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66"/>
  </p:notesMasterIdLst>
  <p:sldIdLst>
    <p:sldId id="256" r:id="rId2"/>
    <p:sldId id="257" r:id="rId3"/>
    <p:sldId id="429" r:id="rId4"/>
    <p:sldId id="433" r:id="rId5"/>
    <p:sldId id="431" r:id="rId6"/>
    <p:sldId id="259" r:id="rId7"/>
    <p:sldId id="403" r:id="rId8"/>
    <p:sldId id="322" r:id="rId9"/>
    <p:sldId id="323" r:id="rId10"/>
    <p:sldId id="324" r:id="rId11"/>
    <p:sldId id="357" r:id="rId12"/>
    <p:sldId id="432" r:id="rId13"/>
    <p:sldId id="379" r:id="rId14"/>
    <p:sldId id="380" r:id="rId15"/>
    <p:sldId id="328" r:id="rId16"/>
    <p:sldId id="329" r:id="rId17"/>
    <p:sldId id="378" r:id="rId18"/>
    <p:sldId id="381" r:id="rId19"/>
    <p:sldId id="385" r:id="rId20"/>
    <p:sldId id="394" r:id="rId21"/>
    <p:sldId id="388" r:id="rId22"/>
    <p:sldId id="406" r:id="rId23"/>
    <p:sldId id="434" r:id="rId24"/>
    <p:sldId id="414" r:id="rId25"/>
    <p:sldId id="416" r:id="rId26"/>
    <p:sldId id="417" r:id="rId27"/>
    <p:sldId id="384" r:id="rId28"/>
    <p:sldId id="342" r:id="rId29"/>
    <p:sldId id="398" r:id="rId30"/>
    <p:sldId id="396" r:id="rId31"/>
    <p:sldId id="426" r:id="rId32"/>
    <p:sldId id="425" r:id="rId33"/>
    <p:sldId id="402" r:id="rId34"/>
    <p:sldId id="382" r:id="rId35"/>
    <p:sldId id="374" r:id="rId36"/>
    <p:sldId id="420" r:id="rId37"/>
    <p:sldId id="375" r:id="rId38"/>
    <p:sldId id="424" r:id="rId39"/>
    <p:sldId id="423" r:id="rId40"/>
    <p:sldId id="348" r:id="rId41"/>
    <p:sldId id="354" r:id="rId42"/>
    <p:sldId id="422" r:id="rId43"/>
    <p:sldId id="353" r:id="rId44"/>
    <p:sldId id="349" r:id="rId45"/>
    <p:sldId id="421" r:id="rId46"/>
    <p:sldId id="428" r:id="rId47"/>
    <p:sldId id="386" r:id="rId48"/>
    <p:sldId id="352" r:id="rId49"/>
    <p:sldId id="356" r:id="rId50"/>
    <p:sldId id="393" r:id="rId51"/>
    <p:sldId id="390" r:id="rId52"/>
    <p:sldId id="409" r:id="rId53"/>
    <p:sldId id="408" r:id="rId54"/>
    <p:sldId id="395" r:id="rId55"/>
    <p:sldId id="392" r:id="rId56"/>
    <p:sldId id="387" r:id="rId57"/>
    <p:sldId id="411" r:id="rId58"/>
    <p:sldId id="410" r:id="rId59"/>
    <p:sldId id="397" r:id="rId60"/>
    <p:sldId id="389" r:id="rId61"/>
    <p:sldId id="405" r:id="rId62"/>
    <p:sldId id="287" r:id="rId63"/>
    <p:sldId id="358" r:id="rId64"/>
    <p:sldId id="320" r:id="rId65"/>
  </p:sldIdLst>
  <p:sldSz cx="24382413" cy="13716000"/>
  <p:notesSz cx="6858000" cy="9144000"/>
  <p:embeddedFontLst>
    <p:embeddedFont>
      <p:font typeface="Agency FB" panose="020B0503020202020204" pitchFamily="34" charset="0"/>
      <p:regular r:id="rId67"/>
      <p:bold r:id="rId68"/>
    </p:embeddedFont>
    <p:embeddedFont>
      <p:font typeface="Base 05" panose="00000400000000000000" pitchFamily="50" charset="0"/>
      <p:regular r:id="rId69"/>
    </p:embeddedFont>
    <p:embeddedFont>
      <p:font typeface="Calibri" panose="020F0502020204030204" pitchFamily="34" charset="0"/>
      <p:regular r:id="rId70"/>
      <p:bold r:id="rId71"/>
      <p:italic r:id="rId72"/>
      <p:boldItalic r:id="rId73"/>
    </p:embeddedFont>
    <p:embeddedFont>
      <p:font typeface="Calibri Light" panose="020F0302020204030204" pitchFamily="34" charset="0"/>
      <p:regular r:id="rId74"/>
      <p:italic r:id="rId75"/>
    </p:embeddedFont>
    <p:embeddedFont>
      <p:font typeface="Impact" panose="020B0806030902050204" pitchFamily="34" charset="0"/>
      <p:regular r:id="rId76"/>
    </p:embeddedFont>
    <p:embeddedFont>
      <p:font typeface="KoPubWorld돋움체 Bold" panose="00000800000000000000" pitchFamily="2" charset="-127"/>
      <p:bold r:id="rId77"/>
    </p:embeddedFont>
    <p:embeddedFont>
      <p:font typeface="KoPubWorld돋움체_Pro Bold" panose="00000800000000000000" pitchFamily="50" charset="-127"/>
      <p:bold r:id="rId78"/>
    </p:embeddedFont>
    <p:embeddedFont>
      <p:font typeface="KoPubWorld돋움체_Pro Medium" panose="00000600000000000000" pitchFamily="50" charset="-127"/>
      <p:regular r:id="rId79"/>
    </p:embeddedFont>
    <p:embeddedFont>
      <p:font typeface="Montserrat Light" pitchFamily="2" charset="0"/>
      <p:regular r:id="rId80"/>
      <p:italic r:id="rId81"/>
    </p:embeddedFont>
    <p:embeddedFont>
      <p:font typeface="Montserrat SemiBold" pitchFamily="2" charset="0"/>
      <p:bold r:id="rId82"/>
      <p:boldItalic r:id="rId83"/>
    </p:embeddedFont>
    <p:embeddedFont>
      <p:font typeface="Open Sans" panose="020B0606030504020204" pitchFamily="34" charset="0"/>
      <p:regular r:id="rId84"/>
      <p:bold r:id="rId85"/>
      <p:italic r:id="rId86"/>
      <p:boldItalic r:id="rId87"/>
    </p:embeddedFont>
    <p:embeddedFont>
      <p:font typeface="Tmon몬소리 Black" panose="02000A03000000000000" pitchFamily="2" charset="-127"/>
      <p:bold r:id="rId88"/>
    </p:embeddedFont>
    <p:embeddedFont>
      <p:font typeface="나눔고딕" panose="020D0604000000000000" pitchFamily="50" charset="-127"/>
      <p:regular r:id="rId89"/>
      <p:bold r:id="rId90"/>
    </p:embeddedFont>
    <p:embeddedFont>
      <p:font typeface="나눔스퀘어_ac ExtraBold" panose="020B0600000101010101" pitchFamily="50" charset="-127"/>
      <p:bold r:id="rId91"/>
    </p:embeddedFont>
    <p:embeddedFont>
      <p:font typeface="맑은 고딕" panose="020B0503020000020004" pitchFamily="50" charset="-127"/>
      <p:regular r:id="rId92"/>
      <p:bold r:id="rId93"/>
    </p:embeddedFont>
    <p:embeddedFont>
      <p:font typeface="배달의민족 도현" panose="020B0600000101010101" pitchFamily="50" charset="-127"/>
      <p:regular r:id="rId94"/>
    </p:embeddedFont>
    <p:embeddedFont>
      <p:font typeface="여기어때 잘난체 OTF" panose="020B0600000101010101" pitchFamily="34" charset="-127"/>
      <p:bold r:id="rId9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3838"/>
    <a:srgbClr val="FF6D6D"/>
    <a:srgbClr val="1D9FB9"/>
    <a:srgbClr val="FA4655"/>
    <a:srgbClr val="CBCBCB"/>
    <a:srgbClr val="9587BD"/>
    <a:srgbClr val="2F5597"/>
    <a:srgbClr val="567FCA"/>
    <a:srgbClr val="EF3C3A"/>
    <a:srgbClr val="157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58" autoAdjust="0"/>
    <p:restoredTop sz="94660"/>
  </p:normalViewPr>
  <p:slideViewPr>
    <p:cSldViewPr snapToGrid="0">
      <p:cViewPr>
        <p:scale>
          <a:sx n="66" d="100"/>
          <a:sy n="66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font" Target="fonts/font2.fntdata"/><Relationship Id="rId76" Type="http://schemas.openxmlformats.org/officeDocument/2006/relationships/font" Target="fonts/font10.fntdata"/><Relationship Id="rId84" Type="http://schemas.openxmlformats.org/officeDocument/2006/relationships/font" Target="fonts/font18.fntdata"/><Relationship Id="rId89" Type="http://schemas.openxmlformats.org/officeDocument/2006/relationships/font" Target="fonts/font23.fntdata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font" Target="fonts/font5.fntdata"/><Relationship Id="rId92" Type="http://schemas.openxmlformats.org/officeDocument/2006/relationships/font" Target="fonts/font2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74" Type="http://schemas.openxmlformats.org/officeDocument/2006/relationships/font" Target="fonts/font8.fntdata"/><Relationship Id="rId79" Type="http://schemas.openxmlformats.org/officeDocument/2006/relationships/font" Target="fonts/font13.fntdata"/><Relationship Id="rId87" Type="http://schemas.openxmlformats.org/officeDocument/2006/relationships/font" Target="fonts/font21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16.fntdata"/><Relationship Id="rId90" Type="http://schemas.openxmlformats.org/officeDocument/2006/relationships/font" Target="fonts/font24.fntdata"/><Relationship Id="rId95" Type="http://schemas.openxmlformats.org/officeDocument/2006/relationships/font" Target="fonts/font29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3.fntdata"/><Relationship Id="rId77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6.fntdata"/><Relationship Id="rId80" Type="http://schemas.openxmlformats.org/officeDocument/2006/relationships/font" Target="fonts/font14.fntdata"/><Relationship Id="rId85" Type="http://schemas.openxmlformats.org/officeDocument/2006/relationships/font" Target="fonts/font19.fntdata"/><Relationship Id="rId93" Type="http://schemas.openxmlformats.org/officeDocument/2006/relationships/font" Target="fonts/font27.fntdata"/><Relationship Id="rId98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4.fntdata"/><Relationship Id="rId75" Type="http://schemas.openxmlformats.org/officeDocument/2006/relationships/font" Target="fonts/font9.fntdata"/><Relationship Id="rId83" Type="http://schemas.openxmlformats.org/officeDocument/2006/relationships/font" Target="fonts/font17.fntdata"/><Relationship Id="rId88" Type="http://schemas.openxmlformats.org/officeDocument/2006/relationships/font" Target="fonts/font22.fntdata"/><Relationship Id="rId91" Type="http://schemas.openxmlformats.org/officeDocument/2006/relationships/font" Target="fonts/font25.fntdata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7.fntdata"/><Relationship Id="rId78" Type="http://schemas.openxmlformats.org/officeDocument/2006/relationships/font" Target="fonts/font12.fntdata"/><Relationship Id="rId81" Type="http://schemas.openxmlformats.org/officeDocument/2006/relationships/font" Target="fonts/font15.fntdata"/><Relationship Id="rId86" Type="http://schemas.openxmlformats.org/officeDocument/2006/relationships/font" Target="fonts/font20.fntdata"/><Relationship Id="rId94" Type="http://schemas.openxmlformats.org/officeDocument/2006/relationships/font" Target="fonts/font28.fntdata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1A1D0-23CC-4BF8-9B16-3A48440C2058}" type="datetimeFigureOut">
              <a:rPr lang="ko-KR" altLang="en-US" smtClean="0"/>
              <a:t>2022-06-27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02A8DB-7A44-48EB-8C07-A1FB435C65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033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709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2A8DB-7A44-48EB-8C07-A1FB435C6579}" type="slidenum">
              <a:rPr lang="ko-KR" altLang="en-US" smtClean="0"/>
              <a:t>52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4689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2A8DB-7A44-48EB-8C07-A1FB435C6579}" type="slidenum">
              <a:rPr lang="ko-KR" altLang="en-US" smtClean="0"/>
              <a:t>64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7325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43EDF-9B3B-4FC6-8D8F-763CDD3AEE60}" type="datetimeFigureOut">
              <a:rPr lang="ko-KR" altLang="en-US" smtClean="0"/>
              <a:t>2022-06-27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7292-88E5-46E3-A46D-8793755887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6576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43EDF-9B3B-4FC6-8D8F-763CDD3AEE60}" type="datetimeFigureOut">
              <a:rPr lang="ko-KR" altLang="en-US" smtClean="0"/>
              <a:t>2022-06-27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7292-88E5-46E3-A46D-8793755887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8733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43EDF-9B3B-4FC6-8D8F-763CDD3AEE60}" type="datetimeFigureOut">
              <a:rPr lang="ko-KR" altLang="en-US" smtClean="0"/>
              <a:t>2022-06-27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7292-88E5-46E3-A46D-8793755887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718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43EDF-9B3B-4FC6-8D8F-763CDD3AEE60}" type="datetimeFigureOut">
              <a:rPr lang="ko-KR" altLang="en-US" smtClean="0"/>
              <a:t>2022-06-27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7292-88E5-46E3-A46D-8793755887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8531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43EDF-9B3B-4FC6-8D8F-763CDD3AEE60}" type="datetimeFigureOut">
              <a:rPr lang="ko-KR" altLang="en-US" smtClean="0"/>
              <a:t>2022-06-27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7292-88E5-46E3-A46D-8793755887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6934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43EDF-9B3B-4FC6-8D8F-763CDD3AEE60}" type="datetimeFigureOut">
              <a:rPr lang="ko-KR" altLang="en-US" smtClean="0"/>
              <a:t>2022-06-27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7292-88E5-46E3-A46D-8793755887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4870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43EDF-9B3B-4FC6-8D8F-763CDD3AEE60}" type="datetimeFigureOut">
              <a:rPr lang="ko-KR" altLang="en-US" smtClean="0"/>
              <a:t>2022-06-27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7292-88E5-46E3-A46D-8793755887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6334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43EDF-9B3B-4FC6-8D8F-763CDD3AEE60}" type="datetimeFigureOut">
              <a:rPr lang="ko-KR" altLang="en-US" smtClean="0"/>
              <a:t>2022-06-27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7292-88E5-46E3-A46D-8793755887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5875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43EDF-9B3B-4FC6-8D8F-763CDD3AEE60}" type="datetimeFigureOut">
              <a:rPr lang="ko-KR" altLang="en-US" smtClean="0"/>
              <a:t>2022-06-27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7292-88E5-46E3-A46D-8793755887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410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43EDF-9B3B-4FC6-8D8F-763CDD3AEE60}" type="datetimeFigureOut">
              <a:rPr lang="ko-KR" altLang="en-US" smtClean="0"/>
              <a:t>2022-06-27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7292-88E5-46E3-A46D-8793755887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8695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43EDF-9B3B-4FC6-8D8F-763CDD3AEE60}" type="datetimeFigureOut">
              <a:rPr lang="ko-KR" altLang="en-US" smtClean="0"/>
              <a:t>2022-06-27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E7292-88E5-46E3-A46D-8793755887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2998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43EDF-9B3B-4FC6-8D8F-763CDD3AEE60}" type="datetimeFigureOut">
              <a:rPr lang="ko-KR" altLang="en-US" smtClean="0"/>
              <a:t>2022-06-27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E7292-88E5-46E3-A46D-8793755887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8169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28709" rtl="0" eaLnBrk="1" latinLnBrk="1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1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78.png"/><Relationship Id="rId7" Type="http://schemas.openxmlformats.org/officeDocument/2006/relationships/image" Target="../media/image11.sv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79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80.png"/><Relationship Id="rId7" Type="http://schemas.openxmlformats.org/officeDocument/2006/relationships/image" Target="../media/image11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8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8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20.png"/><Relationship Id="rId4" Type="http://schemas.openxmlformats.org/officeDocument/2006/relationships/image" Target="../media/image11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svg"/><Relationship Id="rId3" Type="http://schemas.openxmlformats.org/officeDocument/2006/relationships/image" Target="../media/image10.png"/><Relationship Id="rId7" Type="http://schemas.openxmlformats.org/officeDocument/2006/relationships/image" Target="../media/image8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20.png"/><Relationship Id="rId4" Type="http://schemas.openxmlformats.org/officeDocument/2006/relationships/image" Target="../media/image11.svg"/><Relationship Id="rId9" Type="http://schemas.openxmlformats.org/officeDocument/2006/relationships/image" Target="../media/image7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7.jpeg"/><Relationship Id="rId7" Type="http://schemas.openxmlformats.org/officeDocument/2006/relationships/image" Target="../media/image8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1.svg"/><Relationship Id="rId10" Type="http://schemas.openxmlformats.org/officeDocument/2006/relationships/image" Target="../media/image74.png"/><Relationship Id="rId4" Type="http://schemas.openxmlformats.org/officeDocument/2006/relationships/image" Target="../media/image10.png"/><Relationship Id="rId9" Type="http://schemas.openxmlformats.org/officeDocument/2006/relationships/image" Target="../media/image90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20.png"/><Relationship Id="rId4" Type="http://schemas.openxmlformats.org/officeDocument/2006/relationships/image" Target="../media/image1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9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20.png"/><Relationship Id="rId4" Type="http://schemas.openxmlformats.org/officeDocument/2006/relationships/image" Target="../media/image11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1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10.png"/><Relationship Id="rId7" Type="http://schemas.openxmlformats.org/officeDocument/2006/relationships/image" Target="../media/image94.svg"/><Relationship Id="rId12" Type="http://schemas.openxmlformats.org/officeDocument/2006/relationships/image" Target="../media/image9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11" Type="http://schemas.openxmlformats.org/officeDocument/2006/relationships/image" Target="../media/image98.svg"/><Relationship Id="rId5" Type="http://schemas.openxmlformats.org/officeDocument/2006/relationships/image" Target="../media/image20.png"/><Relationship Id="rId10" Type="http://schemas.openxmlformats.org/officeDocument/2006/relationships/image" Target="../media/image97.png"/><Relationship Id="rId4" Type="http://schemas.openxmlformats.org/officeDocument/2006/relationships/image" Target="../media/image11.svg"/><Relationship Id="rId9" Type="http://schemas.openxmlformats.org/officeDocument/2006/relationships/image" Target="../media/image96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svg"/><Relationship Id="rId3" Type="http://schemas.openxmlformats.org/officeDocument/2006/relationships/image" Target="../media/image10.png"/><Relationship Id="rId7" Type="http://schemas.openxmlformats.org/officeDocument/2006/relationships/image" Target="../media/image10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20.png"/><Relationship Id="rId4" Type="http://schemas.openxmlformats.org/officeDocument/2006/relationships/image" Target="../media/image11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svg"/><Relationship Id="rId3" Type="http://schemas.openxmlformats.org/officeDocument/2006/relationships/image" Target="../media/image10.png"/><Relationship Id="rId7" Type="http://schemas.openxmlformats.org/officeDocument/2006/relationships/image" Target="../media/image104.svg"/><Relationship Id="rId12" Type="http://schemas.openxmlformats.org/officeDocument/2006/relationships/image" Target="../media/image10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11" Type="http://schemas.openxmlformats.org/officeDocument/2006/relationships/image" Target="../media/image108.svg"/><Relationship Id="rId5" Type="http://schemas.openxmlformats.org/officeDocument/2006/relationships/image" Target="../media/image20.png"/><Relationship Id="rId15" Type="http://schemas.openxmlformats.org/officeDocument/2006/relationships/image" Target="../media/image112.svg"/><Relationship Id="rId10" Type="http://schemas.openxmlformats.org/officeDocument/2006/relationships/image" Target="../media/image107.png"/><Relationship Id="rId4" Type="http://schemas.openxmlformats.org/officeDocument/2006/relationships/image" Target="../media/image11.svg"/><Relationship Id="rId9" Type="http://schemas.openxmlformats.org/officeDocument/2006/relationships/image" Target="../media/image106.svg"/><Relationship Id="rId14" Type="http://schemas.openxmlformats.org/officeDocument/2006/relationships/image" Target="../media/image11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0.png"/><Relationship Id="rId7" Type="http://schemas.openxmlformats.org/officeDocument/2006/relationships/image" Target="../media/image1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png"/><Relationship Id="rId5" Type="http://schemas.openxmlformats.org/officeDocument/2006/relationships/image" Target="../media/image20.png"/><Relationship Id="rId4" Type="http://schemas.openxmlformats.org/officeDocument/2006/relationships/image" Target="../media/image11.svg"/><Relationship Id="rId9" Type="http://schemas.openxmlformats.org/officeDocument/2006/relationships/image" Target="../media/image11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0.png"/><Relationship Id="rId7" Type="http://schemas.openxmlformats.org/officeDocument/2006/relationships/image" Target="../media/image118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11" Type="http://schemas.openxmlformats.org/officeDocument/2006/relationships/image" Target="../media/image122.svg"/><Relationship Id="rId5" Type="http://schemas.openxmlformats.org/officeDocument/2006/relationships/image" Target="../media/image20.png"/><Relationship Id="rId10" Type="http://schemas.openxmlformats.org/officeDocument/2006/relationships/image" Target="../media/image121.png"/><Relationship Id="rId4" Type="http://schemas.openxmlformats.org/officeDocument/2006/relationships/image" Target="../media/image11.svg"/><Relationship Id="rId9" Type="http://schemas.openxmlformats.org/officeDocument/2006/relationships/image" Target="../media/image12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20.png"/><Relationship Id="rId4" Type="http://schemas.openxmlformats.org/officeDocument/2006/relationships/image" Target="../media/image11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0.png"/><Relationship Id="rId7" Type="http://schemas.openxmlformats.org/officeDocument/2006/relationships/image" Target="../media/image9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20.png"/><Relationship Id="rId4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1.png"/><Relationship Id="rId18" Type="http://schemas.openxmlformats.org/officeDocument/2006/relationships/image" Target="../media/image26.sv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12" Type="http://schemas.openxmlformats.org/officeDocument/2006/relationships/image" Target="../media/image11.svg"/><Relationship Id="rId17" Type="http://schemas.openxmlformats.org/officeDocument/2006/relationships/image" Target="../media/image25.png"/><Relationship Id="rId2" Type="http://schemas.openxmlformats.org/officeDocument/2006/relationships/image" Target="../media/image12.png"/><Relationship Id="rId16" Type="http://schemas.openxmlformats.org/officeDocument/2006/relationships/image" Target="../media/image24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10.png"/><Relationship Id="rId5" Type="http://schemas.openxmlformats.org/officeDocument/2006/relationships/image" Target="../media/image15.svg"/><Relationship Id="rId15" Type="http://schemas.openxmlformats.org/officeDocument/2006/relationships/image" Target="../media/image23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Relationship Id="rId14" Type="http://schemas.openxmlformats.org/officeDocument/2006/relationships/image" Target="../media/image22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7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5" Type="http://schemas.openxmlformats.org/officeDocument/2006/relationships/image" Target="../media/image20.png"/><Relationship Id="rId4" Type="http://schemas.openxmlformats.org/officeDocument/2006/relationships/image" Target="../media/image11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0.png"/><Relationship Id="rId7" Type="http://schemas.openxmlformats.org/officeDocument/2006/relationships/image" Target="../media/image9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19.svg"/><Relationship Id="rId5" Type="http://schemas.openxmlformats.org/officeDocument/2006/relationships/image" Target="../media/image20.png"/><Relationship Id="rId10" Type="http://schemas.openxmlformats.org/officeDocument/2006/relationships/image" Target="../media/image18.png"/><Relationship Id="rId4" Type="http://schemas.openxmlformats.org/officeDocument/2006/relationships/image" Target="../media/image11.svg"/><Relationship Id="rId9" Type="http://schemas.openxmlformats.org/officeDocument/2006/relationships/image" Target="../media/image129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0.png"/><Relationship Id="rId7" Type="http://schemas.openxmlformats.org/officeDocument/2006/relationships/image" Target="../media/image9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19.svg"/><Relationship Id="rId5" Type="http://schemas.openxmlformats.org/officeDocument/2006/relationships/image" Target="../media/image20.png"/><Relationship Id="rId10" Type="http://schemas.openxmlformats.org/officeDocument/2006/relationships/image" Target="../media/image18.png"/><Relationship Id="rId4" Type="http://schemas.openxmlformats.org/officeDocument/2006/relationships/image" Target="../media/image11.svg"/><Relationship Id="rId9" Type="http://schemas.openxmlformats.org/officeDocument/2006/relationships/image" Target="../media/image129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svg"/><Relationship Id="rId3" Type="http://schemas.openxmlformats.org/officeDocument/2006/relationships/image" Target="../media/image10.png"/><Relationship Id="rId7" Type="http://schemas.openxmlformats.org/officeDocument/2006/relationships/image" Target="../media/image13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20.png"/><Relationship Id="rId4" Type="http://schemas.openxmlformats.org/officeDocument/2006/relationships/image" Target="../media/image11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5" Type="http://schemas.openxmlformats.org/officeDocument/2006/relationships/image" Target="../media/image20.png"/><Relationship Id="rId4" Type="http://schemas.openxmlformats.org/officeDocument/2006/relationships/image" Target="../media/image11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19.svg"/><Relationship Id="rId7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3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9.svg"/><Relationship Id="rId7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7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10.png"/><Relationship Id="rId7" Type="http://schemas.openxmlformats.org/officeDocument/2006/relationships/image" Target="../media/image19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0.png"/><Relationship Id="rId4" Type="http://schemas.openxmlformats.org/officeDocument/2006/relationships/image" Target="../media/image11.svg"/><Relationship Id="rId9" Type="http://schemas.openxmlformats.org/officeDocument/2006/relationships/image" Target="../media/image13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90.svg"/><Relationship Id="rId12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135.svg"/><Relationship Id="rId5" Type="http://schemas.openxmlformats.org/officeDocument/2006/relationships/image" Target="../media/image20.png"/><Relationship Id="rId10" Type="http://schemas.openxmlformats.org/officeDocument/2006/relationships/image" Target="../media/image134.png"/><Relationship Id="rId4" Type="http://schemas.openxmlformats.org/officeDocument/2006/relationships/image" Target="../media/image11.svg"/><Relationship Id="rId9" Type="http://schemas.openxmlformats.org/officeDocument/2006/relationships/image" Target="../media/image129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svg"/><Relationship Id="rId3" Type="http://schemas.openxmlformats.org/officeDocument/2006/relationships/image" Target="../media/image10.png"/><Relationship Id="rId7" Type="http://schemas.openxmlformats.org/officeDocument/2006/relationships/image" Target="../media/image90.svg"/><Relationship Id="rId12" Type="http://schemas.openxmlformats.org/officeDocument/2006/relationships/image" Target="../media/image14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139.svg"/><Relationship Id="rId5" Type="http://schemas.openxmlformats.org/officeDocument/2006/relationships/image" Target="../media/image20.png"/><Relationship Id="rId15" Type="http://schemas.openxmlformats.org/officeDocument/2006/relationships/image" Target="../media/image19.svg"/><Relationship Id="rId10" Type="http://schemas.openxmlformats.org/officeDocument/2006/relationships/image" Target="../media/image138.png"/><Relationship Id="rId4" Type="http://schemas.openxmlformats.org/officeDocument/2006/relationships/image" Target="../media/image11.svg"/><Relationship Id="rId9" Type="http://schemas.openxmlformats.org/officeDocument/2006/relationships/image" Target="../media/image137.sv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1.png"/><Relationship Id="rId3" Type="http://schemas.openxmlformats.org/officeDocument/2006/relationships/image" Target="../media/image11.svg"/><Relationship Id="rId7" Type="http://schemas.openxmlformats.org/officeDocument/2006/relationships/image" Target="../media/image29.png"/><Relationship Id="rId12" Type="http://schemas.openxmlformats.org/officeDocument/2006/relationships/image" Target="../media/image19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svg"/><Relationship Id="rId11" Type="http://schemas.openxmlformats.org/officeDocument/2006/relationships/image" Target="../media/image18.png"/><Relationship Id="rId5" Type="http://schemas.openxmlformats.org/officeDocument/2006/relationships/image" Target="../media/image27.png"/><Relationship Id="rId15" Type="http://schemas.openxmlformats.org/officeDocument/2006/relationships/image" Target="../media/image33.png"/><Relationship Id="rId10" Type="http://schemas.openxmlformats.org/officeDocument/2006/relationships/image" Target="../media/image17.svg"/><Relationship Id="rId4" Type="http://schemas.openxmlformats.org/officeDocument/2006/relationships/image" Target="../media/image20.png"/><Relationship Id="rId9" Type="http://schemas.openxmlformats.org/officeDocument/2006/relationships/image" Target="../media/image16.png"/><Relationship Id="rId14" Type="http://schemas.openxmlformats.org/officeDocument/2006/relationships/image" Target="../media/image32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0.png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12" Type="http://schemas.openxmlformats.org/officeDocument/2006/relationships/image" Target="../media/image11.sv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png"/><Relationship Id="rId11" Type="http://schemas.openxmlformats.org/officeDocument/2006/relationships/image" Target="../media/image10.png"/><Relationship Id="rId5" Type="http://schemas.openxmlformats.org/officeDocument/2006/relationships/image" Target="../media/image143.png"/><Relationship Id="rId10" Type="http://schemas.openxmlformats.org/officeDocument/2006/relationships/image" Target="../media/image146.png"/><Relationship Id="rId4" Type="http://schemas.openxmlformats.org/officeDocument/2006/relationships/image" Target="../media/image133.png"/><Relationship Id="rId9" Type="http://schemas.openxmlformats.org/officeDocument/2006/relationships/image" Target="../media/image14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90.svg"/><Relationship Id="rId12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148.svg"/><Relationship Id="rId5" Type="http://schemas.openxmlformats.org/officeDocument/2006/relationships/image" Target="../media/image20.png"/><Relationship Id="rId10" Type="http://schemas.openxmlformats.org/officeDocument/2006/relationships/image" Target="../media/image147.png"/><Relationship Id="rId4" Type="http://schemas.openxmlformats.org/officeDocument/2006/relationships/image" Target="../media/image11.svg"/><Relationship Id="rId9" Type="http://schemas.openxmlformats.org/officeDocument/2006/relationships/image" Target="../media/image129.svg"/><Relationship Id="rId14" Type="http://schemas.openxmlformats.org/officeDocument/2006/relationships/image" Target="../media/image14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8.png"/><Relationship Id="rId3" Type="http://schemas.openxmlformats.org/officeDocument/2006/relationships/image" Target="../media/image10.png"/><Relationship Id="rId7" Type="http://schemas.openxmlformats.org/officeDocument/2006/relationships/image" Target="../media/image90.svg"/><Relationship Id="rId12" Type="http://schemas.openxmlformats.org/officeDocument/2006/relationships/image" Target="../media/image14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148.svg"/><Relationship Id="rId5" Type="http://schemas.openxmlformats.org/officeDocument/2006/relationships/image" Target="../media/image20.png"/><Relationship Id="rId15" Type="http://schemas.openxmlformats.org/officeDocument/2006/relationships/image" Target="../media/image146.png"/><Relationship Id="rId10" Type="http://schemas.openxmlformats.org/officeDocument/2006/relationships/image" Target="../media/image147.png"/><Relationship Id="rId4" Type="http://schemas.openxmlformats.org/officeDocument/2006/relationships/image" Target="../media/image11.svg"/><Relationship Id="rId9" Type="http://schemas.openxmlformats.org/officeDocument/2006/relationships/image" Target="../media/image129.svg"/><Relationship Id="rId14" Type="http://schemas.openxmlformats.org/officeDocument/2006/relationships/image" Target="../media/image19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20.png"/><Relationship Id="rId4" Type="http://schemas.openxmlformats.org/officeDocument/2006/relationships/image" Target="../media/image11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51.svg"/><Relationship Id="rId3" Type="http://schemas.openxmlformats.org/officeDocument/2006/relationships/image" Target="../media/image10.png"/><Relationship Id="rId7" Type="http://schemas.openxmlformats.org/officeDocument/2006/relationships/image" Target="../media/image90.svg"/><Relationship Id="rId12" Type="http://schemas.openxmlformats.org/officeDocument/2006/relationships/image" Target="../media/image15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19.svg"/><Relationship Id="rId5" Type="http://schemas.openxmlformats.org/officeDocument/2006/relationships/image" Target="../media/image20.png"/><Relationship Id="rId10" Type="http://schemas.openxmlformats.org/officeDocument/2006/relationships/image" Target="../media/image18.png"/><Relationship Id="rId4" Type="http://schemas.openxmlformats.org/officeDocument/2006/relationships/image" Target="../media/image11.svg"/><Relationship Id="rId9" Type="http://schemas.openxmlformats.org/officeDocument/2006/relationships/image" Target="../media/image129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90.svg"/><Relationship Id="rId12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148.svg"/><Relationship Id="rId5" Type="http://schemas.openxmlformats.org/officeDocument/2006/relationships/image" Target="../media/image20.png"/><Relationship Id="rId10" Type="http://schemas.openxmlformats.org/officeDocument/2006/relationships/image" Target="../media/image147.png"/><Relationship Id="rId4" Type="http://schemas.openxmlformats.org/officeDocument/2006/relationships/image" Target="../media/image11.svg"/><Relationship Id="rId9" Type="http://schemas.openxmlformats.org/officeDocument/2006/relationships/image" Target="../media/image129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13" Type="http://schemas.openxmlformats.org/officeDocument/2006/relationships/image" Target="../media/image20.png"/><Relationship Id="rId3" Type="http://schemas.openxmlformats.org/officeDocument/2006/relationships/image" Target="../media/image154.png"/><Relationship Id="rId7" Type="http://schemas.openxmlformats.org/officeDocument/2006/relationships/image" Target="../media/image9.png"/><Relationship Id="rId12" Type="http://schemas.openxmlformats.org/officeDocument/2006/relationships/image" Target="../media/image11.sv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7.svg"/><Relationship Id="rId11" Type="http://schemas.openxmlformats.org/officeDocument/2006/relationships/image" Target="../media/image10.png"/><Relationship Id="rId5" Type="http://schemas.openxmlformats.org/officeDocument/2006/relationships/image" Target="../media/image156.png"/><Relationship Id="rId10" Type="http://schemas.openxmlformats.org/officeDocument/2006/relationships/image" Target="../media/image82.png"/><Relationship Id="rId4" Type="http://schemas.openxmlformats.org/officeDocument/2006/relationships/image" Target="../media/image155.svg"/><Relationship Id="rId9" Type="http://schemas.microsoft.com/office/2007/relationships/hdphoto" Target="../media/hdphoto2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9.png"/><Relationship Id="rId5" Type="http://schemas.openxmlformats.org/officeDocument/2006/relationships/image" Target="../media/image20.png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3" Type="http://schemas.openxmlformats.org/officeDocument/2006/relationships/image" Target="../media/image10.png"/><Relationship Id="rId7" Type="http://schemas.openxmlformats.org/officeDocument/2006/relationships/image" Target="../media/image161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0.png"/><Relationship Id="rId11" Type="http://schemas.openxmlformats.org/officeDocument/2006/relationships/image" Target="../media/image165.svg"/><Relationship Id="rId5" Type="http://schemas.openxmlformats.org/officeDocument/2006/relationships/image" Target="../media/image20.png"/><Relationship Id="rId10" Type="http://schemas.openxmlformats.org/officeDocument/2006/relationships/image" Target="../media/image164.png"/><Relationship Id="rId4" Type="http://schemas.openxmlformats.org/officeDocument/2006/relationships/image" Target="../media/image11.svg"/><Relationship Id="rId9" Type="http://schemas.openxmlformats.org/officeDocument/2006/relationships/image" Target="../media/image163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10.png"/><Relationship Id="rId7" Type="http://schemas.openxmlformats.org/officeDocument/2006/relationships/image" Target="../media/image16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6.png"/><Relationship Id="rId5" Type="http://schemas.openxmlformats.org/officeDocument/2006/relationships/image" Target="../media/image20.png"/><Relationship Id="rId4" Type="http://schemas.openxmlformats.org/officeDocument/2006/relationships/image" Target="../media/image11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svg"/><Relationship Id="rId13" Type="http://schemas.openxmlformats.org/officeDocument/2006/relationships/image" Target="../media/image173.svg"/><Relationship Id="rId18" Type="http://schemas.openxmlformats.org/officeDocument/2006/relationships/image" Target="../media/image176.png"/><Relationship Id="rId3" Type="http://schemas.openxmlformats.org/officeDocument/2006/relationships/image" Target="../media/image9.png"/><Relationship Id="rId7" Type="http://schemas.openxmlformats.org/officeDocument/2006/relationships/image" Target="../media/image168.png"/><Relationship Id="rId12" Type="http://schemas.openxmlformats.org/officeDocument/2006/relationships/image" Target="../media/image172.png"/><Relationship Id="rId17" Type="http://schemas.openxmlformats.org/officeDocument/2006/relationships/image" Target="../media/image98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7.png"/><Relationship Id="rId20" Type="http://schemas.openxmlformats.org/officeDocument/2006/relationships/image" Target="../media/image1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171.svg"/><Relationship Id="rId5" Type="http://schemas.openxmlformats.org/officeDocument/2006/relationships/image" Target="../media/image11.svg"/><Relationship Id="rId15" Type="http://schemas.openxmlformats.org/officeDocument/2006/relationships/image" Target="../media/image175.svg"/><Relationship Id="rId10" Type="http://schemas.openxmlformats.org/officeDocument/2006/relationships/image" Target="../media/image170.png"/><Relationship Id="rId19" Type="http://schemas.openxmlformats.org/officeDocument/2006/relationships/image" Target="../media/image177.svg"/><Relationship Id="rId4" Type="http://schemas.openxmlformats.org/officeDocument/2006/relationships/image" Target="../media/image10.png"/><Relationship Id="rId9" Type="http://schemas.openxmlformats.org/officeDocument/2006/relationships/image" Target="../media/image125.png"/><Relationship Id="rId14" Type="http://schemas.openxmlformats.org/officeDocument/2006/relationships/image" Target="../media/image174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83.png"/><Relationship Id="rId18" Type="http://schemas.openxmlformats.org/officeDocument/2006/relationships/image" Target="../media/image188.png"/><Relationship Id="rId26" Type="http://schemas.openxmlformats.org/officeDocument/2006/relationships/image" Target="../media/image178.png"/><Relationship Id="rId3" Type="http://schemas.openxmlformats.org/officeDocument/2006/relationships/image" Target="../media/image10.png"/><Relationship Id="rId21" Type="http://schemas.openxmlformats.org/officeDocument/2006/relationships/image" Target="../media/image191.svg"/><Relationship Id="rId7" Type="http://schemas.openxmlformats.org/officeDocument/2006/relationships/image" Target="../media/image169.svg"/><Relationship Id="rId12" Type="http://schemas.openxmlformats.org/officeDocument/2006/relationships/image" Target="../media/image182.svg"/><Relationship Id="rId17" Type="http://schemas.openxmlformats.org/officeDocument/2006/relationships/image" Target="../media/image187.svg"/><Relationship Id="rId25" Type="http://schemas.openxmlformats.org/officeDocument/2006/relationships/image" Target="../media/image195.svg"/><Relationship Id="rId2" Type="http://schemas.openxmlformats.org/officeDocument/2006/relationships/image" Target="../media/image9.png"/><Relationship Id="rId16" Type="http://schemas.openxmlformats.org/officeDocument/2006/relationships/image" Target="../media/image186.png"/><Relationship Id="rId20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8.png"/><Relationship Id="rId11" Type="http://schemas.openxmlformats.org/officeDocument/2006/relationships/image" Target="../media/image181.png"/><Relationship Id="rId24" Type="http://schemas.openxmlformats.org/officeDocument/2006/relationships/image" Target="../media/image194.png"/><Relationship Id="rId5" Type="http://schemas.openxmlformats.org/officeDocument/2006/relationships/image" Target="../media/image20.png"/><Relationship Id="rId15" Type="http://schemas.openxmlformats.org/officeDocument/2006/relationships/image" Target="../media/image185.svg"/><Relationship Id="rId23" Type="http://schemas.openxmlformats.org/officeDocument/2006/relationships/image" Target="../media/image193.svg"/><Relationship Id="rId10" Type="http://schemas.openxmlformats.org/officeDocument/2006/relationships/image" Target="../media/image180.svg"/><Relationship Id="rId19" Type="http://schemas.openxmlformats.org/officeDocument/2006/relationships/image" Target="../media/image189.svg"/><Relationship Id="rId4" Type="http://schemas.openxmlformats.org/officeDocument/2006/relationships/image" Target="../media/image11.svg"/><Relationship Id="rId9" Type="http://schemas.openxmlformats.org/officeDocument/2006/relationships/image" Target="../media/image179.png"/><Relationship Id="rId14" Type="http://schemas.openxmlformats.org/officeDocument/2006/relationships/image" Target="../media/image184.png"/><Relationship Id="rId22" Type="http://schemas.openxmlformats.org/officeDocument/2006/relationships/image" Target="../media/image19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6.png"/><Relationship Id="rId5" Type="http://schemas.openxmlformats.org/officeDocument/2006/relationships/image" Target="../media/image20.png"/><Relationship Id="rId4" Type="http://schemas.openxmlformats.org/officeDocument/2006/relationships/image" Target="../media/image11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png"/><Relationship Id="rId3" Type="http://schemas.openxmlformats.org/officeDocument/2006/relationships/image" Target="../media/image10.png"/><Relationship Id="rId7" Type="http://schemas.openxmlformats.org/officeDocument/2006/relationships/image" Target="../media/image198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7.png"/><Relationship Id="rId11" Type="http://schemas.openxmlformats.org/officeDocument/2006/relationships/image" Target="../media/image202.svg"/><Relationship Id="rId5" Type="http://schemas.openxmlformats.org/officeDocument/2006/relationships/image" Target="../media/image20.png"/><Relationship Id="rId10" Type="http://schemas.openxmlformats.org/officeDocument/2006/relationships/image" Target="../media/image201.png"/><Relationship Id="rId4" Type="http://schemas.openxmlformats.org/officeDocument/2006/relationships/image" Target="../media/image11.svg"/><Relationship Id="rId9" Type="http://schemas.openxmlformats.org/officeDocument/2006/relationships/image" Target="../media/image200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0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6.png"/><Relationship Id="rId5" Type="http://schemas.openxmlformats.org/officeDocument/2006/relationships/image" Target="../media/image20.png"/><Relationship Id="rId4" Type="http://schemas.openxmlformats.org/officeDocument/2006/relationships/image" Target="../media/image11.sv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208.png"/><Relationship Id="rId18" Type="http://schemas.openxmlformats.org/officeDocument/2006/relationships/image" Target="../media/image211.svg"/><Relationship Id="rId3" Type="http://schemas.openxmlformats.org/officeDocument/2006/relationships/image" Target="../media/image10.png"/><Relationship Id="rId21" Type="http://schemas.openxmlformats.org/officeDocument/2006/relationships/image" Target="../media/image178.png"/><Relationship Id="rId7" Type="http://schemas.openxmlformats.org/officeDocument/2006/relationships/image" Target="../media/image169.svg"/><Relationship Id="rId12" Type="http://schemas.openxmlformats.org/officeDocument/2006/relationships/image" Target="../media/image207.svg"/><Relationship Id="rId17" Type="http://schemas.openxmlformats.org/officeDocument/2006/relationships/image" Target="../media/image210.png"/><Relationship Id="rId2" Type="http://schemas.openxmlformats.org/officeDocument/2006/relationships/image" Target="../media/image9.png"/><Relationship Id="rId16" Type="http://schemas.openxmlformats.org/officeDocument/2006/relationships/image" Target="../media/image187.svg"/><Relationship Id="rId20" Type="http://schemas.openxmlformats.org/officeDocument/2006/relationships/image" Target="../media/image98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8.png"/><Relationship Id="rId11" Type="http://schemas.openxmlformats.org/officeDocument/2006/relationships/image" Target="../media/image206.png"/><Relationship Id="rId5" Type="http://schemas.openxmlformats.org/officeDocument/2006/relationships/image" Target="../media/image20.png"/><Relationship Id="rId15" Type="http://schemas.openxmlformats.org/officeDocument/2006/relationships/image" Target="../media/image186.png"/><Relationship Id="rId10" Type="http://schemas.openxmlformats.org/officeDocument/2006/relationships/image" Target="../media/image205.svg"/><Relationship Id="rId19" Type="http://schemas.openxmlformats.org/officeDocument/2006/relationships/image" Target="../media/image97.png"/><Relationship Id="rId4" Type="http://schemas.openxmlformats.org/officeDocument/2006/relationships/image" Target="../media/image11.svg"/><Relationship Id="rId9" Type="http://schemas.openxmlformats.org/officeDocument/2006/relationships/image" Target="../media/image204.png"/><Relationship Id="rId14" Type="http://schemas.openxmlformats.org/officeDocument/2006/relationships/image" Target="../media/image209.sv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image" Target="../media/image215.svg"/><Relationship Id="rId18" Type="http://schemas.openxmlformats.org/officeDocument/2006/relationships/image" Target="../media/image220.png"/><Relationship Id="rId3" Type="http://schemas.openxmlformats.org/officeDocument/2006/relationships/image" Target="../media/image10.png"/><Relationship Id="rId21" Type="http://schemas.openxmlformats.org/officeDocument/2006/relationships/image" Target="../media/image223.svg"/><Relationship Id="rId7" Type="http://schemas.openxmlformats.org/officeDocument/2006/relationships/image" Target="../media/image169.svg"/><Relationship Id="rId12" Type="http://schemas.openxmlformats.org/officeDocument/2006/relationships/image" Target="../media/image214.png"/><Relationship Id="rId17" Type="http://schemas.openxmlformats.org/officeDocument/2006/relationships/image" Target="../media/image219.svg"/><Relationship Id="rId25" Type="http://schemas.openxmlformats.org/officeDocument/2006/relationships/image" Target="../media/image178.png"/><Relationship Id="rId2" Type="http://schemas.openxmlformats.org/officeDocument/2006/relationships/image" Target="../media/image9.png"/><Relationship Id="rId16" Type="http://schemas.openxmlformats.org/officeDocument/2006/relationships/image" Target="../media/image218.png"/><Relationship Id="rId20" Type="http://schemas.openxmlformats.org/officeDocument/2006/relationships/image" Target="../media/image2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8.png"/><Relationship Id="rId11" Type="http://schemas.openxmlformats.org/officeDocument/2006/relationships/image" Target="../media/image213.svg"/><Relationship Id="rId24" Type="http://schemas.openxmlformats.org/officeDocument/2006/relationships/image" Target="../media/image125.png"/><Relationship Id="rId5" Type="http://schemas.openxmlformats.org/officeDocument/2006/relationships/image" Target="../media/image20.png"/><Relationship Id="rId15" Type="http://schemas.openxmlformats.org/officeDocument/2006/relationships/image" Target="../media/image217.svg"/><Relationship Id="rId23" Type="http://schemas.openxmlformats.org/officeDocument/2006/relationships/image" Target="../media/image211.svg"/><Relationship Id="rId10" Type="http://schemas.openxmlformats.org/officeDocument/2006/relationships/image" Target="../media/image212.png"/><Relationship Id="rId19" Type="http://schemas.openxmlformats.org/officeDocument/2006/relationships/image" Target="../media/image221.svg"/><Relationship Id="rId4" Type="http://schemas.openxmlformats.org/officeDocument/2006/relationships/image" Target="../media/image11.svg"/><Relationship Id="rId9" Type="http://schemas.openxmlformats.org/officeDocument/2006/relationships/image" Target="../media/image171.svg"/><Relationship Id="rId14" Type="http://schemas.openxmlformats.org/officeDocument/2006/relationships/image" Target="../media/image216.png"/><Relationship Id="rId22" Type="http://schemas.openxmlformats.org/officeDocument/2006/relationships/image" Target="../media/image210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10.png"/><Relationship Id="rId7" Type="http://schemas.openxmlformats.org/officeDocument/2006/relationships/image" Target="../media/image225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4.png"/><Relationship Id="rId5" Type="http://schemas.openxmlformats.org/officeDocument/2006/relationships/image" Target="../media/image20.png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1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0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6.png"/><Relationship Id="rId5" Type="http://schemas.openxmlformats.org/officeDocument/2006/relationships/image" Target="../media/image20.png"/><Relationship Id="rId4" Type="http://schemas.openxmlformats.org/officeDocument/2006/relationships/image" Target="../media/image11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13" Type="http://schemas.openxmlformats.org/officeDocument/2006/relationships/image" Target="../media/image177.svg"/><Relationship Id="rId18" Type="http://schemas.openxmlformats.org/officeDocument/2006/relationships/image" Target="../media/image122.svg"/><Relationship Id="rId3" Type="http://schemas.openxmlformats.org/officeDocument/2006/relationships/image" Target="../media/image10.png"/><Relationship Id="rId21" Type="http://schemas.openxmlformats.org/officeDocument/2006/relationships/image" Target="../media/image232.png"/><Relationship Id="rId7" Type="http://schemas.openxmlformats.org/officeDocument/2006/relationships/image" Target="../media/image227.svg"/><Relationship Id="rId12" Type="http://schemas.openxmlformats.org/officeDocument/2006/relationships/image" Target="../media/image176.png"/><Relationship Id="rId17" Type="http://schemas.openxmlformats.org/officeDocument/2006/relationships/image" Target="../media/image121.png"/><Relationship Id="rId2" Type="http://schemas.openxmlformats.org/officeDocument/2006/relationships/image" Target="../media/image9.png"/><Relationship Id="rId16" Type="http://schemas.openxmlformats.org/officeDocument/2006/relationships/image" Target="../media/image125.png"/><Relationship Id="rId20" Type="http://schemas.openxmlformats.org/officeDocument/2006/relationships/image" Target="../media/image17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6.png"/><Relationship Id="rId11" Type="http://schemas.openxmlformats.org/officeDocument/2006/relationships/image" Target="../media/image169.svg"/><Relationship Id="rId5" Type="http://schemas.openxmlformats.org/officeDocument/2006/relationships/image" Target="../media/image20.png"/><Relationship Id="rId15" Type="http://schemas.openxmlformats.org/officeDocument/2006/relationships/image" Target="../media/image231.svg"/><Relationship Id="rId10" Type="http://schemas.openxmlformats.org/officeDocument/2006/relationships/image" Target="../media/image168.png"/><Relationship Id="rId19" Type="http://schemas.openxmlformats.org/officeDocument/2006/relationships/image" Target="../media/image170.png"/><Relationship Id="rId4" Type="http://schemas.openxmlformats.org/officeDocument/2006/relationships/image" Target="../media/image11.svg"/><Relationship Id="rId9" Type="http://schemas.openxmlformats.org/officeDocument/2006/relationships/image" Target="../media/image229.svg"/><Relationship Id="rId14" Type="http://schemas.openxmlformats.org/officeDocument/2006/relationships/image" Target="../media/image230.png"/><Relationship Id="rId22" Type="http://schemas.openxmlformats.org/officeDocument/2006/relationships/image" Target="../media/image233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1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6.svg"/><Relationship Id="rId5" Type="http://schemas.openxmlformats.org/officeDocument/2006/relationships/image" Target="../media/image235.png"/><Relationship Id="rId4" Type="http://schemas.openxmlformats.org/officeDocument/2006/relationships/image" Target="../media/image2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8.tiff"/><Relationship Id="rId4" Type="http://schemas.openxmlformats.org/officeDocument/2006/relationships/image" Target="../media/image237.tif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42.png"/><Relationship Id="rId18" Type="http://schemas.openxmlformats.org/officeDocument/2006/relationships/image" Target="../media/image47.svg"/><Relationship Id="rId3" Type="http://schemas.openxmlformats.org/officeDocument/2006/relationships/image" Target="../media/image9.png"/><Relationship Id="rId21" Type="http://schemas.openxmlformats.org/officeDocument/2006/relationships/image" Target="../media/image50.png"/><Relationship Id="rId7" Type="http://schemas.openxmlformats.org/officeDocument/2006/relationships/image" Target="../media/image36.png"/><Relationship Id="rId12" Type="http://schemas.openxmlformats.org/officeDocument/2006/relationships/image" Target="../media/image41.svg"/><Relationship Id="rId17" Type="http://schemas.openxmlformats.org/officeDocument/2006/relationships/image" Target="../media/image46.png"/><Relationship Id="rId2" Type="http://schemas.openxmlformats.org/officeDocument/2006/relationships/image" Target="../media/image35.png"/><Relationship Id="rId16" Type="http://schemas.openxmlformats.org/officeDocument/2006/relationships/image" Target="../media/image45.svg"/><Relationship Id="rId20" Type="http://schemas.openxmlformats.org/officeDocument/2006/relationships/image" Target="../media/image49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40.png"/><Relationship Id="rId24" Type="http://schemas.openxmlformats.org/officeDocument/2006/relationships/image" Target="../media/image53.svg"/><Relationship Id="rId5" Type="http://schemas.openxmlformats.org/officeDocument/2006/relationships/image" Target="../media/image11.svg"/><Relationship Id="rId15" Type="http://schemas.openxmlformats.org/officeDocument/2006/relationships/image" Target="../media/image44.png"/><Relationship Id="rId23" Type="http://schemas.openxmlformats.org/officeDocument/2006/relationships/image" Target="../media/image52.png"/><Relationship Id="rId10" Type="http://schemas.openxmlformats.org/officeDocument/2006/relationships/image" Target="../media/image39.svg"/><Relationship Id="rId19" Type="http://schemas.openxmlformats.org/officeDocument/2006/relationships/image" Target="../media/image48.png"/><Relationship Id="rId4" Type="http://schemas.openxmlformats.org/officeDocument/2006/relationships/image" Target="../media/image10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Relationship Id="rId22" Type="http://schemas.openxmlformats.org/officeDocument/2006/relationships/image" Target="../media/image5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13" Type="http://schemas.openxmlformats.org/officeDocument/2006/relationships/image" Target="../media/image61.svg"/><Relationship Id="rId18" Type="http://schemas.openxmlformats.org/officeDocument/2006/relationships/image" Target="../media/image66.png"/><Relationship Id="rId3" Type="http://schemas.openxmlformats.org/officeDocument/2006/relationships/image" Target="../media/image54.png"/><Relationship Id="rId21" Type="http://schemas.openxmlformats.org/officeDocument/2006/relationships/image" Target="../media/image69.svg"/><Relationship Id="rId7" Type="http://schemas.openxmlformats.org/officeDocument/2006/relationships/image" Target="../media/image58.png"/><Relationship Id="rId12" Type="http://schemas.openxmlformats.org/officeDocument/2006/relationships/image" Target="../media/image60.png"/><Relationship Id="rId17" Type="http://schemas.openxmlformats.org/officeDocument/2006/relationships/image" Target="../media/image65.svg"/><Relationship Id="rId2" Type="http://schemas.openxmlformats.org/officeDocument/2006/relationships/image" Target="../media/image9.png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svg"/><Relationship Id="rId11" Type="http://schemas.openxmlformats.org/officeDocument/2006/relationships/image" Target="../media/image20.png"/><Relationship Id="rId5" Type="http://schemas.openxmlformats.org/officeDocument/2006/relationships/image" Target="../media/image56.png"/><Relationship Id="rId15" Type="http://schemas.openxmlformats.org/officeDocument/2006/relationships/image" Target="../media/image63.svg"/><Relationship Id="rId23" Type="http://schemas.openxmlformats.org/officeDocument/2006/relationships/image" Target="../media/image71.svg"/><Relationship Id="rId10" Type="http://schemas.openxmlformats.org/officeDocument/2006/relationships/image" Target="../media/image11.svg"/><Relationship Id="rId19" Type="http://schemas.openxmlformats.org/officeDocument/2006/relationships/image" Target="../media/image67.svg"/><Relationship Id="rId4" Type="http://schemas.openxmlformats.org/officeDocument/2006/relationships/image" Target="../media/image55.svg"/><Relationship Id="rId9" Type="http://schemas.openxmlformats.org/officeDocument/2006/relationships/image" Target="../media/image10.png"/><Relationship Id="rId14" Type="http://schemas.openxmlformats.org/officeDocument/2006/relationships/image" Target="../media/image62.png"/><Relationship Id="rId22" Type="http://schemas.openxmlformats.org/officeDocument/2006/relationships/image" Target="../media/image7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3.svg"/><Relationship Id="rId7" Type="http://schemas.openxmlformats.org/officeDocument/2006/relationships/image" Target="../media/image20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76.svg"/><Relationship Id="rId4" Type="http://schemas.openxmlformats.org/officeDocument/2006/relationships/image" Target="../media/image9.png"/><Relationship Id="rId9" Type="http://schemas.openxmlformats.org/officeDocument/2006/relationships/image" Target="../media/image7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076B5BB-D009-4C3D-ACE9-6EB08325DC1A}"/>
              </a:ext>
            </a:extLst>
          </p:cNvPr>
          <p:cNvSpPr txBox="1"/>
          <p:nvPr/>
        </p:nvSpPr>
        <p:spPr>
          <a:xfrm>
            <a:off x="2163939" y="5369589"/>
            <a:ext cx="128922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>
              <a:buClr>
                <a:prstClr val="black"/>
              </a:buClr>
              <a:buSzPct val="80000"/>
              <a:tabLst>
                <a:tab pos="187317" algn="l"/>
              </a:tabLst>
              <a:defRPr/>
            </a:pPr>
            <a:r>
              <a:rPr kumimoji="1" lang="ko-KR" altLang="en-US" sz="8000" b="1" spc="-3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부패</a:t>
            </a:r>
            <a:r>
              <a:rPr kumimoji="1" lang="en-US" altLang="ko-KR" sz="8000" b="1" spc="-3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·</a:t>
            </a:r>
            <a:r>
              <a:rPr kumimoji="1" lang="ko-KR" altLang="en-US" sz="8000" b="1" spc="-3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공익신고자 보호</a:t>
            </a:r>
            <a:r>
              <a:rPr kumimoji="1" lang="en-US" altLang="ko-KR" sz="8000" b="1" spc="-3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·</a:t>
            </a:r>
            <a:r>
              <a:rPr kumimoji="1" lang="ko-KR" altLang="en-US" sz="8000" b="1" spc="-3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보상제도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9E5598-5B05-4E8C-8C13-32A5930BD797}"/>
              </a:ext>
            </a:extLst>
          </p:cNvPr>
          <p:cNvSpPr txBox="1"/>
          <p:nvPr/>
        </p:nvSpPr>
        <p:spPr>
          <a:xfrm>
            <a:off x="2219921" y="4356999"/>
            <a:ext cx="66340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>
              <a:buClr>
                <a:prstClr val="black"/>
              </a:buClr>
              <a:buSzPct val="80000"/>
              <a:tabLst>
                <a:tab pos="187317" algn="l"/>
              </a:tabLst>
              <a:defRPr/>
            </a:pPr>
            <a:r>
              <a:rPr lang="ko-KR" altLang="en-US" sz="48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44546A">
                    <a:lumMod val="75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사례를 통해 알아보는</a:t>
            </a:r>
            <a:endParaRPr lang="en-US" altLang="ko-KR" sz="48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44546A">
                  <a:lumMod val="75000"/>
                </a:srgb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0" name="_x35181992" descr="EMB000008b000e3">
            <a:extLst>
              <a:ext uri="{FF2B5EF4-FFF2-40B4-BE49-F238E27FC236}">
                <a16:creationId xmlns:a16="http://schemas.microsoft.com/office/drawing/2014/main" id="{17CCC339-6B5A-477F-9B37-FC8B283A7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658" y="8516170"/>
            <a:ext cx="4370419" cy="104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_x358282752" descr="EMB000026b00190">
            <a:extLst>
              <a:ext uri="{FF2B5EF4-FFF2-40B4-BE49-F238E27FC236}">
                <a16:creationId xmlns:a16="http://schemas.microsoft.com/office/drawing/2014/main" id="{805945C2-DD61-4C9E-8788-AC9989781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1545" y="495795"/>
            <a:ext cx="3279450" cy="125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22F038CE-CF74-48ED-B119-46B853CFB612}"/>
              </a:ext>
            </a:extLst>
          </p:cNvPr>
          <p:cNvSpPr/>
          <p:nvPr/>
        </p:nvSpPr>
        <p:spPr>
          <a:xfrm>
            <a:off x="-1" y="10321226"/>
            <a:ext cx="24382413" cy="3394333"/>
          </a:xfrm>
          <a:custGeom>
            <a:avLst/>
            <a:gdLst>
              <a:gd name="connsiteX0" fmla="*/ 0 w 12166600"/>
              <a:gd name="connsiteY0" fmla="*/ 0 h 1697277"/>
              <a:gd name="connsiteX1" fmla="*/ 606283 w 12166600"/>
              <a:gd name="connsiteY1" fmla="*/ 216057 h 1697277"/>
              <a:gd name="connsiteX2" fmla="*/ 10802225 w 12166600"/>
              <a:gd name="connsiteY2" fmla="*/ 1515109 h 1697277"/>
              <a:gd name="connsiteX3" fmla="*/ 12166600 w 12166600"/>
              <a:gd name="connsiteY3" fmla="*/ 1550856 h 1697277"/>
              <a:gd name="connsiteX4" fmla="*/ 12166600 w 12166600"/>
              <a:gd name="connsiteY4" fmla="*/ 1697277 h 1697277"/>
              <a:gd name="connsiteX5" fmla="*/ 0 w 12166600"/>
              <a:gd name="connsiteY5" fmla="*/ 1697277 h 1697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66600" h="1697277">
                <a:moveTo>
                  <a:pt x="0" y="0"/>
                </a:moveTo>
                <a:lnTo>
                  <a:pt x="606283" y="216057"/>
                </a:lnTo>
                <a:cubicBezTo>
                  <a:pt x="2690545" y="874714"/>
                  <a:pt x="6395438" y="1360305"/>
                  <a:pt x="10802225" y="1515109"/>
                </a:cubicBezTo>
                <a:lnTo>
                  <a:pt x="12166600" y="1550856"/>
                </a:lnTo>
                <a:lnTo>
                  <a:pt x="12166600" y="1697277"/>
                </a:lnTo>
                <a:lnTo>
                  <a:pt x="0" y="1697277"/>
                </a:lnTo>
                <a:close/>
              </a:path>
            </a:pathLst>
          </a:custGeom>
          <a:gradFill>
            <a:gsLst>
              <a:gs pos="68000">
                <a:srgbClr val="002774"/>
              </a:gs>
              <a:gs pos="1000">
                <a:srgbClr val="001C54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7200"/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56564725-0237-4A8E-8950-BF1FCC5091D1}"/>
              </a:ext>
            </a:extLst>
          </p:cNvPr>
          <p:cNvSpPr>
            <a:spLocks noEditPoints="1"/>
          </p:cNvSpPr>
          <p:nvPr/>
        </p:nvSpPr>
        <p:spPr bwMode="auto">
          <a:xfrm>
            <a:off x="7619515" y="3638689"/>
            <a:ext cx="1279519" cy="1179945"/>
          </a:xfrm>
          <a:custGeom>
            <a:avLst/>
            <a:gdLst>
              <a:gd name="T0" fmla="*/ 215150 w 256"/>
              <a:gd name="T1" fmla="*/ 312469 h 236"/>
              <a:gd name="T2" fmla="*/ 172120 w 256"/>
              <a:gd name="T3" fmla="*/ 306092 h 236"/>
              <a:gd name="T4" fmla="*/ 28687 w 256"/>
              <a:gd name="T5" fmla="*/ 361890 h 236"/>
              <a:gd name="T6" fmla="*/ 78091 w 256"/>
              <a:gd name="T7" fmla="*/ 277396 h 236"/>
              <a:gd name="T8" fmla="*/ 0 w 256"/>
              <a:gd name="T9" fmla="*/ 156234 h 236"/>
              <a:gd name="T10" fmla="*/ 215150 w 256"/>
              <a:gd name="T11" fmla="*/ 0 h 236"/>
              <a:gd name="T12" fmla="*/ 407988 w 256"/>
              <a:gd name="T13" fmla="*/ 156234 h 236"/>
              <a:gd name="T14" fmla="*/ 215150 w 256"/>
              <a:gd name="T15" fmla="*/ 312469 h 236"/>
              <a:gd name="T16" fmla="*/ 108372 w 256"/>
              <a:gd name="T17" fmla="*/ 121161 h 236"/>
              <a:gd name="T18" fmla="*/ 70123 w 256"/>
              <a:gd name="T19" fmla="*/ 159423 h 236"/>
              <a:gd name="T20" fmla="*/ 108372 w 256"/>
              <a:gd name="T21" fmla="*/ 197684 h 236"/>
              <a:gd name="T22" fmla="*/ 146621 w 256"/>
              <a:gd name="T23" fmla="*/ 159423 h 236"/>
              <a:gd name="T24" fmla="*/ 108372 w 256"/>
              <a:gd name="T25" fmla="*/ 121161 h 236"/>
              <a:gd name="T26" fmla="*/ 203994 w 256"/>
              <a:gd name="T27" fmla="*/ 121161 h 236"/>
              <a:gd name="T28" fmla="*/ 165745 w 256"/>
              <a:gd name="T29" fmla="*/ 159423 h 236"/>
              <a:gd name="T30" fmla="*/ 203994 w 256"/>
              <a:gd name="T31" fmla="*/ 197684 h 236"/>
              <a:gd name="T32" fmla="*/ 242243 w 256"/>
              <a:gd name="T33" fmla="*/ 159423 h 236"/>
              <a:gd name="T34" fmla="*/ 203994 w 256"/>
              <a:gd name="T35" fmla="*/ 121161 h 236"/>
              <a:gd name="T36" fmla="*/ 299616 w 256"/>
              <a:gd name="T37" fmla="*/ 121161 h 236"/>
              <a:gd name="T38" fmla="*/ 261367 w 256"/>
              <a:gd name="T39" fmla="*/ 159423 h 236"/>
              <a:gd name="T40" fmla="*/ 299616 w 256"/>
              <a:gd name="T41" fmla="*/ 197684 h 236"/>
              <a:gd name="T42" fmla="*/ 337865 w 256"/>
              <a:gd name="T43" fmla="*/ 159423 h 236"/>
              <a:gd name="T44" fmla="*/ 299616 w 256"/>
              <a:gd name="T45" fmla="*/ 121161 h 2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56" h="236">
                <a:moveTo>
                  <a:pt x="135" y="196"/>
                </a:moveTo>
                <a:cubicBezTo>
                  <a:pt x="126" y="196"/>
                  <a:pt x="117" y="193"/>
                  <a:pt x="108" y="192"/>
                </a:cubicBezTo>
                <a:cubicBezTo>
                  <a:pt x="73" y="236"/>
                  <a:pt x="18" y="227"/>
                  <a:pt x="18" y="227"/>
                </a:cubicBezTo>
                <a:cubicBezTo>
                  <a:pt x="57" y="209"/>
                  <a:pt x="56" y="178"/>
                  <a:pt x="49" y="174"/>
                </a:cubicBezTo>
                <a:cubicBezTo>
                  <a:pt x="18" y="156"/>
                  <a:pt x="0" y="129"/>
                  <a:pt x="0" y="98"/>
                </a:cubicBezTo>
                <a:cubicBezTo>
                  <a:pt x="0" y="44"/>
                  <a:pt x="59" y="0"/>
                  <a:pt x="135" y="0"/>
                </a:cubicBezTo>
                <a:cubicBezTo>
                  <a:pt x="210" y="0"/>
                  <a:pt x="256" y="44"/>
                  <a:pt x="256" y="98"/>
                </a:cubicBezTo>
                <a:cubicBezTo>
                  <a:pt x="256" y="152"/>
                  <a:pt x="210" y="196"/>
                  <a:pt x="135" y="196"/>
                </a:cubicBezTo>
                <a:moveTo>
                  <a:pt x="68" y="76"/>
                </a:moveTo>
                <a:cubicBezTo>
                  <a:pt x="55" y="76"/>
                  <a:pt x="44" y="87"/>
                  <a:pt x="44" y="100"/>
                </a:cubicBezTo>
                <a:cubicBezTo>
                  <a:pt x="44" y="113"/>
                  <a:pt x="55" y="124"/>
                  <a:pt x="68" y="124"/>
                </a:cubicBezTo>
                <a:cubicBezTo>
                  <a:pt x="81" y="124"/>
                  <a:pt x="92" y="113"/>
                  <a:pt x="92" y="100"/>
                </a:cubicBezTo>
                <a:cubicBezTo>
                  <a:pt x="92" y="87"/>
                  <a:pt x="81" y="76"/>
                  <a:pt x="68" y="76"/>
                </a:cubicBezTo>
                <a:moveTo>
                  <a:pt x="128" y="76"/>
                </a:moveTo>
                <a:cubicBezTo>
                  <a:pt x="115" y="76"/>
                  <a:pt x="104" y="87"/>
                  <a:pt x="104" y="100"/>
                </a:cubicBezTo>
                <a:cubicBezTo>
                  <a:pt x="104" y="113"/>
                  <a:pt x="115" y="124"/>
                  <a:pt x="128" y="124"/>
                </a:cubicBezTo>
                <a:cubicBezTo>
                  <a:pt x="141" y="124"/>
                  <a:pt x="152" y="113"/>
                  <a:pt x="152" y="100"/>
                </a:cubicBezTo>
                <a:cubicBezTo>
                  <a:pt x="152" y="87"/>
                  <a:pt x="141" y="76"/>
                  <a:pt x="128" y="76"/>
                </a:cubicBezTo>
                <a:moveTo>
                  <a:pt x="188" y="76"/>
                </a:moveTo>
                <a:cubicBezTo>
                  <a:pt x="175" y="76"/>
                  <a:pt x="164" y="87"/>
                  <a:pt x="164" y="100"/>
                </a:cubicBezTo>
                <a:cubicBezTo>
                  <a:pt x="164" y="113"/>
                  <a:pt x="175" y="124"/>
                  <a:pt x="188" y="124"/>
                </a:cubicBezTo>
                <a:cubicBezTo>
                  <a:pt x="201" y="124"/>
                  <a:pt x="212" y="113"/>
                  <a:pt x="212" y="100"/>
                </a:cubicBezTo>
                <a:cubicBezTo>
                  <a:pt x="212" y="87"/>
                  <a:pt x="201" y="76"/>
                  <a:pt x="188" y="76"/>
                </a:cubicBezTo>
              </a:path>
            </a:pathLst>
          </a:custGeom>
          <a:solidFill>
            <a:srgbClr val="FFC000"/>
          </a:solidFill>
          <a:ln>
            <a:noFill/>
          </a:ln>
        </p:spPr>
        <p:txBody>
          <a:bodyPr/>
          <a:lstStyle/>
          <a:p>
            <a:endParaRPr lang="en-US" sz="7200" dirty="0">
              <a:latin typeface="Impact" panose="020B0806030902050204" pitchFamily="34" charset="0"/>
            </a:endParaRPr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142DD6D3-F147-437E-B468-FF37DE819BF7}"/>
              </a:ext>
            </a:extLst>
          </p:cNvPr>
          <p:cNvGrpSpPr/>
          <p:nvPr/>
        </p:nvGrpSpPr>
        <p:grpSpPr>
          <a:xfrm>
            <a:off x="15859764" y="3114724"/>
            <a:ext cx="6446966" cy="8024576"/>
            <a:chOff x="7930398" y="1557240"/>
            <a:chExt cx="3223693" cy="4012549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2B375CF1-7172-4876-8C44-570C0A29476A}"/>
                </a:ext>
              </a:extLst>
            </p:cNvPr>
            <p:cNvGrpSpPr/>
            <p:nvPr/>
          </p:nvGrpSpPr>
          <p:grpSpPr>
            <a:xfrm>
              <a:off x="7958215" y="1587500"/>
              <a:ext cx="3195876" cy="3982289"/>
              <a:chOff x="7958215" y="1739900"/>
              <a:chExt cx="3195876" cy="3982289"/>
            </a:xfrm>
          </p:grpSpPr>
          <p:pic>
            <p:nvPicPr>
              <p:cNvPr id="17" name="그래픽 16">
                <a:extLst>
                  <a:ext uri="{FF2B5EF4-FFF2-40B4-BE49-F238E27FC236}">
                    <a16:creationId xmlns:a16="http://schemas.microsoft.com/office/drawing/2014/main" id="{FE577C7F-FD77-437A-8DF3-007BC90825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958215" y="1739900"/>
                <a:ext cx="3195876" cy="3647468"/>
              </a:xfrm>
              <a:prstGeom prst="rect">
                <a:avLst/>
              </a:prstGeom>
            </p:spPr>
          </p:pic>
          <p:sp>
            <p:nvSpPr>
              <p:cNvPr id="18" name="타원 17">
                <a:extLst>
                  <a:ext uri="{FF2B5EF4-FFF2-40B4-BE49-F238E27FC236}">
                    <a16:creationId xmlns:a16="http://schemas.microsoft.com/office/drawing/2014/main" id="{E5DCD6A0-2CBE-4274-82C4-51D0EE83FB0F}"/>
                  </a:ext>
                </a:extLst>
              </p:cNvPr>
              <p:cNvSpPr/>
              <p:nvPr/>
            </p:nvSpPr>
            <p:spPr>
              <a:xfrm>
                <a:off x="8736237" y="5472022"/>
                <a:ext cx="1639832" cy="250167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</p:grpSp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551A4F99-5436-4CF7-8A00-4C300C9F6E13}"/>
                </a:ext>
              </a:extLst>
            </p:cNvPr>
            <p:cNvGrpSpPr/>
            <p:nvPr/>
          </p:nvGrpSpPr>
          <p:grpSpPr>
            <a:xfrm>
              <a:off x="8704856" y="2606855"/>
              <a:ext cx="1565635" cy="1669824"/>
              <a:chOff x="8704856" y="2606855"/>
              <a:chExt cx="1565635" cy="1669824"/>
            </a:xfrm>
          </p:grpSpPr>
          <p:grpSp>
            <p:nvGrpSpPr>
              <p:cNvPr id="21" name="그룹 20">
                <a:extLst>
                  <a:ext uri="{FF2B5EF4-FFF2-40B4-BE49-F238E27FC236}">
                    <a16:creationId xmlns:a16="http://schemas.microsoft.com/office/drawing/2014/main" id="{F5390205-092A-4DA3-9B42-9452BC553BE8}"/>
                  </a:ext>
                </a:extLst>
              </p:cNvPr>
              <p:cNvGrpSpPr/>
              <p:nvPr/>
            </p:nvGrpSpPr>
            <p:grpSpPr>
              <a:xfrm>
                <a:off x="9814139" y="2606855"/>
                <a:ext cx="432537" cy="579258"/>
                <a:chOff x="5100511" y="3586922"/>
                <a:chExt cx="720724" cy="965200"/>
              </a:xfrm>
              <a:solidFill>
                <a:schemeClr val="accent1">
                  <a:lumMod val="50000"/>
                </a:schemeClr>
              </a:solidFill>
            </p:grpSpPr>
            <p:sp>
              <p:nvSpPr>
                <p:cNvPr id="22" name="Freeform 37">
                  <a:extLst>
                    <a:ext uri="{FF2B5EF4-FFF2-40B4-BE49-F238E27FC236}">
                      <a16:creationId xmlns:a16="http://schemas.microsoft.com/office/drawing/2014/main" id="{4237987D-0102-4F26-BAD0-18747427A25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100511" y="3586922"/>
                  <a:ext cx="720724" cy="965200"/>
                </a:xfrm>
                <a:custGeom>
                  <a:avLst/>
                  <a:gdLst>
                    <a:gd name="T0" fmla="*/ 84 w 96"/>
                    <a:gd name="T1" fmla="*/ 52 h 128"/>
                    <a:gd name="T2" fmla="*/ 84 w 96"/>
                    <a:gd name="T3" fmla="*/ 36 h 128"/>
                    <a:gd name="T4" fmla="*/ 48 w 96"/>
                    <a:gd name="T5" fmla="*/ 0 h 128"/>
                    <a:gd name="T6" fmla="*/ 12 w 96"/>
                    <a:gd name="T7" fmla="*/ 36 h 128"/>
                    <a:gd name="T8" fmla="*/ 12 w 96"/>
                    <a:gd name="T9" fmla="*/ 52 h 128"/>
                    <a:gd name="T10" fmla="*/ 0 w 96"/>
                    <a:gd name="T11" fmla="*/ 64 h 128"/>
                    <a:gd name="T12" fmla="*/ 0 w 96"/>
                    <a:gd name="T13" fmla="*/ 76 h 128"/>
                    <a:gd name="T14" fmla="*/ 0 w 96"/>
                    <a:gd name="T15" fmla="*/ 80 h 128"/>
                    <a:gd name="T16" fmla="*/ 0 w 96"/>
                    <a:gd name="T17" fmla="*/ 88 h 128"/>
                    <a:gd name="T18" fmla="*/ 0 w 96"/>
                    <a:gd name="T19" fmla="*/ 92 h 128"/>
                    <a:gd name="T20" fmla="*/ 36 w 96"/>
                    <a:gd name="T21" fmla="*/ 128 h 128"/>
                    <a:gd name="T22" fmla="*/ 60 w 96"/>
                    <a:gd name="T23" fmla="*/ 128 h 128"/>
                    <a:gd name="T24" fmla="*/ 96 w 96"/>
                    <a:gd name="T25" fmla="*/ 92 h 128"/>
                    <a:gd name="T26" fmla="*/ 96 w 96"/>
                    <a:gd name="T27" fmla="*/ 88 h 128"/>
                    <a:gd name="T28" fmla="*/ 96 w 96"/>
                    <a:gd name="T29" fmla="*/ 80 h 128"/>
                    <a:gd name="T30" fmla="*/ 96 w 96"/>
                    <a:gd name="T31" fmla="*/ 76 h 128"/>
                    <a:gd name="T32" fmla="*/ 96 w 96"/>
                    <a:gd name="T33" fmla="*/ 64 h 128"/>
                    <a:gd name="T34" fmla="*/ 84 w 96"/>
                    <a:gd name="T35" fmla="*/ 52 h 128"/>
                    <a:gd name="T36" fmla="*/ 20 w 96"/>
                    <a:gd name="T37" fmla="*/ 36 h 128"/>
                    <a:gd name="T38" fmla="*/ 48 w 96"/>
                    <a:gd name="T39" fmla="*/ 8 h 128"/>
                    <a:gd name="T40" fmla="*/ 76 w 96"/>
                    <a:gd name="T41" fmla="*/ 36 h 128"/>
                    <a:gd name="T42" fmla="*/ 76 w 96"/>
                    <a:gd name="T43" fmla="*/ 52 h 128"/>
                    <a:gd name="T44" fmla="*/ 68 w 96"/>
                    <a:gd name="T45" fmla="*/ 52 h 128"/>
                    <a:gd name="T46" fmla="*/ 68 w 96"/>
                    <a:gd name="T47" fmla="*/ 36 h 128"/>
                    <a:gd name="T48" fmla="*/ 48 w 96"/>
                    <a:gd name="T49" fmla="*/ 16 h 128"/>
                    <a:gd name="T50" fmla="*/ 28 w 96"/>
                    <a:gd name="T51" fmla="*/ 36 h 128"/>
                    <a:gd name="T52" fmla="*/ 28 w 96"/>
                    <a:gd name="T53" fmla="*/ 52 h 128"/>
                    <a:gd name="T54" fmla="*/ 20 w 96"/>
                    <a:gd name="T55" fmla="*/ 52 h 128"/>
                    <a:gd name="T56" fmla="*/ 20 w 96"/>
                    <a:gd name="T57" fmla="*/ 36 h 128"/>
                    <a:gd name="T58" fmla="*/ 64 w 96"/>
                    <a:gd name="T59" fmla="*/ 36 h 128"/>
                    <a:gd name="T60" fmla="*/ 64 w 96"/>
                    <a:gd name="T61" fmla="*/ 36 h 128"/>
                    <a:gd name="T62" fmla="*/ 64 w 96"/>
                    <a:gd name="T63" fmla="*/ 52 h 128"/>
                    <a:gd name="T64" fmla="*/ 32 w 96"/>
                    <a:gd name="T65" fmla="*/ 52 h 128"/>
                    <a:gd name="T66" fmla="*/ 32 w 96"/>
                    <a:gd name="T67" fmla="*/ 36 h 128"/>
                    <a:gd name="T68" fmla="*/ 32 w 96"/>
                    <a:gd name="T69" fmla="*/ 36 h 128"/>
                    <a:gd name="T70" fmla="*/ 48 w 96"/>
                    <a:gd name="T71" fmla="*/ 20 h 128"/>
                    <a:gd name="T72" fmla="*/ 64 w 96"/>
                    <a:gd name="T73" fmla="*/ 36 h 128"/>
                    <a:gd name="T74" fmla="*/ 88 w 96"/>
                    <a:gd name="T75" fmla="*/ 76 h 128"/>
                    <a:gd name="T76" fmla="*/ 88 w 96"/>
                    <a:gd name="T77" fmla="*/ 80 h 128"/>
                    <a:gd name="T78" fmla="*/ 88 w 96"/>
                    <a:gd name="T79" fmla="*/ 88 h 128"/>
                    <a:gd name="T80" fmla="*/ 88 w 96"/>
                    <a:gd name="T81" fmla="*/ 92 h 128"/>
                    <a:gd name="T82" fmla="*/ 60 w 96"/>
                    <a:gd name="T83" fmla="*/ 120 h 128"/>
                    <a:gd name="T84" fmla="*/ 36 w 96"/>
                    <a:gd name="T85" fmla="*/ 120 h 128"/>
                    <a:gd name="T86" fmla="*/ 8 w 96"/>
                    <a:gd name="T87" fmla="*/ 92 h 128"/>
                    <a:gd name="T88" fmla="*/ 8 w 96"/>
                    <a:gd name="T89" fmla="*/ 88 h 128"/>
                    <a:gd name="T90" fmla="*/ 8 w 96"/>
                    <a:gd name="T91" fmla="*/ 80 h 128"/>
                    <a:gd name="T92" fmla="*/ 8 w 96"/>
                    <a:gd name="T93" fmla="*/ 76 h 128"/>
                    <a:gd name="T94" fmla="*/ 8 w 96"/>
                    <a:gd name="T95" fmla="*/ 64 h 128"/>
                    <a:gd name="T96" fmla="*/ 12 w 96"/>
                    <a:gd name="T97" fmla="*/ 60 h 128"/>
                    <a:gd name="T98" fmla="*/ 20 w 96"/>
                    <a:gd name="T99" fmla="*/ 60 h 128"/>
                    <a:gd name="T100" fmla="*/ 76 w 96"/>
                    <a:gd name="T101" fmla="*/ 60 h 128"/>
                    <a:gd name="T102" fmla="*/ 84 w 96"/>
                    <a:gd name="T103" fmla="*/ 60 h 128"/>
                    <a:gd name="T104" fmla="*/ 88 w 96"/>
                    <a:gd name="T105" fmla="*/ 64 h 128"/>
                    <a:gd name="T106" fmla="*/ 88 w 96"/>
                    <a:gd name="T107" fmla="*/ 76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96" h="128">
                      <a:moveTo>
                        <a:pt x="84" y="52"/>
                      </a:moveTo>
                      <a:cubicBezTo>
                        <a:pt x="84" y="36"/>
                        <a:pt x="84" y="36"/>
                        <a:pt x="84" y="36"/>
                      </a:cubicBezTo>
                      <a:cubicBezTo>
                        <a:pt x="84" y="16"/>
                        <a:pt x="68" y="0"/>
                        <a:pt x="48" y="0"/>
                      </a:cubicBezTo>
                      <a:cubicBezTo>
                        <a:pt x="28" y="0"/>
                        <a:pt x="12" y="16"/>
                        <a:pt x="12" y="36"/>
                      </a:cubicBezTo>
                      <a:cubicBezTo>
                        <a:pt x="12" y="52"/>
                        <a:pt x="12" y="52"/>
                        <a:pt x="12" y="52"/>
                      </a:cubicBezTo>
                      <a:cubicBezTo>
                        <a:pt x="5" y="52"/>
                        <a:pt x="0" y="57"/>
                        <a:pt x="0" y="64"/>
                      </a:cubicBezTo>
                      <a:cubicBezTo>
                        <a:pt x="0" y="76"/>
                        <a:pt x="0" y="76"/>
                        <a:pt x="0" y="76"/>
                      </a:cubicBezTo>
                      <a:cubicBezTo>
                        <a:pt x="0" y="80"/>
                        <a:pt x="0" y="80"/>
                        <a:pt x="0" y="80"/>
                      </a:cubicBezTo>
                      <a:cubicBezTo>
                        <a:pt x="0" y="88"/>
                        <a:pt x="0" y="88"/>
                        <a:pt x="0" y="88"/>
                      </a:cubicBezTo>
                      <a:cubicBezTo>
                        <a:pt x="0" y="92"/>
                        <a:pt x="0" y="92"/>
                        <a:pt x="0" y="92"/>
                      </a:cubicBezTo>
                      <a:cubicBezTo>
                        <a:pt x="0" y="112"/>
                        <a:pt x="16" y="128"/>
                        <a:pt x="36" y="128"/>
                      </a:cubicBezTo>
                      <a:cubicBezTo>
                        <a:pt x="60" y="128"/>
                        <a:pt x="60" y="128"/>
                        <a:pt x="60" y="128"/>
                      </a:cubicBezTo>
                      <a:cubicBezTo>
                        <a:pt x="80" y="128"/>
                        <a:pt x="96" y="112"/>
                        <a:pt x="96" y="92"/>
                      </a:cubicBezTo>
                      <a:cubicBezTo>
                        <a:pt x="96" y="88"/>
                        <a:pt x="96" y="88"/>
                        <a:pt x="96" y="88"/>
                      </a:cubicBezTo>
                      <a:cubicBezTo>
                        <a:pt x="96" y="80"/>
                        <a:pt x="96" y="80"/>
                        <a:pt x="96" y="80"/>
                      </a:cubicBezTo>
                      <a:cubicBezTo>
                        <a:pt x="96" y="76"/>
                        <a:pt x="96" y="76"/>
                        <a:pt x="96" y="76"/>
                      </a:cubicBezTo>
                      <a:cubicBezTo>
                        <a:pt x="96" y="64"/>
                        <a:pt x="96" y="64"/>
                        <a:pt x="96" y="64"/>
                      </a:cubicBezTo>
                      <a:cubicBezTo>
                        <a:pt x="96" y="57"/>
                        <a:pt x="91" y="52"/>
                        <a:pt x="84" y="52"/>
                      </a:cubicBezTo>
                      <a:close/>
                      <a:moveTo>
                        <a:pt x="20" y="36"/>
                      </a:moveTo>
                      <a:cubicBezTo>
                        <a:pt x="20" y="21"/>
                        <a:pt x="33" y="8"/>
                        <a:pt x="48" y="8"/>
                      </a:cubicBezTo>
                      <a:cubicBezTo>
                        <a:pt x="63" y="8"/>
                        <a:pt x="76" y="21"/>
                        <a:pt x="76" y="36"/>
                      </a:cubicBezTo>
                      <a:cubicBezTo>
                        <a:pt x="76" y="52"/>
                        <a:pt x="76" y="52"/>
                        <a:pt x="76" y="52"/>
                      </a:cubicBezTo>
                      <a:cubicBezTo>
                        <a:pt x="68" y="52"/>
                        <a:pt x="68" y="52"/>
                        <a:pt x="68" y="52"/>
                      </a:cubicBezTo>
                      <a:cubicBezTo>
                        <a:pt x="68" y="36"/>
                        <a:pt x="68" y="36"/>
                        <a:pt x="68" y="36"/>
                      </a:cubicBezTo>
                      <a:cubicBezTo>
                        <a:pt x="68" y="25"/>
                        <a:pt x="59" y="16"/>
                        <a:pt x="48" y="16"/>
                      </a:cubicBezTo>
                      <a:cubicBezTo>
                        <a:pt x="37" y="16"/>
                        <a:pt x="28" y="25"/>
                        <a:pt x="28" y="36"/>
                      </a:cubicBezTo>
                      <a:cubicBezTo>
                        <a:pt x="28" y="52"/>
                        <a:pt x="28" y="52"/>
                        <a:pt x="28" y="52"/>
                      </a:cubicBezTo>
                      <a:cubicBezTo>
                        <a:pt x="20" y="52"/>
                        <a:pt x="20" y="52"/>
                        <a:pt x="20" y="52"/>
                      </a:cubicBezTo>
                      <a:lnTo>
                        <a:pt x="20" y="36"/>
                      </a:lnTo>
                      <a:close/>
                      <a:moveTo>
                        <a:pt x="64" y="36"/>
                      </a:moveTo>
                      <a:cubicBezTo>
                        <a:pt x="64" y="36"/>
                        <a:pt x="64" y="36"/>
                        <a:pt x="64" y="36"/>
                      </a:cubicBezTo>
                      <a:cubicBezTo>
                        <a:pt x="64" y="52"/>
                        <a:pt x="64" y="52"/>
                        <a:pt x="64" y="52"/>
                      </a:cubicBezTo>
                      <a:cubicBezTo>
                        <a:pt x="32" y="52"/>
                        <a:pt x="32" y="52"/>
                        <a:pt x="32" y="52"/>
                      </a:cubicBezTo>
                      <a:cubicBezTo>
                        <a:pt x="32" y="36"/>
                        <a:pt x="32" y="36"/>
                        <a:pt x="32" y="36"/>
                      </a:cubicBezTo>
                      <a:cubicBezTo>
                        <a:pt x="32" y="36"/>
                        <a:pt x="32" y="36"/>
                        <a:pt x="32" y="36"/>
                      </a:cubicBezTo>
                      <a:cubicBezTo>
                        <a:pt x="32" y="27"/>
                        <a:pt x="39" y="20"/>
                        <a:pt x="48" y="20"/>
                      </a:cubicBezTo>
                      <a:cubicBezTo>
                        <a:pt x="57" y="20"/>
                        <a:pt x="64" y="27"/>
                        <a:pt x="64" y="36"/>
                      </a:cubicBezTo>
                      <a:close/>
                      <a:moveTo>
                        <a:pt x="88" y="76"/>
                      </a:moveTo>
                      <a:cubicBezTo>
                        <a:pt x="88" y="80"/>
                        <a:pt x="88" y="80"/>
                        <a:pt x="88" y="80"/>
                      </a:cubicBezTo>
                      <a:cubicBezTo>
                        <a:pt x="88" y="88"/>
                        <a:pt x="88" y="88"/>
                        <a:pt x="88" y="88"/>
                      </a:cubicBezTo>
                      <a:cubicBezTo>
                        <a:pt x="88" y="92"/>
                        <a:pt x="88" y="92"/>
                        <a:pt x="88" y="92"/>
                      </a:cubicBezTo>
                      <a:cubicBezTo>
                        <a:pt x="88" y="107"/>
                        <a:pt x="75" y="120"/>
                        <a:pt x="60" y="120"/>
                      </a:cubicBezTo>
                      <a:cubicBezTo>
                        <a:pt x="36" y="120"/>
                        <a:pt x="36" y="120"/>
                        <a:pt x="36" y="120"/>
                      </a:cubicBezTo>
                      <a:cubicBezTo>
                        <a:pt x="21" y="120"/>
                        <a:pt x="8" y="107"/>
                        <a:pt x="8" y="92"/>
                      </a:cubicBezTo>
                      <a:cubicBezTo>
                        <a:pt x="8" y="88"/>
                        <a:pt x="8" y="88"/>
                        <a:pt x="8" y="88"/>
                      </a:cubicBezTo>
                      <a:cubicBezTo>
                        <a:pt x="8" y="80"/>
                        <a:pt x="8" y="80"/>
                        <a:pt x="8" y="80"/>
                      </a:cubicBezTo>
                      <a:cubicBezTo>
                        <a:pt x="8" y="76"/>
                        <a:pt x="8" y="76"/>
                        <a:pt x="8" y="76"/>
                      </a:cubicBezTo>
                      <a:cubicBezTo>
                        <a:pt x="8" y="64"/>
                        <a:pt x="8" y="64"/>
                        <a:pt x="8" y="64"/>
                      </a:cubicBezTo>
                      <a:cubicBezTo>
                        <a:pt x="8" y="62"/>
                        <a:pt x="10" y="60"/>
                        <a:pt x="12" y="60"/>
                      </a:cubicBezTo>
                      <a:cubicBezTo>
                        <a:pt x="15" y="60"/>
                        <a:pt x="17" y="60"/>
                        <a:pt x="20" y="60"/>
                      </a:cubicBezTo>
                      <a:cubicBezTo>
                        <a:pt x="76" y="60"/>
                        <a:pt x="76" y="60"/>
                        <a:pt x="76" y="60"/>
                      </a:cubicBezTo>
                      <a:cubicBezTo>
                        <a:pt x="79" y="60"/>
                        <a:pt x="81" y="60"/>
                        <a:pt x="84" y="60"/>
                      </a:cubicBezTo>
                      <a:cubicBezTo>
                        <a:pt x="86" y="60"/>
                        <a:pt x="88" y="62"/>
                        <a:pt x="88" y="64"/>
                      </a:cubicBezTo>
                      <a:lnTo>
                        <a:pt x="88" y="7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23" name="Freeform 38">
                  <a:extLst>
                    <a:ext uri="{FF2B5EF4-FFF2-40B4-BE49-F238E27FC236}">
                      <a16:creationId xmlns:a16="http://schemas.microsoft.com/office/drawing/2014/main" id="{3A95E28C-7773-4EDD-89A5-A59172C2F6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02136" y="4161596"/>
                  <a:ext cx="120650" cy="177800"/>
                </a:xfrm>
                <a:custGeom>
                  <a:avLst/>
                  <a:gdLst>
                    <a:gd name="T0" fmla="*/ 8 w 16"/>
                    <a:gd name="T1" fmla="*/ 0 h 24"/>
                    <a:gd name="T2" fmla="*/ 0 w 16"/>
                    <a:gd name="T3" fmla="*/ 8 h 24"/>
                    <a:gd name="T4" fmla="*/ 3 w 16"/>
                    <a:gd name="T5" fmla="*/ 19 h 24"/>
                    <a:gd name="T6" fmla="*/ 8 w 16"/>
                    <a:gd name="T7" fmla="*/ 24 h 24"/>
                    <a:gd name="T8" fmla="*/ 13 w 16"/>
                    <a:gd name="T9" fmla="*/ 19 h 24"/>
                    <a:gd name="T10" fmla="*/ 16 w 16"/>
                    <a:gd name="T11" fmla="*/ 8 h 24"/>
                    <a:gd name="T12" fmla="*/ 8 w 16"/>
                    <a:gd name="T13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" h="24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0"/>
                        <a:pt x="1" y="15"/>
                        <a:pt x="3" y="19"/>
                      </a:cubicBezTo>
                      <a:cubicBezTo>
                        <a:pt x="4" y="22"/>
                        <a:pt x="5" y="24"/>
                        <a:pt x="8" y="24"/>
                      </a:cubicBezTo>
                      <a:cubicBezTo>
                        <a:pt x="11" y="24"/>
                        <a:pt x="12" y="22"/>
                        <a:pt x="13" y="19"/>
                      </a:cubicBezTo>
                      <a:cubicBezTo>
                        <a:pt x="15" y="15"/>
                        <a:pt x="16" y="10"/>
                        <a:pt x="16" y="8"/>
                      </a:cubicBezTo>
                      <a:cubicBezTo>
                        <a:pt x="16" y="4"/>
                        <a:pt x="12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</p:grpSp>
          <p:grpSp>
            <p:nvGrpSpPr>
              <p:cNvPr id="24" name="Group 93">
                <a:extLst>
                  <a:ext uri="{FF2B5EF4-FFF2-40B4-BE49-F238E27FC236}">
                    <a16:creationId xmlns:a16="http://schemas.microsoft.com/office/drawing/2014/main" id="{9CEB64D7-905A-4AAA-A088-DB3013D7EA6B}"/>
                  </a:ext>
                </a:extLst>
              </p:cNvPr>
              <p:cNvGrpSpPr/>
              <p:nvPr/>
            </p:nvGrpSpPr>
            <p:grpSpPr>
              <a:xfrm>
                <a:off x="8910634" y="3756539"/>
                <a:ext cx="399533" cy="520140"/>
                <a:chOff x="5772150" y="2981325"/>
                <a:chExt cx="650875" cy="889001"/>
              </a:xfrm>
              <a:solidFill>
                <a:schemeClr val="accent1">
                  <a:lumMod val="50000"/>
                </a:schemeClr>
              </a:solidFill>
            </p:grpSpPr>
            <p:sp>
              <p:nvSpPr>
                <p:cNvPr id="25" name="Rectangle 9">
                  <a:extLst>
                    <a:ext uri="{FF2B5EF4-FFF2-40B4-BE49-F238E27FC236}">
                      <a16:creationId xmlns:a16="http://schemas.microsoft.com/office/drawing/2014/main" id="{4318CCEA-1DA8-4F8C-93CB-31652AC3E7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75338" y="3159125"/>
                  <a:ext cx="146050" cy="46038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26" name="Rectangle 10">
                  <a:extLst>
                    <a:ext uri="{FF2B5EF4-FFF2-40B4-BE49-F238E27FC236}">
                      <a16:creationId xmlns:a16="http://schemas.microsoft.com/office/drawing/2014/main" id="{FC6D4F31-7C5B-4463-A17A-0D184BC7FA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75338" y="3375025"/>
                  <a:ext cx="368300" cy="4286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27" name="Rectangle 11">
                  <a:extLst>
                    <a:ext uri="{FF2B5EF4-FFF2-40B4-BE49-F238E27FC236}">
                      <a16:creationId xmlns:a16="http://schemas.microsoft.com/office/drawing/2014/main" id="{EDF89BB8-D949-4231-9C75-9E393A82B4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75338" y="3470275"/>
                  <a:ext cx="368300" cy="46038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28" name="Rectangle 12">
                  <a:extLst>
                    <a:ext uri="{FF2B5EF4-FFF2-40B4-BE49-F238E27FC236}">
                      <a16:creationId xmlns:a16="http://schemas.microsoft.com/office/drawing/2014/main" id="{6AE73DA6-F336-4DAF-8FF7-876084E8C6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75338" y="3565525"/>
                  <a:ext cx="206375" cy="46038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29" name="Freeform 13">
                  <a:extLst>
                    <a:ext uri="{FF2B5EF4-FFF2-40B4-BE49-F238E27FC236}">
                      <a16:creationId xmlns:a16="http://schemas.microsoft.com/office/drawing/2014/main" id="{87F2A147-5E68-4DB5-82F8-7D908789B4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72150" y="2981325"/>
                  <a:ext cx="650875" cy="835025"/>
                </a:xfrm>
                <a:custGeom>
                  <a:avLst/>
                  <a:gdLst>
                    <a:gd name="T0" fmla="*/ 87 w 170"/>
                    <a:gd name="T1" fmla="*/ 0 h 220"/>
                    <a:gd name="T2" fmla="*/ 34 w 170"/>
                    <a:gd name="T3" fmla="*/ 0 h 220"/>
                    <a:gd name="T4" fmla="*/ 0 w 170"/>
                    <a:gd name="T5" fmla="*/ 34 h 220"/>
                    <a:gd name="T6" fmla="*/ 0 w 170"/>
                    <a:gd name="T7" fmla="*/ 185 h 220"/>
                    <a:gd name="T8" fmla="*/ 34 w 170"/>
                    <a:gd name="T9" fmla="*/ 220 h 220"/>
                    <a:gd name="T10" fmla="*/ 91 w 170"/>
                    <a:gd name="T11" fmla="*/ 220 h 220"/>
                    <a:gd name="T12" fmla="*/ 91 w 170"/>
                    <a:gd name="T13" fmla="*/ 203 h 220"/>
                    <a:gd name="T14" fmla="*/ 34 w 170"/>
                    <a:gd name="T15" fmla="*/ 203 h 220"/>
                    <a:gd name="T16" fmla="*/ 16 w 170"/>
                    <a:gd name="T17" fmla="*/ 185 h 220"/>
                    <a:gd name="T18" fmla="*/ 16 w 170"/>
                    <a:gd name="T19" fmla="*/ 34 h 220"/>
                    <a:gd name="T20" fmla="*/ 34 w 170"/>
                    <a:gd name="T21" fmla="*/ 16 h 220"/>
                    <a:gd name="T22" fmla="*/ 79 w 170"/>
                    <a:gd name="T23" fmla="*/ 16 h 220"/>
                    <a:gd name="T24" fmla="*/ 79 w 170"/>
                    <a:gd name="T25" fmla="*/ 67 h 220"/>
                    <a:gd name="T26" fmla="*/ 105 w 170"/>
                    <a:gd name="T27" fmla="*/ 93 h 220"/>
                    <a:gd name="T28" fmla="*/ 154 w 170"/>
                    <a:gd name="T29" fmla="*/ 93 h 220"/>
                    <a:gd name="T30" fmla="*/ 154 w 170"/>
                    <a:gd name="T31" fmla="*/ 185 h 220"/>
                    <a:gd name="T32" fmla="*/ 143 w 170"/>
                    <a:gd name="T33" fmla="*/ 202 h 220"/>
                    <a:gd name="T34" fmla="*/ 143 w 170"/>
                    <a:gd name="T35" fmla="*/ 219 h 220"/>
                    <a:gd name="T36" fmla="*/ 170 w 170"/>
                    <a:gd name="T37" fmla="*/ 185 h 220"/>
                    <a:gd name="T38" fmla="*/ 170 w 170"/>
                    <a:gd name="T39" fmla="*/ 83 h 220"/>
                    <a:gd name="T40" fmla="*/ 87 w 170"/>
                    <a:gd name="T41" fmla="*/ 0 h 2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70" h="220">
                      <a:moveTo>
                        <a:pt x="87" y="0"/>
                      </a:moveTo>
                      <a:cubicBezTo>
                        <a:pt x="34" y="0"/>
                        <a:pt x="34" y="0"/>
                        <a:pt x="34" y="0"/>
                      </a:cubicBezTo>
                      <a:cubicBezTo>
                        <a:pt x="15" y="0"/>
                        <a:pt x="0" y="15"/>
                        <a:pt x="0" y="34"/>
                      </a:cubicBezTo>
                      <a:cubicBezTo>
                        <a:pt x="0" y="185"/>
                        <a:pt x="0" y="185"/>
                        <a:pt x="0" y="185"/>
                      </a:cubicBezTo>
                      <a:cubicBezTo>
                        <a:pt x="0" y="204"/>
                        <a:pt x="15" y="220"/>
                        <a:pt x="34" y="220"/>
                      </a:cubicBezTo>
                      <a:cubicBezTo>
                        <a:pt x="91" y="220"/>
                        <a:pt x="91" y="220"/>
                        <a:pt x="91" y="220"/>
                      </a:cubicBezTo>
                      <a:cubicBezTo>
                        <a:pt x="91" y="203"/>
                        <a:pt x="91" y="203"/>
                        <a:pt x="91" y="203"/>
                      </a:cubicBezTo>
                      <a:cubicBezTo>
                        <a:pt x="34" y="203"/>
                        <a:pt x="34" y="203"/>
                        <a:pt x="34" y="203"/>
                      </a:cubicBezTo>
                      <a:cubicBezTo>
                        <a:pt x="24" y="203"/>
                        <a:pt x="16" y="195"/>
                        <a:pt x="16" y="185"/>
                      </a:cubicBezTo>
                      <a:cubicBezTo>
                        <a:pt x="16" y="34"/>
                        <a:pt x="16" y="34"/>
                        <a:pt x="16" y="34"/>
                      </a:cubicBezTo>
                      <a:cubicBezTo>
                        <a:pt x="16" y="24"/>
                        <a:pt x="24" y="16"/>
                        <a:pt x="34" y="16"/>
                      </a:cubicBezTo>
                      <a:cubicBezTo>
                        <a:pt x="79" y="16"/>
                        <a:pt x="79" y="16"/>
                        <a:pt x="79" y="16"/>
                      </a:cubicBezTo>
                      <a:cubicBezTo>
                        <a:pt x="79" y="67"/>
                        <a:pt x="79" y="67"/>
                        <a:pt x="79" y="67"/>
                      </a:cubicBezTo>
                      <a:cubicBezTo>
                        <a:pt x="79" y="81"/>
                        <a:pt x="90" y="93"/>
                        <a:pt x="105" y="93"/>
                      </a:cubicBezTo>
                      <a:cubicBezTo>
                        <a:pt x="154" y="93"/>
                        <a:pt x="154" y="93"/>
                        <a:pt x="154" y="93"/>
                      </a:cubicBezTo>
                      <a:cubicBezTo>
                        <a:pt x="154" y="185"/>
                        <a:pt x="154" y="185"/>
                        <a:pt x="154" y="185"/>
                      </a:cubicBezTo>
                      <a:cubicBezTo>
                        <a:pt x="154" y="193"/>
                        <a:pt x="149" y="199"/>
                        <a:pt x="143" y="202"/>
                      </a:cubicBezTo>
                      <a:cubicBezTo>
                        <a:pt x="143" y="219"/>
                        <a:pt x="143" y="219"/>
                        <a:pt x="143" y="219"/>
                      </a:cubicBezTo>
                      <a:cubicBezTo>
                        <a:pt x="158" y="216"/>
                        <a:pt x="170" y="202"/>
                        <a:pt x="170" y="185"/>
                      </a:cubicBezTo>
                      <a:cubicBezTo>
                        <a:pt x="170" y="83"/>
                        <a:pt x="170" y="83"/>
                        <a:pt x="170" y="83"/>
                      </a:cubicBezTo>
                      <a:lnTo>
                        <a:pt x="87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30" name="Freeform 14">
                  <a:extLst>
                    <a:ext uri="{FF2B5EF4-FFF2-40B4-BE49-F238E27FC236}">
                      <a16:creationId xmlns:a16="http://schemas.microsoft.com/office/drawing/2014/main" id="{3D7B5E2F-71C1-4FCE-9CD0-7A808937BD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54738" y="3744913"/>
                  <a:ext cx="130175" cy="125413"/>
                </a:xfrm>
                <a:custGeom>
                  <a:avLst/>
                  <a:gdLst>
                    <a:gd name="T0" fmla="*/ 32 w 34"/>
                    <a:gd name="T1" fmla="*/ 0 h 33"/>
                    <a:gd name="T2" fmla="*/ 31 w 34"/>
                    <a:gd name="T3" fmla="*/ 2 h 33"/>
                    <a:gd name="T4" fmla="*/ 26 w 34"/>
                    <a:gd name="T5" fmla="*/ 7 h 33"/>
                    <a:gd name="T6" fmla="*/ 24 w 34"/>
                    <a:gd name="T7" fmla="*/ 8 h 33"/>
                    <a:gd name="T8" fmla="*/ 19 w 34"/>
                    <a:gd name="T9" fmla="*/ 6 h 33"/>
                    <a:gd name="T10" fmla="*/ 17 w 34"/>
                    <a:gd name="T11" fmla="*/ 5 h 33"/>
                    <a:gd name="T12" fmla="*/ 16 w 34"/>
                    <a:gd name="T13" fmla="*/ 6 h 33"/>
                    <a:gd name="T14" fmla="*/ 10 w 34"/>
                    <a:gd name="T15" fmla="*/ 8 h 33"/>
                    <a:gd name="T16" fmla="*/ 10 w 34"/>
                    <a:gd name="T17" fmla="*/ 8 h 33"/>
                    <a:gd name="T18" fmla="*/ 8 w 34"/>
                    <a:gd name="T19" fmla="*/ 7 h 33"/>
                    <a:gd name="T20" fmla="*/ 3 w 34"/>
                    <a:gd name="T21" fmla="*/ 2 h 33"/>
                    <a:gd name="T22" fmla="*/ 2 w 34"/>
                    <a:gd name="T23" fmla="*/ 0 h 33"/>
                    <a:gd name="T24" fmla="*/ 1 w 34"/>
                    <a:gd name="T25" fmla="*/ 0 h 33"/>
                    <a:gd name="T26" fmla="*/ 0 w 34"/>
                    <a:gd name="T27" fmla="*/ 0 h 33"/>
                    <a:gd name="T28" fmla="*/ 0 w 34"/>
                    <a:gd name="T29" fmla="*/ 33 h 33"/>
                    <a:gd name="T30" fmla="*/ 17 w 34"/>
                    <a:gd name="T31" fmla="*/ 21 h 33"/>
                    <a:gd name="T32" fmla="*/ 34 w 34"/>
                    <a:gd name="T33" fmla="*/ 33 h 33"/>
                    <a:gd name="T34" fmla="*/ 34 w 34"/>
                    <a:gd name="T35" fmla="*/ 0 h 33"/>
                    <a:gd name="T36" fmla="*/ 34 w 34"/>
                    <a:gd name="T37" fmla="*/ 0 h 33"/>
                    <a:gd name="T38" fmla="*/ 32 w 34"/>
                    <a:gd name="T39" fmla="*/ 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4" h="33">
                      <a:moveTo>
                        <a:pt x="32" y="0"/>
                      </a:moveTo>
                      <a:cubicBezTo>
                        <a:pt x="32" y="1"/>
                        <a:pt x="31" y="1"/>
                        <a:pt x="31" y="2"/>
                      </a:cubicBezTo>
                      <a:cubicBezTo>
                        <a:pt x="30" y="4"/>
                        <a:pt x="29" y="6"/>
                        <a:pt x="26" y="7"/>
                      </a:cubicBezTo>
                      <a:cubicBezTo>
                        <a:pt x="25" y="7"/>
                        <a:pt x="25" y="8"/>
                        <a:pt x="24" y="8"/>
                      </a:cubicBezTo>
                      <a:cubicBezTo>
                        <a:pt x="22" y="8"/>
                        <a:pt x="20" y="7"/>
                        <a:pt x="19" y="6"/>
                      </a:cubicBezTo>
                      <a:cubicBezTo>
                        <a:pt x="18" y="6"/>
                        <a:pt x="17" y="5"/>
                        <a:pt x="17" y="5"/>
                      </a:cubicBezTo>
                      <a:cubicBezTo>
                        <a:pt x="17" y="5"/>
                        <a:pt x="16" y="6"/>
                        <a:pt x="16" y="6"/>
                      </a:cubicBezTo>
                      <a:cubicBezTo>
                        <a:pt x="14" y="7"/>
                        <a:pt x="12" y="8"/>
                        <a:pt x="10" y="8"/>
                      </a:cubicBezTo>
                      <a:cubicBezTo>
                        <a:pt x="10" y="8"/>
                        <a:pt x="10" y="8"/>
                        <a:pt x="10" y="8"/>
                      </a:cubicBezTo>
                      <a:cubicBezTo>
                        <a:pt x="9" y="8"/>
                        <a:pt x="9" y="7"/>
                        <a:pt x="8" y="7"/>
                      </a:cubicBezTo>
                      <a:cubicBezTo>
                        <a:pt x="5" y="6"/>
                        <a:pt x="4" y="4"/>
                        <a:pt x="3" y="2"/>
                      </a:cubicBezTo>
                      <a:cubicBezTo>
                        <a:pt x="3" y="1"/>
                        <a:pt x="2" y="1"/>
                        <a:pt x="2" y="0"/>
                      </a:cubicBezTo>
                      <a:cubicBezTo>
                        <a:pt x="2" y="0"/>
                        <a:pt x="1" y="0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0" y="33"/>
                        <a:pt x="0" y="33"/>
                        <a:pt x="0" y="33"/>
                      </a:cubicBezTo>
                      <a:cubicBezTo>
                        <a:pt x="17" y="21"/>
                        <a:pt x="17" y="21"/>
                        <a:pt x="17" y="21"/>
                      </a:cubicBezTo>
                      <a:cubicBezTo>
                        <a:pt x="34" y="33"/>
                        <a:pt x="34" y="33"/>
                        <a:pt x="34" y="33"/>
                      </a:cubicBezTo>
                      <a:cubicBezTo>
                        <a:pt x="34" y="0"/>
                        <a:pt x="34" y="0"/>
                        <a:pt x="34" y="0"/>
                      </a:cubicBezTo>
                      <a:cubicBezTo>
                        <a:pt x="34" y="0"/>
                        <a:pt x="34" y="0"/>
                        <a:pt x="34" y="0"/>
                      </a:cubicBezTo>
                      <a:cubicBezTo>
                        <a:pt x="33" y="0"/>
                        <a:pt x="32" y="0"/>
                        <a:pt x="3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31" name="Oval 15">
                  <a:extLst>
                    <a:ext uri="{FF2B5EF4-FFF2-40B4-BE49-F238E27FC236}">
                      <a16:creationId xmlns:a16="http://schemas.microsoft.com/office/drawing/2014/main" id="{BFA17C3C-9C29-401D-857F-ABB6DF7A40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78550" y="3625850"/>
                  <a:ext cx="84138" cy="80963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32" name="Freeform 16">
                  <a:extLst>
                    <a:ext uri="{FF2B5EF4-FFF2-40B4-BE49-F238E27FC236}">
                      <a16:creationId xmlns:a16="http://schemas.microsoft.com/office/drawing/2014/main" id="{EF35593F-5DFC-411C-8D40-C7957D18D7A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127750" y="3573463"/>
                  <a:ext cx="187325" cy="185738"/>
                </a:xfrm>
                <a:custGeom>
                  <a:avLst/>
                  <a:gdLst>
                    <a:gd name="T0" fmla="*/ 44 w 49"/>
                    <a:gd name="T1" fmla="*/ 18 h 49"/>
                    <a:gd name="T2" fmla="*/ 44 w 49"/>
                    <a:gd name="T3" fmla="*/ 10 h 49"/>
                    <a:gd name="T4" fmla="*/ 36 w 49"/>
                    <a:gd name="T5" fmla="*/ 7 h 49"/>
                    <a:gd name="T6" fmla="*/ 32 w 49"/>
                    <a:gd name="T7" fmla="*/ 1 h 49"/>
                    <a:gd name="T8" fmla="*/ 24 w 49"/>
                    <a:gd name="T9" fmla="*/ 3 h 49"/>
                    <a:gd name="T10" fmla="*/ 16 w 49"/>
                    <a:gd name="T11" fmla="*/ 1 h 49"/>
                    <a:gd name="T12" fmla="*/ 12 w 49"/>
                    <a:gd name="T13" fmla="*/ 7 h 49"/>
                    <a:gd name="T14" fmla="*/ 4 w 49"/>
                    <a:gd name="T15" fmla="*/ 10 h 49"/>
                    <a:gd name="T16" fmla="*/ 4 w 49"/>
                    <a:gd name="T17" fmla="*/ 18 h 49"/>
                    <a:gd name="T18" fmla="*/ 0 w 49"/>
                    <a:gd name="T19" fmla="*/ 24 h 49"/>
                    <a:gd name="T20" fmla="*/ 4 w 49"/>
                    <a:gd name="T21" fmla="*/ 31 h 49"/>
                    <a:gd name="T22" fmla="*/ 4 w 49"/>
                    <a:gd name="T23" fmla="*/ 39 h 49"/>
                    <a:gd name="T24" fmla="*/ 12 w 49"/>
                    <a:gd name="T25" fmla="*/ 41 h 49"/>
                    <a:gd name="T26" fmla="*/ 16 w 49"/>
                    <a:gd name="T27" fmla="*/ 48 h 49"/>
                    <a:gd name="T28" fmla="*/ 24 w 49"/>
                    <a:gd name="T29" fmla="*/ 45 h 49"/>
                    <a:gd name="T30" fmla="*/ 32 w 49"/>
                    <a:gd name="T31" fmla="*/ 48 h 49"/>
                    <a:gd name="T32" fmla="*/ 36 w 49"/>
                    <a:gd name="T33" fmla="*/ 41 h 49"/>
                    <a:gd name="T34" fmla="*/ 44 w 49"/>
                    <a:gd name="T35" fmla="*/ 39 h 49"/>
                    <a:gd name="T36" fmla="*/ 44 w 49"/>
                    <a:gd name="T37" fmla="*/ 31 h 49"/>
                    <a:gd name="T38" fmla="*/ 49 w 49"/>
                    <a:gd name="T39" fmla="*/ 24 h 49"/>
                    <a:gd name="T40" fmla="*/ 44 w 49"/>
                    <a:gd name="T41" fmla="*/ 18 h 49"/>
                    <a:gd name="T42" fmla="*/ 24 w 49"/>
                    <a:gd name="T43" fmla="*/ 37 h 49"/>
                    <a:gd name="T44" fmla="*/ 11 w 49"/>
                    <a:gd name="T45" fmla="*/ 24 h 49"/>
                    <a:gd name="T46" fmla="*/ 24 w 49"/>
                    <a:gd name="T47" fmla="*/ 12 h 49"/>
                    <a:gd name="T48" fmla="*/ 37 w 49"/>
                    <a:gd name="T49" fmla="*/ 24 h 49"/>
                    <a:gd name="T50" fmla="*/ 24 w 49"/>
                    <a:gd name="T51" fmla="*/ 37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49" h="49">
                      <a:moveTo>
                        <a:pt x="44" y="18"/>
                      </a:moveTo>
                      <a:cubicBezTo>
                        <a:pt x="43" y="16"/>
                        <a:pt x="45" y="12"/>
                        <a:pt x="44" y="10"/>
                      </a:cubicBezTo>
                      <a:cubicBezTo>
                        <a:pt x="42" y="8"/>
                        <a:pt x="38" y="9"/>
                        <a:pt x="36" y="7"/>
                      </a:cubicBezTo>
                      <a:cubicBezTo>
                        <a:pt x="34" y="6"/>
                        <a:pt x="34" y="2"/>
                        <a:pt x="32" y="1"/>
                      </a:cubicBezTo>
                      <a:cubicBezTo>
                        <a:pt x="29" y="0"/>
                        <a:pt x="27" y="3"/>
                        <a:pt x="24" y="3"/>
                      </a:cubicBezTo>
                      <a:cubicBezTo>
                        <a:pt x="22" y="3"/>
                        <a:pt x="19" y="0"/>
                        <a:pt x="16" y="1"/>
                      </a:cubicBezTo>
                      <a:cubicBezTo>
                        <a:pt x="14" y="2"/>
                        <a:pt x="14" y="6"/>
                        <a:pt x="12" y="7"/>
                      </a:cubicBezTo>
                      <a:cubicBezTo>
                        <a:pt x="10" y="9"/>
                        <a:pt x="6" y="8"/>
                        <a:pt x="4" y="10"/>
                      </a:cubicBezTo>
                      <a:cubicBezTo>
                        <a:pt x="3" y="12"/>
                        <a:pt x="5" y="16"/>
                        <a:pt x="4" y="18"/>
                      </a:cubicBezTo>
                      <a:cubicBezTo>
                        <a:pt x="3" y="20"/>
                        <a:pt x="0" y="22"/>
                        <a:pt x="0" y="24"/>
                      </a:cubicBezTo>
                      <a:cubicBezTo>
                        <a:pt x="0" y="27"/>
                        <a:pt x="3" y="29"/>
                        <a:pt x="4" y="31"/>
                      </a:cubicBezTo>
                      <a:cubicBezTo>
                        <a:pt x="5" y="33"/>
                        <a:pt x="3" y="37"/>
                        <a:pt x="4" y="39"/>
                      </a:cubicBezTo>
                      <a:cubicBezTo>
                        <a:pt x="6" y="41"/>
                        <a:pt x="10" y="40"/>
                        <a:pt x="12" y="41"/>
                      </a:cubicBezTo>
                      <a:cubicBezTo>
                        <a:pt x="14" y="43"/>
                        <a:pt x="14" y="47"/>
                        <a:pt x="16" y="48"/>
                      </a:cubicBezTo>
                      <a:cubicBezTo>
                        <a:pt x="19" y="49"/>
                        <a:pt x="22" y="45"/>
                        <a:pt x="24" y="45"/>
                      </a:cubicBezTo>
                      <a:cubicBezTo>
                        <a:pt x="27" y="45"/>
                        <a:pt x="29" y="49"/>
                        <a:pt x="32" y="48"/>
                      </a:cubicBezTo>
                      <a:cubicBezTo>
                        <a:pt x="34" y="47"/>
                        <a:pt x="34" y="43"/>
                        <a:pt x="36" y="41"/>
                      </a:cubicBezTo>
                      <a:cubicBezTo>
                        <a:pt x="38" y="40"/>
                        <a:pt x="42" y="41"/>
                        <a:pt x="44" y="39"/>
                      </a:cubicBezTo>
                      <a:cubicBezTo>
                        <a:pt x="45" y="37"/>
                        <a:pt x="43" y="33"/>
                        <a:pt x="44" y="31"/>
                      </a:cubicBezTo>
                      <a:cubicBezTo>
                        <a:pt x="45" y="29"/>
                        <a:pt x="49" y="27"/>
                        <a:pt x="49" y="24"/>
                      </a:cubicBezTo>
                      <a:cubicBezTo>
                        <a:pt x="49" y="22"/>
                        <a:pt x="45" y="20"/>
                        <a:pt x="44" y="18"/>
                      </a:cubicBezTo>
                      <a:close/>
                      <a:moveTo>
                        <a:pt x="24" y="37"/>
                      </a:moveTo>
                      <a:cubicBezTo>
                        <a:pt x="17" y="37"/>
                        <a:pt x="11" y="32"/>
                        <a:pt x="11" y="24"/>
                      </a:cubicBezTo>
                      <a:cubicBezTo>
                        <a:pt x="11" y="17"/>
                        <a:pt x="17" y="12"/>
                        <a:pt x="24" y="12"/>
                      </a:cubicBezTo>
                      <a:cubicBezTo>
                        <a:pt x="31" y="12"/>
                        <a:pt x="37" y="17"/>
                        <a:pt x="37" y="24"/>
                      </a:cubicBezTo>
                      <a:cubicBezTo>
                        <a:pt x="37" y="32"/>
                        <a:pt x="31" y="37"/>
                        <a:pt x="24" y="3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</p:grpSp>
          <p:grpSp>
            <p:nvGrpSpPr>
              <p:cNvPr id="33" name="Group 172">
                <a:extLst>
                  <a:ext uri="{FF2B5EF4-FFF2-40B4-BE49-F238E27FC236}">
                    <a16:creationId xmlns:a16="http://schemas.microsoft.com/office/drawing/2014/main" id="{AA482ED6-740E-4954-811F-AF8218015DAC}"/>
                  </a:ext>
                </a:extLst>
              </p:cNvPr>
              <p:cNvGrpSpPr/>
              <p:nvPr/>
            </p:nvGrpSpPr>
            <p:grpSpPr>
              <a:xfrm>
                <a:off x="8704856" y="2684746"/>
                <a:ext cx="698679" cy="457810"/>
                <a:chOff x="5757863" y="2919413"/>
                <a:chExt cx="695324" cy="455612"/>
              </a:xfrm>
              <a:solidFill>
                <a:schemeClr val="bg1"/>
              </a:solidFill>
            </p:grpSpPr>
            <p:sp>
              <p:nvSpPr>
                <p:cNvPr id="34" name="Freeform 477">
                  <a:extLst>
                    <a:ext uri="{FF2B5EF4-FFF2-40B4-BE49-F238E27FC236}">
                      <a16:creationId xmlns:a16="http://schemas.microsoft.com/office/drawing/2014/main" id="{F880CAAC-4854-4266-8EA7-720E025D019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875338" y="2919413"/>
                  <a:ext cx="468312" cy="455612"/>
                </a:xfrm>
                <a:custGeom>
                  <a:avLst/>
                  <a:gdLst>
                    <a:gd name="T0" fmla="*/ 223 w 223"/>
                    <a:gd name="T1" fmla="*/ 216 h 216"/>
                    <a:gd name="T2" fmla="*/ 0 w 223"/>
                    <a:gd name="T3" fmla="*/ 216 h 216"/>
                    <a:gd name="T4" fmla="*/ 0 w 223"/>
                    <a:gd name="T5" fmla="*/ 211 h 216"/>
                    <a:gd name="T6" fmla="*/ 83 w 223"/>
                    <a:gd name="T7" fmla="*/ 144 h 216"/>
                    <a:gd name="T8" fmla="*/ 85 w 223"/>
                    <a:gd name="T9" fmla="*/ 137 h 216"/>
                    <a:gd name="T10" fmla="*/ 67 w 223"/>
                    <a:gd name="T11" fmla="*/ 103 h 216"/>
                    <a:gd name="T12" fmla="*/ 58 w 223"/>
                    <a:gd name="T13" fmla="*/ 92 h 216"/>
                    <a:gd name="T14" fmla="*/ 60 w 223"/>
                    <a:gd name="T15" fmla="*/ 67 h 216"/>
                    <a:gd name="T16" fmla="*/ 60 w 223"/>
                    <a:gd name="T17" fmla="*/ 67 h 216"/>
                    <a:gd name="T18" fmla="*/ 71 w 223"/>
                    <a:gd name="T19" fmla="*/ 15 h 216"/>
                    <a:gd name="T20" fmla="*/ 111 w 223"/>
                    <a:gd name="T21" fmla="*/ 0 h 216"/>
                    <a:gd name="T22" fmla="*/ 151 w 223"/>
                    <a:gd name="T23" fmla="*/ 15 h 216"/>
                    <a:gd name="T24" fmla="*/ 163 w 223"/>
                    <a:gd name="T25" fmla="*/ 67 h 216"/>
                    <a:gd name="T26" fmla="*/ 163 w 223"/>
                    <a:gd name="T27" fmla="*/ 67 h 216"/>
                    <a:gd name="T28" fmla="*/ 165 w 223"/>
                    <a:gd name="T29" fmla="*/ 92 h 216"/>
                    <a:gd name="T30" fmla="*/ 156 w 223"/>
                    <a:gd name="T31" fmla="*/ 103 h 216"/>
                    <a:gd name="T32" fmla="*/ 138 w 223"/>
                    <a:gd name="T33" fmla="*/ 137 h 216"/>
                    <a:gd name="T34" fmla="*/ 140 w 223"/>
                    <a:gd name="T35" fmla="*/ 144 h 216"/>
                    <a:gd name="T36" fmla="*/ 223 w 223"/>
                    <a:gd name="T37" fmla="*/ 211 h 216"/>
                    <a:gd name="T38" fmla="*/ 223 w 223"/>
                    <a:gd name="T39" fmla="*/ 216 h 216"/>
                    <a:gd name="T40" fmla="*/ 12 w 223"/>
                    <a:gd name="T41" fmla="*/ 205 h 216"/>
                    <a:gd name="T42" fmla="*/ 211 w 223"/>
                    <a:gd name="T43" fmla="*/ 205 h 216"/>
                    <a:gd name="T44" fmla="*/ 181 w 223"/>
                    <a:gd name="T45" fmla="*/ 175 h 216"/>
                    <a:gd name="T46" fmla="*/ 137 w 223"/>
                    <a:gd name="T47" fmla="*/ 155 h 216"/>
                    <a:gd name="T48" fmla="*/ 127 w 223"/>
                    <a:gd name="T49" fmla="*/ 134 h 216"/>
                    <a:gd name="T50" fmla="*/ 127 w 223"/>
                    <a:gd name="T51" fmla="*/ 132 h 216"/>
                    <a:gd name="T52" fmla="*/ 128 w 223"/>
                    <a:gd name="T53" fmla="*/ 130 h 216"/>
                    <a:gd name="T54" fmla="*/ 145 w 223"/>
                    <a:gd name="T55" fmla="*/ 98 h 216"/>
                    <a:gd name="T56" fmla="*/ 146 w 223"/>
                    <a:gd name="T57" fmla="*/ 93 h 216"/>
                    <a:gd name="T58" fmla="*/ 151 w 223"/>
                    <a:gd name="T59" fmla="*/ 93 h 216"/>
                    <a:gd name="T60" fmla="*/ 155 w 223"/>
                    <a:gd name="T61" fmla="*/ 86 h 216"/>
                    <a:gd name="T62" fmla="*/ 153 w 223"/>
                    <a:gd name="T63" fmla="*/ 74 h 216"/>
                    <a:gd name="T64" fmla="*/ 151 w 223"/>
                    <a:gd name="T65" fmla="*/ 72 h 216"/>
                    <a:gd name="T66" fmla="*/ 151 w 223"/>
                    <a:gd name="T67" fmla="*/ 69 h 216"/>
                    <a:gd name="T68" fmla="*/ 151 w 223"/>
                    <a:gd name="T69" fmla="*/ 66 h 216"/>
                    <a:gd name="T70" fmla="*/ 143 w 223"/>
                    <a:gd name="T71" fmla="*/ 23 h 216"/>
                    <a:gd name="T72" fmla="*/ 111 w 223"/>
                    <a:gd name="T73" fmla="*/ 12 h 216"/>
                    <a:gd name="T74" fmla="*/ 80 w 223"/>
                    <a:gd name="T75" fmla="*/ 23 h 216"/>
                    <a:gd name="T76" fmla="*/ 72 w 223"/>
                    <a:gd name="T77" fmla="*/ 66 h 216"/>
                    <a:gd name="T78" fmla="*/ 72 w 223"/>
                    <a:gd name="T79" fmla="*/ 69 h 216"/>
                    <a:gd name="T80" fmla="*/ 72 w 223"/>
                    <a:gd name="T81" fmla="*/ 72 h 216"/>
                    <a:gd name="T82" fmla="*/ 70 w 223"/>
                    <a:gd name="T83" fmla="*/ 74 h 216"/>
                    <a:gd name="T84" fmla="*/ 68 w 223"/>
                    <a:gd name="T85" fmla="*/ 86 h 216"/>
                    <a:gd name="T86" fmla="*/ 72 w 223"/>
                    <a:gd name="T87" fmla="*/ 93 h 216"/>
                    <a:gd name="T88" fmla="*/ 77 w 223"/>
                    <a:gd name="T89" fmla="*/ 93 h 216"/>
                    <a:gd name="T90" fmla="*/ 77 w 223"/>
                    <a:gd name="T91" fmla="*/ 98 h 216"/>
                    <a:gd name="T92" fmla="*/ 95 w 223"/>
                    <a:gd name="T93" fmla="*/ 130 h 216"/>
                    <a:gd name="T94" fmla="*/ 96 w 223"/>
                    <a:gd name="T95" fmla="*/ 132 h 216"/>
                    <a:gd name="T96" fmla="*/ 96 w 223"/>
                    <a:gd name="T97" fmla="*/ 134 h 216"/>
                    <a:gd name="T98" fmla="*/ 86 w 223"/>
                    <a:gd name="T99" fmla="*/ 155 h 216"/>
                    <a:gd name="T100" fmla="*/ 42 w 223"/>
                    <a:gd name="T101" fmla="*/ 175 h 216"/>
                    <a:gd name="T102" fmla="*/ 12 w 223"/>
                    <a:gd name="T103" fmla="*/ 205 h 2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223" h="216">
                      <a:moveTo>
                        <a:pt x="223" y="216"/>
                      </a:moveTo>
                      <a:cubicBezTo>
                        <a:pt x="0" y="216"/>
                        <a:pt x="0" y="216"/>
                        <a:pt x="0" y="216"/>
                      </a:cubicBezTo>
                      <a:cubicBezTo>
                        <a:pt x="0" y="211"/>
                        <a:pt x="0" y="211"/>
                        <a:pt x="0" y="211"/>
                      </a:cubicBezTo>
                      <a:cubicBezTo>
                        <a:pt x="0" y="176"/>
                        <a:pt x="65" y="148"/>
                        <a:pt x="83" y="144"/>
                      </a:cubicBezTo>
                      <a:cubicBezTo>
                        <a:pt x="84" y="143"/>
                        <a:pt x="84" y="140"/>
                        <a:pt x="85" y="137"/>
                      </a:cubicBezTo>
                      <a:cubicBezTo>
                        <a:pt x="81" y="132"/>
                        <a:pt x="71" y="120"/>
                        <a:pt x="67" y="103"/>
                      </a:cubicBezTo>
                      <a:cubicBezTo>
                        <a:pt x="63" y="102"/>
                        <a:pt x="60" y="98"/>
                        <a:pt x="58" y="92"/>
                      </a:cubicBezTo>
                      <a:cubicBezTo>
                        <a:pt x="55" y="85"/>
                        <a:pt x="55" y="74"/>
                        <a:pt x="60" y="67"/>
                      </a:cubicBezTo>
                      <a:cubicBezTo>
                        <a:pt x="60" y="67"/>
                        <a:pt x="60" y="67"/>
                        <a:pt x="60" y="67"/>
                      </a:cubicBezTo>
                      <a:cubicBezTo>
                        <a:pt x="59" y="57"/>
                        <a:pt x="56" y="32"/>
                        <a:pt x="71" y="15"/>
                      </a:cubicBezTo>
                      <a:cubicBezTo>
                        <a:pt x="80" y="5"/>
                        <a:pt x="94" y="0"/>
                        <a:pt x="111" y="0"/>
                      </a:cubicBezTo>
                      <a:cubicBezTo>
                        <a:pt x="129" y="0"/>
                        <a:pt x="142" y="5"/>
                        <a:pt x="151" y="15"/>
                      </a:cubicBezTo>
                      <a:cubicBezTo>
                        <a:pt x="166" y="32"/>
                        <a:pt x="164" y="57"/>
                        <a:pt x="163" y="67"/>
                      </a:cubicBezTo>
                      <a:cubicBezTo>
                        <a:pt x="163" y="67"/>
                        <a:pt x="163" y="67"/>
                        <a:pt x="163" y="67"/>
                      </a:cubicBezTo>
                      <a:cubicBezTo>
                        <a:pt x="168" y="74"/>
                        <a:pt x="168" y="85"/>
                        <a:pt x="165" y="92"/>
                      </a:cubicBezTo>
                      <a:cubicBezTo>
                        <a:pt x="163" y="98"/>
                        <a:pt x="160" y="102"/>
                        <a:pt x="156" y="103"/>
                      </a:cubicBezTo>
                      <a:cubicBezTo>
                        <a:pt x="152" y="120"/>
                        <a:pt x="142" y="132"/>
                        <a:pt x="138" y="137"/>
                      </a:cubicBezTo>
                      <a:cubicBezTo>
                        <a:pt x="138" y="140"/>
                        <a:pt x="139" y="143"/>
                        <a:pt x="140" y="144"/>
                      </a:cubicBezTo>
                      <a:cubicBezTo>
                        <a:pt x="158" y="148"/>
                        <a:pt x="223" y="176"/>
                        <a:pt x="223" y="211"/>
                      </a:cubicBezTo>
                      <a:lnTo>
                        <a:pt x="223" y="216"/>
                      </a:lnTo>
                      <a:close/>
                      <a:moveTo>
                        <a:pt x="12" y="205"/>
                      </a:moveTo>
                      <a:cubicBezTo>
                        <a:pt x="211" y="205"/>
                        <a:pt x="211" y="205"/>
                        <a:pt x="211" y="205"/>
                      </a:cubicBezTo>
                      <a:cubicBezTo>
                        <a:pt x="208" y="195"/>
                        <a:pt x="197" y="185"/>
                        <a:pt x="181" y="175"/>
                      </a:cubicBezTo>
                      <a:cubicBezTo>
                        <a:pt x="164" y="164"/>
                        <a:pt x="144" y="157"/>
                        <a:pt x="137" y="155"/>
                      </a:cubicBezTo>
                      <a:cubicBezTo>
                        <a:pt x="128" y="154"/>
                        <a:pt x="127" y="140"/>
                        <a:pt x="127" y="134"/>
                      </a:cubicBezTo>
                      <a:cubicBezTo>
                        <a:pt x="127" y="132"/>
                        <a:pt x="127" y="132"/>
                        <a:pt x="127" y="132"/>
                      </a:cubicBezTo>
                      <a:cubicBezTo>
                        <a:pt x="128" y="130"/>
                        <a:pt x="128" y="130"/>
                        <a:pt x="128" y="130"/>
                      </a:cubicBezTo>
                      <a:cubicBezTo>
                        <a:pt x="128" y="130"/>
                        <a:pt x="142" y="116"/>
                        <a:pt x="145" y="98"/>
                      </a:cubicBezTo>
                      <a:cubicBezTo>
                        <a:pt x="146" y="93"/>
                        <a:pt x="146" y="93"/>
                        <a:pt x="146" y="93"/>
                      </a:cubicBezTo>
                      <a:cubicBezTo>
                        <a:pt x="151" y="93"/>
                        <a:pt x="151" y="93"/>
                        <a:pt x="151" y="93"/>
                      </a:cubicBezTo>
                      <a:cubicBezTo>
                        <a:pt x="152" y="93"/>
                        <a:pt x="154" y="91"/>
                        <a:pt x="155" y="86"/>
                      </a:cubicBezTo>
                      <a:cubicBezTo>
                        <a:pt x="156" y="81"/>
                        <a:pt x="155" y="76"/>
                        <a:pt x="153" y="74"/>
                      </a:cubicBezTo>
                      <a:cubicBezTo>
                        <a:pt x="151" y="72"/>
                        <a:pt x="151" y="72"/>
                        <a:pt x="151" y="72"/>
                      </a:cubicBezTo>
                      <a:cubicBezTo>
                        <a:pt x="151" y="69"/>
                        <a:pt x="151" y="69"/>
                        <a:pt x="151" y="69"/>
                      </a:cubicBezTo>
                      <a:cubicBezTo>
                        <a:pt x="151" y="68"/>
                        <a:pt x="151" y="67"/>
                        <a:pt x="151" y="66"/>
                      </a:cubicBezTo>
                      <a:cubicBezTo>
                        <a:pt x="152" y="57"/>
                        <a:pt x="154" y="36"/>
                        <a:pt x="143" y="23"/>
                      </a:cubicBezTo>
                      <a:cubicBezTo>
                        <a:pt x="136" y="15"/>
                        <a:pt x="126" y="12"/>
                        <a:pt x="111" y="12"/>
                      </a:cubicBezTo>
                      <a:cubicBezTo>
                        <a:pt x="97" y="12"/>
                        <a:pt x="87" y="15"/>
                        <a:pt x="80" y="23"/>
                      </a:cubicBezTo>
                      <a:cubicBezTo>
                        <a:pt x="68" y="36"/>
                        <a:pt x="71" y="57"/>
                        <a:pt x="72" y="66"/>
                      </a:cubicBezTo>
                      <a:cubicBezTo>
                        <a:pt x="72" y="67"/>
                        <a:pt x="72" y="68"/>
                        <a:pt x="72" y="69"/>
                      </a:cubicBezTo>
                      <a:cubicBezTo>
                        <a:pt x="72" y="72"/>
                        <a:pt x="72" y="72"/>
                        <a:pt x="72" y="72"/>
                      </a:cubicBezTo>
                      <a:cubicBezTo>
                        <a:pt x="70" y="74"/>
                        <a:pt x="70" y="74"/>
                        <a:pt x="70" y="74"/>
                      </a:cubicBezTo>
                      <a:cubicBezTo>
                        <a:pt x="67" y="76"/>
                        <a:pt x="67" y="81"/>
                        <a:pt x="68" y="86"/>
                      </a:cubicBezTo>
                      <a:cubicBezTo>
                        <a:pt x="69" y="91"/>
                        <a:pt x="71" y="93"/>
                        <a:pt x="72" y="93"/>
                      </a:cubicBezTo>
                      <a:cubicBezTo>
                        <a:pt x="77" y="93"/>
                        <a:pt x="77" y="93"/>
                        <a:pt x="77" y="93"/>
                      </a:cubicBezTo>
                      <a:cubicBezTo>
                        <a:pt x="77" y="98"/>
                        <a:pt x="77" y="98"/>
                        <a:pt x="77" y="98"/>
                      </a:cubicBezTo>
                      <a:cubicBezTo>
                        <a:pt x="80" y="116"/>
                        <a:pt x="94" y="130"/>
                        <a:pt x="95" y="130"/>
                      </a:cubicBezTo>
                      <a:cubicBezTo>
                        <a:pt x="96" y="132"/>
                        <a:pt x="96" y="132"/>
                        <a:pt x="96" y="132"/>
                      </a:cubicBezTo>
                      <a:cubicBezTo>
                        <a:pt x="96" y="134"/>
                        <a:pt x="96" y="134"/>
                        <a:pt x="96" y="134"/>
                      </a:cubicBezTo>
                      <a:cubicBezTo>
                        <a:pt x="96" y="140"/>
                        <a:pt x="95" y="154"/>
                        <a:pt x="86" y="155"/>
                      </a:cubicBezTo>
                      <a:cubicBezTo>
                        <a:pt x="79" y="157"/>
                        <a:pt x="59" y="164"/>
                        <a:pt x="42" y="175"/>
                      </a:cubicBezTo>
                      <a:cubicBezTo>
                        <a:pt x="25" y="185"/>
                        <a:pt x="15" y="195"/>
                        <a:pt x="12" y="205"/>
                      </a:cubicBezTo>
                      <a:close/>
                    </a:path>
                  </a:pathLst>
                </a:custGeom>
                <a:grpFill/>
                <a:ln w="635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35" name="Freeform 478">
                  <a:extLst>
                    <a:ext uri="{FF2B5EF4-FFF2-40B4-BE49-F238E27FC236}">
                      <a16:creationId xmlns:a16="http://schemas.microsoft.com/office/drawing/2014/main" id="{7BB3F538-E279-4B45-BE85-CEA2DA3424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16650" y="2936875"/>
                  <a:ext cx="236537" cy="381000"/>
                </a:xfrm>
                <a:custGeom>
                  <a:avLst/>
                  <a:gdLst>
                    <a:gd name="T0" fmla="*/ 43 w 113"/>
                    <a:gd name="T1" fmla="*/ 120 h 181"/>
                    <a:gd name="T2" fmla="*/ 42 w 113"/>
                    <a:gd name="T3" fmla="*/ 114 h 181"/>
                    <a:gd name="T4" fmla="*/ 57 w 113"/>
                    <a:gd name="T5" fmla="*/ 86 h 181"/>
                    <a:gd name="T6" fmla="*/ 64 w 113"/>
                    <a:gd name="T7" fmla="*/ 77 h 181"/>
                    <a:gd name="T8" fmla="*/ 62 w 113"/>
                    <a:gd name="T9" fmla="*/ 56 h 181"/>
                    <a:gd name="T10" fmla="*/ 62 w 113"/>
                    <a:gd name="T11" fmla="*/ 56 h 181"/>
                    <a:gd name="T12" fmla="*/ 53 w 113"/>
                    <a:gd name="T13" fmla="*/ 13 h 181"/>
                    <a:gd name="T14" fmla="*/ 19 w 113"/>
                    <a:gd name="T15" fmla="*/ 0 h 181"/>
                    <a:gd name="T16" fmla="*/ 0 w 113"/>
                    <a:gd name="T17" fmla="*/ 4 h 181"/>
                    <a:gd name="T18" fmla="*/ 5 w 113"/>
                    <a:gd name="T19" fmla="*/ 12 h 181"/>
                    <a:gd name="T20" fmla="*/ 19 w 113"/>
                    <a:gd name="T21" fmla="*/ 10 h 181"/>
                    <a:gd name="T22" fmla="*/ 46 w 113"/>
                    <a:gd name="T23" fmla="*/ 19 h 181"/>
                    <a:gd name="T24" fmla="*/ 53 w 113"/>
                    <a:gd name="T25" fmla="*/ 55 h 181"/>
                    <a:gd name="T26" fmla="*/ 52 w 113"/>
                    <a:gd name="T27" fmla="*/ 58 h 181"/>
                    <a:gd name="T28" fmla="*/ 52 w 113"/>
                    <a:gd name="T29" fmla="*/ 60 h 181"/>
                    <a:gd name="T30" fmla="*/ 54 w 113"/>
                    <a:gd name="T31" fmla="*/ 62 h 181"/>
                    <a:gd name="T32" fmla="*/ 56 w 113"/>
                    <a:gd name="T33" fmla="*/ 72 h 181"/>
                    <a:gd name="T34" fmla="*/ 52 w 113"/>
                    <a:gd name="T35" fmla="*/ 78 h 181"/>
                    <a:gd name="T36" fmla="*/ 48 w 113"/>
                    <a:gd name="T37" fmla="*/ 78 h 181"/>
                    <a:gd name="T38" fmla="*/ 48 w 113"/>
                    <a:gd name="T39" fmla="*/ 82 h 181"/>
                    <a:gd name="T40" fmla="*/ 33 w 113"/>
                    <a:gd name="T41" fmla="*/ 109 h 181"/>
                    <a:gd name="T42" fmla="*/ 32 w 113"/>
                    <a:gd name="T43" fmla="*/ 110 h 181"/>
                    <a:gd name="T44" fmla="*/ 32 w 113"/>
                    <a:gd name="T45" fmla="*/ 112 h 181"/>
                    <a:gd name="T46" fmla="*/ 41 w 113"/>
                    <a:gd name="T47" fmla="*/ 130 h 181"/>
                    <a:gd name="T48" fmla="*/ 77 w 113"/>
                    <a:gd name="T49" fmla="*/ 146 h 181"/>
                    <a:gd name="T50" fmla="*/ 102 w 113"/>
                    <a:gd name="T51" fmla="*/ 171 h 181"/>
                    <a:gd name="T52" fmla="*/ 58 w 113"/>
                    <a:gd name="T53" fmla="*/ 171 h 181"/>
                    <a:gd name="T54" fmla="*/ 65 w 113"/>
                    <a:gd name="T55" fmla="*/ 181 h 181"/>
                    <a:gd name="T56" fmla="*/ 113 w 113"/>
                    <a:gd name="T57" fmla="*/ 181 h 181"/>
                    <a:gd name="T58" fmla="*/ 113 w 113"/>
                    <a:gd name="T59" fmla="*/ 176 h 181"/>
                    <a:gd name="T60" fmla="*/ 43 w 113"/>
                    <a:gd name="T61" fmla="*/ 120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113" h="181">
                      <a:moveTo>
                        <a:pt x="43" y="120"/>
                      </a:moveTo>
                      <a:cubicBezTo>
                        <a:pt x="42" y="119"/>
                        <a:pt x="42" y="117"/>
                        <a:pt x="42" y="114"/>
                      </a:cubicBezTo>
                      <a:cubicBezTo>
                        <a:pt x="45" y="110"/>
                        <a:pt x="53" y="100"/>
                        <a:pt x="57" y="86"/>
                      </a:cubicBezTo>
                      <a:cubicBezTo>
                        <a:pt x="60" y="85"/>
                        <a:pt x="62" y="82"/>
                        <a:pt x="64" y="77"/>
                      </a:cubicBezTo>
                      <a:cubicBezTo>
                        <a:pt x="66" y="71"/>
                        <a:pt x="67" y="62"/>
                        <a:pt x="62" y="56"/>
                      </a:cubicBezTo>
                      <a:cubicBezTo>
                        <a:pt x="62" y="56"/>
                        <a:pt x="62" y="56"/>
                        <a:pt x="62" y="56"/>
                      </a:cubicBezTo>
                      <a:cubicBezTo>
                        <a:pt x="63" y="48"/>
                        <a:pt x="65" y="27"/>
                        <a:pt x="53" y="13"/>
                      </a:cubicBezTo>
                      <a:cubicBezTo>
                        <a:pt x="45" y="5"/>
                        <a:pt x="34" y="0"/>
                        <a:pt x="19" y="0"/>
                      </a:cubicBezTo>
                      <a:cubicBezTo>
                        <a:pt x="12" y="0"/>
                        <a:pt x="5" y="2"/>
                        <a:pt x="0" y="4"/>
                      </a:cubicBezTo>
                      <a:cubicBezTo>
                        <a:pt x="2" y="6"/>
                        <a:pt x="3" y="9"/>
                        <a:pt x="5" y="12"/>
                      </a:cubicBezTo>
                      <a:cubicBezTo>
                        <a:pt x="9" y="11"/>
                        <a:pt x="14" y="10"/>
                        <a:pt x="19" y="10"/>
                      </a:cubicBezTo>
                      <a:cubicBezTo>
                        <a:pt x="31" y="10"/>
                        <a:pt x="40" y="13"/>
                        <a:pt x="46" y="19"/>
                      </a:cubicBezTo>
                      <a:cubicBezTo>
                        <a:pt x="55" y="30"/>
                        <a:pt x="53" y="48"/>
                        <a:pt x="53" y="55"/>
                      </a:cubicBezTo>
                      <a:cubicBezTo>
                        <a:pt x="52" y="56"/>
                        <a:pt x="52" y="57"/>
                        <a:pt x="52" y="58"/>
                      </a:cubicBezTo>
                      <a:cubicBezTo>
                        <a:pt x="52" y="60"/>
                        <a:pt x="52" y="60"/>
                        <a:pt x="52" y="60"/>
                      </a:cubicBezTo>
                      <a:cubicBezTo>
                        <a:pt x="54" y="62"/>
                        <a:pt x="54" y="62"/>
                        <a:pt x="54" y="62"/>
                      </a:cubicBezTo>
                      <a:cubicBezTo>
                        <a:pt x="56" y="63"/>
                        <a:pt x="57" y="68"/>
                        <a:pt x="56" y="72"/>
                      </a:cubicBezTo>
                      <a:cubicBezTo>
                        <a:pt x="55" y="76"/>
                        <a:pt x="53" y="78"/>
                        <a:pt x="52" y="78"/>
                      </a:cubicBezTo>
                      <a:cubicBezTo>
                        <a:pt x="48" y="78"/>
                        <a:pt x="48" y="78"/>
                        <a:pt x="48" y="78"/>
                      </a:cubicBezTo>
                      <a:cubicBezTo>
                        <a:pt x="48" y="82"/>
                        <a:pt x="48" y="82"/>
                        <a:pt x="48" y="82"/>
                      </a:cubicBezTo>
                      <a:cubicBezTo>
                        <a:pt x="45" y="97"/>
                        <a:pt x="34" y="109"/>
                        <a:pt x="33" y="109"/>
                      </a:cubicBezTo>
                      <a:cubicBezTo>
                        <a:pt x="32" y="110"/>
                        <a:pt x="32" y="110"/>
                        <a:pt x="32" y="110"/>
                      </a:cubicBezTo>
                      <a:cubicBezTo>
                        <a:pt x="32" y="112"/>
                        <a:pt x="32" y="112"/>
                        <a:pt x="32" y="112"/>
                      </a:cubicBezTo>
                      <a:cubicBezTo>
                        <a:pt x="32" y="117"/>
                        <a:pt x="33" y="129"/>
                        <a:pt x="41" y="130"/>
                      </a:cubicBezTo>
                      <a:cubicBezTo>
                        <a:pt x="47" y="131"/>
                        <a:pt x="63" y="137"/>
                        <a:pt x="77" y="146"/>
                      </a:cubicBezTo>
                      <a:cubicBezTo>
                        <a:pt x="91" y="154"/>
                        <a:pt x="100" y="163"/>
                        <a:pt x="102" y="171"/>
                      </a:cubicBezTo>
                      <a:cubicBezTo>
                        <a:pt x="58" y="171"/>
                        <a:pt x="58" y="171"/>
                        <a:pt x="58" y="171"/>
                      </a:cubicBezTo>
                      <a:cubicBezTo>
                        <a:pt x="60" y="174"/>
                        <a:pt x="63" y="177"/>
                        <a:pt x="65" y="181"/>
                      </a:cubicBezTo>
                      <a:cubicBezTo>
                        <a:pt x="113" y="181"/>
                        <a:pt x="113" y="181"/>
                        <a:pt x="113" y="181"/>
                      </a:cubicBezTo>
                      <a:cubicBezTo>
                        <a:pt x="113" y="176"/>
                        <a:pt x="113" y="176"/>
                        <a:pt x="113" y="176"/>
                      </a:cubicBezTo>
                      <a:cubicBezTo>
                        <a:pt x="113" y="147"/>
                        <a:pt x="58" y="123"/>
                        <a:pt x="43" y="12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 dirty="0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36" name="Freeform 479">
                  <a:extLst>
                    <a:ext uri="{FF2B5EF4-FFF2-40B4-BE49-F238E27FC236}">
                      <a16:creationId xmlns:a16="http://schemas.microsoft.com/office/drawing/2014/main" id="{14BA72B9-D780-4DD5-8703-996B395516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57863" y="2936875"/>
                  <a:ext cx="244475" cy="381000"/>
                </a:xfrm>
                <a:custGeom>
                  <a:avLst/>
                  <a:gdLst>
                    <a:gd name="T0" fmla="*/ 59 w 116"/>
                    <a:gd name="T1" fmla="*/ 171 h 181"/>
                    <a:gd name="T2" fmla="*/ 11 w 116"/>
                    <a:gd name="T3" fmla="*/ 171 h 181"/>
                    <a:gd name="T4" fmla="*/ 35 w 116"/>
                    <a:gd name="T5" fmla="*/ 146 h 181"/>
                    <a:gd name="T6" fmla="*/ 72 w 116"/>
                    <a:gd name="T7" fmla="*/ 130 h 181"/>
                    <a:gd name="T8" fmla="*/ 81 w 116"/>
                    <a:gd name="T9" fmla="*/ 112 h 181"/>
                    <a:gd name="T10" fmla="*/ 81 w 116"/>
                    <a:gd name="T11" fmla="*/ 110 h 181"/>
                    <a:gd name="T12" fmla="*/ 79 w 116"/>
                    <a:gd name="T13" fmla="*/ 109 h 181"/>
                    <a:gd name="T14" fmla="*/ 65 w 116"/>
                    <a:gd name="T15" fmla="*/ 82 h 181"/>
                    <a:gd name="T16" fmla="*/ 64 w 116"/>
                    <a:gd name="T17" fmla="*/ 78 h 181"/>
                    <a:gd name="T18" fmla="*/ 60 w 116"/>
                    <a:gd name="T19" fmla="*/ 78 h 181"/>
                    <a:gd name="T20" fmla="*/ 57 w 116"/>
                    <a:gd name="T21" fmla="*/ 72 h 181"/>
                    <a:gd name="T22" fmla="*/ 59 w 116"/>
                    <a:gd name="T23" fmla="*/ 62 h 181"/>
                    <a:gd name="T24" fmla="*/ 61 w 116"/>
                    <a:gd name="T25" fmla="*/ 60 h 181"/>
                    <a:gd name="T26" fmla="*/ 60 w 116"/>
                    <a:gd name="T27" fmla="*/ 58 h 181"/>
                    <a:gd name="T28" fmla="*/ 60 w 116"/>
                    <a:gd name="T29" fmla="*/ 55 h 181"/>
                    <a:gd name="T30" fmla="*/ 67 w 116"/>
                    <a:gd name="T31" fmla="*/ 19 h 181"/>
                    <a:gd name="T32" fmla="*/ 93 w 116"/>
                    <a:gd name="T33" fmla="*/ 10 h 181"/>
                    <a:gd name="T34" fmla="*/ 112 w 116"/>
                    <a:gd name="T35" fmla="*/ 13 h 181"/>
                    <a:gd name="T36" fmla="*/ 116 w 116"/>
                    <a:gd name="T37" fmla="*/ 5 h 181"/>
                    <a:gd name="T38" fmla="*/ 93 w 116"/>
                    <a:gd name="T39" fmla="*/ 0 h 181"/>
                    <a:gd name="T40" fmla="*/ 60 w 116"/>
                    <a:gd name="T41" fmla="*/ 13 h 181"/>
                    <a:gd name="T42" fmla="*/ 51 w 116"/>
                    <a:gd name="T43" fmla="*/ 56 h 181"/>
                    <a:gd name="T44" fmla="*/ 51 w 116"/>
                    <a:gd name="T45" fmla="*/ 56 h 181"/>
                    <a:gd name="T46" fmla="*/ 49 w 116"/>
                    <a:gd name="T47" fmla="*/ 77 h 181"/>
                    <a:gd name="T48" fmla="*/ 56 w 116"/>
                    <a:gd name="T49" fmla="*/ 86 h 181"/>
                    <a:gd name="T50" fmla="*/ 71 w 116"/>
                    <a:gd name="T51" fmla="*/ 114 h 181"/>
                    <a:gd name="T52" fmla="*/ 70 w 116"/>
                    <a:gd name="T53" fmla="*/ 120 h 181"/>
                    <a:gd name="T54" fmla="*/ 0 w 116"/>
                    <a:gd name="T55" fmla="*/ 176 h 181"/>
                    <a:gd name="T56" fmla="*/ 0 w 116"/>
                    <a:gd name="T57" fmla="*/ 181 h 181"/>
                    <a:gd name="T58" fmla="*/ 52 w 116"/>
                    <a:gd name="T59" fmla="*/ 181 h 181"/>
                    <a:gd name="T60" fmla="*/ 59 w 116"/>
                    <a:gd name="T61" fmla="*/ 171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116" h="181">
                      <a:moveTo>
                        <a:pt x="59" y="171"/>
                      </a:moveTo>
                      <a:cubicBezTo>
                        <a:pt x="11" y="171"/>
                        <a:pt x="11" y="171"/>
                        <a:pt x="11" y="171"/>
                      </a:cubicBezTo>
                      <a:cubicBezTo>
                        <a:pt x="13" y="163"/>
                        <a:pt x="22" y="154"/>
                        <a:pt x="35" y="146"/>
                      </a:cubicBezTo>
                      <a:cubicBezTo>
                        <a:pt x="50" y="137"/>
                        <a:pt x="66" y="131"/>
                        <a:pt x="72" y="130"/>
                      </a:cubicBezTo>
                      <a:cubicBezTo>
                        <a:pt x="80" y="129"/>
                        <a:pt x="81" y="117"/>
                        <a:pt x="81" y="112"/>
                      </a:cubicBezTo>
                      <a:cubicBezTo>
                        <a:pt x="81" y="110"/>
                        <a:pt x="81" y="110"/>
                        <a:pt x="81" y="110"/>
                      </a:cubicBezTo>
                      <a:cubicBezTo>
                        <a:pt x="79" y="109"/>
                        <a:pt x="79" y="109"/>
                        <a:pt x="79" y="109"/>
                      </a:cubicBezTo>
                      <a:cubicBezTo>
                        <a:pt x="79" y="109"/>
                        <a:pt x="68" y="97"/>
                        <a:pt x="65" y="82"/>
                      </a:cubicBezTo>
                      <a:cubicBezTo>
                        <a:pt x="64" y="78"/>
                        <a:pt x="64" y="78"/>
                        <a:pt x="64" y="78"/>
                      </a:cubicBezTo>
                      <a:cubicBezTo>
                        <a:pt x="60" y="78"/>
                        <a:pt x="60" y="78"/>
                        <a:pt x="60" y="78"/>
                      </a:cubicBezTo>
                      <a:cubicBezTo>
                        <a:pt x="60" y="78"/>
                        <a:pt x="58" y="76"/>
                        <a:pt x="57" y="72"/>
                      </a:cubicBezTo>
                      <a:cubicBezTo>
                        <a:pt x="56" y="68"/>
                        <a:pt x="57" y="63"/>
                        <a:pt x="59" y="62"/>
                      </a:cubicBezTo>
                      <a:cubicBezTo>
                        <a:pt x="61" y="60"/>
                        <a:pt x="61" y="60"/>
                        <a:pt x="61" y="60"/>
                      </a:cubicBezTo>
                      <a:cubicBezTo>
                        <a:pt x="60" y="58"/>
                        <a:pt x="60" y="58"/>
                        <a:pt x="60" y="58"/>
                      </a:cubicBezTo>
                      <a:cubicBezTo>
                        <a:pt x="60" y="57"/>
                        <a:pt x="60" y="56"/>
                        <a:pt x="60" y="55"/>
                      </a:cubicBezTo>
                      <a:cubicBezTo>
                        <a:pt x="59" y="48"/>
                        <a:pt x="58" y="30"/>
                        <a:pt x="67" y="19"/>
                      </a:cubicBezTo>
                      <a:cubicBezTo>
                        <a:pt x="73" y="13"/>
                        <a:pt x="82" y="10"/>
                        <a:pt x="93" y="10"/>
                      </a:cubicBezTo>
                      <a:cubicBezTo>
                        <a:pt x="101" y="10"/>
                        <a:pt x="107" y="11"/>
                        <a:pt x="112" y="13"/>
                      </a:cubicBezTo>
                      <a:cubicBezTo>
                        <a:pt x="113" y="11"/>
                        <a:pt x="114" y="8"/>
                        <a:pt x="116" y="5"/>
                      </a:cubicBezTo>
                      <a:cubicBezTo>
                        <a:pt x="110" y="2"/>
                        <a:pt x="102" y="0"/>
                        <a:pt x="93" y="0"/>
                      </a:cubicBezTo>
                      <a:cubicBezTo>
                        <a:pt x="79" y="0"/>
                        <a:pt x="67" y="5"/>
                        <a:pt x="60" y="13"/>
                      </a:cubicBezTo>
                      <a:cubicBezTo>
                        <a:pt x="48" y="27"/>
                        <a:pt x="50" y="48"/>
                        <a:pt x="51" y="56"/>
                      </a:cubicBezTo>
                      <a:cubicBezTo>
                        <a:pt x="51" y="56"/>
                        <a:pt x="51" y="56"/>
                        <a:pt x="51" y="56"/>
                      </a:cubicBezTo>
                      <a:cubicBezTo>
                        <a:pt x="46" y="62"/>
                        <a:pt x="46" y="71"/>
                        <a:pt x="49" y="77"/>
                      </a:cubicBezTo>
                      <a:cubicBezTo>
                        <a:pt x="50" y="82"/>
                        <a:pt x="53" y="85"/>
                        <a:pt x="56" y="86"/>
                      </a:cubicBezTo>
                      <a:cubicBezTo>
                        <a:pt x="59" y="100"/>
                        <a:pt x="68" y="110"/>
                        <a:pt x="71" y="114"/>
                      </a:cubicBezTo>
                      <a:cubicBezTo>
                        <a:pt x="71" y="117"/>
                        <a:pt x="70" y="119"/>
                        <a:pt x="70" y="120"/>
                      </a:cubicBezTo>
                      <a:cubicBezTo>
                        <a:pt x="55" y="123"/>
                        <a:pt x="0" y="147"/>
                        <a:pt x="0" y="176"/>
                      </a:cubicBezTo>
                      <a:cubicBezTo>
                        <a:pt x="0" y="181"/>
                        <a:pt x="0" y="181"/>
                        <a:pt x="0" y="181"/>
                      </a:cubicBezTo>
                      <a:cubicBezTo>
                        <a:pt x="52" y="181"/>
                        <a:pt x="52" y="181"/>
                        <a:pt x="52" y="181"/>
                      </a:cubicBezTo>
                      <a:cubicBezTo>
                        <a:pt x="54" y="177"/>
                        <a:pt x="56" y="174"/>
                        <a:pt x="59" y="171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</p:grpSp>
          <p:pic>
            <p:nvPicPr>
              <p:cNvPr id="39" name="그래픽 38">
                <a:extLst>
                  <a:ext uri="{FF2B5EF4-FFF2-40B4-BE49-F238E27FC236}">
                    <a16:creationId xmlns:a16="http://schemas.microsoft.com/office/drawing/2014/main" id="{5D3371CC-87D9-4F91-BF56-8B5448AD72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794241" y="3701136"/>
                <a:ext cx="476250" cy="571500"/>
              </a:xfrm>
              <a:prstGeom prst="rect">
                <a:avLst/>
              </a:prstGeom>
            </p:spPr>
          </p:pic>
        </p:grpSp>
        <p:pic>
          <p:nvPicPr>
            <p:cNvPr id="43" name="그래픽 42">
              <a:extLst>
                <a:ext uri="{FF2B5EF4-FFF2-40B4-BE49-F238E27FC236}">
                  <a16:creationId xmlns:a16="http://schemas.microsoft.com/office/drawing/2014/main" id="{5236C863-166D-470D-BA5F-D82AEF9AEDB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930398" y="1557240"/>
              <a:ext cx="3165048" cy="3612283"/>
            </a:xfrm>
            <a:prstGeom prst="rect">
              <a:avLst/>
            </a:prstGeom>
          </p:spPr>
        </p:pic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16CF5A90-CEE5-4B6F-9324-58DF593B1926}"/>
                </a:ext>
              </a:extLst>
            </p:cNvPr>
            <p:cNvGrpSpPr/>
            <p:nvPr/>
          </p:nvGrpSpPr>
          <p:grpSpPr>
            <a:xfrm>
              <a:off x="8639546" y="2556059"/>
              <a:ext cx="1565635" cy="1669824"/>
              <a:chOff x="8704856" y="2606855"/>
              <a:chExt cx="1565635" cy="1669824"/>
            </a:xfrm>
          </p:grpSpPr>
          <p:grpSp>
            <p:nvGrpSpPr>
              <p:cNvPr id="46" name="그룹 45">
                <a:extLst>
                  <a:ext uri="{FF2B5EF4-FFF2-40B4-BE49-F238E27FC236}">
                    <a16:creationId xmlns:a16="http://schemas.microsoft.com/office/drawing/2014/main" id="{665AC14C-5CFE-478B-811D-3D7521B23DCC}"/>
                  </a:ext>
                </a:extLst>
              </p:cNvPr>
              <p:cNvGrpSpPr/>
              <p:nvPr/>
            </p:nvGrpSpPr>
            <p:grpSpPr>
              <a:xfrm>
                <a:off x="9814139" y="2606855"/>
                <a:ext cx="432537" cy="579258"/>
                <a:chOff x="5100511" y="3586922"/>
                <a:chExt cx="720724" cy="965200"/>
              </a:xfrm>
              <a:solidFill>
                <a:schemeClr val="accent1">
                  <a:lumMod val="50000"/>
                </a:schemeClr>
              </a:solidFill>
            </p:grpSpPr>
            <p:sp>
              <p:nvSpPr>
                <p:cNvPr id="61" name="Freeform 37">
                  <a:extLst>
                    <a:ext uri="{FF2B5EF4-FFF2-40B4-BE49-F238E27FC236}">
                      <a16:creationId xmlns:a16="http://schemas.microsoft.com/office/drawing/2014/main" id="{88FC33BB-0D50-4C80-A537-5894932E1B1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100511" y="3586922"/>
                  <a:ext cx="720724" cy="965200"/>
                </a:xfrm>
                <a:custGeom>
                  <a:avLst/>
                  <a:gdLst>
                    <a:gd name="T0" fmla="*/ 84 w 96"/>
                    <a:gd name="T1" fmla="*/ 52 h 128"/>
                    <a:gd name="T2" fmla="*/ 84 w 96"/>
                    <a:gd name="T3" fmla="*/ 36 h 128"/>
                    <a:gd name="T4" fmla="*/ 48 w 96"/>
                    <a:gd name="T5" fmla="*/ 0 h 128"/>
                    <a:gd name="T6" fmla="*/ 12 w 96"/>
                    <a:gd name="T7" fmla="*/ 36 h 128"/>
                    <a:gd name="T8" fmla="*/ 12 w 96"/>
                    <a:gd name="T9" fmla="*/ 52 h 128"/>
                    <a:gd name="T10" fmla="*/ 0 w 96"/>
                    <a:gd name="T11" fmla="*/ 64 h 128"/>
                    <a:gd name="T12" fmla="*/ 0 w 96"/>
                    <a:gd name="T13" fmla="*/ 76 h 128"/>
                    <a:gd name="T14" fmla="*/ 0 w 96"/>
                    <a:gd name="T15" fmla="*/ 80 h 128"/>
                    <a:gd name="T16" fmla="*/ 0 w 96"/>
                    <a:gd name="T17" fmla="*/ 88 h 128"/>
                    <a:gd name="T18" fmla="*/ 0 w 96"/>
                    <a:gd name="T19" fmla="*/ 92 h 128"/>
                    <a:gd name="T20" fmla="*/ 36 w 96"/>
                    <a:gd name="T21" fmla="*/ 128 h 128"/>
                    <a:gd name="T22" fmla="*/ 60 w 96"/>
                    <a:gd name="T23" fmla="*/ 128 h 128"/>
                    <a:gd name="T24" fmla="*/ 96 w 96"/>
                    <a:gd name="T25" fmla="*/ 92 h 128"/>
                    <a:gd name="T26" fmla="*/ 96 w 96"/>
                    <a:gd name="T27" fmla="*/ 88 h 128"/>
                    <a:gd name="T28" fmla="*/ 96 w 96"/>
                    <a:gd name="T29" fmla="*/ 80 h 128"/>
                    <a:gd name="T30" fmla="*/ 96 w 96"/>
                    <a:gd name="T31" fmla="*/ 76 h 128"/>
                    <a:gd name="T32" fmla="*/ 96 w 96"/>
                    <a:gd name="T33" fmla="*/ 64 h 128"/>
                    <a:gd name="T34" fmla="*/ 84 w 96"/>
                    <a:gd name="T35" fmla="*/ 52 h 128"/>
                    <a:gd name="T36" fmla="*/ 20 w 96"/>
                    <a:gd name="T37" fmla="*/ 36 h 128"/>
                    <a:gd name="T38" fmla="*/ 48 w 96"/>
                    <a:gd name="T39" fmla="*/ 8 h 128"/>
                    <a:gd name="T40" fmla="*/ 76 w 96"/>
                    <a:gd name="T41" fmla="*/ 36 h 128"/>
                    <a:gd name="T42" fmla="*/ 76 w 96"/>
                    <a:gd name="T43" fmla="*/ 52 h 128"/>
                    <a:gd name="T44" fmla="*/ 68 w 96"/>
                    <a:gd name="T45" fmla="*/ 52 h 128"/>
                    <a:gd name="T46" fmla="*/ 68 w 96"/>
                    <a:gd name="T47" fmla="*/ 36 h 128"/>
                    <a:gd name="T48" fmla="*/ 48 w 96"/>
                    <a:gd name="T49" fmla="*/ 16 h 128"/>
                    <a:gd name="T50" fmla="*/ 28 w 96"/>
                    <a:gd name="T51" fmla="*/ 36 h 128"/>
                    <a:gd name="T52" fmla="*/ 28 w 96"/>
                    <a:gd name="T53" fmla="*/ 52 h 128"/>
                    <a:gd name="T54" fmla="*/ 20 w 96"/>
                    <a:gd name="T55" fmla="*/ 52 h 128"/>
                    <a:gd name="T56" fmla="*/ 20 w 96"/>
                    <a:gd name="T57" fmla="*/ 36 h 128"/>
                    <a:gd name="T58" fmla="*/ 64 w 96"/>
                    <a:gd name="T59" fmla="*/ 36 h 128"/>
                    <a:gd name="T60" fmla="*/ 64 w 96"/>
                    <a:gd name="T61" fmla="*/ 36 h 128"/>
                    <a:gd name="T62" fmla="*/ 64 w 96"/>
                    <a:gd name="T63" fmla="*/ 52 h 128"/>
                    <a:gd name="T64" fmla="*/ 32 w 96"/>
                    <a:gd name="T65" fmla="*/ 52 h 128"/>
                    <a:gd name="T66" fmla="*/ 32 w 96"/>
                    <a:gd name="T67" fmla="*/ 36 h 128"/>
                    <a:gd name="T68" fmla="*/ 32 w 96"/>
                    <a:gd name="T69" fmla="*/ 36 h 128"/>
                    <a:gd name="T70" fmla="*/ 48 w 96"/>
                    <a:gd name="T71" fmla="*/ 20 h 128"/>
                    <a:gd name="T72" fmla="*/ 64 w 96"/>
                    <a:gd name="T73" fmla="*/ 36 h 128"/>
                    <a:gd name="T74" fmla="*/ 88 w 96"/>
                    <a:gd name="T75" fmla="*/ 76 h 128"/>
                    <a:gd name="T76" fmla="*/ 88 w 96"/>
                    <a:gd name="T77" fmla="*/ 80 h 128"/>
                    <a:gd name="T78" fmla="*/ 88 w 96"/>
                    <a:gd name="T79" fmla="*/ 88 h 128"/>
                    <a:gd name="T80" fmla="*/ 88 w 96"/>
                    <a:gd name="T81" fmla="*/ 92 h 128"/>
                    <a:gd name="T82" fmla="*/ 60 w 96"/>
                    <a:gd name="T83" fmla="*/ 120 h 128"/>
                    <a:gd name="T84" fmla="*/ 36 w 96"/>
                    <a:gd name="T85" fmla="*/ 120 h 128"/>
                    <a:gd name="T86" fmla="*/ 8 w 96"/>
                    <a:gd name="T87" fmla="*/ 92 h 128"/>
                    <a:gd name="T88" fmla="*/ 8 w 96"/>
                    <a:gd name="T89" fmla="*/ 88 h 128"/>
                    <a:gd name="T90" fmla="*/ 8 w 96"/>
                    <a:gd name="T91" fmla="*/ 80 h 128"/>
                    <a:gd name="T92" fmla="*/ 8 w 96"/>
                    <a:gd name="T93" fmla="*/ 76 h 128"/>
                    <a:gd name="T94" fmla="*/ 8 w 96"/>
                    <a:gd name="T95" fmla="*/ 64 h 128"/>
                    <a:gd name="T96" fmla="*/ 12 w 96"/>
                    <a:gd name="T97" fmla="*/ 60 h 128"/>
                    <a:gd name="T98" fmla="*/ 20 w 96"/>
                    <a:gd name="T99" fmla="*/ 60 h 128"/>
                    <a:gd name="T100" fmla="*/ 76 w 96"/>
                    <a:gd name="T101" fmla="*/ 60 h 128"/>
                    <a:gd name="T102" fmla="*/ 84 w 96"/>
                    <a:gd name="T103" fmla="*/ 60 h 128"/>
                    <a:gd name="T104" fmla="*/ 88 w 96"/>
                    <a:gd name="T105" fmla="*/ 64 h 128"/>
                    <a:gd name="T106" fmla="*/ 88 w 96"/>
                    <a:gd name="T107" fmla="*/ 76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96" h="128">
                      <a:moveTo>
                        <a:pt x="84" y="52"/>
                      </a:moveTo>
                      <a:cubicBezTo>
                        <a:pt x="84" y="36"/>
                        <a:pt x="84" y="36"/>
                        <a:pt x="84" y="36"/>
                      </a:cubicBezTo>
                      <a:cubicBezTo>
                        <a:pt x="84" y="16"/>
                        <a:pt x="68" y="0"/>
                        <a:pt x="48" y="0"/>
                      </a:cubicBezTo>
                      <a:cubicBezTo>
                        <a:pt x="28" y="0"/>
                        <a:pt x="12" y="16"/>
                        <a:pt x="12" y="36"/>
                      </a:cubicBezTo>
                      <a:cubicBezTo>
                        <a:pt x="12" y="52"/>
                        <a:pt x="12" y="52"/>
                        <a:pt x="12" y="52"/>
                      </a:cubicBezTo>
                      <a:cubicBezTo>
                        <a:pt x="5" y="52"/>
                        <a:pt x="0" y="57"/>
                        <a:pt x="0" y="64"/>
                      </a:cubicBezTo>
                      <a:cubicBezTo>
                        <a:pt x="0" y="76"/>
                        <a:pt x="0" y="76"/>
                        <a:pt x="0" y="76"/>
                      </a:cubicBezTo>
                      <a:cubicBezTo>
                        <a:pt x="0" y="80"/>
                        <a:pt x="0" y="80"/>
                        <a:pt x="0" y="80"/>
                      </a:cubicBezTo>
                      <a:cubicBezTo>
                        <a:pt x="0" y="88"/>
                        <a:pt x="0" y="88"/>
                        <a:pt x="0" y="88"/>
                      </a:cubicBezTo>
                      <a:cubicBezTo>
                        <a:pt x="0" y="92"/>
                        <a:pt x="0" y="92"/>
                        <a:pt x="0" y="92"/>
                      </a:cubicBezTo>
                      <a:cubicBezTo>
                        <a:pt x="0" y="112"/>
                        <a:pt x="16" y="128"/>
                        <a:pt x="36" y="128"/>
                      </a:cubicBezTo>
                      <a:cubicBezTo>
                        <a:pt x="60" y="128"/>
                        <a:pt x="60" y="128"/>
                        <a:pt x="60" y="128"/>
                      </a:cubicBezTo>
                      <a:cubicBezTo>
                        <a:pt x="80" y="128"/>
                        <a:pt x="96" y="112"/>
                        <a:pt x="96" y="92"/>
                      </a:cubicBezTo>
                      <a:cubicBezTo>
                        <a:pt x="96" y="88"/>
                        <a:pt x="96" y="88"/>
                        <a:pt x="96" y="88"/>
                      </a:cubicBezTo>
                      <a:cubicBezTo>
                        <a:pt x="96" y="80"/>
                        <a:pt x="96" y="80"/>
                        <a:pt x="96" y="80"/>
                      </a:cubicBezTo>
                      <a:cubicBezTo>
                        <a:pt x="96" y="76"/>
                        <a:pt x="96" y="76"/>
                        <a:pt x="96" y="76"/>
                      </a:cubicBezTo>
                      <a:cubicBezTo>
                        <a:pt x="96" y="64"/>
                        <a:pt x="96" y="64"/>
                        <a:pt x="96" y="64"/>
                      </a:cubicBezTo>
                      <a:cubicBezTo>
                        <a:pt x="96" y="57"/>
                        <a:pt x="91" y="52"/>
                        <a:pt x="84" y="52"/>
                      </a:cubicBezTo>
                      <a:close/>
                      <a:moveTo>
                        <a:pt x="20" y="36"/>
                      </a:moveTo>
                      <a:cubicBezTo>
                        <a:pt x="20" y="21"/>
                        <a:pt x="33" y="8"/>
                        <a:pt x="48" y="8"/>
                      </a:cubicBezTo>
                      <a:cubicBezTo>
                        <a:pt x="63" y="8"/>
                        <a:pt x="76" y="21"/>
                        <a:pt x="76" y="36"/>
                      </a:cubicBezTo>
                      <a:cubicBezTo>
                        <a:pt x="76" y="52"/>
                        <a:pt x="76" y="52"/>
                        <a:pt x="76" y="52"/>
                      </a:cubicBezTo>
                      <a:cubicBezTo>
                        <a:pt x="68" y="52"/>
                        <a:pt x="68" y="52"/>
                        <a:pt x="68" y="52"/>
                      </a:cubicBezTo>
                      <a:cubicBezTo>
                        <a:pt x="68" y="36"/>
                        <a:pt x="68" y="36"/>
                        <a:pt x="68" y="36"/>
                      </a:cubicBezTo>
                      <a:cubicBezTo>
                        <a:pt x="68" y="25"/>
                        <a:pt x="59" y="16"/>
                        <a:pt x="48" y="16"/>
                      </a:cubicBezTo>
                      <a:cubicBezTo>
                        <a:pt x="37" y="16"/>
                        <a:pt x="28" y="25"/>
                        <a:pt x="28" y="36"/>
                      </a:cubicBezTo>
                      <a:cubicBezTo>
                        <a:pt x="28" y="52"/>
                        <a:pt x="28" y="52"/>
                        <a:pt x="28" y="52"/>
                      </a:cubicBezTo>
                      <a:cubicBezTo>
                        <a:pt x="20" y="52"/>
                        <a:pt x="20" y="52"/>
                        <a:pt x="20" y="52"/>
                      </a:cubicBezTo>
                      <a:lnTo>
                        <a:pt x="20" y="36"/>
                      </a:lnTo>
                      <a:close/>
                      <a:moveTo>
                        <a:pt x="64" y="36"/>
                      </a:moveTo>
                      <a:cubicBezTo>
                        <a:pt x="64" y="36"/>
                        <a:pt x="64" y="36"/>
                        <a:pt x="64" y="36"/>
                      </a:cubicBezTo>
                      <a:cubicBezTo>
                        <a:pt x="64" y="52"/>
                        <a:pt x="64" y="52"/>
                        <a:pt x="64" y="52"/>
                      </a:cubicBezTo>
                      <a:cubicBezTo>
                        <a:pt x="32" y="52"/>
                        <a:pt x="32" y="52"/>
                        <a:pt x="32" y="52"/>
                      </a:cubicBezTo>
                      <a:cubicBezTo>
                        <a:pt x="32" y="36"/>
                        <a:pt x="32" y="36"/>
                        <a:pt x="32" y="36"/>
                      </a:cubicBezTo>
                      <a:cubicBezTo>
                        <a:pt x="32" y="36"/>
                        <a:pt x="32" y="36"/>
                        <a:pt x="32" y="36"/>
                      </a:cubicBezTo>
                      <a:cubicBezTo>
                        <a:pt x="32" y="27"/>
                        <a:pt x="39" y="20"/>
                        <a:pt x="48" y="20"/>
                      </a:cubicBezTo>
                      <a:cubicBezTo>
                        <a:pt x="57" y="20"/>
                        <a:pt x="64" y="27"/>
                        <a:pt x="64" y="36"/>
                      </a:cubicBezTo>
                      <a:close/>
                      <a:moveTo>
                        <a:pt x="88" y="76"/>
                      </a:moveTo>
                      <a:cubicBezTo>
                        <a:pt x="88" y="80"/>
                        <a:pt x="88" y="80"/>
                        <a:pt x="88" y="80"/>
                      </a:cubicBezTo>
                      <a:cubicBezTo>
                        <a:pt x="88" y="88"/>
                        <a:pt x="88" y="88"/>
                        <a:pt x="88" y="88"/>
                      </a:cubicBezTo>
                      <a:cubicBezTo>
                        <a:pt x="88" y="92"/>
                        <a:pt x="88" y="92"/>
                        <a:pt x="88" y="92"/>
                      </a:cubicBezTo>
                      <a:cubicBezTo>
                        <a:pt x="88" y="107"/>
                        <a:pt x="75" y="120"/>
                        <a:pt x="60" y="120"/>
                      </a:cubicBezTo>
                      <a:cubicBezTo>
                        <a:pt x="36" y="120"/>
                        <a:pt x="36" y="120"/>
                        <a:pt x="36" y="120"/>
                      </a:cubicBezTo>
                      <a:cubicBezTo>
                        <a:pt x="21" y="120"/>
                        <a:pt x="8" y="107"/>
                        <a:pt x="8" y="92"/>
                      </a:cubicBezTo>
                      <a:cubicBezTo>
                        <a:pt x="8" y="88"/>
                        <a:pt x="8" y="88"/>
                        <a:pt x="8" y="88"/>
                      </a:cubicBezTo>
                      <a:cubicBezTo>
                        <a:pt x="8" y="80"/>
                        <a:pt x="8" y="80"/>
                        <a:pt x="8" y="80"/>
                      </a:cubicBezTo>
                      <a:cubicBezTo>
                        <a:pt x="8" y="76"/>
                        <a:pt x="8" y="76"/>
                        <a:pt x="8" y="76"/>
                      </a:cubicBezTo>
                      <a:cubicBezTo>
                        <a:pt x="8" y="64"/>
                        <a:pt x="8" y="64"/>
                        <a:pt x="8" y="64"/>
                      </a:cubicBezTo>
                      <a:cubicBezTo>
                        <a:pt x="8" y="62"/>
                        <a:pt x="10" y="60"/>
                        <a:pt x="12" y="60"/>
                      </a:cubicBezTo>
                      <a:cubicBezTo>
                        <a:pt x="15" y="60"/>
                        <a:pt x="17" y="60"/>
                        <a:pt x="20" y="60"/>
                      </a:cubicBezTo>
                      <a:cubicBezTo>
                        <a:pt x="76" y="60"/>
                        <a:pt x="76" y="60"/>
                        <a:pt x="76" y="60"/>
                      </a:cubicBezTo>
                      <a:cubicBezTo>
                        <a:pt x="79" y="60"/>
                        <a:pt x="81" y="60"/>
                        <a:pt x="84" y="60"/>
                      </a:cubicBezTo>
                      <a:cubicBezTo>
                        <a:pt x="86" y="60"/>
                        <a:pt x="88" y="62"/>
                        <a:pt x="88" y="64"/>
                      </a:cubicBezTo>
                      <a:lnTo>
                        <a:pt x="88" y="7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62" name="Freeform 38">
                  <a:extLst>
                    <a:ext uri="{FF2B5EF4-FFF2-40B4-BE49-F238E27FC236}">
                      <a16:creationId xmlns:a16="http://schemas.microsoft.com/office/drawing/2014/main" id="{FE9B6A5E-0E0B-4C91-83AD-23068551BA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02136" y="4161596"/>
                  <a:ext cx="120650" cy="177800"/>
                </a:xfrm>
                <a:custGeom>
                  <a:avLst/>
                  <a:gdLst>
                    <a:gd name="T0" fmla="*/ 8 w 16"/>
                    <a:gd name="T1" fmla="*/ 0 h 24"/>
                    <a:gd name="T2" fmla="*/ 0 w 16"/>
                    <a:gd name="T3" fmla="*/ 8 h 24"/>
                    <a:gd name="T4" fmla="*/ 3 w 16"/>
                    <a:gd name="T5" fmla="*/ 19 h 24"/>
                    <a:gd name="T6" fmla="*/ 8 w 16"/>
                    <a:gd name="T7" fmla="*/ 24 h 24"/>
                    <a:gd name="T8" fmla="*/ 13 w 16"/>
                    <a:gd name="T9" fmla="*/ 19 h 24"/>
                    <a:gd name="T10" fmla="*/ 16 w 16"/>
                    <a:gd name="T11" fmla="*/ 8 h 24"/>
                    <a:gd name="T12" fmla="*/ 8 w 16"/>
                    <a:gd name="T13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" h="24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0"/>
                        <a:pt x="1" y="15"/>
                        <a:pt x="3" y="19"/>
                      </a:cubicBezTo>
                      <a:cubicBezTo>
                        <a:pt x="4" y="22"/>
                        <a:pt x="5" y="24"/>
                        <a:pt x="8" y="24"/>
                      </a:cubicBezTo>
                      <a:cubicBezTo>
                        <a:pt x="11" y="24"/>
                        <a:pt x="12" y="22"/>
                        <a:pt x="13" y="19"/>
                      </a:cubicBezTo>
                      <a:cubicBezTo>
                        <a:pt x="15" y="15"/>
                        <a:pt x="16" y="10"/>
                        <a:pt x="16" y="8"/>
                      </a:cubicBezTo>
                      <a:cubicBezTo>
                        <a:pt x="16" y="4"/>
                        <a:pt x="12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</p:grpSp>
          <p:grpSp>
            <p:nvGrpSpPr>
              <p:cNvPr id="47" name="Group 93">
                <a:extLst>
                  <a:ext uri="{FF2B5EF4-FFF2-40B4-BE49-F238E27FC236}">
                    <a16:creationId xmlns:a16="http://schemas.microsoft.com/office/drawing/2014/main" id="{08BC36CD-EA68-4C17-B4F9-3E5C7F7D5DFF}"/>
                  </a:ext>
                </a:extLst>
              </p:cNvPr>
              <p:cNvGrpSpPr/>
              <p:nvPr/>
            </p:nvGrpSpPr>
            <p:grpSpPr>
              <a:xfrm>
                <a:off x="8910634" y="3756539"/>
                <a:ext cx="399533" cy="520140"/>
                <a:chOff x="5772150" y="2981325"/>
                <a:chExt cx="650875" cy="889001"/>
              </a:xfrm>
              <a:solidFill>
                <a:schemeClr val="accent1">
                  <a:lumMod val="50000"/>
                </a:schemeClr>
              </a:solidFill>
            </p:grpSpPr>
            <p:sp>
              <p:nvSpPr>
                <p:cNvPr id="53" name="Rectangle 9">
                  <a:extLst>
                    <a:ext uri="{FF2B5EF4-FFF2-40B4-BE49-F238E27FC236}">
                      <a16:creationId xmlns:a16="http://schemas.microsoft.com/office/drawing/2014/main" id="{7A63E191-DD58-4AA9-86B7-14C9AB583E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75338" y="3159125"/>
                  <a:ext cx="146050" cy="46038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54" name="Rectangle 10">
                  <a:extLst>
                    <a:ext uri="{FF2B5EF4-FFF2-40B4-BE49-F238E27FC236}">
                      <a16:creationId xmlns:a16="http://schemas.microsoft.com/office/drawing/2014/main" id="{3464B7C8-0748-4043-AB68-A1EFF87C1C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75338" y="3375025"/>
                  <a:ext cx="368300" cy="4286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55" name="Rectangle 11">
                  <a:extLst>
                    <a:ext uri="{FF2B5EF4-FFF2-40B4-BE49-F238E27FC236}">
                      <a16:creationId xmlns:a16="http://schemas.microsoft.com/office/drawing/2014/main" id="{B2DB5241-ED30-4DD2-BFC5-CA1BBAD485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75338" y="3470275"/>
                  <a:ext cx="368300" cy="46038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56" name="Rectangle 12">
                  <a:extLst>
                    <a:ext uri="{FF2B5EF4-FFF2-40B4-BE49-F238E27FC236}">
                      <a16:creationId xmlns:a16="http://schemas.microsoft.com/office/drawing/2014/main" id="{00CC02AC-36E5-4A69-BA0E-E620D72D9E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75338" y="3565525"/>
                  <a:ext cx="206375" cy="46038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57" name="Freeform 13">
                  <a:extLst>
                    <a:ext uri="{FF2B5EF4-FFF2-40B4-BE49-F238E27FC236}">
                      <a16:creationId xmlns:a16="http://schemas.microsoft.com/office/drawing/2014/main" id="{5F3F2FB7-43FE-4690-92BC-5AF470A62A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72150" y="2981325"/>
                  <a:ext cx="650875" cy="835025"/>
                </a:xfrm>
                <a:custGeom>
                  <a:avLst/>
                  <a:gdLst>
                    <a:gd name="T0" fmla="*/ 87 w 170"/>
                    <a:gd name="T1" fmla="*/ 0 h 220"/>
                    <a:gd name="T2" fmla="*/ 34 w 170"/>
                    <a:gd name="T3" fmla="*/ 0 h 220"/>
                    <a:gd name="T4" fmla="*/ 0 w 170"/>
                    <a:gd name="T5" fmla="*/ 34 h 220"/>
                    <a:gd name="T6" fmla="*/ 0 w 170"/>
                    <a:gd name="T7" fmla="*/ 185 h 220"/>
                    <a:gd name="T8" fmla="*/ 34 w 170"/>
                    <a:gd name="T9" fmla="*/ 220 h 220"/>
                    <a:gd name="T10" fmla="*/ 91 w 170"/>
                    <a:gd name="T11" fmla="*/ 220 h 220"/>
                    <a:gd name="T12" fmla="*/ 91 w 170"/>
                    <a:gd name="T13" fmla="*/ 203 h 220"/>
                    <a:gd name="T14" fmla="*/ 34 w 170"/>
                    <a:gd name="T15" fmla="*/ 203 h 220"/>
                    <a:gd name="T16" fmla="*/ 16 w 170"/>
                    <a:gd name="T17" fmla="*/ 185 h 220"/>
                    <a:gd name="T18" fmla="*/ 16 w 170"/>
                    <a:gd name="T19" fmla="*/ 34 h 220"/>
                    <a:gd name="T20" fmla="*/ 34 w 170"/>
                    <a:gd name="T21" fmla="*/ 16 h 220"/>
                    <a:gd name="T22" fmla="*/ 79 w 170"/>
                    <a:gd name="T23" fmla="*/ 16 h 220"/>
                    <a:gd name="T24" fmla="*/ 79 w 170"/>
                    <a:gd name="T25" fmla="*/ 67 h 220"/>
                    <a:gd name="T26" fmla="*/ 105 w 170"/>
                    <a:gd name="T27" fmla="*/ 93 h 220"/>
                    <a:gd name="T28" fmla="*/ 154 w 170"/>
                    <a:gd name="T29" fmla="*/ 93 h 220"/>
                    <a:gd name="T30" fmla="*/ 154 w 170"/>
                    <a:gd name="T31" fmla="*/ 185 h 220"/>
                    <a:gd name="T32" fmla="*/ 143 w 170"/>
                    <a:gd name="T33" fmla="*/ 202 h 220"/>
                    <a:gd name="T34" fmla="*/ 143 w 170"/>
                    <a:gd name="T35" fmla="*/ 219 h 220"/>
                    <a:gd name="T36" fmla="*/ 170 w 170"/>
                    <a:gd name="T37" fmla="*/ 185 h 220"/>
                    <a:gd name="T38" fmla="*/ 170 w 170"/>
                    <a:gd name="T39" fmla="*/ 83 h 220"/>
                    <a:gd name="T40" fmla="*/ 87 w 170"/>
                    <a:gd name="T41" fmla="*/ 0 h 2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70" h="220">
                      <a:moveTo>
                        <a:pt x="87" y="0"/>
                      </a:moveTo>
                      <a:cubicBezTo>
                        <a:pt x="34" y="0"/>
                        <a:pt x="34" y="0"/>
                        <a:pt x="34" y="0"/>
                      </a:cubicBezTo>
                      <a:cubicBezTo>
                        <a:pt x="15" y="0"/>
                        <a:pt x="0" y="15"/>
                        <a:pt x="0" y="34"/>
                      </a:cubicBezTo>
                      <a:cubicBezTo>
                        <a:pt x="0" y="185"/>
                        <a:pt x="0" y="185"/>
                        <a:pt x="0" y="185"/>
                      </a:cubicBezTo>
                      <a:cubicBezTo>
                        <a:pt x="0" y="204"/>
                        <a:pt x="15" y="220"/>
                        <a:pt x="34" y="220"/>
                      </a:cubicBezTo>
                      <a:cubicBezTo>
                        <a:pt x="91" y="220"/>
                        <a:pt x="91" y="220"/>
                        <a:pt x="91" y="220"/>
                      </a:cubicBezTo>
                      <a:cubicBezTo>
                        <a:pt x="91" y="203"/>
                        <a:pt x="91" y="203"/>
                        <a:pt x="91" y="203"/>
                      </a:cubicBezTo>
                      <a:cubicBezTo>
                        <a:pt x="34" y="203"/>
                        <a:pt x="34" y="203"/>
                        <a:pt x="34" y="203"/>
                      </a:cubicBezTo>
                      <a:cubicBezTo>
                        <a:pt x="24" y="203"/>
                        <a:pt x="16" y="195"/>
                        <a:pt x="16" y="185"/>
                      </a:cubicBezTo>
                      <a:cubicBezTo>
                        <a:pt x="16" y="34"/>
                        <a:pt x="16" y="34"/>
                        <a:pt x="16" y="34"/>
                      </a:cubicBezTo>
                      <a:cubicBezTo>
                        <a:pt x="16" y="24"/>
                        <a:pt x="24" y="16"/>
                        <a:pt x="34" y="16"/>
                      </a:cubicBezTo>
                      <a:cubicBezTo>
                        <a:pt x="79" y="16"/>
                        <a:pt x="79" y="16"/>
                        <a:pt x="79" y="16"/>
                      </a:cubicBezTo>
                      <a:cubicBezTo>
                        <a:pt x="79" y="67"/>
                        <a:pt x="79" y="67"/>
                        <a:pt x="79" y="67"/>
                      </a:cubicBezTo>
                      <a:cubicBezTo>
                        <a:pt x="79" y="81"/>
                        <a:pt x="90" y="93"/>
                        <a:pt x="105" y="93"/>
                      </a:cubicBezTo>
                      <a:cubicBezTo>
                        <a:pt x="154" y="93"/>
                        <a:pt x="154" y="93"/>
                        <a:pt x="154" y="93"/>
                      </a:cubicBezTo>
                      <a:cubicBezTo>
                        <a:pt x="154" y="185"/>
                        <a:pt x="154" y="185"/>
                        <a:pt x="154" y="185"/>
                      </a:cubicBezTo>
                      <a:cubicBezTo>
                        <a:pt x="154" y="193"/>
                        <a:pt x="149" y="199"/>
                        <a:pt x="143" y="202"/>
                      </a:cubicBezTo>
                      <a:cubicBezTo>
                        <a:pt x="143" y="219"/>
                        <a:pt x="143" y="219"/>
                        <a:pt x="143" y="219"/>
                      </a:cubicBezTo>
                      <a:cubicBezTo>
                        <a:pt x="158" y="216"/>
                        <a:pt x="170" y="202"/>
                        <a:pt x="170" y="185"/>
                      </a:cubicBezTo>
                      <a:cubicBezTo>
                        <a:pt x="170" y="83"/>
                        <a:pt x="170" y="83"/>
                        <a:pt x="170" y="83"/>
                      </a:cubicBezTo>
                      <a:lnTo>
                        <a:pt x="87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58" name="Freeform 14">
                  <a:extLst>
                    <a:ext uri="{FF2B5EF4-FFF2-40B4-BE49-F238E27FC236}">
                      <a16:creationId xmlns:a16="http://schemas.microsoft.com/office/drawing/2014/main" id="{977F8E4E-7449-4D94-8A2D-829C978EFB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54738" y="3744913"/>
                  <a:ext cx="130175" cy="125413"/>
                </a:xfrm>
                <a:custGeom>
                  <a:avLst/>
                  <a:gdLst>
                    <a:gd name="T0" fmla="*/ 32 w 34"/>
                    <a:gd name="T1" fmla="*/ 0 h 33"/>
                    <a:gd name="T2" fmla="*/ 31 w 34"/>
                    <a:gd name="T3" fmla="*/ 2 h 33"/>
                    <a:gd name="T4" fmla="*/ 26 w 34"/>
                    <a:gd name="T5" fmla="*/ 7 h 33"/>
                    <a:gd name="T6" fmla="*/ 24 w 34"/>
                    <a:gd name="T7" fmla="*/ 8 h 33"/>
                    <a:gd name="T8" fmla="*/ 19 w 34"/>
                    <a:gd name="T9" fmla="*/ 6 h 33"/>
                    <a:gd name="T10" fmla="*/ 17 w 34"/>
                    <a:gd name="T11" fmla="*/ 5 h 33"/>
                    <a:gd name="T12" fmla="*/ 16 w 34"/>
                    <a:gd name="T13" fmla="*/ 6 h 33"/>
                    <a:gd name="T14" fmla="*/ 10 w 34"/>
                    <a:gd name="T15" fmla="*/ 8 h 33"/>
                    <a:gd name="T16" fmla="*/ 10 w 34"/>
                    <a:gd name="T17" fmla="*/ 8 h 33"/>
                    <a:gd name="T18" fmla="*/ 8 w 34"/>
                    <a:gd name="T19" fmla="*/ 7 h 33"/>
                    <a:gd name="T20" fmla="*/ 3 w 34"/>
                    <a:gd name="T21" fmla="*/ 2 h 33"/>
                    <a:gd name="T22" fmla="*/ 2 w 34"/>
                    <a:gd name="T23" fmla="*/ 0 h 33"/>
                    <a:gd name="T24" fmla="*/ 1 w 34"/>
                    <a:gd name="T25" fmla="*/ 0 h 33"/>
                    <a:gd name="T26" fmla="*/ 0 w 34"/>
                    <a:gd name="T27" fmla="*/ 0 h 33"/>
                    <a:gd name="T28" fmla="*/ 0 w 34"/>
                    <a:gd name="T29" fmla="*/ 33 h 33"/>
                    <a:gd name="T30" fmla="*/ 17 w 34"/>
                    <a:gd name="T31" fmla="*/ 21 h 33"/>
                    <a:gd name="T32" fmla="*/ 34 w 34"/>
                    <a:gd name="T33" fmla="*/ 33 h 33"/>
                    <a:gd name="T34" fmla="*/ 34 w 34"/>
                    <a:gd name="T35" fmla="*/ 0 h 33"/>
                    <a:gd name="T36" fmla="*/ 34 w 34"/>
                    <a:gd name="T37" fmla="*/ 0 h 33"/>
                    <a:gd name="T38" fmla="*/ 32 w 34"/>
                    <a:gd name="T39" fmla="*/ 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4" h="33">
                      <a:moveTo>
                        <a:pt x="32" y="0"/>
                      </a:moveTo>
                      <a:cubicBezTo>
                        <a:pt x="32" y="1"/>
                        <a:pt x="31" y="1"/>
                        <a:pt x="31" y="2"/>
                      </a:cubicBezTo>
                      <a:cubicBezTo>
                        <a:pt x="30" y="4"/>
                        <a:pt x="29" y="6"/>
                        <a:pt x="26" y="7"/>
                      </a:cubicBezTo>
                      <a:cubicBezTo>
                        <a:pt x="25" y="7"/>
                        <a:pt x="25" y="8"/>
                        <a:pt x="24" y="8"/>
                      </a:cubicBezTo>
                      <a:cubicBezTo>
                        <a:pt x="22" y="8"/>
                        <a:pt x="20" y="7"/>
                        <a:pt x="19" y="6"/>
                      </a:cubicBezTo>
                      <a:cubicBezTo>
                        <a:pt x="18" y="6"/>
                        <a:pt x="17" y="5"/>
                        <a:pt x="17" y="5"/>
                      </a:cubicBezTo>
                      <a:cubicBezTo>
                        <a:pt x="17" y="5"/>
                        <a:pt x="16" y="6"/>
                        <a:pt x="16" y="6"/>
                      </a:cubicBezTo>
                      <a:cubicBezTo>
                        <a:pt x="14" y="7"/>
                        <a:pt x="12" y="8"/>
                        <a:pt x="10" y="8"/>
                      </a:cubicBezTo>
                      <a:cubicBezTo>
                        <a:pt x="10" y="8"/>
                        <a:pt x="10" y="8"/>
                        <a:pt x="10" y="8"/>
                      </a:cubicBezTo>
                      <a:cubicBezTo>
                        <a:pt x="9" y="8"/>
                        <a:pt x="9" y="7"/>
                        <a:pt x="8" y="7"/>
                      </a:cubicBezTo>
                      <a:cubicBezTo>
                        <a:pt x="5" y="6"/>
                        <a:pt x="4" y="4"/>
                        <a:pt x="3" y="2"/>
                      </a:cubicBezTo>
                      <a:cubicBezTo>
                        <a:pt x="3" y="1"/>
                        <a:pt x="2" y="1"/>
                        <a:pt x="2" y="0"/>
                      </a:cubicBezTo>
                      <a:cubicBezTo>
                        <a:pt x="2" y="0"/>
                        <a:pt x="1" y="0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0" y="33"/>
                        <a:pt x="0" y="33"/>
                        <a:pt x="0" y="33"/>
                      </a:cubicBezTo>
                      <a:cubicBezTo>
                        <a:pt x="17" y="21"/>
                        <a:pt x="17" y="21"/>
                        <a:pt x="17" y="21"/>
                      </a:cubicBezTo>
                      <a:cubicBezTo>
                        <a:pt x="34" y="33"/>
                        <a:pt x="34" y="33"/>
                        <a:pt x="34" y="33"/>
                      </a:cubicBezTo>
                      <a:cubicBezTo>
                        <a:pt x="34" y="0"/>
                        <a:pt x="34" y="0"/>
                        <a:pt x="34" y="0"/>
                      </a:cubicBezTo>
                      <a:cubicBezTo>
                        <a:pt x="34" y="0"/>
                        <a:pt x="34" y="0"/>
                        <a:pt x="34" y="0"/>
                      </a:cubicBezTo>
                      <a:cubicBezTo>
                        <a:pt x="33" y="0"/>
                        <a:pt x="32" y="0"/>
                        <a:pt x="3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59" name="Oval 15">
                  <a:extLst>
                    <a:ext uri="{FF2B5EF4-FFF2-40B4-BE49-F238E27FC236}">
                      <a16:creationId xmlns:a16="http://schemas.microsoft.com/office/drawing/2014/main" id="{78E26C4E-D1BC-45CF-8372-5BECBA9282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78550" y="3625850"/>
                  <a:ext cx="84138" cy="80963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60" name="Freeform 16">
                  <a:extLst>
                    <a:ext uri="{FF2B5EF4-FFF2-40B4-BE49-F238E27FC236}">
                      <a16:creationId xmlns:a16="http://schemas.microsoft.com/office/drawing/2014/main" id="{01E019B3-D248-44F4-8597-9390543AC22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127750" y="3573463"/>
                  <a:ext cx="187325" cy="185738"/>
                </a:xfrm>
                <a:custGeom>
                  <a:avLst/>
                  <a:gdLst>
                    <a:gd name="T0" fmla="*/ 44 w 49"/>
                    <a:gd name="T1" fmla="*/ 18 h 49"/>
                    <a:gd name="T2" fmla="*/ 44 w 49"/>
                    <a:gd name="T3" fmla="*/ 10 h 49"/>
                    <a:gd name="T4" fmla="*/ 36 w 49"/>
                    <a:gd name="T5" fmla="*/ 7 h 49"/>
                    <a:gd name="T6" fmla="*/ 32 w 49"/>
                    <a:gd name="T7" fmla="*/ 1 h 49"/>
                    <a:gd name="T8" fmla="*/ 24 w 49"/>
                    <a:gd name="T9" fmla="*/ 3 h 49"/>
                    <a:gd name="T10" fmla="*/ 16 w 49"/>
                    <a:gd name="T11" fmla="*/ 1 h 49"/>
                    <a:gd name="T12" fmla="*/ 12 w 49"/>
                    <a:gd name="T13" fmla="*/ 7 h 49"/>
                    <a:gd name="T14" fmla="*/ 4 w 49"/>
                    <a:gd name="T15" fmla="*/ 10 h 49"/>
                    <a:gd name="T16" fmla="*/ 4 w 49"/>
                    <a:gd name="T17" fmla="*/ 18 h 49"/>
                    <a:gd name="T18" fmla="*/ 0 w 49"/>
                    <a:gd name="T19" fmla="*/ 24 h 49"/>
                    <a:gd name="T20" fmla="*/ 4 w 49"/>
                    <a:gd name="T21" fmla="*/ 31 h 49"/>
                    <a:gd name="T22" fmla="*/ 4 w 49"/>
                    <a:gd name="T23" fmla="*/ 39 h 49"/>
                    <a:gd name="T24" fmla="*/ 12 w 49"/>
                    <a:gd name="T25" fmla="*/ 41 h 49"/>
                    <a:gd name="T26" fmla="*/ 16 w 49"/>
                    <a:gd name="T27" fmla="*/ 48 h 49"/>
                    <a:gd name="T28" fmla="*/ 24 w 49"/>
                    <a:gd name="T29" fmla="*/ 45 h 49"/>
                    <a:gd name="T30" fmla="*/ 32 w 49"/>
                    <a:gd name="T31" fmla="*/ 48 h 49"/>
                    <a:gd name="T32" fmla="*/ 36 w 49"/>
                    <a:gd name="T33" fmla="*/ 41 h 49"/>
                    <a:gd name="T34" fmla="*/ 44 w 49"/>
                    <a:gd name="T35" fmla="*/ 39 h 49"/>
                    <a:gd name="T36" fmla="*/ 44 w 49"/>
                    <a:gd name="T37" fmla="*/ 31 h 49"/>
                    <a:gd name="T38" fmla="*/ 49 w 49"/>
                    <a:gd name="T39" fmla="*/ 24 h 49"/>
                    <a:gd name="T40" fmla="*/ 44 w 49"/>
                    <a:gd name="T41" fmla="*/ 18 h 49"/>
                    <a:gd name="T42" fmla="*/ 24 w 49"/>
                    <a:gd name="T43" fmla="*/ 37 h 49"/>
                    <a:gd name="T44" fmla="*/ 11 w 49"/>
                    <a:gd name="T45" fmla="*/ 24 h 49"/>
                    <a:gd name="T46" fmla="*/ 24 w 49"/>
                    <a:gd name="T47" fmla="*/ 12 h 49"/>
                    <a:gd name="T48" fmla="*/ 37 w 49"/>
                    <a:gd name="T49" fmla="*/ 24 h 49"/>
                    <a:gd name="T50" fmla="*/ 24 w 49"/>
                    <a:gd name="T51" fmla="*/ 37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49" h="49">
                      <a:moveTo>
                        <a:pt x="44" y="18"/>
                      </a:moveTo>
                      <a:cubicBezTo>
                        <a:pt x="43" y="16"/>
                        <a:pt x="45" y="12"/>
                        <a:pt x="44" y="10"/>
                      </a:cubicBezTo>
                      <a:cubicBezTo>
                        <a:pt x="42" y="8"/>
                        <a:pt x="38" y="9"/>
                        <a:pt x="36" y="7"/>
                      </a:cubicBezTo>
                      <a:cubicBezTo>
                        <a:pt x="34" y="6"/>
                        <a:pt x="34" y="2"/>
                        <a:pt x="32" y="1"/>
                      </a:cubicBezTo>
                      <a:cubicBezTo>
                        <a:pt x="29" y="0"/>
                        <a:pt x="27" y="3"/>
                        <a:pt x="24" y="3"/>
                      </a:cubicBezTo>
                      <a:cubicBezTo>
                        <a:pt x="22" y="3"/>
                        <a:pt x="19" y="0"/>
                        <a:pt x="16" y="1"/>
                      </a:cubicBezTo>
                      <a:cubicBezTo>
                        <a:pt x="14" y="2"/>
                        <a:pt x="14" y="6"/>
                        <a:pt x="12" y="7"/>
                      </a:cubicBezTo>
                      <a:cubicBezTo>
                        <a:pt x="10" y="9"/>
                        <a:pt x="6" y="8"/>
                        <a:pt x="4" y="10"/>
                      </a:cubicBezTo>
                      <a:cubicBezTo>
                        <a:pt x="3" y="12"/>
                        <a:pt x="5" y="16"/>
                        <a:pt x="4" y="18"/>
                      </a:cubicBezTo>
                      <a:cubicBezTo>
                        <a:pt x="3" y="20"/>
                        <a:pt x="0" y="22"/>
                        <a:pt x="0" y="24"/>
                      </a:cubicBezTo>
                      <a:cubicBezTo>
                        <a:pt x="0" y="27"/>
                        <a:pt x="3" y="29"/>
                        <a:pt x="4" y="31"/>
                      </a:cubicBezTo>
                      <a:cubicBezTo>
                        <a:pt x="5" y="33"/>
                        <a:pt x="3" y="37"/>
                        <a:pt x="4" y="39"/>
                      </a:cubicBezTo>
                      <a:cubicBezTo>
                        <a:pt x="6" y="41"/>
                        <a:pt x="10" y="40"/>
                        <a:pt x="12" y="41"/>
                      </a:cubicBezTo>
                      <a:cubicBezTo>
                        <a:pt x="14" y="43"/>
                        <a:pt x="14" y="47"/>
                        <a:pt x="16" y="48"/>
                      </a:cubicBezTo>
                      <a:cubicBezTo>
                        <a:pt x="19" y="49"/>
                        <a:pt x="22" y="45"/>
                        <a:pt x="24" y="45"/>
                      </a:cubicBezTo>
                      <a:cubicBezTo>
                        <a:pt x="27" y="45"/>
                        <a:pt x="29" y="49"/>
                        <a:pt x="32" y="48"/>
                      </a:cubicBezTo>
                      <a:cubicBezTo>
                        <a:pt x="34" y="47"/>
                        <a:pt x="34" y="43"/>
                        <a:pt x="36" y="41"/>
                      </a:cubicBezTo>
                      <a:cubicBezTo>
                        <a:pt x="38" y="40"/>
                        <a:pt x="42" y="41"/>
                        <a:pt x="44" y="39"/>
                      </a:cubicBezTo>
                      <a:cubicBezTo>
                        <a:pt x="45" y="37"/>
                        <a:pt x="43" y="33"/>
                        <a:pt x="44" y="31"/>
                      </a:cubicBezTo>
                      <a:cubicBezTo>
                        <a:pt x="45" y="29"/>
                        <a:pt x="49" y="27"/>
                        <a:pt x="49" y="24"/>
                      </a:cubicBezTo>
                      <a:cubicBezTo>
                        <a:pt x="49" y="22"/>
                        <a:pt x="45" y="20"/>
                        <a:pt x="44" y="18"/>
                      </a:cubicBezTo>
                      <a:close/>
                      <a:moveTo>
                        <a:pt x="24" y="37"/>
                      </a:moveTo>
                      <a:cubicBezTo>
                        <a:pt x="17" y="37"/>
                        <a:pt x="11" y="32"/>
                        <a:pt x="11" y="24"/>
                      </a:cubicBezTo>
                      <a:cubicBezTo>
                        <a:pt x="11" y="17"/>
                        <a:pt x="17" y="12"/>
                        <a:pt x="24" y="12"/>
                      </a:cubicBezTo>
                      <a:cubicBezTo>
                        <a:pt x="31" y="12"/>
                        <a:pt x="37" y="17"/>
                        <a:pt x="37" y="24"/>
                      </a:cubicBezTo>
                      <a:cubicBezTo>
                        <a:pt x="37" y="32"/>
                        <a:pt x="31" y="37"/>
                        <a:pt x="24" y="3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</p:grpSp>
          <p:grpSp>
            <p:nvGrpSpPr>
              <p:cNvPr id="48" name="Group 172">
                <a:extLst>
                  <a:ext uri="{FF2B5EF4-FFF2-40B4-BE49-F238E27FC236}">
                    <a16:creationId xmlns:a16="http://schemas.microsoft.com/office/drawing/2014/main" id="{1F3C60F2-E8AB-4703-A4F1-94A1022CF6CE}"/>
                  </a:ext>
                </a:extLst>
              </p:cNvPr>
              <p:cNvGrpSpPr/>
              <p:nvPr/>
            </p:nvGrpSpPr>
            <p:grpSpPr>
              <a:xfrm>
                <a:off x="8704856" y="2684746"/>
                <a:ext cx="698679" cy="457810"/>
                <a:chOff x="5757863" y="2919413"/>
                <a:chExt cx="695324" cy="455612"/>
              </a:xfrm>
              <a:solidFill>
                <a:schemeClr val="bg1"/>
              </a:solidFill>
            </p:grpSpPr>
            <p:sp>
              <p:nvSpPr>
                <p:cNvPr id="50" name="Freeform 477">
                  <a:extLst>
                    <a:ext uri="{FF2B5EF4-FFF2-40B4-BE49-F238E27FC236}">
                      <a16:creationId xmlns:a16="http://schemas.microsoft.com/office/drawing/2014/main" id="{948243F8-674B-4485-9D1C-EF94A99EEDD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875338" y="2919413"/>
                  <a:ext cx="468312" cy="455612"/>
                </a:xfrm>
                <a:custGeom>
                  <a:avLst/>
                  <a:gdLst>
                    <a:gd name="T0" fmla="*/ 223 w 223"/>
                    <a:gd name="T1" fmla="*/ 216 h 216"/>
                    <a:gd name="T2" fmla="*/ 0 w 223"/>
                    <a:gd name="T3" fmla="*/ 216 h 216"/>
                    <a:gd name="T4" fmla="*/ 0 w 223"/>
                    <a:gd name="T5" fmla="*/ 211 h 216"/>
                    <a:gd name="T6" fmla="*/ 83 w 223"/>
                    <a:gd name="T7" fmla="*/ 144 h 216"/>
                    <a:gd name="T8" fmla="*/ 85 w 223"/>
                    <a:gd name="T9" fmla="*/ 137 h 216"/>
                    <a:gd name="T10" fmla="*/ 67 w 223"/>
                    <a:gd name="T11" fmla="*/ 103 h 216"/>
                    <a:gd name="T12" fmla="*/ 58 w 223"/>
                    <a:gd name="T13" fmla="*/ 92 h 216"/>
                    <a:gd name="T14" fmla="*/ 60 w 223"/>
                    <a:gd name="T15" fmla="*/ 67 h 216"/>
                    <a:gd name="T16" fmla="*/ 60 w 223"/>
                    <a:gd name="T17" fmla="*/ 67 h 216"/>
                    <a:gd name="T18" fmla="*/ 71 w 223"/>
                    <a:gd name="T19" fmla="*/ 15 h 216"/>
                    <a:gd name="T20" fmla="*/ 111 w 223"/>
                    <a:gd name="T21" fmla="*/ 0 h 216"/>
                    <a:gd name="T22" fmla="*/ 151 w 223"/>
                    <a:gd name="T23" fmla="*/ 15 h 216"/>
                    <a:gd name="T24" fmla="*/ 163 w 223"/>
                    <a:gd name="T25" fmla="*/ 67 h 216"/>
                    <a:gd name="T26" fmla="*/ 163 w 223"/>
                    <a:gd name="T27" fmla="*/ 67 h 216"/>
                    <a:gd name="T28" fmla="*/ 165 w 223"/>
                    <a:gd name="T29" fmla="*/ 92 h 216"/>
                    <a:gd name="T30" fmla="*/ 156 w 223"/>
                    <a:gd name="T31" fmla="*/ 103 h 216"/>
                    <a:gd name="T32" fmla="*/ 138 w 223"/>
                    <a:gd name="T33" fmla="*/ 137 h 216"/>
                    <a:gd name="T34" fmla="*/ 140 w 223"/>
                    <a:gd name="T35" fmla="*/ 144 h 216"/>
                    <a:gd name="T36" fmla="*/ 223 w 223"/>
                    <a:gd name="T37" fmla="*/ 211 h 216"/>
                    <a:gd name="T38" fmla="*/ 223 w 223"/>
                    <a:gd name="T39" fmla="*/ 216 h 216"/>
                    <a:gd name="T40" fmla="*/ 12 w 223"/>
                    <a:gd name="T41" fmla="*/ 205 h 216"/>
                    <a:gd name="T42" fmla="*/ 211 w 223"/>
                    <a:gd name="T43" fmla="*/ 205 h 216"/>
                    <a:gd name="T44" fmla="*/ 181 w 223"/>
                    <a:gd name="T45" fmla="*/ 175 h 216"/>
                    <a:gd name="T46" fmla="*/ 137 w 223"/>
                    <a:gd name="T47" fmla="*/ 155 h 216"/>
                    <a:gd name="T48" fmla="*/ 127 w 223"/>
                    <a:gd name="T49" fmla="*/ 134 h 216"/>
                    <a:gd name="T50" fmla="*/ 127 w 223"/>
                    <a:gd name="T51" fmla="*/ 132 h 216"/>
                    <a:gd name="T52" fmla="*/ 128 w 223"/>
                    <a:gd name="T53" fmla="*/ 130 h 216"/>
                    <a:gd name="T54" fmla="*/ 145 w 223"/>
                    <a:gd name="T55" fmla="*/ 98 h 216"/>
                    <a:gd name="T56" fmla="*/ 146 w 223"/>
                    <a:gd name="T57" fmla="*/ 93 h 216"/>
                    <a:gd name="T58" fmla="*/ 151 w 223"/>
                    <a:gd name="T59" fmla="*/ 93 h 216"/>
                    <a:gd name="T60" fmla="*/ 155 w 223"/>
                    <a:gd name="T61" fmla="*/ 86 h 216"/>
                    <a:gd name="T62" fmla="*/ 153 w 223"/>
                    <a:gd name="T63" fmla="*/ 74 h 216"/>
                    <a:gd name="T64" fmla="*/ 151 w 223"/>
                    <a:gd name="T65" fmla="*/ 72 h 216"/>
                    <a:gd name="T66" fmla="*/ 151 w 223"/>
                    <a:gd name="T67" fmla="*/ 69 h 216"/>
                    <a:gd name="T68" fmla="*/ 151 w 223"/>
                    <a:gd name="T69" fmla="*/ 66 h 216"/>
                    <a:gd name="T70" fmla="*/ 143 w 223"/>
                    <a:gd name="T71" fmla="*/ 23 h 216"/>
                    <a:gd name="T72" fmla="*/ 111 w 223"/>
                    <a:gd name="T73" fmla="*/ 12 h 216"/>
                    <a:gd name="T74" fmla="*/ 80 w 223"/>
                    <a:gd name="T75" fmla="*/ 23 h 216"/>
                    <a:gd name="T76" fmla="*/ 72 w 223"/>
                    <a:gd name="T77" fmla="*/ 66 h 216"/>
                    <a:gd name="T78" fmla="*/ 72 w 223"/>
                    <a:gd name="T79" fmla="*/ 69 h 216"/>
                    <a:gd name="T80" fmla="*/ 72 w 223"/>
                    <a:gd name="T81" fmla="*/ 72 h 216"/>
                    <a:gd name="T82" fmla="*/ 70 w 223"/>
                    <a:gd name="T83" fmla="*/ 74 h 216"/>
                    <a:gd name="T84" fmla="*/ 68 w 223"/>
                    <a:gd name="T85" fmla="*/ 86 h 216"/>
                    <a:gd name="T86" fmla="*/ 72 w 223"/>
                    <a:gd name="T87" fmla="*/ 93 h 216"/>
                    <a:gd name="T88" fmla="*/ 77 w 223"/>
                    <a:gd name="T89" fmla="*/ 93 h 216"/>
                    <a:gd name="T90" fmla="*/ 77 w 223"/>
                    <a:gd name="T91" fmla="*/ 98 h 216"/>
                    <a:gd name="T92" fmla="*/ 95 w 223"/>
                    <a:gd name="T93" fmla="*/ 130 h 216"/>
                    <a:gd name="T94" fmla="*/ 96 w 223"/>
                    <a:gd name="T95" fmla="*/ 132 h 216"/>
                    <a:gd name="T96" fmla="*/ 96 w 223"/>
                    <a:gd name="T97" fmla="*/ 134 h 216"/>
                    <a:gd name="T98" fmla="*/ 86 w 223"/>
                    <a:gd name="T99" fmla="*/ 155 h 216"/>
                    <a:gd name="T100" fmla="*/ 42 w 223"/>
                    <a:gd name="T101" fmla="*/ 175 h 216"/>
                    <a:gd name="T102" fmla="*/ 12 w 223"/>
                    <a:gd name="T103" fmla="*/ 205 h 2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223" h="216">
                      <a:moveTo>
                        <a:pt x="223" y="216"/>
                      </a:moveTo>
                      <a:cubicBezTo>
                        <a:pt x="0" y="216"/>
                        <a:pt x="0" y="216"/>
                        <a:pt x="0" y="216"/>
                      </a:cubicBezTo>
                      <a:cubicBezTo>
                        <a:pt x="0" y="211"/>
                        <a:pt x="0" y="211"/>
                        <a:pt x="0" y="211"/>
                      </a:cubicBezTo>
                      <a:cubicBezTo>
                        <a:pt x="0" y="176"/>
                        <a:pt x="65" y="148"/>
                        <a:pt x="83" y="144"/>
                      </a:cubicBezTo>
                      <a:cubicBezTo>
                        <a:pt x="84" y="143"/>
                        <a:pt x="84" y="140"/>
                        <a:pt x="85" y="137"/>
                      </a:cubicBezTo>
                      <a:cubicBezTo>
                        <a:pt x="81" y="132"/>
                        <a:pt x="71" y="120"/>
                        <a:pt x="67" y="103"/>
                      </a:cubicBezTo>
                      <a:cubicBezTo>
                        <a:pt x="63" y="102"/>
                        <a:pt x="60" y="98"/>
                        <a:pt x="58" y="92"/>
                      </a:cubicBezTo>
                      <a:cubicBezTo>
                        <a:pt x="55" y="85"/>
                        <a:pt x="55" y="74"/>
                        <a:pt x="60" y="67"/>
                      </a:cubicBezTo>
                      <a:cubicBezTo>
                        <a:pt x="60" y="67"/>
                        <a:pt x="60" y="67"/>
                        <a:pt x="60" y="67"/>
                      </a:cubicBezTo>
                      <a:cubicBezTo>
                        <a:pt x="59" y="57"/>
                        <a:pt x="56" y="32"/>
                        <a:pt x="71" y="15"/>
                      </a:cubicBezTo>
                      <a:cubicBezTo>
                        <a:pt x="80" y="5"/>
                        <a:pt x="94" y="0"/>
                        <a:pt x="111" y="0"/>
                      </a:cubicBezTo>
                      <a:cubicBezTo>
                        <a:pt x="129" y="0"/>
                        <a:pt x="142" y="5"/>
                        <a:pt x="151" y="15"/>
                      </a:cubicBezTo>
                      <a:cubicBezTo>
                        <a:pt x="166" y="32"/>
                        <a:pt x="164" y="57"/>
                        <a:pt x="163" y="67"/>
                      </a:cubicBezTo>
                      <a:cubicBezTo>
                        <a:pt x="163" y="67"/>
                        <a:pt x="163" y="67"/>
                        <a:pt x="163" y="67"/>
                      </a:cubicBezTo>
                      <a:cubicBezTo>
                        <a:pt x="168" y="74"/>
                        <a:pt x="168" y="85"/>
                        <a:pt x="165" y="92"/>
                      </a:cubicBezTo>
                      <a:cubicBezTo>
                        <a:pt x="163" y="98"/>
                        <a:pt x="160" y="102"/>
                        <a:pt x="156" y="103"/>
                      </a:cubicBezTo>
                      <a:cubicBezTo>
                        <a:pt x="152" y="120"/>
                        <a:pt x="142" y="132"/>
                        <a:pt x="138" y="137"/>
                      </a:cubicBezTo>
                      <a:cubicBezTo>
                        <a:pt x="138" y="140"/>
                        <a:pt x="139" y="143"/>
                        <a:pt x="140" y="144"/>
                      </a:cubicBezTo>
                      <a:cubicBezTo>
                        <a:pt x="158" y="148"/>
                        <a:pt x="223" y="176"/>
                        <a:pt x="223" y="211"/>
                      </a:cubicBezTo>
                      <a:lnTo>
                        <a:pt x="223" y="216"/>
                      </a:lnTo>
                      <a:close/>
                      <a:moveTo>
                        <a:pt x="12" y="205"/>
                      </a:moveTo>
                      <a:cubicBezTo>
                        <a:pt x="211" y="205"/>
                        <a:pt x="211" y="205"/>
                        <a:pt x="211" y="205"/>
                      </a:cubicBezTo>
                      <a:cubicBezTo>
                        <a:pt x="208" y="195"/>
                        <a:pt x="197" y="185"/>
                        <a:pt x="181" y="175"/>
                      </a:cubicBezTo>
                      <a:cubicBezTo>
                        <a:pt x="164" y="164"/>
                        <a:pt x="144" y="157"/>
                        <a:pt x="137" y="155"/>
                      </a:cubicBezTo>
                      <a:cubicBezTo>
                        <a:pt x="128" y="154"/>
                        <a:pt x="127" y="140"/>
                        <a:pt x="127" y="134"/>
                      </a:cubicBezTo>
                      <a:cubicBezTo>
                        <a:pt x="127" y="132"/>
                        <a:pt x="127" y="132"/>
                        <a:pt x="127" y="132"/>
                      </a:cubicBezTo>
                      <a:cubicBezTo>
                        <a:pt x="128" y="130"/>
                        <a:pt x="128" y="130"/>
                        <a:pt x="128" y="130"/>
                      </a:cubicBezTo>
                      <a:cubicBezTo>
                        <a:pt x="128" y="130"/>
                        <a:pt x="142" y="116"/>
                        <a:pt x="145" y="98"/>
                      </a:cubicBezTo>
                      <a:cubicBezTo>
                        <a:pt x="146" y="93"/>
                        <a:pt x="146" y="93"/>
                        <a:pt x="146" y="93"/>
                      </a:cubicBezTo>
                      <a:cubicBezTo>
                        <a:pt x="151" y="93"/>
                        <a:pt x="151" y="93"/>
                        <a:pt x="151" y="93"/>
                      </a:cubicBezTo>
                      <a:cubicBezTo>
                        <a:pt x="152" y="93"/>
                        <a:pt x="154" y="91"/>
                        <a:pt x="155" y="86"/>
                      </a:cubicBezTo>
                      <a:cubicBezTo>
                        <a:pt x="156" y="81"/>
                        <a:pt x="155" y="76"/>
                        <a:pt x="153" y="74"/>
                      </a:cubicBezTo>
                      <a:cubicBezTo>
                        <a:pt x="151" y="72"/>
                        <a:pt x="151" y="72"/>
                        <a:pt x="151" y="72"/>
                      </a:cubicBezTo>
                      <a:cubicBezTo>
                        <a:pt x="151" y="69"/>
                        <a:pt x="151" y="69"/>
                        <a:pt x="151" y="69"/>
                      </a:cubicBezTo>
                      <a:cubicBezTo>
                        <a:pt x="151" y="68"/>
                        <a:pt x="151" y="67"/>
                        <a:pt x="151" y="66"/>
                      </a:cubicBezTo>
                      <a:cubicBezTo>
                        <a:pt x="152" y="57"/>
                        <a:pt x="154" y="36"/>
                        <a:pt x="143" y="23"/>
                      </a:cubicBezTo>
                      <a:cubicBezTo>
                        <a:pt x="136" y="15"/>
                        <a:pt x="126" y="12"/>
                        <a:pt x="111" y="12"/>
                      </a:cubicBezTo>
                      <a:cubicBezTo>
                        <a:pt x="97" y="12"/>
                        <a:pt x="87" y="15"/>
                        <a:pt x="80" y="23"/>
                      </a:cubicBezTo>
                      <a:cubicBezTo>
                        <a:pt x="68" y="36"/>
                        <a:pt x="71" y="57"/>
                        <a:pt x="72" y="66"/>
                      </a:cubicBezTo>
                      <a:cubicBezTo>
                        <a:pt x="72" y="67"/>
                        <a:pt x="72" y="68"/>
                        <a:pt x="72" y="69"/>
                      </a:cubicBezTo>
                      <a:cubicBezTo>
                        <a:pt x="72" y="72"/>
                        <a:pt x="72" y="72"/>
                        <a:pt x="72" y="72"/>
                      </a:cubicBezTo>
                      <a:cubicBezTo>
                        <a:pt x="70" y="74"/>
                        <a:pt x="70" y="74"/>
                        <a:pt x="70" y="74"/>
                      </a:cubicBezTo>
                      <a:cubicBezTo>
                        <a:pt x="67" y="76"/>
                        <a:pt x="67" y="81"/>
                        <a:pt x="68" y="86"/>
                      </a:cubicBezTo>
                      <a:cubicBezTo>
                        <a:pt x="69" y="91"/>
                        <a:pt x="71" y="93"/>
                        <a:pt x="72" y="93"/>
                      </a:cubicBezTo>
                      <a:cubicBezTo>
                        <a:pt x="77" y="93"/>
                        <a:pt x="77" y="93"/>
                        <a:pt x="77" y="93"/>
                      </a:cubicBezTo>
                      <a:cubicBezTo>
                        <a:pt x="77" y="98"/>
                        <a:pt x="77" y="98"/>
                        <a:pt x="77" y="98"/>
                      </a:cubicBezTo>
                      <a:cubicBezTo>
                        <a:pt x="80" y="116"/>
                        <a:pt x="94" y="130"/>
                        <a:pt x="95" y="130"/>
                      </a:cubicBezTo>
                      <a:cubicBezTo>
                        <a:pt x="96" y="132"/>
                        <a:pt x="96" y="132"/>
                        <a:pt x="96" y="132"/>
                      </a:cubicBezTo>
                      <a:cubicBezTo>
                        <a:pt x="96" y="134"/>
                        <a:pt x="96" y="134"/>
                        <a:pt x="96" y="134"/>
                      </a:cubicBezTo>
                      <a:cubicBezTo>
                        <a:pt x="96" y="140"/>
                        <a:pt x="95" y="154"/>
                        <a:pt x="86" y="155"/>
                      </a:cubicBezTo>
                      <a:cubicBezTo>
                        <a:pt x="79" y="157"/>
                        <a:pt x="59" y="164"/>
                        <a:pt x="42" y="175"/>
                      </a:cubicBezTo>
                      <a:cubicBezTo>
                        <a:pt x="25" y="185"/>
                        <a:pt x="15" y="195"/>
                        <a:pt x="12" y="205"/>
                      </a:cubicBezTo>
                      <a:close/>
                    </a:path>
                  </a:pathLst>
                </a:custGeom>
                <a:grpFill/>
                <a:ln w="635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51" name="Freeform 478">
                  <a:extLst>
                    <a:ext uri="{FF2B5EF4-FFF2-40B4-BE49-F238E27FC236}">
                      <a16:creationId xmlns:a16="http://schemas.microsoft.com/office/drawing/2014/main" id="{3A13F04E-F75F-4C87-A9CA-1F0396C5A8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16650" y="2936875"/>
                  <a:ext cx="236537" cy="381000"/>
                </a:xfrm>
                <a:custGeom>
                  <a:avLst/>
                  <a:gdLst>
                    <a:gd name="T0" fmla="*/ 43 w 113"/>
                    <a:gd name="T1" fmla="*/ 120 h 181"/>
                    <a:gd name="T2" fmla="*/ 42 w 113"/>
                    <a:gd name="T3" fmla="*/ 114 h 181"/>
                    <a:gd name="T4" fmla="*/ 57 w 113"/>
                    <a:gd name="T5" fmla="*/ 86 h 181"/>
                    <a:gd name="T6" fmla="*/ 64 w 113"/>
                    <a:gd name="T7" fmla="*/ 77 h 181"/>
                    <a:gd name="T8" fmla="*/ 62 w 113"/>
                    <a:gd name="T9" fmla="*/ 56 h 181"/>
                    <a:gd name="T10" fmla="*/ 62 w 113"/>
                    <a:gd name="T11" fmla="*/ 56 h 181"/>
                    <a:gd name="T12" fmla="*/ 53 w 113"/>
                    <a:gd name="T13" fmla="*/ 13 h 181"/>
                    <a:gd name="T14" fmla="*/ 19 w 113"/>
                    <a:gd name="T15" fmla="*/ 0 h 181"/>
                    <a:gd name="T16" fmla="*/ 0 w 113"/>
                    <a:gd name="T17" fmla="*/ 4 h 181"/>
                    <a:gd name="T18" fmla="*/ 5 w 113"/>
                    <a:gd name="T19" fmla="*/ 12 h 181"/>
                    <a:gd name="T20" fmla="*/ 19 w 113"/>
                    <a:gd name="T21" fmla="*/ 10 h 181"/>
                    <a:gd name="T22" fmla="*/ 46 w 113"/>
                    <a:gd name="T23" fmla="*/ 19 h 181"/>
                    <a:gd name="T24" fmla="*/ 53 w 113"/>
                    <a:gd name="T25" fmla="*/ 55 h 181"/>
                    <a:gd name="T26" fmla="*/ 52 w 113"/>
                    <a:gd name="T27" fmla="*/ 58 h 181"/>
                    <a:gd name="T28" fmla="*/ 52 w 113"/>
                    <a:gd name="T29" fmla="*/ 60 h 181"/>
                    <a:gd name="T30" fmla="*/ 54 w 113"/>
                    <a:gd name="T31" fmla="*/ 62 h 181"/>
                    <a:gd name="T32" fmla="*/ 56 w 113"/>
                    <a:gd name="T33" fmla="*/ 72 h 181"/>
                    <a:gd name="T34" fmla="*/ 52 w 113"/>
                    <a:gd name="T35" fmla="*/ 78 h 181"/>
                    <a:gd name="T36" fmla="*/ 48 w 113"/>
                    <a:gd name="T37" fmla="*/ 78 h 181"/>
                    <a:gd name="T38" fmla="*/ 48 w 113"/>
                    <a:gd name="T39" fmla="*/ 82 h 181"/>
                    <a:gd name="T40" fmla="*/ 33 w 113"/>
                    <a:gd name="T41" fmla="*/ 109 h 181"/>
                    <a:gd name="T42" fmla="*/ 32 w 113"/>
                    <a:gd name="T43" fmla="*/ 110 h 181"/>
                    <a:gd name="T44" fmla="*/ 32 w 113"/>
                    <a:gd name="T45" fmla="*/ 112 h 181"/>
                    <a:gd name="T46" fmla="*/ 41 w 113"/>
                    <a:gd name="T47" fmla="*/ 130 h 181"/>
                    <a:gd name="T48" fmla="*/ 77 w 113"/>
                    <a:gd name="T49" fmla="*/ 146 h 181"/>
                    <a:gd name="T50" fmla="*/ 102 w 113"/>
                    <a:gd name="T51" fmla="*/ 171 h 181"/>
                    <a:gd name="T52" fmla="*/ 58 w 113"/>
                    <a:gd name="T53" fmla="*/ 171 h 181"/>
                    <a:gd name="T54" fmla="*/ 65 w 113"/>
                    <a:gd name="T55" fmla="*/ 181 h 181"/>
                    <a:gd name="T56" fmla="*/ 113 w 113"/>
                    <a:gd name="T57" fmla="*/ 181 h 181"/>
                    <a:gd name="T58" fmla="*/ 113 w 113"/>
                    <a:gd name="T59" fmla="*/ 176 h 181"/>
                    <a:gd name="T60" fmla="*/ 43 w 113"/>
                    <a:gd name="T61" fmla="*/ 120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113" h="181">
                      <a:moveTo>
                        <a:pt x="43" y="120"/>
                      </a:moveTo>
                      <a:cubicBezTo>
                        <a:pt x="42" y="119"/>
                        <a:pt x="42" y="117"/>
                        <a:pt x="42" y="114"/>
                      </a:cubicBezTo>
                      <a:cubicBezTo>
                        <a:pt x="45" y="110"/>
                        <a:pt x="53" y="100"/>
                        <a:pt x="57" y="86"/>
                      </a:cubicBezTo>
                      <a:cubicBezTo>
                        <a:pt x="60" y="85"/>
                        <a:pt x="62" y="82"/>
                        <a:pt x="64" y="77"/>
                      </a:cubicBezTo>
                      <a:cubicBezTo>
                        <a:pt x="66" y="71"/>
                        <a:pt x="67" y="62"/>
                        <a:pt x="62" y="56"/>
                      </a:cubicBezTo>
                      <a:cubicBezTo>
                        <a:pt x="62" y="56"/>
                        <a:pt x="62" y="56"/>
                        <a:pt x="62" y="56"/>
                      </a:cubicBezTo>
                      <a:cubicBezTo>
                        <a:pt x="63" y="48"/>
                        <a:pt x="65" y="27"/>
                        <a:pt x="53" y="13"/>
                      </a:cubicBezTo>
                      <a:cubicBezTo>
                        <a:pt x="45" y="5"/>
                        <a:pt x="34" y="0"/>
                        <a:pt x="19" y="0"/>
                      </a:cubicBezTo>
                      <a:cubicBezTo>
                        <a:pt x="12" y="0"/>
                        <a:pt x="5" y="2"/>
                        <a:pt x="0" y="4"/>
                      </a:cubicBezTo>
                      <a:cubicBezTo>
                        <a:pt x="2" y="6"/>
                        <a:pt x="3" y="9"/>
                        <a:pt x="5" y="12"/>
                      </a:cubicBezTo>
                      <a:cubicBezTo>
                        <a:pt x="9" y="11"/>
                        <a:pt x="14" y="10"/>
                        <a:pt x="19" y="10"/>
                      </a:cubicBezTo>
                      <a:cubicBezTo>
                        <a:pt x="31" y="10"/>
                        <a:pt x="40" y="13"/>
                        <a:pt x="46" y="19"/>
                      </a:cubicBezTo>
                      <a:cubicBezTo>
                        <a:pt x="55" y="30"/>
                        <a:pt x="53" y="48"/>
                        <a:pt x="53" y="55"/>
                      </a:cubicBezTo>
                      <a:cubicBezTo>
                        <a:pt x="52" y="56"/>
                        <a:pt x="52" y="57"/>
                        <a:pt x="52" y="58"/>
                      </a:cubicBezTo>
                      <a:cubicBezTo>
                        <a:pt x="52" y="60"/>
                        <a:pt x="52" y="60"/>
                        <a:pt x="52" y="60"/>
                      </a:cubicBezTo>
                      <a:cubicBezTo>
                        <a:pt x="54" y="62"/>
                        <a:pt x="54" y="62"/>
                        <a:pt x="54" y="62"/>
                      </a:cubicBezTo>
                      <a:cubicBezTo>
                        <a:pt x="56" y="63"/>
                        <a:pt x="57" y="68"/>
                        <a:pt x="56" y="72"/>
                      </a:cubicBezTo>
                      <a:cubicBezTo>
                        <a:pt x="55" y="76"/>
                        <a:pt x="53" y="78"/>
                        <a:pt x="52" y="78"/>
                      </a:cubicBezTo>
                      <a:cubicBezTo>
                        <a:pt x="48" y="78"/>
                        <a:pt x="48" y="78"/>
                        <a:pt x="48" y="78"/>
                      </a:cubicBezTo>
                      <a:cubicBezTo>
                        <a:pt x="48" y="82"/>
                        <a:pt x="48" y="82"/>
                        <a:pt x="48" y="82"/>
                      </a:cubicBezTo>
                      <a:cubicBezTo>
                        <a:pt x="45" y="97"/>
                        <a:pt x="34" y="109"/>
                        <a:pt x="33" y="109"/>
                      </a:cubicBezTo>
                      <a:cubicBezTo>
                        <a:pt x="32" y="110"/>
                        <a:pt x="32" y="110"/>
                        <a:pt x="32" y="110"/>
                      </a:cubicBezTo>
                      <a:cubicBezTo>
                        <a:pt x="32" y="112"/>
                        <a:pt x="32" y="112"/>
                        <a:pt x="32" y="112"/>
                      </a:cubicBezTo>
                      <a:cubicBezTo>
                        <a:pt x="32" y="117"/>
                        <a:pt x="33" y="129"/>
                        <a:pt x="41" y="130"/>
                      </a:cubicBezTo>
                      <a:cubicBezTo>
                        <a:pt x="47" y="131"/>
                        <a:pt x="63" y="137"/>
                        <a:pt x="77" y="146"/>
                      </a:cubicBezTo>
                      <a:cubicBezTo>
                        <a:pt x="91" y="154"/>
                        <a:pt x="100" y="163"/>
                        <a:pt x="102" y="171"/>
                      </a:cubicBezTo>
                      <a:cubicBezTo>
                        <a:pt x="58" y="171"/>
                        <a:pt x="58" y="171"/>
                        <a:pt x="58" y="171"/>
                      </a:cubicBezTo>
                      <a:cubicBezTo>
                        <a:pt x="60" y="174"/>
                        <a:pt x="63" y="177"/>
                        <a:pt x="65" y="181"/>
                      </a:cubicBezTo>
                      <a:cubicBezTo>
                        <a:pt x="113" y="181"/>
                        <a:pt x="113" y="181"/>
                        <a:pt x="113" y="181"/>
                      </a:cubicBezTo>
                      <a:cubicBezTo>
                        <a:pt x="113" y="176"/>
                        <a:pt x="113" y="176"/>
                        <a:pt x="113" y="176"/>
                      </a:cubicBezTo>
                      <a:cubicBezTo>
                        <a:pt x="113" y="147"/>
                        <a:pt x="58" y="123"/>
                        <a:pt x="43" y="120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 dirty="0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52" name="Freeform 479">
                  <a:extLst>
                    <a:ext uri="{FF2B5EF4-FFF2-40B4-BE49-F238E27FC236}">
                      <a16:creationId xmlns:a16="http://schemas.microsoft.com/office/drawing/2014/main" id="{E9A0DBD9-96B4-4A67-A30C-75EE708A3B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57863" y="2936875"/>
                  <a:ext cx="244475" cy="381000"/>
                </a:xfrm>
                <a:custGeom>
                  <a:avLst/>
                  <a:gdLst>
                    <a:gd name="T0" fmla="*/ 59 w 116"/>
                    <a:gd name="T1" fmla="*/ 171 h 181"/>
                    <a:gd name="T2" fmla="*/ 11 w 116"/>
                    <a:gd name="T3" fmla="*/ 171 h 181"/>
                    <a:gd name="T4" fmla="*/ 35 w 116"/>
                    <a:gd name="T5" fmla="*/ 146 h 181"/>
                    <a:gd name="T6" fmla="*/ 72 w 116"/>
                    <a:gd name="T7" fmla="*/ 130 h 181"/>
                    <a:gd name="T8" fmla="*/ 81 w 116"/>
                    <a:gd name="T9" fmla="*/ 112 h 181"/>
                    <a:gd name="T10" fmla="*/ 81 w 116"/>
                    <a:gd name="T11" fmla="*/ 110 h 181"/>
                    <a:gd name="T12" fmla="*/ 79 w 116"/>
                    <a:gd name="T13" fmla="*/ 109 h 181"/>
                    <a:gd name="T14" fmla="*/ 65 w 116"/>
                    <a:gd name="T15" fmla="*/ 82 h 181"/>
                    <a:gd name="T16" fmla="*/ 64 w 116"/>
                    <a:gd name="T17" fmla="*/ 78 h 181"/>
                    <a:gd name="T18" fmla="*/ 60 w 116"/>
                    <a:gd name="T19" fmla="*/ 78 h 181"/>
                    <a:gd name="T20" fmla="*/ 57 w 116"/>
                    <a:gd name="T21" fmla="*/ 72 h 181"/>
                    <a:gd name="T22" fmla="*/ 59 w 116"/>
                    <a:gd name="T23" fmla="*/ 62 h 181"/>
                    <a:gd name="T24" fmla="*/ 61 w 116"/>
                    <a:gd name="T25" fmla="*/ 60 h 181"/>
                    <a:gd name="T26" fmla="*/ 60 w 116"/>
                    <a:gd name="T27" fmla="*/ 58 h 181"/>
                    <a:gd name="T28" fmla="*/ 60 w 116"/>
                    <a:gd name="T29" fmla="*/ 55 h 181"/>
                    <a:gd name="T30" fmla="*/ 67 w 116"/>
                    <a:gd name="T31" fmla="*/ 19 h 181"/>
                    <a:gd name="T32" fmla="*/ 93 w 116"/>
                    <a:gd name="T33" fmla="*/ 10 h 181"/>
                    <a:gd name="T34" fmla="*/ 112 w 116"/>
                    <a:gd name="T35" fmla="*/ 13 h 181"/>
                    <a:gd name="T36" fmla="*/ 116 w 116"/>
                    <a:gd name="T37" fmla="*/ 5 h 181"/>
                    <a:gd name="T38" fmla="*/ 93 w 116"/>
                    <a:gd name="T39" fmla="*/ 0 h 181"/>
                    <a:gd name="T40" fmla="*/ 60 w 116"/>
                    <a:gd name="T41" fmla="*/ 13 h 181"/>
                    <a:gd name="T42" fmla="*/ 51 w 116"/>
                    <a:gd name="T43" fmla="*/ 56 h 181"/>
                    <a:gd name="T44" fmla="*/ 51 w 116"/>
                    <a:gd name="T45" fmla="*/ 56 h 181"/>
                    <a:gd name="T46" fmla="*/ 49 w 116"/>
                    <a:gd name="T47" fmla="*/ 77 h 181"/>
                    <a:gd name="T48" fmla="*/ 56 w 116"/>
                    <a:gd name="T49" fmla="*/ 86 h 181"/>
                    <a:gd name="T50" fmla="*/ 71 w 116"/>
                    <a:gd name="T51" fmla="*/ 114 h 181"/>
                    <a:gd name="T52" fmla="*/ 70 w 116"/>
                    <a:gd name="T53" fmla="*/ 120 h 181"/>
                    <a:gd name="T54" fmla="*/ 0 w 116"/>
                    <a:gd name="T55" fmla="*/ 176 h 181"/>
                    <a:gd name="T56" fmla="*/ 0 w 116"/>
                    <a:gd name="T57" fmla="*/ 181 h 181"/>
                    <a:gd name="T58" fmla="*/ 52 w 116"/>
                    <a:gd name="T59" fmla="*/ 181 h 181"/>
                    <a:gd name="T60" fmla="*/ 59 w 116"/>
                    <a:gd name="T61" fmla="*/ 171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116" h="181">
                      <a:moveTo>
                        <a:pt x="59" y="171"/>
                      </a:moveTo>
                      <a:cubicBezTo>
                        <a:pt x="11" y="171"/>
                        <a:pt x="11" y="171"/>
                        <a:pt x="11" y="171"/>
                      </a:cubicBezTo>
                      <a:cubicBezTo>
                        <a:pt x="13" y="163"/>
                        <a:pt x="22" y="154"/>
                        <a:pt x="35" y="146"/>
                      </a:cubicBezTo>
                      <a:cubicBezTo>
                        <a:pt x="50" y="137"/>
                        <a:pt x="66" y="131"/>
                        <a:pt x="72" y="130"/>
                      </a:cubicBezTo>
                      <a:cubicBezTo>
                        <a:pt x="80" y="129"/>
                        <a:pt x="81" y="117"/>
                        <a:pt x="81" y="112"/>
                      </a:cubicBezTo>
                      <a:cubicBezTo>
                        <a:pt x="81" y="110"/>
                        <a:pt x="81" y="110"/>
                        <a:pt x="81" y="110"/>
                      </a:cubicBezTo>
                      <a:cubicBezTo>
                        <a:pt x="79" y="109"/>
                        <a:pt x="79" y="109"/>
                        <a:pt x="79" y="109"/>
                      </a:cubicBezTo>
                      <a:cubicBezTo>
                        <a:pt x="79" y="109"/>
                        <a:pt x="68" y="97"/>
                        <a:pt x="65" y="82"/>
                      </a:cubicBezTo>
                      <a:cubicBezTo>
                        <a:pt x="64" y="78"/>
                        <a:pt x="64" y="78"/>
                        <a:pt x="64" y="78"/>
                      </a:cubicBezTo>
                      <a:cubicBezTo>
                        <a:pt x="60" y="78"/>
                        <a:pt x="60" y="78"/>
                        <a:pt x="60" y="78"/>
                      </a:cubicBezTo>
                      <a:cubicBezTo>
                        <a:pt x="60" y="78"/>
                        <a:pt x="58" y="76"/>
                        <a:pt x="57" y="72"/>
                      </a:cubicBezTo>
                      <a:cubicBezTo>
                        <a:pt x="56" y="68"/>
                        <a:pt x="57" y="63"/>
                        <a:pt x="59" y="62"/>
                      </a:cubicBezTo>
                      <a:cubicBezTo>
                        <a:pt x="61" y="60"/>
                        <a:pt x="61" y="60"/>
                        <a:pt x="61" y="60"/>
                      </a:cubicBezTo>
                      <a:cubicBezTo>
                        <a:pt x="60" y="58"/>
                        <a:pt x="60" y="58"/>
                        <a:pt x="60" y="58"/>
                      </a:cubicBezTo>
                      <a:cubicBezTo>
                        <a:pt x="60" y="57"/>
                        <a:pt x="60" y="56"/>
                        <a:pt x="60" y="55"/>
                      </a:cubicBezTo>
                      <a:cubicBezTo>
                        <a:pt x="59" y="48"/>
                        <a:pt x="58" y="30"/>
                        <a:pt x="67" y="19"/>
                      </a:cubicBezTo>
                      <a:cubicBezTo>
                        <a:pt x="73" y="13"/>
                        <a:pt x="82" y="10"/>
                        <a:pt x="93" y="10"/>
                      </a:cubicBezTo>
                      <a:cubicBezTo>
                        <a:pt x="101" y="10"/>
                        <a:pt x="107" y="11"/>
                        <a:pt x="112" y="13"/>
                      </a:cubicBezTo>
                      <a:cubicBezTo>
                        <a:pt x="113" y="11"/>
                        <a:pt x="114" y="8"/>
                        <a:pt x="116" y="5"/>
                      </a:cubicBezTo>
                      <a:cubicBezTo>
                        <a:pt x="110" y="2"/>
                        <a:pt x="102" y="0"/>
                        <a:pt x="93" y="0"/>
                      </a:cubicBezTo>
                      <a:cubicBezTo>
                        <a:pt x="79" y="0"/>
                        <a:pt x="67" y="5"/>
                        <a:pt x="60" y="13"/>
                      </a:cubicBezTo>
                      <a:cubicBezTo>
                        <a:pt x="48" y="27"/>
                        <a:pt x="50" y="48"/>
                        <a:pt x="51" y="56"/>
                      </a:cubicBezTo>
                      <a:cubicBezTo>
                        <a:pt x="51" y="56"/>
                        <a:pt x="51" y="56"/>
                        <a:pt x="51" y="56"/>
                      </a:cubicBezTo>
                      <a:cubicBezTo>
                        <a:pt x="46" y="62"/>
                        <a:pt x="46" y="71"/>
                        <a:pt x="49" y="77"/>
                      </a:cubicBezTo>
                      <a:cubicBezTo>
                        <a:pt x="50" y="82"/>
                        <a:pt x="53" y="85"/>
                        <a:pt x="56" y="86"/>
                      </a:cubicBezTo>
                      <a:cubicBezTo>
                        <a:pt x="59" y="100"/>
                        <a:pt x="68" y="110"/>
                        <a:pt x="71" y="114"/>
                      </a:cubicBezTo>
                      <a:cubicBezTo>
                        <a:pt x="71" y="117"/>
                        <a:pt x="70" y="119"/>
                        <a:pt x="70" y="120"/>
                      </a:cubicBezTo>
                      <a:cubicBezTo>
                        <a:pt x="55" y="123"/>
                        <a:pt x="0" y="147"/>
                        <a:pt x="0" y="176"/>
                      </a:cubicBezTo>
                      <a:cubicBezTo>
                        <a:pt x="0" y="181"/>
                        <a:pt x="0" y="181"/>
                        <a:pt x="0" y="181"/>
                      </a:cubicBezTo>
                      <a:cubicBezTo>
                        <a:pt x="52" y="181"/>
                        <a:pt x="52" y="181"/>
                        <a:pt x="52" y="181"/>
                      </a:cubicBezTo>
                      <a:cubicBezTo>
                        <a:pt x="54" y="177"/>
                        <a:pt x="56" y="174"/>
                        <a:pt x="59" y="171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</p:grpSp>
          <p:pic>
            <p:nvPicPr>
              <p:cNvPr id="49" name="그래픽 48">
                <a:extLst>
                  <a:ext uri="{FF2B5EF4-FFF2-40B4-BE49-F238E27FC236}">
                    <a16:creationId xmlns:a16="http://schemas.microsoft.com/office/drawing/2014/main" id="{D48963A2-5F12-4FD0-AC1C-67F3972941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794241" y="3701136"/>
                <a:ext cx="476250" cy="571500"/>
              </a:xfrm>
              <a:prstGeom prst="rect">
                <a:avLst/>
              </a:prstGeom>
            </p:spPr>
          </p:pic>
        </p:grpSp>
      </p:grp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4A841B35-CF9D-4764-8A0E-BC736ACEA688}"/>
              </a:ext>
            </a:extLst>
          </p:cNvPr>
          <p:cNvSpPr/>
          <p:nvPr/>
        </p:nvSpPr>
        <p:spPr>
          <a:xfrm rot="5400000">
            <a:off x="3286872" y="3088465"/>
            <a:ext cx="143991" cy="1583897"/>
          </a:xfrm>
          <a:prstGeom prst="rect">
            <a:avLst/>
          </a:prstGeom>
          <a:solidFill>
            <a:srgbClr val="00A6B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/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497C9EBF-7B67-41AE-933F-7F831BEF40EA}"/>
              </a:ext>
            </a:extLst>
          </p:cNvPr>
          <p:cNvGrpSpPr/>
          <p:nvPr/>
        </p:nvGrpSpPr>
        <p:grpSpPr>
          <a:xfrm>
            <a:off x="1465978" y="977592"/>
            <a:ext cx="21924345" cy="10911968"/>
            <a:chOff x="714375" y="1146814"/>
            <a:chExt cx="10962886" cy="5456339"/>
          </a:xfrm>
        </p:grpSpPr>
        <p:sp>
          <p:nvSpPr>
            <p:cNvPr id="66" name="사각형: 둥근 모서리 65">
              <a:extLst>
                <a:ext uri="{FF2B5EF4-FFF2-40B4-BE49-F238E27FC236}">
                  <a16:creationId xmlns:a16="http://schemas.microsoft.com/office/drawing/2014/main" id="{44F45C22-DA83-4F82-8884-D7FEE2C8327A}"/>
                </a:ext>
              </a:extLst>
            </p:cNvPr>
            <p:cNvSpPr/>
            <p:nvPr/>
          </p:nvSpPr>
          <p:spPr>
            <a:xfrm rot="20981271">
              <a:off x="714375" y="3667125"/>
              <a:ext cx="114300" cy="114300"/>
            </a:xfrm>
            <a:prstGeom prst="roundRect">
              <a:avLst>
                <a:gd name="adj" fmla="val 27778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67" name="사각형: 둥근 모서리 66">
              <a:extLst>
                <a:ext uri="{FF2B5EF4-FFF2-40B4-BE49-F238E27FC236}">
                  <a16:creationId xmlns:a16="http://schemas.microsoft.com/office/drawing/2014/main" id="{7F6B7213-540F-4D89-93AB-B5B3AE1EC6A7}"/>
                </a:ext>
              </a:extLst>
            </p:cNvPr>
            <p:cNvSpPr/>
            <p:nvPr/>
          </p:nvSpPr>
          <p:spPr>
            <a:xfrm rot="21414419">
              <a:off x="1308991" y="1441601"/>
              <a:ext cx="129574" cy="129574"/>
            </a:xfrm>
            <a:prstGeom prst="roundRect">
              <a:avLst>
                <a:gd name="adj" fmla="val 16784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69" name="더하기 기호 68">
              <a:extLst>
                <a:ext uri="{FF2B5EF4-FFF2-40B4-BE49-F238E27FC236}">
                  <a16:creationId xmlns:a16="http://schemas.microsoft.com/office/drawing/2014/main" id="{4F440580-DCF0-441A-A898-110812EB36AC}"/>
                </a:ext>
              </a:extLst>
            </p:cNvPr>
            <p:cNvSpPr/>
            <p:nvPr/>
          </p:nvSpPr>
          <p:spPr>
            <a:xfrm rot="20794024">
              <a:off x="6711988" y="5441476"/>
              <a:ext cx="372472" cy="372472"/>
            </a:xfrm>
            <a:prstGeom prst="mathPlus">
              <a:avLst/>
            </a:prstGeom>
            <a:solidFill>
              <a:srgbClr val="FA46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70" name="타원 69">
              <a:extLst>
                <a:ext uri="{FF2B5EF4-FFF2-40B4-BE49-F238E27FC236}">
                  <a16:creationId xmlns:a16="http://schemas.microsoft.com/office/drawing/2014/main" id="{2BF4A798-42A8-41C6-A1D7-531E3D7E5C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33261" y="2209800"/>
              <a:ext cx="144000" cy="144000"/>
            </a:xfrm>
            <a:prstGeom prst="ellipse">
              <a:avLst/>
            </a:prstGeom>
            <a:solidFill>
              <a:srgbClr val="81BF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71" name="사각형: 둥근 모서리 70">
              <a:extLst>
                <a:ext uri="{FF2B5EF4-FFF2-40B4-BE49-F238E27FC236}">
                  <a16:creationId xmlns:a16="http://schemas.microsoft.com/office/drawing/2014/main" id="{B665E5F7-1742-4472-9D4B-AE9A7AC6C169}"/>
                </a:ext>
              </a:extLst>
            </p:cNvPr>
            <p:cNvSpPr>
              <a:spLocks noChangeAspect="1"/>
            </p:cNvSpPr>
            <p:nvPr/>
          </p:nvSpPr>
          <p:spPr>
            <a:xfrm rot="21414419">
              <a:off x="8688789" y="1146814"/>
              <a:ext cx="180000" cy="180000"/>
            </a:xfrm>
            <a:prstGeom prst="roundRect">
              <a:avLst>
                <a:gd name="adj" fmla="val 16784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72" name="더하기 기호 71">
              <a:extLst>
                <a:ext uri="{FF2B5EF4-FFF2-40B4-BE49-F238E27FC236}">
                  <a16:creationId xmlns:a16="http://schemas.microsoft.com/office/drawing/2014/main" id="{834CA99E-1A06-44B7-883B-07A7CEB86BAE}"/>
                </a:ext>
              </a:extLst>
            </p:cNvPr>
            <p:cNvSpPr/>
            <p:nvPr/>
          </p:nvSpPr>
          <p:spPr>
            <a:xfrm rot="20794024">
              <a:off x="3345841" y="6045200"/>
              <a:ext cx="247867" cy="247867"/>
            </a:xfrm>
            <a:prstGeom prst="mathPlus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73" name="더하기 기호 72">
              <a:extLst>
                <a:ext uri="{FF2B5EF4-FFF2-40B4-BE49-F238E27FC236}">
                  <a16:creationId xmlns:a16="http://schemas.microsoft.com/office/drawing/2014/main" id="{28B0B159-6231-42B7-BEA4-4970A93EA018}"/>
                </a:ext>
              </a:extLst>
            </p:cNvPr>
            <p:cNvSpPr>
              <a:spLocks noChangeAspect="1"/>
            </p:cNvSpPr>
            <p:nvPr/>
          </p:nvSpPr>
          <p:spPr>
            <a:xfrm rot="269901">
              <a:off x="11142211" y="6423153"/>
              <a:ext cx="180000" cy="180000"/>
            </a:xfrm>
            <a:prstGeom prst="mathPlus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</p:spTree>
    <p:extLst>
      <p:ext uri="{BB962C8B-B14F-4D97-AF65-F5344CB8AC3E}">
        <p14:creationId xmlns:p14="http://schemas.microsoft.com/office/powerpoint/2010/main" val="1263552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그룹 42">
            <a:extLst>
              <a:ext uri="{FF2B5EF4-FFF2-40B4-BE49-F238E27FC236}">
                <a16:creationId xmlns:a16="http://schemas.microsoft.com/office/drawing/2014/main" id="{43E4DE2E-A0C6-4C93-9FCD-AF9756BDCA57}"/>
              </a:ext>
            </a:extLst>
          </p:cNvPr>
          <p:cNvGrpSpPr/>
          <p:nvPr/>
        </p:nvGrpSpPr>
        <p:grpSpPr>
          <a:xfrm>
            <a:off x="26062" y="8771052"/>
            <a:ext cx="24354766" cy="4940174"/>
            <a:chOff x="13032" y="4385588"/>
            <a:chExt cx="12178176" cy="2470248"/>
          </a:xfrm>
          <a:solidFill>
            <a:srgbClr val="D4E2F0"/>
          </a:solidFill>
        </p:grpSpPr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D4E1CFFC-203B-45AA-B03F-937B24EAFB40}"/>
                </a:ext>
              </a:extLst>
            </p:cNvPr>
            <p:cNvSpPr/>
            <p:nvPr/>
          </p:nvSpPr>
          <p:spPr>
            <a:xfrm rot="16200000">
              <a:off x="5747009" y="411638"/>
              <a:ext cx="710221" cy="12178176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r" latinLnBrk="0">
                <a:defRPr/>
              </a:pPr>
              <a:endParaRPr lang="en-US" kern="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75026126-ECC2-4FF6-946A-BB655BC81279}"/>
                </a:ext>
              </a:extLst>
            </p:cNvPr>
            <p:cNvGrpSpPr/>
            <p:nvPr/>
          </p:nvGrpSpPr>
          <p:grpSpPr>
            <a:xfrm>
              <a:off x="172643" y="5060827"/>
              <a:ext cx="11961038" cy="1166196"/>
              <a:chOff x="172643" y="5060827"/>
              <a:chExt cx="11961038" cy="1166196"/>
            </a:xfrm>
            <a:grpFill/>
          </p:grpSpPr>
          <p:grpSp>
            <p:nvGrpSpPr>
              <p:cNvPr id="50" name="그룹 49">
                <a:extLst>
                  <a:ext uri="{FF2B5EF4-FFF2-40B4-BE49-F238E27FC236}">
                    <a16:creationId xmlns:a16="http://schemas.microsoft.com/office/drawing/2014/main" id="{16BABDD2-F756-4A14-AE09-E339893E4CD0}"/>
                  </a:ext>
                </a:extLst>
              </p:cNvPr>
              <p:cNvGrpSpPr/>
              <p:nvPr/>
            </p:nvGrpSpPr>
            <p:grpSpPr>
              <a:xfrm flipH="1">
                <a:off x="9477616" y="5217319"/>
                <a:ext cx="2656065" cy="1009703"/>
                <a:chOff x="6744103" y="2790650"/>
                <a:chExt cx="5447897" cy="1905895"/>
              </a:xfrm>
              <a:grpFill/>
            </p:grpSpPr>
            <p:sp>
              <p:nvSpPr>
                <p:cNvPr id="87" name="Freeform 205">
                  <a:extLst>
                    <a:ext uri="{FF2B5EF4-FFF2-40B4-BE49-F238E27FC236}">
                      <a16:creationId xmlns:a16="http://schemas.microsoft.com/office/drawing/2014/main" id="{A7F8BD16-DAAD-4576-A6F1-B6B513669B30}"/>
                    </a:ext>
                  </a:extLst>
                </p:cNvPr>
                <p:cNvSpPr/>
                <p:nvPr/>
              </p:nvSpPr>
              <p:spPr>
                <a:xfrm>
                  <a:off x="10320282" y="3286845"/>
                  <a:ext cx="833141" cy="1409700"/>
                </a:xfrm>
                <a:custGeom>
                  <a:avLst/>
                  <a:gdLst>
                    <a:gd name="connsiteX0" fmla="*/ 615471 w 833141"/>
                    <a:gd name="connsiteY0" fmla="*/ 988335 h 1409700"/>
                    <a:gd name="connsiteX1" fmla="*/ 615471 w 833141"/>
                    <a:gd name="connsiteY1" fmla="*/ 1134385 h 1409700"/>
                    <a:gd name="connsiteX2" fmla="*/ 761521 w 833141"/>
                    <a:gd name="connsiteY2" fmla="*/ 1134385 h 1409700"/>
                    <a:gd name="connsiteX3" fmla="*/ 761521 w 833141"/>
                    <a:gd name="connsiteY3" fmla="*/ 988335 h 1409700"/>
                    <a:gd name="connsiteX4" fmla="*/ 434188 w 833141"/>
                    <a:gd name="connsiteY4" fmla="*/ 988335 h 1409700"/>
                    <a:gd name="connsiteX5" fmla="*/ 434188 w 833141"/>
                    <a:gd name="connsiteY5" fmla="*/ 1134385 h 1409700"/>
                    <a:gd name="connsiteX6" fmla="*/ 580238 w 833141"/>
                    <a:gd name="connsiteY6" fmla="*/ 1134385 h 1409700"/>
                    <a:gd name="connsiteX7" fmla="*/ 580238 w 833141"/>
                    <a:gd name="connsiteY7" fmla="*/ 988335 h 1409700"/>
                    <a:gd name="connsiteX8" fmla="*/ 252904 w 833141"/>
                    <a:gd name="connsiteY8" fmla="*/ 988335 h 1409700"/>
                    <a:gd name="connsiteX9" fmla="*/ 252904 w 833141"/>
                    <a:gd name="connsiteY9" fmla="*/ 1134385 h 1409700"/>
                    <a:gd name="connsiteX10" fmla="*/ 398954 w 833141"/>
                    <a:gd name="connsiteY10" fmla="*/ 1134385 h 1409700"/>
                    <a:gd name="connsiteX11" fmla="*/ 398954 w 833141"/>
                    <a:gd name="connsiteY11" fmla="*/ 988335 h 1409700"/>
                    <a:gd name="connsiteX12" fmla="*/ 71620 w 833141"/>
                    <a:gd name="connsiteY12" fmla="*/ 988335 h 1409700"/>
                    <a:gd name="connsiteX13" fmla="*/ 71620 w 833141"/>
                    <a:gd name="connsiteY13" fmla="*/ 1134385 h 1409700"/>
                    <a:gd name="connsiteX14" fmla="*/ 217670 w 833141"/>
                    <a:gd name="connsiteY14" fmla="*/ 1134385 h 1409700"/>
                    <a:gd name="connsiteX15" fmla="*/ 217670 w 833141"/>
                    <a:gd name="connsiteY15" fmla="*/ 988335 h 1409700"/>
                    <a:gd name="connsiteX16" fmla="*/ 615471 w 833141"/>
                    <a:gd name="connsiteY16" fmla="*/ 810865 h 1409700"/>
                    <a:gd name="connsiteX17" fmla="*/ 615471 w 833141"/>
                    <a:gd name="connsiteY17" fmla="*/ 956915 h 1409700"/>
                    <a:gd name="connsiteX18" fmla="*/ 761521 w 833141"/>
                    <a:gd name="connsiteY18" fmla="*/ 956915 h 1409700"/>
                    <a:gd name="connsiteX19" fmla="*/ 761521 w 833141"/>
                    <a:gd name="connsiteY19" fmla="*/ 810865 h 1409700"/>
                    <a:gd name="connsiteX20" fmla="*/ 434188 w 833141"/>
                    <a:gd name="connsiteY20" fmla="*/ 810865 h 1409700"/>
                    <a:gd name="connsiteX21" fmla="*/ 434188 w 833141"/>
                    <a:gd name="connsiteY21" fmla="*/ 956915 h 1409700"/>
                    <a:gd name="connsiteX22" fmla="*/ 580238 w 833141"/>
                    <a:gd name="connsiteY22" fmla="*/ 956915 h 1409700"/>
                    <a:gd name="connsiteX23" fmla="*/ 580238 w 833141"/>
                    <a:gd name="connsiteY23" fmla="*/ 810865 h 1409700"/>
                    <a:gd name="connsiteX24" fmla="*/ 252904 w 833141"/>
                    <a:gd name="connsiteY24" fmla="*/ 810865 h 1409700"/>
                    <a:gd name="connsiteX25" fmla="*/ 252904 w 833141"/>
                    <a:gd name="connsiteY25" fmla="*/ 956915 h 1409700"/>
                    <a:gd name="connsiteX26" fmla="*/ 398954 w 833141"/>
                    <a:gd name="connsiteY26" fmla="*/ 956915 h 1409700"/>
                    <a:gd name="connsiteX27" fmla="*/ 398954 w 833141"/>
                    <a:gd name="connsiteY27" fmla="*/ 810865 h 1409700"/>
                    <a:gd name="connsiteX28" fmla="*/ 71620 w 833141"/>
                    <a:gd name="connsiteY28" fmla="*/ 810865 h 1409700"/>
                    <a:gd name="connsiteX29" fmla="*/ 71620 w 833141"/>
                    <a:gd name="connsiteY29" fmla="*/ 956915 h 1409700"/>
                    <a:gd name="connsiteX30" fmla="*/ 217670 w 833141"/>
                    <a:gd name="connsiteY30" fmla="*/ 956915 h 1409700"/>
                    <a:gd name="connsiteX31" fmla="*/ 217670 w 833141"/>
                    <a:gd name="connsiteY31" fmla="*/ 810865 h 1409700"/>
                    <a:gd name="connsiteX32" fmla="*/ 615471 w 833141"/>
                    <a:gd name="connsiteY32" fmla="*/ 633395 h 1409700"/>
                    <a:gd name="connsiteX33" fmla="*/ 615471 w 833141"/>
                    <a:gd name="connsiteY33" fmla="*/ 779445 h 1409700"/>
                    <a:gd name="connsiteX34" fmla="*/ 761521 w 833141"/>
                    <a:gd name="connsiteY34" fmla="*/ 779445 h 1409700"/>
                    <a:gd name="connsiteX35" fmla="*/ 761521 w 833141"/>
                    <a:gd name="connsiteY35" fmla="*/ 633395 h 1409700"/>
                    <a:gd name="connsiteX36" fmla="*/ 434188 w 833141"/>
                    <a:gd name="connsiteY36" fmla="*/ 633395 h 1409700"/>
                    <a:gd name="connsiteX37" fmla="*/ 434188 w 833141"/>
                    <a:gd name="connsiteY37" fmla="*/ 779445 h 1409700"/>
                    <a:gd name="connsiteX38" fmla="*/ 580238 w 833141"/>
                    <a:gd name="connsiteY38" fmla="*/ 779445 h 1409700"/>
                    <a:gd name="connsiteX39" fmla="*/ 580238 w 833141"/>
                    <a:gd name="connsiteY39" fmla="*/ 633395 h 1409700"/>
                    <a:gd name="connsiteX40" fmla="*/ 252904 w 833141"/>
                    <a:gd name="connsiteY40" fmla="*/ 633395 h 1409700"/>
                    <a:gd name="connsiteX41" fmla="*/ 252904 w 833141"/>
                    <a:gd name="connsiteY41" fmla="*/ 779445 h 1409700"/>
                    <a:gd name="connsiteX42" fmla="*/ 398954 w 833141"/>
                    <a:gd name="connsiteY42" fmla="*/ 779445 h 1409700"/>
                    <a:gd name="connsiteX43" fmla="*/ 398954 w 833141"/>
                    <a:gd name="connsiteY43" fmla="*/ 633395 h 1409700"/>
                    <a:gd name="connsiteX44" fmla="*/ 71620 w 833141"/>
                    <a:gd name="connsiteY44" fmla="*/ 633395 h 1409700"/>
                    <a:gd name="connsiteX45" fmla="*/ 71620 w 833141"/>
                    <a:gd name="connsiteY45" fmla="*/ 779445 h 1409700"/>
                    <a:gd name="connsiteX46" fmla="*/ 217670 w 833141"/>
                    <a:gd name="connsiteY46" fmla="*/ 779445 h 1409700"/>
                    <a:gd name="connsiteX47" fmla="*/ 217670 w 833141"/>
                    <a:gd name="connsiteY47" fmla="*/ 633395 h 1409700"/>
                    <a:gd name="connsiteX48" fmla="*/ 615471 w 833141"/>
                    <a:gd name="connsiteY48" fmla="*/ 460732 h 1409700"/>
                    <a:gd name="connsiteX49" fmla="*/ 615471 w 833141"/>
                    <a:gd name="connsiteY49" fmla="*/ 606782 h 1409700"/>
                    <a:gd name="connsiteX50" fmla="*/ 761521 w 833141"/>
                    <a:gd name="connsiteY50" fmla="*/ 606782 h 1409700"/>
                    <a:gd name="connsiteX51" fmla="*/ 761521 w 833141"/>
                    <a:gd name="connsiteY51" fmla="*/ 460732 h 1409700"/>
                    <a:gd name="connsiteX52" fmla="*/ 434188 w 833141"/>
                    <a:gd name="connsiteY52" fmla="*/ 460732 h 1409700"/>
                    <a:gd name="connsiteX53" fmla="*/ 434188 w 833141"/>
                    <a:gd name="connsiteY53" fmla="*/ 606782 h 1409700"/>
                    <a:gd name="connsiteX54" fmla="*/ 580238 w 833141"/>
                    <a:gd name="connsiteY54" fmla="*/ 606782 h 1409700"/>
                    <a:gd name="connsiteX55" fmla="*/ 580238 w 833141"/>
                    <a:gd name="connsiteY55" fmla="*/ 460732 h 1409700"/>
                    <a:gd name="connsiteX56" fmla="*/ 252904 w 833141"/>
                    <a:gd name="connsiteY56" fmla="*/ 460732 h 1409700"/>
                    <a:gd name="connsiteX57" fmla="*/ 252904 w 833141"/>
                    <a:gd name="connsiteY57" fmla="*/ 606782 h 1409700"/>
                    <a:gd name="connsiteX58" fmla="*/ 398954 w 833141"/>
                    <a:gd name="connsiteY58" fmla="*/ 606782 h 1409700"/>
                    <a:gd name="connsiteX59" fmla="*/ 398954 w 833141"/>
                    <a:gd name="connsiteY59" fmla="*/ 460732 h 1409700"/>
                    <a:gd name="connsiteX60" fmla="*/ 71620 w 833141"/>
                    <a:gd name="connsiteY60" fmla="*/ 460732 h 1409700"/>
                    <a:gd name="connsiteX61" fmla="*/ 71620 w 833141"/>
                    <a:gd name="connsiteY61" fmla="*/ 606782 h 1409700"/>
                    <a:gd name="connsiteX62" fmla="*/ 217670 w 833141"/>
                    <a:gd name="connsiteY62" fmla="*/ 606782 h 1409700"/>
                    <a:gd name="connsiteX63" fmla="*/ 217670 w 833141"/>
                    <a:gd name="connsiteY63" fmla="*/ 460732 h 1409700"/>
                    <a:gd name="connsiteX64" fmla="*/ 615471 w 833141"/>
                    <a:gd name="connsiteY64" fmla="*/ 288069 h 1409700"/>
                    <a:gd name="connsiteX65" fmla="*/ 615471 w 833141"/>
                    <a:gd name="connsiteY65" fmla="*/ 434119 h 1409700"/>
                    <a:gd name="connsiteX66" fmla="*/ 761521 w 833141"/>
                    <a:gd name="connsiteY66" fmla="*/ 434119 h 1409700"/>
                    <a:gd name="connsiteX67" fmla="*/ 761521 w 833141"/>
                    <a:gd name="connsiteY67" fmla="*/ 288069 h 1409700"/>
                    <a:gd name="connsiteX68" fmla="*/ 434188 w 833141"/>
                    <a:gd name="connsiteY68" fmla="*/ 288069 h 1409700"/>
                    <a:gd name="connsiteX69" fmla="*/ 434188 w 833141"/>
                    <a:gd name="connsiteY69" fmla="*/ 434119 h 1409700"/>
                    <a:gd name="connsiteX70" fmla="*/ 580238 w 833141"/>
                    <a:gd name="connsiteY70" fmla="*/ 434119 h 1409700"/>
                    <a:gd name="connsiteX71" fmla="*/ 580238 w 833141"/>
                    <a:gd name="connsiteY71" fmla="*/ 288069 h 1409700"/>
                    <a:gd name="connsiteX72" fmla="*/ 252904 w 833141"/>
                    <a:gd name="connsiteY72" fmla="*/ 288069 h 1409700"/>
                    <a:gd name="connsiteX73" fmla="*/ 252904 w 833141"/>
                    <a:gd name="connsiteY73" fmla="*/ 434119 h 1409700"/>
                    <a:gd name="connsiteX74" fmla="*/ 398954 w 833141"/>
                    <a:gd name="connsiteY74" fmla="*/ 434119 h 1409700"/>
                    <a:gd name="connsiteX75" fmla="*/ 398954 w 833141"/>
                    <a:gd name="connsiteY75" fmla="*/ 288069 h 1409700"/>
                    <a:gd name="connsiteX76" fmla="*/ 71620 w 833141"/>
                    <a:gd name="connsiteY76" fmla="*/ 288069 h 1409700"/>
                    <a:gd name="connsiteX77" fmla="*/ 71620 w 833141"/>
                    <a:gd name="connsiteY77" fmla="*/ 434119 h 1409700"/>
                    <a:gd name="connsiteX78" fmla="*/ 217670 w 833141"/>
                    <a:gd name="connsiteY78" fmla="*/ 434119 h 1409700"/>
                    <a:gd name="connsiteX79" fmla="*/ 217670 w 833141"/>
                    <a:gd name="connsiteY79" fmla="*/ 288069 h 1409700"/>
                    <a:gd name="connsiteX80" fmla="*/ 615471 w 833141"/>
                    <a:gd name="connsiteY80" fmla="*/ 111367 h 1409700"/>
                    <a:gd name="connsiteX81" fmla="*/ 615471 w 833141"/>
                    <a:gd name="connsiteY81" fmla="*/ 257417 h 1409700"/>
                    <a:gd name="connsiteX82" fmla="*/ 761521 w 833141"/>
                    <a:gd name="connsiteY82" fmla="*/ 257417 h 1409700"/>
                    <a:gd name="connsiteX83" fmla="*/ 761521 w 833141"/>
                    <a:gd name="connsiteY83" fmla="*/ 111367 h 1409700"/>
                    <a:gd name="connsiteX84" fmla="*/ 434188 w 833141"/>
                    <a:gd name="connsiteY84" fmla="*/ 111367 h 1409700"/>
                    <a:gd name="connsiteX85" fmla="*/ 434188 w 833141"/>
                    <a:gd name="connsiteY85" fmla="*/ 257417 h 1409700"/>
                    <a:gd name="connsiteX86" fmla="*/ 580238 w 833141"/>
                    <a:gd name="connsiteY86" fmla="*/ 257417 h 1409700"/>
                    <a:gd name="connsiteX87" fmla="*/ 580238 w 833141"/>
                    <a:gd name="connsiteY87" fmla="*/ 111367 h 1409700"/>
                    <a:gd name="connsiteX88" fmla="*/ 252904 w 833141"/>
                    <a:gd name="connsiteY88" fmla="*/ 111367 h 1409700"/>
                    <a:gd name="connsiteX89" fmla="*/ 252904 w 833141"/>
                    <a:gd name="connsiteY89" fmla="*/ 257417 h 1409700"/>
                    <a:gd name="connsiteX90" fmla="*/ 398954 w 833141"/>
                    <a:gd name="connsiteY90" fmla="*/ 257417 h 1409700"/>
                    <a:gd name="connsiteX91" fmla="*/ 398954 w 833141"/>
                    <a:gd name="connsiteY91" fmla="*/ 111367 h 1409700"/>
                    <a:gd name="connsiteX92" fmla="*/ 71620 w 833141"/>
                    <a:gd name="connsiteY92" fmla="*/ 111367 h 1409700"/>
                    <a:gd name="connsiteX93" fmla="*/ 71620 w 833141"/>
                    <a:gd name="connsiteY93" fmla="*/ 257417 h 1409700"/>
                    <a:gd name="connsiteX94" fmla="*/ 217670 w 833141"/>
                    <a:gd name="connsiteY94" fmla="*/ 257417 h 1409700"/>
                    <a:gd name="connsiteX95" fmla="*/ 217670 w 833141"/>
                    <a:gd name="connsiteY95" fmla="*/ 111367 h 1409700"/>
                    <a:gd name="connsiteX96" fmla="*/ 0 w 833141"/>
                    <a:gd name="connsiteY96" fmla="*/ 0 h 1409700"/>
                    <a:gd name="connsiteX97" fmla="*/ 833141 w 833141"/>
                    <a:gd name="connsiteY97" fmla="*/ 0 h 1409700"/>
                    <a:gd name="connsiteX98" fmla="*/ 833141 w 833141"/>
                    <a:gd name="connsiteY98" fmla="*/ 1409700 h 1409700"/>
                    <a:gd name="connsiteX99" fmla="*/ 0 w 833141"/>
                    <a:gd name="connsiteY99" fmla="*/ 1409700 h 1409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</a:cxnLst>
                  <a:rect l="l" t="t" r="r" b="b"/>
                  <a:pathLst>
                    <a:path w="833141" h="1409700">
                      <a:moveTo>
                        <a:pt x="615471" y="988335"/>
                      </a:moveTo>
                      <a:lnTo>
                        <a:pt x="615471" y="1134385"/>
                      </a:lnTo>
                      <a:lnTo>
                        <a:pt x="761521" y="1134385"/>
                      </a:lnTo>
                      <a:lnTo>
                        <a:pt x="761521" y="988335"/>
                      </a:lnTo>
                      <a:close/>
                      <a:moveTo>
                        <a:pt x="434188" y="988335"/>
                      </a:moveTo>
                      <a:lnTo>
                        <a:pt x="434188" y="1134385"/>
                      </a:lnTo>
                      <a:lnTo>
                        <a:pt x="580238" y="1134385"/>
                      </a:lnTo>
                      <a:lnTo>
                        <a:pt x="580238" y="988335"/>
                      </a:lnTo>
                      <a:close/>
                      <a:moveTo>
                        <a:pt x="252904" y="988335"/>
                      </a:moveTo>
                      <a:lnTo>
                        <a:pt x="252904" y="1134385"/>
                      </a:lnTo>
                      <a:lnTo>
                        <a:pt x="398954" y="1134385"/>
                      </a:lnTo>
                      <a:lnTo>
                        <a:pt x="398954" y="988335"/>
                      </a:lnTo>
                      <a:close/>
                      <a:moveTo>
                        <a:pt x="71620" y="988335"/>
                      </a:moveTo>
                      <a:lnTo>
                        <a:pt x="71620" y="1134385"/>
                      </a:lnTo>
                      <a:lnTo>
                        <a:pt x="217670" y="1134385"/>
                      </a:lnTo>
                      <a:lnTo>
                        <a:pt x="217670" y="988335"/>
                      </a:lnTo>
                      <a:close/>
                      <a:moveTo>
                        <a:pt x="615471" y="810865"/>
                      </a:moveTo>
                      <a:lnTo>
                        <a:pt x="615471" y="956915"/>
                      </a:lnTo>
                      <a:lnTo>
                        <a:pt x="761521" y="956915"/>
                      </a:lnTo>
                      <a:lnTo>
                        <a:pt x="761521" y="810865"/>
                      </a:lnTo>
                      <a:close/>
                      <a:moveTo>
                        <a:pt x="434188" y="810865"/>
                      </a:moveTo>
                      <a:lnTo>
                        <a:pt x="434188" y="956915"/>
                      </a:lnTo>
                      <a:lnTo>
                        <a:pt x="580238" y="956915"/>
                      </a:lnTo>
                      <a:lnTo>
                        <a:pt x="580238" y="810865"/>
                      </a:lnTo>
                      <a:close/>
                      <a:moveTo>
                        <a:pt x="252904" y="810865"/>
                      </a:moveTo>
                      <a:lnTo>
                        <a:pt x="252904" y="956915"/>
                      </a:lnTo>
                      <a:lnTo>
                        <a:pt x="398954" y="956915"/>
                      </a:lnTo>
                      <a:lnTo>
                        <a:pt x="398954" y="810865"/>
                      </a:lnTo>
                      <a:close/>
                      <a:moveTo>
                        <a:pt x="71620" y="810865"/>
                      </a:moveTo>
                      <a:lnTo>
                        <a:pt x="71620" y="956915"/>
                      </a:lnTo>
                      <a:lnTo>
                        <a:pt x="217670" y="956915"/>
                      </a:lnTo>
                      <a:lnTo>
                        <a:pt x="217670" y="810865"/>
                      </a:lnTo>
                      <a:close/>
                      <a:moveTo>
                        <a:pt x="615471" y="633395"/>
                      </a:moveTo>
                      <a:lnTo>
                        <a:pt x="615471" y="779445"/>
                      </a:lnTo>
                      <a:lnTo>
                        <a:pt x="761521" y="779445"/>
                      </a:lnTo>
                      <a:lnTo>
                        <a:pt x="761521" y="633395"/>
                      </a:lnTo>
                      <a:close/>
                      <a:moveTo>
                        <a:pt x="434188" y="633395"/>
                      </a:moveTo>
                      <a:lnTo>
                        <a:pt x="434188" y="779445"/>
                      </a:lnTo>
                      <a:lnTo>
                        <a:pt x="580238" y="779445"/>
                      </a:lnTo>
                      <a:lnTo>
                        <a:pt x="580238" y="633395"/>
                      </a:lnTo>
                      <a:close/>
                      <a:moveTo>
                        <a:pt x="252904" y="633395"/>
                      </a:moveTo>
                      <a:lnTo>
                        <a:pt x="252904" y="779445"/>
                      </a:lnTo>
                      <a:lnTo>
                        <a:pt x="398954" y="779445"/>
                      </a:lnTo>
                      <a:lnTo>
                        <a:pt x="398954" y="633395"/>
                      </a:lnTo>
                      <a:close/>
                      <a:moveTo>
                        <a:pt x="71620" y="633395"/>
                      </a:moveTo>
                      <a:lnTo>
                        <a:pt x="71620" y="779445"/>
                      </a:lnTo>
                      <a:lnTo>
                        <a:pt x="217670" y="779445"/>
                      </a:lnTo>
                      <a:lnTo>
                        <a:pt x="217670" y="633395"/>
                      </a:lnTo>
                      <a:close/>
                      <a:moveTo>
                        <a:pt x="615471" y="460732"/>
                      </a:moveTo>
                      <a:lnTo>
                        <a:pt x="615471" y="606782"/>
                      </a:lnTo>
                      <a:lnTo>
                        <a:pt x="761521" y="606782"/>
                      </a:lnTo>
                      <a:lnTo>
                        <a:pt x="761521" y="460732"/>
                      </a:lnTo>
                      <a:close/>
                      <a:moveTo>
                        <a:pt x="434188" y="460732"/>
                      </a:moveTo>
                      <a:lnTo>
                        <a:pt x="434188" y="606782"/>
                      </a:lnTo>
                      <a:lnTo>
                        <a:pt x="580238" y="606782"/>
                      </a:lnTo>
                      <a:lnTo>
                        <a:pt x="580238" y="460732"/>
                      </a:lnTo>
                      <a:close/>
                      <a:moveTo>
                        <a:pt x="252904" y="460732"/>
                      </a:moveTo>
                      <a:lnTo>
                        <a:pt x="252904" y="606782"/>
                      </a:lnTo>
                      <a:lnTo>
                        <a:pt x="398954" y="606782"/>
                      </a:lnTo>
                      <a:lnTo>
                        <a:pt x="398954" y="460732"/>
                      </a:lnTo>
                      <a:close/>
                      <a:moveTo>
                        <a:pt x="71620" y="460732"/>
                      </a:moveTo>
                      <a:lnTo>
                        <a:pt x="71620" y="606782"/>
                      </a:lnTo>
                      <a:lnTo>
                        <a:pt x="217670" y="606782"/>
                      </a:lnTo>
                      <a:lnTo>
                        <a:pt x="217670" y="460732"/>
                      </a:lnTo>
                      <a:close/>
                      <a:moveTo>
                        <a:pt x="615471" y="288069"/>
                      </a:moveTo>
                      <a:lnTo>
                        <a:pt x="615471" y="434119"/>
                      </a:lnTo>
                      <a:lnTo>
                        <a:pt x="761521" y="434119"/>
                      </a:lnTo>
                      <a:lnTo>
                        <a:pt x="761521" y="288069"/>
                      </a:lnTo>
                      <a:close/>
                      <a:moveTo>
                        <a:pt x="434188" y="288069"/>
                      </a:moveTo>
                      <a:lnTo>
                        <a:pt x="434188" y="434119"/>
                      </a:lnTo>
                      <a:lnTo>
                        <a:pt x="580238" y="434119"/>
                      </a:lnTo>
                      <a:lnTo>
                        <a:pt x="580238" y="288069"/>
                      </a:lnTo>
                      <a:close/>
                      <a:moveTo>
                        <a:pt x="252904" y="288069"/>
                      </a:moveTo>
                      <a:lnTo>
                        <a:pt x="252904" y="434119"/>
                      </a:lnTo>
                      <a:lnTo>
                        <a:pt x="398954" y="434119"/>
                      </a:lnTo>
                      <a:lnTo>
                        <a:pt x="398954" y="288069"/>
                      </a:lnTo>
                      <a:close/>
                      <a:moveTo>
                        <a:pt x="71620" y="288069"/>
                      </a:moveTo>
                      <a:lnTo>
                        <a:pt x="71620" y="434119"/>
                      </a:lnTo>
                      <a:lnTo>
                        <a:pt x="217670" y="434119"/>
                      </a:lnTo>
                      <a:lnTo>
                        <a:pt x="217670" y="288069"/>
                      </a:lnTo>
                      <a:close/>
                      <a:moveTo>
                        <a:pt x="615471" y="111367"/>
                      </a:moveTo>
                      <a:lnTo>
                        <a:pt x="615471" y="257417"/>
                      </a:lnTo>
                      <a:lnTo>
                        <a:pt x="761521" y="257417"/>
                      </a:lnTo>
                      <a:lnTo>
                        <a:pt x="761521" y="111367"/>
                      </a:lnTo>
                      <a:close/>
                      <a:moveTo>
                        <a:pt x="434188" y="111367"/>
                      </a:moveTo>
                      <a:lnTo>
                        <a:pt x="434188" y="257417"/>
                      </a:lnTo>
                      <a:lnTo>
                        <a:pt x="580238" y="257417"/>
                      </a:lnTo>
                      <a:lnTo>
                        <a:pt x="580238" y="111367"/>
                      </a:lnTo>
                      <a:close/>
                      <a:moveTo>
                        <a:pt x="252904" y="111367"/>
                      </a:moveTo>
                      <a:lnTo>
                        <a:pt x="252904" y="257417"/>
                      </a:lnTo>
                      <a:lnTo>
                        <a:pt x="398954" y="257417"/>
                      </a:lnTo>
                      <a:lnTo>
                        <a:pt x="398954" y="111367"/>
                      </a:lnTo>
                      <a:close/>
                      <a:moveTo>
                        <a:pt x="71620" y="111367"/>
                      </a:moveTo>
                      <a:lnTo>
                        <a:pt x="71620" y="257417"/>
                      </a:lnTo>
                      <a:lnTo>
                        <a:pt x="217670" y="257417"/>
                      </a:lnTo>
                      <a:lnTo>
                        <a:pt x="217670" y="111367"/>
                      </a:lnTo>
                      <a:close/>
                      <a:moveTo>
                        <a:pt x="0" y="0"/>
                      </a:moveTo>
                      <a:lnTo>
                        <a:pt x="833141" y="0"/>
                      </a:lnTo>
                      <a:lnTo>
                        <a:pt x="833141" y="1409700"/>
                      </a:lnTo>
                      <a:lnTo>
                        <a:pt x="0" y="14097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88" name="Freeform 229">
                  <a:extLst>
                    <a:ext uri="{FF2B5EF4-FFF2-40B4-BE49-F238E27FC236}">
                      <a16:creationId xmlns:a16="http://schemas.microsoft.com/office/drawing/2014/main" id="{61E5F688-AAA8-4694-9A1D-5948492150CE}"/>
                    </a:ext>
                  </a:extLst>
                </p:cNvPr>
                <p:cNvSpPr/>
                <p:nvPr/>
              </p:nvSpPr>
              <p:spPr>
                <a:xfrm>
                  <a:off x="8755898" y="2811283"/>
                  <a:ext cx="495300" cy="1885262"/>
                </a:xfrm>
                <a:custGeom>
                  <a:avLst/>
                  <a:gdLst>
                    <a:gd name="connsiteX0" fmla="*/ 340274 w 495300"/>
                    <a:gd name="connsiteY0" fmla="*/ 1548428 h 1885262"/>
                    <a:gd name="connsiteX1" fmla="*/ 340274 w 495300"/>
                    <a:gd name="connsiteY1" fmla="*/ 1720733 h 1885262"/>
                    <a:gd name="connsiteX2" fmla="*/ 431800 w 495300"/>
                    <a:gd name="connsiteY2" fmla="*/ 1720733 h 1885262"/>
                    <a:gd name="connsiteX3" fmla="*/ 431800 w 495300"/>
                    <a:gd name="connsiteY3" fmla="*/ 1548428 h 1885262"/>
                    <a:gd name="connsiteX4" fmla="*/ 193736 w 495300"/>
                    <a:gd name="connsiteY4" fmla="*/ 1548428 h 1885262"/>
                    <a:gd name="connsiteX5" fmla="*/ 193736 w 495300"/>
                    <a:gd name="connsiteY5" fmla="*/ 1720733 h 1885262"/>
                    <a:gd name="connsiteX6" fmla="*/ 285262 w 495300"/>
                    <a:gd name="connsiteY6" fmla="*/ 1720733 h 1885262"/>
                    <a:gd name="connsiteX7" fmla="*/ 285262 w 495300"/>
                    <a:gd name="connsiteY7" fmla="*/ 1548428 h 1885262"/>
                    <a:gd name="connsiteX8" fmla="*/ 49762 w 495300"/>
                    <a:gd name="connsiteY8" fmla="*/ 1548428 h 1885262"/>
                    <a:gd name="connsiteX9" fmla="*/ 49762 w 495300"/>
                    <a:gd name="connsiteY9" fmla="*/ 1720733 h 1885262"/>
                    <a:gd name="connsiteX10" fmla="*/ 141288 w 495300"/>
                    <a:gd name="connsiteY10" fmla="*/ 1720733 h 1885262"/>
                    <a:gd name="connsiteX11" fmla="*/ 141288 w 495300"/>
                    <a:gd name="connsiteY11" fmla="*/ 1548428 h 1885262"/>
                    <a:gd name="connsiteX12" fmla="*/ 340274 w 495300"/>
                    <a:gd name="connsiteY12" fmla="*/ 1324645 h 1885262"/>
                    <a:gd name="connsiteX13" fmla="*/ 340274 w 495300"/>
                    <a:gd name="connsiteY13" fmla="*/ 1496950 h 1885262"/>
                    <a:gd name="connsiteX14" fmla="*/ 431800 w 495300"/>
                    <a:gd name="connsiteY14" fmla="*/ 1496950 h 1885262"/>
                    <a:gd name="connsiteX15" fmla="*/ 431800 w 495300"/>
                    <a:gd name="connsiteY15" fmla="*/ 1324645 h 1885262"/>
                    <a:gd name="connsiteX16" fmla="*/ 193736 w 495300"/>
                    <a:gd name="connsiteY16" fmla="*/ 1324645 h 1885262"/>
                    <a:gd name="connsiteX17" fmla="*/ 193736 w 495300"/>
                    <a:gd name="connsiteY17" fmla="*/ 1496950 h 1885262"/>
                    <a:gd name="connsiteX18" fmla="*/ 285262 w 495300"/>
                    <a:gd name="connsiteY18" fmla="*/ 1496950 h 1885262"/>
                    <a:gd name="connsiteX19" fmla="*/ 285262 w 495300"/>
                    <a:gd name="connsiteY19" fmla="*/ 1324645 h 1885262"/>
                    <a:gd name="connsiteX20" fmla="*/ 49762 w 495300"/>
                    <a:gd name="connsiteY20" fmla="*/ 1324645 h 1885262"/>
                    <a:gd name="connsiteX21" fmla="*/ 49762 w 495300"/>
                    <a:gd name="connsiteY21" fmla="*/ 1496950 h 1885262"/>
                    <a:gd name="connsiteX22" fmla="*/ 141288 w 495300"/>
                    <a:gd name="connsiteY22" fmla="*/ 1496950 h 1885262"/>
                    <a:gd name="connsiteX23" fmla="*/ 141288 w 495300"/>
                    <a:gd name="connsiteY23" fmla="*/ 1324645 h 1885262"/>
                    <a:gd name="connsiteX24" fmla="*/ 57150 w 495300"/>
                    <a:gd name="connsiteY24" fmla="*/ 1188612 h 1885262"/>
                    <a:gd name="connsiteX25" fmla="*/ 57150 w 495300"/>
                    <a:gd name="connsiteY25" fmla="*/ 1234331 h 1885262"/>
                    <a:gd name="connsiteX26" fmla="*/ 438150 w 495300"/>
                    <a:gd name="connsiteY26" fmla="*/ 1234331 h 1885262"/>
                    <a:gd name="connsiteX27" fmla="*/ 438150 w 495300"/>
                    <a:gd name="connsiteY27" fmla="*/ 1188612 h 1885262"/>
                    <a:gd name="connsiteX28" fmla="*/ 57150 w 495300"/>
                    <a:gd name="connsiteY28" fmla="*/ 1115858 h 1885262"/>
                    <a:gd name="connsiteX29" fmla="*/ 57150 w 495300"/>
                    <a:gd name="connsiteY29" fmla="*/ 1161577 h 1885262"/>
                    <a:gd name="connsiteX30" fmla="*/ 438150 w 495300"/>
                    <a:gd name="connsiteY30" fmla="*/ 1161577 h 1885262"/>
                    <a:gd name="connsiteX31" fmla="*/ 438150 w 495300"/>
                    <a:gd name="connsiteY31" fmla="*/ 1115858 h 1885262"/>
                    <a:gd name="connsiteX32" fmla="*/ 57150 w 495300"/>
                    <a:gd name="connsiteY32" fmla="*/ 1043104 h 1885262"/>
                    <a:gd name="connsiteX33" fmla="*/ 57150 w 495300"/>
                    <a:gd name="connsiteY33" fmla="*/ 1088823 h 1885262"/>
                    <a:gd name="connsiteX34" fmla="*/ 438150 w 495300"/>
                    <a:gd name="connsiteY34" fmla="*/ 1088823 h 1885262"/>
                    <a:gd name="connsiteX35" fmla="*/ 438150 w 495300"/>
                    <a:gd name="connsiteY35" fmla="*/ 1043104 h 1885262"/>
                    <a:gd name="connsiteX36" fmla="*/ 57150 w 495300"/>
                    <a:gd name="connsiteY36" fmla="*/ 970350 h 1885262"/>
                    <a:gd name="connsiteX37" fmla="*/ 57150 w 495300"/>
                    <a:gd name="connsiteY37" fmla="*/ 1016069 h 1885262"/>
                    <a:gd name="connsiteX38" fmla="*/ 438150 w 495300"/>
                    <a:gd name="connsiteY38" fmla="*/ 1016069 h 1885262"/>
                    <a:gd name="connsiteX39" fmla="*/ 438150 w 495300"/>
                    <a:gd name="connsiteY39" fmla="*/ 970350 h 1885262"/>
                    <a:gd name="connsiteX40" fmla="*/ 57150 w 495300"/>
                    <a:gd name="connsiteY40" fmla="*/ 897596 h 1885262"/>
                    <a:gd name="connsiteX41" fmla="*/ 57150 w 495300"/>
                    <a:gd name="connsiteY41" fmla="*/ 943315 h 1885262"/>
                    <a:gd name="connsiteX42" fmla="*/ 438150 w 495300"/>
                    <a:gd name="connsiteY42" fmla="*/ 943315 h 1885262"/>
                    <a:gd name="connsiteX43" fmla="*/ 438150 w 495300"/>
                    <a:gd name="connsiteY43" fmla="*/ 897596 h 1885262"/>
                    <a:gd name="connsiteX44" fmla="*/ 57150 w 495300"/>
                    <a:gd name="connsiteY44" fmla="*/ 824842 h 1885262"/>
                    <a:gd name="connsiteX45" fmla="*/ 57150 w 495300"/>
                    <a:gd name="connsiteY45" fmla="*/ 870561 h 1885262"/>
                    <a:gd name="connsiteX46" fmla="*/ 438150 w 495300"/>
                    <a:gd name="connsiteY46" fmla="*/ 870561 h 1885262"/>
                    <a:gd name="connsiteX47" fmla="*/ 438150 w 495300"/>
                    <a:gd name="connsiteY47" fmla="*/ 824842 h 1885262"/>
                    <a:gd name="connsiteX48" fmla="*/ 57150 w 495300"/>
                    <a:gd name="connsiteY48" fmla="*/ 752088 h 1885262"/>
                    <a:gd name="connsiteX49" fmla="*/ 57150 w 495300"/>
                    <a:gd name="connsiteY49" fmla="*/ 797807 h 1885262"/>
                    <a:gd name="connsiteX50" fmla="*/ 438150 w 495300"/>
                    <a:gd name="connsiteY50" fmla="*/ 797807 h 1885262"/>
                    <a:gd name="connsiteX51" fmla="*/ 438150 w 495300"/>
                    <a:gd name="connsiteY51" fmla="*/ 752088 h 1885262"/>
                    <a:gd name="connsiteX52" fmla="*/ 57150 w 495300"/>
                    <a:gd name="connsiteY52" fmla="*/ 679334 h 1885262"/>
                    <a:gd name="connsiteX53" fmla="*/ 57150 w 495300"/>
                    <a:gd name="connsiteY53" fmla="*/ 725053 h 1885262"/>
                    <a:gd name="connsiteX54" fmla="*/ 438150 w 495300"/>
                    <a:gd name="connsiteY54" fmla="*/ 725053 h 1885262"/>
                    <a:gd name="connsiteX55" fmla="*/ 438150 w 495300"/>
                    <a:gd name="connsiteY55" fmla="*/ 679334 h 1885262"/>
                    <a:gd name="connsiteX56" fmla="*/ 57150 w 495300"/>
                    <a:gd name="connsiteY56" fmla="*/ 606580 h 1885262"/>
                    <a:gd name="connsiteX57" fmla="*/ 57150 w 495300"/>
                    <a:gd name="connsiteY57" fmla="*/ 652299 h 1885262"/>
                    <a:gd name="connsiteX58" fmla="*/ 438150 w 495300"/>
                    <a:gd name="connsiteY58" fmla="*/ 652299 h 1885262"/>
                    <a:gd name="connsiteX59" fmla="*/ 438150 w 495300"/>
                    <a:gd name="connsiteY59" fmla="*/ 606580 h 1885262"/>
                    <a:gd name="connsiteX60" fmla="*/ 57150 w 495300"/>
                    <a:gd name="connsiteY60" fmla="*/ 533826 h 1885262"/>
                    <a:gd name="connsiteX61" fmla="*/ 57150 w 495300"/>
                    <a:gd name="connsiteY61" fmla="*/ 579545 h 1885262"/>
                    <a:gd name="connsiteX62" fmla="*/ 438150 w 495300"/>
                    <a:gd name="connsiteY62" fmla="*/ 579545 h 1885262"/>
                    <a:gd name="connsiteX63" fmla="*/ 438150 w 495300"/>
                    <a:gd name="connsiteY63" fmla="*/ 533826 h 1885262"/>
                    <a:gd name="connsiteX64" fmla="*/ 247650 w 495300"/>
                    <a:gd name="connsiteY64" fmla="*/ 0 h 1885262"/>
                    <a:gd name="connsiteX65" fmla="*/ 284479 w 495300"/>
                    <a:gd name="connsiteY65" fmla="*/ 306217 h 1885262"/>
                    <a:gd name="connsiteX66" fmla="*/ 363844 w 495300"/>
                    <a:gd name="connsiteY66" fmla="*/ 306217 h 1885262"/>
                    <a:gd name="connsiteX67" fmla="*/ 363844 w 495300"/>
                    <a:gd name="connsiteY67" fmla="*/ 458099 h 1885262"/>
                    <a:gd name="connsiteX68" fmla="*/ 495300 w 495300"/>
                    <a:gd name="connsiteY68" fmla="*/ 458099 h 1885262"/>
                    <a:gd name="connsiteX69" fmla="*/ 495300 w 495300"/>
                    <a:gd name="connsiteY69" fmla="*/ 1885262 h 1885262"/>
                    <a:gd name="connsiteX70" fmla="*/ 0 w 495300"/>
                    <a:gd name="connsiteY70" fmla="*/ 1885262 h 1885262"/>
                    <a:gd name="connsiteX71" fmla="*/ 0 w 495300"/>
                    <a:gd name="connsiteY71" fmla="*/ 458099 h 1885262"/>
                    <a:gd name="connsiteX72" fmla="*/ 131457 w 495300"/>
                    <a:gd name="connsiteY72" fmla="*/ 458099 h 1885262"/>
                    <a:gd name="connsiteX73" fmla="*/ 131457 w 495300"/>
                    <a:gd name="connsiteY73" fmla="*/ 306217 h 1885262"/>
                    <a:gd name="connsiteX74" fmla="*/ 210821 w 495300"/>
                    <a:gd name="connsiteY74" fmla="*/ 306217 h 1885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495300" h="1885262">
                      <a:moveTo>
                        <a:pt x="340274" y="1548428"/>
                      </a:moveTo>
                      <a:lnTo>
                        <a:pt x="340274" y="1720733"/>
                      </a:lnTo>
                      <a:lnTo>
                        <a:pt x="431800" y="1720733"/>
                      </a:lnTo>
                      <a:lnTo>
                        <a:pt x="431800" y="1548428"/>
                      </a:lnTo>
                      <a:close/>
                      <a:moveTo>
                        <a:pt x="193736" y="1548428"/>
                      </a:moveTo>
                      <a:lnTo>
                        <a:pt x="193736" y="1720733"/>
                      </a:lnTo>
                      <a:lnTo>
                        <a:pt x="285262" y="1720733"/>
                      </a:lnTo>
                      <a:lnTo>
                        <a:pt x="285262" y="1548428"/>
                      </a:lnTo>
                      <a:close/>
                      <a:moveTo>
                        <a:pt x="49762" y="1548428"/>
                      </a:moveTo>
                      <a:lnTo>
                        <a:pt x="49762" y="1720733"/>
                      </a:lnTo>
                      <a:lnTo>
                        <a:pt x="141288" y="1720733"/>
                      </a:lnTo>
                      <a:lnTo>
                        <a:pt x="141288" y="1548428"/>
                      </a:lnTo>
                      <a:close/>
                      <a:moveTo>
                        <a:pt x="340274" y="1324645"/>
                      </a:moveTo>
                      <a:lnTo>
                        <a:pt x="340274" y="1496950"/>
                      </a:lnTo>
                      <a:lnTo>
                        <a:pt x="431800" y="1496950"/>
                      </a:lnTo>
                      <a:lnTo>
                        <a:pt x="431800" y="1324645"/>
                      </a:lnTo>
                      <a:close/>
                      <a:moveTo>
                        <a:pt x="193736" y="1324645"/>
                      </a:moveTo>
                      <a:lnTo>
                        <a:pt x="193736" y="1496950"/>
                      </a:lnTo>
                      <a:lnTo>
                        <a:pt x="285262" y="1496950"/>
                      </a:lnTo>
                      <a:lnTo>
                        <a:pt x="285262" y="1324645"/>
                      </a:lnTo>
                      <a:close/>
                      <a:moveTo>
                        <a:pt x="49762" y="1324645"/>
                      </a:moveTo>
                      <a:lnTo>
                        <a:pt x="49762" y="1496950"/>
                      </a:lnTo>
                      <a:lnTo>
                        <a:pt x="141288" y="1496950"/>
                      </a:lnTo>
                      <a:lnTo>
                        <a:pt x="141288" y="1324645"/>
                      </a:lnTo>
                      <a:close/>
                      <a:moveTo>
                        <a:pt x="57150" y="1188612"/>
                      </a:moveTo>
                      <a:lnTo>
                        <a:pt x="57150" y="1234331"/>
                      </a:lnTo>
                      <a:lnTo>
                        <a:pt x="438150" y="1234331"/>
                      </a:lnTo>
                      <a:lnTo>
                        <a:pt x="438150" y="1188612"/>
                      </a:lnTo>
                      <a:close/>
                      <a:moveTo>
                        <a:pt x="57150" y="1115858"/>
                      </a:moveTo>
                      <a:lnTo>
                        <a:pt x="57150" y="1161577"/>
                      </a:lnTo>
                      <a:lnTo>
                        <a:pt x="438150" y="1161577"/>
                      </a:lnTo>
                      <a:lnTo>
                        <a:pt x="438150" y="1115858"/>
                      </a:lnTo>
                      <a:close/>
                      <a:moveTo>
                        <a:pt x="57150" y="1043104"/>
                      </a:moveTo>
                      <a:lnTo>
                        <a:pt x="57150" y="1088823"/>
                      </a:lnTo>
                      <a:lnTo>
                        <a:pt x="438150" y="1088823"/>
                      </a:lnTo>
                      <a:lnTo>
                        <a:pt x="438150" y="1043104"/>
                      </a:lnTo>
                      <a:close/>
                      <a:moveTo>
                        <a:pt x="57150" y="970350"/>
                      </a:moveTo>
                      <a:lnTo>
                        <a:pt x="57150" y="1016069"/>
                      </a:lnTo>
                      <a:lnTo>
                        <a:pt x="438150" y="1016069"/>
                      </a:lnTo>
                      <a:lnTo>
                        <a:pt x="438150" y="970350"/>
                      </a:lnTo>
                      <a:close/>
                      <a:moveTo>
                        <a:pt x="57150" y="897596"/>
                      </a:moveTo>
                      <a:lnTo>
                        <a:pt x="57150" y="943315"/>
                      </a:lnTo>
                      <a:lnTo>
                        <a:pt x="438150" y="943315"/>
                      </a:lnTo>
                      <a:lnTo>
                        <a:pt x="438150" y="897596"/>
                      </a:lnTo>
                      <a:close/>
                      <a:moveTo>
                        <a:pt x="57150" y="824842"/>
                      </a:moveTo>
                      <a:lnTo>
                        <a:pt x="57150" y="870561"/>
                      </a:lnTo>
                      <a:lnTo>
                        <a:pt x="438150" y="870561"/>
                      </a:lnTo>
                      <a:lnTo>
                        <a:pt x="438150" y="824842"/>
                      </a:lnTo>
                      <a:close/>
                      <a:moveTo>
                        <a:pt x="57150" y="752088"/>
                      </a:moveTo>
                      <a:lnTo>
                        <a:pt x="57150" y="797807"/>
                      </a:lnTo>
                      <a:lnTo>
                        <a:pt x="438150" y="797807"/>
                      </a:lnTo>
                      <a:lnTo>
                        <a:pt x="438150" y="752088"/>
                      </a:lnTo>
                      <a:close/>
                      <a:moveTo>
                        <a:pt x="57150" y="679334"/>
                      </a:moveTo>
                      <a:lnTo>
                        <a:pt x="57150" y="725053"/>
                      </a:lnTo>
                      <a:lnTo>
                        <a:pt x="438150" y="725053"/>
                      </a:lnTo>
                      <a:lnTo>
                        <a:pt x="438150" y="679334"/>
                      </a:lnTo>
                      <a:close/>
                      <a:moveTo>
                        <a:pt x="57150" y="606580"/>
                      </a:moveTo>
                      <a:lnTo>
                        <a:pt x="57150" y="652299"/>
                      </a:lnTo>
                      <a:lnTo>
                        <a:pt x="438150" y="652299"/>
                      </a:lnTo>
                      <a:lnTo>
                        <a:pt x="438150" y="606580"/>
                      </a:lnTo>
                      <a:close/>
                      <a:moveTo>
                        <a:pt x="57150" y="533826"/>
                      </a:moveTo>
                      <a:lnTo>
                        <a:pt x="57150" y="579545"/>
                      </a:lnTo>
                      <a:lnTo>
                        <a:pt x="438150" y="579545"/>
                      </a:lnTo>
                      <a:lnTo>
                        <a:pt x="438150" y="533826"/>
                      </a:lnTo>
                      <a:close/>
                      <a:moveTo>
                        <a:pt x="247650" y="0"/>
                      </a:moveTo>
                      <a:lnTo>
                        <a:pt x="284479" y="306217"/>
                      </a:lnTo>
                      <a:lnTo>
                        <a:pt x="363844" y="306217"/>
                      </a:lnTo>
                      <a:lnTo>
                        <a:pt x="363844" y="458099"/>
                      </a:lnTo>
                      <a:lnTo>
                        <a:pt x="495300" y="458099"/>
                      </a:lnTo>
                      <a:lnTo>
                        <a:pt x="495300" y="1885262"/>
                      </a:lnTo>
                      <a:lnTo>
                        <a:pt x="0" y="1885262"/>
                      </a:lnTo>
                      <a:lnTo>
                        <a:pt x="0" y="458099"/>
                      </a:lnTo>
                      <a:lnTo>
                        <a:pt x="131457" y="458099"/>
                      </a:lnTo>
                      <a:lnTo>
                        <a:pt x="131457" y="306217"/>
                      </a:lnTo>
                      <a:lnTo>
                        <a:pt x="210821" y="30621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89" name="Freeform 259">
                  <a:extLst>
                    <a:ext uri="{FF2B5EF4-FFF2-40B4-BE49-F238E27FC236}">
                      <a16:creationId xmlns:a16="http://schemas.microsoft.com/office/drawing/2014/main" id="{6CEA919B-CC57-40A8-B122-BD5F6D7812D6}"/>
                    </a:ext>
                  </a:extLst>
                </p:cNvPr>
                <p:cNvSpPr/>
                <p:nvPr/>
              </p:nvSpPr>
              <p:spPr>
                <a:xfrm>
                  <a:off x="11155363" y="3682135"/>
                  <a:ext cx="1036637" cy="1014410"/>
                </a:xfrm>
                <a:custGeom>
                  <a:avLst/>
                  <a:gdLst>
                    <a:gd name="connsiteX0" fmla="*/ 488020 w 1036637"/>
                    <a:gd name="connsiteY0" fmla="*/ 0 h 1014410"/>
                    <a:gd name="connsiteX1" fmla="*/ 533739 w 1036637"/>
                    <a:gd name="connsiteY1" fmla="*/ 0 h 1014410"/>
                    <a:gd name="connsiteX2" fmla="*/ 662916 w 1036637"/>
                    <a:gd name="connsiteY2" fmla="*/ 74923 h 1014410"/>
                    <a:gd name="connsiteX3" fmla="*/ 533739 w 1036637"/>
                    <a:gd name="connsiteY3" fmla="*/ 149845 h 1014410"/>
                    <a:gd name="connsiteX4" fmla="*/ 533739 w 1036637"/>
                    <a:gd name="connsiteY4" fmla="*/ 199872 h 1014410"/>
                    <a:gd name="connsiteX5" fmla="*/ 610844 w 1036637"/>
                    <a:gd name="connsiteY5" fmla="*/ 211529 h 1014410"/>
                    <a:gd name="connsiteX6" fmla="*/ 805016 w 1036637"/>
                    <a:gd name="connsiteY6" fmla="*/ 387577 h 1014410"/>
                    <a:gd name="connsiteX7" fmla="*/ 806916 w 1036637"/>
                    <a:gd name="connsiteY7" fmla="*/ 393698 h 1014410"/>
                    <a:gd name="connsiteX8" fmla="*/ 1036637 w 1036637"/>
                    <a:gd name="connsiteY8" fmla="*/ 393698 h 1014410"/>
                    <a:gd name="connsiteX9" fmla="*/ 1036637 w 1036637"/>
                    <a:gd name="connsiteY9" fmla="*/ 1014410 h 1014410"/>
                    <a:gd name="connsiteX10" fmla="*/ 0 w 1036637"/>
                    <a:gd name="connsiteY10" fmla="*/ 1014410 h 1014410"/>
                    <a:gd name="connsiteX11" fmla="*/ 0 w 1036637"/>
                    <a:gd name="connsiteY11" fmla="*/ 393698 h 1014410"/>
                    <a:gd name="connsiteX12" fmla="*/ 229720 w 1036637"/>
                    <a:gd name="connsiteY12" fmla="*/ 393698 h 1014410"/>
                    <a:gd name="connsiteX13" fmla="*/ 231620 w 1036637"/>
                    <a:gd name="connsiteY13" fmla="*/ 387577 h 1014410"/>
                    <a:gd name="connsiteX14" fmla="*/ 425792 w 1036637"/>
                    <a:gd name="connsiteY14" fmla="*/ 211529 h 1014410"/>
                    <a:gd name="connsiteX15" fmla="*/ 488020 w 1036637"/>
                    <a:gd name="connsiteY15" fmla="*/ 202121 h 1014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36637" h="1014410">
                      <a:moveTo>
                        <a:pt x="488020" y="0"/>
                      </a:moveTo>
                      <a:lnTo>
                        <a:pt x="533739" y="0"/>
                      </a:lnTo>
                      <a:lnTo>
                        <a:pt x="662916" y="74923"/>
                      </a:lnTo>
                      <a:lnTo>
                        <a:pt x="533739" y="149845"/>
                      </a:lnTo>
                      <a:lnTo>
                        <a:pt x="533739" y="199872"/>
                      </a:lnTo>
                      <a:lnTo>
                        <a:pt x="610844" y="211529"/>
                      </a:lnTo>
                      <a:cubicBezTo>
                        <a:pt x="698531" y="238802"/>
                        <a:pt x="769590" y="303819"/>
                        <a:pt x="805016" y="387577"/>
                      </a:cubicBezTo>
                      <a:lnTo>
                        <a:pt x="806916" y="393698"/>
                      </a:lnTo>
                      <a:lnTo>
                        <a:pt x="1036637" y="393698"/>
                      </a:lnTo>
                      <a:lnTo>
                        <a:pt x="1036637" y="1014410"/>
                      </a:lnTo>
                      <a:lnTo>
                        <a:pt x="0" y="1014410"/>
                      </a:lnTo>
                      <a:lnTo>
                        <a:pt x="0" y="393698"/>
                      </a:lnTo>
                      <a:lnTo>
                        <a:pt x="229720" y="393698"/>
                      </a:lnTo>
                      <a:lnTo>
                        <a:pt x="231620" y="387577"/>
                      </a:lnTo>
                      <a:cubicBezTo>
                        <a:pt x="267046" y="303819"/>
                        <a:pt x="338105" y="238802"/>
                        <a:pt x="425792" y="211529"/>
                      </a:cubicBezTo>
                      <a:lnTo>
                        <a:pt x="488020" y="2021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90" name="Freeform 257">
                  <a:extLst>
                    <a:ext uri="{FF2B5EF4-FFF2-40B4-BE49-F238E27FC236}">
                      <a16:creationId xmlns:a16="http://schemas.microsoft.com/office/drawing/2014/main" id="{0CDA0C05-80CC-42B3-964C-F9B003F8B259}"/>
                    </a:ext>
                  </a:extLst>
                </p:cNvPr>
                <p:cNvSpPr/>
                <p:nvPr/>
              </p:nvSpPr>
              <p:spPr>
                <a:xfrm>
                  <a:off x="7567154" y="2790650"/>
                  <a:ext cx="419024" cy="1905895"/>
                </a:xfrm>
                <a:custGeom>
                  <a:avLst/>
                  <a:gdLst>
                    <a:gd name="connsiteX0" fmla="*/ 280178 w 419024"/>
                    <a:gd name="connsiteY0" fmla="*/ 1272317 h 1905895"/>
                    <a:gd name="connsiteX1" fmla="*/ 280178 w 419024"/>
                    <a:gd name="connsiteY1" fmla="*/ 1438596 h 1905895"/>
                    <a:gd name="connsiteX2" fmla="*/ 358759 w 419024"/>
                    <a:gd name="connsiteY2" fmla="*/ 1438596 h 1905895"/>
                    <a:gd name="connsiteX3" fmla="*/ 358759 w 419024"/>
                    <a:gd name="connsiteY3" fmla="*/ 1272317 h 1905895"/>
                    <a:gd name="connsiteX4" fmla="*/ 159963 w 419024"/>
                    <a:gd name="connsiteY4" fmla="*/ 1272317 h 1905895"/>
                    <a:gd name="connsiteX5" fmla="*/ 159963 w 419024"/>
                    <a:gd name="connsiteY5" fmla="*/ 1438596 h 1905895"/>
                    <a:gd name="connsiteX6" fmla="*/ 238544 w 419024"/>
                    <a:gd name="connsiteY6" fmla="*/ 1438596 h 1905895"/>
                    <a:gd name="connsiteX7" fmla="*/ 238544 w 419024"/>
                    <a:gd name="connsiteY7" fmla="*/ 1272317 h 1905895"/>
                    <a:gd name="connsiteX8" fmla="*/ 45227 w 419024"/>
                    <a:gd name="connsiteY8" fmla="*/ 1272317 h 1905895"/>
                    <a:gd name="connsiteX9" fmla="*/ 45227 w 419024"/>
                    <a:gd name="connsiteY9" fmla="*/ 1438596 h 1905895"/>
                    <a:gd name="connsiteX10" fmla="*/ 123808 w 419024"/>
                    <a:gd name="connsiteY10" fmla="*/ 1438596 h 1905895"/>
                    <a:gd name="connsiteX11" fmla="*/ 123808 w 419024"/>
                    <a:gd name="connsiteY11" fmla="*/ 1272317 h 1905895"/>
                    <a:gd name="connsiteX12" fmla="*/ 280178 w 419024"/>
                    <a:gd name="connsiteY12" fmla="*/ 1063192 h 1905895"/>
                    <a:gd name="connsiteX13" fmla="*/ 280178 w 419024"/>
                    <a:gd name="connsiteY13" fmla="*/ 1229471 h 1905895"/>
                    <a:gd name="connsiteX14" fmla="*/ 358759 w 419024"/>
                    <a:gd name="connsiteY14" fmla="*/ 1229471 h 1905895"/>
                    <a:gd name="connsiteX15" fmla="*/ 358759 w 419024"/>
                    <a:gd name="connsiteY15" fmla="*/ 1063192 h 1905895"/>
                    <a:gd name="connsiteX16" fmla="*/ 159963 w 419024"/>
                    <a:gd name="connsiteY16" fmla="*/ 1063192 h 1905895"/>
                    <a:gd name="connsiteX17" fmla="*/ 159963 w 419024"/>
                    <a:gd name="connsiteY17" fmla="*/ 1229471 h 1905895"/>
                    <a:gd name="connsiteX18" fmla="*/ 238544 w 419024"/>
                    <a:gd name="connsiteY18" fmla="*/ 1229471 h 1905895"/>
                    <a:gd name="connsiteX19" fmla="*/ 238544 w 419024"/>
                    <a:gd name="connsiteY19" fmla="*/ 1063192 h 1905895"/>
                    <a:gd name="connsiteX20" fmla="*/ 45227 w 419024"/>
                    <a:gd name="connsiteY20" fmla="*/ 1063192 h 1905895"/>
                    <a:gd name="connsiteX21" fmla="*/ 45227 w 419024"/>
                    <a:gd name="connsiteY21" fmla="*/ 1229471 h 1905895"/>
                    <a:gd name="connsiteX22" fmla="*/ 123808 w 419024"/>
                    <a:gd name="connsiteY22" fmla="*/ 1229471 h 1905895"/>
                    <a:gd name="connsiteX23" fmla="*/ 123808 w 419024"/>
                    <a:gd name="connsiteY23" fmla="*/ 1063192 h 1905895"/>
                    <a:gd name="connsiteX24" fmla="*/ 280178 w 419024"/>
                    <a:gd name="connsiteY24" fmla="*/ 847062 h 1905895"/>
                    <a:gd name="connsiteX25" fmla="*/ 280178 w 419024"/>
                    <a:gd name="connsiteY25" fmla="*/ 1013341 h 1905895"/>
                    <a:gd name="connsiteX26" fmla="*/ 358759 w 419024"/>
                    <a:gd name="connsiteY26" fmla="*/ 1013341 h 1905895"/>
                    <a:gd name="connsiteX27" fmla="*/ 358759 w 419024"/>
                    <a:gd name="connsiteY27" fmla="*/ 847062 h 1905895"/>
                    <a:gd name="connsiteX28" fmla="*/ 159963 w 419024"/>
                    <a:gd name="connsiteY28" fmla="*/ 847062 h 1905895"/>
                    <a:gd name="connsiteX29" fmla="*/ 159963 w 419024"/>
                    <a:gd name="connsiteY29" fmla="*/ 1013341 h 1905895"/>
                    <a:gd name="connsiteX30" fmla="*/ 238544 w 419024"/>
                    <a:gd name="connsiteY30" fmla="*/ 1013341 h 1905895"/>
                    <a:gd name="connsiteX31" fmla="*/ 238544 w 419024"/>
                    <a:gd name="connsiteY31" fmla="*/ 847062 h 1905895"/>
                    <a:gd name="connsiteX32" fmla="*/ 45227 w 419024"/>
                    <a:gd name="connsiteY32" fmla="*/ 847062 h 1905895"/>
                    <a:gd name="connsiteX33" fmla="*/ 45227 w 419024"/>
                    <a:gd name="connsiteY33" fmla="*/ 1013341 h 1905895"/>
                    <a:gd name="connsiteX34" fmla="*/ 123808 w 419024"/>
                    <a:gd name="connsiteY34" fmla="*/ 1013341 h 1905895"/>
                    <a:gd name="connsiteX35" fmla="*/ 123808 w 419024"/>
                    <a:gd name="connsiteY35" fmla="*/ 847062 h 1905895"/>
                    <a:gd name="connsiteX36" fmla="*/ 282559 w 419024"/>
                    <a:gd name="connsiteY36" fmla="*/ 637484 h 1905895"/>
                    <a:gd name="connsiteX37" fmla="*/ 282559 w 419024"/>
                    <a:gd name="connsiteY37" fmla="*/ 803763 h 1905895"/>
                    <a:gd name="connsiteX38" fmla="*/ 361140 w 419024"/>
                    <a:gd name="connsiteY38" fmla="*/ 803763 h 1905895"/>
                    <a:gd name="connsiteX39" fmla="*/ 361140 w 419024"/>
                    <a:gd name="connsiteY39" fmla="*/ 637484 h 1905895"/>
                    <a:gd name="connsiteX40" fmla="*/ 162344 w 419024"/>
                    <a:gd name="connsiteY40" fmla="*/ 637484 h 1905895"/>
                    <a:gd name="connsiteX41" fmla="*/ 162344 w 419024"/>
                    <a:gd name="connsiteY41" fmla="*/ 803763 h 1905895"/>
                    <a:gd name="connsiteX42" fmla="*/ 240925 w 419024"/>
                    <a:gd name="connsiteY42" fmla="*/ 803763 h 1905895"/>
                    <a:gd name="connsiteX43" fmla="*/ 240925 w 419024"/>
                    <a:gd name="connsiteY43" fmla="*/ 637484 h 1905895"/>
                    <a:gd name="connsiteX44" fmla="*/ 47608 w 419024"/>
                    <a:gd name="connsiteY44" fmla="*/ 637484 h 1905895"/>
                    <a:gd name="connsiteX45" fmla="*/ 47608 w 419024"/>
                    <a:gd name="connsiteY45" fmla="*/ 803763 h 1905895"/>
                    <a:gd name="connsiteX46" fmla="*/ 126189 w 419024"/>
                    <a:gd name="connsiteY46" fmla="*/ 803763 h 1905895"/>
                    <a:gd name="connsiteX47" fmla="*/ 126189 w 419024"/>
                    <a:gd name="connsiteY47" fmla="*/ 637484 h 1905895"/>
                    <a:gd name="connsiteX48" fmla="*/ 282559 w 419024"/>
                    <a:gd name="connsiteY48" fmla="*/ 427661 h 1905895"/>
                    <a:gd name="connsiteX49" fmla="*/ 282559 w 419024"/>
                    <a:gd name="connsiteY49" fmla="*/ 593940 h 1905895"/>
                    <a:gd name="connsiteX50" fmla="*/ 361140 w 419024"/>
                    <a:gd name="connsiteY50" fmla="*/ 593940 h 1905895"/>
                    <a:gd name="connsiteX51" fmla="*/ 361140 w 419024"/>
                    <a:gd name="connsiteY51" fmla="*/ 427661 h 1905895"/>
                    <a:gd name="connsiteX52" fmla="*/ 162344 w 419024"/>
                    <a:gd name="connsiteY52" fmla="*/ 427661 h 1905895"/>
                    <a:gd name="connsiteX53" fmla="*/ 162344 w 419024"/>
                    <a:gd name="connsiteY53" fmla="*/ 593940 h 1905895"/>
                    <a:gd name="connsiteX54" fmla="*/ 240925 w 419024"/>
                    <a:gd name="connsiteY54" fmla="*/ 593940 h 1905895"/>
                    <a:gd name="connsiteX55" fmla="*/ 240925 w 419024"/>
                    <a:gd name="connsiteY55" fmla="*/ 427661 h 1905895"/>
                    <a:gd name="connsiteX56" fmla="*/ 47608 w 419024"/>
                    <a:gd name="connsiteY56" fmla="*/ 427661 h 1905895"/>
                    <a:gd name="connsiteX57" fmla="*/ 47608 w 419024"/>
                    <a:gd name="connsiteY57" fmla="*/ 593940 h 1905895"/>
                    <a:gd name="connsiteX58" fmla="*/ 126189 w 419024"/>
                    <a:gd name="connsiteY58" fmla="*/ 593940 h 1905895"/>
                    <a:gd name="connsiteX59" fmla="*/ 126189 w 419024"/>
                    <a:gd name="connsiteY59" fmla="*/ 427661 h 1905895"/>
                    <a:gd name="connsiteX60" fmla="*/ 4762 w 419024"/>
                    <a:gd name="connsiteY60" fmla="*/ 296136 h 1905895"/>
                    <a:gd name="connsiteX61" fmla="*/ 419024 w 419024"/>
                    <a:gd name="connsiteY61" fmla="*/ 296136 h 1905895"/>
                    <a:gd name="connsiteX62" fmla="*/ 419024 w 419024"/>
                    <a:gd name="connsiteY62" fmla="*/ 1905895 h 1905895"/>
                    <a:gd name="connsiteX63" fmla="*/ 4762 w 419024"/>
                    <a:gd name="connsiteY63" fmla="*/ 1905895 h 1905895"/>
                    <a:gd name="connsiteX64" fmla="*/ 207131 w 419024"/>
                    <a:gd name="connsiteY64" fmla="*/ 0 h 1905895"/>
                    <a:gd name="connsiteX65" fmla="*/ 414262 w 419024"/>
                    <a:gd name="connsiteY65" fmla="*/ 296031 h 1905895"/>
                    <a:gd name="connsiteX66" fmla="*/ 0 w 419024"/>
                    <a:gd name="connsiteY66" fmla="*/ 296031 h 1905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419024" h="1905895">
                      <a:moveTo>
                        <a:pt x="280178" y="1272317"/>
                      </a:moveTo>
                      <a:lnTo>
                        <a:pt x="280178" y="1438596"/>
                      </a:lnTo>
                      <a:lnTo>
                        <a:pt x="358759" y="1438596"/>
                      </a:lnTo>
                      <a:lnTo>
                        <a:pt x="358759" y="1272317"/>
                      </a:lnTo>
                      <a:close/>
                      <a:moveTo>
                        <a:pt x="159963" y="1272317"/>
                      </a:moveTo>
                      <a:lnTo>
                        <a:pt x="159963" y="1438596"/>
                      </a:lnTo>
                      <a:lnTo>
                        <a:pt x="238544" y="1438596"/>
                      </a:lnTo>
                      <a:lnTo>
                        <a:pt x="238544" y="1272317"/>
                      </a:lnTo>
                      <a:close/>
                      <a:moveTo>
                        <a:pt x="45227" y="1272317"/>
                      </a:moveTo>
                      <a:lnTo>
                        <a:pt x="45227" y="1438596"/>
                      </a:lnTo>
                      <a:lnTo>
                        <a:pt x="123808" y="1438596"/>
                      </a:lnTo>
                      <a:lnTo>
                        <a:pt x="123808" y="1272317"/>
                      </a:lnTo>
                      <a:close/>
                      <a:moveTo>
                        <a:pt x="280178" y="1063192"/>
                      </a:moveTo>
                      <a:lnTo>
                        <a:pt x="280178" y="1229471"/>
                      </a:lnTo>
                      <a:lnTo>
                        <a:pt x="358759" y="1229471"/>
                      </a:lnTo>
                      <a:lnTo>
                        <a:pt x="358759" y="1063192"/>
                      </a:lnTo>
                      <a:close/>
                      <a:moveTo>
                        <a:pt x="159963" y="1063192"/>
                      </a:moveTo>
                      <a:lnTo>
                        <a:pt x="159963" y="1229471"/>
                      </a:lnTo>
                      <a:lnTo>
                        <a:pt x="238544" y="1229471"/>
                      </a:lnTo>
                      <a:lnTo>
                        <a:pt x="238544" y="1063192"/>
                      </a:lnTo>
                      <a:close/>
                      <a:moveTo>
                        <a:pt x="45227" y="1063192"/>
                      </a:moveTo>
                      <a:lnTo>
                        <a:pt x="45227" y="1229471"/>
                      </a:lnTo>
                      <a:lnTo>
                        <a:pt x="123808" y="1229471"/>
                      </a:lnTo>
                      <a:lnTo>
                        <a:pt x="123808" y="1063192"/>
                      </a:lnTo>
                      <a:close/>
                      <a:moveTo>
                        <a:pt x="280178" y="847062"/>
                      </a:moveTo>
                      <a:lnTo>
                        <a:pt x="280178" y="1013341"/>
                      </a:lnTo>
                      <a:lnTo>
                        <a:pt x="358759" y="1013341"/>
                      </a:lnTo>
                      <a:lnTo>
                        <a:pt x="358759" y="847062"/>
                      </a:lnTo>
                      <a:close/>
                      <a:moveTo>
                        <a:pt x="159963" y="847062"/>
                      </a:moveTo>
                      <a:lnTo>
                        <a:pt x="159963" y="1013341"/>
                      </a:lnTo>
                      <a:lnTo>
                        <a:pt x="238544" y="1013341"/>
                      </a:lnTo>
                      <a:lnTo>
                        <a:pt x="238544" y="847062"/>
                      </a:lnTo>
                      <a:close/>
                      <a:moveTo>
                        <a:pt x="45227" y="847062"/>
                      </a:moveTo>
                      <a:lnTo>
                        <a:pt x="45227" y="1013341"/>
                      </a:lnTo>
                      <a:lnTo>
                        <a:pt x="123808" y="1013341"/>
                      </a:lnTo>
                      <a:lnTo>
                        <a:pt x="123808" y="847062"/>
                      </a:lnTo>
                      <a:close/>
                      <a:moveTo>
                        <a:pt x="282559" y="637484"/>
                      </a:moveTo>
                      <a:lnTo>
                        <a:pt x="282559" y="803763"/>
                      </a:lnTo>
                      <a:lnTo>
                        <a:pt x="361140" y="803763"/>
                      </a:lnTo>
                      <a:lnTo>
                        <a:pt x="361140" y="637484"/>
                      </a:lnTo>
                      <a:close/>
                      <a:moveTo>
                        <a:pt x="162344" y="637484"/>
                      </a:moveTo>
                      <a:lnTo>
                        <a:pt x="162344" y="803763"/>
                      </a:lnTo>
                      <a:lnTo>
                        <a:pt x="240925" y="803763"/>
                      </a:lnTo>
                      <a:lnTo>
                        <a:pt x="240925" y="637484"/>
                      </a:lnTo>
                      <a:close/>
                      <a:moveTo>
                        <a:pt x="47608" y="637484"/>
                      </a:moveTo>
                      <a:lnTo>
                        <a:pt x="47608" y="803763"/>
                      </a:lnTo>
                      <a:lnTo>
                        <a:pt x="126189" y="803763"/>
                      </a:lnTo>
                      <a:lnTo>
                        <a:pt x="126189" y="637484"/>
                      </a:lnTo>
                      <a:close/>
                      <a:moveTo>
                        <a:pt x="282559" y="427661"/>
                      </a:moveTo>
                      <a:lnTo>
                        <a:pt x="282559" y="593940"/>
                      </a:lnTo>
                      <a:lnTo>
                        <a:pt x="361140" y="593940"/>
                      </a:lnTo>
                      <a:lnTo>
                        <a:pt x="361140" y="427661"/>
                      </a:lnTo>
                      <a:close/>
                      <a:moveTo>
                        <a:pt x="162344" y="427661"/>
                      </a:moveTo>
                      <a:lnTo>
                        <a:pt x="162344" y="593940"/>
                      </a:lnTo>
                      <a:lnTo>
                        <a:pt x="240925" y="593940"/>
                      </a:lnTo>
                      <a:lnTo>
                        <a:pt x="240925" y="427661"/>
                      </a:lnTo>
                      <a:close/>
                      <a:moveTo>
                        <a:pt x="47608" y="427661"/>
                      </a:moveTo>
                      <a:lnTo>
                        <a:pt x="47608" y="593940"/>
                      </a:lnTo>
                      <a:lnTo>
                        <a:pt x="126189" y="593940"/>
                      </a:lnTo>
                      <a:lnTo>
                        <a:pt x="126189" y="427661"/>
                      </a:lnTo>
                      <a:close/>
                      <a:moveTo>
                        <a:pt x="4762" y="296136"/>
                      </a:moveTo>
                      <a:lnTo>
                        <a:pt x="419024" y="296136"/>
                      </a:lnTo>
                      <a:lnTo>
                        <a:pt x="419024" y="1905895"/>
                      </a:lnTo>
                      <a:lnTo>
                        <a:pt x="4762" y="1905895"/>
                      </a:lnTo>
                      <a:close/>
                      <a:moveTo>
                        <a:pt x="207131" y="0"/>
                      </a:moveTo>
                      <a:lnTo>
                        <a:pt x="414262" y="296031"/>
                      </a:lnTo>
                      <a:lnTo>
                        <a:pt x="0" y="296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91" name="Freeform 262">
                  <a:extLst>
                    <a:ext uri="{FF2B5EF4-FFF2-40B4-BE49-F238E27FC236}">
                      <a16:creationId xmlns:a16="http://schemas.microsoft.com/office/drawing/2014/main" id="{FCBC5745-9ED3-4093-AF01-21DC45351398}"/>
                    </a:ext>
                  </a:extLst>
                </p:cNvPr>
                <p:cNvSpPr/>
                <p:nvPr/>
              </p:nvSpPr>
              <p:spPr>
                <a:xfrm>
                  <a:off x="9287773" y="3724958"/>
                  <a:ext cx="424198" cy="971587"/>
                </a:xfrm>
                <a:custGeom>
                  <a:avLst/>
                  <a:gdLst>
                    <a:gd name="connsiteX0" fmla="*/ 313370 w 424198"/>
                    <a:gd name="connsiteY0" fmla="*/ 757047 h 971587"/>
                    <a:gd name="connsiteX1" fmla="*/ 313370 w 424198"/>
                    <a:gd name="connsiteY1" fmla="*/ 831409 h 971587"/>
                    <a:gd name="connsiteX2" fmla="*/ 387733 w 424198"/>
                    <a:gd name="connsiteY2" fmla="*/ 831409 h 971587"/>
                    <a:gd name="connsiteX3" fmla="*/ 387733 w 424198"/>
                    <a:gd name="connsiteY3" fmla="*/ 757047 h 971587"/>
                    <a:gd name="connsiteX4" fmla="*/ 221069 w 424198"/>
                    <a:gd name="connsiteY4" fmla="*/ 757047 h 971587"/>
                    <a:gd name="connsiteX5" fmla="*/ 221069 w 424198"/>
                    <a:gd name="connsiteY5" fmla="*/ 831409 h 971587"/>
                    <a:gd name="connsiteX6" fmla="*/ 295431 w 424198"/>
                    <a:gd name="connsiteY6" fmla="*/ 831409 h 971587"/>
                    <a:gd name="connsiteX7" fmla="*/ 295431 w 424198"/>
                    <a:gd name="connsiteY7" fmla="*/ 757047 h 971587"/>
                    <a:gd name="connsiteX8" fmla="*/ 128768 w 424198"/>
                    <a:gd name="connsiteY8" fmla="*/ 757047 h 971587"/>
                    <a:gd name="connsiteX9" fmla="*/ 128768 w 424198"/>
                    <a:gd name="connsiteY9" fmla="*/ 831409 h 971587"/>
                    <a:gd name="connsiteX10" fmla="*/ 203130 w 424198"/>
                    <a:gd name="connsiteY10" fmla="*/ 831409 h 971587"/>
                    <a:gd name="connsiteX11" fmla="*/ 203130 w 424198"/>
                    <a:gd name="connsiteY11" fmla="*/ 757047 h 971587"/>
                    <a:gd name="connsiteX12" fmla="*/ 36466 w 424198"/>
                    <a:gd name="connsiteY12" fmla="*/ 757047 h 971587"/>
                    <a:gd name="connsiteX13" fmla="*/ 36466 w 424198"/>
                    <a:gd name="connsiteY13" fmla="*/ 831409 h 971587"/>
                    <a:gd name="connsiteX14" fmla="*/ 110828 w 424198"/>
                    <a:gd name="connsiteY14" fmla="*/ 831409 h 971587"/>
                    <a:gd name="connsiteX15" fmla="*/ 110828 w 424198"/>
                    <a:gd name="connsiteY15" fmla="*/ 757047 h 971587"/>
                    <a:gd name="connsiteX16" fmla="*/ 313370 w 424198"/>
                    <a:gd name="connsiteY16" fmla="*/ 666687 h 971587"/>
                    <a:gd name="connsiteX17" fmla="*/ 313370 w 424198"/>
                    <a:gd name="connsiteY17" fmla="*/ 741049 h 971587"/>
                    <a:gd name="connsiteX18" fmla="*/ 387733 w 424198"/>
                    <a:gd name="connsiteY18" fmla="*/ 741049 h 971587"/>
                    <a:gd name="connsiteX19" fmla="*/ 387733 w 424198"/>
                    <a:gd name="connsiteY19" fmla="*/ 666687 h 971587"/>
                    <a:gd name="connsiteX20" fmla="*/ 221069 w 424198"/>
                    <a:gd name="connsiteY20" fmla="*/ 666687 h 971587"/>
                    <a:gd name="connsiteX21" fmla="*/ 221069 w 424198"/>
                    <a:gd name="connsiteY21" fmla="*/ 741049 h 971587"/>
                    <a:gd name="connsiteX22" fmla="*/ 295431 w 424198"/>
                    <a:gd name="connsiteY22" fmla="*/ 741049 h 971587"/>
                    <a:gd name="connsiteX23" fmla="*/ 295431 w 424198"/>
                    <a:gd name="connsiteY23" fmla="*/ 666687 h 971587"/>
                    <a:gd name="connsiteX24" fmla="*/ 128768 w 424198"/>
                    <a:gd name="connsiteY24" fmla="*/ 666687 h 971587"/>
                    <a:gd name="connsiteX25" fmla="*/ 128768 w 424198"/>
                    <a:gd name="connsiteY25" fmla="*/ 741049 h 971587"/>
                    <a:gd name="connsiteX26" fmla="*/ 203130 w 424198"/>
                    <a:gd name="connsiteY26" fmla="*/ 741049 h 971587"/>
                    <a:gd name="connsiteX27" fmla="*/ 203130 w 424198"/>
                    <a:gd name="connsiteY27" fmla="*/ 666687 h 971587"/>
                    <a:gd name="connsiteX28" fmla="*/ 36466 w 424198"/>
                    <a:gd name="connsiteY28" fmla="*/ 666687 h 971587"/>
                    <a:gd name="connsiteX29" fmla="*/ 36466 w 424198"/>
                    <a:gd name="connsiteY29" fmla="*/ 741049 h 971587"/>
                    <a:gd name="connsiteX30" fmla="*/ 110828 w 424198"/>
                    <a:gd name="connsiteY30" fmla="*/ 741049 h 971587"/>
                    <a:gd name="connsiteX31" fmla="*/ 110828 w 424198"/>
                    <a:gd name="connsiteY31" fmla="*/ 666687 h 971587"/>
                    <a:gd name="connsiteX32" fmla="*/ 313370 w 424198"/>
                    <a:gd name="connsiteY32" fmla="*/ 576327 h 971587"/>
                    <a:gd name="connsiteX33" fmla="*/ 313370 w 424198"/>
                    <a:gd name="connsiteY33" fmla="*/ 650690 h 971587"/>
                    <a:gd name="connsiteX34" fmla="*/ 387733 w 424198"/>
                    <a:gd name="connsiteY34" fmla="*/ 650690 h 971587"/>
                    <a:gd name="connsiteX35" fmla="*/ 387733 w 424198"/>
                    <a:gd name="connsiteY35" fmla="*/ 576327 h 971587"/>
                    <a:gd name="connsiteX36" fmla="*/ 221069 w 424198"/>
                    <a:gd name="connsiteY36" fmla="*/ 576327 h 971587"/>
                    <a:gd name="connsiteX37" fmla="*/ 221069 w 424198"/>
                    <a:gd name="connsiteY37" fmla="*/ 650690 h 971587"/>
                    <a:gd name="connsiteX38" fmla="*/ 295431 w 424198"/>
                    <a:gd name="connsiteY38" fmla="*/ 650690 h 971587"/>
                    <a:gd name="connsiteX39" fmla="*/ 295431 w 424198"/>
                    <a:gd name="connsiteY39" fmla="*/ 576327 h 971587"/>
                    <a:gd name="connsiteX40" fmla="*/ 128768 w 424198"/>
                    <a:gd name="connsiteY40" fmla="*/ 576327 h 971587"/>
                    <a:gd name="connsiteX41" fmla="*/ 128768 w 424198"/>
                    <a:gd name="connsiteY41" fmla="*/ 650690 h 971587"/>
                    <a:gd name="connsiteX42" fmla="*/ 203130 w 424198"/>
                    <a:gd name="connsiteY42" fmla="*/ 650690 h 971587"/>
                    <a:gd name="connsiteX43" fmla="*/ 203130 w 424198"/>
                    <a:gd name="connsiteY43" fmla="*/ 576327 h 971587"/>
                    <a:gd name="connsiteX44" fmla="*/ 36466 w 424198"/>
                    <a:gd name="connsiteY44" fmla="*/ 576327 h 971587"/>
                    <a:gd name="connsiteX45" fmla="*/ 36466 w 424198"/>
                    <a:gd name="connsiteY45" fmla="*/ 650690 h 971587"/>
                    <a:gd name="connsiteX46" fmla="*/ 110828 w 424198"/>
                    <a:gd name="connsiteY46" fmla="*/ 650690 h 971587"/>
                    <a:gd name="connsiteX47" fmla="*/ 110828 w 424198"/>
                    <a:gd name="connsiteY47" fmla="*/ 576327 h 971587"/>
                    <a:gd name="connsiteX48" fmla="*/ 313370 w 424198"/>
                    <a:gd name="connsiteY48" fmla="*/ 488415 h 971587"/>
                    <a:gd name="connsiteX49" fmla="*/ 313370 w 424198"/>
                    <a:gd name="connsiteY49" fmla="*/ 562777 h 971587"/>
                    <a:gd name="connsiteX50" fmla="*/ 387733 w 424198"/>
                    <a:gd name="connsiteY50" fmla="*/ 562777 h 971587"/>
                    <a:gd name="connsiteX51" fmla="*/ 387733 w 424198"/>
                    <a:gd name="connsiteY51" fmla="*/ 488415 h 971587"/>
                    <a:gd name="connsiteX52" fmla="*/ 221069 w 424198"/>
                    <a:gd name="connsiteY52" fmla="*/ 488415 h 971587"/>
                    <a:gd name="connsiteX53" fmla="*/ 221069 w 424198"/>
                    <a:gd name="connsiteY53" fmla="*/ 562777 h 971587"/>
                    <a:gd name="connsiteX54" fmla="*/ 295431 w 424198"/>
                    <a:gd name="connsiteY54" fmla="*/ 562777 h 971587"/>
                    <a:gd name="connsiteX55" fmla="*/ 295431 w 424198"/>
                    <a:gd name="connsiteY55" fmla="*/ 488415 h 971587"/>
                    <a:gd name="connsiteX56" fmla="*/ 128768 w 424198"/>
                    <a:gd name="connsiteY56" fmla="*/ 488415 h 971587"/>
                    <a:gd name="connsiteX57" fmla="*/ 128768 w 424198"/>
                    <a:gd name="connsiteY57" fmla="*/ 562777 h 971587"/>
                    <a:gd name="connsiteX58" fmla="*/ 203130 w 424198"/>
                    <a:gd name="connsiteY58" fmla="*/ 562777 h 971587"/>
                    <a:gd name="connsiteX59" fmla="*/ 203130 w 424198"/>
                    <a:gd name="connsiteY59" fmla="*/ 488415 h 971587"/>
                    <a:gd name="connsiteX60" fmla="*/ 36466 w 424198"/>
                    <a:gd name="connsiteY60" fmla="*/ 488415 h 971587"/>
                    <a:gd name="connsiteX61" fmla="*/ 36466 w 424198"/>
                    <a:gd name="connsiteY61" fmla="*/ 562777 h 971587"/>
                    <a:gd name="connsiteX62" fmla="*/ 110828 w 424198"/>
                    <a:gd name="connsiteY62" fmla="*/ 562777 h 971587"/>
                    <a:gd name="connsiteX63" fmla="*/ 110828 w 424198"/>
                    <a:gd name="connsiteY63" fmla="*/ 488415 h 971587"/>
                    <a:gd name="connsiteX64" fmla="*/ 313370 w 424198"/>
                    <a:gd name="connsiteY64" fmla="*/ 400503 h 971587"/>
                    <a:gd name="connsiteX65" fmla="*/ 313370 w 424198"/>
                    <a:gd name="connsiteY65" fmla="*/ 474865 h 971587"/>
                    <a:gd name="connsiteX66" fmla="*/ 387733 w 424198"/>
                    <a:gd name="connsiteY66" fmla="*/ 474865 h 971587"/>
                    <a:gd name="connsiteX67" fmla="*/ 387733 w 424198"/>
                    <a:gd name="connsiteY67" fmla="*/ 400503 h 971587"/>
                    <a:gd name="connsiteX68" fmla="*/ 221069 w 424198"/>
                    <a:gd name="connsiteY68" fmla="*/ 400503 h 971587"/>
                    <a:gd name="connsiteX69" fmla="*/ 221069 w 424198"/>
                    <a:gd name="connsiteY69" fmla="*/ 474865 h 971587"/>
                    <a:gd name="connsiteX70" fmla="*/ 295431 w 424198"/>
                    <a:gd name="connsiteY70" fmla="*/ 474865 h 971587"/>
                    <a:gd name="connsiteX71" fmla="*/ 295431 w 424198"/>
                    <a:gd name="connsiteY71" fmla="*/ 400503 h 971587"/>
                    <a:gd name="connsiteX72" fmla="*/ 128768 w 424198"/>
                    <a:gd name="connsiteY72" fmla="*/ 400503 h 971587"/>
                    <a:gd name="connsiteX73" fmla="*/ 128768 w 424198"/>
                    <a:gd name="connsiteY73" fmla="*/ 474865 h 971587"/>
                    <a:gd name="connsiteX74" fmla="*/ 203130 w 424198"/>
                    <a:gd name="connsiteY74" fmla="*/ 474865 h 971587"/>
                    <a:gd name="connsiteX75" fmla="*/ 203130 w 424198"/>
                    <a:gd name="connsiteY75" fmla="*/ 400503 h 971587"/>
                    <a:gd name="connsiteX76" fmla="*/ 36466 w 424198"/>
                    <a:gd name="connsiteY76" fmla="*/ 400503 h 971587"/>
                    <a:gd name="connsiteX77" fmla="*/ 36466 w 424198"/>
                    <a:gd name="connsiteY77" fmla="*/ 474865 h 971587"/>
                    <a:gd name="connsiteX78" fmla="*/ 110828 w 424198"/>
                    <a:gd name="connsiteY78" fmla="*/ 474865 h 971587"/>
                    <a:gd name="connsiteX79" fmla="*/ 110828 w 424198"/>
                    <a:gd name="connsiteY79" fmla="*/ 400503 h 971587"/>
                    <a:gd name="connsiteX80" fmla="*/ 313370 w 424198"/>
                    <a:gd name="connsiteY80" fmla="*/ 310534 h 971587"/>
                    <a:gd name="connsiteX81" fmla="*/ 313370 w 424198"/>
                    <a:gd name="connsiteY81" fmla="*/ 384896 h 971587"/>
                    <a:gd name="connsiteX82" fmla="*/ 387733 w 424198"/>
                    <a:gd name="connsiteY82" fmla="*/ 384896 h 971587"/>
                    <a:gd name="connsiteX83" fmla="*/ 387733 w 424198"/>
                    <a:gd name="connsiteY83" fmla="*/ 310534 h 971587"/>
                    <a:gd name="connsiteX84" fmla="*/ 221069 w 424198"/>
                    <a:gd name="connsiteY84" fmla="*/ 310534 h 971587"/>
                    <a:gd name="connsiteX85" fmla="*/ 221069 w 424198"/>
                    <a:gd name="connsiteY85" fmla="*/ 384896 h 971587"/>
                    <a:gd name="connsiteX86" fmla="*/ 295431 w 424198"/>
                    <a:gd name="connsiteY86" fmla="*/ 384896 h 971587"/>
                    <a:gd name="connsiteX87" fmla="*/ 295431 w 424198"/>
                    <a:gd name="connsiteY87" fmla="*/ 310534 h 971587"/>
                    <a:gd name="connsiteX88" fmla="*/ 128768 w 424198"/>
                    <a:gd name="connsiteY88" fmla="*/ 310534 h 971587"/>
                    <a:gd name="connsiteX89" fmla="*/ 128768 w 424198"/>
                    <a:gd name="connsiteY89" fmla="*/ 384896 h 971587"/>
                    <a:gd name="connsiteX90" fmla="*/ 203130 w 424198"/>
                    <a:gd name="connsiteY90" fmla="*/ 384896 h 971587"/>
                    <a:gd name="connsiteX91" fmla="*/ 203130 w 424198"/>
                    <a:gd name="connsiteY91" fmla="*/ 310534 h 971587"/>
                    <a:gd name="connsiteX92" fmla="*/ 36466 w 424198"/>
                    <a:gd name="connsiteY92" fmla="*/ 310534 h 971587"/>
                    <a:gd name="connsiteX93" fmla="*/ 36466 w 424198"/>
                    <a:gd name="connsiteY93" fmla="*/ 384896 h 971587"/>
                    <a:gd name="connsiteX94" fmla="*/ 110828 w 424198"/>
                    <a:gd name="connsiteY94" fmla="*/ 384896 h 971587"/>
                    <a:gd name="connsiteX95" fmla="*/ 110828 w 424198"/>
                    <a:gd name="connsiteY95" fmla="*/ 310534 h 971587"/>
                    <a:gd name="connsiteX96" fmla="*/ 422411 w 424198"/>
                    <a:gd name="connsiteY96" fmla="*/ 0 h 971587"/>
                    <a:gd name="connsiteX97" fmla="*/ 422411 w 424198"/>
                    <a:gd name="connsiteY97" fmla="*/ 253831 h 971587"/>
                    <a:gd name="connsiteX98" fmla="*/ 424198 w 424198"/>
                    <a:gd name="connsiteY98" fmla="*/ 253831 h 971587"/>
                    <a:gd name="connsiteX99" fmla="*/ 424198 w 424198"/>
                    <a:gd name="connsiteY99" fmla="*/ 971587 h 971587"/>
                    <a:gd name="connsiteX100" fmla="*/ 0 w 424198"/>
                    <a:gd name="connsiteY100" fmla="*/ 971587 h 971587"/>
                    <a:gd name="connsiteX101" fmla="*/ 0 w 424198"/>
                    <a:gd name="connsiteY101" fmla="*/ 253831 h 971587"/>
                    <a:gd name="connsiteX102" fmla="*/ 1787 w 424198"/>
                    <a:gd name="connsiteY102" fmla="*/ 253831 h 971587"/>
                    <a:gd name="connsiteX103" fmla="*/ 1787 w 424198"/>
                    <a:gd name="connsiteY103" fmla="*/ 52519 h 971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</a:cxnLst>
                  <a:rect l="l" t="t" r="r" b="b"/>
                  <a:pathLst>
                    <a:path w="424198" h="971587">
                      <a:moveTo>
                        <a:pt x="313370" y="757047"/>
                      </a:moveTo>
                      <a:lnTo>
                        <a:pt x="313370" y="831409"/>
                      </a:lnTo>
                      <a:lnTo>
                        <a:pt x="387733" y="831409"/>
                      </a:lnTo>
                      <a:lnTo>
                        <a:pt x="387733" y="757047"/>
                      </a:lnTo>
                      <a:close/>
                      <a:moveTo>
                        <a:pt x="221069" y="757047"/>
                      </a:moveTo>
                      <a:lnTo>
                        <a:pt x="221069" y="831409"/>
                      </a:lnTo>
                      <a:lnTo>
                        <a:pt x="295431" y="831409"/>
                      </a:lnTo>
                      <a:lnTo>
                        <a:pt x="295431" y="757047"/>
                      </a:lnTo>
                      <a:close/>
                      <a:moveTo>
                        <a:pt x="128768" y="757047"/>
                      </a:moveTo>
                      <a:lnTo>
                        <a:pt x="128768" y="831409"/>
                      </a:lnTo>
                      <a:lnTo>
                        <a:pt x="203130" y="831409"/>
                      </a:lnTo>
                      <a:lnTo>
                        <a:pt x="203130" y="757047"/>
                      </a:lnTo>
                      <a:close/>
                      <a:moveTo>
                        <a:pt x="36466" y="757047"/>
                      </a:moveTo>
                      <a:lnTo>
                        <a:pt x="36466" y="831409"/>
                      </a:lnTo>
                      <a:lnTo>
                        <a:pt x="110828" y="831409"/>
                      </a:lnTo>
                      <a:lnTo>
                        <a:pt x="110828" y="757047"/>
                      </a:lnTo>
                      <a:close/>
                      <a:moveTo>
                        <a:pt x="313370" y="666687"/>
                      </a:moveTo>
                      <a:lnTo>
                        <a:pt x="313370" y="741049"/>
                      </a:lnTo>
                      <a:lnTo>
                        <a:pt x="387733" y="741049"/>
                      </a:lnTo>
                      <a:lnTo>
                        <a:pt x="387733" y="666687"/>
                      </a:lnTo>
                      <a:close/>
                      <a:moveTo>
                        <a:pt x="221069" y="666687"/>
                      </a:moveTo>
                      <a:lnTo>
                        <a:pt x="221069" y="741049"/>
                      </a:lnTo>
                      <a:lnTo>
                        <a:pt x="295431" y="741049"/>
                      </a:lnTo>
                      <a:lnTo>
                        <a:pt x="295431" y="666687"/>
                      </a:lnTo>
                      <a:close/>
                      <a:moveTo>
                        <a:pt x="128768" y="666687"/>
                      </a:moveTo>
                      <a:lnTo>
                        <a:pt x="128768" y="741049"/>
                      </a:lnTo>
                      <a:lnTo>
                        <a:pt x="203130" y="741049"/>
                      </a:lnTo>
                      <a:lnTo>
                        <a:pt x="203130" y="666687"/>
                      </a:lnTo>
                      <a:close/>
                      <a:moveTo>
                        <a:pt x="36466" y="666687"/>
                      </a:moveTo>
                      <a:lnTo>
                        <a:pt x="36466" y="741049"/>
                      </a:lnTo>
                      <a:lnTo>
                        <a:pt x="110828" y="741049"/>
                      </a:lnTo>
                      <a:lnTo>
                        <a:pt x="110828" y="666687"/>
                      </a:lnTo>
                      <a:close/>
                      <a:moveTo>
                        <a:pt x="313370" y="576327"/>
                      </a:moveTo>
                      <a:lnTo>
                        <a:pt x="313370" y="650690"/>
                      </a:lnTo>
                      <a:lnTo>
                        <a:pt x="387733" y="650690"/>
                      </a:lnTo>
                      <a:lnTo>
                        <a:pt x="387733" y="576327"/>
                      </a:lnTo>
                      <a:close/>
                      <a:moveTo>
                        <a:pt x="221069" y="576327"/>
                      </a:moveTo>
                      <a:lnTo>
                        <a:pt x="221069" y="650690"/>
                      </a:lnTo>
                      <a:lnTo>
                        <a:pt x="295431" y="650690"/>
                      </a:lnTo>
                      <a:lnTo>
                        <a:pt x="295431" y="576327"/>
                      </a:lnTo>
                      <a:close/>
                      <a:moveTo>
                        <a:pt x="128768" y="576327"/>
                      </a:moveTo>
                      <a:lnTo>
                        <a:pt x="128768" y="650690"/>
                      </a:lnTo>
                      <a:lnTo>
                        <a:pt x="203130" y="650690"/>
                      </a:lnTo>
                      <a:lnTo>
                        <a:pt x="203130" y="576327"/>
                      </a:lnTo>
                      <a:close/>
                      <a:moveTo>
                        <a:pt x="36466" y="576327"/>
                      </a:moveTo>
                      <a:lnTo>
                        <a:pt x="36466" y="650690"/>
                      </a:lnTo>
                      <a:lnTo>
                        <a:pt x="110828" y="650690"/>
                      </a:lnTo>
                      <a:lnTo>
                        <a:pt x="110828" y="576327"/>
                      </a:lnTo>
                      <a:close/>
                      <a:moveTo>
                        <a:pt x="313370" y="488415"/>
                      </a:moveTo>
                      <a:lnTo>
                        <a:pt x="313370" y="562777"/>
                      </a:lnTo>
                      <a:lnTo>
                        <a:pt x="387733" y="562777"/>
                      </a:lnTo>
                      <a:lnTo>
                        <a:pt x="387733" y="488415"/>
                      </a:lnTo>
                      <a:close/>
                      <a:moveTo>
                        <a:pt x="221069" y="488415"/>
                      </a:moveTo>
                      <a:lnTo>
                        <a:pt x="221069" y="562777"/>
                      </a:lnTo>
                      <a:lnTo>
                        <a:pt x="295431" y="562777"/>
                      </a:lnTo>
                      <a:lnTo>
                        <a:pt x="295431" y="488415"/>
                      </a:lnTo>
                      <a:close/>
                      <a:moveTo>
                        <a:pt x="128768" y="488415"/>
                      </a:moveTo>
                      <a:lnTo>
                        <a:pt x="128768" y="562777"/>
                      </a:lnTo>
                      <a:lnTo>
                        <a:pt x="203130" y="562777"/>
                      </a:lnTo>
                      <a:lnTo>
                        <a:pt x="203130" y="488415"/>
                      </a:lnTo>
                      <a:close/>
                      <a:moveTo>
                        <a:pt x="36466" y="488415"/>
                      </a:moveTo>
                      <a:lnTo>
                        <a:pt x="36466" y="562777"/>
                      </a:lnTo>
                      <a:lnTo>
                        <a:pt x="110828" y="562777"/>
                      </a:lnTo>
                      <a:lnTo>
                        <a:pt x="110828" y="488415"/>
                      </a:lnTo>
                      <a:close/>
                      <a:moveTo>
                        <a:pt x="313370" y="400503"/>
                      </a:moveTo>
                      <a:lnTo>
                        <a:pt x="313370" y="474865"/>
                      </a:lnTo>
                      <a:lnTo>
                        <a:pt x="387733" y="474865"/>
                      </a:lnTo>
                      <a:lnTo>
                        <a:pt x="387733" y="400503"/>
                      </a:lnTo>
                      <a:close/>
                      <a:moveTo>
                        <a:pt x="221069" y="400503"/>
                      </a:moveTo>
                      <a:lnTo>
                        <a:pt x="221069" y="474865"/>
                      </a:lnTo>
                      <a:lnTo>
                        <a:pt x="295431" y="474865"/>
                      </a:lnTo>
                      <a:lnTo>
                        <a:pt x="295431" y="400503"/>
                      </a:lnTo>
                      <a:close/>
                      <a:moveTo>
                        <a:pt x="128768" y="400503"/>
                      </a:moveTo>
                      <a:lnTo>
                        <a:pt x="128768" y="474865"/>
                      </a:lnTo>
                      <a:lnTo>
                        <a:pt x="203130" y="474865"/>
                      </a:lnTo>
                      <a:lnTo>
                        <a:pt x="203130" y="400503"/>
                      </a:lnTo>
                      <a:close/>
                      <a:moveTo>
                        <a:pt x="36466" y="400503"/>
                      </a:moveTo>
                      <a:lnTo>
                        <a:pt x="36466" y="474865"/>
                      </a:lnTo>
                      <a:lnTo>
                        <a:pt x="110828" y="474865"/>
                      </a:lnTo>
                      <a:lnTo>
                        <a:pt x="110828" y="400503"/>
                      </a:lnTo>
                      <a:close/>
                      <a:moveTo>
                        <a:pt x="313370" y="310534"/>
                      </a:moveTo>
                      <a:lnTo>
                        <a:pt x="313370" y="384896"/>
                      </a:lnTo>
                      <a:lnTo>
                        <a:pt x="387733" y="384896"/>
                      </a:lnTo>
                      <a:lnTo>
                        <a:pt x="387733" y="310534"/>
                      </a:lnTo>
                      <a:close/>
                      <a:moveTo>
                        <a:pt x="221069" y="310534"/>
                      </a:moveTo>
                      <a:lnTo>
                        <a:pt x="221069" y="384896"/>
                      </a:lnTo>
                      <a:lnTo>
                        <a:pt x="295431" y="384896"/>
                      </a:lnTo>
                      <a:lnTo>
                        <a:pt x="295431" y="310534"/>
                      </a:lnTo>
                      <a:close/>
                      <a:moveTo>
                        <a:pt x="128768" y="310534"/>
                      </a:moveTo>
                      <a:lnTo>
                        <a:pt x="128768" y="384896"/>
                      </a:lnTo>
                      <a:lnTo>
                        <a:pt x="203130" y="384896"/>
                      </a:lnTo>
                      <a:lnTo>
                        <a:pt x="203130" y="310534"/>
                      </a:lnTo>
                      <a:close/>
                      <a:moveTo>
                        <a:pt x="36466" y="310534"/>
                      </a:moveTo>
                      <a:lnTo>
                        <a:pt x="36466" y="384896"/>
                      </a:lnTo>
                      <a:lnTo>
                        <a:pt x="110828" y="384896"/>
                      </a:lnTo>
                      <a:lnTo>
                        <a:pt x="110828" y="310534"/>
                      </a:lnTo>
                      <a:close/>
                      <a:moveTo>
                        <a:pt x="422411" y="0"/>
                      </a:moveTo>
                      <a:lnTo>
                        <a:pt x="422411" y="253831"/>
                      </a:lnTo>
                      <a:lnTo>
                        <a:pt x="424198" y="253831"/>
                      </a:lnTo>
                      <a:lnTo>
                        <a:pt x="424198" y="971587"/>
                      </a:lnTo>
                      <a:lnTo>
                        <a:pt x="0" y="971587"/>
                      </a:lnTo>
                      <a:lnTo>
                        <a:pt x="0" y="253831"/>
                      </a:lnTo>
                      <a:lnTo>
                        <a:pt x="1787" y="253831"/>
                      </a:lnTo>
                      <a:lnTo>
                        <a:pt x="1787" y="5251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92" name="Freeform 272">
                  <a:extLst>
                    <a:ext uri="{FF2B5EF4-FFF2-40B4-BE49-F238E27FC236}">
                      <a16:creationId xmlns:a16="http://schemas.microsoft.com/office/drawing/2014/main" id="{5CD4C9D4-29A6-4BCD-A0CF-33A6784E8754}"/>
                    </a:ext>
                  </a:extLst>
                </p:cNvPr>
                <p:cNvSpPr/>
                <p:nvPr/>
              </p:nvSpPr>
              <p:spPr>
                <a:xfrm>
                  <a:off x="8025252" y="3957547"/>
                  <a:ext cx="413890" cy="738998"/>
                </a:xfrm>
                <a:custGeom>
                  <a:avLst/>
                  <a:gdLst>
                    <a:gd name="connsiteX0" fmla="*/ 15171 w 413890"/>
                    <a:gd name="connsiteY0" fmla="*/ 628599 h 738998"/>
                    <a:gd name="connsiteX1" fmla="*/ 15171 w 413890"/>
                    <a:gd name="connsiteY1" fmla="*/ 674318 h 738998"/>
                    <a:gd name="connsiteX2" fmla="*/ 398720 w 413890"/>
                    <a:gd name="connsiteY2" fmla="*/ 674318 h 738998"/>
                    <a:gd name="connsiteX3" fmla="*/ 398720 w 413890"/>
                    <a:gd name="connsiteY3" fmla="*/ 628599 h 738998"/>
                    <a:gd name="connsiteX4" fmla="*/ 15171 w 413890"/>
                    <a:gd name="connsiteY4" fmla="*/ 553846 h 738998"/>
                    <a:gd name="connsiteX5" fmla="*/ 15171 w 413890"/>
                    <a:gd name="connsiteY5" fmla="*/ 599565 h 738998"/>
                    <a:gd name="connsiteX6" fmla="*/ 398720 w 413890"/>
                    <a:gd name="connsiteY6" fmla="*/ 599565 h 738998"/>
                    <a:gd name="connsiteX7" fmla="*/ 398720 w 413890"/>
                    <a:gd name="connsiteY7" fmla="*/ 553846 h 738998"/>
                    <a:gd name="connsiteX8" fmla="*/ 15171 w 413890"/>
                    <a:gd name="connsiteY8" fmla="*/ 479095 h 738998"/>
                    <a:gd name="connsiteX9" fmla="*/ 15171 w 413890"/>
                    <a:gd name="connsiteY9" fmla="*/ 524814 h 738998"/>
                    <a:gd name="connsiteX10" fmla="*/ 398720 w 413890"/>
                    <a:gd name="connsiteY10" fmla="*/ 524814 h 738998"/>
                    <a:gd name="connsiteX11" fmla="*/ 398720 w 413890"/>
                    <a:gd name="connsiteY11" fmla="*/ 479095 h 738998"/>
                    <a:gd name="connsiteX12" fmla="*/ 15171 w 413890"/>
                    <a:gd name="connsiteY12" fmla="*/ 404344 h 738998"/>
                    <a:gd name="connsiteX13" fmla="*/ 15171 w 413890"/>
                    <a:gd name="connsiteY13" fmla="*/ 450063 h 738998"/>
                    <a:gd name="connsiteX14" fmla="*/ 398720 w 413890"/>
                    <a:gd name="connsiteY14" fmla="*/ 450063 h 738998"/>
                    <a:gd name="connsiteX15" fmla="*/ 398720 w 413890"/>
                    <a:gd name="connsiteY15" fmla="*/ 404344 h 738998"/>
                    <a:gd name="connsiteX16" fmla="*/ 15171 w 413890"/>
                    <a:gd name="connsiteY16" fmla="*/ 329593 h 738998"/>
                    <a:gd name="connsiteX17" fmla="*/ 15171 w 413890"/>
                    <a:gd name="connsiteY17" fmla="*/ 375312 h 738998"/>
                    <a:gd name="connsiteX18" fmla="*/ 398720 w 413890"/>
                    <a:gd name="connsiteY18" fmla="*/ 375312 h 738998"/>
                    <a:gd name="connsiteX19" fmla="*/ 398720 w 413890"/>
                    <a:gd name="connsiteY19" fmla="*/ 329593 h 738998"/>
                    <a:gd name="connsiteX20" fmla="*/ 15171 w 413890"/>
                    <a:gd name="connsiteY20" fmla="*/ 254842 h 738998"/>
                    <a:gd name="connsiteX21" fmla="*/ 15171 w 413890"/>
                    <a:gd name="connsiteY21" fmla="*/ 300561 h 738998"/>
                    <a:gd name="connsiteX22" fmla="*/ 398720 w 413890"/>
                    <a:gd name="connsiteY22" fmla="*/ 300561 h 738998"/>
                    <a:gd name="connsiteX23" fmla="*/ 398720 w 413890"/>
                    <a:gd name="connsiteY23" fmla="*/ 254842 h 738998"/>
                    <a:gd name="connsiteX24" fmla="*/ 0 w 413890"/>
                    <a:gd name="connsiteY24" fmla="*/ 174099 h 738998"/>
                    <a:gd name="connsiteX25" fmla="*/ 83100 w 413890"/>
                    <a:gd name="connsiteY25" fmla="*/ 174099 h 738998"/>
                    <a:gd name="connsiteX26" fmla="*/ 83100 w 413890"/>
                    <a:gd name="connsiteY26" fmla="*/ 193873 h 738998"/>
                    <a:gd name="connsiteX27" fmla="*/ 330790 w 413890"/>
                    <a:gd name="connsiteY27" fmla="*/ 193873 h 738998"/>
                    <a:gd name="connsiteX28" fmla="*/ 330790 w 413890"/>
                    <a:gd name="connsiteY28" fmla="*/ 174099 h 738998"/>
                    <a:gd name="connsiteX29" fmla="*/ 413890 w 413890"/>
                    <a:gd name="connsiteY29" fmla="*/ 174099 h 738998"/>
                    <a:gd name="connsiteX30" fmla="*/ 413890 w 413890"/>
                    <a:gd name="connsiteY30" fmla="*/ 738998 h 738998"/>
                    <a:gd name="connsiteX31" fmla="*/ 0 w 413890"/>
                    <a:gd name="connsiteY31" fmla="*/ 738998 h 738998"/>
                    <a:gd name="connsiteX32" fmla="*/ 83100 w 413890"/>
                    <a:gd name="connsiteY32" fmla="*/ 96060 h 738998"/>
                    <a:gd name="connsiteX33" fmla="*/ 330790 w 413890"/>
                    <a:gd name="connsiteY33" fmla="*/ 96060 h 738998"/>
                    <a:gd name="connsiteX34" fmla="*/ 330790 w 413890"/>
                    <a:gd name="connsiteY34" fmla="*/ 174099 h 738998"/>
                    <a:gd name="connsiteX35" fmla="*/ 83100 w 413890"/>
                    <a:gd name="connsiteY35" fmla="*/ 174099 h 738998"/>
                    <a:gd name="connsiteX36" fmla="*/ 328871 w 413890"/>
                    <a:gd name="connsiteY36" fmla="*/ 90053 h 738998"/>
                    <a:gd name="connsiteX37" fmla="*/ 330790 w 413890"/>
                    <a:gd name="connsiteY37" fmla="*/ 90053 h 738998"/>
                    <a:gd name="connsiteX38" fmla="*/ 330790 w 413890"/>
                    <a:gd name="connsiteY38" fmla="*/ 96060 h 738998"/>
                    <a:gd name="connsiteX39" fmla="*/ 83100 w 413890"/>
                    <a:gd name="connsiteY39" fmla="*/ 90053 h 738998"/>
                    <a:gd name="connsiteX40" fmla="*/ 85019 w 413890"/>
                    <a:gd name="connsiteY40" fmla="*/ 90053 h 738998"/>
                    <a:gd name="connsiteX41" fmla="*/ 83100 w 413890"/>
                    <a:gd name="connsiteY41" fmla="*/ 96060 h 738998"/>
                    <a:gd name="connsiteX42" fmla="*/ 113787 w 413890"/>
                    <a:gd name="connsiteY42" fmla="*/ 0 h 738998"/>
                    <a:gd name="connsiteX43" fmla="*/ 300103 w 413890"/>
                    <a:gd name="connsiteY43" fmla="*/ 0 h 738998"/>
                    <a:gd name="connsiteX44" fmla="*/ 328871 w 413890"/>
                    <a:gd name="connsiteY44" fmla="*/ 90053 h 738998"/>
                    <a:gd name="connsiteX45" fmla="*/ 85019 w 413890"/>
                    <a:gd name="connsiteY45" fmla="*/ 90053 h 738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413890" h="738998">
                      <a:moveTo>
                        <a:pt x="15171" y="628599"/>
                      </a:moveTo>
                      <a:lnTo>
                        <a:pt x="15171" y="674318"/>
                      </a:lnTo>
                      <a:lnTo>
                        <a:pt x="398720" y="674318"/>
                      </a:lnTo>
                      <a:lnTo>
                        <a:pt x="398720" y="628599"/>
                      </a:lnTo>
                      <a:close/>
                      <a:moveTo>
                        <a:pt x="15171" y="553846"/>
                      </a:moveTo>
                      <a:lnTo>
                        <a:pt x="15171" y="599565"/>
                      </a:lnTo>
                      <a:lnTo>
                        <a:pt x="398720" y="599565"/>
                      </a:lnTo>
                      <a:lnTo>
                        <a:pt x="398720" y="553846"/>
                      </a:lnTo>
                      <a:close/>
                      <a:moveTo>
                        <a:pt x="15171" y="479095"/>
                      </a:moveTo>
                      <a:lnTo>
                        <a:pt x="15171" y="524814"/>
                      </a:lnTo>
                      <a:lnTo>
                        <a:pt x="398720" y="524814"/>
                      </a:lnTo>
                      <a:lnTo>
                        <a:pt x="398720" y="479095"/>
                      </a:lnTo>
                      <a:close/>
                      <a:moveTo>
                        <a:pt x="15171" y="404344"/>
                      </a:moveTo>
                      <a:lnTo>
                        <a:pt x="15171" y="450063"/>
                      </a:lnTo>
                      <a:lnTo>
                        <a:pt x="398720" y="450063"/>
                      </a:lnTo>
                      <a:lnTo>
                        <a:pt x="398720" y="404344"/>
                      </a:lnTo>
                      <a:close/>
                      <a:moveTo>
                        <a:pt x="15171" y="329593"/>
                      </a:moveTo>
                      <a:lnTo>
                        <a:pt x="15171" y="375312"/>
                      </a:lnTo>
                      <a:lnTo>
                        <a:pt x="398720" y="375312"/>
                      </a:lnTo>
                      <a:lnTo>
                        <a:pt x="398720" y="329593"/>
                      </a:lnTo>
                      <a:close/>
                      <a:moveTo>
                        <a:pt x="15171" y="254842"/>
                      </a:moveTo>
                      <a:lnTo>
                        <a:pt x="15171" y="300561"/>
                      </a:lnTo>
                      <a:lnTo>
                        <a:pt x="398720" y="300561"/>
                      </a:lnTo>
                      <a:lnTo>
                        <a:pt x="398720" y="254842"/>
                      </a:lnTo>
                      <a:close/>
                      <a:moveTo>
                        <a:pt x="0" y="174099"/>
                      </a:moveTo>
                      <a:lnTo>
                        <a:pt x="83100" y="174099"/>
                      </a:lnTo>
                      <a:lnTo>
                        <a:pt x="83100" y="193873"/>
                      </a:lnTo>
                      <a:lnTo>
                        <a:pt x="330790" y="193873"/>
                      </a:lnTo>
                      <a:lnTo>
                        <a:pt x="330790" y="174099"/>
                      </a:lnTo>
                      <a:lnTo>
                        <a:pt x="413890" y="174099"/>
                      </a:lnTo>
                      <a:lnTo>
                        <a:pt x="413890" y="738998"/>
                      </a:lnTo>
                      <a:lnTo>
                        <a:pt x="0" y="738998"/>
                      </a:lnTo>
                      <a:close/>
                      <a:moveTo>
                        <a:pt x="83100" y="96060"/>
                      </a:moveTo>
                      <a:lnTo>
                        <a:pt x="330790" y="96060"/>
                      </a:lnTo>
                      <a:lnTo>
                        <a:pt x="330790" y="174099"/>
                      </a:lnTo>
                      <a:lnTo>
                        <a:pt x="83100" y="174099"/>
                      </a:lnTo>
                      <a:close/>
                      <a:moveTo>
                        <a:pt x="328871" y="90053"/>
                      </a:moveTo>
                      <a:lnTo>
                        <a:pt x="330790" y="90053"/>
                      </a:lnTo>
                      <a:lnTo>
                        <a:pt x="330790" y="96060"/>
                      </a:lnTo>
                      <a:close/>
                      <a:moveTo>
                        <a:pt x="83100" y="90053"/>
                      </a:moveTo>
                      <a:lnTo>
                        <a:pt x="85019" y="90053"/>
                      </a:lnTo>
                      <a:lnTo>
                        <a:pt x="83100" y="96060"/>
                      </a:lnTo>
                      <a:close/>
                      <a:moveTo>
                        <a:pt x="113787" y="0"/>
                      </a:moveTo>
                      <a:lnTo>
                        <a:pt x="300103" y="0"/>
                      </a:lnTo>
                      <a:lnTo>
                        <a:pt x="328871" y="90053"/>
                      </a:lnTo>
                      <a:lnTo>
                        <a:pt x="85019" y="9005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93" name="Freeform 20">
                  <a:extLst>
                    <a:ext uri="{FF2B5EF4-FFF2-40B4-BE49-F238E27FC236}">
                      <a16:creationId xmlns:a16="http://schemas.microsoft.com/office/drawing/2014/main" id="{E5942FC3-95A8-42B1-8996-78981545BA2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747545" y="4001351"/>
                  <a:ext cx="505567" cy="69519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grpSp>
              <p:nvGrpSpPr>
                <p:cNvPr id="94" name="Group 277">
                  <a:extLst>
                    <a:ext uri="{FF2B5EF4-FFF2-40B4-BE49-F238E27FC236}">
                      <a16:creationId xmlns:a16="http://schemas.microsoft.com/office/drawing/2014/main" id="{FA078F0E-72D9-4057-9853-47FF91CFF76A}"/>
                    </a:ext>
                  </a:extLst>
                </p:cNvPr>
                <p:cNvGrpSpPr/>
                <p:nvPr/>
              </p:nvGrpSpPr>
              <p:grpSpPr>
                <a:xfrm>
                  <a:off x="6744103" y="3862699"/>
                  <a:ext cx="831711" cy="750274"/>
                  <a:chOff x="9042394" y="2835820"/>
                  <a:chExt cx="1153224" cy="1040307"/>
                </a:xfrm>
                <a:grpFill/>
              </p:grpSpPr>
              <p:sp>
                <p:nvSpPr>
                  <p:cNvPr id="96" name="Freeform 6">
                    <a:extLst>
                      <a:ext uri="{FF2B5EF4-FFF2-40B4-BE49-F238E27FC236}">
                        <a16:creationId xmlns:a16="http://schemas.microsoft.com/office/drawing/2014/main" id="{F5EB0A5A-DC25-46EE-A5F3-D6FE34C7633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450959" y="2835820"/>
                    <a:ext cx="744659" cy="1040305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  <p:sp>
                <p:nvSpPr>
                  <p:cNvPr id="97" name="Freeform 6">
                    <a:extLst>
                      <a:ext uri="{FF2B5EF4-FFF2-40B4-BE49-F238E27FC236}">
                        <a16:creationId xmlns:a16="http://schemas.microsoft.com/office/drawing/2014/main" id="{FBE8E22B-C422-4174-8394-6BF9364768C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042394" y="3042003"/>
                    <a:ext cx="597073" cy="834124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</p:grpSp>
            <p:sp>
              <p:nvSpPr>
                <p:cNvPr id="95" name="Freeform 20">
                  <a:extLst>
                    <a:ext uri="{FF2B5EF4-FFF2-40B4-BE49-F238E27FC236}">
                      <a16:creationId xmlns:a16="http://schemas.microsoft.com/office/drawing/2014/main" id="{1149AEB8-E3B7-4FAF-8CB5-78EDBB3102B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406323" y="4199561"/>
                  <a:ext cx="361422" cy="49698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</p:grpSp>
          <p:grpSp>
            <p:nvGrpSpPr>
              <p:cNvPr id="51" name="그룹 50">
                <a:extLst>
                  <a:ext uri="{FF2B5EF4-FFF2-40B4-BE49-F238E27FC236}">
                    <a16:creationId xmlns:a16="http://schemas.microsoft.com/office/drawing/2014/main" id="{2EE79C4D-A2B5-4FEF-865A-83EADEA489BA}"/>
                  </a:ext>
                </a:extLst>
              </p:cNvPr>
              <p:cNvGrpSpPr/>
              <p:nvPr/>
            </p:nvGrpSpPr>
            <p:grpSpPr>
              <a:xfrm flipH="1">
                <a:off x="6657032" y="5293867"/>
                <a:ext cx="2790619" cy="896455"/>
                <a:chOff x="6744103" y="2790650"/>
                <a:chExt cx="5447897" cy="1905895"/>
              </a:xfrm>
              <a:grpFill/>
            </p:grpSpPr>
            <p:sp>
              <p:nvSpPr>
                <p:cNvPr id="76" name="Freeform 205">
                  <a:extLst>
                    <a:ext uri="{FF2B5EF4-FFF2-40B4-BE49-F238E27FC236}">
                      <a16:creationId xmlns:a16="http://schemas.microsoft.com/office/drawing/2014/main" id="{BFAFB8AB-CC89-41F4-9CAA-7E3561CA133A}"/>
                    </a:ext>
                  </a:extLst>
                </p:cNvPr>
                <p:cNvSpPr/>
                <p:nvPr/>
              </p:nvSpPr>
              <p:spPr>
                <a:xfrm>
                  <a:off x="10320282" y="3286845"/>
                  <a:ext cx="833141" cy="1409700"/>
                </a:xfrm>
                <a:custGeom>
                  <a:avLst/>
                  <a:gdLst>
                    <a:gd name="connsiteX0" fmla="*/ 615471 w 833141"/>
                    <a:gd name="connsiteY0" fmla="*/ 988335 h 1409700"/>
                    <a:gd name="connsiteX1" fmla="*/ 615471 w 833141"/>
                    <a:gd name="connsiteY1" fmla="*/ 1134385 h 1409700"/>
                    <a:gd name="connsiteX2" fmla="*/ 761521 w 833141"/>
                    <a:gd name="connsiteY2" fmla="*/ 1134385 h 1409700"/>
                    <a:gd name="connsiteX3" fmla="*/ 761521 w 833141"/>
                    <a:gd name="connsiteY3" fmla="*/ 988335 h 1409700"/>
                    <a:gd name="connsiteX4" fmla="*/ 434188 w 833141"/>
                    <a:gd name="connsiteY4" fmla="*/ 988335 h 1409700"/>
                    <a:gd name="connsiteX5" fmla="*/ 434188 w 833141"/>
                    <a:gd name="connsiteY5" fmla="*/ 1134385 h 1409700"/>
                    <a:gd name="connsiteX6" fmla="*/ 580238 w 833141"/>
                    <a:gd name="connsiteY6" fmla="*/ 1134385 h 1409700"/>
                    <a:gd name="connsiteX7" fmla="*/ 580238 w 833141"/>
                    <a:gd name="connsiteY7" fmla="*/ 988335 h 1409700"/>
                    <a:gd name="connsiteX8" fmla="*/ 252904 w 833141"/>
                    <a:gd name="connsiteY8" fmla="*/ 988335 h 1409700"/>
                    <a:gd name="connsiteX9" fmla="*/ 252904 w 833141"/>
                    <a:gd name="connsiteY9" fmla="*/ 1134385 h 1409700"/>
                    <a:gd name="connsiteX10" fmla="*/ 398954 w 833141"/>
                    <a:gd name="connsiteY10" fmla="*/ 1134385 h 1409700"/>
                    <a:gd name="connsiteX11" fmla="*/ 398954 w 833141"/>
                    <a:gd name="connsiteY11" fmla="*/ 988335 h 1409700"/>
                    <a:gd name="connsiteX12" fmla="*/ 71620 w 833141"/>
                    <a:gd name="connsiteY12" fmla="*/ 988335 h 1409700"/>
                    <a:gd name="connsiteX13" fmla="*/ 71620 w 833141"/>
                    <a:gd name="connsiteY13" fmla="*/ 1134385 h 1409700"/>
                    <a:gd name="connsiteX14" fmla="*/ 217670 w 833141"/>
                    <a:gd name="connsiteY14" fmla="*/ 1134385 h 1409700"/>
                    <a:gd name="connsiteX15" fmla="*/ 217670 w 833141"/>
                    <a:gd name="connsiteY15" fmla="*/ 988335 h 1409700"/>
                    <a:gd name="connsiteX16" fmla="*/ 615471 w 833141"/>
                    <a:gd name="connsiteY16" fmla="*/ 810865 h 1409700"/>
                    <a:gd name="connsiteX17" fmla="*/ 615471 w 833141"/>
                    <a:gd name="connsiteY17" fmla="*/ 956915 h 1409700"/>
                    <a:gd name="connsiteX18" fmla="*/ 761521 w 833141"/>
                    <a:gd name="connsiteY18" fmla="*/ 956915 h 1409700"/>
                    <a:gd name="connsiteX19" fmla="*/ 761521 w 833141"/>
                    <a:gd name="connsiteY19" fmla="*/ 810865 h 1409700"/>
                    <a:gd name="connsiteX20" fmla="*/ 434188 w 833141"/>
                    <a:gd name="connsiteY20" fmla="*/ 810865 h 1409700"/>
                    <a:gd name="connsiteX21" fmla="*/ 434188 w 833141"/>
                    <a:gd name="connsiteY21" fmla="*/ 956915 h 1409700"/>
                    <a:gd name="connsiteX22" fmla="*/ 580238 w 833141"/>
                    <a:gd name="connsiteY22" fmla="*/ 956915 h 1409700"/>
                    <a:gd name="connsiteX23" fmla="*/ 580238 w 833141"/>
                    <a:gd name="connsiteY23" fmla="*/ 810865 h 1409700"/>
                    <a:gd name="connsiteX24" fmla="*/ 252904 w 833141"/>
                    <a:gd name="connsiteY24" fmla="*/ 810865 h 1409700"/>
                    <a:gd name="connsiteX25" fmla="*/ 252904 w 833141"/>
                    <a:gd name="connsiteY25" fmla="*/ 956915 h 1409700"/>
                    <a:gd name="connsiteX26" fmla="*/ 398954 w 833141"/>
                    <a:gd name="connsiteY26" fmla="*/ 956915 h 1409700"/>
                    <a:gd name="connsiteX27" fmla="*/ 398954 w 833141"/>
                    <a:gd name="connsiteY27" fmla="*/ 810865 h 1409700"/>
                    <a:gd name="connsiteX28" fmla="*/ 71620 w 833141"/>
                    <a:gd name="connsiteY28" fmla="*/ 810865 h 1409700"/>
                    <a:gd name="connsiteX29" fmla="*/ 71620 w 833141"/>
                    <a:gd name="connsiteY29" fmla="*/ 956915 h 1409700"/>
                    <a:gd name="connsiteX30" fmla="*/ 217670 w 833141"/>
                    <a:gd name="connsiteY30" fmla="*/ 956915 h 1409700"/>
                    <a:gd name="connsiteX31" fmla="*/ 217670 w 833141"/>
                    <a:gd name="connsiteY31" fmla="*/ 810865 h 1409700"/>
                    <a:gd name="connsiteX32" fmla="*/ 615471 w 833141"/>
                    <a:gd name="connsiteY32" fmla="*/ 633395 h 1409700"/>
                    <a:gd name="connsiteX33" fmla="*/ 615471 w 833141"/>
                    <a:gd name="connsiteY33" fmla="*/ 779445 h 1409700"/>
                    <a:gd name="connsiteX34" fmla="*/ 761521 w 833141"/>
                    <a:gd name="connsiteY34" fmla="*/ 779445 h 1409700"/>
                    <a:gd name="connsiteX35" fmla="*/ 761521 w 833141"/>
                    <a:gd name="connsiteY35" fmla="*/ 633395 h 1409700"/>
                    <a:gd name="connsiteX36" fmla="*/ 434188 w 833141"/>
                    <a:gd name="connsiteY36" fmla="*/ 633395 h 1409700"/>
                    <a:gd name="connsiteX37" fmla="*/ 434188 w 833141"/>
                    <a:gd name="connsiteY37" fmla="*/ 779445 h 1409700"/>
                    <a:gd name="connsiteX38" fmla="*/ 580238 w 833141"/>
                    <a:gd name="connsiteY38" fmla="*/ 779445 h 1409700"/>
                    <a:gd name="connsiteX39" fmla="*/ 580238 w 833141"/>
                    <a:gd name="connsiteY39" fmla="*/ 633395 h 1409700"/>
                    <a:gd name="connsiteX40" fmla="*/ 252904 w 833141"/>
                    <a:gd name="connsiteY40" fmla="*/ 633395 h 1409700"/>
                    <a:gd name="connsiteX41" fmla="*/ 252904 w 833141"/>
                    <a:gd name="connsiteY41" fmla="*/ 779445 h 1409700"/>
                    <a:gd name="connsiteX42" fmla="*/ 398954 w 833141"/>
                    <a:gd name="connsiteY42" fmla="*/ 779445 h 1409700"/>
                    <a:gd name="connsiteX43" fmla="*/ 398954 w 833141"/>
                    <a:gd name="connsiteY43" fmla="*/ 633395 h 1409700"/>
                    <a:gd name="connsiteX44" fmla="*/ 71620 w 833141"/>
                    <a:gd name="connsiteY44" fmla="*/ 633395 h 1409700"/>
                    <a:gd name="connsiteX45" fmla="*/ 71620 w 833141"/>
                    <a:gd name="connsiteY45" fmla="*/ 779445 h 1409700"/>
                    <a:gd name="connsiteX46" fmla="*/ 217670 w 833141"/>
                    <a:gd name="connsiteY46" fmla="*/ 779445 h 1409700"/>
                    <a:gd name="connsiteX47" fmla="*/ 217670 w 833141"/>
                    <a:gd name="connsiteY47" fmla="*/ 633395 h 1409700"/>
                    <a:gd name="connsiteX48" fmla="*/ 615471 w 833141"/>
                    <a:gd name="connsiteY48" fmla="*/ 460732 h 1409700"/>
                    <a:gd name="connsiteX49" fmla="*/ 615471 w 833141"/>
                    <a:gd name="connsiteY49" fmla="*/ 606782 h 1409700"/>
                    <a:gd name="connsiteX50" fmla="*/ 761521 w 833141"/>
                    <a:gd name="connsiteY50" fmla="*/ 606782 h 1409700"/>
                    <a:gd name="connsiteX51" fmla="*/ 761521 w 833141"/>
                    <a:gd name="connsiteY51" fmla="*/ 460732 h 1409700"/>
                    <a:gd name="connsiteX52" fmla="*/ 434188 w 833141"/>
                    <a:gd name="connsiteY52" fmla="*/ 460732 h 1409700"/>
                    <a:gd name="connsiteX53" fmla="*/ 434188 w 833141"/>
                    <a:gd name="connsiteY53" fmla="*/ 606782 h 1409700"/>
                    <a:gd name="connsiteX54" fmla="*/ 580238 w 833141"/>
                    <a:gd name="connsiteY54" fmla="*/ 606782 h 1409700"/>
                    <a:gd name="connsiteX55" fmla="*/ 580238 w 833141"/>
                    <a:gd name="connsiteY55" fmla="*/ 460732 h 1409700"/>
                    <a:gd name="connsiteX56" fmla="*/ 252904 w 833141"/>
                    <a:gd name="connsiteY56" fmla="*/ 460732 h 1409700"/>
                    <a:gd name="connsiteX57" fmla="*/ 252904 w 833141"/>
                    <a:gd name="connsiteY57" fmla="*/ 606782 h 1409700"/>
                    <a:gd name="connsiteX58" fmla="*/ 398954 w 833141"/>
                    <a:gd name="connsiteY58" fmla="*/ 606782 h 1409700"/>
                    <a:gd name="connsiteX59" fmla="*/ 398954 w 833141"/>
                    <a:gd name="connsiteY59" fmla="*/ 460732 h 1409700"/>
                    <a:gd name="connsiteX60" fmla="*/ 71620 w 833141"/>
                    <a:gd name="connsiteY60" fmla="*/ 460732 h 1409700"/>
                    <a:gd name="connsiteX61" fmla="*/ 71620 w 833141"/>
                    <a:gd name="connsiteY61" fmla="*/ 606782 h 1409700"/>
                    <a:gd name="connsiteX62" fmla="*/ 217670 w 833141"/>
                    <a:gd name="connsiteY62" fmla="*/ 606782 h 1409700"/>
                    <a:gd name="connsiteX63" fmla="*/ 217670 w 833141"/>
                    <a:gd name="connsiteY63" fmla="*/ 460732 h 1409700"/>
                    <a:gd name="connsiteX64" fmla="*/ 615471 w 833141"/>
                    <a:gd name="connsiteY64" fmla="*/ 288069 h 1409700"/>
                    <a:gd name="connsiteX65" fmla="*/ 615471 w 833141"/>
                    <a:gd name="connsiteY65" fmla="*/ 434119 h 1409700"/>
                    <a:gd name="connsiteX66" fmla="*/ 761521 w 833141"/>
                    <a:gd name="connsiteY66" fmla="*/ 434119 h 1409700"/>
                    <a:gd name="connsiteX67" fmla="*/ 761521 w 833141"/>
                    <a:gd name="connsiteY67" fmla="*/ 288069 h 1409700"/>
                    <a:gd name="connsiteX68" fmla="*/ 434188 w 833141"/>
                    <a:gd name="connsiteY68" fmla="*/ 288069 h 1409700"/>
                    <a:gd name="connsiteX69" fmla="*/ 434188 w 833141"/>
                    <a:gd name="connsiteY69" fmla="*/ 434119 h 1409700"/>
                    <a:gd name="connsiteX70" fmla="*/ 580238 w 833141"/>
                    <a:gd name="connsiteY70" fmla="*/ 434119 h 1409700"/>
                    <a:gd name="connsiteX71" fmla="*/ 580238 w 833141"/>
                    <a:gd name="connsiteY71" fmla="*/ 288069 h 1409700"/>
                    <a:gd name="connsiteX72" fmla="*/ 252904 w 833141"/>
                    <a:gd name="connsiteY72" fmla="*/ 288069 h 1409700"/>
                    <a:gd name="connsiteX73" fmla="*/ 252904 w 833141"/>
                    <a:gd name="connsiteY73" fmla="*/ 434119 h 1409700"/>
                    <a:gd name="connsiteX74" fmla="*/ 398954 w 833141"/>
                    <a:gd name="connsiteY74" fmla="*/ 434119 h 1409700"/>
                    <a:gd name="connsiteX75" fmla="*/ 398954 w 833141"/>
                    <a:gd name="connsiteY75" fmla="*/ 288069 h 1409700"/>
                    <a:gd name="connsiteX76" fmla="*/ 71620 w 833141"/>
                    <a:gd name="connsiteY76" fmla="*/ 288069 h 1409700"/>
                    <a:gd name="connsiteX77" fmla="*/ 71620 w 833141"/>
                    <a:gd name="connsiteY77" fmla="*/ 434119 h 1409700"/>
                    <a:gd name="connsiteX78" fmla="*/ 217670 w 833141"/>
                    <a:gd name="connsiteY78" fmla="*/ 434119 h 1409700"/>
                    <a:gd name="connsiteX79" fmla="*/ 217670 w 833141"/>
                    <a:gd name="connsiteY79" fmla="*/ 288069 h 1409700"/>
                    <a:gd name="connsiteX80" fmla="*/ 615471 w 833141"/>
                    <a:gd name="connsiteY80" fmla="*/ 111367 h 1409700"/>
                    <a:gd name="connsiteX81" fmla="*/ 615471 w 833141"/>
                    <a:gd name="connsiteY81" fmla="*/ 257417 h 1409700"/>
                    <a:gd name="connsiteX82" fmla="*/ 761521 w 833141"/>
                    <a:gd name="connsiteY82" fmla="*/ 257417 h 1409700"/>
                    <a:gd name="connsiteX83" fmla="*/ 761521 w 833141"/>
                    <a:gd name="connsiteY83" fmla="*/ 111367 h 1409700"/>
                    <a:gd name="connsiteX84" fmla="*/ 434188 w 833141"/>
                    <a:gd name="connsiteY84" fmla="*/ 111367 h 1409700"/>
                    <a:gd name="connsiteX85" fmla="*/ 434188 w 833141"/>
                    <a:gd name="connsiteY85" fmla="*/ 257417 h 1409700"/>
                    <a:gd name="connsiteX86" fmla="*/ 580238 w 833141"/>
                    <a:gd name="connsiteY86" fmla="*/ 257417 h 1409700"/>
                    <a:gd name="connsiteX87" fmla="*/ 580238 w 833141"/>
                    <a:gd name="connsiteY87" fmla="*/ 111367 h 1409700"/>
                    <a:gd name="connsiteX88" fmla="*/ 252904 w 833141"/>
                    <a:gd name="connsiteY88" fmla="*/ 111367 h 1409700"/>
                    <a:gd name="connsiteX89" fmla="*/ 252904 w 833141"/>
                    <a:gd name="connsiteY89" fmla="*/ 257417 h 1409700"/>
                    <a:gd name="connsiteX90" fmla="*/ 398954 w 833141"/>
                    <a:gd name="connsiteY90" fmla="*/ 257417 h 1409700"/>
                    <a:gd name="connsiteX91" fmla="*/ 398954 w 833141"/>
                    <a:gd name="connsiteY91" fmla="*/ 111367 h 1409700"/>
                    <a:gd name="connsiteX92" fmla="*/ 71620 w 833141"/>
                    <a:gd name="connsiteY92" fmla="*/ 111367 h 1409700"/>
                    <a:gd name="connsiteX93" fmla="*/ 71620 w 833141"/>
                    <a:gd name="connsiteY93" fmla="*/ 257417 h 1409700"/>
                    <a:gd name="connsiteX94" fmla="*/ 217670 w 833141"/>
                    <a:gd name="connsiteY94" fmla="*/ 257417 h 1409700"/>
                    <a:gd name="connsiteX95" fmla="*/ 217670 w 833141"/>
                    <a:gd name="connsiteY95" fmla="*/ 111367 h 1409700"/>
                    <a:gd name="connsiteX96" fmla="*/ 0 w 833141"/>
                    <a:gd name="connsiteY96" fmla="*/ 0 h 1409700"/>
                    <a:gd name="connsiteX97" fmla="*/ 833141 w 833141"/>
                    <a:gd name="connsiteY97" fmla="*/ 0 h 1409700"/>
                    <a:gd name="connsiteX98" fmla="*/ 833141 w 833141"/>
                    <a:gd name="connsiteY98" fmla="*/ 1409700 h 1409700"/>
                    <a:gd name="connsiteX99" fmla="*/ 0 w 833141"/>
                    <a:gd name="connsiteY99" fmla="*/ 1409700 h 1409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</a:cxnLst>
                  <a:rect l="l" t="t" r="r" b="b"/>
                  <a:pathLst>
                    <a:path w="833141" h="1409700">
                      <a:moveTo>
                        <a:pt x="615471" y="988335"/>
                      </a:moveTo>
                      <a:lnTo>
                        <a:pt x="615471" y="1134385"/>
                      </a:lnTo>
                      <a:lnTo>
                        <a:pt x="761521" y="1134385"/>
                      </a:lnTo>
                      <a:lnTo>
                        <a:pt x="761521" y="988335"/>
                      </a:lnTo>
                      <a:close/>
                      <a:moveTo>
                        <a:pt x="434188" y="988335"/>
                      </a:moveTo>
                      <a:lnTo>
                        <a:pt x="434188" y="1134385"/>
                      </a:lnTo>
                      <a:lnTo>
                        <a:pt x="580238" y="1134385"/>
                      </a:lnTo>
                      <a:lnTo>
                        <a:pt x="580238" y="988335"/>
                      </a:lnTo>
                      <a:close/>
                      <a:moveTo>
                        <a:pt x="252904" y="988335"/>
                      </a:moveTo>
                      <a:lnTo>
                        <a:pt x="252904" y="1134385"/>
                      </a:lnTo>
                      <a:lnTo>
                        <a:pt x="398954" y="1134385"/>
                      </a:lnTo>
                      <a:lnTo>
                        <a:pt x="398954" y="988335"/>
                      </a:lnTo>
                      <a:close/>
                      <a:moveTo>
                        <a:pt x="71620" y="988335"/>
                      </a:moveTo>
                      <a:lnTo>
                        <a:pt x="71620" y="1134385"/>
                      </a:lnTo>
                      <a:lnTo>
                        <a:pt x="217670" y="1134385"/>
                      </a:lnTo>
                      <a:lnTo>
                        <a:pt x="217670" y="988335"/>
                      </a:lnTo>
                      <a:close/>
                      <a:moveTo>
                        <a:pt x="615471" y="810865"/>
                      </a:moveTo>
                      <a:lnTo>
                        <a:pt x="615471" y="956915"/>
                      </a:lnTo>
                      <a:lnTo>
                        <a:pt x="761521" y="956915"/>
                      </a:lnTo>
                      <a:lnTo>
                        <a:pt x="761521" y="810865"/>
                      </a:lnTo>
                      <a:close/>
                      <a:moveTo>
                        <a:pt x="434188" y="810865"/>
                      </a:moveTo>
                      <a:lnTo>
                        <a:pt x="434188" y="956915"/>
                      </a:lnTo>
                      <a:lnTo>
                        <a:pt x="580238" y="956915"/>
                      </a:lnTo>
                      <a:lnTo>
                        <a:pt x="580238" y="810865"/>
                      </a:lnTo>
                      <a:close/>
                      <a:moveTo>
                        <a:pt x="252904" y="810865"/>
                      </a:moveTo>
                      <a:lnTo>
                        <a:pt x="252904" y="956915"/>
                      </a:lnTo>
                      <a:lnTo>
                        <a:pt x="398954" y="956915"/>
                      </a:lnTo>
                      <a:lnTo>
                        <a:pt x="398954" y="810865"/>
                      </a:lnTo>
                      <a:close/>
                      <a:moveTo>
                        <a:pt x="71620" y="810865"/>
                      </a:moveTo>
                      <a:lnTo>
                        <a:pt x="71620" y="956915"/>
                      </a:lnTo>
                      <a:lnTo>
                        <a:pt x="217670" y="956915"/>
                      </a:lnTo>
                      <a:lnTo>
                        <a:pt x="217670" y="810865"/>
                      </a:lnTo>
                      <a:close/>
                      <a:moveTo>
                        <a:pt x="615471" y="633395"/>
                      </a:moveTo>
                      <a:lnTo>
                        <a:pt x="615471" y="779445"/>
                      </a:lnTo>
                      <a:lnTo>
                        <a:pt x="761521" y="779445"/>
                      </a:lnTo>
                      <a:lnTo>
                        <a:pt x="761521" y="633395"/>
                      </a:lnTo>
                      <a:close/>
                      <a:moveTo>
                        <a:pt x="434188" y="633395"/>
                      </a:moveTo>
                      <a:lnTo>
                        <a:pt x="434188" y="779445"/>
                      </a:lnTo>
                      <a:lnTo>
                        <a:pt x="580238" y="779445"/>
                      </a:lnTo>
                      <a:lnTo>
                        <a:pt x="580238" y="633395"/>
                      </a:lnTo>
                      <a:close/>
                      <a:moveTo>
                        <a:pt x="252904" y="633395"/>
                      </a:moveTo>
                      <a:lnTo>
                        <a:pt x="252904" y="779445"/>
                      </a:lnTo>
                      <a:lnTo>
                        <a:pt x="398954" y="779445"/>
                      </a:lnTo>
                      <a:lnTo>
                        <a:pt x="398954" y="633395"/>
                      </a:lnTo>
                      <a:close/>
                      <a:moveTo>
                        <a:pt x="71620" y="633395"/>
                      </a:moveTo>
                      <a:lnTo>
                        <a:pt x="71620" y="779445"/>
                      </a:lnTo>
                      <a:lnTo>
                        <a:pt x="217670" y="779445"/>
                      </a:lnTo>
                      <a:lnTo>
                        <a:pt x="217670" y="633395"/>
                      </a:lnTo>
                      <a:close/>
                      <a:moveTo>
                        <a:pt x="615471" y="460732"/>
                      </a:moveTo>
                      <a:lnTo>
                        <a:pt x="615471" y="606782"/>
                      </a:lnTo>
                      <a:lnTo>
                        <a:pt x="761521" y="606782"/>
                      </a:lnTo>
                      <a:lnTo>
                        <a:pt x="761521" y="460732"/>
                      </a:lnTo>
                      <a:close/>
                      <a:moveTo>
                        <a:pt x="434188" y="460732"/>
                      </a:moveTo>
                      <a:lnTo>
                        <a:pt x="434188" y="606782"/>
                      </a:lnTo>
                      <a:lnTo>
                        <a:pt x="580238" y="606782"/>
                      </a:lnTo>
                      <a:lnTo>
                        <a:pt x="580238" y="460732"/>
                      </a:lnTo>
                      <a:close/>
                      <a:moveTo>
                        <a:pt x="252904" y="460732"/>
                      </a:moveTo>
                      <a:lnTo>
                        <a:pt x="252904" y="606782"/>
                      </a:lnTo>
                      <a:lnTo>
                        <a:pt x="398954" y="606782"/>
                      </a:lnTo>
                      <a:lnTo>
                        <a:pt x="398954" y="460732"/>
                      </a:lnTo>
                      <a:close/>
                      <a:moveTo>
                        <a:pt x="71620" y="460732"/>
                      </a:moveTo>
                      <a:lnTo>
                        <a:pt x="71620" y="606782"/>
                      </a:lnTo>
                      <a:lnTo>
                        <a:pt x="217670" y="606782"/>
                      </a:lnTo>
                      <a:lnTo>
                        <a:pt x="217670" y="460732"/>
                      </a:lnTo>
                      <a:close/>
                      <a:moveTo>
                        <a:pt x="615471" y="288069"/>
                      </a:moveTo>
                      <a:lnTo>
                        <a:pt x="615471" y="434119"/>
                      </a:lnTo>
                      <a:lnTo>
                        <a:pt x="761521" y="434119"/>
                      </a:lnTo>
                      <a:lnTo>
                        <a:pt x="761521" y="288069"/>
                      </a:lnTo>
                      <a:close/>
                      <a:moveTo>
                        <a:pt x="434188" y="288069"/>
                      </a:moveTo>
                      <a:lnTo>
                        <a:pt x="434188" y="434119"/>
                      </a:lnTo>
                      <a:lnTo>
                        <a:pt x="580238" y="434119"/>
                      </a:lnTo>
                      <a:lnTo>
                        <a:pt x="580238" y="288069"/>
                      </a:lnTo>
                      <a:close/>
                      <a:moveTo>
                        <a:pt x="252904" y="288069"/>
                      </a:moveTo>
                      <a:lnTo>
                        <a:pt x="252904" y="434119"/>
                      </a:lnTo>
                      <a:lnTo>
                        <a:pt x="398954" y="434119"/>
                      </a:lnTo>
                      <a:lnTo>
                        <a:pt x="398954" y="288069"/>
                      </a:lnTo>
                      <a:close/>
                      <a:moveTo>
                        <a:pt x="71620" y="288069"/>
                      </a:moveTo>
                      <a:lnTo>
                        <a:pt x="71620" y="434119"/>
                      </a:lnTo>
                      <a:lnTo>
                        <a:pt x="217670" y="434119"/>
                      </a:lnTo>
                      <a:lnTo>
                        <a:pt x="217670" y="288069"/>
                      </a:lnTo>
                      <a:close/>
                      <a:moveTo>
                        <a:pt x="615471" y="111367"/>
                      </a:moveTo>
                      <a:lnTo>
                        <a:pt x="615471" y="257417"/>
                      </a:lnTo>
                      <a:lnTo>
                        <a:pt x="761521" y="257417"/>
                      </a:lnTo>
                      <a:lnTo>
                        <a:pt x="761521" y="111367"/>
                      </a:lnTo>
                      <a:close/>
                      <a:moveTo>
                        <a:pt x="434188" y="111367"/>
                      </a:moveTo>
                      <a:lnTo>
                        <a:pt x="434188" y="257417"/>
                      </a:lnTo>
                      <a:lnTo>
                        <a:pt x="580238" y="257417"/>
                      </a:lnTo>
                      <a:lnTo>
                        <a:pt x="580238" y="111367"/>
                      </a:lnTo>
                      <a:close/>
                      <a:moveTo>
                        <a:pt x="252904" y="111367"/>
                      </a:moveTo>
                      <a:lnTo>
                        <a:pt x="252904" y="257417"/>
                      </a:lnTo>
                      <a:lnTo>
                        <a:pt x="398954" y="257417"/>
                      </a:lnTo>
                      <a:lnTo>
                        <a:pt x="398954" y="111367"/>
                      </a:lnTo>
                      <a:close/>
                      <a:moveTo>
                        <a:pt x="71620" y="111367"/>
                      </a:moveTo>
                      <a:lnTo>
                        <a:pt x="71620" y="257417"/>
                      </a:lnTo>
                      <a:lnTo>
                        <a:pt x="217670" y="257417"/>
                      </a:lnTo>
                      <a:lnTo>
                        <a:pt x="217670" y="111367"/>
                      </a:lnTo>
                      <a:close/>
                      <a:moveTo>
                        <a:pt x="0" y="0"/>
                      </a:moveTo>
                      <a:lnTo>
                        <a:pt x="833141" y="0"/>
                      </a:lnTo>
                      <a:lnTo>
                        <a:pt x="833141" y="1409700"/>
                      </a:lnTo>
                      <a:lnTo>
                        <a:pt x="0" y="14097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77" name="Freeform 229">
                  <a:extLst>
                    <a:ext uri="{FF2B5EF4-FFF2-40B4-BE49-F238E27FC236}">
                      <a16:creationId xmlns:a16="http://schemas.microsoft.com/office/drawing/2014/main" id="{8CCADC12-C4AF-4DFB-ABE8-07DDC163F2B0}"/>
                    </a:ext>
                  </a:extLst>
                </p:cNvPr>
                <p:cNvSpPr/>
                <p:nvPr/>
              </p:nvSpPr>
              <p:spPr>
                <a:xfrm>
                  <a:off x="8755898" y="2811283"/>
                  <a:ext cx="495300" cy="1885262"/>
                </a:xfrm>
                <a:custGeom>
                  <a:avLst/>
                  <a:gdLst>
                    <a:gd name="connsiteX0" fmla="*/ 340274 w 495300"/>
                    <a:gd name="connsiteY0" fmla="*/ 1548428 h 1885262"/>
                    <a:gd name="connsiteX1" fmla="*/ 340274 w 495300"/>
                    <a:gd name="connsiteY1" fmla="*/ 1720733 h 1885262"/>
                    <a:gd name="connsiteX2" fmla="*/ 431800 w 495300"/>
                    <a:gd name="connsiteY2" fmla="*/ 1720733 h 1885262"/>
                    <a:gd name="connsiteX3" fmla="*/ 431800 w 495300"/>
                    <a:gd name="connsiteY3" fmla="*/ 1548428 h 1885262"/>
                    <a:gd name="connsiteX4" fmla="*/ 193736 w 495300"/>
                    <a:gd name="connsiteY4" fmla="*/ 1548428 h 1885262"/>
                    <a:gd name="connsiteX5" fmla="*/ 193736 w 495300"/>
                    <a:gd name="connsiteY5" fmla="*/ 1720733 h 1885262"/>
                    <a:gd name="connsiteX6" fmla="*/ 285262 w 495300"/>
                    <a:gd name="connsiteY6" fmla="*/ 1720733 h 1885262"/>
                    <a:gd name="connsiteX7" fmla="*/ 285262 w 495300"/>
                    <a:gd name="connsiteY7" fmla="*/ 1548428 h 1885262"/>
                    <a:gd name="connsiteX8" fmla="*/ 49762 w 495300"/>
                    <a:gd name="connsiteY8" fmla="*/ 1548428 h 1885262"/>
                    <a:gd name="connsiteX9" fmla="*/ 49762 w 495300"/>
                    <a:gd name="connsiteY9" fmla="*/ 1720733 h 1885262"/>
                    <a:gd name="connsiteX10" fmla="*/ 141288 w 495300"/>
                    <a:gd name="connsiteY10" fmla="*/ 1720733 h 1885262"/>
                    <a:gd name="connsiteX11" fmla="*/ 141288 w 495300"/>
                    <a:gd name="connsiteY11" fmla="*/ 1548428 h 1885262"/>
                    <a:gd name="connsiteX12" fmla="*/ 340274 w 495300"/>
                    <a:gd name="connsiteY12" fmla="*/ 1324645 h 1885262"/>
                    <a:gd name="connsiteX13" fmla="*/ 340274 w 495300"/>
                    <a:gd name="connsiteY13" fmla="*/ 1496950 h 1885262"/>
                    <a:gd name="connsiteX14" fmla="*/ 431800 w 495300"/>
                    <a:gd name="connsiteY14" fmla="*/ 1496950 h 1885262"/>
                    <a:gd name="connsiteX15" fmla="*/ 431800 w 495300"/>
                    <a:gd name="connsiteY15" fmla="*/ 1324645 h 1885262"/>
                    <a:gd name="connsiteX16" fmla="*/ 193736 w 495300"/>
                    <a:gd name="connsiteY16" fmla="*/ 1324645 h 1885262"/>
                    <a:gd name="connsiteX17" fmla="*/ 193736 w 495300"/>
                    <a:gd name="connsiteY17" fmla="*/ 1496950 h 1885262"/>
                    <a:gd name="connsiteX18" fmla="*/ 285262 w 495300"/>
                    <a:gd name="connsiteY18" fmla="*/ 1496950 h 1885262"/>
                    <a:gd name="connsiteX19" fmla="*/ 285262 w 495300"/>
                    <a:gd name="connsiteY19" fmla="*/ 1324645 h 1885262"/>
                    <a:gd name="connsiteX20" fmla="*/ 49762 w 495300"/>
                    <a:gd name="connsiteY20" fmla="*/ 1324645 h 1885262"/>
                    <a:gd name="connsiteX21" fmla="*/ 49762 w 495300"/>
                    <a:gd name="connsiteY21" fmla="*/ 1496950 h 1885262"/>
                    <a:gd name="connsiteX22" fmla="*/ 141288 w 495300"/>
                    <a:gd name="connsiteY22" fmla="*/ 1496950 h 1885262"/>
                    <a:gd name="connsiteX23" fmla="*/ 141288 w 495300"/>
                    <a:gd name="connsiteY23" fmla="*/ 1324645 h 1885262"/>
                    <a:gd name="connsiteX24" fmla="*/ 57150 w 495300"/>
                    <a:gd name="connsiteY24" fmla="*/ 1188612 h 1885262"/>
                    <a:gd name="connsiteX25" fmla="*/ 57150 w 495300"/>
                    <a:gd name="connsiteY25" fmla="*/ 1234331 h 1885262"/>
                    <a:gd name="connsiteX26" fmla="*/ 438150 w 495300"/>
                    <a:gd name="connsiteY26" fmla="*/ 1234331 h 1885262"/>
                    <a:gd name="connsiteX27" fmla="*/ 438150 w 495300"/>
                    <a:gd name="connsiteY27" fmla="*/ 1188612 h 1885262"/>
                    <a:gd name="connsiteX28" fmla="*/ 57150 w 495300"/>
                    <a:gd name="connsiteY28" fmla="*/ 1115858 h 1885262"/>
                    <a:gd name="connsiteX29" fmla="*/ 57150 w 495300"/>
                    <a:gd name="connsiteY29" fmla="*/ 1161577 h 1885262"/>
                    <a:gd name="connsiteX30" fmla="*/ 438150 w 495300"/>
                    <a:gd name="connsiteY30" fmla="*/ 1161577 h 1885262"/>
                    <a:gd name="connsiteX31" fmla="*/ 438150 w 495300"/>
                    <a:gd name="connsiteY31" fmla="*/ 1115858 h 1885262"/>
                    <a:gd name="connsiteX32" fmla="*/ 57150 w 495300"/>
                    <a:gd name="connsiteY32" fmla="*/ 1043104 h 1885262"/>
                    <a:gd name="connsiteX33" fmla="*/ 57150 w 495300"/>
                    <a:gd name="connsiteY33" fmla="*/ 1088823 h 1885262"/>
                    <a:gd name="connsiteX34" fmla="*/ 438150 w 495300"/>
                    <a:gd name="connsiteY34" fmla="*/ 1088823 h 1885262"/>
                    <a:gd name="connsiteX35" fmla="*/ 438150 w 495300"/>
                    <a:gd name="connsiteY35" fmla="*/ 1043104 h 1885262"/>
                    <a:gd name="connsiteX36" fmla="*/ 57150 w 495300"/>
                    <a:gd name="connsiteY36" fmla="*/ 970350 h 1885262"/>
                    <a:gd name="connsiteX37" fmla="*/ 57150 w 495300"/>
                    <a:gd name="connsiteY37" fmla="*/ 1016069 h 1885262"/>
                    <a:gd name="connsiteX38" fmla="*/ 438150 w 495300"/>
                    <a:gd name="connsiteY38" fmla="*/ 1016069 h 1885262"/>
                    <a:gd name="connsiteX39" fmla="*/ 438150 w 495300"/>
                    <a:gd name="connsiteY39" fmla="*/ 970350 h 1885262"/>
                    <a:gd name="connsiteX40" fmla="*/ 57150 w 495300"/>
                    <a:gd name="connsiteY40" fmla="*/ 897596 h 1885262"/>
                    <a:gd name="connsiteX41" fmla="*/ 57150 w 495300"/>
                    <a:gd name="connsiteY41" fmla="*/ 943315 h 1885262"/>
                    <a:gd name="connsiteX42" fmla="*/ 438150 w 495300"/>
                    <a:gd name="connsiteY42" fmla="*/ 943315 h 1885262"/>
                    <a:gd name="connsiteX43" fmla="*/ 438150 w 495300"/>
                    <a:gd name="connsiteY43" fmla="*/ 897596 h 1885262"/>
                    <a:gd name="connsiteX44" fmla="*/ 57150 w 495300"/>
                    <a:gd name="connsiteY44" fmla="*/ 824842 h 1885262"/>
                    <a:gd name="connsiteX45" fmla="*/ 57150 w 495300"/>
                    <a:gd name="connsiteY45" fmla="*/ 870561 h 1885262"/>
                    <a:gd name="connsiteX46" fmla="*/ 438150 w 495300"/>
                    <a:gd name="connsiteY46" fmla="*/ 870561 h 1885262"/>
                    <a:gd name="connsiteX47" fmla="*/ 438150 w 495300"/>
                    <a:gd name="connsiteY47" fmla="*/ 824842 h 1885262"/>
                    <a:gd name="connsiteX48" fmla="*/ 57150 w 495300"/>
                    <a:gd name="connsiteY48" fmla="*/ 752088 h 1885262"/>
                    <a:gd name="connsiteX49" fmla="*/ 57150 w 495300"/>
                    <a:gd name="connsiteY49" fmla="*/ 797807 h 1885262"/>
                    <a:gd name="connsiteX50" fmla="*/ 438150 w 495300"/>
                    <a:gd name="connsiteY50" fmla="*/ 797807 h 1885262"/>
                    <a:gd name="connsiteX51" fmla="*/ 438150 w 495300"/>
                    <a:gd name="connsiteY51" fmla="*/ 752088 h 1885262"/>
                    <a:gd name="connsiteX52" fmla="*/ 57150 w 495300"/>
                    <a:gd name="connsiteY52" fmla="*/ 679334 h 1885262"/>
                    <a:gd name="connsiteX53" fmla="*/ 57150 w 495300"/>
                    <a:gd name="connsiteY53" fmla="*/ 725053 h 1885262"/>
                    <a:gd name="connsiteX54" fmla="*/ 438150 w 495300"/>
                    <a:gd name="connsiteY54" fmla="*/ 725053 h 1885262"/>
                    <a:gd name="connsiteX55" fmla="*/ 438150 w 495300"/>
                    <a:gd name="connsiteY55" fmla="*/ 679334 h 1885262"/>
                    <a:gd name="connsiteX56" fmla="*/ 57150 w 495300"/>
                    <a:gd name="connsiteY56" fmla="*/ 606580 h 1885262"/>
                    <a:gd name="connsiteX57" fmla="*/ 57150 w 495300"/>
                    <a:gd name="connsiteY57" fmla="*/ 652299 h 1885262"/>
                    <a:gd name="connsiteX58" fmla="*/ 438150 w 495300"/>
                    <a:gd name="connsiteY58" fmla="*/ 652299 h 1885262"/>
                    <a:gd name="connsiteX59" fmla="*/ 438150 w 495300"/>
                    <a:gd name="connsiteY59" fmla="*/ 606580 h 1885262"/>
                    <a:gd name="connsiteX60" fmla="*/ 57150 w 495300"/>
                    <a:gd name="connsiteY60" fmla="*/ 533826 h 1885262"/>
                    <a:gd name="connsiteX61" fmla="*/ 57150 w 495300"/>
                    <a:gd name="connsiteY61" fmla="*/ 579545 h 1885262"/>
                    <a:gd name="connsiteX62" fmla="*/ 438150 w 495300"/>
                    <a:gd name="connsiteY62" fmla="*/ 579545 h 1885262"/>
                    <a:gd name="connsiteX63" fmla="*/ 438150 w 495300"/>
                    <a:gd name="connsiteY63" fmla="*/ 533826 h 1885262"/>
                    <a:gd name="connsiteX64" fmla="*/ 247650 w 495300"/>
                    <a:gd name="connsiteY64" fmla="*/ 0 h 1885262"/>
                    <a:gd name="connsiteX65" fmla="*/ 284479 w 495300"/>
                    <a:gd name="connsiteY65" fmla="*/ 306217 h 1885262"/>
                    <a:gd name="connsiteX66" fmla="*/ 363844 w 495300"/>
                    <a:gd name="connsiteY66" fmla="*/ 306217 h 1885262"/>
                    <a:gd name="connsiteX67" fmla="*/ 363844 w 495300"/>
                    <a:gd name="connsiteY67" fmla="*/ 458099 h 1885262"/>
                    <a:gd name="connsiteX68" fmla="*/ 495300 w 495300"/>
                    <a:gd name="connsiteY68" fmla="*/ 458099 h 1885262"/>
                    <a:gd name="connsiteX69" fmla="*/ 495300 w 495300"/>
                    <a:gd name="connsiteY69" fmla="*/ 1885262 h 1885262"/>
                    <a:gd name="connsiteX70" fmla="*/ 0 w 495300"/>
                    <a:gd name="connsiteY70" fmla="*/ 1885262 h 1885262"/>
                    <a:gd name="connsiteX71" fmla="*/ 0 w 495300"/>
                    <a:gd name="connsiteY71" fmla="*/ 458099 h 1885262"/>
                    <a:gd name="connsiteX72" fmla="*/ 131457 w 495300"/>
                    <a:gd name="connsiteY72" fmla="*/ 458099 h 1885262"/>
                    <a:gd name="connsiteX73" fmla="*/ 131457 w 495300"/>
                    <a:gd name="connsiteY73" fmla="*/ 306217 h 1885262"/>
                    <a:gd name="connsiteX74" fmla="*/ 210821 w 495300"/>
                    <a:gd name="connsiteY74" fmla="*/ 306217 h 1885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495300" h="1885262">
                      <a:moveTo>
                        <a:pt x="340274" y="1548428"/>
                      </a:moveTo>
                      <a:lnTo>
                        <a:pt x="340274" y="1720733"/>
                      </a:lnTo>
                      <a:lnTo>
                        <a:pt x="431800" y="1720733"/>
                      </a:lnTo>
                      <a:lnTo>
                        <a:pt x="431800" y="1548428"/>
                      </a:lnTo>
                      <a:close/>
                      <a:moveTo>
                        <a:pt x="193736" y="1548428"/>
                      </a:moveTo>
                      <a:lnTo>
                        <a:pt x="193736" y="1720733"/>
                      </a:lnTo>
                      <a:lnTo>
                        <a:pt x="285262" y="1720733"/>
                      </a:lnTo>
                      <a:lnTo>
                        <a:pt x="285262" y="1548428"/>
                      </a:lnTo>
                      <a:close/>
                      <a:moveTo>
                        <a:pt x="49762" y="1548428"/>
                      </a:moveTo>
                      <a:lnTo>
                        <a:pt x="49762" y="1720733"/>
                      </a:lnTo>
                      <a:lnTo>
                        <a:pt x="141288" y="1720733"/>
                      </a:lnTo>
                      <a:lnTo>
                        <a:pt x="141288" y="1548428"/>
                      </a:lnTo>
                      <a:close/>
                      <a:moveTo>
                        <a:pt x="340274" y="1324645"/>
                      </a:moveTo>
                      <a:lnTo>
                        <a:pt x="340274" y="1496950"/>
                      </a:lnTo>
                      <a:lnTo>
                        <a:pt x="431800" y="1496950"/>
                      </a:lnTo>
                      <a:lnTo>
                        <a:pt x="431800" y="1324645"/>
                      </a:lnTo>
                      <a:close/>
                      <a:moveTo>
                        <a:pt x="193736" y="1324645"/>
                      </a:moveTo>
                      <a:lnTo>
                        <a:pt x="193736" y="1496950"/>
                      </a:lnTo>
                      <a:lnTo>
                        <a:pt x="285262" y="1496950"/>
                      </a:lnTo>
                      <a:lnTo>
                        <a:pt x="285262" y="1324645"/>
                      </a:lnTo>
                      <a:close/>
                      <a:moveTo>
                        <a:pt x="49762" y="1324645"/>
                      </a:moveTo>
                      <a:lnTo>
                        <a:pt x="49762" y="1496950"/>
                      </a:lnTo>
                      <a:lnTo>
                        <a:pt x="141288" y="1496950"/>
                      </a:lnTo>
                      <a:lnTo>
                        <a:pt x="141288" y="1324645"/>
                      </a:lnTo>
                      <a:close/>
                      <a:moveTo>
                        <a:pt x="57150" y="1188612"/>
                      </a:moveTo>
                      <a:lnTo>
                        <a:pt x="57150" y="1234331"/>
                      </a:lnTo>
                      <a:lnTo>
                        <a:pt x="438150" y="1234331"/>
                      </a:lnTo>
                      <a:lnTo>
                        <a:pt x="438150" y="1188612"/>
                      </a:lnTo>
                      <a:close/>
                      <a:moveTo>
                        <a:pt x="57150" y="1115858"/>
                      </a:moveTo>
                      <a:lnTo>
                        <a:pt x="57150" y="1161577"/>
                      </a:lnTo>
                      <a:lnTo>
                        <a:pt x="438150" y="1161577"/>
                      </a:lnTo>
                      <a:lnTo>
                        <a:pt x="438150" y="1115858"/>
                      </a:lnTo>
                      <a:close/>
                      <a:moveTo>
                        <a:pt x="57150" y="1043104"/>
                      </a:moveTo>
                      <a:lnTo>
                        <a:pt x="57150" y="1088823"/>
                      </a:lnTo>
                      <a:lnTo>
                        <a:pt x="438150" y="1088823"/>
                      </a:lnTo>
                      <a:lnTo>
                        <a:pt x="438150" y="1043104"/>
                      </a:lnTo>
                      <a:close/>
                      <a:moveTo>
                        <a:pt x="57150" y="970350"/>
                      </a:moveTo>
                      <a:lnTo>
                        <a:pt x="57150" y="1016069"/>
                      </a:lnTo>
                      <a:lnTo>
                        <a:pt x="438150" y="1016069"/>
                      </a:lnTo>
                      <a:lnTo>
                        <a:pt x="438150" y="970350"/>
                      </a:lnTo>
                      <a:close/>
                      <a:moveTo>
                        <a:pt x="57150" y="897596"/>
                      </a:moveTo>
                      <a:lnTo>
                        <a:pt x="57150" y="943315"/>
                      </a:lnTo>
                      <a:lnTo>
                        <a:pt x="438150" y="943315"/>
                      </a:lnTo>
                      <a:lnTo>
                        <a:pt x="438150" y="897596"/>
                      </a:lnTo>
                      <a:close/>
                      <a:moveTo>
                        <a:pt x="57150" y="824842"/>
                      </a:moveTo>
                      <a:lnTo>
                        <a:pt x="57150" y="870561"/>
                      </a:lnTo>
                      <a:lnTo>
                        <a:pt x="438150" y="870561"/>
                      </a:lnTo>
                      <a:lnTo>
                        <a:pt x="438150" y="824842"/>
                      </a:lnTo>
                      <a:close/>
                      <a:moveTo>
                        <a:pt x="57150" y="752088"/>
                      </a:moveTo>
                      <a:lnTo>
                        <a:pt x="57150" y="797807"/>
                      </a:lnTo>
                      <a:lnTo>
                        <a:pt x="438150" y="797807"/>
                      </a:lnTo>
                      <a:lnTo>
                        <a:pt x="438150" y="752088"/>
                      </a:lnTo>
                      <a:close/>
                      <a:moveTo>
                        <a:pt x="57150" y="679334"/>
                      </a:moveTo>
                      <a:lnTo>
                        <a:pt x="57150" y="725053"/>
                      </a:lnTo>
                      <a:lnTo>
                        <a:pt x="438150" y="725053"/>
                      </a:lnTo>
                      <a:lnTo>
                        <a:pt x="438150" y="679334"/>
                      </a:lnTo>
                      <a:close/>
                      <a:moveTo>
                        <a:pt x="57150" y="606580"/>
                      </a:moveTo>
                      <a:lnTo>
                        <a:pt x="57150" y="652299"/>
                      </a:lnTo>
                      <a:lnTo>
                        <a:pt x="438150" y="652299"/>
                      </a:lnTo>
                      <a:lnTo>
                        <a:pt x="438150" y="606580"/>
                      </a:lnTo>
                      <a:close/>
                      <a:moveTo>
                        <a:pt x="57150" y="533826"/>
                      </a:moveTo>
                      <a:lnTo>
                        <a:pt x="57150" y="579545"/>
                      </a:lnTo>
                      <a:lnTo>
                        <a:pt x="438150" y="579545"/>
                      </a:lnTo>
                      <a:lnTo>
                        <a:pt x="438150" y="533826"/>
                      </a:lnTo>
                      <a:close/>
                      <a:moveTo>
                        <a:pt x="247650" y="0"/>
                      </a:moveTo>
                      <a:lnTo>
                        <a:pt x="284479" y="306217"/>
                      </a:lnTo>
                      <a:lnTo>
                        <a:pt x="363844" y="306217"/>
                      </a:lnTo>
                      <a:lnTo>
                        <a:pt x="363844" y="458099"/>
                      </a:lnTo>
                      <a:lnTo>
                        <a:pt x="495300" y="458099"/>
                      </a:lnTo>
                      <a:lnTo>
                        <a:pt x="495300" y="1885262"/>
                      </a:lnTo>
                      <a:lnTo>
                        <a:pt x="0" y="1885262"/>
                      </a:lnTo>
                      <a:lnTo>
                        <a:pt x="0" y="458099"/>
                      </a:lnTo>
                      <a:lnTo>
                        <a:pt x="131457" y="458099"/>
                      </a:lnTo>
                      <a:lnTo>
                        <a:pt x="131457" y="306217"/>
                      </a:lnTo>
                      <a:lnTo>
                        <a:pt x="210821" y="30621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78" name="Freeform 259">
                  <a:extLst>
                    <a:ext uri="{FF2B5EF4-FFF2-40B4-BE49-F238E27FC236}">
                      <a16:creationId xmlns:a16="http://schemas.microsoft.com/office/drawing/2014/main" id="{29357388-1872-4339-AD15-2446EA579594}"/>
                    </a:ext>
                  </a:extLst>
                </p:cNvPr>
                <p:cNvSpPr/>
                <p:nvPr/>
              </p:nvSpPr>
              <p:spPr>
                <a:xfrm>
                  <a:off x="11155363" y="3682135"/>
                  <a:ext cx="1036637" cy="1014410"/>
                </a:xfrm>
                <a:custGeom>
                  <a:avLst/>
                  <a:gdLst>
                    <a:gd name="connsiteX0" fmla="*/ 488020 w 1036637"/>
                    <a:gd name="connsiteY0" fmla="*/ 0 h 1014410"/>
                    <a:gd name="connsiteX1" fmla="*/ 533739 w 1036637"/>
                    <a:gd name="connsiteY1" fmla="*/ 0 h 1014410"/>
                    <a:gd name="connsiteX2" fmla="*/ 662916 w 1036637"/>
                    <a:gd name="connsiteY2" fmla="*/ 74923 h 1014410"/>
                    <a:gd name="connsiteX3" fmla="*/ 533739 w 1036637"/>
                    <a:gd name="connsiteY3" fmla="*/ 149845 h 1014410"/>
                    <a:gd name="connsiteX4" fmla="*/ 533739 w 1036637"/>
                    <a:gd name="connsiteY4" fmla="*/ 199872 h 1014410"/>
                    <a:gd name="connsiteX5" fmla="*/ 610844 w 1036637"/>
                    <a:gd name="connsiteY5" fmla="*/ 211529 h 1014410"/>
                    <a:gd name="connsiteX6" fmla="*/ 805016 w 1036637"/>
                    <a:gd name="connsiteY6" fmla="*/ 387577 h 1014410"/>
                    <a:gd name="connsiteX7" fmla="*/ 806916 w 1036637"/>
                    <a:gd name="connsiteY7" fmla="*/ 393698 h 1014410"/>
                    <a:gd name="connsiteX8" fmla="*/ 1036637 w 1036637"/>
                    <a:gd name="connsiteY8" fmla="*/ 393698 h 1014410"/>
                    <a:gd name="connsiteX9" fmla="*/ 1036637 w 1036637"/>
                    <a:gd name="connsiteY9" fmla="*/ 1014410 h 1014410"/>
                    <a:gd name="connsiteX10" fmla="*/ 0 w 1036637"/>
                    <a:gd name="connsiteY10" fmla="*/ 1014410 h 1014410"/>
                    <a:gd name="connsiteX11" fmla="*/ 0 w 1036637"/>
                    <a:gd name="connsiteY11" fmla="*/ 393698 h 1014410"/>
                    <a:gd name="connsiteX12" fmla="*/ 229720 w 1036637"/>
                    <a:gd name="connsiteY12" fmla="*/ 393698 h 1014410"/>
                    <a:gd name="connsiteX13" fmla="*/ 231620 w 1036637"/>
                    <a:gd name="connsiteY13" fmla="*/ 387577 h 1014410"/>
                    <a:gd name="connsiteX14" fmla="*/ 425792 w 1036637"/>
                    <a:gd name="connsiteY14" fmla="*/ 211529 h 1014410"/>
                    <a:gd name="connsiteX15" fmla="*/ 488020 w 1036637"/>
                    <a:gd name="connsiteY15" fmla="*/ 202121 h 1014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36637" h="1014410">
                      <a:moveTo>
                        <a:pt x="488020" y="0"/>
                      </a:moveTo>
                      <a:lnTo>
                        <a:pt x="533739" y="0"/>
                      </a:lnTo>
                      <a:lnTo>
                        <a:pt x="662916" y="74923"/>
                      </a:lnTo>
                      <a:lnTo>
                        <a:pt x="533739" y="149845"/>
                      </a:lnTo>
                      <a:lnTo>
                        <a:pt x="533739" y="199872"/>
                      </a:lnTo>
                      <a:lnTo>
                        <a:pt x="610844" y="211529"/>
                      </a:lnTo>
                      <a:cubicBezTo>
                        <a:pt x="698531" y="238802"/>
                        <a:pt x="769590" y="303819"/>
                        <a:pt x="805016" y="387577"/>
                      </a:cubicBezTo>
                      <a:lnTo>
                        <a:pt x="806916" y="393698"/>
                      </a:lnTo>
                      <a:lnTo>
                        <a:pt x="1036637" y="393698"/>
                      </a:lnTo>
                      <a:lnTo>
                        <a:pt x="1036637" y="1014410"/>
                      </a:lnTo>
                      <a:lnTo>
                        <a:pt x="0" y="1014410"/>
                      </a:lnTo>
                      <a:lnTo>
                        <a:pt x="0" y="393698"/>
                      </a:lnTo>
                      <a:lnTo>
                        <a:pt x="229720" y="393698"/>
                      </a:lnTo>
                      <a:lnTo>
                        <a:pt x="231620" y="387577"/>
                      </a:lnTo>
                      <a:cubicBezTo>
                        <a:pt x="267046" y="303819"/>
                        <a:pt x="338105" y="238802"/>
                        <a:pt x="425792" y="211529"/>
                      </a:cubicBezTo>
                      <a:lnTo>
                        <a:pt x="488020" y="2021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79" name="Freeform 257">
                  <a:extLst>
                    <a:ext uri="{FF2B5EF4-FFF2-40B4-BE49-F238E27FC236}">
                      <a16:creationId xmlns:a16="http://schemas.microsoft.com/office/drawing/2014/main" id="{ADC003B4-12C7-43E3-9AAF-7115512EA4C2}"/>
                    </a:ext>
                  </a:extLst>
                </p:cNvPr>
                <p:cNvSpPr/>
                <p:nvPr/>
              </p:nvSpPr>
              <p:spPr>
                <a:xfrm>
                  <a:off x="7567154" y="2790650"/>
                  <a:ext cx="419024" cy="1905895"/>
                </a:xfrm>
                <a:custGeom>
                  <a:avLst/>
                  <a:gdLst>
                    <a:gd name="connsiteX0" fmla="*/ 280178 w 419024"/>
                    <a:gd name="connsiteY0" fmla="*/ 1272317 h 1905895"/>
                    <a:gd name="connsiteX1" fmla="*/ 280178 w 419024"/>
                    <a:gd name="connsiteY1" fmla="*/ 1438596 h 1905895"/>
                    <a:gd name="connsiteX2" fmla="*/ 358759 w 419024"/>
                    <a:gd name="connsiteY2" fmla="*/ 1438596 h 1905895"/>
                    <a:gd name="connsiteX3" fmla="*/ 358759 w 419024"/>
                    <a:gd name="connsiteY3" fmla="*/ 1272317 h 1905895"/>
                    <a:gd name="connsiteX4" fmla="*/ 159963 w 419024"/>
                    <a:gd name="connsiteY4" fmla="*/ 1272317 h 1905895"/>
                    <a:gd name="connsiteX5" fmla="*/ 159963 w 419024"/>
                    <a:gd name="connsiteY5" fmla="*/ 1438596 h 1905895"/>
                    <a:gd name="connsiteX6" fmla="*/ 238544 w 419024"/>
                    <a:gd name="connsiteY6" fmla="*/ 1438596 h 1905895"/>
                    <a:gd name="connsiteX7" fmla="*/ 238544 w 419024"/>
                    <a:gd name="connsiteY7" fmla="*/ 1272317 h 1905895"/>
                    <a:gd name="connsiteX8" fmla="*/ 45227 w 419024"/>
                    <a:gd name="connsiteY8" fmla="*/ 1272317 h 1905895"/>
                    <a:gd name="connsiteX9" fmla="*/ 45227 w 419024"/>
                    <a:gd name="connsiteY9" fmla="*/ 1438596 h 1905895"/>
                    <a:gd name="connsiteX10" fmla="*/ 123808 w 419024"/>
                    <a:gd name="connsiteY10" fmla="*/ 1438596 h 1905895"/>
                    <a:gd name="connsiteX11" fmla="*/ 123808 w 419024"/>
                    <a:gd name="connsiteY11" fmla="*/ 1272317 h 1905895"/>
                    <a:gd name="connsiteX12" fmla="*/ 280178 w 419024"/>
                    <a:gd name="connsiteY12" fmla="*/ 1063192 h 1905895"/>
                    <a:gd name="connsiteX13" fmla="*/ 280178 w 419024"/>
                    <a:gd name="connsiteY13" fmla="*/ 1229471 h 1905895"/>
                    <a:gd name="connsiteX14" fmla="*/ 358759 w 419024"/>
                    <a:gd name="connsiteY14" fmla="*/ 1229471 h 1905895"/>
                    <a:gd name="connsiteX15" fmla="*/ 358759 w 419024"/>
                    <a:gd name="connsiteY15" fmla="*/ 1063192 h 1905895"/>
                    <a:gd name="connsiteX16" fmla="*/ 159963 w 419024"/>
                    <a:gd name="connsiteY16" fmla="*/ 1063192 h 1905895"/>
                    <a:gd name="connsiteX17" fmla="*/ 159963 w 419024"/>
                    <a:gd name="connsiteY17" fmla="*/ 1229471 h 1905895"/>
                    <a:gd name="connsiteX18" fmla="*/ 238544 w 419024"/>
                    <a:gd name="connsiteY18" fmla="*/ 1229471 h 1905895"/>
                    <a:gd name="connsiteX19" fmla="*/ 238544 w 419024"/>
                    <a:gd name="connsiteY19" fmla="*/ 1063192 h 1905895"/>
                    <a:gd name="connsiteX20" fmla="*/ 45227 w 419024"/>
                    <a:gd name="connsiteY20" fmla="*/ 1063192 h 1905895"/>
                    <a:gd name="connsiteX21" fmla="*/ 45227 w 419024"/>
                    <a:gd name="connsiteY21" fmla="*/ 1229471 h 1905895"/>
                    <a:gd name="connsiteX22" fmla="*/ 123808 w 419024"/>
                    <a:gd name="connsiteY22" fmla="*/ 1229471 h 1905895"/>
                    <a:gd name="connsiteX23" fmla="*/ 123808 w 419024"/>
                    <a:gd name="connsiteY23" fmla="*/ 1063192 h 1905895"/>
                    <a:gd name="connsiteX24" fmla="*/ 280178 w 419024"/>
                    <a:gd name="connsiteY24" fmla="*/ 847062 h 1905895"/>
                    <a:gd name="connsiteX25" fmla="*/ 280178 w 419024"/>
                    <a:gd name="connsiteY25" fmla="*/ 1013341 h 1905895"/>
                    <a:gd name="connsiteX26" fmla="*/ 358759 w 419024"/>
                    <a:gd name="connsiteY26" fmla="*/ 1013341 h 1905895"/>
                    <a:gd name="connsiteX27" fmla="*/ 358759 w 419024"/>
                    <a:gd name="connsiteY27" fmla="*/ 847062 h 1905895"/>
                    <a:gd name="connsiteX28" fmla="*/ 159963 w 419024"/>
                    <a:gd name="connsiteY28" fmla="*/ 847062 h 1905895"/>
                    <a:gd name="connsiteX29" fmla="*/ 159963 w 419024"/>
                    <a:gd name="connsiteY29" fmla="*/ 1013341 h 1905895"/>
                    <a:gd name="connsiteX30" fmla="*/ 238544 w 419024"/>
                    <a:gd name="connsiteY30" fmla="*/ 1013341 h 1905895"/>
                    <a:gd name="connsiteX31" fmla="*/ 238544 w 419024"/>
                    <a:gd name="connsiteY31" fmla="*/ 847062 h 1905895"/>
                    <a:gd name="connsiteX32" fmla="*/ 45227 w 419024"/>
                    <a:gd name="connsiteY32" fmla="*/ 847062 h 1905895"/>
                    <a:gd name="connsiteX33" fmla="*/ 45227 w 419024"/>
                    <a:gd name="connsiteY33" fmla="*/ 1013341 h 1905895"/>
                    <a:gd name="connsiteX34" fmla="*/ 123808 w 419024"/>
                    <a:gd name="connsiteY34" fmla="*/ 1013341 h 1905895"/>
                    <a:gd name="connsiteX35" fmla="*/ 123808 w 419024"/>
                    <a:gd name="connsiteY35" fmla="*/ 847062 h 1905895"/>
                    <a:gd name="connsiteX36" fmla="*/ 282559 w 419024"/>
                    <a:gd name="connsiteY36" fmla="*/ 637484 h 1905895"/>
                    <a:gd name="connsiteX37" fmla="*/ 282559 w 419024"/>
                    <a:gd name="connsiteY37" fmla="*/ 803763 h 1905895"/>
                    <a:gd name="connsiteX38" fmla="*/ 361140 w 419024"/>
                    <a:gd name="connsiteY38" fmla="*/ 803763 h 1905895"/>
                    <a:gd name="connsiteX39" fmla="*/ 361140 w 419024"/>
                    <a:gd name="connsiteY39" fmla="*/ 637484 h 1905895"/>
                    <a:gd name="connsiteX40" fmla="*/ 162344 w 419024"/>
                    <a:gd name="connsiteY40" fmla="*/ 637484 h 1905895"/>
                    <a:gd name="connsiteX41" fmla="*/ 162344 w 419024"/>
                    <a:gd name="connsiteY41" fmla="*/ 803763 h 1905895"/>
                    <a:gd name="connsiteX42" fmla="*/ 240925 w 419024"/>
                    <a:gd name="connsiteY42" fmla="*/ 803763 h 1905895"/>
                    <a:gd name="connsiteX43" fmla="*/ 240925 w 419024"/>
                    <a:gd name="connsiteY43" fmla="*/ 637484 h 1905895"/>
                    <a:gd name="connsiteX44" fmla="*/ 47608 w 419024"/>
                    <a:gd name="connsiteY44" fmla="*/ 637484 h 1905895"/>
                    <a:gd name="connsiteX45" fmla="*/ 47608 w 419024"/>
                    <a:gd name="connsiteY45" fmla="*/ 803763 h 1905895"/>
                    <a:gd name="connsiteX46" fmla="*/ 126189 w 419024"/>
                    <a:gd name="connsiteY46" fmla="*/ 803763 h 1905895"/>
                    <a:gd name="connsiteX47" fmla="*/ 126189 w 419024"/>
                    <a:gd name="connsiteY47" fmla="*/ 637484 h 1905895"/>
                    <a:gd name="connsiteX48" fmla="*/ 282559 w 419024"/>
                    <a:gd name="connsiteY48" fmla="*/ 427661 h 1905895"/>
                    <a:gd name="connsiteX49" fmla="*/ 282559 w 419024"/>
                    <a:gd name="connsiteY49" fmla="*/ 593940 h 1905895"/>
                    <a:gd name="connsiteX50" fmla="*/ 361140 w 419024"/>
                    <a:gd name="connsiteY50" fmla="*/ 593940 h 1905895"/>
                    <a:gd name="connsiteX51" fmla="*/ 361140 w 419024"/>
                    <a:gd name="connsiteY51" fmla="*/ 427661 h 1905895"/>
                    <a:gd name="connsiteX52" fmla="*/ 162344 w 419024"/>
                    <a:gd name="connsiteY52" fmla="*/ 427661 h 1905895"/>
                    <a:gd name="connsiteX53" fmla="*/ 162344 w 419024"/>
                    <a:gd name="connsiteY53" fmla="*/ 593940 h 1905895"/>
                    <a:gd name="connsiteX54" fmla="*/ 240925 w 419024"/>
                    <a:gd name="connsiteY54" fmla="*/ 593940 h 1905895"/>
                    <a:gd name="connsiteX55" fmla="*/ 240925 w 419024"/>
                    <a:gd name="connsiteY55" fmla="*/ 427661 h 1905895"/>
                    <a:gd name="connsiteX56" fmla="*/ 47608 w 419024"/>
                    <a:gd name="connsiteY56" fmla="*/ 427661 h 1905895"/>
                    <a:gd name="connsiteX57" fmla="*/ 47608 w 419024"/>
                    <a:gd name="connsiteY57" fmla="*/ 593940 h 1905895"/>
                    <a:gd name="connsiteX58" fmla="*/ 126189 w 419024"/>
                    <a:gd name="connsiteY58" fmla="*/ 593940 h 1905895"/>
                    <a:gd name="connsiteX59" fmla="*/ 126189 w 419024"/>
                    <a:gd name="connsiteY59" fmla="*/ 427661 h 1905895"/>
                    <a:gd name="connsiteX60" fmla="*/ 4762 w 419024"/>
                    <a:gd name="connsiteY60" fmla="*/ 296136 h 1905895"/>
                    <a:gd name="connsiteX61" fmla="*/ 419024 w 419024"/>
                    <a:gd name="connsiteY61" fmla="*/ 296136 h 1905895"/>
                    <a:gd name="connsiteX62" fmla="*/ 419024 w 419024"/>
                    <a:gd name="connsiteY62" fmla="*/ 1905895 h 1905895"/>
                    <a:gd name="connsiteX63" fmla="*/ 4762 w 419024"/>
                    <a:gd name="connsiteY63" fmla="*/ 1905895 h 1905895"/>
                    <a:gd name="connsiteX64" fmla="*/ 207131 w 419024"/>
                    <a:gd name="connsiteY64" fmla="*/ 0 h 1905895"/>
                    <a:gd name="connsiteX65" fmla="*/ 414262 w 419024"/>
                    <a:gd name="connsiteY65" fmla="*/ 296031 h 1905895"/>
                    <a:gd name="connsiteX66" fmla="*/ 0 w 419024"/>
                    <a:gd name="connsiteY66" fmla="*/ 296031 h 1905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419024" h="1905895">
                      <a:moveTo>
                        <a:pt x="280178" y="1272317"/>
                      </a:moveTo>
                      <a:lnTo>
                        <a:pt x="280178" y="1438596"/>
                      </a:lnTo>
                      <a:lnTo>
                        <a:pt x="358759" y="1438596"/>
                      </a:lnTo>
                      <a:lnTo>
                        <a:pt x="358759" y="1272317"/>
                      </a:lnTo>
                      <a:close/>
                      <a:moveTo>
                        <a:pt x="159963" y="1272317"/>
                      </a:moveTo>
                      <a:lnTo>
                        <a:pt x="159963" y="1438596"/>
                      </a:lnTo>
                      <a:lnTo>
                        <a:pt x="238544" y="1438596"/>
                      </a:lnTo>
                      <a:lnTo>
                        <a:pt x="238544" y="1272317"/>
                      </a:lnTo>
                      <a:close/>
                      <a:moveTo>
                        <a:pt x="45227" y="1272317"/>
                      </a:moveTo>
                      <a:lnTo>
                        <a:pt x="45227" y="1438596"/>
                      </a:lnTo>
                      <a:lnTo>
                        <a:pt x="123808" y="1438596"/>
                      </a:lnTo>
                      <a:lnTo>
                        <a:pt x="123808" y="1272317"/>
                      </a:lnTo>
                      <a:close/>
                      <a:moveTo>
                        <a:pt x="280178" y="1063192"/>
                      </a:moveTo>
                      <a:lnTo>
                        <a:pt x="280178" y="1229471"/>
                      </a:lnTo>
                      <a:lnTo>
                        <a:pt x="358759" y="1229471"/>
                      </a:lnTo>
                      <a:lnTo>
                        <a:pt x="358759" y="1063192"/>
                      </a:lnTo>
                      <a:close/>
                      <a:moveTo>
                        <a:pt x="159963" y="1063192"/>
                      </a:moveTo>
                      <a:lnTo>
                        <a:pt x="159963" y="1229471"/>
                      </a:lnTo>
                      <a:lnTo>
                        <a:pt x="238544" y="1229471"/>
                      </a:lnTo>
                      <a:lnTo>
                        <a:pt x="238544" y="1063192"/>
                      </a:lnTo>
                      <a:close/>
                      <a:moveTo>
                        <a:pt x="45227" y="1063192"/>
                      </a:moveTo>
                      <a:lnTo>
                        <a:pt x="45227" y="1229471"/>
                      </a:lnTo>
                      <a:lnTo>
                        <a:pt x="123808" y="1229471"/>
                      </a:lnTo>
                      <a:lnTo>
                        <a:pt x="123808" y="1063192"/>
                      </a:lnTo>
                      <a:close/>
                      <a:moveTo>
                        <a:pt x="280178" y="847062"/>
                      </a:moveTo>
                      <a:lnTo>
                        <a:pt x="280178" y="1013341"/>
                      </a:lnTo>
                      <a:lnTo>
                        <a:pt x="358759" y="1013341"/>
                      </a:lnTo>
                      <a:lnTo>
                        <a:pt x="358759" y="847062"/>
                      </a:lnTo>
                      <a:close/>
                      <a:moveTo>
                        <a:pt x="159963" y="847062"/>
                      </a:moveTo>
                      <a:lnTo>
                        <a:pt x="159963" y="1013341"/>
                      </a:lnTo>
                      <a:lnTo>
                        <a:pt x="238544" y="1013341"/>
                      </a:lnTo>
                      <a:lnTo>
                        <a:pt x="238544" y="847062"/>
                      </a:lnTo>
                      <a:close/>
                      <a:moveTo>
                        <a:pt x="45227" y="847062"/>
                      </a:moveTo>
                      <a:lnTo>
                        <a:pt x="45227" y="1013341"/>
                      </a:lnTo>
                      <a:lnTo>
                        <a:pt x="123808" y="1013341"/>
                      </a:lnTo>
                      <a:lnTo>
                        <a:pt x="123808" y="847062"/>
                      </a:lnTo>
                      <a:close/>
                      <a:moveTo>
                        <a:pt x="282559" y="637484"/>
                      </a:moveTo>
                      <a:lnTo>
                        <a:pt x="282559" y="803763"/>
                      </a:lnTo>
                      <a:lnTo>
                        <a:pt x="361140" y="803763"/>
                      </a:lnTo>
                      <a:lnTo>
                        <a:pt x="361140" y="637484"/>
                      </a:lnTo>
                      <a:close/>
                      <a:moveTo>
                        <a:pt x="162344" y="637484"/>
                      </a:moveTo>
                      <a:lnTo>
                        <a:pt x="162344" y="803763"/>
                      </a:lnTo>
                      <a:lnTo>
                        <a:pt x="240925" y="803763"/>
                      </a:lnTo>
                      <a:lnTo>
                        <a:pt x="240925" y="637484"/>
                      </a:lnTo>
                      <a:close/>
                      <a:moveTo>
                        <a:pt x="47608" y="637484"/>
                      </a:moveTo>
                      <a:lnTo>
                        <a:pt x="47608" y="803763"/>
                      </a:lnTo>
                      <a:lnTo>
                        <a:pt x="126189" y="803763"/>
                      </a:lnTo>
                      <a:lnTo>
                        <a:pt x="126189" y="637484"/>
                      </a:lnTo>
                      <a:close/>
                      <a:moveTo>
                        <a:pt x="282559" y="427661"/>
                      </a:moveTo>
                      <a:lnTo>
                        <a:pt x="282559" y="593940"/>
                      </a:lnTo>
                      <a:lnTo>
                        <a:pt x="361140" y="593940"/>
                      </a:lnTo>
                      <a:lnTo>
                        <a:pt x="361140" y="427661"/>
                      </a:lnTo>
                      <a:close/>
                      <a:moveTo>
                        <a:pt x="162344" y="427661"/>
                      </a:moveTo>
                      <a:lnTo>
                        <a:pt x="162344" y="593940"/>
                      </a:lnTo>
                      <a:lnTo>
                        <a:pt x="240925" y="593940"/>
                      </a:lnTo>
                      <a:lnTo>
                        <a:pt x="240925" y="427661"/>
                      </a:lnTo>
                      <a:close/>
                      <a:moveTo>
                        <a:pt x="47608" y="427661"/>
                      </a:moveTo>
                      <a:lnTo>
                        <a:pt x="47608" y="593940"/>
                      </a:lnTo>
                      <a:lnTo>
                        <a:pt x="126189" y="593940"/>
                      </a:lnTo>
                      <a:lnTo>
                        <a:pt x="126189" y="427661"/>
                      </a:lnTo>
                      <a:close/>
                      <a:moveTo>
                        <a:pt x="4762" y="296136"/>
                      </a:moveTo>
                      <a:lnTo>
                        <a:pt x="419024" y="296136"/>
                      </a:lnTo>
                      <a:lnTo>
                        <a:pt x="419024" y="1905895"/>
                      </a:lnTo>
                      <a:lnTo>
                        <a:pt x="4762" y="1905895"/>
                      </a:lnTo>
                      <a:close/>
                      <a:moveTo>
                        <a:pt x="207131" y="0"/>
                      </a:moveTo>
                      <a:lnTo>
                        <a:pt x="414262" y="296031"/>
                      </a:lnTo>
                      <a:lnTo>
                        <a:pt x="0" y="296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80" name="Freeform 262">
                  <a:extLst>
                    <a:ext uri="{FF2B5EF4-FFF2-40B4-BE49-F238E27FC236}">
                      <a16:creationId xmlns:a16="http://schemas.microsoft.com/office/drawing/2014/main" id="{47D5B590-3669-4021-AEB4-C5D9D2DF6506}"/>
                    </a:ext>
                  </a:extLst>
                </p:cNvPr>
                <p:cNvSpPr/>
                <p:nvPr/>
              </p:nvSpPr>
              <p:spPr>
                <a:xfrm>
                  <a:off x="9287773" y="3724958"/>
                  <a:ext cx="424198" cy="971587"/>
                </a:xfrm>
                <a:custGeom>
                  <a:avLst/>
                  <a:gdLst>
                    <a:gd name="connsiteX0" fmla="*/ 313370 w 424198"/>
                    <a:gd name="connsiteY0" fmla="*/ 757047 h 971587"/>
                    <a:gd name="connsiteX1" fmla="*/ 313370 w 424198"/>
                    <a:gd name="connsiteY1" fmla="*/ 831409 h 971587"/>
                    <a:gd name="connsiteX2" fmla="*/ 387733 w 424198"/>
                    <a:gd name="connsiteY2" fmla="*/ 831409 h 971587"/>
                    <a:gd name="connsiteX3" fmla="*/ 387733 w 424198"/>
                    <a:gd name="connsiteY3" fmla="*/ 757047 h 971587"/>
                    <a:gd name="connsiteX4" fmla="*/ 221069 w 424198"/>
                    <a:gd name="connsiteY4" fmla="*/ 757047 h 971587"/>
                    <a:gd name="connsiteX5" fmla="*/ 221069 w 424198"/>
                    <a:gd name="connsiteY5" fmla="*/ 831409 h 971587"/>
                    <a:gd name="connsiteX6" fmla="*/ 295431 w 424198"/>
                    <a:gd name="connsiteY6" fmla="*/ 831409 h 971587"/>
                    <a:gd name="connsiteX7" fmla="*/ 295431 w 424198"/>
                    <a:gd name="connsiteY7" fmla="*/ 757047 h 971587"/>
                    <a:gd name="connsiteX8" fmla="*/ 128768 w 424198"/>
                    <a:gd name="connsiteY8" fmla="*/ 757047 h 971587"/>
                    <a:gd name="connsiteX9" fmla="*/ 128768 w 424198"/>
                    <a:gd name="connsiteY9" fmla="*/ 831409 h 971587"/>
                    <a:gd name="connsiteX10" fmla="*/ 203130 w 424198"/>
                    <a:gd name="connsiteY10" fmla="*/ 831409 h 971587"/>
                    <a:gd name="connsiteX11" fmla="*/ 203130 w 424198"/>
                    <a:gd name="connsiteY11" fmla="*/ 757047 h 971587"/>
                    <a:gd name="connsiteX12" fmla="*/ 36466 w 424198"/>
                    <a:gd name="connsiteY12" fmla="*/ 757047 h 971587"/>
                    <a:gd name="connsiteX13" fmla="*/ 36466 w 424198"/>
                    <a:gd name="connsiteY13" fmla="*/ 831409 h 971587"/>
                    <a:gd name="connsiteX14" fmla="*/ 110828 w 424198"/>
                    <a:gd name="connsiteY14" fmla="*/ 831409 h 971587"/>
                    <a:gd name="connsiteX15" fmla="*/ 110828 w 424198"/>
                    <a:gd name="connsiteY15" fmla="*/ 757047 h 971587"/>
                    <a:gd name="connsiteX16" fmla="*/ 313370 w 424198"/>
                    <a:gd name="connsiteY16" fmla="*/ 666687 h 971587"/>
                    <a:gd name="connsiteX17" fmla="*/ 313370 w 424198"/>
                    <a:gd name="connsiteY17" fmla="*/ 741049 h 971587"/>
                    <a:gd name="connsiteX18" fmla="*/ 387733 w 424198"/>
                    <a:gd name="connsiteY18" fmla="*/ 741049 h 971587"/>
                    <a:gd name="connsiteX19" fmla="*/ 387733 w 424198"/>
                    <a:gd name="connsiteY19" fmla="*/ 666687 h 971587"/>
                    <a:gd name="connsiteX20" fmla="*/ 221069 w 424198"/>
                    <a:gd name="connsiteY20" fmla="*/ 666687 h 971587"/>
                    <a:gd name="connsiteX21" fmla="*/ 221069 w 424198"/>
                    <a:gd name="connsiteY21" fmla="*/ 741049 h 971587"/>
                    <a:gd name="connsiteX22" fmla="*/ 295431 w 424198"/>
                    <a:gd name="connsiteY22" fmla="*/ 741049 h 971587"/>
                    <a:gd name="connsiteX23" fmla="*/ 295431 w 424198"/>
                    <a:gd name="connsiteY23" fmla="*/ 666687 h 971587"/>
                    <a:gd name="connsiteX24" fmla="*/ 128768 w 424198"/>
                    <a:gd name="connsiteY24" fmla="*/ 666687 h 971587"/>
                    <a:gd name="connsiteX25" fmla="*/ 128768 w 424198"/>
                    <a:gd name="connsiteY25" fmla="*/ 741049 h 971587"/>
                    <a:gd name="connsiteX26" fmla="*/ 203130 w 424198"/>
                    <a:gd name="connsiteY26" fmla="*/ 741049 h 971587"/>
                    <a:gd name="connsiteX27" fmla="*/ 203130 w 424198"/>
                    <a:gd name="connsiteY27" fmla="*/ 666687 h 971587"/>
                    <a:gd name="connsiteX28" fmla="*/ 36466 w 424198"/>
                    <a:gd name="connsiteY28" fmla="*/ 666687 h 971587"/>
                    <a:gd name="connsiteX29" fmla="*/ 36466 w 424198"/>
                    <a:gd name="connsiteY29" fmla="*/ 741049 h 971587"/>
                    <a:gd name="connsiteX30" fmla="*/ 110828 w 424198"/>
                    <a:gd name="connsiteY30" fmla="*/ 741049 h 971587"/>
                    <a:gd name="connsiteX31" fmla="*/ 110828 w 424198"/>
                    <a:gd name="connsiteY31" fmla="*/ 666687 h 971587"/>
                    <a:gd name="connsiteX32" fmla="*/ 313370 w 424198"/>
                    <a:gd name="connsiteY32" fmla="*/ 576327 h 971587"/>
                    <a:gd name="connsiteX33" fmla="*/ 313370 w 424198"/>
                    <a:gd name="connsiteY33" fmla="*/ 650690 h 971587"/>
                    <a:gd name="connsiteX34" fmla="*/ 387733 w 424198"/>
                    <a:gd name="connsiteY34" fmla="*/ 650690 h 971587"/>
                    <a:gd name="connsiteX35" fmla="*/ 387733 w 424198"/>
                    <a:gd name="connsiteY35" fmla="*/ 576327 h 971587"/>
                    <a:gd name="connsiteX36" fmla="*/ 221069 w 424198"/>
                    <a:gd name="connsiteY36" fmla="*/ 576327 h 971587"/>
                    <a:gd name="connsiteX37" fmla="*/ 221069 w 424198"/>
                    <a:gd name="connsiteY37" fmla="*/ 650690 h 971587"/>
                    <a:gd name="connsiteX38" fmla="*/ 295431 w 424198"/>
                    <a:gd name="connsiteY38" fmla="*/ 650690 h 971587"/>
                    <a:gd name="connsiteX39" fmla="*/ 295431 w 424198"/>
                    <a:gd name="connsiteY39" fmla="*/ 576327 h 971587"/>
                    <a:gd name="connsiteX40" fmla="*/ 128768 w 424198"/>
                    <a:gd name="connsiteY40" fmla="*/ 576327 h 971587"/>
                    <a:gd name="connsiteX41" fmla="*/ 128768 w 424198"/>
                    <a:gd name="connsiteY41" fmla="*/ 650690 h 971587"/>
                    <a:gd name="connsiteX42" fmla="*/ 203130 w 424198"/>
                    <a:gd name="connsiteY42" fmla="*/ 650690 h 971587"/>
                    <a:gd name="connsiteX43" fmla="*/ 203130 w 424198"/>
                    <a:gd name="connsiteY43" fmla="*/ 576327 h 971587"/>
                    <a:gd name="connsiteX44" fmla="*/ 36466 w 424198"/>
                    <a:gd name="connsiteY44" fmla="*/ 576327 h 971587"/>
                    <a:gd name="connsiteX45" fmla="*/ 36466 w 424198"/>
                    <a:gd name="connsiteY45" fmla="*/ 650690 h 971587"/>
                    <a:gd name="connsiteX46" fmla="*/ 110828 w 424198"/>
                    <a:gd name="connsiteY46" fmla="*/ 650690 h 971587"/>
                    <a:gd name="connsiteX47" fmla="*/ 110828 w 424198"/>
                    <a:gd name="connsiteY47" fmla="*/ 576327 h 971587"/>
                    <a:gd name="connsiteX48" fmla="*/ 313370 w 424198"/>
                    <a:gd name="connsiteY48" fmla="*/ 488415 h 971587"/>
                    <a:gd name="connsiteX49" fmla="*/ 313370 w 424198"/>
                    <a:gd name="connsiteY49" fmla="*/ 562777 h 971587"/>
                    <a:gd name="connsiteX50" fmla="*/ 387733 w 424198"/>
                    <a:gd name="connsiteY50" fmla="*/ 562777 h 971587"/>
                    <a:gd name="connsiteX51" fmla="*/ 387733 w 424198"/>
                    <a:gd name="connsiteY51" fmla="*/ 488415 h 971587"/>
                    <a:gd name="connsiteX52" fmla="*/ 221069 w 424198"/>
                    <a:gd name="connsiteY52" fmla="*/ 488415 h 971587"/>
                    <a:gd name="connsiteX53" fmla="*/ 221069 w 424198"/>
                    <a:gd name="connsiteY53" fmla="*/ 562777 h 971587"/>
                    <a:gd name="connsiteX54" fmla="*/ 295431 w 424198"/>
                    <a:gd name="connsiteY54" fmla="*/ 562777 h 971587"/>
                    <a:gd name="connsiteX55" fmla="*/ 295431 w 424198"/>
                    <a:gd name="connsiteY55" fmla="*/ 488415 h 971587"/>
                    <a:gd name="connsiteX56" fmla="*/ 128768 w 424198"/>
                    <a:gd name="connsiteY56" fmla="*/ 488415 h 971587"/>
                    <a:gd name="connsiteX57" fmla="*/ 128768 w 424198"/>
                    <a:gd name="connsiteY57" fmla="*/ 562777 h 971587"/>
                    <a:gd name="connsiteX58" fmla="*/ 203130 w 424198"/>
                    <a:gd name="connsiteY58" fmla="*/ 562777 h 971587"/>
                    <a:gd name="connsiteX59" fmla="*/ 203130 w 424198"/>
                    <a:gd name="connsiteY59" fmla="*/ 488415 h 971587"/>
                    <a:gd name="connsiteX60" fmla="*/ 36466 w 424198"/>
                    <a:gd name="connsiteY60" fmla="*/ 488415 h 971587"/>
                    <a:gd name="connsiteX61" fmla="*/ 36466 w 424198"/>
                    <a:gd name="connsiteY61" fmla="*/ 562777 h 971587"/>
                    <a:gd name="connsiteX62" fmla="*/ 110828 w 424198"/>
                    <a:gd name="connsiteY62" fmla="*/ 562777 h 971587"/>
                    <a:gd name="connsiteX63" fmla="*/ 110828 w 424198"/>
                    <a:gd name="connsiteY63" fmla="*/ 488415 h 971587"/>
                    <a:gd name="connsiteX64" fmla="*/ 313370 w 424198"/>
                    <a:gd name="connsiteY64" fmla="*/ 400503 h 971587"/>
                    <a:gd name="connsiteX65" fmla="*/ 313370 w 424198"/>
                    <a:gd name="connsiteY65" fmla="*/ 474865 h 971587"/>
                    <a:gd name="connsiteX66" fmla="*/ 387733 w 424198"/>
                    <a:gd name="connsiteY66" fmla="*/ 474865 h 971587"/>
                    <a:gd name="connsiteX67" fmla="*/ 387733 w 424198"/>
                    <a:gd name="connsiteY67" fmla="*/ 400503 h 971587"/>
                    <a:gd name="connsiteX68" fmla="*/ 221069 w 424198"/>
                    <a:gd name="connsiteY68" fmla="*/ 400503 h 971587"/>
                    <a:gd name="connsiteX69" fmla="*/ 221069 w 424198"/>
                    <a:gd name="connsiteY69" fmla="*/ 474865 h 971587"/>
                    <a:gd name="connsiteX70" fmla="*/ 295431 w 424198"/>
                    <a:gd name="connsiteY70" fmla="*/ 474865 h 971587"/>
                    <a:gd name="connsiteX71" fmla="*/ 295431 w 424198"/>
                    <a:gd name="connsiteY71" fmla="*/ 400503 h 971587"/>
                    <a:gd name="connsiteX72" fmla="*/ 128768 w 424198"/>
                    <a:gd name="connsiteY72" fmla="*/ 400503 h 971587"/>
                    <a:gd name="connsiteX73" fmla="*/ 128768 w 424198"/>
                    <a:gd name="connsiteY73" fmla="*/ 474865 h 971587"/>
                    <a:gd name="connsiteX74" fmla="*/ 203130 w 424198"/>
                    <a:gd name="connsiteY74" fmla="*/ 474865 h 971587"/>
                    <a:gd name="connsiteX75" fmla="*/ 203130 w 424198"/>
                    <a:gd name="connsiteY75" fmla="*/ 400503 h 971587"/>
                    <a:gd name="connsiteX76" fmla="*/ 36466 w 424198"/>
                    <a:gd name="connsiteY76" fmla="*/ 400503 h 971587"/>
                    <a:gd name="connsiteX77" fmla="*/ 36466 w 424198"/>
                    <a:gd name="connsiteY77" fmla="*/ 474865 h 971587"/>
                    <a:gd name="connsiteX78" fmla="*/ 110828 w 424198"/>
                    <a:gd name="connsiteY78" fmla="*/ 474865 h 971587"/>
                    <a:gd name="connsiteX79" fmla="*/ 110828 w 424198"/>
                    <a:gd name="connsiteY79" fmla="*/ 400503 h 971587"/>
                    <a:gd name="connsiteX80" fmla="*/ 313370 w 424198"/>
                    <a:gd name="connsiteY80" fmla="*/ 310534 h 971587"/>
                    <a:gd name="connsiteX81" fmla="*/ 313370 w 424198"/>
                    <a:gd name="connsiteY81" fmla="*/ 384896 h 971587"/>
                    <a:gd name="connsiteX82" fmla="*/ 387733 w 424198"/>
                    <a:gd name="connsiteY82" fmla="*/ 384896 h 971587"/>
                    <a:gd name="connsiteX83" fmla="*/ 387733 w 424198"/>
                    <a:gd name="connsiteY83" fmla="*/ 310534 h 971587"/>
                    <a:gd name="connsiteX84" fmla="*/ 221069 w 424198"/>
                    <a:gd name="connsiteY84" fmla="*/ 310534 h 971587"/>
                    <a:gd name="connsiteX85" fmla="*/ 221069 w 424198"/>
                    <a:gd name="connsiteY85" fmla="*/ 384896 h 971587"/>
                    <a:gd name="connsiteX86" fmla="*/ 295431 w 424198"/>
                    <a:gd name="connsiteY86" fmla="*/ 384896 h 971587"/>
                    <a:gd name="connsiteX87" fmla="*/ 295431 w 424198"/>
                    <a:gd name="connsiteY87" fmla="*/ 310534 h 971587"/>
                    <a:gd name="connsiteX88" fmla="*/ 128768 w 424198"/>
                    <a:gd name="connsiteY88" fmla="*/ 310534 h 971587"/>
                    <a:gd name="connsiteX89" fmla="*/ 128768 w 424198"/>
                    <a:gd name="connsiteY89" fmla="*/ 384896 h 971587"/>
                    <a:gd name="connsiteX90" fmla="*/ 203130 w 424198"/>
                    <a:gd name="connsiteY90" fmla="*/ 384896 h 971587"/>
                    <a:gd name="connsiteX91" fmla="*/ 203130 w 424198"/>
                    <a:gd name="connsiteY91" fmla="*/ 310534 h 971587"/>
                    <a:gd name="connsiteX92" fmla="*/ 36466 w 424198"/>
                    <a:gd name="connsiteY92" fmla="*/ 310534 h 971587"/>
                    <a:gd name="connsiteX93" fmla="*/ 36466 w 424198"/>
                    <a:gd name="connsiteY93" fmla="*/ 384896 h 971587"/>
                    <a:gd name="connsiteX94" fmla="*/ 110828 w 424198"/>
                    <a:gd name="connsiteY94" fmla="*/ 384896 h 971587"/>
                    <a:gd name="connsiteX95" fmla="*/ 110828 w 424198"/>
                    <a:gd name="connsiteY95" fmla="*/ 310534 h 971587"/>
                    <a:gd name="connsiteX96" fmla="*/ 422411 w 424198"/>
                    <a:gd name="connsiteY96" fmla="*/ 0 h 971587"/>
                    <a:gd name="connsiteX97" fmla="*/ 422411 w 424198"/>
                    <a:gd name="connsiteY97" fmla="*/ 253831 h 971587"/>
                    <a:gd name="connsiteX98" fmla="*/ 424198 w 424198"/>
                    <a:gd name="connsiteY98" fmla="*/ 253831 h 971587"/>
                    <a:gd name="connsiteX99" fmla="*/ 424198 w 424198"/>
                    <a:gd name="connsiteY99" fmla="*/ 971587 h 971587"/>
                    <a:gd name="connsiteX100" fmla="*/ 0 w 424198"/>
                    <a:gd name="connsiteY100" fmla="*/ 971587 h 971587"/>
                    <a:gd name="connsiteX101" fmla="*/ 0 w 424198"/>
                    <a:gd name="connsiteY101" fmla="*/ 253831 h 971587"/>
                    <a:gd name="connsiteX102" fmla="*/ 1787 w 424198"/>
                    <a:gd name="connsiteY102" fmla="*/ 253831 h 971587"/>
                    <a:gd name="connsiteX103" fmla="*/ 1787 w 424198"/>
                    <a:gd name="connsiteY103" fmla="*/ 52519 h 971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</a:cxnLst>
                  <a:rect l="l" t="t" r="r" b="b"/>
                  <a:pathLst>
                    <a:path w="424198" h="971587">
                      <a:moveTo>
                        <a:pt x="313370" y="757047"/>
                      </a:moveTo>
                      <a:lnTo>
                        <a:pt x="313370" y="831409"/>
                      </a:lnTo>
                      <a:lnTo>
                        <a:pt x="387733" y="831409"/>
                      </a:lnTo>
                      <a:lnTo>
                        <a:pt x="387733" y="757047"/>
                      </a:lnTo>
                      <a:close/>
                      <a:moveTo>
                        <a:pt x="221069" y="757047"/>
                      </a:moveTo>
                      <a:lnTo>
                        <a:pt x="221069" y="831409"/>
                      </a:lnTo>
                      <a:lnTo>
                        <a:pt x="295431" y="831409"/>
                      </a:lnTo>
                      <a:lnTo>
                        <a:pt x="295431" y="757047"/>
                      </a:lnTo>
                      <a:close/>
                      <a:moveTo>
                        <a:pt x="128768" y="757047"/>
                      </a:moveTo>
                      <a:lnTo>
                        <a:pt x="128768" y="831409"/>
                      </a:lnTo>
                      <a:lnTo>
                        <a:pt x="203130" y="831409"/>
                      </a:lnTo>
                      <a:lnTo>
                        <a:pt x="203130" y="757047"/>
                      </a:lnTo>
                      <a:close/>
                      <a:moveTo>
                        <a:pt x="36466" y="757047"/>
                      </a:moveTo>
                      <a:lnTo>
                        <a:pt x="36466" y="831409"/>
                      </a:lnTo>
                      <a:lnTo>
                        <a:pt x="110828" y="831409"/>
                      </a:lnTo>
                      <a:lnTo>
                        <a:pt x="110828" y="757047"/>
                      </a:lnTo>
                      <a:close/>
                      <a:moveTo>
                        <a:pt x="313370" y="666687"/>
                      </a:moveTo>
                      <a:lnTo>
                        <a:pt x="313370" y="741049"/>
                      </a:lnTo>
                      <a:lnTo>
                        <a:pt x="387733" y="741049"/>
                      </a:lnTo>
                      <a:lnTo>
                        <a:pt x="387733" y="666687"/>
                      </a:lnTo>
                      <a:close/>
                      <a:moveTo>
                        <a:pt x="221069" y="666687"/>
                      </a:moveTo>
                      <a:lnTo>
                        <a:pt x="221069" y="741049"/>
                      </a:lnTo>
                      <a:lnTo>
                        <a:pt x="295431" y="741049"/>
                      </a:lnTo>
                      <a:lnTo>
                        <a:pt x="295431" y="666687"/>
                      </a:lnTo>
                      <a:close/>
                      <a:moveTo>
                        <a:pt x="128768" y="666687"/>
                      </a:moveTo>
                      <a:lnTo>
                        <a:pt x="128768" y="741049"/>
                      </a:lnTo>
                      <a:lnTo>
                        <a:pt x="203130" y="741049"/>
                      </a:lnTo>
                      <a:lnTo>
                        <a:pt x="203130" y="666687"/>
                      </a:lnTo>
                      <a:close/>
                      <a:moveTo>
                        <a:pt x="36466" y="666687"/>
                      </a:moveTo>
                      <a:lnTo>
                        <a:pt x="36466" y="741049"/>
                      </a:lnTo>
                      <a:lnTo>
                        <a:pt x="110828" y="741049"/>
                      </a:lnTo>
                      <a:lnTo>
                        <a:pt x="110828" y="666687"/>
                      </a:lnTo>
                      <a:close/>
                      <a:moveTo>
                        <a:pt x="313370" y="576327"/>
                      </a:moveTo>
                      <a:lnTo>
                        <a:pt x="313370" y="650690"/>
                      </a:lnTo>
                      <a:lnTo>
                        <a:pt x="387733" y="650690"/>
                      </a:lnTo>
                      <a:lnTo>
                        <a:pt x="387733" y="576327"/>
                      </a:lnTo>
                      <a:close/>
                      <a:moveTo>
                        <a:pt x="221069" y="576327"/>
                      </a:moveTo>
                      <a:lnTo>
                        <a:pt x="221069" y="650690"/>
                      </a:lnTo>
                      <a:lnTo>
                        <a:pt x="295431" y="650690"/>
                      </a:lnTo>
                      <a:lnTo>
                        <a:pt x="295431" y="576327"/>
                      </a:lnTo>
                      <a:close/>
                      <a:moveTo>
                        <a:pt x="128768" y="576327"/>
                      </a:moveTo>
                      <a:lnTo>
                        <a:pt x="128768" y="650690"/>
                      </a:lnTo>
                      <a:lnTo>
                        <a:pt x="203130" y="650690"/>
                      </a:lnTo>
                      <a:lnTo>
                        <a:pt x="203130" y="576327"/>
                      </a:lnTo>
                      <a:close/>
                      <a:moveTo>
                        <a:pt x="36466" y="576327"/>
                      </a:moveTo>
                      <a:lnTo>
                        <a:pt x="36466" y="650690"/>
                      </a:lnTo>
                      <a:lnTo>
                        <a:pt x="110828" y="650690"/>
                      </a:lnTo>
                      <a:lnTo>
                        <a:pt x="110828" y="576327"/>
                      </a:lnTo>
                      <a:close/>
                      <a:moveTo>
                        <a:pt x="313370" y="488415"/>
                      </a:moveTo>
                      <a:lnTo>
                        <a:pt x="313370" y="562777"/>
                      </a:lnTo>
                      <a:lnTo>
                        <a:pt x="387733" y="562777"/>
                      </a:lnTo>
                      <a:lnTo>
                        <a:pt x="387733" y="488415"/>
                      </a:lnTo>
                      <a:close/>
                      <a:moveTo>
                        <a:pt x="221069" y="488415"/>
                      </a:moveTo>
                      <a:lnTo>
                        <a:pt x="221069" y="562777"/>
                      </a:lnTo>
                      <a:lnTo>
                        <a:pt x="295431" y="562777"/>
                      </a:lnTo>
                      <a:lnTo>
                        <a:pt x="295431" y="488415"/>
                      </a:lnTo>
                      <a:close/>
                      <a:moveTo>
                        <a:pt x="128768" y="488415"/>
                      </a:moveTo>
                      <a:lnTo>
                        <a:pt x="128768" y="562777"/>
                      </a:lnTo>
                      <a:lnTo>
                        <a:pt x="203130" y="562777"/>
                      </a:lnTo>
                      <a:lnTo>
                        <a:pt x="203130" y="488415"/>
                      </a:lnTo>
                      <a:close/>
                      <a:moveTo>
                        <a:pt x="36466" y="488415"/>
                      </a:moveTo>
                      <a:lnTo>
                        <a:pt x="36466" y="562777"/>
                      </a:lnTo>
                      <a:lnTo>
                        <a:pt x="110828" y="562777"/>
                      </a:lnTo>
                      <a:lnTo>
                        <a:pt x="110828" y="488415"/>
                      </a:lnTo>
                      <a:close/>
                      <a:moveTo>
                        <a:pt x="313370" y="400503"/>
                      </a:moveTo>
                      <a:lnTo>
                        <a:pt x="313370" y="474865"/>
                      </a:lnTo>
                      <a:lnTo>
                        <a:pt x="387733" y="474865"/>
                      </a:lnTo>
                      <a:lnTo>
                        <a:pt x="387733" y="400503"/>
                      </a:lnTo>
                      <a:close/>
                      <a:moveTo>
                        <a:pt x="221069" y="400503"/>
                      </a:moveTo>
                      <a:lnTo>
                        <a:pt x="221069" y="474865"/>
                      </a:lnTo>
                      <a:lnTo>
                        <a:pt x="295431" y="474865"/>
                      </a:lnTo>
                      <a:lnTo>
                        <a:pt x="295431" y="400503"/>
                      </a:lnTo>
                      <a:close/>
                      <a:moveTo>
                        <a:pt x="128768" y="400503"/>
                      </a:moveTo>
                      <a:lnTo>
                        <a:pt x="128768" y="474865"/>
                      </a:lnTo>
                      <a:lnTo>
                        <a:pt x="203130" y="474865"/>
                      </a:lnTo>
                      <a:lnTo>
                        <a:pt x="203130" y="400503"/>
                      </a:lnTo>
                      <a:close/>
                      <a:moveTo>
                        <a:pt x="36466" y="400503"/>
                      </a:moveTo>
                      <a:lnTo>
                        <a:pt x="36466" y="474865"/>
                      </a:lnTo>
                      <a:lnTo>
                        <a:pt x="110828" y="474865"/>
                      </a:lnTo>
                      <a:lnTo>
                        <a:pt x="110828" y="400503"/>
                      </a:lnTo>
                      <a:close/>
                      <a:moveTo>
                        <a:pt x="313370" y="310534"/>
                      </a:moveTo>
                      <a:lnTo>
                        <a:pt x="313370" y="384896"/>
                      </a:lnTo>
                      <a:lnTo>
                        <a:pt x="387733" y="384896"/>
                      </a:lnTo>
                      <a:lnTo>
                        <a:pt x="387733" y="310534"/>
                      </a:lnTo>
                      <a:close/>
                      <a:moveTo>
                        <a:pt x="221069" y="310534"/>
                      </a:moveTo>
                      <a:lnTo>
                        <a:pt x="221069" y="384896"/>
                      </a:lnTo>
                      <a:lnTo>
                        <a:pt x="295431" y="384896"/>
                      </a:lnTo>
                      <a:lnTo>
                        <a:pt x="295431" y="310534"/>
                      </a:lnTo>
                      <a:close/>
                      <a:moveTo>
                        <a:pt x="128768" y="310534"/>
                      </a:moveTo>
                      <a:lnTo>
                        <a:pt x="128768" y="384896"/>
                      </a:lnTo>
                      <a:lnTo>
                        <a:pt x="203130" y="384896"/>
                      </a:lnTo>
                      <a:lnTo>
                        <a:pt x="203130" y="310534"/>
                      </a:lnTo>
                      <a:close/>
                      <a:moveTo>
                        <a:pt x="36466" y="310534"/>
                      </a:moveTo>
                      <a:lnTo>
                        <a:pt x="36466" y="384896"/>
                      </a:lnTo>
                      <a:lnTo>
                        <a:pt x="110828" y="384896"/>
                      </a:lnTo>
                      <a:lnTo>
                        <a:pt x="110828" y="310534"/>
                      </a:lnTo>
                      <a:close/>
                      <a:moveTo>
                        <a:pt x="422411" y="0"/>
                      </a:moveTo>
                      <a:lnTo>
                        <a:pt x="422411" y="253831"/>
                      </a:lnTo>
                      <a:lnTo>
                        <a:pt x="424198" y="253831"/>
                      </a:lnTo>
                      <a:lnTo>
                        <a:pt x="424198" y="971587"/>
                      </a:lnTo>
                      <a:lnTo>
                        <a:pt x="0" y="971587"/>
                      </a:lnTo>
                      <a:lnTo>
                        <a:pt x="0" y="253831"/>
                      </a:lnTo>
                      <a:lnTo>
                        <a:pt x="1787" y="253831"/>
                      </a:lnTo>
                      <a:lnTo>
                        <a:pt x="1787" y="5251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81" name="Freeform 272">
                  <a:extLst>
                    <a:ext uri="{FF2B5EF4-FFF2-40B4-BE49-F238E27FC236}">
                      <a16:creationId xmlns:a16="http://schemas.microsoft.com/office/drawing/2014/main" id="{12027EC1-0068-440F-9C8E-787CB56C3978}"/>
                    </a:ext>
                  </a:extLst>
                </p:cNvPr>
                <p:cNvSpPr/>
                <p:nvPr/>
              </p:nvSpPr>
              <p:spPr>
                <a:xfrm>
                  <a:off x="8025252" y="3957547"/>
                  <a:ext cx="413890" cy="738998"/>
                </a:xfrm>
                <a:custGeom>
                  <a:avLst/>
                  <a:gdLst>
                    <a:gd name="connsiteX0" fmla="*/ 15171 w 413890"/>
                    <a:gd name="connsiteY0" fmla="*/ 628599 h 738998"/>
                    <a:gd name="connsiteX1" fmla="*/ 15171 w 413890"/>
                    <a:gd name="connsiteY1" fmla="*/ 674318 h 738998"/>
                    <a:gd name="connsiteX2" fmla="*/ 398720 w 413890"/>
                    <a:gd name="connsiteY2" fmla="*/ 674318 h 738998"/>
                    <a:gd name="connsiteX3" fmla="*/ 398720 w 413890"/>
                    <a:gd name="connsiteY3" fmla="*/ 628599 h 738998"/>
                    <a:gd name="connsiteX4" fmla="*/ 15171 w 413890"/>
                    <a:gd name="connsiteY4" fmla="*/ 553846 h 738998"/>
                    <a:gd name="connsiteX5" fmla="*/ 15171 w 413890"/>
                    <a:gd name="connsiteY5" fmla="*/ 599565 h 738998"/>
                    <a:gd name="connsiteX6" fmla="*/ 398720 w 413890"/>
                    <a:gd name="connsiteY6" fmla="*/ 599565 h 738998"/>
                    <a:gd name="connsiteX7" fmla="*/ 398720 w 413890"/>
                    <a:gd name="connsiteY7" fmla="*/ 553846 h 738998"/>
                    <a:gd name="connsiteX8" fmla="*/ 15171 w 413890"/>
                    <a:gd name="connsiteY8" fmla="*/ 479095 h 738998"/>
                    <a:gd name="connsiteX9" fmla="*/ 15171 w 413890"/>
                    <a:gd name="connsiteY9" fmla="*/ 524814 h 738998"/>
                    <a:gd name="connsiteX10" fmla="*/ 398720 w 413890"/>
                    <a:gd name="connsiteY10" fmla="*/ 524814 h 738998"/>
                    <a:gd name="connsiteX11" fmla="*/ 398720 w 413890"/>
                    <a:gd name="connsiteY11" fmla="*/ 479095 h 738998"/>
                    <a:gd name="connsiteX12" fmla="*/ 15171 w 413890"/>
                    <a:gd name="connsiteY12" fmla="*/ 404344 h 738998"/>
                    <a:gd name="connsiteX13" fmla="*/ 15171 w 413890"/>
                    <a:gd name="connsiteY13" fmla="*/ 450063 h 738998"/>
                    <a:gd name="connsiteX14" fmla="*/ 398720 w 413890"/>
                    <a:gd name="connsiteY14" fmla="*/ 450063 h 738998"/>
                    <a:gd name="connsiteX15" fmla="*/ 398720 w 413890"/>
                    <a:gd name="connsiteY15" fmla="*/ 404344 h 738998"/>
                    <a:gd name="connsiteX16" fmla="*/ 15171 w 413890"/>
                    <a:gd name="connsiteY16" fmla="*/ 329593 h 738998"/>
                    <a:gd name="connsiteX17" fmla="*/ 15171 w 413890"/>
                    <a:gd name="connsiteY17" fmla="*/ 375312 h 738998"/>
                    <a:gd name="connsiteX18" fmla="*/ 398720 w 413890"/>
                    <a:gd name="connsiteY18" fmla="*/ 375312 h 738998"/>
                    <a:gd name="connsiteX19" fmla="*/ 398720 w 413890"/>
                    <a:gd name="connsiteY19" fmla="*/ 329593 h 738998"/>
                    <a:gd name="connsiteX20" fmla="*/ 15171 w 413890"/>
                    <a:gd name="connsiteY20" fmla="*/ 254842 h 738998"/>
                    <a:gd name="connsiteX21" fmla="*/ 15171 w 413890"/>
                    <a:gd name="connsiteY21" fmla="*/ 300561 h 738998"/>
                    <a:gd name="connsiteX22" fmla="*/ 398720 w 413890"/>
                    <a:gd name="connsiteY22" fmla="*/ 300561 h 738998"/>
                    <a:gd name="connsiteX23" fmla="*/ 398720 w 413890"/>
                    <a:gd name="connsiteY23" fmla="*/ 254842 h 738998"/>
                    <a:gd name="connsiteX24" fmla="*/ 0 w 413890"/>
                    <a:gd name="connsiteY24" fmla="*/ 174099 h 738998"/>
                    <a:gd name="connsiteX25" fmla="*/ 83100 w 413890"/>
                    <a:gd name="connsiteY25" fmla="*/ 174099 h 738998"/>
                    <a:gd name="connsiteX26" fmla="*/ 83100 w 413890"/>
                    <a:gd name="connsiteY26" fmla="*/ 193873 h 738998"/>
                    <a:gd name="connsiteX27" fmla="*/ 330790 w 413890"/>
                    <a:gd name="connsiteY27" fmla="*/ 193873 h 738998"/>
                    <a:gd name="connsiteX28" fmla="*/ 330790 w 413890"/>
                    <a:gd name="connsiteY28" fmla="*/ 174099 h 738998"/>
                    <a:gd name="connsiteX29" fmla="*/ 413890 w 413890"/>
                    <a:gd name="connsiteY29" fmla="*/ 174099 h 738998"/>
                    <a:gd name="connsiteX30" fmla="*/ 413890 w 413890"/>
                    <a:gd name="connsiteY30" fmla="*/ 738998 h 738998"/>
                    <a:gd name="connsiteX31" fmla="*/ 0 w 413890"/>
                    <a:gd name="connsiteY31" fmla="*/ 738998 h 738998"/>
                    <a:gd name="connsiteX32" fmla="*/ 83100 w 413890"/>
                    <a:gd name="connsiteY32" fmla="*/ 96060 h 738998"/>
                    <a:gd name="connsiteX33" fmla="*/ 330790 w 413890"/>
                    <a:gd name="connsiteY33" fmla="*/ 96060 h 738998"/>
                    <a:gd name="connsiteX34" fmla="*/ 330790 w 413890"/>
                    <a:gd name="connsiteY34" fmla="*/ 174099 h 738998"/>
                    <a:gd name="connsiteX35" fmla="*/ 83100 w 413890"/>
                    <a:gd name="connsiteY35" fmla="*/ 174099 h 738998"/>
                    <a:gd name="connsiteX36" fmla="*/ 328871 w 413890"/>
                    <a:gd name="connsiteY36" fmla="*/ 90053 h 738998"/>
                    <a:gd name="connsiteX37" fmla="*/ 330790 w 413890"/>
                    <a:gd name="connsiteY37" fmla="*/ 90053 h 738998"/>
                    <a:gd name="connsiteX38" fmla="*/ 330790 w 413890"/>
                    <a:gd name="connsiteY38" fmla="*/ 96060 h 738998"/>
                    <a:gd name="connsiteX39" fmla="*/ 83100 w 413890"/>
                    <a:gd name="connsiteY39" fmla="*/ 90053 h 738998"/>
                    <a:gd name="connsiteX40" fmla="*/ 85019 w 413890"/>
                    <a:gd name="connsiteY40" fmla="*/ 90053 h 738998"/>
                    <a:gd name="connsiteX41" fmla="*/ 83100 w 413890"/>
                    <a:gd name="connsiteY41" fmla="*/ 96060 h 738998"/>
                    <a:gd name="connsiteX42" fmla="*/ 113787 w 413890"/>
                    <a:gd name="connsiteY42" fmla="*/ 0 h 738998"/>
                    <a:gd name="connsiteX43" fmla="*/ 300103 w 413890"/>
                    <a:gd name="connsiteY43" fmla="*/ 0 h 738998"/>
                    <a:gd name="connsiteX44" fmla="*/ 328871 w 413890"/>
                    <a:gd name="connsiteY44" fmla="*/ 90053 h 738998"/>
                    <a:gd name="connsiteX45" fmla="*/ 85019 w 413890"/>
                    <a:gd name="connsiteY45" fmla="*/ 90053 h 738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413890" h="738998">
                      <a:moveTo>
                        <a:pt x="15171" y="628599"/>
                      </a:moveTo>
                      <a:lnTo>
                        <a:pt x="15171" y="674318"/>
                      </a:lnTo>
                      <a:lnTo>
                        <a:pt x="398720" y="674318"/>
                      </a:lnTo>
                      <a:lnTo>
                        <a:pt x="398720" y="628599"/>
                      </a:lnTo>
                      <a:close/>
                      <a:moveTo>
                        <a:pt x="15171" y="553846"/>
                      </a:moveTo>
                      <a:lnTo>
                        <a:pt x="15171" y="599565"/>
                      </a:lnTo>
                      <a:lnTo>
                        <a:pt x="398720" y="599565"/>
                      </a:lnTo>
                      <a:lnTo>
                        <a:pt x="398720" y="553846"/>
                      </a:lnTo>
                      <a:close/>
                      <a:moveTo>
                        <a:pt x="15171" y="479095"/>
                      </a:moveTo>
                      <a:lnTo>
                        <a:pt x="15171" y="524814"/>
                      </a:lnTo>
                      <a:lnTo>
                        <a:pt x="398720" y="524814"/>
                      </a:lnTo>
                      <a:lnTo>
                        <a:pt x="398720" y="479095"/>
                      </a:lnTo>
                      <a:close/>
                      <a:moveTo>
                        <a:pt x="15171" y="404344"/>
                      </a:moveTo>
                      <a:lnTo>
                        <a:pt x="15171" y="450063"/>
                      </a:lnTo>
                      <a:lnTo>
                        <a:pt x="398720" y="450063"/>
                      </a:lnTo>
                      <a:lnTo>
                        <a:pt x="398720" y="404344"/>
                      </a:lnTo>
                      <a:close/>
                      <a:moveTo>
                        <a:pt x="15171" y="329593"/>
                      </a:moveTo>
                      <a:lnTo>
                        <a:pt x="15171" y="375312"/>
                      </a:lnTo>
                      <a:lnTo>
                        <a:pt x="398720" y="375312"/>
                      </a:lnTo>
                      <a:lnTo>
                        <a:pt x="398720" y="329593"/>
                      </a:lnTo>
                      <a:close/>
                      <a:moveTo>
                        <a:pt x="15171" y="254842"/>
                      </a:moveTo>
                      <a:lnTo>
                        <a:pt x="15171" y="300561"/>
                      </a:lnTo>
                      <a:lnTo>
                        <a:pt x="398720" y="300561"/>
                      </a:lnTo>
                      <a:lnTo>
                        <a:pt x="398720" y="254842"/>
                      </a:lnTo>
                      <a:close/>
                      <a:moveTo>
                        <a:pt x="0" y="174099"/>
                      </a:moveTo>
                      <a:lnTo>
                        <a:pt x="83100" y="174099"/>
                      </a:lnTo>
                      <a:lnTo>
                        <a:pt x="83100" y="193873"/>
                      </a:lnTo>
                      <a:lnTo>
                        <a:pt x="330790" y="193873"/>
                      </a:lnTo>
                      <a:lnTo>
                        <a:pt x="330790" y="174099"/>
                      </a:lnTo>
                      <a:lnTo>
                        <a:pt x="413890" y="174099"/>
                      </a:lnTo>
                      <a:lnTo>
                        <a:pt x="413890" y="738998"/>
                      </a:lnTo>
                      <a:lnTo>
                        <a:pt x="0" y="738998"/>
                      </a:lnTo>
                      <a:close/>
                      <a:moveTo>
                        <a:pt x="83100" y="96060"/>
                      </a:moveTo>
                      <a:lnTo>
                        <a:pt x="330790" y="96060"/>
                      </a:lnTo>
                      <a:lnTo>
                        <a:pt x="330790" y="174099"/>
                      </a:lnTo>
                      <a:lnTo>
                        <a:pt x="83100" y="174099"/>
                      </a:lnTo>
                      <a:close/>
                      <a:moveTo>
                        <a:pt x="328871" y="90053"/>
                      </a:moveTo>
                      <a:lnTo>
                        <a:pt x="330790" y="90053"/>
                      </a:lnTo>
                      <a:lnTo>
                        <a:pt x="330790" y="96060"/>
                      </a:lnTo>
                      <a:close/>
                      <a:moveTo>
                        <a:pt x="83100" y="90053"/>
                      </a:moveTo>
                      <a:lnTo>
                        <a:pt x="85019" y="90053"/>
                      </a:lnTo>
                      <a:lnTo>
                        <a:pt x="83100" y="96060"/>
                      </a:lnTo>
                      <a:close/>
                      <a:moveTo>
                        <a:pt x="113787" y="0"/>
                      </a:moveTo>
                      <a:lnTo>
                        <a:pt x="300103" y="0"/>
                      </a:lnTo>
                      <a:lnTo>
                        <a:pt x="328871" y="90053"/>
                      </a:lnTo>
                      <a:lnTo>
                        <a:pt x="85019" y="9005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82" name="Freeform 20">
                  <a:extLst>
                    <a:ext uri="{FF2B5EF4-FFF2-40B4-BE49-F238E27FC236}">
                      <a16:creationId xmlns:a16="http://schemas.microsoft.com/office/drawing/2014/main" id="{A015FA57-5DE7-496B-A742-A84685CBE7E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747545" y="4001351"/>
                  <a:ext cx="505567" cy="69519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grpSp>
              <p:nvGrpSpPr>
                <p:cNvPr id="83" name="Group 277">
                  <a:extLst>
                    <a:ext uri="{FF2B5EF4-FFF2-40B4-BE49-F238E27FC236}">
                      <a16:creationId xmlns:a16="http://schemas.microsoft.com/office/drawing/2014/main" id="{825B6439-813A-45E9-B051-636BFBF1C1C5}"/>
                    </a:ext>
                  </a:extLst>
                </p:cNvPr>
                <p:cNvGrpSpPr/>
                <p:nvPr/>
              </p:nvGrpSpPr>
              <p:grpSpPr>
                <a:xfrm>
                  <a:off x="6744103" y="3862699"/>
                  <a:ext cx="831711" cy="750274"/>
                  <a:chOff x="9042394" y="2835820"/>
                  <a:chExt cx="1153224" cy="1040307"/>
                </a:xfrm>
                <a:grpFill/>
              </p:grpSpPr>
              <p:sp>
                <p:nvSpPr>
                  <p:cNvPr id="85" name="Freeform 6">
                    <a:extLst>
                      <a:ext uri="{FF2B5EF4-FFF2-40B4-BE49-F238E27FC236}">
                        <a16:creationId xmlns:a16="http://schemas.microsoft.com/office/drawing/2014/main" id="{B2E041EB-CB99-4E7C-9539-EAA7FCC7E4B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450959" y="2835820"/>
                    <a:ext cx="744659" cy="1040305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  <p:sp>
                <p:nvSpPr>
                  <p:cNvPr id="86" name="Freeform 6">
                    <a:extLst>
                      <a:ext uri="{FF2B5EF4-FFF2-40B4-BE49-F238E27FC236}">
                        <a16:creationId xmlns:a16="http://schemas.microsoft.com/office/drawing/2014/main" id="{0353BCAA-FF7D-432D-936A-48DF497FDBC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042394" y="3042003"/>
                    <a:ext cx="597073" cy="834124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</p:grpSp>
            <p:sp>
              <p:nvSpPr>
                <p:cNvPr id="84" name="Freeform 20">
                  <a:extLst>
                    <a:ext uri="{FF2B5EF4-FFF2-40B4-BE49-F238E27FC236}">
                      <a16:creationId xmlns:a16="http://schemas.microsoft.com/office/drawing/2014/main" id="{0A0E1CCF-5BC7-4EDC-AD3C-EB242968E2E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406323" y="4199561"/>
                  <a:ext cx="361422" cy="49698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</p:grpSp>
          <p:grpSp>
            <p:nvGrpSpPr>
              <p:cNvPr id="52" name="그룹 51">
                <a:extLst>
                  <a:ext uri="{FF2B5EF4-FFF2-40B4-BE49-F238E27FC236}">
                    <a16:creationId xmlns:a16="http://schemas.microsoft.com/office/drawing/2014/main" id="{C305F89E-763E-4F8A-8296-39ABD243B4D2}"/>
                  </a:ext>
                </a:extLst>
              </p:cNvPr>
              <p:cNvGrpSpPr/>
              <p:nvPr/>
            </p:nvGrpSpPr>
            <p:grpSpPr>
              <a:xfrm>
                <a:off x="3515928" y="5293867"/>
                <a:ext cx="3297903" cy="933155"/>
                <a:chOff x="6744103" y="2790650"/>
                <a:chExt cx="5447897" cy="1905895"/>
              </a:xfrm>
              <a:grpFill/>
            </p:grpSpPr>
            <p:sp>
              <p:nvSpPr>
                <p:cNvPr id="65" name="Freeform 205">
                  <a:extLst>
                    <a:ext uri="{FF2B5EF4-FFF2-40B4-BE49-F238E27FC236}">
                      <a16:creationId xmlns:a16="http://schemas.microsoft.com/office/drawing/2014/main" id="{8D73A8E4-B0F0-4A15-B951-54AB18966CF8}"/>
                    </a:ext>
                  </a:extLst>
                </p:cNvPr>
                <p:cNvSpPr/>
                <p:nvPr/>
              </p:nvSpPr>
              <p:spPr>
                <a:xfrm>
                  <a:off x="10320282" y="3286845"/>
                  <a:ext cx="833141" cy="1409700"/>
                </a:xfrm>
                <a:custGeom>
                  <a:avLst/>
                  <a:gdLst>
                    <a:gd name="connsiteX0" fmla="*/ 615471 w 833141"/>
                    <a:gd name="connsiteY0" fmla="*/ 988335 h 1409700"/>
                    <a:gd name="connsiteX1" fmla="*/ 615471 w 833141"/>
                    <a:gd name="connsiteY1" fmla="*/ 1134385 h 1409700"/>
                    <a:gd name="connsiteX2" fmla="*/ 761521 w 833141"/>
                    <a:gd name="connsiteY2" fmla="*/ 1134385 h 1409700"/>
                    <a:gd name="connsiteX3" fmla="*/ 761521 w 833141"/>
                    <a:gd name="connsiteY3" fmla="*/ 988335 h 1409700"/>
                    <a:gd name="connsiteX4" fmla="*/ 434188 w 833141"/>
                    <a:gd name="connsiteY4" fmla="*/ 988335 h 1409700"/>
                    <a:gd name="connsiteX5" fmla="*/ 434188 w 833141"/>
                    <a:gd name="connsiteY5" fmla="*/ 1134385 h 1409700"/>
                    <a:gd name="connsiteX6" fmla="*/ 580238 w 833141"/>
                    <a:gd name="connsiteY6" fmla="*/ 1134385 h 1409700"/>
                    <a:gd name="connsiteX7" fmla="*/ 580238 w 833141"/>
                    <a:gd name="connsiteY7" fmla="*/ 988335 h 1409700"/>
                    <a:gd name="connsiteX8" fmla="*/ 252904 w 833141"/>
                    <a:gd name="connsiteY8" fmla="*/ 988335 h 1409700"/>
                    <a:gd name="connsiteX9" fmla="*/ 252904 w 833141"/>
                    <a:gd name="connsiteY9" fmla="*/ 1134385 h 1409700"/>
                    <a:gd name="connsiteX10" fmla="*/ 398954 w 833141"/>
                    <a:gd name="connsiteY10" fmla="*/ 1134385 h 1409700"/>
                    <a:gd name="connsiteX11" fmla="*/ 398954 w 833141"/>
                    <a:gd name="connsiteY11" fmla="*/ 988335 h 1409700"/>
                    <a:gd name="connsiteX12" fmla="*/ 71620 w 833141"/>
                    <a:gd name="connsiteY12" fmla="*/ 988335 h 1409700"/>
                    <a:gd name="connsiteX13" fmla="*/ 71620 w 833141"/>
                    <a:gd name="connsiteY13" fmla="*/ 1134385 h 1409700"/>
                    <a:gd name="connsiteX14" fmla="*/ 217670 w 833141"/>
                    <a:gd name="connsiteY14" fmla="*/ 1134385 h 1409700"/>
                    <a:gd name="connsiteX15" fmla="*/ 217670 w 833141"/>
                    <a:gd name="connsiteY15" fmla="*/ 988335 h 1409700"/>
                    <a:gd name="connsiteX16" fmla="*/ 615471 w 833141"/>
                    <a:gd name="connsiteY16" fmla="*/ 810865 h 1409700"/>
                    <a:gd name="connsiteX17" fmla="*/ 615471 w 833141"/>
                    <a:gd name="connsiteY17" fmla="*/ 956915 h 1409700"/>
                    <a:gd name="connsiteX18" fmla="*/ 761521 w 833141"/>
                    <a:gd name="connsiteY18" fmla="*/ 956915 h 1409700"/>
                    <a:gd name="connsiteX19" fmla="*/ 761521 w 833141"/>
                    <a:gd name="connsiteY19" fmla="*/ 810865 h 1409700"/>
                    <a:gd name="connsiteX20" fmla="*/ 434188 w 833141"/>
                    <a:gd name="connsiteY20" fmla="*/ 810865 h 1409700"/>
                    <a:gd name="connsiteX21" fmla="*/ 434188 w 833141"/>
                    <a:gd name="connsiteY21" fmla="*/ 956915 h 1409700"/>
                    <a:gd name="connsiteX22" fmla="*/ 580238 w 833141"/>
                    <a:gd name="connsiteY22" fmla="*/ 956915 h 1409700"/>
                    <a:gd name="connsiteX23" fmla="*/ 580238 w 833141"/>
                    <a:gd name="connsiteY23" fmla="*/ 810865 h 1409700"/>
                    <a:gd name="connsiteX24" fmla="*/ 252904 w 833141"/>
                    <a:gd name="connsiteY24" fmla="*/ 810865 h 1409700"/>
                    <a:gd name="connsiteX25" fmla="*/ 252904 w 833141"/>
                    <a:gd name="connsiteY25" fmla="*/ 956915 h 1409700"/>
                    <a:gd name="connsiteX26" fmla="*/ 398954 w 833141"/>
                    <a:gd name="connsiteY26" fmla="*/ 956915 h 1409700"/>
                    <a:gd name="connsiteX27" fmla="*/ 398954 w 833141"/>
                    <a:gd name="connsiteY27" fmla="*/ 810865 h 1409700"/>
                    <a:gd name="connsiteX28" fmla="*/ 71620 w 833141"/>
                    <a:gd name="connsiteY28" fmla="*/ 810865 h 1409700"/>
                    <a:gd name="connsiteX29" fmla="*/ 71620 w 833141"/>
                    <a:gd name="connsiteY29" fmla="*/ 956915 h 1409700"/>
                    <a:gd name="connsiteX30" fmla="*/ 217670 w 833141"/>
                    <a:gd name="connsiteY30" fmla="*/ 956915 h 1409700"/>
                    <a:gd name="connsiteX31" fmla="*/ 217670 w 833141"/>
                    <a:gd name="connsiteY31" fmla="*/ 810865 h 1409700"/>
                    <a:gd name="connsiteX32" fmla="*/ 615471 w 833141"/>
                    <a:gd name="connsiteY32" fmla="*/ 633395 h 1409700"/>
                    <a:gd name="connsiteX33" fmla="*/ 615471 w 833141"/>
                    <a:gd name="connsiteY33" fmla="*/ 779445 h 1409700"/>
                    <a:gd name="connsiteX34" fmla="*/ 761521 w 833141"/>
                    <a:gd name="connsiteY34" fmla="*/ 779445 h 1409700"/>
                    <a:gd name="connsiteX35" fmla="*/ 761521 w 833141"/>
                    <a:gd name="connsiteY35" fmla="*/ 633395 h 1409700"/>
                    <a:gd name="connsiteX36" fmla="*/ 434188 w 833141"/>
                    <a:gd name="connsiteY36" fmla="*/ 633395 h 1409700"/>
                    <a:gd name="connsiteX37" fmla="*/ 434188 w 833141"/>
                    <a:gd name="connsiteY37" fmla="*/ 779445 h 1409700"/>
                    <a:gd name="connsiteX38" fmla="*/ 580238 w 833141"/>
                    <a:gd name="connsiteY38" fmla="*/ 779445 h 1409700"/>
                    <a:gd name="connsiteX39" fmla="*/ 580238 w 833141"/>
                    <a:gd name="connsiteY39" fmla="*/ 633395 h 1409700"/>
                    <a:gd name="connsiteX40" fmla="*/ 252904 w 833141"/>
                    <a:gd name="connsiteY40" fmla="*/ 633395 h 1409700"/>
                    <a:gd name="connsiteX41" fmla="*/ 252904 w 833141"/>
                    <a:gd name="connsiteY41" fmla="*/ 779445 h 1409700"/>
                    <a:gd name="connsiteX42" fmla="*/ 398954 w 833141"/>
                    <a:gd name="connsiteY42" fmla="*/ 779445 h 1409700"/>
                    <a:gd name="connsiteX43" fmla="*/ 398954 w 833141"/>
                    <a:gd name="connsiteY43" fmla="*/ 633395 h 1409700"/>
                    <a:gd name="connsiteX44" fmla="*/ 71620 w 833141"/>
                    <a:gd name="connsiteY44" fmla="*/ 633395 h 1409700"/>
                    <a:gd name="connsiteX45" fmla="*/ 71620 w 833141"/>
                    <a:gd name="connsiteY45" fmla="*/ 779445 h 1409700"/>
                    <a:gd name="connsiteX46" fmla="*/ 217670 w 833141"/>
                    <a:gd name="connsiteY46" fmla="*/ 779445 h 1409700"/>
                    <a:gd name="connsiteX47" fmla="*/ 217670 w 833141"/>
                    <a:gd name="connsiteY47" fmla="*/ 633395 h 1409700"/>
                    <a:gd name="connsiteX48" fmla="*/ 615471 w 833141"/>
                    <a:gd name="connsiteY48" fmla="*/ 460732 h 1409700"/>
                    <a:gd name="connsiteX49" fmla="*/ 615471 w 833141"/>
                    <a:gd name="connsiteY49" fmla="*/ 606782 h 1409700"/>
                    <a:gd name="connsiteX50" fmla="*/ 761521 w 833141"/>
                    <a:gd name="connsiteY50" fmla="*/ 606782 h 1409700"/>
                    <a:gd name="connsiteX51" fmla="*/ 761521 w 833141"/>
                    <a:gd name="connsiteY51" fmla="*/ 460732 h 1409700"/>
                    <a:gd name="connsiteX52" fmla="*/ 434188 w 833141"/>
                    <a:gd name="connsiteY52" fmla="*/ 460732 h 1409700"/>
                    <a:gd name="connsiteX53" fmla="*/ 434188 w 833141"/>
                    <a:gd name="connsiteY53" fmla="*/ 606782 h 1409700"/>
                    <a:gd name="connsiteX54" fmla="*/ 580238 w 833141"/>
                    <a:gd name="connsiteY54" fmla="*/ 606782 h 1409700"/>
                    <a:gd name="connsiteX55" fmla="*/ 580238 w 833141"/>
                    <a:gd name="connsiteY55" fmla="*/ 460732 h 1409700"/>
                    <a:gd name="connsiteX56" fmla="*/ 252904 w 833141"/>
                    <a:gd name="connsiteY56" fmla="*/ 460732 h 1409700"/>
                    <a:gd name="connsiteX57" fmla="*/ 252904 w 833141"/>
                    <a:gd name="connsiteY57" fmla="*/ 606782 h 1409700"/>
                    <a:gd name="connsiteX58" fmla="*/ 398954 w 833141"/>
                    <a:gd name="connsiteY58" fmla="*/ 606782 h 1409700"/>
                    <a:gd name="connsiteX59" fmla="*/ 398954 w 833141"/>
                    <a:gd name="connsiteY59" fmla="*/ 460732 h 1409700"/>
                    <a:gd name="connsiteX60" fmla="*/ 71620 w 833141"/>
                    <a:gd name="connsiteY60" fmla="*/ 460732 h 1409700"/>
                    <a:gd name="connsiteX61" fmla="*/ 71620 w 833141"/>
                    <a:gd name="connsiteY61" fmla="*/ 606782 h 1409700"/>
                    <a:gd name="connsiteX62" fmla="*/ 217670 w 833141"/>
                    <a:gd name="connsiteY62" fmla="*/ 606782 h 1409700"/>
                    <a:gd name="connsiteX63" fmla="*/ 217670 w 833141"/>
                    <a:gd name="connsiteY63" fmla="*/ 460732 h 1409700"/>
                    <a:gd name="connsiteX64" fmla="*/ 615471 w 833141"/>
                    <a:gd name="connsiteY64" fmla="*/ 288069 h 1409700"/>
                    <a:gd name="connsiteX65" fmla="*/ 615471 w 833141"/>
                    <a:gd name="connsiteY65" fmla="*/ 434119 h 1409700"/>
                    <a:gd name="connsiteX66" fmla="*/ 761521 w 833141"/>
                    <a:gd name="connsiteY66" fmla="*/ 434119 h 1409700"/>
                    <a:gd name="connsiteX67" fmla="*/ 761521 w 833141"/>
                    <a:gd name="connsiteY67" fmla="*/ 288069 h 1409700"/>
                    <a:gd name="connsiteX68" fmla="*/ 434188 w 833141"/>
                    <a:gd name="connsiteY68" fmla="*/ 288069 h 1409700"/>
                    <a:gd name="connsiteX69" fmla="*/ 434188 w 833141"/>
                    <a:gd name="connsiteY69" fmla="*/ 434119 h 1409700"/>
                    <a:gd name="connsiteX70" fmla="*/ 580238 w 833141"/>
                    <a:gd name="connsiteY70" fmla="*/ 434119 h 1409700"/>
                    <a:gd name="connsiteX71" fmla="*/ 580238 w 833141"/>
                    <a:gd name="connsiteY71" fmla="*/ 288069 h 1409700"/>
                    <a:gd name="connsiteX72" fmla="*/ 252904 w 833141"/>
                    <a:gd name="connsiteY72" fmla="*/ 288069 h 1409700"/>
                    <a:gd name="connsiteX73" fmla="*/ 252904 w 833141"/>
                    <a:gd name="connsiteY73" fmla="*/ 434119 h 1409700"/>
                    <a:gd name="connsiteX74" fmla="*/ 398954 w 833141"/>
                    <a:gd name="connsiteY74" fmla="*/ 434119 h 1409700"/>
                    <a:gd name="connsiteX75" fmla="*/ 398954 w 833141"/>
                    <a:gd name="connsiteY75" fmla="*/ 288069 h 1409700"/>
                    <a:gd name="connsiteX76" fmla="*/ 71620 w 833141"/>
                    <a:gd name="connsiteY76" fmla="*/ 288069 h 1409700"/>
                    <a:gd name="connsiteX77" fmla="*/ 71620 w 833141"/>
                    <a:gd name="connsiteY77" fmla="*/ 434119 h 1409700"/>
                    <a:gd name="connsiteX78" fmla="*/ 217670 w 833141"/>
                    <a:gd name="connsiteY78" fmla="*/ 434119 h 1409700"/>
                    <a:gd name="connsiteX79" fmla="*/ 217670 w 833141"/>
                    <a:gd name="connsiteY79" fmla="*/ 288069 h 1409700"/>
                    <a:gd name="connsiteX80" fmla="*/ 615471 w 833141"/>
                    <a:gd name="connsiteY80" fmla="*/ 111367 h 1409700"/>
                    <a:gd name="connsiteX81" fmla="*/ 615471 w 833141"/>
                    <a:gd name="connsiteY81" fmla="*/ 257417 h 1409700"/>
                    <a:gd name="connsiteX82" fmla="*/ 761521 w 833141"/>
                    <a:gd name="connsiteY82" fmla="*/ 257417 h 1409700"/>
                    <a:gd name="connsiteX83" fmla="*/ 761521 w 833141"/>
                    <a:gd name="connsiteY83" fmla="*/ 111367 h 1409700"/>
                    <a:gd name="connsiteX84" fmla="*/ 434188 w 833141"/>
                    <a:gd name="connsiteY84" fmla="*/ 111367 h 1409700"/>
                    <a:gd name="connsiteX85" fmla="*/ 434188 w 833141"/>
                    <a:gd name="connsiteY85" fmla="*/ 257417 h 1409700"/>
                    <a:gd name="connsiteX86" fmla="*/ 580238 w 833141"/>
                    <a:gd name="connsiteY86" fmla="*/ 257417 h 1409700"/>
                    <a:gd name="connsiteX87" fmla="*/ 580238 w 833141"/>
                    <a:gd name="connsiteY87" fmla="*/ 111367 h 1409700"/>
                    <a:gd name="connsiteX88" fmla="*/ 252904 w 833141"/>
                    <a:gd name="connsiteY88" fmla="*/ 111367 h 1409700"/>
                    <a:gd name="connsiteX89" fmla="*/ 252904 w 833141"/>
                    <a:gd name="connsiteY89" fmla="*/ 257417 h 1409700"/>
                    <a:gd name="connsiteX90" fmla="*/ 398954 w 833141"/>
                    <a:gd name="connsiteY90" fmla="*/ 257417 h 1409700"/>
                    <a:gd name="connsiteX91" fmla="*/ 398954 w 833141"/>
                    <a:gd name="connsiteY91" fmla="*/ 111367 h 1409700"/>
                    <a:gd name="connsiteX92" fmla="*/ 71620 w 833141"/>
                    <a:gd name="connsiteY92" fmla="*/ 111367 h 1409700"/>
                    <a:gd name="connsiteX93" fmla="*/ 71620 w 833141"/>
                    <a:gd name="connsiteY93" fmla="*/ 257417 h 1409700"/>
                    <a:gd name="connsiteX94" fmla="*/ 217670 w 833141"/>
                    <a:gd name="connsiteY94" fmla="*/ 257417 h 1409700"/>
                    <a:gd name="connsiteX95" fmla="*/ 217670 w 833141"/>
                    <a:gd name="connsiteY95" fmla="*/ 111367 h 1409700"/>
                    <a:gd name="connsiteX96" fmla="*/ 0 w 833141"/>
                    <a:gd name="connsiteY96" fmla="*/ 0 h 1409700"/>
                    <a:gd name="connsiteX97" fmla="*/ 833141 w 833141"/>
                    <a:gd name="connsiteY97" fmla="*/ 0 h 1409700"/>
                    <a:gd name="connsiteX98" fmla="*/ 833141 w 833141"/>
                    <a:gd name="connsiteY98" fmla="*/ 1409700 h 1409700"/>
                    <a:gd name="connsiteX99" fmla="*/ 0 w 833141"/>
                    <a:gd name="connsiteY99" fmla="*/ 1409700 h 1409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</a:cxnLst>
                  <a:rect l="l" t="t" r="r" b="b"/>
                  <a:pathLst>
                    <a:path w="833141" h="1409700">
                      <a:moveTo>
                        <a:pt x="615471" y="988335"/>
                      </a:moveTo>
                      <a:lnTo>
                        <a:pt x="615471" y="1134385"/>
                      </a:lnTo>
                      <a:lnTo>
                        <a:pt x="761521" y="1134385"/>
                      </a:lnTo>
                      <a:lnTo>
                        <a:pt x="761521" y="988335"/>
                      </a:lnTo>
                      <a:close/>
                      <a:moveTo>
                        <a:pt x="434188" y="988335"/>
                      </a:moveTo>
                      <a:lnTo>
                        <a:pt x="434188" y="1134385"/>
                      </a:lnTo>
                      <a:lnTo>
                        <a:pt x="580238" y="1134385"/>
                      </a:lnTo>
                      <a:lnTo>
                        <a:pt x="580238" y="988335"/>
                      </a:lnTo>
                      <a:close/>
                      <a:moveTo>
                        <a:pt x="252904" y="988335"/>
                      </a:moveTo>
                      <a:lnTo>
                        <a:pt x="252904" y="1134385"/>
                      </a:lnTo>
                      <a:lnTo>
                        <a:pt x="398954" y="1134385"/>
                      </a:lnTo>
                      <a:lnTo>
                        <a:pt x="398954" y="988335"/>
                      </a:lnTo>
                      <a:close/>
                      <a:moveTo>
                        <a:pt x="71620" y="988335"/>
                      </a:moveTo>
                      <a:lnTo>
                        <a:pt x="71620" y="1134385"/>
                      </a:lnTo>
                      <a:lnTo>
                        <a:pt x="217670" y="1134385"/>
                      </a:lnTo>
                      <a:lnTo>
                        <a:pt x="217670" y="988335"/>
                      </a:lnTo>
                      <a:close/>
                      <a:moveTo>
                        <a:pt x="615471" y="810865"/>
                      </a:moveTo>
                      <a:lnTo>
                        <a:pt x="615471" y="956915"/>
                      </a:lnTo>
                      <a:lnTo>
                        <a:pt x="761521" y="956915"/>
                      </a:lnTo>
                      <a:lnTo>
                        <a:pt x="761521" y="810865"/>
                      </a:lnTo>
                      <a:close/>
                      <a:moveTo>
                        <a:pt x="434188" y="810865"/>
                      </a:moveTo>
                      <a:lnTo>
                        <a:pt x="434188" y="956915"/>
                      </a:lnTo>
                      <a:lnTo>
                        <a:pt x="580238" y="956915"/>
                      </a:lnTo>
                      <a:lnTo>
                        <a:pt x="580238" y="810865"/>
                      </a:lnTo>
                      <a:close/>
                      <a:moveTo>
                        <a:pt x="252904" y="810865"/>
                      </a:moveTo>
                      <a:lnTo>
                        <a:pt x="252904" y="956915"/>
                      </a:lnTo>
                      <a:lnTo>
                        <a:pt x="398954" y="956915"/>
                      </a:lnTo>
                      <a:lnTo>
                        <a:pt x="398954" y="810865"/>
                      </a:lnTo>
                      <a:close/>
                      <a:moveTo>
                        <a:pt x="71620" y="810865"/>
                      </a:moveTo>
                      <a:lnTo>
                        <a:pt x="71620" y="956915"/>
                      </a:lnTo>
                      <a:lnTo>
                        <a:pt x="217670" y="956915"/>
                      </a:lnTo>
                      <a:lnTo>
                        <a:pt x="217670" y="810865"/>
                      </a:lnTo>
                      <a:close/>
                      <a:moveTo>
                        <a:pt x="615471" y="633395"/>
                      </a:moveTo>
                      <a:lnTo>
                        <a:pt x="615471" y="779445"/>
                      </a:lnTo>
                      <a:lnTo>
                        <a:pt x="761521" y="779445"/>
                      </a:lnTo>
                      <a:lnTo>
                        <a:pt x="761521" y="633395"/>
                      </a:lnTo>
                      <a:close/>
                      <a:moveTo>
                        <a:pt x="434188" y="633395"/>
                      </a:moveTo>
                      <a:lnTo>
                        <a:pt x="434188" y="779445"/>
                      </a:lnTo>
                      <a:lnTo>
                        <a:pt x="580238" y="779445"/>
                      </a:lnTo>
                      <a:lnTo>
                        <a:pt x="580238" y="633395"/>
                      </a:lnTo>
                      <a:close/>
                      <a:moveTo>
                        <a:pt x="252904" y="633395"/>
                      </a:moveTo>
                      <a:lnTo>
                        <a:pt x="252904" y="779445"/>
                      </a:lnTo>
                      <a:lnTo>
                        <a:pt x="398954" y="779445"/>
                      </a:lnTo>
                      <a:lnTo>
                        <a:pt x="398954" y="633395"/>
                      </a:lnTo>
                      <a:close/>
                      <a:moveTo>
                        <a:pt x="71620" y="633395"/>
                      </a:moveTo>
                      <a:lnTo>
                        <a:pt x="71620" y="779445"/>
                      </a:lnTo>
                      <a:lnTo>
                        <a:pt x="217670" y="779445"/>
                      </a:lnTo>
                      <a:lnTo>
                        <a:pt x="217670" y="633395"/>
                      </a:lnTo>
                      <a:close/>
                      <a:moveTo>
                        <a:pt x="615471" y="460732"/>
                      </a:moveTo>
                      <a:lnTo>
                        <a:pt x="615471" y="606782"/>
                      </a:lnTo>
                      <a:lnTo>
                        <a:pt x="761521" y="606782"/>
                      </a:lnTo>
                      <a:lnTo>
                        <a:pt x="761521" y="460732"/>
                      </a:lnTo>
                      <a:close/>
                      <a:moveTo>
                        <a:pt x="434188" y="460732"/>
                      </a:moveTo>
                      <a:lnTo>
                        <a:pt x="434188" y="606782"/>
                      </a:lnTo>
                      <a:lnTo>
                        <a:pt x="580238" y="606782"/>
                      </a:lnTo>
                      <a:lnTo>
                        <a:pt x="580238" y="460732"/>
                      </a:lnTo>
                      <a:close/>
                      <a:moveTo>
                        <a:pt x="252904" y="460732"/>
                      </a:moveTo>
                      <a:lnTo>
                        <a:pt x="252904" y="606782"/>
                      </a:lnTo>
                      <a:lnTo>
                        <a:pt x="398954" y="606782"/>
                      </a:lnTo>
                      <a:lnTo>
                        <a:pt x="398954" y="460732"/>
                      </a:lnTo>
                      <a:close/>
                      <a:moveTo>
                        <a:pt x="71620" y="460732"/>
                      </a:moveTo>
                      <a:lnTo>
                        <a:pt x="71620" y="606782"/>
                      </a:lnTo>
                      <a:lnTo>
                        <a:pt x="217670" y="606782"/>
                      </a:lnTo>
                      <a:lnTo>
                        <a:pt x="217670" y="460732"/>
                      </a:lnTo>
                      <a:close/>
                      <a:moveTo>
                        <a:pt x="615471" y="288069"/>
                      </a:moveTo>
                      <a:lnTo>
                        <a:pt x="615471" y="434119"/>
                      </a:lnTo>
                      <a:lnTo>
                        <a:pt x="761521" y="434119"/>
                      </a:lnTo>
                      <a:lnTo>
                        <a:pt x="761521" y="288069"/>
                      </a:lnTo>
                      <a:close/>
                      <a:moveTo>
                        <a:pt x="434188" y="288069"/>
                      </a:moveTo>
                      <a:lnTo>
                        <a:pt x="434188" y="434119"/>
                      </a:lnTo>
                      <a:lnTo>
                        <a:pt x="580238" y="434119"/>
                      </a:lnTo>
                      <a:lnTo>
                        <a:pt x="580238" y="288069"/>
                      </a:lnTo>
                      <a:close/>
                      <a:moveTo>
                        <a:pt x="252904" y="288069"/>
                      </a:moveTo>
                      <a:lnTo>
                        <a:pt x="252904" y="434119"/>
                      </a:lnTo>
                      <a:lnTo>
                        <a:pt x="398954" y="434119"/>
                      </a:lnTo>
                      <a:lnTo>
                        <a:pt x="398954" y="288069"/>
                      </a:lnTo>
                      <a:close/>
                      <a:moveTo>
                        <a:pt x="71620" y="288069"/>
                      </a:moveTo>
                      <a:lnTo>
                        <a:pt x="71620" y="434119"/>
                      </a:lnTo>
                      <a:lnTo>
                        <a:pt x="217670" y="434119"/>
                      </a:lnTo>
                      <a:lnTo>
                        <a:pt x="217670" y="288069"/>
                      </a:lnTo>
                      <a:close/>
                      <a:moveTo>
                        <a:pt x="615471" y="111367"/>
                      </a:moveTo>
                      <a:lnTo>
                        <a:pt x="615471" y="257417"/>
                      </a:lnTo>
                      <a:lnTo>
                        <a:pt x="761521" y="257417"/>
                      </a:lnTo>
                      <a:lnTo>
                        <a:pt x="761521" y="111367"/>
                      </a:lnTo>
                      <a:close/>
                      <a:moveTo>
                        <a:pt x="434188" y="111367"/>
                      </a:moveTo>
                      <a:lnTo>
                        <a:pt x="434188" y="257417"/>
                      </a:lnTo>
                      <a:lnTo>
                        <a:pt x="580238" y="257417"/>
                      </a:lnTo>
                      <a:lnTo>
                        <a:pt x="580238" y="111367"/>
                      </a:lnTo>
                      <a:close/>
                      <a:moveTo>
                        <a:pt x="252904" y="111367"/>
                      </a:moveTo>
                      <a:lnTo>
                        <a:pt x="252904" y="257417"/>
                      </a:lnTo>
                      <a:lnTo>
                        <a:pt x="398954" y="257417"/>
                      </a:lnTo>
                      <a:lnTo>
                        <a:pt x="398954" y="111367"/>
                      </a:lnTo>
                      <a:close/>
                      <a:moveTo>
                        <a:pt x="71620" y="111367"/>
                      </a:moveTo>
                      <a:lnTo>
                        <a:pt x="71620" y="257417"/>
                      </a:lnTo>
                      <a:lnTo>
                        <a:pt x="217670" y="257417"/>
                      </a:lnTo>
                      <a:lnTo>
                        <a:pt x="217670" y="111367"/>
                      </a:lnTo>
                      <a:close/>
                      <a:moveTo>
                        <a:pt x="0" y="0"/>
                      </a:moveTo>
                      <a:lnTo>
                        <a:pt x="833141" y="0"/>
                      </a:lnTo>
                      <a:lnTo>
                        <a:pt x="833141" y="1409700"/>
                      </a:lnTo>
                      <a:lnTo>
                        <a:pt x="0" y="14097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66" name="Freeform 229">
                  <a:extLst>
                    <a:ext uri="{FF2B5EF4-FFF2-40B4-BE49-F238E27FC236}">
                      <a16:creationId xmlns:a16="http://schemas.microsoft.com/office/drawing/2014/main" id="{02C5C083-6DEA-4C67-B1B4-9C5D3C3696D5}"/>
                    </a:ext>
                  </a:extLst>
                </p:cNvPr>
                <p:cNvSpPr/>
                <p:nvPr/>
              </p:nvSpPr>
              <p:spPr>
                <a:xfrm>
                  <a:off x="8755898" y="2811283"/>
                  <a:ext cx="495300" cy="1885262"/>
                </a:xfrm>
                <a:custGeom>
                  <a:avLst/>
                  <a:gdLst>
                    <a:gd name="connsiteX0" fmla="*/ 340274 w 495300"/>
                    <a:gd name="connsiteY0" fmla="*/ 1548428 h 1885262"/>
                    <a:gd name="connsiteX1" fmla="*/ 340274 w 495300"/>
                    <a:gd name="connsiteY1" fmla="*/ 1720733 h 1885262"/>
                    <a:gd name="connsiteX2" fmla="*/ 431800 w 495300"/>
                    <a:gd name="connsiteY2" fmla="*/ 1720733 h 1885262"/>
                    <a:gd name="connsiteX3" fmla="*/ 431800 w 495300"/>
                    <a:gd name="connsiteY3" fmla="*/ 1548428 h 1885262"/>
                    <a:gd name="connsiteX4" fmla="*/ 193736 w 495300"/>
                    <a:gd name="connsiteY4" fmla="*/ 1548428 h 1885262"/>
                    <a:gd name="connsiteX5" fmla="*/ 193736 w 495300"/>
                    <a:gd name="connsiteY5" fmla="*/ 1720733 h 1885262"/>
                    <a:gd name="connsiteX6" fmla="*/ 285262 w 495300"/>
                    <a:gd name="connsiteY6" fmla="*/ 1720733 h 1885262"/>
                    <a:gd name="connsiteX7" fmla="*/ 285262 w 495300"/>
                    <a:gd name="connsiteY7" fmla="*/ 1548428 h 1885262"/>
                    <a:gd name="connsiteX8" fmla="*/ 49762 w 495300"/>
                    <a:gd name="connsiteY8" fmla="*/ 1548428 h 1885262"/>
                    <a:gd name="connsiteX9" fmla="*/ 49762 w 495300"/>
                    <a:gd name="connsiteY9" fmla="*/ 1720733 h 1885262"/>
                    <a:gd name="connsiteX10" fmla="*/ 141288 w 495300"/>
                    <a:gd name="connsiteY10" fmla="*/ 1720733 h 1885262"/>
                    <a:gd name="connsiteX11" fmla="*/ 141288 w 495300"/>
                    <a:gd name="connsiteY11" fmla="*/ 1548428 h 1885262"/>
                    <a:gd name="connsiteX12" fmla="*/ 340274 w 495300"/>
                    <a:gd name="connsiteY12" fmla="*/ 1324645 h 1885262"/>
                    <a:gd name="connsiteX13" fmla="*/ 340274 w 495300"/>
                    <a:gd name="connsiteY13" fmla="*/ 1496950 h 1885262"/>
                    <a:gd name="connsiteX14" fmla="*/ 431800 w 495300"/>
                    <a:gd name="connsiteY14" fmla="*/ 1496950 h 1885262"/>
                    <a:gd name="connsiteX15" fmla="*/ 431800 w 495300"/>
                    <a:gd name="connsiteY15" fmla="*/ 1324645 h 1885262"/>
                    <a:gd name="connsiteX16" fmla="*/ 193736 w 495300"/>
                    <a:gd name="connsiteY16" fmla="*/ 1324645 h 1885262"/>
                    <a:gd name="connsiteX17" fmla="*/ 193736 w 495300"/>
                    <a:gd name="connsiteY17" fmla="*/ 1496950 h 1885262"/>
                    <a:gd name="connsiteX18" fmla="*/ 285262 w 495300"/>
                    <a:gd name="connsiteY18" fmla="*/ 1496950 h 1885262"/>
                    <a:gd name="connsiteX19" fmla="*/ 285262 w 495300"/>
                    <a:gd name="connsiteY19" fmla="*/ 1324645 h 1885262"/>
                    <a:gd name="connsiteX20" fmla="*/ 49762 w 495300"/>
                    <a:gd name="connsiteY20" fmla="*/ 1324645 h 1885262"/>
                    <a:gd name="connsiteX21" fmla="*/ 49762 w 495300"/>
                    <a:gd name="connsiteY21" fmla="*/ 1496950 h 1885262"/>
                    <a:gd name="connsiteX22" fmla="*/ 141288 w 495300"/>
                    <a:gd name="connsiteY22" fmla="*/ 1496950 h 1885262"/>
                    <a:gd name="connsiteX23" fmla="*/ 141288 w 495300"/>
                    <a:gd name="connsiteY23" fmla="*/ 1324645 h 1885262"/>
                    <a:gd name="connsiteX24" fmla="*/ 57150 w 495300"/>
                    <a:gd name="connsiteY24" fmla="*/ 1188612 h 1885262"/>
                    <a:gd name="connsiteX25" fmla="*/ 57150 w 495300"/>
                    <a:gd name="connsiteY25" fmla="*/ 1234331 h 1885262"/>
                    <a:gd name="connsiteX26" fmla="*/ 438150 w 495300"/>
                    <a:gd name="connsiteY26" fmla="*/ 1234331 h 1885262"/>
                    <a:gd name="connsiteX27" fmla="*/ 438150 w 495300"/>
                    <a:gd name="connsiteY27" fmla="*/ 1188612 h 1885262"/>
                    <a:gd name="connsiteX28" fmla="*/ 57150 w 495300"/>
                    <a:gd name="connsiteY28" fmla="*/ 1115858 h 1885262"/>
                    <a:gd name="connsiteX29" fmla="*/ 57150 w 495300"/>
                    <a:gd name="connsiteY29" fmla="*/ 1161577 h 1885262"/>
                    <a:gd name="connsiteX30" fmla="*/ 438150 w 495300"/>
                    <a:gd name="connsiteY30" fmla="*/ 1161577 h 1885262"/>
                    <a:gd name="connsiteX31" fmla="*/ 438150 w 495300"/>
                    <a:gd name="connsiteY31" fmla="*/ 1115858 h 1885262"/>
                    <a:gd name="connsiteX32" fmla="*/ 57150 w 495300"/>
                    <a:gd name="connsiteY32" fmla="*/ 1043104 h 1885262"/>
                    <a:gd name="connsiteX33" fmla="*/ 57150 w 495300"/>
                    <a:gd name="connsiteY33" fmla="*/ 1088823 h 1885262"/>
                    <a:gd name="connsiteX34" fmla="*/ 438150 w 495300"/>
                    <a:gd name="connsiteY34" fmla="*/ 1088823 h 1885262"/>
                    <a:gd name="connsiteX35" fmla="*/ 438150 w 495300"/>
                    <a:gd name="connsiteY35" fmla="*/ 1043104 h 1885262"/>
                    <a:gd name="connsiteX36" fmla="*/ 57150 w 495300"/>
                    <a:gd name="connsiteY36" fmla="*/ 970350 h 1885262"/>
                    <a:gd name="connsiteX37" fmla="*/ 57150 w 495300"/>
                    <a:gd name="connsiteY37" fmla="*/ 1016069 h 1885262"/>
                    <a:gd name="connsiteX38" fmla="*/ 438150 w 495300"/>
                    <a:gd name="connsiteY38" fmla="*/ 1016069 h 1885262"/>
                    <a:gd name="connsiteX39" fmla="*/ 438150 w 495300"/>
                    <a:gd name="connsiteY39" fmla="*/ 970350 h 1885262"/>
                    <a:gd name="connsiteX40" fmla="*/ 57150 w 495300"/>
                    <a:gd name="connsiteY40" fmla="*/ 897596 h 1885262"/>
                    <a:gd name="connsiteX41" fmla="*/ 57150 w 495300"/>
                    <a:gd name="connsiteY41" fmla="*/ 943315 h 1885262"/>
                    <a:gd name="connsiteX42" fmla="*/ 438150 w 495300"/>
                    <a:gd name="connsiteY42" fmla="*/ 943315 h 1885262"/>
                    <a:gd name="connsiteX43" fmla="*/ 438150 w 495300"/>
                    <a:gd name="connsiteY43" fmla="*/ 897596 h 1885262"/>
                    <a:gd name="connsiteX44" fmla="*/ 57150 w 495300"/>
                    <a:gd name="connsiteY44" fmla="*/ 824842 h 1885262"/>
                    <a:gd name="connsiteX45" fmla="*/ 57150 w 495300"/>
                    <a:gd name="connsiteY45" fmla="*/ 870561 h 1885262"/>
                    <a:gd name="connsiteX46" fmla="*/ 438150 w 495300"/>
                    <a:gd name="connsiteY46" fmla="*/ 870561 h 1885262"/>
                    <a:gd name="connsiteX47" fmla="*/ 438150 w 495300"/>
                    <a:gd name="connsiteY47" fmla="*/ 824842 h 1885262"/>
                    <a:gd name="connsiteX48" fmla="*/ 57150 w 495300"/>
                    <a:gd name="connsiteY48" fmla="*/ 752088 h 1885262"/>
                    <a:gd name="connsiteX49" fmla="*/ 57150 w 495300"/>
                    <a:gd name="connsiteY49" fmla="*/ 797807 h 1885262"/>
                    <a:gd name="connsiteX50" fmla="*/ 438150 w 495300"/>
                    <a:gd name="connsiteY50" fmla="*/ 797807 h 1885262"/>
                    <a:gd name="connsiteX51" fmla="*/ 438150 w 495300"/>
                    <a:gd name="connsiteY51" fmla="*/ 752088 h 1885262"/>
                    <a:gd name="connsiteX52" fmla="*/ 57150 w 495300"/>
                    <a:gd name="connsiteY52" fmla="*/ 679334 h 1885262"/>
                    <a:gd name="connsiteX53" fmla="*/ 57150 w 495300"/>
                    <a:gd name="connsiteY53" fmla="*/ 725053 h 1885262"/>
                    <a:gd name="connsiteX54" fmla="*/ 438150 w 495300"/>
                    <a:gd name="connsiteY54" fmla="*/ 725053 h 1885262"/>
                    <a:gd name="connsiteX55" fmla="*/ 438150 w 495300"/>
                    <a:gd name="connsiteY55" fmla="*/ 679334 h 1885262"/>
                    <a:gd name="connsiteX56" fmla="*/ 57150 w 495300"/>
                    <a:gd name="connsiteY56" fmla="*/ 606580 h 1885262"/>
                    <a:gd name="connsiteX57" fmla="*/ 57150 w 495300"/>
                    <a:gd name="connsiteY57" fmla="*/ 652299 h 1885262"/>
                    <a:gd name="connsiteX58" fmla="*/ 438150 w 495300"/>
                    <a:gd name="connsiteY58" fmla="*/ 652299 h 1885262"/>
                    <a:gd name="connsiteX59" fmla="*/ 438150 w 495300"/>
                    <a:gd name="connsiteY59" fmla="*/ 606580 h 1885262"/>
                    <a:gd name="connsiteX60" fmla="*/ 57150 w 495300"/>
                    <a:gd name="connsiteY60" fmla="*/ 533826 h 1885262"/>
                    <a:gd name="connsiteX61" fmla="*/ 57150 w 495300"/>
                    <a:gd name="connsiteY61" fmla="*/ 579545 h 1885262"/>
                    <a:gd name="connsiteX62" fmla="*/ 438150 w 495300"/>
                    <a:gd name="connsiteY62" fmla="*/ 579545 h 1885262"/>
                    <a:gd name="connsiteX63" fmla="*/ 438150 w 495300"/>
                    <a:gd name="connsiteY63" fmla="*/ 533826 h 1885262"/>
                    <a:gd name="connsiteX64" fmla="*/ 247650 w 495300"/>
                    <a:gd name="connsiteY64" fmla="*/ 0 h 1885262"/>
                    <a:gd name="connsiteX65" fmla="*/ 284479 w 495300"/>
                    <a:gd name="connsiteY65" fmla="*/ 306217 h 1885262"/>
                    <a:gd name="connsiteX66" fmla="*/ 363844 w 495300"/>
                    <a:gd name="connsiteY66" fmla="*/ 306217 h 1885262"/>
                    <a:gd name="connsiteX67" fmla="*/ 363844 w 495300"/>
                    <a:gd name="connsiteY67" fmla="*/ 458099 h 1885262"/>
                    <a:gd name="connsiteX68" fmla="*/ 495300 w 495300"/>
                    <a:gd name="connsiteY68" fmla="*/ 458099 h 1885262"/>
                    <a:gd name="connsiteX69" fmla="*/ 495300 w 495300"/>
                    <a:gd name="connsiteY69" fmla="*/ 1885262 h 1885262"/>
                    <a:gd name="connsiteX70" fmla="*/ 0 w 495300"/>
                    <a:gd name="connsiteY70" fmla="*/ 1885262 h 1885262"/>
                    <a:gd name="connsiteX71" fmla="*/ 0 w 495300"/>
                    <a:gd name="connsiteY71" fmla="*/ 458099 h 1885262"/>
                    <a:gd name="connsiteX72" fmla="*/ 131457 w 495300"/>
                    <a:gd name="connsiteY72" fmla="*/ 458099 h 1885262"/>
                    <a:gd name="connsiteX73" fmla="*/ 131457 w 495300"/>
                    <a:gd name="connsiteY73" fmla="*/ 306217 h 1885262"/>
                    <a:gd name="connsiteX74" fmla="*/ 210821 w 495300"/>
                    <a:gd name="connsiteY74" fmla="*/ 306217 h 1885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495300" h="1885262">
                      <a:moveTo>
                        <a:pt x="340274" y="1548428"/>
                      </a:moveTo>
                      <a:lnTo>
                        <a:pt x="340274" y="1720733"/>
                      </a:lnTo>
                      <a:lnTo>
                        <a:pt x="431800" y="1720733"/>
                      </a:lnTo>
                      <a:lnTo>
                        <a:pt x="431800" y="1548428"/>
                      </a:lnTo>
                      <a:close/>
                      <a:moveTo>
                        <a:pt x="193736" y="1548428"/>
                      </a:moveTo>
                      <a:lnTo>
                        <a:pt x="193736" y="1720733"/>
                      </a:lnTo>
                      <a:lnTo>
                        <a:pt x="285262" y="1720733"/>
                      </a:lnTo>
                      <a:lnTo>
                        <a:pt x="285262" y="1548428"/>
                      </a:lnTo>
                      <a:close/>
                      <a:moveTo>
                        <a:pt x="49762" y="1548428"/>
                      </a:moveTo>
                      <a:lnTo>
                        <a:pt x="49762" y="1720733"/>
                      </a:lnTo>
                      <a:lnTo>
                        <a:pt x="141288" y="1720733"/>
                      </a:lnTo>
                      <a:lnTo>
                        <a:pt x="141288" y="1548428"/>
                      </a:lnTo>
                      <a:close/>
                      <a:moveTo>
                        <a:pt x="340274" y="1324645"/>
                      </a:moveTo>
                      <a:lnTo>
                        <a:pt x="340274" y="1496950"/>
                      </a:lnTo>
                      <a:lnTo>
                        <a:pt x="431800" y="1496950"/>
                      </a:lnTo>
                      <a:lnTo>
                        <a:pt x="431800" y="1324645"/>
                      </a:lnTo>
                      <a:close/>
                      <a:moveTo>
                        <a:pt x="193736" y="1324645"/>
                      </a:moveTo>
                      <a:lnTo>
                        <a:pt x="193736" y="1496950"/>
                      </a:lnTo>
                      <a:lnTo>
                        <a:pt x="285262" y="1496950"/>
                      </a:lnTo>
                      <a:lnTo>
                        <a:pt x="285262" y="1324645"/>
                      </a:lnTo>
                      <a:close/>
                      <a:moveTo>
                        <a:pt x="49762" y="1324645"/>
                      </a:moveTo>
                      <a:lnTo>
                        <a:pt x="49762" y="1496950"/>
                      </a:lnTo>
                      <a:lnTo>
                        <a:pt x="141288" y="1496950"/>
                      </a:lnTo>
                      <a:lnTo>
                        <a:pt x="141288" y="1324645"/>
                      </a:lnTo>
                      <a:close/>
                      <a:moveTo>
                        <a:pt x="57150" y="1188612"/>
                      </a:moveTo>
                      <a:lnTo>
                        <a:pt x="57150" y="1234331"/>
                      </a:lnTo>
                      <a:lnTo>
                        <a:pt x="438150" y="1234331"/>
                      </a:lnTo>
                      <a:lnTo>
                        <a:pt x="438150" y="1188612"/>
                      </a:lnTo>
                      <a:close/>
                      <a:moveTo>
                        <a:pt x="57150" y="1115858"/>
                      </a:moveTo>
                      <a:lnTo>
                        <a:pt x="57150" y="1161577"/>
                      </a:lnTo>
                      <a:lnTo>
                        <a:pt x="438150" y="1161577"/>
                      </a:lnTo>
                      <a:lnTo>
                        <a:pt x="438150" y="1115858"/>
                      </a:lnTo>
                      <a:close/>
                      <a:moveTo>
                        <a:pt x="57150" y="1043104"/>
                      </a:moveTo>
                      <a:lnTo>
                        <a:pt x="57150" y="1088823"/>
                      </a:lnTo>
                      <a:lnTo>
                        <a:pt x="438150" y="1088823"/>
                      </a:lnTo>
                      <a:lnTo>
                        <a:pt x="438150" y="1043104"/>
                      </a:lnTo>
                      <a:close/>
                      <a:moveTo>
                        <a:pt x="57150" y="970350"/>
                      </a:moveTo>
                      <a:lnTo>
                        <a:pt x="57150" y="1016069"/>
                      </a:lnTo>
                      <a:lnTo>
                        <a:pt x="438150" y="1016069"/>
                      </a:lnTo>
                      <a:lnTo>
                        <a:pt x="438150" y="970350"/>
                      </a:lnTo>
                      <a:close/>
                      <a:moveTo>
                        <a:pt x="57150" y="897596"/>
                      </a:moveTo>
                      <a:lnTo>
                        <a:pt x="57150" y="943315"/>
                      </a:lnTo>
                      <a:lnTo>
                        <a:pt x="438150" y="943315"/>
                      </a:lnTo>
                      <a:lnTo>
                        <a:pt x="438150" y="897596"/>
                      </a:lnTo>
                      <a:close/>
                      <a:moveTo>
                        <a:pt x="57150" y="824842"/>
                      </a:moveTo>
                      <a:lnTo>
                        <a:pt x="57150" y="870561"/>
                      </a:lnTo>
                      <a:lnTo>
                        <a:pt x="438150" y="870561"/>
                      </a:lnTo>
                      <a:lnTo>
                        <a:pt x="438150" y="824842"/>
                      </a:lnTo>
                      <a:close/>
                      <a:moveTo>
                        <a:pt x="57150" y="752088"/>
                      </a:moveTo>
                      <a:lnTo>
                        <a:pt x="57150" y="797807"/>
                      </a:lnTo>
                      <a:lnTo>
                        <a:pt x="438150" y="797807"/>
                      </a:lnTo>
                      <a:lnTo>
                        <a:pt x="438150" y="752088"/>
                      </a:lnTo>
                      <a:close/>
                      <a:moveTo>
                        <a:pt x="57150" y="679334"/>
                      </a:moveTo>
                      <a:lnTo>
                        <a:pt x="57150" y="725053"/>
                      </a:lnTo>
                      <a:lnTo>
                        <a:pt x="438150" y="725053"/>
                      </a:lnTo>
                      <a:lnTo>
                        <a:pt x="438150" y="679334"/>
                      </a:lnTo>
                      <a:close/>
                      <a:moveTo>
                        <a:pt x="57150" y="606580"/>
                      </a:moveTo>
                      <a:lnTo>
                        <a:pt x="57150" y="652299"/>
                      </a:lnTo>
                      <a:lnTo>
                        <a:pt x="438150" y="652299"/>
                      </a:lnTo>
                      <a:lnTo>
                        <a:pt x="438150" y="606580"/>
                      </a:lnTo>
                      <a:close/>
                      <a:moveTo>
                        <a:pt x="57150" y="533826"/>
                      </a:moveTo>
                      <a:lnTo>
                        <a:pt x="57150" y="579545"/>
                      </a:lnTo>
                      <a:lnTo>
                        <a:pt x="438150" y="579545"/>
                      </a:lnTo>
                      <a:lnTo>
                        <a:pt x="438150" y="533826"/>
                      </a:lnTo>
                      <a:close/>
                      <a:moveTo>
                        <a:pt x="247650" y="0"/>
                      </a:moveTo>
                      <a:lnTo>
                        <a:pt x="284479" y="306217"/>
                      </a:lnTo>
                      <a:lnTo>
                        <a:pt x="363844" y="306217"/>
                      </a:lnTo>
                      <a:lnTo>
                        <a:pt x="363844" y="458099"/>
                      </a:lnTo>
                      <a:lnTo>
                        <a:pt x="495300" y="458099"/>
                      </a:lnTo>
                      <a:lnTo>
                        <a:pt x="495300" y="1885262"/>
                      </a:lnTo>
                      <a:lnTo>
                        <a:pt x="0" y="1885262"/>
                      </a:lnTo>
                      <a:lnTo>
                        <a:pt x="0" y="458099"/>
                      </a:lnTo>
                      <a:lnTo>
                        <a:pt x="131457" y="458099"/>
                      </a:lnTo>
                      <a:lnTo>
                        <a:pt x="131457" y="306217"/>
                      </a:lnTo>
                      <a:lnTo>
                        <a:pt x="210821" y="30621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67" name="Freeform 259">
                  <a:extLst>
                    <a:ext uri="{FF2B5EF4-FFF2-40B4-BE49-F238E27FC236}">
                      <a16:creationId xmlns:a16="http://schemas.microsoft.com/office/drawing/2014/main" id="{E1E208F9-3EF8-4B6A-B5FF-79EC7DDC5D17}"/>
                    </a:ext>
                  </a:extLst>
                </p:cNvPr>
                <p:cNvSpPr/>
                <p:nvPr/>
              </p:nvSpPr>
              <p:spPr>
                <a:xfrm>
                  <a:off x="11155363" y="3682135"/>
                  <a:ext cx="1036637" cy="1014410"/>
                </a:xfrm>
                <a:custGeom>
                  <a:avLst/>
                  <a:gdLst>
                    <a:gd name="connsiteX0" fmla="*/ 488020 w 1036637"/>
                    <a:gd name="connsiteY0" fmla="*/ 0 h 1014410"/>
                    <a:gd name="connsiteX1" fmla="*/ 533739 w 1036637"/>
                    <a:gd name="connsiteY1" fmla="*/ 0 h 1014410"/>
                    <a:gd name="connsiteX2" fmla="*/ 662916 w 1036637"/>
                    <a:gd name="connsiteY2" fmla="*/ 74923 h 1014410"/>
                    <a:gd name="connsiteX3" fmla="*/ 533739 w 1036637"/>
                    <a:gd name="connsiteY3" fmla="*/ 149845 h 1014410"/>
                    <a:gd name="connsiteX4" fmla="*/ 533739 w 1036637"/>
                    <a:gd name="connsiteY4" fmla="*/ 199872 h 1014410"/>
                    <a:gd name="connsiteX5" fmla="*/ 610844 w 1036637"/>
                    <a:gd name="connsiteY5" fmla="*/ 211529 h 1014410"/>
                    <a:gd name="connsiteX6" fmla="*/ 805016 w 1036637"/>
                    <a:gd name="connsiteY6" fmla="*/ 387577 h 1014410"/>
                    <a:gd name="connsiteX7" fmla="*/ 806916 w 1036637"/>
                    <a:gd name="connsiteY7" fmla="*/ 393698 h 1014410"/>
                    <a:gd name="connsiteX8" fmla="*/ 1036637 w 1036637"/>
                    <a:gd name="connsiteY8" fmla="*/ 393698 h 1014410"/>
                    <a:gd name="connsiteX9" fmla="*/ 1036637 w 1036637"/>
                    <a:gd name="connsiteY9" fmla="*/ 1014410 h 1014410"/>
                    <a:gd name="connsiteX10" fmla="*/ 0 w 1036637"/>
                    <a:gd name="connsiteY10" fmla="*/ 1014410 h 1014410"/>
                    <a:gd name="connsiteX11" fmla="*/ 0 w 1036637"/>
                    <a:gd name="connsiteY11" fmla="*/ 393698 h 1014410"/>
                    <a:gd name="connsiteX12" fmla="*/ 229720 w 1036637"/>
                    <a:gd name="connsiteY12" fmla="*/ 393698 h 1014410"/>
                    <a:gd name="connsiteX13" fmla="*/ 231620 w 1036637"/>
                    <a:gd name="connsiteY13" fmla="*/ 387577 h 1014410"/>
                    <a:gd name="connsiteX14" fmla="*/ 425792 w 1036637"/>
                    <a:gd name="connsiteY14" fmla="*/ 211529 h 1014410"/>
                    <a:gd name="connsiteX15" fmla="*/ 488020 w 1036637"/>
                    <a:gd name="connsiteY15" fmla="*/ 202121 h 1014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36637" h="1014410">
                      <a:moveTo>
                        <a:pt x="488020" y="0"/>
                      </a:moveTo>
                      <a:lnTo>
                        <a:pt x="533739" y="0"/>
                      </a:lnTo>
                      <a:lnTo>
                        <a:pt x="662916" y="74923"/>
                      </a:lnTo>
                      <a:lnTo>
                        <a:pt x="533739" y="149845"/>
                      </a:lnTo>
                      <a:lnTo>
                        <a:pt x="533739" y="199872"/>
                      </a:lnTo>
                      <a:lnTo>
                        <a:pt x="610844" y="211529"/>
                      </a:lnTo>
                      <a:cubicBezTo>
                        <a:pt x="698531" y="238802"/>
                        <a:pt x="769590" y="303819"/>
                        <a:pt x="805016" y="387577"/>
                      </a:cubicBezTo>
                      <a:lnTo>
                        <a:pt x="806916" y="393698"/>
                      </a:lnTo>
                      <a:lnTo>
                        <a:pt x="1036637" y="393698"/>
                      </a:lnTo>
                      <a:lnTo>
                        <a:pt x="1036637" y="1014410"/>
                      </a:lnTo>
                      <a:lnTo>
                        <a:pt x="0" y="1014410"/>
                      </a:lnTo>
                      <a:lnTo>
                        <a:pt x="0" y="393698"/>
                      </a:lnTo>
                      <a:lnTo>
                        <a:pt x="229720" y="393698"/>
                      </a:lnTo>
                      <a:lnTo>
                        <a:pt x="231620" y="387577"/>
                      </a:lnTo>
                      <a:cubicBezTo>
                        <a:pt x="267046" y="303819"/>
                        <a:pt x="338105" y="238802"/>
                        <a:pt x="425792" y="211529"/>
                      </a:cubicBezTo>
                      <a:lnTo>
                        <a:pt x="488020" y="2021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68" name="Freeform 257">
                  <a:extLst>
                    <a:ext uri="{FF2B5EF4-FFF2-40B4-BE49-F238E27FC236}">
                      <a16:creationId xmlns:a16="http://schemas.microsoft.com/office/drawing/2014/main" id="{5174F43F-E878-4F3E-9469-C63D6F7DED45}"/>
                    </a:ext>
                  </a:extLst>
                </p:cNvPr>
                <p:cNvSpPr/>
                <p:nvPr/>
              </p:nvSpPr>
              <p:spPr>
                <a:xfrm>
                  <a:off x="7567154" y="2790650"/>
                  <a:ext cx="419024" cy="1905895"/>
                </a:xfrm>
                <a:custGeom>
                  <a:avLst/>
                  <a:gdLst>
                    <a:gd name="connsiteX0" fmla="*/ 280178 w 419024"/>
                    <a:gd name="connsiteY0" fmla="*/ 1272317 h 1905895"/>
                    <a:gd name="connsiteX1" fmla="*/ 280178 w 419024"/>
                    <a:gd name="connsiteY1" fmla="*/ 1438596 h 1905895"/>
                    <a:gd name="connsiteX2" fmla="*/ 358759 w 419024"/>
                    <a:gd name="connsiteY2" fmla="*/ 1438596 h 1905895"/>
                    <a:gd name="connsiteX3" fmla="*/ 358759 w 419024"/>
                    <a:gd name="connsiteY3" fmla="*/ 1272317 h 1905895"/>
                    <a:gd name="connsiteX4" fmla="*/ 159963 w 419024"/>
                    <a:gd name="connsiteY4" fmla="*/ 1272317 h 1905895"/>
                    <a:gd name="connsiteX5" fmla="*/ 159963 w 419024"/>
                    <a:gd name="connsiteY5" fmla="*/ 1438596 h 1905895"/>
                    <a:gd name="connsiteX6" fmla="*/ 238544 w 419024"/>
                    <a:gd name="connsiteY6" fmla="*/ 1438596 h 1905895"/>
                    <a:gd name="connsiteX7" fmla="*/ 238544 w 419024"/>
                    <a:gd name="connsiteY7" fmla="*/ 1272317 h 1905895"/>
                    <a:gd name="connsiteX8" fmla="*/ 45227 w 419024"/>
                    <a:gd name="connsiteY8" fmla="*/ 1272317 h 1905895"/>
                    <a:gd name="connsiteX9" fmla="*/ 45227 w 419024"/>
                    <a:gd name="connsiteY9" fmla="*/ 1438596 h 1905895"/>
                    <a:gd name="connsiteX10" fmla="*/ 123808 w 419024"/>
                    <a:gd name="connsiteY10" fmla="*/ 1438596 h 1905895"/>
                    <a:gd name="connsiteX11" fmla="*/ 123808 w 419024"/>
                    <a:gd name="connsiteY11" fmla="*/ 1272317 h 1905895"/>
                    <a:gd name="connsiteX12" fmla="*/ 280178 w 419024"/>
                    <a:gd name="connsiteY12" fmla="*/ 1063192 h 1905895"/>
                    <a:gd name="connsiteX13" fmla="*/ 280178 w 419024"/>
                    <a:gd name="connsiteY13" fmla="*/ 1229471 h 1905895"/>
                    <a:gd name="connsiteX14" fmla="*/ 358759 w 419024"/>
                    <a:gd name="connsiteY14" fmla="*/ 1229471 h 1905895"/>
                    <a:gd name="connsiteX15" fmla="*/ 358759 w 419024"/>
                    <a:gd name="connsiteY15" fmla="*/ 1063192 h 1905895"/>
                    <a:gd name="connsiteX16" fmla="*/ 159963 w 419024"/>
                    <a:gd name="connsiteY16" fmla="*/ 1063192 h 1905895"/>
                    <a:gd name="connsiteX17" fmla="*/ 159963 w 419024"/>
                    <a:gd name="connsiteY17" fmla="*/ 1229471 h 1905895"/>
                    <a:gd name="connsiteX18" fmla="*/ 238544 w 419024"/>
                    <a:gd name="connsiteY18" fmla="*/ 1229471 h 1905895"/>
                    <a:gd name="connsiteX19" fmla="*/ 238544 w 419024"/>
                    <a:gd name="connsiteY19" fmla="*/ 1063192 h 1905895"/>
                    <a:gd name="connsiteX20" fmla="*/ 45227 w 419024"/>
                    <a:gd name="connsiteY20" fmla="*/ 1063192 h 1905895"/>
                    <a:gd name="connsiteX21" fmla="*/ 45227 w 419024"/>
                    <a:gd name="connsiteY21" fmla="*/ 1229471 h 1905895"/>
                    <a:gd name="connsiteX22" fmla="*/ 123808 w 419024"/>
                    <a:gd name="connsiteY22" fmla="*/ 1229471 h 1905895"/>
                    <a:gd name="connsiteX23" fmla="*/ 123808 w 419024"/>
                    <a:gd name="connsiteY23" fmla="*/ 1063192 h 1905895"/>
                    <a:gd name="connsiteX24" fmla="*/ 280178 w 419024"/>
                    <a:gd name="connsiteY24" fmla="*/ 847062 h 1905895"/>
                    <a:gd name="connsiteX25" fmla="*/ 280178 w 419024"/>
                    <a:gd name="connsiteY25" fmla="*/ 1013341 h 1905895"/>
                    <a:gd name="connsiteX26" fmla="*/ 358759 w 419024"/>
                    <a:gd name="connsiteY26" fmla="*/ 1013341 h 1905895"/>
                    <a:gd name="connsiteX27" fmla="*/ 358759 w 419024"/>
                    <a:gd name="connsiteY27" fmla="*/ 847062 h 1905895"/>
                    <a:gd name="connsiteX28" fmla="*/ 159963 w 419024"/>
                    <a:gd name="connsiteY28" fmla="*/ 847062 h 1905895"/>
                    <a:gd name="connsiteX29" fmla="*/ 159963 w 419024"/>
                    <a:gd name="connsiteY29" fmla="*/ 1013341 h 1905895"/>
                    <a:gd name="connsiteX30" fmla="*/ 238544 w 419024"/>
                    <a:gd name="connsiteY30" fmla="*/ 1013341 h 1905895"/>
                    <a:gd name="connsiteX31" fmla="*/ 238544 w 419024"/>
                    <a:gd name="connsiteY31" fmla="*/ 847062 h 1905895"/>
                    <a:gd name="connsiteX32" fmla="*/ 45227 w 419024"/>
                    <a:gd name="connsiteY32" fmla="*/ 847062 h 1905895"/>
                    <a:gd name="connsiteX33" fmla="*/ 45227 w 419024"/>
                    <a:gd name="connsiteY33" fmla="*/ 1013341 h 1905895"/>
                    <a:gd name="connsiteX34" fmla="*/ 123808 w 419024"/>
                    <a:gd name="connsiteY34" fmla="*/ 1013341 h 1905895"/>
                    <a:gd name="connsiteX35" fmla="*/ 123808 w 419024"/>
                    <a:gd name="connsiteY35" fmla="*/ 847062 h 1905895"/>
                    <a:gd name="connsiteX36" fmla="*/ 282559 w 419024"/>
                    <a:gd name="connsiteY36" fmla="*/ 637484 h 1905895"/>
                    <a:gd name="connsiteX37" fmla="*/ 282559 w 419024"/>
                    <a:gd name="connsiteY37" fmla="*/ 803763 h 1905895"/>
                    <a:gd name="connsiteX38" fmla="*/ 361140 w 419024"/>
                    <a:gd name="connsiteY38" fmla="*/ 803763 h 1905895"/>
                    <a:gd name="connsiteX39" fmla="*/ 361140 w 419024"/>
                    <a:gd name="connsiteY39" fmla="*/ 637484 h 1905895"/>
                    <a:gd name="connsiteX40" fmla="*/ 162344 w 419024"/>
                    <a:gd name="connsiteY40" fmla="*/ 637484 h 1905895"/>
                    <a:gd name="connsiteX41" fmla="*/ 162344 w 419024"/>
                    <a:gd name="connsiteY41" fmla="*/ 803763 h 1905895"/>
                    <a:gd name="connsiteX42" fmla="*/ 240925 w 419024"/>
                    <a:gd name="connsiteY42" fmla="*/ 803763 h 1905895"/>
                    <a:gd name="connsiteX43" fmla="*/ 240925 w 419024"/>
                    <a:gd name="connsiteY43" fmla="*/ 637484 h 1905895"/>
                    <a:gd name="connsiteX44" fmla="*/ 47608 w 419024"/>
                    <a:gd name="connsiteY44" fmla="*/ 637484 h 1905895"/>
                    <a:gd name="connsiteX45" fmla="*/ 47608 w 419024"/>
                    <a:gd name="connsiteY45" fmla="*/ 803763 h 1905895"/>
                    <a:gd name="connsiteX46" fmla="*/ 126189 w 419024"/>
                    <a:gd name="connsiteY46" fmla="*/ 803763 h 1905895"/>
                    <a:gd name="connsiteX47" fmla="*/ 126189 w 419024"/>
                    <a:gd name="connsiteY47" fmla="*/ 637484 h 1905895"/>
                    <a:gd name="connsiteX48" fmla="*/ 282559 w 419024"/>
                    <a:gd name="connsiteY48" fmla="*/ 427661 h 1905895"/>
                    <a:gd name="connsiteX49" fmla="*/ 282559 w 419024"/>
                    <a:gd name="connsiteY49" fmla="*/ 593940 h 1905895"/>
                    <a:gd name="connsiteX50" fmla="*/ 361140 w 419024"/>
                    <a:gd name="connsiteY50" fmla="*/ 593940 h 1905895"/>
                    <a:gd name="connsiteX51" fmla="*/ 361140 w 419024"/>
                    <a:gd name="connsiteY51" fmla="*/ 427661 h 1905895"/>
                    <a:gd name="connsiteX52" fmla="*/ 162344 w 419024"/>
                    <a:gd name="connsiteY52" fmla="*/ 427661 h 1905895"/>
                    <a:gd name="connsiteX53" fmla="*/ 162344 w 419024"/>
                    <a:gd name="connsiteY53" fmla="*/ 593940 h 1905895"/>
                    <a:gd name="connsiteX54" fmla="*/ 240925 w 419024"/>
                    <a:gd name="connsiteY54" fmla="*/ 593940 h 1905895"/>
                    <a:gd name="connsiteX55" fmla="*/ 240925 w 419024"/>
                    <a:gd name="connsiteY55" fmla="*/ 427661 h 1905895"/>
                    <a:gd name="connsiteX56" fmla="*/ 47608 w 419024"/>
                    <a:gd name="connsiteY56" fmla="*/ 427661 h 1905895"/>
                    <a:gd name="connsiteX57" fmla="*/ 47608 w 419024"/>
                    <a:gd name="connsiteY57" fmla="*/ 593940 h 1905895"/>
                    <a:gd name="connsiteX58" fmla="*/ 126189 w 419024"/>
                    <a:gd name="connsiteY58" fmla="*/ 593940 h 1905895"/>
                    <a:gd name="connsiteX59" fmla="*/ 126189 w 419024"/>
                    <a:gd name="connsiteY59" fmla="*/ 427661 h 1905895"/>
                    <a:gd name="connsiteX60" fmla="*/ 4762 w 419024"/>
                    <a:gd name="connsiteY60" fmla="*/ 296136 h 1905895"/>
                    <a:gd name="connsiteX61" fmla="*/ 419024 w 419024"/>
                    <a:gd name="connsiteY61" fmla="*/ 296136 h 1905895"/>
                    <a:gd name="connsiteX62" fmla="*/ 419024 w 419024"/>
                    <a:gd name="connsiteY62" fmla="*/ 1905895 h 1905895"/>
                    <a:gd name="connsiteX63" fmla="*/ 4762 w 419024"/>
                    <a:gd name="connsiteY63" fmla="*/ 1905895 h 1905895"/>
                    <a:gd name="connsiteX64" fmla="*/ 207131 w 419024"/>
                    <a:gd name="connsiteY64" fmla="*/ 0 h 1905895"/>
                    <a:gd name="connsiteX65" fmla="*/ 414262 w 419024"/>
                    <a:gd name="connsiteY65" fmla="*/ 296031 h 1905895"/>
                    <a:gd name="connsiteX66" fmla="*/ 0 w 419024"/>
                    <a:gd name="connsiteY66" fmla="*/ 296031 h 1905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419024" h="1905895">
                      <a:moveTo>
                        <a:pt x="280178" y="1272317"/>
                      </a:moveTo>
                      <a:lnTo>
                        <a:pt x="280178" y="1438596"/>
                      </a:lnTo>
                      <a:lnTo>
                        <a:pt x="358759" y="1438596"/>
                      </a:lnTo>
                      <a:lnTo>
                        <a:pt x="358759" y="1272317"/>
                      </a:lnTo>
                      <a:close/>
                      <a:moveTo>
                        <a:pt x="159963" y="1272317"/>
                      </a:moveTo>
                      <a:lnTo>
                        <a:pt x="159963" y="1438596"/>
                      </a:lnTo>
                      <a:lnTo>
                        <a:pt x="238544" y="1438596"/>
                      </a:lnTo>
                      <a:lnTo>
                        <a:pt x="238544" y="1272317"/>
                      </a:lnTo>
                      <a:close/>
                      <a:moveTo>
                        <a:pt x="45227" y="1272317"/>
                      </a:moveTo>
                      <a:lnTo>
                        <a:pt x="45227" y="1438596"/>
                      </a:lnTo>
                      <a:lnTo>
                        <a:pt x="123808" y="1438596"/>
                      </a:lnTo>
                      <a:lnTo>
                        <a:pt x="123808" y="1272317"/>
                      </a:lnTo>
                      <a:close/>
                      <a:moveTo>
                        <a:pt x="280178" y="1063192"/>
                      </a:moveTo>
                      <a:lnTo>
                        <a:pt x="280178" y="1229471"/>
                      </a:lnTo>
                      <a:lnTo>
                        <a:pt x="358759" y="1229471"/>
                      </a:lnTo>
                      <a:lnTo>
                        <a:pt x="358759" y="1063192"/>
                      </a:lnTo>
                      <a:close/>
                      <a:moveTo>
                        <a:pt x="159963" y="1063192"/>
                      </a:moveTo>
                      <a:lnTo>
                        <a:pt x="159963" y="1229471"/>
                      </a:lnTo>
                      <a:lnTo>
                        <a:pt x="238544" y="1229471"/>
                      </a:lnTo>
                      <a:lnTo>
                        <a:pt x="238544" y="1063192"/>
                      </a:lnTo>
                      <a:close/>
                      <a:moveTo>
                        <a:pt x="45227" y="1063192"/>
                      </a:moveTo>
                      <a:lnTo>
                        <a:pt x="45227" y="1229471"/>
                      </a:lnTo>
                      <a:lnTo>
                        <a:pt x="123808" y="1229471"/>
                      </a:lnTo>
                      <a:lnTo>
                        <a:pt x="123808" y="1063192"/>
                      </a:lnTo>
                      <a:close/>
                      <a:moveTo>
                        <a:pt x="280178" y="847062"/>
                      </a:moveTo>
                      <a:lnTo>
                        <a:pt x="280178" y="1013341"/>
                      </a:lnTo>
                      <a:lnTo>
                        <a:pt x="358759" y="1013341"/>
                      </a:lnTo>
                      <a:lnTo>
                        <a:pt x="358759" y="847062"/>
                      </a:lnTo>
                      <a:close/>
                      <a:moveTo>
                        <a:pt x="159963" y="847062"/>
                      </a:moveTo>
                      <a:lnTo>
                        <a:pt x="159963" y="1013341"/>
                      </a:lnTo>
                      <a:lnTo>
                        <a:pt x="238544" y="1013341"/>
                      </a:lnTo>
                      <a:lnTo>
                        <a:pt x="238544" y="847062"/>
                      </a:lnTo>
                      <a:close/>
                      <a:moveTo>
                        <a:pt x="45227" y="847062"/>
                      </a:moveTo>
                      <a:lnTo>
                        <a:pt x="45227" y="1013341"/>
                      </a:lnTo>
                      <a:lnTo>
                        <a:pt x="123808" y="1013341"/>
                      </a:lnTo>
                      <a:lnTo>
                        <a:pt x="123808" y="847062"/>
                      </a:lnTo>
                      <a:close/>
                      <a:moveTo>
                        <a:pt x="282559" y="637484"/>
                      </a:moveTo>
                      <a:lnTo>
                        <a:pt x="282559" y="803763"/>
                      </a:lnTo>
                      <a:lnTo>
                        <a:pt x="361140" y="803763"/>
                      </a:lnTo>
                      <a:lnTo>
                        <a:pt x="361140" y="637484"/>
                      </a:lnTo>
                      <a:close/>
                      <a:moveTo>
                        <a:pt x="162344" y="637484"/>
                      </a:moveTo>
                      <a:lnTo>
                        <a:pt x="162344" y="803763"/>
                      </a:lnTo>
                      <a:lnTo>
                        <a:pt x="240925" y="803763"/>
                      </a:lnTo>
                      <a:lnTo>
                        <a:pt x="240925" y="637484"/>
                      </a:lnTo>
                      <a:close/>
                      <a:moveTo>
                        <a:pt x="47608" y="637484"/>
                      </a:moveTo>
                      <a:lnTo>
                        <a:pt x="47608" y="803763"/>
                      </a:lnTo>
                      <a:lnTo>
                        <a:pt x="126189" y="803763"/>
                      </a:lnTo>
                      <a:lnTo>
                        <a:pt x="126189" y="637484"/>
                      </a:lnTo>
                      <a:close/>
                      <a:moveTo>
                        <a:pt x="282559" y="427661"/>
                      </a:moveTo>
                      <a:lnTo>
                        <a:pt x="282559" y="593940"/>
                      </a:lnTo>
                      <a:lnTo>
                        <a:pt x="361140" y="593940"/>
                      </a:lnTo>
                      <a:lnTo>
                        <a:pt x="361140" y="427661"/>
                      </a:lnTo>
                      <a:close/>
                      <a:moveTo>
                        <a:pt x="162344" y="427661"/>
                      </a:moveTo>
                      <a:lnTo>
                        <a:pt x="162344" y="593940"/>
                      </a:lnTo>
                      <a:lnTo>
                        <a:pt x="240925" y="593940"/>
                      </a:lnTo>
                      <a:lnTo>
                        <a:pt x="240925" y="427661"/>
                      </a:lnTo>
                      <a:close/>
                      <a:moveTo>
                        <a:pt x="47608" y="427661"/>
                      </a:moveTo>
                      <a:lnTo>
                        <a:pt x="47608" y="593940"/>
                      </a:lnTo>
                      <a:lnTo>
                        <a:pt x="126189" y="593940"/>
                      </a:lnTo>
                      <a:lnTo>
                        <a:pt x="126189" y="427661"/>
                      </a:lnTo>
                      <a:close/>
                      <a:moveTo>
                        <a:pt x="4762" y="296136"/>
                      </a:moveTo>
                      <a:lnTo>
                        <a:pt x="419024" y="296136"/>
                      </a:lnTo>
                      <a:lnTo>
                        <a:pt x="419024" y="1905895"/>
                      </a:lnTo>
                      <a:lnTo>
                        <a:pt x="4762" y="1905895"/>
                      </a:lnTo>
                      <a:close/>
                      <a:moveTo>
                        <a:pt x="207131" y="0"/>
                      </a:moveTo>
                      <a:lnTo>
                        <a:pt x="414262" y="296031"/>
                      </a:lnTo>
                      <a:lnTo>
                        <a:pt x="0" y="296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69" name="Freeform 262">
                  <a:extLst>
                    <a:ext uri="{FF2B5EF4-FFF2-40B4-BE49-F238E27FC236}">
                      <a16:creationId xmlns:a16="http://schemas.microsoft.com/office/drawing/2014/main" id="{5A0D54EA-26EC-48B1-AEA9-79B2346EE054}"/>
                    </a:ext>
                  </a:extLst>
                </p:cNvPr>
                <p:cNvSpPr/>
                <p:nvPr/>
              </p:nvSpPr>
              <p:spPr>
                <a:xfrm>
                  <a:off x="9287773" y="3724958"/>
                  <a:ext cx="424198" cy="971587"/>
                </a:xfrm>
                <a:custGeom>
                  <a:avLst/>
                  <a:gdLst>
                    <a:gd name="connsiteX0" fmla="*/ 313370 w 424198"/>
                    <a:gd name="connsiteY0" fmla="*/ 757047 h 971587"/>
                    <a:gd name="connsiteX1" fmla="*/ 313370 w 424198"/>
                    <a:gd name="connsiteY1" fmla="*/ 831409 h 971587"/>
                    <a:gd name="connsiteX2" fmla="*/ 387733 w 424198"/>
                    <a:gd name="connsiteY2" fmla="*/ 831409 h 971587"/>
                    <a:gd name="connsiteX3" fmla="*/ 387733 w 424198"/>
                    <a:gd name="connsiteY3" fmla="*/ 757047 h 971587"/>
                    <a:gd name="connsiteX4" fmla="*/ 221069 w 424198"/>
                    <a:gd name="connsiteY4" fmla="*/ 757047 h 971587"/>
                    <a:gd name="connsiteX5" fmla="*/ 221069 w 424198"/>
                    <a:gd name="connsiteY5" fmla="*/ 831409 h 971587"/>
                    <a:gd name="connsiteX6" fmla="*/ 295431 w 424198"/>
                    <a:gd name="connsiteY6" fmla="*/ 831409 h 971587"/>
                    <a:gd name="connsiteX7" fmla="*/ 295431 w 424198"/>
                    <a:gd name="connsiteY7" fmla="*/ 757047 h 971587"/>
                    <a:gd name="connsiteX8" fmla="*/ 128768 w 424198"/>
                    <a:gd name="connsiteY8" fmla="*/ 757047 h 971587"/>
                    <a:gd name="connsiteX9" fmla="*/ 128768 w 424198"/>
                    <a:gd name="connsiteY9" fmla="*/ 831409 h 971587"/>
                    <a:gd name="connsiteX10" fmla="*/ 203130 w 424198"/>
                    <a:gd name="connsiteY10" fmla="*/ 831409 h 971587"/>
                    <a:gd name="connsiteX11" fmla="*/ 203130 w 424198"/>
                    <a:gd name="connsiteY11" fmla="*/ 757047 h 971587"/>
                    <a:gd name="connsiteX12" fmla="*/ 36466 w 424198"/>
                    <a:gd name="connsiteY12" fmla="*/ 757047 h 971587"/>
                    <a:gd name="connsiteX13" fmla="*/ 36466 w 424198"/>
                    <a:gd name="connsiteY13" fmla="*/ 831409 h 971587"/>
                    <a:gd name="connsiteX14" fmla="*/ 110828 w 424198"/>
                    <a:gd name="connsiteY14" fmla="*/ 831409 h 971587"/>
                    <a:gd name="connsiteX15" fmla="*/ 110828 w 424198"/>
                    <a:gd name="connsiteY15" fmla="*/ 757047 h 971587"/>
                    <a:gd name="connsiteX16" fmla="*/ 313370 w 424198"/>
                    <a:gd name="connsiteY16" fmla="*/ 666687 h 971587"/>
                    <a:gd name="connsiteX17" fmla="*/ 313370 w 424198"/>
                    <a:gd name="connsiteY17" fmla="*/ 741049 h 971587"/>
                    <a:gd name="connsiteX18" fmla="*/ 387733 w 424198"/>
                    <a:gd name="connsiteY18" fmla="*/ 741049 h 971587"/>
                    <a:gd name="connsiteX19" fmla="*/ 387733 w 424198"/>
                    <a:gd name="connsiteY19" fmla="*/ 666687 h 971587"/>
                    <a:gd name="connsiteX20" fmla="*/ 221069 w 424198"/>
                    <a:gd name="connsiteY20" fmla="*/ 666687 h 971587"/>
                    <a:gd name="connsiteX21" fmla="*/ 221069 w 424198"/>
                    <a:gd name="connsiteY21" fmla="*/ 741049 h 971587"/>
                    <a:gd name="connsiteX22" fmla="*/ 295431 w 424198"/>
                    <a:gd name="connsiteY22" fmla="*/ 741049 h 971587"/>
                    <a:gd name="connsiteX23" fmla="*/ 295431 w 424198"/>
                    <a:gd name="connsiteY23" fmla="*/ 666687 h 971587"/>
                    <a:gd name="connsiteX24" fmla="*/ 128768 w 424198"/>
                    <a:gd name="connsiteY24" fmla="*/ 666687 h 971587"/>
                    <a:gd name="connsiteX25" fmla="*/ 128768 w 424198"/>
                    <a:gd name="connsiteY25" fmla="*/ 741049 h 971587"/>
                    <a:gd name="connsiteX26" fmla="*/ 203130 w 424198"/>
                    <a:gd name="connsiteY26" fmla="*/ 741049 h 971587"/>
                    <a:gd name="connsiteX27" fmla="*/ 203130 w 424198"/>
                    <a:gd name="connsiteY27" fmla="*/ 666687 h 971587"/>
                    <a:gd name="connsiteX28" fmla="*/ 36466 w 424198"/>
                    <a:gd name="connsiteY28" fmla="*/ 666687 h 971587"/>
                    <a:gd name="connsiteX29" fmla="*/ 36466 w 424198"/>
                    <a:gd name="connsiteY29" fmla="*/ 741049 h 971587"/>
                    <a:gd name="connsiteX30" fmla="*/ 110828 w 424198"/>
                    <a:gd name="connsiteY30" fmla="*/ 741049 h 971587"/>
                    <a:gd name="connsiteX31" fmla="*/ 110828 w 424198"/>
                    <a:gd name="connsiteY31" fmla="*/ 666687 h 971587"/>
                    <a:gd name="connsiteX32" fmla="*/ 313370 w 424198"/>
                    <a:gd name="connsiteY32" fmla="*/ 576327 h 971587"/>
                    <a:gd name="connsiteX33" fmla="*/ 313370 w 424198"/>
                    <a:gd name="connsiteY33" fmla="*/ 650690 h 971587"/>
                    <a:gd name="connsiteX34" fmla="*/ 387733 w 424198"/>
                    <a:gd name="connsiteY34" fmla="*/ 650690 h 971587"/>
                    <a:gd name="connsiteX35" fmla="*/ 387733 w 424198"/>
                    <a:gd name="connsiteY35" fmla="*/ 576327 h 971587"/>
                    <a:gd name="connsiteX36" fmla="*/ 221069 w 424198"/>
                    <a:gd name="connsiteY36" fmla="*/ 576327 h 971587"/>
                    <a:gd name="connsiteX37" fmla="*/ 221069 w 424198"/>
                    <a:gd name="connsiteY37" fmla="*/ 650690 h 971587"/>
                    <a:gd name="connsiteX38" fmla="*/ 295431 w 424198"/>
                    <a:gd name="connsiteY38" fmla="*/ 650690 h 971587"/>
                    <a:gd name="connsiteX39" fmla="*/ 295431 w 424198"/>
                    <a:gd name="connsiteY39" fmla="*/ 576327 h 971587"/>
                    <a:gd name="connsiteX40" fmla="*/ 128768 w 424198"/>
                    <a:gd name="connsiteY40" fmla="*/ 576327 h 971587"/>
                    <a:gd name="connsiteX41" fmla="*/ 128768 w 424198"/>
                    <a:gd name="connsiteY41" fmla="*/ 650690 h 971587"/>
                    <a:gd name="connsiteX42" fmla="*/ 203130 w 424198"/>
                    <a:gd name="connsiteY42" fmla="*/ 650690 h 971587"/>
                    <a:gd name="connsiteX43" fmla="*/ 203130 w 424198"/>
                    <a:gd name="connsiteY43" fmla="*/ 576327 h 971587"/>
                    <a:gd name="connsiteX44" fmla="*/ 36466 w 424198"/>
                    <a:gd name="connsiteY44" fmla="*/ 576327 h 971587"/>
                    <a:gd name="connsiteX45" fmla="*/ 36466 w 424198"/>
                    <a:gd name="connsiteY45" fmla="*/ 650690 h 971587"/>
                    <a:gd name="connsiteX46" fmla="*/ 110828 w 424198"/>
                    <a:gd name="connsiteY46" fmla="*/ 650690 h 971587"/>
                    <a:gd name="connsiteX47" fmla="*/ 110828 w 424198"/>
                    <a:gd name="connsiteY47" fmla="*/ 576327 h 971587"/>
                    <a:gd name="connsiteX48" fmla="*/ 313370 w 424198"/>
                    <a:gd name="connsiteY48" fmla="*/ 488415 h 971587"/>
                    <a:gd name="connsiteX49" fmla="*/ 313370 w 424198"/>
                    <a:gd name="connsiteY49" fmla="*/ 562777 h 971587"/>
                    <a:gd name="connsiteX50" fmla="*/ 387733 w 424198"/>
                    <a:gd name="connsiteY50" fmla="*/ 562777 h 971587"/>
                    <a:gd name="connsiteX51" fmla="*/ 387733 w 424198"/>
                    <a:gd name="connsiteY51" fmla="*/ 488415 h 971587"/>
                    <a:gd name="connsiteX52" fmla="*/ 221069 w 424198"/>
                    <a:gd name="connsiteY52" fmla="*/ 488415 h 971587"/>
                    <a:gd name="connsiteX53" fmla="*/ 221069 w 424198"/>
                    <a:gd name="connsiteY53" fmla="*/ 562777 h 971587"/>
                    <a:gd name="connsiteX54" fmla="*/ 295431 w 424198"/>
                    <a:gd name="connsiteY54" fmla="*/ 562777 h 971587"/>
                    <a:gd name="connsiteX55" fmla="*/ 295431 w 424198"/>
                    <a:gd name="connsiteY55" fmla="*/ 488415 h 971587"/>
                    <a:gd name="connsiteX56" fmla="*/ 128768 w 424198"/>
                    <a:gd name="connsiteY56" fmla="*/ 488415 h 971587"/>
                    <a:gd name="connsiteX57" fmla="*/ 128768 w 424198"/>
                    <a:gd name="connsiteY57" fmla="*/ 562777 h 971587"/>
                    <a:gd name="connsiteX58" fmla="*/ 203130 w 424198"/>
                    <a:gd name="connsiteY58" fmla="*/ 562777 h 971587"/>
                    <a:gd name="connsiteX59" fmla="*/ 203130 w 424198"/>
                    <a:gd name="connsiteY59" fmla="*/ 488415 h 971587"/>
                    <a:gd name="connsiteX60" fmla="*/ 36466 w 424198"/>
                    <a:gd name="connsiteY60" fmla="*/ 488415 h 971587"/>
                    <a:gd name="connsiteX61" fmla="*/ 36466 w 424198"/>
                    <a:gd name="connsiteY61" fmla="*/ 562777 h 971587"/>
                    <a:gd name="connsiteX62" fmla="*/ 110828 w 424198"/>
                    <a:gd name="connsiteY62" fmla="*/ 562777 h 971587"/>
                    <a:gd name="connsiteX63" fmla="*/ 110828 w 424198"/>
                    <a:gd name="connsiteY63" fmla="*/ 488415 h 971587"/>
                    <a:gd name="connsiteX64" fmla="*/ 313370 w 424198"/>
                    <a:gd name="connsiteY64" fmla="*/ 400503 h 971587"/>
                    <a:gd name="connsiteX65" fmla="*/ 313370 w 424198"/>
                    <a:gd name="connsiteY65" fmla="*/ 474865 h 971587"/>
                    <a:gd name="connsiteX66" fmla="*/ 387733 w 424198"/>
                    <a:gd name="connsiteY66" fmla="*/ 474865 h 971587"/>
                    <a:gd name="connsiteX67" fmla="*/ 387733 w 424198"/>
                    <a:gd name="connsiteY67" fmla="*/ 400503 h 971587"/>
                    <a:gd name="connsiteX68" fmla="*/ 221069 w 424198"/>
                    <a:gd name="connsiteY68" fmla="*/ 400503 h 971587"/>
                    <a:gd name="connsiteX69" fmla="*/ 221069 w 424198"/>
                    <a:gd name="connsiteY69" fmla="*/ 474865 h 971587"/>
                    <a:gd name="connsiteX70" fmla="*/ 295431 w 424198"/>
                    <a:gd name="connsiteY70" fmla="*/ 474865 h 971587"/>
                    <a:gd name="connsiteX71" fmla="*/ 295431 w 424198"/>
                    <a:gd name="connsiteY71" fmla="*/ 400503 h 971587"/>
                    <a:gd name="connsiteX72" fmla="*/ 128768 w 424198"/>
                    <a:gd name="connsiteY72" fmla="*/ 400503 h 971587"/>
                    <a:gd name="connsiteX73" fmla="*/ 128768 w 424198"/>
                    <a:gd name="connsiteY73" fmla="*/ 474865 h 971587"/>
                    <a:gd name="connsiteX74" fmla="*/ 203130 w 424198"/>
                    <a:gd name="connsiteY74" fmla="*/ 474865 h 971587"/>
                    <a:gd name="connsiteX75" fmla="*/ 203130 w 424198"/>
                    <a:gd name="connsiteY75" fmla="*/ 400503 h 971587"/>
                    <a:gd name="connsiteX76" fmla="*/ 36466 w 424198"/>
                    <a:gd name="connsiteY76" fmla="*/ 400503 h 971587"/>
                    <a:gd name="connsiteX77" fmla="*/ 36466 w 424198"/>
                    <a:gd name="connsiteY77" fmla="*/ 474865 h 971587"/>
                    <a:gd name="connsiteX78" fmla="*/ 110828 w 424198"/>
                    <a:gd name="connsiteY78" fmla="*/ 474865 h 971587"/>
                    <a:gd name="connsiteX79" fmla="*/ 110828 w 424198"/>
                    <a:gd name="connsiteY79" fmla="*/ 400503 h 971587"/>
                    <a:gd name="connsiteX80" fmla="*/ 313370 w 424198"/>
                    <a:gd name="connsiteY80" fmla="*/ 310534 h 971587"/>
                    <a:gd name="connsiteX81" fmla="*/ 313370 w 424198"/>
                    <a:gd name="connsiteY81" fmla="*/ 384896 h 971587"/>
                    <a:gd name="connsiteX82" fmla="*/ 387733 w 424198"/>
                    <a:gd name="connsiteY82" fmla="*/ 384896 h 971587"/>
                    <a:gd name="connsiteX83" fmla="*/ 387733 w 424198"/>
                    <a:gd name="connsiteY83" fmla="*/ 310534 h 971587"/>
                    <a:gd name="connsiteX84" fmla="*/ 221069 w 424198"/>
                    <a:gd name="connsiteY84" fmla="*/ 310534 h 971587"/>
                    <a:gd name="connsiteX85" fmla="*/ 221069 w 424198"/>
                    <a:gd name="connsiteY85" fmla="*/ 384896 h 971587"/>
                    <a:gd name="connsiteX86" fmla="*/ 295431 w 424198"/>
                    <a:gd name="connsiteY86" fmla="*/ 384896 h 971587"/>
                    <a:gd name="connsiteX87" fmla="*/ 295431 w 424198"/>
                    <a:gd name="connsiteY87" fmla="*/ 310534 h 971587"/>
                    <a:gd name="connsiteX88" fmla="*/ 128768 w 424198"/>
                    <a:gd name="connsiteY88" fmla="*/ 310534 h 971587"/>
                    <a:gd name="connsiteX89" fmla="*/ 128768 w 424198"/>
                    <a:gd name="connsiteY89" fmla="*/ 384896 h 971587"/>
                    <a:gd name="connsiteX90" fmla="*/ 203130 w 424198"/>
                    <a:gd name="connsiteY90" fmla="*/ 384896 h 971587"/>
                    <a:gd name="connsiteX91" fmla="*/ 203130 w 424198"/>
                    <a:gd name="connsiteY91" fmla="*/ 310534 h 971587"/>
                    <a:gd name="connsiteX92" fmla="*/ 36466 w 424198"/>
                    <a:gd name="connsiteY92" fmla="*/ 310534 h 971587"/>
                    <a:gd name="connsiteX93" fmla="*/ 36466 w 424198"/>
                    <a:gd name="connsiteY93" fmla="*/ 384896 h 971587"/>
                    <a:gd name="connsiteX94" fmla="*/ 110828 w 424198"/>
                    <a:gd name="connsiteY94" fmla="*/ 384896 h 971587"/>
                    <a:gd name="connsiteX95" fmla="*/ 110828 w 424198"/>
                    <a:gd name="connsiteY95" fmla="*/ 310534 h 971587"/>
                    <a:gd name="connsiteX96" fmla="*/ 422411 w 424198"/>
                    <a:gd name="connsiteY96" fmla="*/ 0 h 971587"/>
                    <a:gd name="connsiteX97" fmla="*/ 422411 w 424198"/>
                    <a:gd name="connsiteY97" fmla="*/ 253831 h 971587"/>
                    <a:gd name="connsiteX98" fmla="*/ 424198 w 424198"/>
                    <a:gd name="connsiteY98" fmla="*/ 253831 h 971587"/>
                    <a:gd name="connsiteX99" fmla="*/ 424198 w 424198"/>
                    <a:gd name="connsiteY99" fmla="*/ 971587 h 971587"/>
                    <a:gd name="connsiteX100" fmla="*/ 0 w 424198"/>
                    <a:gd name="connsiteY100" fmla="*/ 971587 h 971587"/>
                    <a:gd name="connsiteX101" fmla="*/ 0 w 424198"/>
                    <a:gd name="connsiteY101" fmla="*/ 253831 h 971587"/>
                    <a:gd name="connsiteX102" fmla="*/ 1787 w 424198"/>
                    <a:gd name="connsiteY102" fmla="*/ 253831 h 971587"/>
                    <a:gd name="connsiteX103" fmla="*/ 1787 w 424198"/>
                    <a:gd name="connsiteY103" fmla="*/ 52519 h 971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</a:cxnLst>
                  <a:rect l="l" t="t" r="r" b="b"/>
                  <a:pathLst>
                    <a:path w="424198" h="971587">
                      <a:moveTo>
                        <a:pt x="313370" y="757047"/>
                      </a:moveTo>
                      <a:lnTo>
                        <a:pt x="313370" y="831409"/>
                      </a:lnTo>
                      <a:lnTo>
                        <a:pt x="387733" y="831409"/>
                      </a:lnTo>
                      <a:lnTo>
                        <a:pt x="387733" y="757047"/>
                      </a:lnTo>
                      <a:close/>
                      <a:moveTo>
                        <a:pt x="221069" y="757047"/>
                      </a:moveTo>
                      <a:lnTo>
                        <a:pt x="221069" y="831409"/>
                      </a:lnTo>
                      <a:lnTo>
                        <a:pt x="295431" y="831409"/>
                      </a:lnTo>
                      <a:lnTo>
                        <a:pt x="295431" y="757047"/>
                      </a:lnTo>
                      <a:close/>
                      <a:moveTo>
                        <a:pt x="128768" y="757047"/>
                      </a:moveTo>
                      <a:lnTo>
                        <a:pt x="128768" y="831409"/>
                      </a:lnTo>
                      <a:lnTo>
                        <a:pt x="203130" y="831409"/>
                      </a:lnTo>
                      <a:lnTo>
                        <a:pt x="203130" y="757047"/>
                      </a:lnTo>
                      <a:close/>
                      <a:moveTo>
                        <a:pt x="36466" y="757047"/>
                      </a:moveTo>
                      <a:lnTo>
                        <a:pt x="36466" y="831409"/>
                      </a:lnTo>
                      <a:lnTo>
                        <a:pt x="110828" y="831409"/>
                      </a:lnTo>
                      <a:lnTo>
                        <a:pt x="110828" y="757047"/>
                      </a:lnTo>
                      <a:close/>
                      <a:moveTo>
                        <a:pt x="313370" y="666687"/>
                      </a:moveTo>
                      <a:lnTo>
                        <a:pt x="313370" y="741049"/>
                      </a:lnTo>
                      <a:lnTo>
                        <a:pt x="387733" y="741049"/>
                      </a:lnTo>
                      <a:lnTo>
                        <a:pt x="387733" y="666687"/>
                      </a:lnTo>
                      <a:close/>
                      <a:moveTo>
                        <a:pt x="221069" y="666687"/>
                      </a:moveTo>
                      <a:lnTo>
                        <a:pt x="221069" y="741049"/>
                      </a:lnTo>
                      <a:lnTo>
                        <a:pt x="295431" y="741049"/>
                      </a:lnTo>
                      <a:lnTo>
                        <a:pt x="295431" y="666687"/>
                      </a:lnTo>
                      <a:close/>
                      <a:moveTo>
                        <a:pt x="128768" y="666687"/>
                      </a:moveTo>
                      <a:lnTo>
                        <a:pt x="128768" y="741049"/>
                      </a:lnTo>
                      <a:lnTo>
                        <a:pt x="203130" y="741049"/>
                      </a:lnTo>
                      <a:lnTo>
                        <a:pt x="203130" y="666687"/>
                      </a:lnTo>
                      <a:close/>
                      <a:moveTo>
                        <a:pt x="36466" y="666687"/>
                      </a:moveTo>
                      <a:lnTo>
                        <a:pt x="36466" y="741049"/>
                      </a:lnTo>
                      <a:lnTo>
                        <a:pt x="110828" y="741049"/>
                      </a:lnTo>
                      <a:lnTo>
                        <a:pt x="110828" y="666687"/>
                      </a:lnTo>
                      <a:close/>
                      <a:moveTo>
                        <a:pt x="313370" y="576327"/>
                      </a:moveTo>
                      <a:lnTo>
                        <a:pt x="313370" y="650690"/>
                      </a:lnTo>
                      <a:lnTo>
                        <a:pt x="387733" y="650690"/>
                      </a:lnTo>
                      <a:lnTo>
                        <a:pt x="387733" y="576327"/>
                      </a:lnTo>
                      <a:close/>
                      <a:moveTo>
                        <a:pt x="221069" y="576327"/>
                      </a:moveTo>
                      <a:lnTo>
                        <a:pt x="221069" y="650690"/>
                      </a:lnTo>
                      <a:lnTo>
                        <a:pt x="295431" y="650690"/>
                      </a:lnTo>
                      <a:lnTo>
                        <a:pt x="295431" y="576327"/>
                      </a:lnTo>
                      <a:close/>
                      <a:moveTo>
                        <a:pt x="128768" y="576327"/>
                      </a:moveTo>
                      <a:lnTo>
                        <a:pt x="128768" y="650690"/>
                      </a:lnTo>
                      <a:lnTo>
                        <a:pt x="203130" y="650690"/>
                      </a:lnTo>
                      <a:lnTo>
                        <a:pt x="203130" y="576327"/>
                      </a:lnTo>
                      <a:close/>
                      <a:moveTo>
                        <a:pt x="36466" y="576327"/>
                      </a:moveTo>
                      <a:lnTo>
                        <a:pt x="36466" y="650690"/>
                      </a:lnTo>
                      <a:lnTo>
                        <a:pt x="110828" y="650690"/>
                      </a:lnTo>
                      <a:lnTo>
                        <a:pt x="110828" y="576327"/>
                      </a:lnTo>
                      <a:close/>
                      <a:moveTo>
                        <a:pt x="313370" y="488415"/>
                      </a:moveTo>
                      <a:lnTo>
                        <a:pt x="313370" y="562777"/>
                      </a:lnTo>
                      <a:lnTo>
                        <a:pt x="387733" y="562777"/>
                      </a:lnTo>
                      <a:lnTo>
                        <a:pt x="387733" y="488415"/>
                      </a:lnTo>
                      <a:close/>
                      <a:moveTo>
                        <a:pt x="221069" y="488415"/>
                      </a:moveTo>
                      <a:lnTo>
                        <a:pt x="221069" y="562777"/>
                      </a:lnTo>
                      <a:lnTo>
                        <a:pt x="295431" y="562777"/>
                      </a:lnTo>
                      <a:lnTo>
                        <a:pt x="295431" y="488415"/>
                      </a:lnTo>
                      <a:close/>
                      <a:moveTo>
                        <a:pt x="128768" y="488415"/>
                      </a:moveTo>
                      <a:lnTo>
                        <a:pt x="128768" y="562777"/>
                      </a:lnTo>
                      <a:lnTo>
                        <a:pt x="203130" y="562777"/>
                      </a:lnTo>
                      <a:lnTo>
                        <a:pt x="203130" y="488415"/>
                      </a:lnTo>
                      <a:close/>
                      <a:moveTo>
                        <a:pt x="36466" y="488415"/>
                      </a:moveTo>
                      <a:lnTo>
                        <a:pt x="36466" y="562777"/>
                      </a:lnTo>
                      <a:lnTo>
                        <a:pt x="110828" y="562777"/>
                      </a:lnTo>
                      <a:lnTo>
                        <a:pt x="110828" y="488415"/>
                      </a:lnTo>
                      <a:close/>
                      <a:moveTo>
                        <a:pt x="313370" y="400503"/>
                      </a:moveTo>
                      <a:lnTo>
                        <a:pt x="313370" y="474865"/>
                      </a:lnTo>
                      <a:lnTo>
                        <a:pt x="387733" y="474865"/>
                      </a:lnTo>
                      <a:lnTo>
                        <a:pt x="387733" y="400503"/>
                      </a:lnTo>
                      <a:close/>
                      <a:moveTo>
                        <a:pt x="221069" y="400503"/>
                      </a:moveTo>
                      <a:lnTo>
                        <a:pt x="221069" y="474865"/>
                      </a:lnTo>
                      <a:lnTo>
                        <a:pt x="295431" y="474865"/>
                      </a:lnTo>
                      <a:lnTo>
                        <a:pt x="295431" y="400503"/>
                      </a:lnTo>
                      <a:close/>
                      <a:moveTo>
                        <a:pt x="128768" y="400503"/>
                      </a:moveTo>
                      <a:lnTo>
                        <a:pt x="128768" y="474865"/>
                      </a:lnTo>
                      <a:lnTo>
                        <a:pt x="203130" y="474865"/>
                      </a:lnTo>
                      <a:lnTo>
                        <a:pt x="203130" y="400503"/>
                      </a:lnTo>
                      <a:close/>
                      <a:moveTo>
                        <a:pt x="36466" y="400503"/>
                      </a:moveTo>
                      <a:lnTo>
                        <a:pt x="36466" y="474865"/>
                      </a:lnTo>
                      <a:lnTo>
                        <a:pt x="110828" y="474865"/>
                      </a:lnTo>
                      <a:lnTo>
                        <a:pt x="110828" y="400503"/>
                      </a:lnTo>
                      <a:close/>
                      <a:moveTo>
                        <a:pt x="313370" y="310534"/>
                      </a:moveTo>
                      <a:lnTo>
                        <a:pt x="313370" y="384896"/>
                      </a:lnTo>
                      <a:lnTo>
                        <a:pt x="387733" y="384896"/>
                      </a:lnTo>
                      <a:lnTo>
                        <a:pt x="387733" y="310534"/>
                      </a:lnTo>
                      <a:close/>
                      <a:moveTo>
                        <a:pt x="221069" y="310534"/>
                      </a:moveTo>
                      <a:lnTo>
                        <a:pt x="221069" y="384896"/>
                      </a:lnTo>
                      <a:lnTo>
                        <a:pt x="295431" y="384896"/>
                      </a:lnTo>
                      <a:lnTo>
                        <a:pt x="295431" y="310534"/>
                      </a:lnTo>
                      <a:close/>
                      <a:moveTo>
                        <a:pt x="128768" y="310534"/>
                      </a:moveTo>
                      <a:lnTo>
                        <a:pt x="128768" y="384896"/>
                      </a:lnTo>
                      <a:lnTo>
                        <a:pt x="203130" y="384896"/>
                      </a:lnTo>
                      <a:lnTo>
                        <a:pt x="203130" y="310534"/>
                      </a:lnTo>
                      <a:close/>
                      <a:moveTo>
                        <a:pt x="36466" y="310534"/>
                      </a:moveTo>
                      <a:lnTo>
                        <a:pt x="36466" y="384896"/>
                      </a:lnTo>
                      <a:lnTo>
                        <a:pt x="110828" y="384896"/>
                      </a:lnTo>
                      <a:lnTo>
                        <a:pt x="110828" y="310534"/>
                      </a:lnTo>
                      <a:close/>
                      <a:moveTo>
                        <a:pt x="422411" y="0"/>
                      </a:moveTo>
                      <a:lnTo>
                        <a:pt x="422411" y="253831"/>
                      </a:lnTo>
                      <a:lnTo>
                        <a:pt x="424198" y="253831"/>
                      </a:lnTo>
                      <a:lnTo>
                        <a:pt x="424198" y="971587"/>
                      </a:lnTo>
                      <a:lnTo>
                        <a:pt x="0" y="971587"/>
                      </a:lnTo>
                      <a:lnTo>
                        <a:pt x="0" y="253831"/>
                      </a:lnTo>
                      <a:lnTo>
                        <a:pt x="1787" y="253831"/>
                      </a:lnTo>
                      <a:lnTo>
                        <a:pt x="1787" y="5251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70" name="Freeform 272">
                  <a:extLst>
                    <a:ext uri="{FF2B5EF4-FFF2-40B4-BE49-F238E27FC236}">
                      <a16:creationId xmlns:a16="http://schemas.microsoft.com/office/drawing/2014/main" id="{5097EBEF-3060-48CB-BBBF-0BD15E366FCA}"/>
                    </a:ext>
                  </a:extLst>
                </p:cNvPr>
                <p:cNvSpPr/>
                <p:nvPr/>
              </p:nvSpPr>
              <p:spPr>
                <a:xfrm>
                  <a:off x="8025252" y="3957547"/>
                  <a:ext cx="413890" cy="738998"/>
                </a:xfrm>
                <a:custGeom>
                  <a:avLst/>
                  <a:gdLst>
                    <a:gd name="connsiteX0" fmla="*/ 15171 w 413890"/>
                    <a:gd name="connsiteY0" fmla="*/ 628599 h 738998"/>
                    <a:gd name="connsiteX1" fmla="*/ 15171 w 413890"/>
                    <a:gd name="connsiteY1" fmla="*/ 674318 h 738998"/>
                    <a:gd name="connsiteX2" fmla="*/ 398720 w 413890"/>
                    <a:gd name="connsiteY2" fmla="*/ 674318 h 738998"/>
                    <a:gd name="connsiteX3" fmla="*/ 398720 w 413890"/>
                    <a:gd name="connsiteY3" fmla="*/ 628599 h 738998"/>
                    <a:gd name="connsiteX4" fmla="*/ 15171 w 413890"/>
                    <a:gd name="connsiteY4" fmla="*/ 553846 h 738998"/>
                    <a:gd name="connsiteX5" fmla="*/ 15171 w 413890"/>
                    <a:gd name="connsiteY5" fmla="*/ 599565 h 738998"/>
                    <a:gd name="connsiteX6" fmla="*/ 398720 w 413890"/>
                    <a:gd name="connsiteY6" fmla="*/ 599565 h 738998"/>
                    <a:gd name="connsiteX7" fmla="*/ 398720 w 413890"/>
                    <a:gd name="connsiteY7" fmla="*/ 553846 h 738998"/>
                    <a:gd name="connsiteX8" fmla="*/ 15171 w 413890"/>
                    <a:gd name="connsiteY8" fmla="*/ 479095 h 738998"/>
                    <a:gd name="connsiteX9" fmla="*/ 15171 w 413890"/>
                    <a:gd name="connsiteY9" fmla="*/ 524814 h 738998"/>
                    <a:gd name="connsiteX10" fmla="*/ 398720 w 413890"/>
                    <a:gd name="connsiteY10" fmla="*/ 524814 h 738998"/>
                    <a:gd name="connsiteX11" fmla="*/ 398720 w 413890"/>
                    <a:gd name="connsiteY11" fmla="*/ 479095 h 738998"/>
                    <a:gd name="connsiteX12" fmla="*/ 15171 w 413890"/>
                    <a:gd name="connsiteY12" fmla="*/ 404344 h 738998"/>
                    <a:gd name="connsiteX13" fmla="*/ 15171 w 413890"/>
                    <a:gd name="connsiteY13" fmla="*/ 450063 h 738998"/>
                    <a:gd name="connsiteX14" fmla="*/ 398720 w 413890"/>
                    <a:gd name="connsiteY14" fmla="*/ 450063 h 738998"/>
                    <a:gd name="connsiteX15" fmla="*/ 398720 w 413890"/>
                    <a:gd name="connsiteY15" fmla="*/ 404344 h 738998"/>
                    <a:gd name="connsiteX16" fmla="*/ 15171 w 413890"/>
                    <a:gd name="connsiteY16" fmla="*/ 329593 h 738998"/>
                    <a:gd name="connsiteX17" fmla="*/ 15171 w 413890"/>
                    <a:gd name="connsiteY17" fmla="*/ 375312 h 738998"/>
                    <a:gd name="connsiteX18" fmla="*/ 398720 w 413890"/>
                    <a:gd name="connsiteY18" fmla="*/ 375312 h 738998"/>
                    <a:gd name="connsiteX19" fmla="*/ 398720 w 413890"/>
                    <a:gd name="connsiteY19" fmla="*/ 329593 h 738998"/>
                    <a:gd name="connsiteX20" fmla="*/ 15171 w 413890"/>
                    <a:gd name="connsiteY20" fmla="*/ 254842 h 738998"/>
                    <a:gd name="connsiteX21" fmla="*/ 15171 w 413890"/>
                    <a:gd name="connsiteY21" fmla="*/ 300561 h 738998"/>
                    <a:gd name="connsiteX22" fmla="*/ 398720 w 413890"/>
                    <a:gd name="connsiteY22" fmla="*/ 300561 h 738998"/>
                    <a:gd name="connsiteX23" fmla="*/ 398720 w 413890"/>
                    <a:gd name="connsiteY23" fmla="*/ 254842 h 738998"/>
                    <a:gd name="connsiteX24" fmla="*/ 0 w 413890"/>
                    <a:gd name="connsiteY24" fmla="*/ 174099 h 738998"/>
                    <a:gd name="connsiteX25" fmla="*/ 83100 w 413890"/>
                    <a:gd name="connsiteY25" fmla="*/ 174099 h 738998"/>
                    <a:gd name="connsiteX26" fmla="*/ 83100 w 413890"/>
                    <a:gd name="connsiteY26" fmla="*/ 193873 h 738998"/>
                    <a:gd name="connsiteX27" fmla="*/ 330790 w 413890"/>
                    <a:gd name="connsiteY27" fmla="*/ 193873 h 738998"/>
                    <a:gd name="connsiteX28" fmla="*/ 330790 w 413890"/>
                    <a:gd name="connsiteY28" fmla="*/ 174099 h 738998"/>
                    <a:gd name="connsiteX29" fmla="*/ 413890 w 413890"/>
                    <a:gd name="connsiteY29" fmla="*/ 174099 h 738998"/>
                    <a:gd name="connsiteX30" fmla="*/ 413890 w 413890"/>
                    <a:gd name="connsiteY30" fmla="*/ 738998 h 738998"/>
                    <a:gd name="connsiteX31" fmla="*/ 0 w 413890"/>
                    <a:gd name="connsiteY31" fmla="*/ 738998 h 738998"/>
                    <a:gd name="connsiteX32" fmla="*/ 83100 w 413890"/>
                    <a:gd name="connsiteY32" fmla="*/ 96060 h 738998"/>
                    <a:gd name="connsiteX33" fmla="*/ 330790 w 413890"/>
                    <a:gd name="connsiteY33" fmla="*/ 96060 h 738998"/>
                    <a:gd name="connsiteX34" fmla="*/ 330790 w 413890"/>
                    <a:gd name="connsiteY34" fmla="*/ 174099 h 738998"/>
                    <a:gd name="connsiteX35" fmla="*/ 83100 w 413890"/>
                    <a:gd name="connsiteY35" fmla="*/ 174099 h 738998"/>
                    <a:gd name="connsiteX36" fmla="*/ 328871 w 413890"/>
                    <a:gd name="connsiteY36" fmla="*/ 90053 h 738998"/>
                    <a:gd name="connsiteX37" fmla="*/ 330790 w 413890"/>
                    <a:gd name="connsiteY37" fmla="*/ 90053 h 738998"/>
                    <a:gd name="connsiteX38" fmla="*/ 330790 w 413890"/>
                    <a:gd name="connsiteY38" fmla="*/ 96060 h 738998"/>
                    <a:gd name="connsiteX39" fmla="*/ 83100 w 413890"/>
                    <a:gd name="connsiteY39" fmla="*/ 90053 h 738998"/>
                    <a:gd name="connsiteX40" fmla="*/ 85019 w 413890"/>
                    <a:gd name="connsiteY40" fmla="*/ 90053 h 738998"/>
                    <a:gd name="connsiteX41" fmla="*/ 83100 w 413890"/>
                    <a:gd name="connsiteY41" fmla="*/ 96060 h 738998"/>
                    <a:gd name="connsiteX42" fmla="*/ 113787 w 413890"/>
                    <a:gd name="connsiteY42" fmla="*/ 0 h 738998"/>
                    <a:gd name="connsiteX43" fmla="*/ 300103 w 413890"/>
                    <a:gd name="connsiteY43" fmla="*/ 0 h 738998"/>
                    <a:gd name="connsiteX44" fmla="*/ 328871 w 413890"/>
                    <a:gd name="connsiteY44" fmla="*/ 90053 h 738998"/>
                    <a:gd name="connsiteX45" fmla="*/ 85019 w 413890"/>
                    <a:gd name="connsiteY45" fmla="*/ 90053 h 738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413890" h="738998">
                      <a:moveTo>
                        <a:pt x="15171" y="628599"/>
                      </a:moveTo>
                      <a:lnTo>
                        <a:pt x="15171" y="674318"/>
                      </a:lnTo>
                      <a:lnTo>
                        <a:pt x="398720" y="674318"/>
                      </a:lnTo>
                      <a:lnTo>
                        <a:pt x="398720" y="628599"/>
                      </a:lnTo>
                      <a:close/>
                      <a:moveTo>
                        <a:pt x="15171" y="553846"/>
                      </a:moveTo>
                      <a:lnTo>
                        <a:pt x="15171" y="599565"/>
                      </a:lnTo>
                      <a:lnTo>
                        <a:pt x="398720" y="599565"/>
                      </a:lnTo>
                      <a:lnTo>
                        <a:pt x="398720" y="553846"/>
                      </a:lnTo>
                      <a:close/>
                      <a:moveTo>
                        <a:pt x="15171" y="479095"/>
                      </a:moveTo>
                      <a:lnTo>
                        <a:pt x="15171" y="524814"/>
                      </a:lnTo>
                      <a:lnTo>
                        <a:pt x="398720" y="524814"/>
                      </a:lnTo>
                      <a:lnTo>
                        <a:pt x="398720" y="479095"/>
                      </a:lnTo>
                      <a:close/>
                      <a:moveTo>
                        <a:pt x="15171" y="404344"/>
                      </a:moveTo>
                      <a:lnTo>
                        <a:pt x="15171" y="450063"/>
                      </a:lnTo>
                      <a:lnTo>
                        <a:pt x="398720" y="450063"/>
                      </a:lnTo>
                      <a:lnTo>
                        <a:pt x="398720" y="404344"/>
                      </a:lnTo>
                      <a:close/>
                      <a:moveTo>
                        <a:pt x="15171" y="329593"/>
                      </a:moveTo>
                      <a:lnTo>
                        <a:pt x="15171" y="375312"/>
                      </a:lnTo>
                      <a:lnTo>
                        <a:pt x="398720" y="375312"/>
                      </a:lnTo>
                      <a:lnTo>
                        <a:pt x="398720" y="329593"/>
                      </a:lnTo>
                      <a:close/>
                      <a:moveTo>
                        <a:pt x="15171" y="254842"/>
                      </a:moveTo>
                      <a:lnTo>
                        <a:pt x="15171" y="300561"/>
                      </a:lnTo>
                      <a:lnTo>
                        <a:pt x="398720" y="300561"/>
                      </a:lnTo>
                      <a:lnTo>
                        <a:pt x="398720" y="254842"/>
                      </a:lnTo>
                      <a:close/>
                      <a:moveTo>
                        <a:pt x="0" y="174099"/>
                      </a:moveTo>
                      <a:lnTo>
                        <a:pt x="83100" y="174099"/>
                      </a:lnTo>
                      <a:lnTo>
                        <a:pt x="83100" y="193873"/>
                      </a:lnTo>
                      <a:lnTo>
                        <a:pt x="330790" y="193873"/>
                      </a:lnTo>
                      <a:lnTo>
                        <a:pt x="330790" y="174099"/>
                      </a:lnTo>
                      <a:lnTo>
                        <a:pt x="413890" y="174099"/>
                      </a:lnTo>
                      <a:lnTo>
                        <a:pt x="413890" y="738998"/>
                      </a:lnTo>
                      <a:lnTo>
                        <a:pt x="0" y="738998"/>
                      </a:lnTo>
                      <a:close/>
                      <a:moveTo>
                        <a:pt x="83100" y="96060"/>
                      </a:moveTo>
                      <a:lnTo>
                        <a:pt x="330790" y="96060"/>
                      </a:lnTo>
                      <a:lnTo>
                        <a:pt x="330790" y="174099"/>
                      </a:lnTo>
                      <a:lnTo>
                        <a:pt x="83100" y="174099"/>
                      </a:lnTo>
                      <a:close/>
                      <a:moveTo>
                        <a:pt x="328871" y="90053"/>
                      </a:moveTo>
                      <a:lnTo>
                        <a:pt x="330790" y="90053"/>
                      </a:lnTo>
                      <a:lnTo>
                        <a:pt x="330790" y="96060"/>
                      </a:lnTo>
                      <a:close/>
                      <a:moveTo>
                        <a:pt x="83100" y="90053"/>
                      </a:moveTo>
                      <a:lnTo>
                        <a:pt x="85019" y="90053"/>
                      </a:lnTo>
                      <a:lnTo>
                        <a:pt x="83100" y="96060"/>
                      </a:lnTo>
                      <a:close/>
                      <a:moveTo>
                        <a:pt x="113787" y="0"/>
                      </a:moveTo>
                      <a:lnTo>
                        <a:pt x="300103" y="0"/>
                      </a:lnTo>
                      <a:lnTo>
                        <a:pt x="328871" y="90053"/>
                      </a:lnTo>
                      <a:lnTo>
                        <a:pt x="85019" y="9005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71" name="Freeform 20">
                  <a:extLst>
                    <a:ext uri="{FF2B5EF4-FFF2-40B4-BE49-F238E27FC236}">
                      <a16:creationId xmlns:a16="http://schemas.microsoft.com/office/drawing/2014/main" id="{E2CAB62A-FB5E-424B-8F0E-42BC40C0259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747545" y="4001351"/>
                  <a:ext cx="505567" cy="69519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grpSp>
              <p:nvGrpSpPr>
                <p:cNvPr id="72" name="Group 277">
                  <a:extLst>
                    <a:ext uri="{FF2B5EF4-FFF2-40B4-BE49-F238E27FC236}">
                      <a16:creationId xmlns:a16="http://schemas.microsoft.com/office/drawing/2014/main" id="{10DEC414-FA0B-4120-9D25-9DAB1CB595D4}"/>
                    </a:ext>
                  </a:extLst>
                </p:cNvPr>
                <p:cNvGrpSpPr/>
                <p:nvPr/>
              </p:nvGrpSpPr>
              <p:grpSpPr>
                <a:xfrm>
                  <a:off x="6744103" y="3862699"/>
                  <a:ext cx="831711" cy="750274"/>
                  <a:chOff x="9042394" y="2835820"/>
                  <a:chExt cx="1153224" cy="1040307"/>
                </a:xfrm>
                <a:grpFill/>
              </p:grpSpPr>
              <p:sp>
                <p:nvSpPr>
                  <p:cNvPr id="74" name="Freeform 6">
                    <a:extLst>
                      <a:ext uri="{FF2B5EF4-FFF2-40B4-BE49-F238E27FC236}">
                        <a16:creationId xmlns:a16="http://schemas.microsoft.com/office/drawing/2014/main" id="{C6725F91-CAAC-40CA-A2B2-6B881BFDD4A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450959" y="2835820"/>
                    <a:ext cx="744659" cy="1040305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  <p:sp>
                <p:nvSpPr>
                  <p:cNvPr id="75" name="Freeform 6">
                    <a:extLst>
                      <a:ext uri="{FF2B5EF4-FFF2-40B4-BE49-F238E27FC236}">
                        <a16:creationId xmlns:a16="http://schemas.microsoft.com/office/drawing/2014/main" id="{88409036-6B06-4176-969E-E51BF974604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042394" y="3042003"/>
                    <a:ext cx="597073" cy="834124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</p:grpSp>
            <p:sp>
              <p:nvSpPr>
                <p:cNvPr id="73" name="Freeform 20">
                  <a:extLst>
                    <a:ext uri="{FF2B5EF4-FFF2-40B4-BE49-F238E27FC236}">
                      <a16:creationId xmlns:a16="http://schemas.microsoft.com/office/drawing/2014/main" id="{B17FC48C-2863-4C0D-B34A-7F234691E35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406323" y="4199561"/>
                  <a:ext cx="361422" cy="49698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</p:grpSp>
          <p:grpSp>
            <p:nvGrpSpPr>
              <p:cNvPr id="53" name="그룹 52">
                <a:extLst>
                  <a:ext uri="{FF2B5EF4-FFF2-40B4-BE49-F238E27FC236}">
                    <a16:creationId xmlns:a16="http://schemas.microsoft.com/office/drawing/2014/main" id="{A2AFADF6-EC5E-41D1-86D3-3CC20435B75F}"/>
                  </a:ext>
                </a:extLst>
              </p:cNvPr>
              <p:cNvGrpSpPr/>
              <p:nvPr/>
            </p:nvGrpSpPr>
            <p:grpSpPr>
              <a:xfrm>
                <a:off x="172643" y="5060827"/>
                <a:ext cx="3426684" cy="1166196"/>
                <a:chOff x="6744103" y="2790650"/>
                <a:chExt cx="5447897" cy="1905895"/>
              </a:xfrm>
              <a:grpFill/>
            </p:grpSpPr>
            <p:sp>
              <p:nvSpPr>
                <p:cNvPr id="54" name="Freeform 205">
                  <a:extLst>
                    <a:ext uri="{FF2B5EF4-FFF2-40B4-BE49-F238E27FC236}">
                      <a16:creationId xmlns:a16="http://schemas.microsoft.com/office/drawing/2014/main" id="{18884224-A1C6-40DC-B675-FFFE231F9A21}"/>
                    </a:ext>
                  </a:extLst>
                </p:cNvPr>
                <p:cNvSpPr/>
                <p:nvPr/>
              </p:nvSpPr>
              <p:spPr>
                <a:xfrm>
                  <a:off x="10320282" y="3286845"/>
                  <a:ext cx="833141" cy="1409700"/>
                </a:xfrm>
                <a:custGeom>
                  <a:avLst/>
                  <a:gdLst>
                    <a:gd name="connsiteX0" fmla="*/ 615471 w 833141"/>
                    <a:gd name="connsiteY0" fmla="*/ 988335 h 1409700"/>
                    <a:gd name="connsiteX1" fmla="*/ 615471 w 833141"/>
                    <a:gd name="connsiteY1" fmla="*/ 1134385 h 1409700"/>
                    <a:gd name="connsiteX2" fmla="*/ 761521 w 833141"/>
                    <a:gd name="connsiteY2" fmla="*/ 1134385 h 1409700"/>
                    <a:gd name="connsiteX3" fmla="*/ 761521 w 833141"/>
                    <a:gd name="connsiteY3" fmla="*/ 988335 h 1409700"/>
                    <a:gd name="connsiteX4" fmla="*/ 434188 w 833141"/>
                    <a:gd name="connsiteY4" fmla="*/ 988335 h 1409700"/>
                    <a:gd name="connsiteX5" fmla="*/ 434188 w 833141"/>
                    <a:gd name="connsiteY5" fmla="*/ 1134385 h 1409700"/>
                    <a:gd name="connsiteX6" fmla="*/ 580238 w 833141"/>
                    <a:gd name="connsiteY6" fmla="*/ 1134385 h 1409700"/>
                    <a:gd name="connsiteX7" fmla="*/ 580238 w 833141"/>
                    <a:gd name="connsiteY7" fmla="*/ 988335 h 1409700"/>
                    <a:gd name="connsiteX8" fmla="*/ 252904 w 833141"/>
                    <a:gd name="connsiteY8" fmla="*/ 988335 h 1409700"/>
                    <a:gd name="connsiteX9" fmla="*/ 252904 w 833141"/>
                    <a:gd name="connsiteY9" fmla="*/ 1134385 h 1409700"/>
                    <a:gd name="connsiteX10" fmla="*/ 398954 w 833141"/>
                    <a:gd name="connsiteY10" fmla="*/ 1134385 h 1409700"/>
                    <a:gd name="connsiteX11" fmla="*/ 398954 w 833141"/>
                    <a:gd name="connsiteY11" fmla="*/ 988335 h 1409700"/>
                    <a:gd name="connsiteX12" fmla="*/ 71620 w 833141"/>
                    <a:gd name="connsiteY12" fmla="*/ 988335 h 1409700"/>
                    <a:gd name="connsiteX13" fmla="*/ 71620 w 833141"/>
                    <a:gd name="connsiteY13" fmla="*/ 1134385 h 1409700"/>
                    <a:gd name="connsiteX14" fmla="*/ 217670 w 833141"/>
                    <a:gd name="connsiteY14" fmla="*/ 1134385 h 1409700"/>
                    <a:gd name="connsiteX15" fmla="*/ 217670 w 833141"/>
                    <a:gd name="connsiteY15" fmla="*/ 988335 h 1409700"/>
                    <a:gd name="connsiteX16" fmla="*/ 615471 w 833141"/>
                    <a:gd name="connsiteY16" fmla="*/ 810865 h 1409700"/>
                    <a:gd name="connsiteX17" fmla="*/ 615471 w 833141"/>
                    <a:gd name="connsiteY17" fmla="*/ 956915 h 1409700"/>
                    <a:gd name="connsiteX18" fmla="*/ 761521 w 833141"/>
                    <a:gd name="connsiteY18" fmla="*/ 956915 h 1409700"/>
                    <a:gd name="connsiteX19" fmla="*/ 761521 w 833141"/>
                    <a:gd name="connsiteY19" fmla="*/ 810865 h 1409700"/>
                    <a:gd name="connsiteX20" fmla="*/ 434188 w 833141"/>
                    <a:gd name="connsiteY20" fmla="*/ 810865 h 1409700"/>
                    <a:gd name="connsiteX21" fmla="*/ 434188 w 833141"/>
                    <a:gd name="connsiteY21" fmla="*/ 956915 h 1409700"/>
                    <a:gd name="connsiteX22" fmla="*/ 580238 w 833141"/>
                    <a:gd name="connsiteY22" fmla="*/ 956915 h 1409700"/>
                    <a:gd name="connsiteX23" fmla="*/ 580238 w 833141"/>
                    <a:gd name="connsiteY23" fmla="*/ 810865 h 1409700"/>
                    <a:gd name="connsiteX24" fmla="*/ 252904 w 833141"/>
                    <a:gd name="connsiteY24" fmla="*/ 810865 h 1409700"/>
                    <a:gd name="connsiteX25" fmla="*/ 252904 w 833141"/>
                    <a:gd name="connsiteY25" fmla="*/ 956915 h 1409700"/>
                    <a:gd name="connsiteX26" fmla="*/ 398954 w 833141"/>
                    <a:gd name="connsiteY26" fmla="*/ 956915 h 1409700"/>
                    <a:gd name="connsiteX27" fmla="*/ 398954 w 833141"/>
                    <a:gd name="connsiteY27" fmla="*/ 810865 h 1409700"/>
                    <a:gd name="connsiteX28" fmla="*/ 71620 w 833141"/>
                    <a:gd name="connsiteY28" fmla="*/ 810865 h 1409700"/>
                    <a:gd name="connsiteX29" fmla="*/ 71620 w 833141"/>
                    <a:gd name="connsiteY29" fmla="*/ 956915 h 1409700"/>
                    <a:gd name="connsiteX30" fmla="*/ 217670 w 833141"/>
                    <a:gd name="connsiteY30" fmla="*/ 956915 h 1409700"/>
                    <a:gd name="connsiteX31" fmla="*/ 217670 w 833141"/>
                    <a:gd name="connsiteY31" fmla="*/ 810865 h 1409700"/>
                    <a:gd name="connsiteX32" fmla="*/ 615471 w 833141"/>
                    <a:gd name="connsiteY32" fmla="*/ 633395 h 1409700"/>
                    <a:gd name="connsiteX33" fmla="*/ 615471 w 833141"/>
                    <a:gd name="connsiteY33" fmla="*/ 779445 h 1409700"/>
                    <a:gd name="connsiteX34" fmla="*/ 761521 w 833141"/>
                    <a:gd name="connsiteY34" fmla="*/ 779445 h 1409700"/>
                    <a:gd name="connsiteX35" fmla="*/ 761521 w 833141"/>
                    <a:gd name="connsiteY35" fmla="*/ 633395 h 1409700"/>
                    <a:gd name="connsiteX36" fmla="*/ 434188 w 833141"/>
                    <a:gd name="connsiteY36" fmla="*/ 633395 h 1409700"/>
                    <a:gd name="connsiteX37" fmla="*/ 434188 w 833141"/>
                    <a:gd name="connsiteY37" fmla="*/ 779445 h 1409700"/>
                    <a:gd name="connsiteX38" fmla="*/ 580238 w 833141"/>
                    <a:gd name="connsiteY38" fmla="*/ 779445 h 1409700"/>
                    <a:gd name="connsiteX39" fmla="*/ 580238 w 833141"/>
                    <a:gd name="connsiteY39" fmla="*/ 633395 h 1409700"/>
                    <a:gd name="connsiteX40" fmla="*/ 252904 w 833141"/>
                    <a:gd name="connsiteY40" fmla="*/ 633395 h 1409700"/>
                    <a:gd name="connsiteX41" fmla="*/ 252904 w 833141"/>
                    <a:gd name="connsiteY41" fmla="*/ 779445 h 1409700"/>
                    <a:gd name="connsiteX42" fmla="*/ 398954 w 833141"/>
                    <a:gd name="connsiteY42" fmla="*/ 779445 h 1409700"/>
                    <a:gd name="connsiteX43" fmla="*/ 398954 w 833141"/>
                    <a:gd name="connsiteY43" fmla="*/ 633395 h 1409700"/>
                    <a:gd name="connsiteX44" fmla="*/ 71620 w 833141"/>
                    <a:gd name="connsiteY44" fmla="*/ 633395 h 1409700"/>
                    <a:gd name="connsiteX45" fmla="*/ 71620 w 833141"/>
                    <a:gd name="connsiteY45" fmla="*/ 779445 h 1409700"/>
                    <a:gd name="connsiteX46" fmla="*/ 217670 w 833141"/>
                    <a:gd name="connsiteY46" fmla="*/ 779445 h 1409700"/>
                    <a:gd name="connsiteX47" fmla="*/ 217670 w 833141"/>
                    <a:gd name="connsiteY47" fmla="*/ 633395 h 1409700"/>
                    <a:gd name="connsiteX48" fmla="*/ 615471 w 833141"/>
                    <a:gd name="connsiteY48" fmla="*/ 460732 h 1409700"/>
                    <a:gd name="connsiteX49" fmla="*/ 615471 w 833141"/>
                    <a:gd name="connsiteY49" fmla="*/ 606782 h 1409700"/>
                    <a:gd name="connsiteX50" fmla="*/ 761521 w 833141"/>
                    <a:gd name="connsiteY50" fmla="*/ 606782 h 1409700"/>
                    <a:gd name="connsiteX51" fmla="*/ 761521 w 833141"/>
                    <a:gd name="connsiteY51" fmla="*/ 460732 h 1409700"/>
                    <a:gd name="connsiteX52" fmla="*/ 434188 w 833141"/>
                    <a:gd name="connsiteY52" fmla="*/ 460732 h 1409700"/>
                    <a:gd name="connsiteX53" fmla="*/ 434188 w 833141"/>
                    <a:gd name="connsiteY53" fmla="*/ 606782 h 1409700"/>
                    <a:gd name="connsiteX54" fmla="*/ 580238 w 833141"/>
                    <a:gd name="connsiteY54" fmla="*/ 606782 h 1409700"/>
                    <a:gd name="connsiteX55" fmla="*/ 580238 w 833141"/>
                    <a:gd name="connsiteY55" fmla="*/ 460732 h 1409700"/>
                    <a:gd name="connsiteX56" fmla="*/ 252904 w 833141"/>
                    <a:gd name="connsiteY56" fmla="*/ 460732 h 1409700"/>
                    <a:gd name="connsiteX57" fmla="*/ 252904 w 833141"/>
                    <a:gd name="connsiteY57" fmla="*/ 606782 h 1409700"/>
                    <a:gd name="connsiteX58" fmla="*/ 398954 w 833141"/>
                    <a:gd name="connsiteY58" fmla="*/ 606782 h 1409700"/>
                    <a:gd name="connsiteX59" fmla="*/ 398954 w 833141"/>
                    <a:gd name="connsiteY59" fmla="*/ 460732 h 1409700"/>
                    <a:gd name="connsiteX60" fmla="*/ 71620 w 833141"/>
                    <a:gd name="connsiteY60" fmla="*/ 460732 h 1409700"/>
                    <a:gd name="connsiteX61" fmla="*/ 71620 w 833141"/>
                    <a:gd name="connsiteY61" fmla="*/ 606782 h 1409700"/>
                    <a:gd name="connsiteX62" fmla="*/ 217670 w 833141"/>
                    <a:gd name="connsiteY62" fmla="*/ 606782 h 1409700"/>
                    <a:gd name="connsiteX63" fmla="*/ 217670 w 833141"/>
                    <a:gd name="connsiteY63" fmla="*/ 460732 h 1409700"/>
                    <a:gd name="connsiteX64" fmla="*/ 615471 w 833141"/>
                    <a:gd name="connsiteY64" fmla="*/ 288069 h 1409700"/>
                    <a:gd name="connsiteX65" fmla="*/ 615471 w 833141"/>
                    <a:gd name="connsiteY65" fmla="*/ 434119 h 1409700"/>
                    <a:gd name="connsiteX66" fmla="*/ 761521 w 833141"/>
                    <a:gd name="connsiteY66" fmla="*/ 434119 h 1409700"/>
                    <a:gd name="connsiteX67" fmla="*/ 761521 w 833141"/>
                    <a:gd name="connsiteY67" fmla="*/ 288069 h 1409700"/>
                    <a:gd name="connsiteX68" fmla="*/ 434188 w 833141"/>
                    <a:gd name="connsiteY68" fmla="*/ 288069 h 1409700"/>
                    <a:gd name="connsiteX69" fmla="*/ 434188 w 833141"/>
                    <a:gd name="connsiteY69" fmla="*/ 434119 h 1409700"/>
                    <a:gd name="connsiteX70" fmla="*/ 580238 w 833141"/>
                    <a:gd name="connsiteY70" fmla="*/ 434119 h 1409700"/>
                    <a:gd name="connsiteX71" fmla="*/ 580238 w 833141"/>
                    <a:gd name="connsiteY71" fmla="*/ 288069 h 1409700"/>
                    <a:gd name="connsiteX72" fmla="*/ 252904 w 833141"/>
                    <a:gd name="connsiteY72" fmla="*/ 288069 h 1409700"/>
                    <a:gd name="connsiteX73" fmla="*/ 252904 w 833141"/>
                    <a:gd name="connsiteY73" fmla="*/ 434119 h 1409700"/>
                    <a:gd name="connsiteX74" fmla="*/ 398954 w 833141"/>
                    <a:gd name="connsiteY74" fmla="*/ 434119 h 1409700"/>
                    <a:gd name="connsiteX75" fmla="*/ 398954 w 833141"/>
                    <a:gd name="connsiteY75" fmla="*/ 288069 h 1409700"/>
                    <a:gd name="connsiteX76" fmla="*/ 71620 w 833141"/>
                    <a:gd name="connsiteY76" fmla="*/ 288069 h 1409700"/>
                    <a:gd name="connsiteX77" fmla="*/ 71620 w 833141"/>
                    <a:gd name="connsiteY77" fmla="*/ 434119 h 1409700"/>
                    <a:gd name="connsiteX78" fmla="*/ 217670 w 833141"/>
                    <a:gd name="connsiteY78" fmla="*/ 434119 h 1409700"/>
                    <a:gd name="connsiteX79" fmla="*/ 217670 w 833141"/>
                    <a:gd name="connsiteY79" fmla="*/ 288069 h 1409700"/>
                    <a:gd name="connsiteX80" fmla="*/ 615471 w 833141"/>
                    <a:gd name="connsiteY80" fmla="*/ 111367 h 1409700"/>
                    <a:gd name="connsiteX81" fmla="*/ 615471 w 833141"/>
                    <a:gd name="connsiteY81" fmla="*/ 257417 h 1409700"/>
                    <a:gd name="connsiteX82" fmla="*/ 761521 w 833141"/>
                    <a:gd name="connsiteY82" fmla="*/ 257417 h 1409700"/>
                    <a:gd name="connsiteX83" fmla="*/ 761521 w 833141"/>
                    <a:gd name="connsiteY83" fmla="*/ 111367 h 1409700"/>
                    <a:gd name="connsiteX84" fmla="*/ 434188 w 833141"/>
                    <a:gd name="connsiteY84" fmla="*/ 111367 h 1409700"/>
                    <a:gd name="connsiteX85" fmla="*/ 434188 w 833141"/>
                    <a:gd name="connsiteY85" fmla="*/ 257417 h 1409700"/>
                    <a:gd name="connsiteX86" fmla="*/ 580238 w 833141"/>
                    <a:gd name="connsiteY86" fmla="*/ 257417 h 1409700"/>
                    <a:gd name="connsiteX87" fmla="*/ 580238 w 833141"/>
                    <a:gd name="connsiteY87" fmla="*/ 111367 h 1409700"/>
                    <a:gd name="connsiteX88" fmla="*/ 252904 w 833141"/>
                    <a:gd name="connsiteY88" fmla="*/ 111367 h 1409700"/>
                    <a:gd name="connsiteX89" fmla="*/ 252904 w 833141"/>
                    <a:gd name="connsiteY89" fmla="*/ 257417 h 1409700"/>
                    <a:gd name="connsiteX90" fmla="*/ 398954 w 833141"/>
                    <a:gd name="connsiteY90" fmla="*/ 257417 h 1409700"/>
                    <a:gd name="connsiteX91" fmla="*/ 398954 w 833141"/>
                    <a:gd name="connsiteY91" fmla="*/ 111367 h 1409700"/>
                    <a:gd name="connsiteX92" fmla="*/ 71620 w 833141"/>
                    <a:gd name="connsiteY92" fmla="*/ 111367 h 1409700"/>
                    <a:gd name="connsiteX93" fmla="*/ 71620 w 833141"/>
                    <a:gd name="connsiteY93" fmla="*/ 257417 h 1409700"/>
                    <a:gd name="connsiteX94" fmla="*/ 217670 w 833141"/>
                    <a:gd name="connsiteY94" fmla="*/ 257417 h 1409700"/>
                    <a:gd name="connsiteX95" fmla="*/ 217670 w 833141"/>
                    <a:gd name="connsiteY95" fmla="*/ 111367 h 1409700"/>
                    <a:gd name="connsiteX96" fmla="*/ 0 w 833141"/>
                    <a:gd name="connsiteY96" fmla="*/ 0 h 1409700"/>
                    <a:gd name="connsiteX97" fmla="*/ 833141 w 833141"/>
                    <a:gd name="connsiteY97" fmla="*/ 0 h 1409700"/>
                    <a:gd name="connsiteX98" fmla="*/ 833141 w 833141"/>
                    <a:gd name="connsiteY98" fmla="*/ 1409700 h 1409700"/>
                    <a:gd name="connsiteX99" fmla="*/ 0 w 833141"/>
                    <a:gd name="connsiteY99" fmla="*/ 1409700 h 1409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</a:cxnLst>
                  <a:rect l="l" t="t" r="r" b="b"/>
                  <a:pathLst>
                    <a:path w="833141" h="1409700">
                      <a:moveTo>
                        <a:pt x="615471" y="988335"/>
                      </a:moveTo>
                      <a:lnTo>
                        <a:pt x="615471" y="1134385"/>
                      </a:lnTo>
                      <a:lnTo>
                        <a:pt x="761521" y="1134385"/>
                      </a:lnTo>
                      <a:lnTo>
                        <a:pt x="761521" y="988335"/>
                      </a:lnTo>
                      <a:close/>
                      <a:moveTo>
                        <a:pt x="434188" y="988335"/>
                      </a:moveTo>
                      <a:lnTo>
                        <a:pt x="434188" y="1134385"/>
                      </a:lnTo>
                      <a:lnTo>
                        <a:pt x="580238" y="1134385"/>
                      </a:lnTo>
                      <a:lnTo>
                        <a:pt x="580238" y="988335"/>
                      </a:lnTo>
                      <a:close/>
                      <a:moveTo>
                        <a:pt x="252904" y="988335"/>
                      </a:moveTo>
                      <a:lnTo>
                        <a:pt x="252904" y="1134385"/>
                      </a:lnTo>
                      <a:lnTo>
                        <a:pt x="398954" y="1134385"/>
                      </a:lnTo>
                      <a:lnTo>
                        <a:pt x="398954" y="988335"/>
                      </a:lnTo>
                      <a:close/>
                      <a:moveTo>
                        <a:pt x="71620" y="988335"/>
                      </a:moveTo>
                      <a:lnTo>
                        <a:pt x="71620" y="1134385"/>
                      </a:lnTo>
                      <a:lnTo>
                        <a:pt x="217670" y="1134385"/>
                      </a:lnTo>
                      <a:lnTo>
                        <a:pt x="217670" y="988335"/>
                      </a:lnTo>
                      <a:close/>
                      <a:moveTo>
                        <a:pt x="615471" y="810865"/>
                      </a:moveTo>
                      <a:lnTo>
                        <a:pt x="615471" y="956915"/>
                      </a:lnTo>
                      <a:lnTo>
                        <a:pt x="761521" y="956915"/>
                      </a:lnTo>
                      <a:lnTo>
                        <a:pt x="761521" y="810865"/>
                      </a:lnTo>
                      <a:close/>
                      <a:moveTo>
                        <a:pt x="434188" y="810865"/>
                      </a:moveTo>
                      <a:lnTo>
                        <a:pt x="434188" y="956915"/>
                      </a:lnTo>
                      <a:lnTo>
                        <a:pt x="580238" y="956915"/>
                      </a:lnTo>
                      <a:lnTo>
                        <a:pt x="580238" y="810865"/>
                      </a:lnTo>
                      <a:close/>
                      <a:moveTo>
                        <a:pt x="252904" y="810865"/>
                      </a:moveTo>
                      <a:lnTo>
                        <a:pt x="252904" y="956915"/>
                      </a:lnTo>
                      <a:lnTo>
                        <a:pt x="398954" y="956915"/>
                      </a:lnTo>
                      <a:lnTo>
                        <a:pt x="398954" y="810865"/>
                      </a:lnTo>
                      <a:close/>
                      <a:moveTo>
                        <a:pt x="71620" y="810865"/>
                      </a:moveTo>
                      <a:lnTo>
                        <a:pt x="71620" y="956915"/>
                      </a:lnTo>
                      <a:lnTo>
                        <a:pt x="217670" y="956915"/>
                      </a:lnTo>
                      <a:lnTo>
                        <a:pt x="217670" y="810865"/>
                      </a:lnTo>
                      <a:close/>
                      <a:moveTo>
                        <a:pt x="615471" y="633395"/>
                      </a:moveTo>
                      <a:lnTo>
                        <a:pt x="615471" y="779445"/>
                      </a:lnTo>
                      <a:lnTo>
                        <a:pt x="761521" y="779445"/>
                      </a:lnTo>
                      <a:lnTo>
                        <a:pt x="761521" y="633395"/>
                      </a:lnTo>
                      <a:close/>
                      <a:moveTo>
                        <a:pt x="434188" y="633395"/>
                      </a:moveTo>
                      <a:lnTo>
                        <a:pt x="434188" y="779445"/>
                      </a:lnTo>
                      <a:lnTo>
                        <a:pt x="580238" y="779445"/>
                      </a:lnTo>
                      <a:lnTo>
                        <a:pt x="580238" y="633395"/>
                      </a:lnTo>
                      <a:close/>
                      <a:moveTo>
                        <a:pt x="252904" y="633395"/>
                      </a:moveTo>
                      <a:lnTo>
                        <a:pt x="252904" y="779445"/>
                      </a:lnTo>
                      <a:lnTo>
                        <a:pt x="398954" y="779445"/>
                      </a:lnTo>
                      <a:lnTo>
                        <a:pt x="398954" y="633395"/>
                      </a:lnTo>
                      <a:close/>
                      <a:moveTo>
                        <a:pt x="71620" y="633395"/>
                      </a:moveTo>
                      <a:lnTo>
                        <a:pt x="71620" y="779445"/>
                      </a:lnTo>
                      <a:lnTo>
                        <a:pt x="217670" y="779445"/>
                      </a:lnTo>
                      <a:lnTo>
                        <a:pt x="217670" y="633395"/>
                      </a:lnTo>
                      <a:close/>
                      <a:moveTo>
                        <a:pt x="615471" y="460732"/>
                      </a:moveTo>
                      <a:lnTo>
                        <a:pt x="615471" y="606782"/>
                      </a:lnTo>
                      <a:lnTo>
                        <a:pt x="761521" y="606782"/>
                      </a:lnTo>
                      <a:lnTo>
                        <a:pt x="761521" y="460732"/>
                      </a:lnTo>
                      <a:close/>
                      <a:moveTo>
                        <a:pt x="434188" y="460732"/>
                      </a:moveTo>
                      <a:lnTo>
                        <a:pt x="434188" y="606782"/>
                      </a:lnTo>
                      <a:lnTo>
                        <a:pt x="580238" y="606782"/>
                      </a:lnTo>
                      <a:lnTo>
                        <a:pt x="580238" y="460732"/>
                      </a:lnTo>
                      <a:close/>
                      <a:moveTo>
                        <a:pt x="252904" y="460732"/>
                      </a:moveTo>
                      <a:lnTo>
                        <a:pt x="252904" y="606782"/>
                      </a:lnTo>
                      <a:lnTo>
                        <a:pt x="398954" y="606782"/>
                      </a:lnTo>
                      <a:lnTo>
                        <a:pt x="398954" y="460732"/>
                      </a:lnTo>
                      <a:close/>
                      <a:moveTo>
                        <a:pt x="71620" y="460732"/>
                      </a:moveTo>
                      <a:lnTo>
                        <a:pt x="71620" y="606782"/>
                      </a:lnTo>
                      <a:lnTo>
                        <a:pt x="217670" y="606782"/>
                      </a:lnTo>
                      <a:lnTo>
                        <a:pt x="217670" y="460732"/>
                      </a:lnTo>
                      <a:close/>
                      <a:moveTo>
                        <a:pt x="615471" y="288069"/>
                      </a:moveTo>
                      <a:lnTo>
                        <a:pt x="615471" y="434119"/>
                      </a:lnTo>
                      <a:lnTo>
                        <a:pt x="761521" y="434119"/>
                      </a:lnTo>
                      <a:lnTo>
                        <a:pt x="761521" y="288069"/>
                      </a:lnTo>
                      <a:close/>
                      <a:moveTo>
                        <a:pt x="434188" y="288069"/>
                      </a:moveTo>
                      <a:lnTo>
                        <a:pt x="434188" y="434119"/>
                      </a:lnTo>
                      <a:lnTo>
                        <a:pt x="580238" y="434119"/>
                      </a:lnTo>
                      <a:lnTo>
                        <a:pt x="580238" y="288069"/>
                      </a:lnTo>
                      <a:close/>
                      <a:moveTo>
                        <a:pt x="252904" y="288069"/>
                      </a:moveTo>
                      <a:lnTo>
                        <a:pt x="252904" y="434119"/>
                      </a:lnTo>
                      <a:lnTo>
                        <a:pt x="398954" y="434119"/>
                      </a:lnTo>
                      <a:lnTo>
                        <a:pt x="398954" y="288069"/>
                      </a:lnTo>
                      <a:close/>
                      <a:moveTo>
                        <a:pt x="71620" y="288069"/>
                      </a:moveTo>
                      <a:lnTo>
                        <a:pt x="71620" y="434119"/>
                      </a:lnTo>
                      <a:lnTo>
                        <a:pt x="217670" y="434119"/>
                      </a:lnTo>
                      <a:lnTo>
                        <a:pt x="217670" y="288069"/>
                      </a:lnTo>
                      <a:close/>
                      <a:moveTo>
                        <a:pt x="615471" y="111367"/>
                      </a:moveTo>
                      <a:lnTo>
                        <a:pt x="615471" y="257417"/>
                      </a:lnTo>
                      <a:lnTo>
                        <a:pt x="761521" y="257417"/>
                      </a:lnTo>
                      <a:lnTo>
                        <a:pt x="761521" y="111367"/>
                      </a:lnTo>
                      <a:close/>
                      <a:moveTo>
                        <a:pt x="434188" y="111367"/>
                      </a:moveTo>
                      <a:lnTo>
                        <a:pt x="434188" y="257417"/>
                      </a:lnTo>
                      <a:lnTo>
                        <a:pt x="580238" y="257417"/>
                      </a:lnTo>
                      <a:lnTo>
                        <a:pt x="580238" y="111367"/>
                      </a:lnTo>
                      <a:close/>
                      <a:moveTo>
                        <a:pt x="252904" y="111367"/>
                      </a:moveTo>
                      <a:lnTo>
                        <a:pt x="252904" y="257417"/>
                      </a:lnTo>
                      <a:lnTo>
                        <a:pt x="398954" y="257417"/>
                      </a:lnTo>
                      <a:lnTo>
                        <a:pt x="398954" y="111367"/>
                      </a:lnTo>
                      <a:close/>
                      <a:moveTo>
                        <a:pt x="71620" y="111367"/>
                      </a:moveTo>
                      <a:lnTo>
                        <a:pt x="71620" y="257417"/>
                      </a:lnTo>
                      <a:lnTo>
                        <a:pt x="217670" y="257417"/>
                      </a:lnTo>
                      <a:lnTo>
                        <a:pt x="217670" y="111367"/>
                      </a:lnTo>
                      <a:close/>
                      <a:moveTo>
                        <a:pt x="0" y="0"/>
                      </a:moveTo>
                      <a:lnTo>
                        <a:pt x="833141" y="0"/>
                      </a:lnTo>
                      <a:lnTo>
                        <a:pt x="833141" y="1409700"/>
                      </a:lnTo>
                      <a:lnTo>
                        <a:pt x="0" y="14097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55" name="Freeform 229">
                  <a:extLst>
                    <a:ext uri="{FF2B5EF4-FFF2-40B4-BE49-F238E27FC236}">
                      <a16:creationId xmlns:a16="http://schemas.microsoft.com/office/drawing/2014/main" id="{35885D78-062C-4473-AECC-DEE99D1CB6C1}"/>
                    </a:ext>
                  </a:extLst>
                </p:cNvPr>
                <p:cNvSpPr/>
                <p:nvPr/>
              </p:nvSpPr>
              <p:spPr>
                <a:xfrm>
                  <a:off x="8755898" y="2811283"/>
                  <a:ext cx="495300" cy="1885262"/>
                </a:xfrm>
                <a:custGeom>
                  <a:avLst/>
                  <a:gdLst>
                    <a:gd name="connsiteX0" fmla="*/ 340274 w 495300"/>
                    <a:gd name="connsiteY0" fmla="*/ 1548428 h 1885262"/>
                    <a:gd name="connsiteX1" fmla="*/ 340274 w 495300"/>
                    <a:gd name="connsiteY1" fmla="*/ 1720733 h 1885262"/>
                    <a:gd name="connsiteX2" fmla="*/ 431800 w 495300"/>
                    <a:gd name="connsiteY2" fmla="*/ 1720733 h 1885262"/>
                    <a:gd name="connsiteX3" fmla="*/ 431800 w 495300"/>
                    <a:gd name="connsiteY3" fmla="*/ 1548428 h 1885262"/>
                    <a:gd name="connsiteX4" fmla="*/ 193736 w 495300"/>
                    <a:gd name="connsiteY4" fmla="*/ 1548428 h 1885262"/>
                    <a:gd name="connsiteX5" fmla="*/ 193736 w 495300"/>
                    <a:gd name="connsiteY5" fmla="*/ 1720733 h 1885262"/>
                    <a:gd name="connsiteX6" fmla="*/ 285262 w 495300"/>
                    <a:gd name="connsiteY6" fmla="*/ 1720733 h 1885262"/>
                    <a:gd name="connsiteX7" fmla="*/ 285262 w 495300"/>
                    <a:gd name="connsiteY7" fmla="*/ 1548428 h 1885262"/>
                    <a:gd name="connsiteX8" fmla="*/ 49762 w 495300"/>
                    <a:gd name="connsiteY8" fmla="*/ 1548428 h 1885262"/>
                    <a:gd name="connsiteX9" fmla="*/ 49762 w 495300"/>
                    <a:gd name="connsiteY9" fmla="*/ 1720733 h 1885262"/>
                    <a:gd name="connsiteX10" fmla="*/ 141288 w 495300"/>
                    <a:gd name="connsiteY10" fmla="*/ 1720733 h 1885262"/>
                    <a:gd name="connsiteX11" fmla="*/ 141288 w 495300"/>
                    <a:gd name="connsiteY11" fmla="*/ 1548428 h 1885262"/>
                    <a:gd name="connsiteX12" fmla="*/ 340274 w 495300"/>
                    <a:gd name="connsiteY12" fmla="*/ 1324645 h 1885262"/>
                    <a:gd name="connsiteX13" fmla="*/ 340274 w 495300"/>
                    <a:gd name="connsiteY13" fmla="*/ 1496950 h 1885262"/>
                    <a:gd name="connsiteX14" fmla="*/ 431800 w 495300"/>
                    <a:gd name="connsiteY14" fmla="*/ 1496950 h 1885262"/>
                    <a:gd name="connsiteX15" fmla="*/ 431800 w 495300"/>
                    <a:gd name="connsiteY15" fmla="*/ 1324645 h 1885262"/>
                    <a:gd name="connsiteX16" fmla="*/ 193736 w 495300"/>
                    <a:gd name="connsiteY16" fmla="*/ 1324645 h 1885262"/>
                    <a:gd name="connsiteX17" fmla="*/ 193736 w 495300"/>
                    <a:gd name="connsiteY17" fmla="*/ 1496950 h 1885262"/>
                    <a:gd name="connsiteX18" fmla="*/ 285262 w 495300"/>
                    <a:gd name="connsiteY18" fmla="*/ 1496950 h 1885262"/>
                    <a:gd name="connsiteX19" fmla="*/ 285262 w 495300"/>
                    <a:gd name="connsiteY19" fmla="*/ 1324645 h 1885262"/>
                    <a:gd name="connsiteX20" fmla="*/ 49762 w 495300"/>
                    <a:gd name="connsiteY20" fmla="*/ 1324645 h 1885262"/>
                    <a:gd name="connsiteX21" fmla="*/ 49762 w 495300"/>
                    <a:gd name="connsiteY21" fmla="*/ 1496950 h 1885262"/>
                    <a:gd name="connsiteX22" fmla="*/ 141288 w 495300"/>
                    <a:gd name="connsiteY22" fmla="*/ 1496950 h 1885262"/>
                    <a:gd name="connsiteX23" fmla="*/ 141288 w 495300"/>
                    <a:gd name="connsiteY23" fmla="*/ 1324645 h 1885262"/>
                    <a:gd name="connsiteX24" fmla="*/ 57150 w 495300"/>
                    <a:gd name="connsiteY24" fmla="*/ 1188612 h 1885262"/>
                    <a:gd name="connsiteX25" fmla="*/ 57150 w 495300"/>
                    <a:gd name="connsiteY25" fmla="*/ 1234331 h 1885262"/>
                    <a:gd name="connsiteX26" fmla="*/ 438150 w 495300"/>
                    <a:gd name="connsiteY26" fmla="*/ 1234331 h 1885262"/>
                    <a:gd name="connsiteX27" fmla="*/ 438150 w 495300"/>
                    <a:gd name="connsiteY27" fmla="*/ 1188612 h 1885262"/>
                    <a:gd name="connsiteX28" fmla="*/ 57150 w 495300"/>
                    <a:gd name="connsiteY28" fmla="*/ 1115858 h 1885262"/>
                    <a:gd name="connsiteX29" fmla="*/ 57150 w 495300"/>
                    <a:gd name="connsiteY29" fmla="*/ 1161577 h 1885262"/>
                    <a:gd name="connsiteX30" fmla="*/ 438150 w 495300"/>
                    <a:gd name="connsiteY30" fmla="*/ 1161577 h 1885262"/>
                    <a:gd name="connsiteX31" fmla="*/ 438150 w 495300"/>
                    <a:gd name="connsiteY31" fmla="*/ 1115858 h 1885262"/>
                    <a:gd name="connsiteX32" fmla="*/ 57150 w 495300"/>
                    <a:gd name="connsiteY32" fmla="*/ 1043104 h 1885262"/>
                    <a:gd name="connsiteX33" fmla="*/ 57150 w 495300"/>
                    <a:gd name="connsiteY33" fmla="*/ 1088823 h 1885262"/>
                    <a:gd name="connsiteX34" fmla="*/ 438150 w 495300"/>
                    <a:gd name="connsiteY34" fmla="*/ 1088823 h 1885262"/>
                    <a:gd name="connsiteX35" fmla="*/ 438150 w 495300"/>
                    <a:gd name="connsiteY35" fmla="*/ 1043104 h 1885262"/>
                    <a:gd name="connsiteX36" fmla="*/ 57150 w 495300"/>
                    <a:gd name="connsiteY36" fmla="*/ 970350 h 1885262"/>
                    <a:gd name="connsiteX37" fmla="*/ 57150 w 495300"/>
                    <a:gd name="connsiteY37" fmla="*/ 1016069 h 1885262"/>
                    <a:gd name="connsiteX38" fmla="*/ 438150 w 495300"/>
                    <a:gd name="connsiteY38" fmla="*/ 1016069 h 1885262"/>
                    <a:gd name="connsiteX39" fmla="*/ 438150 w 495300"/>
                    <a:gd name="connsiteY39" fmla="*/ 970350 h 1885262"/>
                    <a:gd name="connsiteX40" fmla="*/ 57150 w 495300"/>
                    <a:gd name="connsiteY40" fmla="*/ 897596 h 1885262"/>
                    <a:gd name="connsiteX41" fmla="*/ 57150 w 495300"/>
                    <a:gd name="connsiteY41" fmla="*/ 943315 h 1885262"/>
                    <a:gd name="connsiteX42" fmla="*/ 438150 w 495300"/>
                    <a:gd name="connsiteY42" fmla="*/ 943315 h 1885262"/>
                    <a:gd name="connsiteX43" fmla="*/ 438150 w 495300"/>
                    <a:gd name="connsiteY43" fmla="*/ 897596 h 1885262"/>
                    <a:gd name="connsiteX44" fmla="*/ 57150 w 495300"/>
                    <a:gd name="connsiteY44" fmla="*/ 824842 h 1885262"/>
                    <a:gd name="connsiteX45" fmla="*/ 57150 w 495300"/>
                    <a:gd name="connsiteY45" fmla="*/ 870561 h 1885262"/>
                    <a:gd name="connsiteX46" fmla="*/ 438150 w 495300"/>
                    <a:gd name="connsiteY46" fmla="*/ 870561 h 1885262"/>
                    <a:gd name="connsiteX47" fmla="*/ 438150 w 495300"/>
                    <a:gd name="connsiteY47" fmla="*/ 824842 h 1885262"/>
                    <a:gd name="connsiteX48" fmla="*/ 57150 w 495300"/>
                    <a:gd name="connsiteY48" fmla="*/ 752088 h 1885262"/>
                    <a:gd name="connsiteX49" fmla="*/ 57150 w 495300"/>
                    <a:gd name="connsiteY49" fmla="*/ 797807 h 1885262"/>
                    <a:gd name="connsiteX50" fmla="*/ 438150 w 495300"/>
                    <a:gd name="connsiteY50" fmla="*/ 797807 h 1885262"/>
                    <a:gd name="connsiteX51" fmla="*/ 438150 w 495300"/>
                    <a:gd name="connsiteY51" fmla="*/ 752088 h 1885262"/>
                    <a:gd name="connsiteX52" fmla="*/ 57150 w 495300"/>
                    <a:gd name="connsiteY52" fmla="*/ 679334 h 1885262"/>
                    <a:gd name="connsiteX53" fmla="*/ 57150 w 495300"/>
                    <a:gd name="connsiteY53" fmla="*/ 725053 h 1885262"/>
                    <a:gd name="connsiteX54" fmla="*/ 438150 w 495300"/>
                    <a:gd name="connsiteY54" fmla="*/ 725053 h 1885262"/>
                    <a:gd name="connsiteX55" fmla="*/ 438150 w 495300"/>
                    <a:gd name="connsiteY55" fmla="*/ 679334 h 1885262"/>
                    <a:gd name="connsiteX56" fmla="*/ 57150 w 495300"/>
                    <a:gd name="connsiteY56" fmla="*/ 606580 h 1885262"/>
                    <a:gd name="connsiteX57" fmla="*/ 57150 w 495300"/>
                    <a:gd name="connsiteY57" fmla="*/ 652299 h 1885262"/>
                    <a:gd name="connsiteX58" fmla="*/ 438150 w 495300"/>
                    <a:gd name="connsiteY58" fmla="*/ 652299 h 1885262"/>
                    <a:gd name="connsiteX59" fmla="*/ 438150 w 495300"/>
                    <a:gd name="connsiteY59" fmla="*/ 606580 h 1885262"/>
                    <a:gd name="connsiteX60" fmla="*/ 57150 w 495300"/>
                    <a:gd name="connsiteY60" fmla="*/ 533826 h 1885262"/>
                    <a:gd name="connsiteX61" fmla="*/ 57150 w 495300"/>
                    <a:gd name="connsiteY61" fmla="*/ 579545 h 1885262"/>
                    <a:gd name="connsiteX62" fmla="*/ 438150 w 495300"/>
                    <a:gd name="connsiteY62" fmla="*/ 579545 h 1885262"/>
                    <a:gd name="connsiteX63" fmla="*/ 438150 w 495300"/>
                    <a:gd name="connsiteY63" fmla="*/ 533826 h 1885262"/>
                    <a:gd name="connsiteX64" fmla="*/ 247650 w 495300"/>
                    <a:gd name="connsiteY64" fmla="*/ 0 h 1885262"/>
                    <a:gd name="connsiteX65" fmla="*/ 284479 w 495300"/>
                    <a:gd name="connsiteY65" fmla="*/ 306217 h 1885262"/>
                    <a:gd name="connsiteX66" fmla="*/ 363844 w 495300"/>
                    <a:gd name="connsiteY66" fmla="*/ 306217 h 1885262"/>
                    <a:gd name="connsiteX67" fmla="*/ 363844 w 495300"/>
                    <a:gd name="connsiteY67" fmla="*/ 458099 h 1885262"/>
                    <a:gd name="connsiteX68" fmla="*/ 495300 w 495300"/>
                    <a:gd name="connsiteY68" fmla="*/ 458099 h 1885262"/>
                    <a:gd name="connsiteX69" fmla="*/ 495300 w 495300"/>
                    <a:gd name="connsiteY69" fmla="*/ 1885262 h 1885262"/>
                    <a:gd name="connsiteX70" fmla="*/ 0 w 495300"/>
                    <a:gd name="connsiteY70" fmla="*/ 1885262 h 1885262"/>
                    <a:gd name="connsiteX71" fmla="*/ 0 w 495300"/>
                    <a:gd name="connsiteY71" fmla="*/ 458099 h 1885262"/>
                    <a:gd name="connsiteX72" fmla="*/ 131457 w 495300"/>
                    <a:gd name="connsiteY72" fmla="*/ 458099 h 1885262"/>
                    <a:gd name="connsiteX73" fmla="*/ 131457 w 495300"/>
                    <a:gd name="connsiteY73" fmla="*/ 306217 h 1885262"/>
                    <a:gd name="connsiteX74" fmla="*/ 210821 w 495300"/>
                    <a:gd name="connsiteY74" fmla="*/ 306217 h 1885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495300" h="1885262">
                      <a:moveTo>
                        <a:pt x="340274" y="1548428"/>
                      </a:moveTo>
                      <a:lnTo>
                        <a:pt x="340274" y="1720733"/>
                      </a:lnTo>
                      <a:lnTo>
                        <a:pt x="431800" y="1720733"/>
                      </a:lnTo>
                      <a:lnTo>
                        <a:pt x="431800" y="1548428"/>
                      </a:lnTo>
                      <a:close/>
                      <a:moveTo>
                        <a:pt x="193736" y="1548428"/>
                      </a:moveTo>
                      <a:lnTo>
                        <a:pt x="193736" y="1720733"/>
                      </a:lnTo>
                      <a:lnTo>
                        <a:pt x="285262" y="1720733"/>
                      </a:lnTo>
                      <a:lnTo>
                        <a:pt x="285262" y="1548428"/>
                      </a:lnTo>
                      <a:close/>
                      <a:moveTo>
                        <a:pt x="49762" y="1548428"/>
                      </a:moveTo>
                      <a:lnTo>
                        <a:pt x="49762" y="1720733"/>
                      </a:lnTo>
                      <a:lnTo>
                        <a:pt x="141288" y="1720733"/>
                      </a:lnTo>
                      <a:lnTo>
                        <a:pt x="141288" y="1548428"/>
                      </a:lnTo>
                      <a:close/>
                      <a:moveTo>
                        <a:pt x="340274" y="1324645"/>
                      </a:moveTo>
                      <a:lnTo>
                        <a:pt x="340274" y="1496950"/>
                      </a:lnTo>
                      <a:lnTo>
                        <a:pt x="431800" y="1496950"/>
                      </a:lnTo>
                      <a:lnTo>
                        <a:pt x="431800" y="1324645"/>
                      </a:lnTo>
                      <a:close/>
                      <a:moveTo>
                        <a:pt x="193736" y="1324645"/>
                      </a:moveTo>
                      <a:lnTo>
                        <a:pt x="193736" y="1496950"/>
                      </a:lnTo>
                      <a:lnTo>
                        <a:pt x="285262" y="1496950"/>
                      </a:lnTo>
                      <a:lnTo>
                        <a:pt x="285262" y="1324645"/>
                      </a:lnTo>
                      <a:close/>
                      <a:moveTo>
                        <a:pt x="49762" y="1324645"/>
                      </a:moveTo>
                      <a:lnTo>
                        <a:pt x="49762" y="1496950"/>
                      </a:lnTo>
                      <a:lnTo>
                        <a:pt x="141288" y="1496950"/>
                      </a:lnTo>
                      <a:lnTo>
                        <a:pt x="141288" y="1324645"/>
                      </a:lnTo>
                      <a:close/>
                      <a:moveTo>
                        <a:pt x="57150" y="1188612"/>
                      </a:moveTo>
                      <a:lnTo>
                        <a:pt x="57150" y="1234331"/>
                      </a:lnTo>
                      <a:lnTo>
                        <a:pt x="438150" y="1234331"/>
                      </a:lnTo>
                      <a:lnTo>
                        <a:pt x="438150" y="1188612"/>
                      </a:lnTo>
                      <a:close/>
                      <a:moveTo>
                        <a:pt x="57150" y="1115858"/>
                      </a:moveTo>
                      <a:lnTo>
                        <a:pt x="57150" y="1161577"/>
                      </a:lnTo>
                      <a:lnTo>
                        <a:pt x="438150" y="1161577"/>
                      </a:lnTo>
                      <a:lnTo>
                        <a:pt x="438150" y="1115858"/>
                      </a:lnTo>
                      <a:close/>
                      <a:moveTo>
                        <a:pt x="57150" y="1043104"/>
                      </a:moveTo>
                      <a:lnTo>
                        <a:pt x="57150" y="1088823"/>
                      </a:lnTo>
                      <a:lnTo>
                        <a:pt x="438150" y="1088823"/>
                      </a:lnTo>
                      <a:lnTo>
                        <a:pt x="438150" y="1043104"/>
                      </a:lnTo>
                      <a:close/>
                      <a:moveTo>
                        <a:pt x="57150" y="970350"/>
                      </a:moveTo>
                      <a:lnTo>
                        <a:pt x="57150" y="1016069"/>
                      </a:lnTo>
                      <a:lnTo>
                        <a:pt x="438150" y="1016069"/>
                      </a:lnTo>
                      <a:lnTo>
                        <a:pt x="438150" y="970350"/>
                      </a:lnTo>
                      <a:close/>
                      <a:moveTo>
                        <a:pt x="57150" y="897596"/>
                      </a:moveTo>
                      <a:lnTo>
                        <a:pt x="57150" y="943315"/>
                      </a:lnTo>
                      <a:lnTo>
                        <a:pt x="438150" y="943315"/>
                      </a:lnTo>
                      <a:lnTo>
                        <a:pt x="438150" y="897596"/>
                      </a:lnTo>
                      <a:close/>
                      <a:moveTo>
                        <a:pt x="57150" y="824842"/>
                      </a:moveTo>
                      <a:lnTo>
                        <a:pt x="57150" y="870561"/>
                      </a:lnTo>
                      <a:lnTo>
                        <a:pt x="438150" y="870561"/>
                      </a:lnTo>
                      <a:lnTo>
                        <a:pt x="438150" y="824842"/>
                      </a:lnTo>
                      <a:close/>
                      <a:moveTo>
                        <a:pt x="57150" y="752088"/>
                      </a:moveTo>
                      <a:lnTo>
                        <a:pt x="57150" y="797807"/>
                      </a:lnTo>
                      <a:lnTo>
                        <a:pt x="438150" y="797807"/>
                      </a:lnTo>
                      <a:lnTo>
                        <a:pt x="438150" y="752088"/>
                      </a:lnTo>
                      <a:close/>
                      <a:moveTo>
                        <a:pt x="57150" y="679334"/>
                      </a:moveTo>
                      <a:lnTo>
                        <a:pt x="57150" y="725053"/>
                      </a:lnTo>
                      <a:lnTo>
                        <a:pt x="438150" y="725053"/>
                      </a:lnTo>
                      <a:lnTo>
                        <a:pt x="438150" y="679334"/>
                      </a:lnTo>
                      <a:close/>
                      <a:moveTo>
                        <a:pt x="57150" y="606580"/>
                      </a:moveTo>
                      <a:lnTo>
                        <a:pt x="57150" y="652299"/>
                      </a:lnTo>
                      <a:lnTo>
                        <a:pt x="438150" y="652299"/>
                      </a:lnTo>
                      <a:lnTo>
                        <a:pt x="438150" y="606580"/>
                      </a:lnTo>
                      <a:close/>
                      <a:moveTo>
                        <a:pt x="57150" y="533826"/>
                      </a:moveTo>
                      <a:lnTo>
                        <a:pt x="57150" y="579545"/>
                      </a:lnTo>
                      <a:lnTo>
                        <a:pt x="438150" y="579545"/>
                      </a:lnTo>
                      <a:lnTo>
                        <a:pt x="438150" y="533826"/>
                      </a:lnTo>
                      <a:close/>
                      <a:moveTo>
                        <a:pt x="247650" y="0"/>
                      </a:moveTo>
                      <a:lnTo>
                        <a:pt x="284479" y="306217"/>
                      </a:lnTo>
                      <a:lnTo>
                        <a:pt x="363844" y="306217"/>
                      </a:lnTo>
                      <a:lnTo>
                        <a:pt x="363844" y="458099"/>
                      </a:lnTo>
                      <a:lnTo>
                        <a:pt x="495300" y="458099"/>
                      </a:lnTo>
                      <a:lnTo>
                        <a:pt x="495300" y="1885262"/>
                      </a:lnTo>
                      <a:lnTo>
                        <a:pt x="0" y="1885262"/>
                      </a:lnTo>
                      <a:lnTo>
                        <a:pt x="0" y="458099"/>
                      </a:lnTo>
                      <a:lnTo>
                        <a:pt x="131457" y="458099"/>
                      </a:lnTo>
                      <a:lnTo>
                        <a:pt x="131457" y="306217"/>
                      </a:lnTo>
                      <a:lnTo>
                        <a:pt x="210821" y="30621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56" name="Freeform 259">
                  <a:extLst>
                    <a:ext uri="{FF2B5EF4-FFF2-40B4-BE49-F238E27FC236}">
                      <a16:creationId xmlns:a16="http://schemas.microsoft.com/office/drawing/2014/main" id="{8BEE4DB2-8001-4E8E-8CEB-FA954FA80402}"/>
                    </a:ext>
                  </a:extLst>
                </p:cNvPr>
                <p:cNvSpPr/>
                <p:nvPr/>
              </p:nvSpPr>
              <p:spPr>
                <a:xfrm>
                  <a:off x="11155363" y="3682135"/>
                  <a:ext cx="1036637" cy="1014410"/>
                </a:xfrm>
                <a:custGeom>
                  <a:avLst/>
                  <a:gdLst>
                    <a:gd name="connsiteX0" fmla="*/ 488020 w 1036637"/>
                    <a:gd name="connsiteY0" fmla="*/ 0 h 1014410"/>
                    <a:gd name="connsiteX1" fmla="*/ 533739 w 1036637"/>
                    <a:gd name="connsiteY1" fmla="*/ 0 h 1014410"/>
                    <a:gd name="connsiteX2" fmla="*/ 662916 w 1036637"/>
                    <a:gd name="connsiteY2" fmla="*/ 74923 h 1014410"/>
                    <a:gd name="connsiteX3" fmla="*/ 533739 w 1036637"/>
                    <a:gd name="connsiteY3" fmla="*/ 149845 h 1014410"/>
                    <a:gd name="connsiteX4" fmla="*/ 533739 w 1036637"/>
                    <a:gd name="connsiteY4" fmla="*/ 199872 h 1014410"/>
                    <a:gd name="connsiteX5" fmla="*/ 610844 w 1036637"/>
                    <a:gd name="connsiteY5" fmla="*/ 211529 h 1014410"/>
                    <a:gd name="connsiteX6" fmla="*/ 805016 w 1036637"/>
                    <a:gd name="connsiteY6" fmla="*/ 387577 h 1014410"/>
                    <a:gd name="connsiteX7" fmla="*/ 806916 w 1036637"/>
                    <a:gd name="connsiteY7" fmla="*/ 393698 h 1014410"/>
                    <a:gd name="connsiteX8" fmla="*/ 1036637 w 1036637"/>
                    <a:gd name="connsiteY8" fmla="*/ 393698 h 1014410"/>
                    <a:gd name="connsiteX9" fmla="*/ 1036637 w 1036637"/>
                    <a:gd name="connsiteY9" fmla="*/ 1014410 h 1014410"/>
                    <a:gd name="connsiteX10" fmla="*/ 0 w 1036637"/>
                    <a:gd name="connsiteY10" fmla="*/ 1014410 h 1014410"/>
                    <a:gd name="connsiteX11" fmla="*/ 0 w 1036637"/>
                    <a:gd name="connsiteY11" fmla="*/ 393698 h 1014410"/>
                    <a:gd name="connsiteX12" fmla="*/ 229720 w 1036637"/>
                    <a:gd name="connsiteY12" fmla="*/ 393698 h 1014410"/>
                    <a:gd name="connsiteX13" fmla="*/ 231620 w 1036637"/>
                    <a:gd name="connsiteY13" fmla="*/ 387577 h 1014410"/>
                    <a:gd name="connsiteX14" fmla="*/ 425792 w 1036637"/>
                    <a:gd name="connsiteY14" fmla="*/ 211529 h 1014410"/>
                    <a:gd name="connsiteX15" fmla="*/ 488020 w 1036637"/>
                    <a:gd name="connsiteY15" fmla="*/ 202121 h 1014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36637" h="1014410">
                      <a:moveTo>
                        <a:pt x="488020" y="0"/>
                      </a:moveTo>
                      <a:lnTo>
                        <a:pt x="533739" y="0"/>
                      </a:lnTo>
                      <a:lnTo>
                        <a:pt x="662916" y="74923"/>
                      </a:lnTo>
                      <a:lnTo>
                        <a:pt x="533739" y="149845"/>
                      </a:lnTo>
                      <a:lnTo>
                        <a:pt x="533739" y="199872"/>
                      </a:lnTo>
                      <a:lnTo>
                        <a:pt x="610844" y="211529"/>
                      </a:lnTo>
                      <a:cubicBezTo>
                        <a:pt x="698531" y="238802"/>
                        <a:pt x="769590" y="303819"/>
                        <a:pt x="805016" y="387577"/>
                      </a:cubicBezTo>
                      <a:lnTo>
                        <a:pt x="806916" y="393698"/>
                      </a:lnTo>
                      <a:lnTo>
                        <a:pt x="1036637" y="393698"/>
                      </a:lnTo>
                      <a:lnTo>
                        <a:pt x="1036637" y="1014410"/>
                      </a:lnTo>
                      <a:lnTo>
                        <a:pt x="0" y="1014410"/>
                      </a:lnTo>
                      <a:lnTo>
                        <a:pt x="0" y="393698"/>
                      </a:lnTo>
                      <a:lnTo>
                        <a:pt x="229720" y="393698"/>
                      </a:lnTo>
                      <a:lnTo>
                        <a:pt x="231620" y="387577"/>
                      </a:lnTo>
                      <a:cubicBezTo>
                        <a:pt x="267046" y="303819"/>
                        <a:pt x="338105" y="238802"/>
                        <a:pt x="425792" y="211529"/>
                      </a:cubicBezTo>
                      <a:lnTo>
                        <a:pt x="488020" y="2021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57" name="Freeform 257">
                  <a:extLst>
                    <a:ext uri="{FF2B5EF4-FFF2-40B4-BE49-F238E27FC236}">
                      <a16:creationId xmlns:a16="http://schemas.microsoft.com/office/drawing/2014/main" id="{F74D924E-FDC5-4AF1-9705-401814E3F0BB}"/>
                    </a:ext>
                  </a:extLst>
                </p:cNvPr>
                <p:cNvSpPr/>
                <p:nvPr/>
              </p:nvSpPr>
              <p:spPr>
                <a:xfrm>
                  <a:off x="7567154" y="2790650"/>
                  <a:ext cx="419024" cy="1905895"/>
                </a:xfrm>
                <a:custGeom>
                  <a:avLst/>
                  <a:gdLst>
                    <a:gd name="connsiteX0" fmla="*/ 280178 w 419024"/>
                    <a:gd name="connsiteY0" fmla="*/ 1272317 h 1905895"/>
                    <a:gd name="connsiteX1" fmla="*/ 280178 w 419024"/>
                    <a:gd name="connsiteY1" fmla="*/ 1438596 h 1905895"/>
                    <a:gd name="connsiteX2" fmla="*/ 358759 w 419024"/>
                    <a:gd name="connsiteY2" fmla="*/ 1438596 h 1905895"/>
                    <a:gd name="connsiteX3" fmla="*/ 358759 w 419024"/>
                    <a:gd name="connsiteY3" fmla="*/ 1272317 h 1905895"/>
                    <a:gd name="connsiteX4" fmla="*/ 159963 w 419024"/>
                    <a:gd name="connsiteY4" fmla="*/ 1272317 h 1905895"/>
                    <a:gd name="connsiteX5" fmla="*/ 159963 w 419024"/>
                    <a:gd name="connsiteY5" fmla="*/ 1438596 h 1905895"/>
                    <a:gd name="connsiteX6" fmla="*/ 238544 w 419024"/>
                    <a:gd name="connsiteY6" fmla="*/ 1438596 h 1905895"/>
                    <a:gd name="connsiteX7" fmla="*/ 238544 w 419024"/>
                    <a:gd name="connsiteY7" fmla="*/ 1272317 h 1905895"/>
                    <a:gd name="connsiteX8" fmla="*/ 45227 w 419024"/>
                    <a:gd name="connsiteY8" fmla="*/ 1272317 h 1905895"/>
                    <a:gd name="connsiteX9" fmla="*/ 45227 w 419024"/>
                    <a:gd name="connsiteY9" fmla="*/ 1438596 h 1905895"/>
                    <a:gd name="connsiteX10" fmla="*/ 123808 w 419024"/>
                    <a:gd name="connsiteY10" fmla="*/ 1438596 h 1905895"/>
                    <a:gd name="connsiteX11" fmla="*/ 123808 w 419024"/>
                    <a:gd name="connsiteY11" fmla="*/ 1272317 h 1905895"/>
                    <a:gd name="connsiteX12" fmla="*/ 280178 w 419024"/>
                    <a:gd name="connsiteY12" fmla="*/ 1063192 h 1905895"/>
                    <a:gd name="connsiteX13" fmla="*/ 280178 w 419024"/>
                    <a:gd name="connsiteY13" fmla="*/ 1229471 h 1905895"/>
                    <a:gd name="connsiteX14" fmla="*/ 358759 w 419024"/>
                    <a:gd name="connsiteY14" fmla="*/ 1229471 h 1905895"/>
                    <a:gd name="connsiteX15" fmla="*/ 358759 w 419024"/>
                    <a:gd name="connsiteY15" fmla="*/ 1063192 h 1905895"/>
                    <a:gd name="connsiteX16" fmla="*/ 159963 w 419024"/>
                    <a:gd name="connsiteY16" fmla="*/ 1063192 h 1905895"/>
                    <a:gd name="connsiteX17" fmla="*/ 159963 w 419024"/>
                    <a:gd name="connsiteY17" fmla="*/ 1229471 h 1905895"/>
                    <a:gd name="connsiteX18" fmla="*/ 238544 w 419024"/>
                    <a:gd name="connsiteY18" fmla="*/ 1229471 h 1905895"/>
                    <a:gd name="connsiteX19" fmla="*/ 238544 w 419024"/>
                    <a:gd name="connsiteY19" fmla="*/ 1063192 h 1905895"/>
                    <a:gd name="connsiteX20" fmla="*/ 45227 w 419024"/>
                    <a:gd name="connsiteY20" fmla="*/ 1063192 h 1905895"/>
                    <a:gd name="connsiteX21" fmla="*/ 45227 w 419024"/>
                    <a:gd name="connsiteY21" fmla="*/ 1229471 h 1905895"/>
                    <a:gd name="connsiteX22" fmla="*/ 123808 w 419024"/>
                    <a:gd name="connsiteY22" fmla="*/ 1229471 h 1905895"/>
                    <a:gd name="connsiteX23" fmla="*/ 123808 w 419024"/>
                    <a:gd name="connsiteY23" fmla="*/ 1063192 h 1905895"/>
                    <a:gd name="connsiteX24" fmla="*/ 280178 w 419024"/>
                    <a:gd name="connsiteY24" fmla="*/ 847062 h 1905895"/>
                    <a:gd name="connsiteX25" fmla="*/ 280178 w 419024"/>
                    <a:gd name="connsiteY25" fmla="*/ 1013341 h 1905895"/>
                    <a:gd name="connsiteX26" fmla="*/ 358759 w 419024"/>
                    <a:gd name="connsiteY26" fmla="*/ 1013341 h 1905895"/>
                    <a:gd name="connsiteX27" fmla="*/ 358759 w 419024"/>
                    <a:gd name="connsiteY27" fmla="*/ 847062 h 1905895"/>
                    <a:gd name="connsiteX28" fmla="*/ 159963 w 419024"/>
                    <a:gd name="connsiteY28" fmla="*/ 847062 h 1905895"/>
                    <a:gd name="connsiteX29" fmla="*/ 159963 w 419024"/>
                    <a:gd name="connsiteY29" fmla="*/ 1013341 h 1905895"/>
                    <a:gd name="connsiteX30" fmla="*/ 238544 w 419024"/>
                    <a:gd name="connsiteY30" fmla="*/ 1013341 h 1905895"/>
                    <a:gd name="connsiteX31" fmla="*/ 238544 w 419024"/>
                    <a:gd name="connsiteY31" fmla="*/ 847062 h 1905895"/>
                    <a:gd name="connsiteX32" fmla="*/ 45227 w 419024"/>
                    <a:gd name="connsiteY32" fmla="*/ 847062 h 1905895"/>
                    <a:gd name="connsiteX33" fmla="*/ 45227 w 419024"/>
                    <a:gd name="connsiteY33" fmla="*/ 1013341 h 1905895"/>
                    <a:gd name="connsiteX34" fmla="*/ 123808 w 419024"/>
                    <a:gd name="connsiteY34" fmla="*/ 1013341 h 1905895"/>
                    <a:gd name="connsiteX35" fmla="*/ 123808 w 419024"/>
                    <a:gd name="connsiteY35" fmla="*/ 847062 h 1905895"/>
                    <a:gd name="connsiteX36" fmla="*/ 282559 w 419024"/>
                    <a:gd name="connsiteY36" fmla="*/ 637484 h 1905895"/>
                    <a:gd name="connsiteX37" fmla="*/ 282559 w 419024"/>
                    <a:gd name="connsiteY37" fmla="*/ 803763 h 1905895"/>
                    <a:gd name="connsiteX38" fmla="*/ 361140 w 419024"/>
                    <a:gd name="connsiteY38" fmla="*/ 803763 h 1905895"/>
                    <a:gd name="connsiteX39" fmla="*/ 361140 w 419024"/>
                    <a:gd name="connsiteY39" fmla="*/ 637484 h 1905895"/>
                    <a:gd name="connsiteX40" fmla="*/ 162344 w 419024"/>
                    <a:gd name="connsiteY40" fmla="*/ 637484 h 1905895"/>
                    <a:gd name="connsiteX41" fmla="*/ 162344 w 419024"/>
                    <a:gd name="connsiteY41" fmla="*/ 803763 h 1905895"/>
                    <a:gd name="connsiteX42" fmla="*/ 240925 w 419024"/>
                    <a:gd name="connsiteY42" fmla="*/ 803763 h 1905895"/>
                    <a:gd name="connsiteX43" fmla="*/ 240925 w 419024"/>
                    <a:gd name="connsiteY43" fmla="*/ 637484 h 1905895"/>
                    <a:gd name="connsiteX44" fmla="*/ 47608 w 419024"/>
                    <a:gd name="connsiteY44" fmla="*/ 637484 h 1905895"/>
                    <a:gd name="connsiteX45" fmla="*/ 47608 w 419024"/>
                    <a:gd name="connsiteY45" fmla="*/ 803763 h 1905895"/>
                    <a:gd name="connsiteX46" fmla="*/ 126189 w 419024"/>
                    <a:gd name="connsiteY46" fmla="*/ 803763 h 1905895"/>
                    <a:gd name="connsiteX47" fmla="*/ 126189 w 419024"/>
                    <a:gd name="connsiteY47" fmla="*/ 637484 h 1905895"/>
                    <a:gd name="connsiteX48" fmla="*/ 282559 w 419024"/>
                    <a:gd name="connsiteY48" fmla="*/ 427661 h 1905895"/>
                    <a:gd name="connsiteX49" fmla="*/ 282559 w 419024"/>
                    <a:gd name="connsiteY49" fmla="*/ 593940 h 1905895"/>
                    <a:gd name="connsiteX50" fmla="*/ 361140 w 419024"/>
                    <a:gd name="connsiteY50" fmla="*/ 593940 h 1905895"/>
                    <a:gd name="connsiteX51" fmla="*/ 361140 w 419024"/>
                    <a:gd name="connsiteY51" fmla="*/ 427661 h 1905895"/>
                    <a:gd name="connsiteX52" fmla="*/ 162344 w 419024"/>
                    <a:gd name="connsiteY52" fmla="*/ 427661 h 1905895"/>
                    <a:gd name="connsiteX53" fmla="*/ 162344 w 419024"/>
                    <a:gd name="connsiteY53" fmla="*/ 593940 h 1905895"/>
                    <a:gd name="connsiteX54" fmla="*/ 240925 w 419024"/>
                    <a:gd name="connsiteY54" fmla="*/ 593940 h 1905895"/>
                    <a:gd name="connsiteX55" fmla="*/ 240925 w 419024"/>
                    <a:gd name="connsiteY55" fmla="*/ 427661 h 1905895"/>
                    <a:gd name="connsiteX56" fmla="*/ 47608 w 419024"/>
                    <a:gd name="connsiteY56" fmla="*/ 427661 h 1905895"/>
                    <a:gd name="connsiteX57" fmla="*/ 47608 w 419024"/>
                    <a:gd name="connsiteY57" fmla="*/ 593940 h 1905895"/>
                    <a:gd name="connsiteX58" fmla="*/ 126189 w 419024"/>
                    <a:gd name="connsiteY58" fmla="*/ 593940 h 1905895"/>
                    <a:gd name="connsiteX59" fmla="*/ 126189 w 419024"/>
                    <a:gd name="connsiteY59" fmla="*/ 427661 h 1905895"/>
                    <a:gd name="connsiteX60" fmla="*/ 4762 w 419024"/>
                    <a:gd name="connsiteY60" fmla="*/ 296136 h 1905895"/>
                    <a:gd name="connsiteX61" fmla="*/ 419024 w 419024"/>
                    <a:gd name="connsiteY61" fmla="*/ 296136 h 1905895"/>
                    <a:gd name="connsiteX62" fmla="*/ 419024 w 419024"/>
                    <a:gd name="connsiteY62" fmla="*/ 1905895 h 1905895"/>
                    <a:gd name="connsiteX63" fmla="*/ 4762 w 419024"/>
                    <a:gd name="connsiteY63" fmla="*/ 1905895 h 1905895"/>
                    <a:gd name="connsiteX64" fmla="*/ 207131 w 419024"/>
                    <a:gd name="connsiteY64" fmla="*/ 0 h 1905895"/>
                    <a:gd name="connsiteX65" fmla="*/ 414262 w 419024"/>
                    <a:gd name="connsiteY65" fmla="*/ 296031 h 1905895"/>
                    <a:gd name="connsiteX66" fmla="*/ 0 w 419024"/>
                    <a:gd name="connsiteY66" fmla="*/ 296031 h 1905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419024" h="1905895">
                      <a:moveTo>
                        <a:pt x="280178" y="1272317"/>
                      </a:moveTo>
                      <a:lnTo>
                        <a:pt x="280178" y="1438596"/>
                      </a:lnTo>
                      <a:lnTo>
                        <a:pt x="358759" y="1438596"/>
                      </a:lnTo>
                      <a:lnTo>
                        <a:pt x="358759" y="1272317"/>
                      </a:lnTo>
                      <a:close/>
                      <a:moveTo>
                        <a:pt x="159963" y="1272317"/>
                      </a:moveTo>
                      <a:lnTo>
                        <a:pt x="159963" y="1438596"/>
                      </a:lnTo>
                      <a:lnTo>
                        <a:pt x="238544" y="1438596"/>
                      </a:lnTo>
                      <a:lnTo>
                        <a:pt x="238544" y="1272317"/>
                      </a:lnTo>
                      <a:close/>
                      <a:moveTo>
                        <a:pt x="45227" y="1272317"/>
                      </a:moveTo>
                      <a:lnTo>
                        <a:pt x="45227" y="1438596"/>
                      </a:lnTo>
                      <a:lnTo>
                        <a:pt x="123808" y="1438596"/>
                      </a:lnTo>
                      <a:lnTo>
                        <a:pt x="123808" y="1272317"/>
                      </a:lnTo>
                      <a:close/>
                      <a:moveTo>
                        <a:pt x="280178" y="1063192"/>
                      </a:moveTo>
                      <a:lnTo>
                        <a:pt x="280178" y="1229471"/>
                      </a:lnTo>
                      <a:lnTo>
                        <a:pt x="358759" y="1229471"/>
                      </a:lnTo>
                      <a:lnTo>
                        <a:pt x="358759" y="1063192"/>
                      </a:lnTo>
                      <a:close/>
                      <a:moveTo>
                        <a:pt x="159963" y="1063192"/>
                      </a:moveTo>
                      <a:lnTo>
                        <a:pt x="159963" y="1229471"/>
                      </a:lnTo>
                      <a:lnTo>
                        <a:pt x="238544" y="1229471"/>
                      </a:lnTo>
                      <a:lnTo>
                        <a:pt x="238544" y="1063192"/>
                      </a:lnTo>
                      <a:close/>
                      <a:moveTo>
                        <a:pt x="45227" y="1063192"/>
                      </a:moveTo>
                      <a:lnTo>
                        <a:pt x="45227" y="1229471"/>
                      </a:lnTo>
                      <a:lnTo>
                        <a:pt x="123808" y="1229471"/>
                      </a:lnTo>
                      <a:lnTo>
                        <a:pt x="123808" y="1063192"/>
                      </a:lnTo>
                      <a:close/>
                      <a:moveTo>
                        <a:pt x="280178" y="847062"/>
                      </a:moveTo>
                      <a:lnTo>
                        <a:pt x="280178" y="1013341"/>
                      </a:lnTo>
                      <a:lnTo>
                        <a:pt x="358759" y="1013341"/>
                      </a:lnTo>
                      <a:lnTo>
                        <a:pt x="358759" y="847062"/>
                      </a:lnTo>
                      <a:close/>
                      <a:moveTo>
                        <a:pt x="159963" y="847062"/>
                      </a:moveTo>
                      <a:lnTo>
                        <a:pt x="159963" y="1013341"/>
                      </a:lnTo>
                      <a:lnTo>
                        <a:pt x="238544" y="1013341"/>
                      </a:lnTo>
                      <a:lnTo>
                        <a:pt x="238544" y="847062"/>
                      </a:lnTo>
                      <a:close/>
                      <a:moveTo>
                        <a:pt x="45227" y="847062"/>
                      </a:moveTo>
                      <a:lnTo>
                        <a:pt x="45227" y="1013341"/>
                      </a:lnTo>
                      <a:lnTo>
                        <a:pt x="123808" y="1013341"/>
                      </a:lnTo>
                      <a:lnTo>
                        <a:pt x="123808" y="847062"/>
                      </a:lnTo>
                      <a:close/>
                      <a:moveTo>
                        <a:pt x="282559" y="637484"/>
                      </a:moveTo>
                      <a:lnTo>
                        <a:pt x="282559" y="803763"/>
                      </a:lnTo>
                      <a:lnTo>
                        <a:pt x="361140" y="803763"/>
                      </a:lnTo>
                      <a:lnTo>
                        <a:pt x="361140" y="637484"/>
                      </a:lnTo>
                      <a:close/>
                      <a:moveTo>
                        <a:pt x="162344" y="637484"/>
                      </a:moveTo>
                      <a:lnTo>
                        <a:pt x="162344" y="803763"/>
                      </a:lnTo>
                      <a:lnTo>
                        <a:pt x="240925" y="803763"/>
                      </a:lnTo>
                      <a:lnTo>
                        <a:pt x="240925" y="637484"/>
                      </a:lnTo>
                      <a:close/>
                      <a:moveTo>
                        <a:pt x="47608" y="637484"/>
                      </a:moveTo>
                      <a:lnTo>
                        <a:pt x="47608" y="803763"/>
                      </a:lnTo>
                      <a:lnTo>
                        <a:pt x="126189" y="803763"/>
                      </a:lnTo>
                      <a:lnTo>
                        <a:pt x="126189" y="637484"/>
                      </a:lnTo>
                      <a:close/>
                      <a:moveTo>
                        <a:pt x="282559" y="427661"/>
                      </a:moveTo>
                      <a:lnTo>
                        <a:pt x="282559" y="593940"/>
                      </a:lnTo>
                      <a:lnTo>
                        <a:pt x="361140" y="593940"/>
                      </a:lnTo>
                      <a:lnTo>
                        <a:pt x="361140" y="427661"/>
                      </a:lnTo>
                      <a:close/>
                      <a:moveTo>
                        <a:pt x="162344" y="427661"/>
                      </a:moveTo>
                      <a:lnTo>
                        <a:pt x="162344" y="593940"/>
                      </a:lnTo>
                      <a:lnTo>
                        <a:pt x="240925" y="593940"/>
                      </a:lnTo>
                      <a:lnTo>
                        <a:pt x="240925" y="427661"/>
                      </a:lnTo>
                      <a:close/>
                      <a:moveTo>
                        <a:pt x="47608" y="427661"/>
                      </a:moveTo>
                      <a:lnTo>
                        <a:pt x="47608" y="593940"/>
                      </a:lnTo>
                      <a:lnTo>
                        <a:pt x="126189" y="593940"/>
                      </a:lnTo>
                      <a:lnTo>
                        <a:pt x="126189" y="427661"/>
                      </a:lnTo>
                      <a:close/>
                      <a:moveTo>
                        <a:pt x="4762" y="296136"/>
                      </a:moveTo>
                      <a:lnTo>
                        <a:pt x="419024" y="296136"/>
                      </a:lnTo>
                      <a:lnTo>
                        <a:pt x="419024" y="1905895"/>
                      </a:lnTo>
                      <a:lnTo>
                        <a:pt x="4762" y="1905895"/>
                      </a:lnTo>
                      <a:close/>
                      <a:moveTo>
                        <a:pt x="207131" y="0"/>
                      </a:moveTo>
                      <a:lnTo>
                        <a:pt x="414262" y="296031"/>
                      </a:lnTo>
                      <a:lnTo>
                        <a:pt x="0" y="296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58" name="Freeform 262">
                  <a:extLst>
                    <a:ext uri="{FF2B5EF4-FFF2-40B4-BE49-F238E27FC236}">
                      <a16:creationId xmlns:a16="http://schemas.microsoft.com/office/drawing/2014/main" id="{16B2E533-CFBE-4564-BFB7-BD68186AE341}"/>
                    </a:ext>
                  </a:extLst>
                </p:cNvPr>
                <p:cNvSpPr/>
                <p:nvPr/>
              </p:nvSpPr>
              <p:spPr>
                <a:xfrm>
                  <a:off x="9287773" y="3724958"/>
                  <a:ext cx="424198" cy="971587"/>
                </a:xfrm>
                <a:custGeom>
                  <a:avLst/>
                  <a:gdLst>
                    <a:gd name="connsiteX0" fmla="*/ 313370 w 424198"/>
                    <a:gd name="connsiteY0" fmla="*/ 757047 h 971587"/>
                    <a:gd name="connsiteX1" fmla="*/ 313370 w 424198"/>
                    <a:gd name="connsiteY1" fmla="*/ 831409 h 971587"/>
                    <a:gd name="connsiteX2" fmla="*/ 387733 w 424198"/>
                    <a:gd name="connsiteY2" fmla="*/ 831409 h 971587"/>
                    <a:gd name="connsiteX3" fmla="*/ 387733 w 424198"/>
                    <a:gd name="connsiteY3" fmla="*/ 757047 h 971587"/>
                    <a:gd name="connsiteX4" fmla="*/ 221069 w 424198"/>
                    <a:gd name="connsiteY4" fmla="*/ 757047 h 971587"/>
                    <a:gd name="connsiteX5" fmla="*/ 221069 w 424198"/>
                    <a:gd name="connsiteY5" fmla="*/ 831409 h 971587"/>
                    <a:gd name="connsiteX6" fmla="*/ 295431 w 424198"/>
                    <a:gd name="connsiteY6" fmla="*/ 831409 h 971587"/>
                    <a:gd name="connsiteX7" fmla="*/ 295431 w 424198"/>
                    <a:gd name="connsiteY7" fmla="*/ 757047 h 971587"/>
                    <a:gd name="connsiteX8" fmla="*/ 128768 w 424198"/>
                    <a:gd name="connsiteY8" fmla="*/ 757047 h 971587"/>
                    <a:gd name="connsiteX9" fmla="*/ 128768 w 424198"/>
                    <a:gd name="connsiteY9" fmla="*/ 831409 h 971587"/>
                    <a:gd name="connsiteX10" fmla="*/ 203130 w 424198"/>
                    <a:gd name="connsiteY10" fmla="*/ 831409 h 971587"/>
                    <a:gd name="connsiteX11" fmla="*/ 203130 w 424198"/>
                    <a:gd name="connsiteY11" fmla="*/ 757047 h 971587"/>
                    <a:gd name="connsiteX12" fmla="*/ 36466 w 424198"/>
                    <a:gd name="connsiteY12" fmla="*/ 757047 h 971587"/>
                    <a:gd name="connsiteX13" fmla="*/ 36466 w 424198"/>
                    <a:gd name="connsiteY13" fmla="*/ 831409 h 971587"/>
                    <a:gd name="connsiteX14" fmla="*/ 110828 w 424198"/>
                    <a:gd name="connsiteY14" fmla="*/ 831409 h 971587"/>
                    <a:gd name="connsiteX15" fmla="*/ 110828 w 424198"/>
                    <a:gd name="connsiteY15" fmla="*/ 757047 h 971587"/>
                    <a:gd name="connsiteX16" fmla="*/ 313370 w 424198"/>
                    <a:gd name="connsiteY16" fmla="*/ 666687 h 971587"/>
                    <a:gd name="connsiteX17" fmla="*/ 313370 w 424198"/>
                    <a:gd name="connsiteY17" fmla="*/ 741049 h 971587"/>
                    <a:gd name="connsiteX18" fmla="*/ 387733 w 424198"/>
                    <a:gd name="connsiteY18" fmla="*/ 741049 h 971587"/>
                    <a:gd name="connsiteX19" fmla="*/ 387733 w 424198"/>
                    <a:gd name="connsiteY19" fmla="*/ 666687 h 971587"/>
                    <a:gd name="connsiteX20" fmla="*/ 221069 w 424198"/>
                    <a:gd name="connsiteY20" fmla="*/ 666687 h 971587"/>
                    <a:gd name="connsiteX21" fmla="*/ 221069 w 424198"/>
                    <a:gd name="connsiteY21" fmla="*/ 741049 h 971587"/>
                    <a:gd name="connsiteX22" fmla="*/ 295431 w 424198"/>
                    <a:gd name="connsiteY22" fmla="*/ 741049 h 971587"/>
                    <a:gd name="connsiteX23" fmla="*/ 295431 w 424198"/>
                    <a:gd name="connsiteY23" fmla="*/ 666687 h 971587"/>
                    <a:gd name="connsiteX24" fmla="*/ 128768 w 424198"/>
                    <a:gd name="connsiteY24" fmla="*/ 666687 h 971587"/>
                    <a:gd name="connsiteX25" fmla="*/ 128768 w 424198"/>
                    <a:gd name="connsiteY25" fmla="*/ 741049 h 971587"/>
                    <a:gd name="connsiteX26" fmla="*/ 203130 w 424198"/>
                    <a:gd name="connsiteY26" fmla="*/ 741049 h 971587"/>
                    <a:gd name="connsiteX27" fmla="*/ 203130 w 424198"/>
                    <a:gd name="connsiteY27" fmla="*/ 666687 h 971587"/>
                    <a:gd name="connsiteX28" fmla="*/ 36466 w 424198"/>
                    <a:gd name="connsiteY28" fmla="*/ 666687 h 971587"/>
                    <a:gd name="connsiteX29" fmla="*/ 36466 w 424198"/>
                    <a:gd name="connsiteY29" fmla="*/ 741049 h 971587"/>
                    <a:gd name="connsiteX30" fmla="*/ 110828 w 424198"/>
                    <a:gd name="connsiteY30" fmla="*/ 741049 h 971587"/>
                    <a:gd name="connsiteX31" fmla="*/ 110828 w 424198"/>
                    <a:gd name="connsiteY31" fmla="*/ 666687 h 971587"/>
                    <a:gd name="connsiteX32" fmla="*/ 313370 w 424198"/>
                    <a:gd name="connsiteY32" fmla="*/ 576327 h 971587"/>
                    <a:gd name="connsiteX33" fmla="*/ 313370 w 424198"/>
                    <a:gd name="connsiteY33" fmla="*/ 650690 h 971587"/>
                    <a:gd name="connsiteX34" fmla="*/ 387733 w 424198"/>
                    <a:gd name="connsiteY34" fmla="*/ 650690 h 971587"/>
                    <a:gd name="connsiteX35" fmla="*/ 387733 w 424198"/>
                    <a:gd name="connsiteY35" fmla="*/ 576327 h 971587"/>
                    <a:gd name="connsiteX36" fmla="*/ 221069 w 424198"/>
                    <a:gd name="connsiteY36" fmla="*/ 576327 h 971587"/>
                    <a:gd name="connsiteX37" fmla="*/ 221069 w 424198"/>
                    <a:gd name="connsiteY37" fmla="*/ 650690 h 971587"/>
                    <a:gd name="connsiteX38" fmla="*/ 295431 w 424198"/>
                    <a:gd name="connsiteY38" fmla="*/ 650690 h 971587"/>
                    <a:gd name="connsiteX39" fmla="*/ 295431 w 424198"/>
                    <a:gd name="connsiteY39" fmla="*/ 576327 h 971587"/>
                    <a:gd name="connsiteX40" fmla="*/ 128768 w 424198"/>
                    <a:gd name="connsiteY40" fmla="*/ 576327 h 971587"/>
                    <a:gd name="connsiteX41" fmla="*/ 128768 w 424198"/>
                    <a:gd name="connsiteY41" fmla="*/ 650690 h 971587"/>
                    <a:gd name="connsiteX42" fmla="*/ 203130 w 424198"/>
                    <a:gd name="connsiteY42" fmla="*/ 650690 h 971587"/>
                    <a:gd name="connsiteX43" fmla="*/ 203130 w 424198"/>
                    <a:gd name="connsiteY43" fmla="*/ 576327 h 971587"/>
                    <a:gd name="connsiteX44" fmla="*/ 36466 w 424198"/>
                    <a:gd name="connsiteY44" fmla="*/ 576327 h 971587"/>
                    <a:gd name="connsiteX45" fmla="*/ 36466 w 424198"/>
                    <a:gd name="connsiteY45" fmla="*/ 650690 h 971587"/>
                    <a:gd name="connsiteX46" fmla="*/ 110828 w 424198"/>
                    <a:gd name="connsiteY46" fmla="*/ 650690 h 971587"/>
                    <a:gd name="connsiteX47" fmla="*/ 110828 w 424198"/>
                    <a:gd name="connsiteY47" fmla="*/ 576327 h 971587"/>
                    <a:gd name="connsiteX48" fmla="*/ 313370 w 424198"/>
                    <a:gd name="connsiteY48" fmla="*/ 488415 h 971587"/>
                    <a:gd name="connsiteX49" fmla="*/ 313370 w 424198"/>
                    <a:gd name="connsiteY49" fmla="*/ 562777 h 971587"/>
                    <a:gd name="connsiteX50" fmla="*/ 387733 w 424198"/>
                    <a:gd name="connsiteY50" fmla="*/ 562777 h 971587"/>
                    <a:gd name="connsiteX51" fmla="*/ 387733 w 424198"/>
                    <a:gd name="connsiteY51" fmla="*/ 488415 h 971587"/>
                    <a:gd name="connsiteX52" fmla="*/ 221069 w 424198"/>
                    <a:gd name="connsiteY52" fmla="*/ 488415 h 971587"/>
                    <a:gd name="connsiteX53" fmla="*/ 221069 w 424198"/>
                    <a:gd name="connsiteY53" fmla="*/ 562777 h 971587"/>
                    <a:gd name="connsiteX54" fmla="*/ 295431 w 424198"/>
                    <a:gd name="connsiteY54" fmla="*/ 562777 h 971587"/>
                    <a:gd name="connsiteX55" fmla="*/ 295431 w 424198"/>
                    <a:gd name="connsiteY55" fmla="*/ 488415 h 971587"/>
                    <a:gd name="connsiteX56" fmla="*/ 128768 w 424198"/>
                    <a:gd name="connsiteY56" fmla="*/ 488415 h 971587"/>
                    <a:gd name="connsiteX57" fmla="*/ 128768 w 424198"/>
                    <a:gd name="connsiteY57" fmla="*/ 562777 h 971587"/>
                    <a:gd name="connsiteX58" fmla="*/ 203130 w 424198"/>
                    <a:gd name="connsiteY58" fmla="*/ 562777 h 971587"/>
                    <a:gd name="connsiteX59" fmla="*/ 203130 w 424198"/>
                    <a:gd name="connsiteY59" fmla="*/ 488415 h 971587"/>
                    <a:gd name="connsiteX60" fmla="*/ 36466 w 424198"/>
                    <a:gd name="connsiteY60" fmla="*/ 488415 h 971587"/>
                    <a:gd name="connsiteX61" fmla="*/ 36466 w 424198"/>
                    <a:gd name="connsiteY61" fmla="*/ 562777 h 971587"/>
                    <a:gd name="connsiteX62" fmla="*/ 110828 w 424198"/>
                    <a:gd name="connsiteY62" fmla="*/ 562777 h 971587"/>
                    <a:gd name="connsiteX63" fmla="*/ 110828 w 424198"/>
                    <a:gd name="connsiteY63" fmla="*/ 488415 h 971587"/>
                    <a:gd name="connsiteX64" fmla="*/ 313370 w 424198"/>
                    <a:gd name="connsiteY64" fmla="*/ 400503 h 971587"/>
                    <a:gd name="connsiteX65" fmla="*/ 313370 w 424198"/>
                    <a:gd name="connsiteY65" fmla="*/ 474865 h 971587"/>
                    <a:gd name="connsiteX66" fmla="*/ 387733 w 424198"/>
                    <a:gd name="connsiteY66" fmla="*/ 474865 h 971587"/>
                    <a:gd name="connsiteX67" fmla="*/ 387733 w 424198"/>
                    <a:gd name="connsiteY67" fmla="*/ 400503 h 971587"/>
                    <a:gd name="connsiteX68" fmla="*/ 221069 w 424198"/>
                    <a:gd name="connsiteY68" fmla="*/ 400503 h 971587"/>
                    <a:gd name="connsiteX69" fmla="*/ 221069 w 424198"/>
                    <a:gd name="connsiteY69" fmla="*/ 474865 h 971587"/>
                    <a:gd name="connsiteX70" fmla="*/ 295431 w 424198"/>
                    <a:gd name="connsiteY70" fmla="*/ 474865 h 971587"/>
                    <a:gd name="connsiteX71" fmla="*/ 295431 w 424198"/>
                    <a:gd name="connsiteY71" fmla="*/ 400503 h 971587"/>
                    <a:gd name="connsiteX72" fmla="*/ 128768 w 424198"/>
                    <a:gd name="connsiteY72" fmla="*/ 400503 h 971587"/>
                    <a:gd name="connsiteX73" fmla="*/ 128768 w 424198"/>
                    <a:gd name="connsiteY73" fmla="*/ 474865 h 971587"/>
                    <a:gd name="connsiteX74" fmla="*/ 203130 w 424198"/>
                    <a:gd name="connsiteY74" fmla="*/ 474865 h 971587"/>
                    <a:gd name="connsiteX75" fmla="*/ 203130 w 424198"/>
                    <a:gd name="connsiteY75" fmla="*/ 400503 h 971587"/>
                    <a:gd name="connsiteX76" fmla="*/ 36466 w 424198"/>
                    <a:gd name="connsiteY76" fmla="*/ 400503 h 971587"/>
                    <a:gd name="connsiteX77" fmla="*/ 36466 w 424198"/>
                    <a:gd name="connsiteY77" fmla="*/ 474865 h 971587"/>
                    <a:gd name="connsiteX78" fmla="*/ 110828 w 424198"/>
                    <a:gd name="connsiteY78" fmla="*/ 474865 h 971587"/>
                    <a:gd name="connsiteX79" fmla="*/ 110828 w 424198"/>
                    <a:gd name="connsiteY79" fmla="*/ 400503 h 971587"/>
                    <a:gd name="connsiteX80" fmla="*/ 313370 w 424198"/>
                    <a:gd name="connsiteY80" fmla="*/ 310534 h 971587"/>
                    <a:gd name="connsiteX81" fmla="*/ 313370 w 424198"/>
                    <a:gd name="connsiteY81" fmla="*/ 384896 h 971587"/>
                    <a:gd name="connsiteX82" fmla="*/ 387733 w 424198"/>
                    <a:gd name="connsiteY82" fmla="*/ 384896 h 971587"/>
                    <a:gd name="connsiteX83" fmla="*/ 387733 w 424198"/>
                    <a:gd name="connsiteY83" fmla="*/ 310534 h 971587"/>
                    <a:gd name="connsiteX84" fmla="*/ 221069 w 424198"/>
                    <a:gd name="connsiteY84" fmla="*/ 310534 h 971587"/>
                    <a:gd name="connsiteX85" fmla="*/ 221069 w 424198"/>
                    <a:gd name="connsiteY85" fmla="*/ 384896 h 971587"/>
                    <a:gd name="connsiteX86" fmla="*/ 295431 w 424198"/>
                    <a:gd name="connsiteY86" fmla="*/ 384896 h 971587"/>
                    <a:gd name="connsiteX87" fmla="*/ 295431 w 424198"/>
                    <a:gd name="connsiteY87" fmla="*/ 310534 h 971587"/>
                    <a:gd name="connsiteX88" fmla="*/ 128768 w 424198"/>
                    <a:gd name="connsiteY88" fmla="*/ 310534 h 971587"/>
                    <a:gd name="connsiteX89" fmla="*/ 128768 w 424198"/>
                    <a:gd name="connsiteY89" fmla="*/ 384896 h 971587"/>
                    <a:gd name="connsiteX90" fmla="*/ 203130 w 424198"/>
                    <a:gd name="connsiteY90" fmla="*/ 384896 h 971587"/>
                    <a:gd name="connsiteX91" fmla="*/ 203130 w 424198"/>
                    <a:gd name="connsiteY91" fmla="*/ 310534 h 971587"/>
                    <a:gd name="connsiteX92" fmla="*/ 36466 w 424198"/>
                    <a:gd name="connsiteY92" fmla="*/ 310534 h 971587"/>
                    <a:gd name="connsiteX93" fmla="*/ 36466 w 424198"/>
                    <a:gd name="connsiteY93" fmla="*/ 384896 h 971587"/>
                    <a:gd name="connsiteX94" fmla="*/ 110828 w 424198"/>
                    <a:gd name="connsiteY94" fmla="*/ 384896 h 971587"/>
                    <a:gd name="connsiteX95" fmla="*/ 110828 w 424198"/>
                    <a:gd name="connsiteY95" fmla="*/ 310534 h 971587"/>
                    <a:gd name="connsiteX96" fmla="*/ 422411 w 424198"/>
                    <a:gd name="connsiteY96" fmla="*/ 0 h 971587"/>
                    <a:gd name="connsiteX97" fmla="*/ 422411 w 424198"/>
                    <a:gd name="connsiteY97" fmla="*/ 253831 h 971587"/>
                    <a:gd name="connsiteX98" fmla="*/ 424198 w 424198"/>
                    <a:gd name="connsiteY98" fmla="*/ 253831 h 971587"/>
                    <a:gd name="connsiteX99" fmla="*/ 424198 w 424198"/>
                    <a:gd name="connsiteY99" fmla="*/ 971587 h 971587"/>
                    <a:gd name="connsiteX100" fmla="*/ 0 w 424198"/>
                    <a:gd name="connsiteY100" fmla="*/ 971587 h 971587"/>
                    <a:gd name="connsiteX101" fmla="*/ 0 w 424198"/>
                    <a:gd name="connsiteY101" fmla="*/ 253831 h 971587"/>
                    <a:gd name="connsiteX102" fmla="*/ 1787 w 424198"/>
                    <a:gd name="connsiteY102" fmla="*/ 253831 h 971587"/>
                    <a:gd name="connsiteX103" fmla="*/ 1787 w 424198"/>
                    <a:gd name="connsiteY103" fmla="*/ 52519 h 971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</a:cxnLst>
                  <a:rect l="l" t="t" r="r" b="b"/>
                  <a:pathLst>
                    <a:path w="424198" h="971587">
                      <a:moveTo>
                        <a:pt x="313370" y="757047"/>
                      </a:moveTo>
                      <a:lnTo>
                        <a:pt x="313370" y="831409"/>
                      </a:lnTo>
                      <a:lnTo>
                        <a:pt x="387733" y="831409"/>
                      </a:lnTo>
                      <a:lnTo>
                        <a:pt x="387733" y="757047"/>
                      </a:lnTo>
                      <a:close/>
                      <a:moveTo>
                        <a:pt x="221069" y="757047"/>
                      </a:moveTo>
                      <a:lnTo>
                        <a:pt x="221069" y="831409"/>
                      </a:lnTo>
                      <a:lnTo>
                        <a:pt x="295431" y="831409"/>
                      </a:lnTo>
                      <a:lnTo>
                        <a:pt x="295431" y="757047"/>
                      </a:lnTo>
                      <a:close/>
                      <a:moveTo>
                        <a:pt x="128768" y="757047"/>
                      </a:moveTo>
                      <a:lnTo>
                        <a:pt x="128768" y="831409"/>
                      </a:lnTo>
                      <a:lnTo>
                        <a:pt x="203130" y="831409"/>
                      </a:lnTo>
                      <a:lnTo>
                        <a:pt x="203130" y="757047"/>
                      </a:lnTo>
                      <a:close/>
                      <a:moveTo>
                        <a:pt x="36466" y="757047"/>
                      </a:moveTo>
                      <a:lnTo>
                        <a:pt x="36466" y="831409"/>
                      </a:lnTo>
                      <a:lnTo>
                        <a:pt x="110828" y="831409"/>
                      </a:lnTo>
                      <a:lnTo>
                        <a:pt x="110828" y="757047"/>
                      </a:lnTo>
                      <a:close/>
                      <a:moveTo>
                        <a:pt x="313370" y="666687"/>
                      </a:moveTo>
                      <a:lnTo>
                        <a:pt x="313370" y="741049"/>
                      </a:lnTo>
                      <a:lnTo>
                        <a:pt x="387733" y="741049"/>
                      </a:lnTo>
                      <a:lnTo>
                        <a:pt x="387733" y="666687"/>
                      </a:lnTo>
                      <a:close/>
                      <a:moveTo>
                        <a:pt x="221069" y="666687"/>
                      </a:moveTo>
                      <a:lnTo>
                        <a:pt x="221069" y="741049"/>
                      </a:lnTo>
                      <a:lnTo>
                        <a:pt x="295431" y="741049"/>
                      </a:lnTo>
                      <a:lnTo>
                        <a:pt x="295431" y="666687"/>
                      </a:lnTo>
                      <a:close/>
                      <a:moveTo>
                        <a:pt x="128768" y="666687"/>
                      </a:moveTo>
                      <a:lnTo>
                        <a:pt x="128768" y="741049"/>
                      </a:lnTo>
                      <a:lnTo>
                        <a:pt x="203130" y="741049"/>
                      </a:lnTo>
                      <a:lnTo>
                        <a:pt x="203130" y="666687"/>
                      </a:lnTo>
                      <a:close/>
                      <a:moveTo>
                        <a:pt x="36466" y="666687"/>
                      </a:moveTo>
                      <a:lnTo>
                        <a:pt x="36466" y="741049"/>
                      </a:lnTo>
                      <a:lnTo>
                        <a:pt x="110828" y="741049"/>
                      </a:lnTo>
                      <a:lnTo>
                        <a:pt x="110828" y="666687"/>
                      </a:lnTo>
                      <a:close/>
                      <a:moveTo>
                        <a:pt x="313370" y="576327"/>
                      </a:moveTo>
                      <a:lnTo>
                        <a:pt x="313370" y="650690"/>
                      </a:lnTo>
                      <a:lnTo>
                        <a:pt x="387733" y="650690"/>
                      </a:lnTo>
                      <a:lnTo>
                        <a:pt x="387733" y="576327"/>
                      </a:lnTo>
                      <a:close/>
                      <a:moveTo>
                        <a:pt x="221069" y="576327"/>
                      </a:moveTo>
                      <a:lnTo>
                        <a:pt x="221069" y="650690"/>
                      </a:lnTo>
                      <a:lnTo>
                        <a:pt x="295431" y="650690"/>
                      </a:lnTo>
                      <a:lnTo>
                        <a:pt x="295431" y="576327"/>
                      </a:lnTo>
                      <a:close/>
                      <a:moveTo>
                        <a:pt x="128768" y="576327"/>
                      </a:moveTo>
                      <a:lnTo>
                        <a:pt x="128768" y="650690"/>
                      </a:lnTo>
                      <a:lnTo>
                        <a:pt x="203130" y="650690"/>
                      </a:lnTo>
                      <a:lnTo>
                        <a:pt x="203130" y="576327"/>
                      </a:lnTo>
                      <a:close/>
                      <a:moveTo>
                        <a:pt x="36466" y="576327"/>
                      </a:moveTo>
                      <a:lnTo>
                        <a:pt x="36466" y="650690"/>
                      </a:lnTo>
                      <a:lnTo>
                        <a:pt x="110828" y="650690"/>
                      </a:lnTo>
                      <a:lnTo>
                        <a:pt x="110828" y="576327"/>
                      </a:lnTo>
                      <a:close/>
                      <a:moveTo>
                        <a:pt x="313370" y="488415"/>
                      </a:moveTo>
                      <a:lnTo>
                        <a:pt x="313370" y="562777"/>
                      </a:lnTo>
                      <a:lnTo>
                        <a:pt x="387733" y="562777"/>
                      </a:lnTo>
                      <a:lnTo>
                        <a:pt x="387733" y="488415"/>
                      </a:lnTo>
                      <a:close/>
                      <a:moveTo>
                        <a:pt x="221069" y="488415"/>
                      </a:moveTo>
                      <a:lnTo>
                        <a:pt x="221069" y="562777"/>
                      </a:lnTo>
                      <a:lnTo>
                        <a:pt x="295431" y="562777"/>
                      </a:lnTo>
                      <a:lnTo>
                        <a:pt x="295431" y="488415"/>
                      </a:lnTo>
                      <a:close/>
                      <a:moveTo>
                        <a:pt x="128768" y="488415"/>
                      </a:moveTo>
                      <a:lnTo>
                        <a:pt x="128768" y="562777"/>
                      </a:lnTo>
                      <a:lnTo>
                        <a:pt x="203130" y="562777"/>
                      </a:lnTo>
                      <a:lnTo>
                        <a:pt x="203130" y="488415"/>
                      </a:lnTo>
                      <a:close/>
                      <a:moveTo>
                        <a:pt x="36466" y="488415"/>
                      </a:moveTo>
                      <a:lnTo>
                        <a:pt x="36466" y="562777"/>
                      </a:lnTo>
                      <a:lnTo>
                        <a:pt x="110828" y="562777"/>
                      </a:lnTo>
                      <a:lnTo>
                        <a:pt x="110828" y="488415"/>
                      </a:lnTo>
                      <a:close/>
                      <a:moveTo>
                        <a:pt x="313370" y="400503"/>
                      </a:moveTo>
                      <a:lnTo>
                        <a:pt x="313370" y="474865"/>
                      </a:lnTo>
                      <a:lnTo>
                        <a:pt x="387733" y="474865"/>
                      </a:lnTo>
                      <a:lnTo>
                        <a:pt x="387733" y="400503"/>
                      </a:lnTo>
                      <a:close/>
                      <a:moveTo>
                        <a:pt x="221069" y="400503"/>
                      </a:moveTo>
                      <a:lnTo>
                        <a:pt x="221069" y="474865"/>
                      </a:lnTo>
                      <a:lnTo>
                        <a:pt x="295431" y="474865"/>
                      </a:lnTo>
                      <a:lnTo>
                        <a:pt x="295431" y="400503"/>
                      </a:lnTo>
                      <a:close/>
                      <a:moveTo>
                        <a:pt x="128768" y="400503"/>
                      </a:moveTo>
                      <a:lnTo>
                        <a:pt x="128768" y="474865"/>
                      </a:lnTo>
                      <a:lnTo>
                        <a:pt x="203130" y="474865"/>
                      </a:lnTo>
                      <a:lnTo>
                        <a:pt x="203130" y="400503"/>
                      </a:lnTo>
                      <a:close/>
                      <a:moveTo>
                        <a:pt x="36466" y="400503"/>
                      </a:moveTo>
                      <a:lnTo>
                        <a:pt x="36466" y="474865"/>
                      </a:lnTo>
                      <a:lnTo>
                        <a:pt x="110828" y="474865"/>
                      </a:lnTo>
                      <a:lnTo>
                        <a:pt x="110828" y="400503"/>
                      </a:lnTo>
                      <a:close/>
                      <a:moveTo>
                        <a:pt x="313370" y="310534"/>
                      </a:moveTo>
                      <a:lnTo>
                        <a:pt x="313370" y="384896"/>
                      </a:lnTo>
                      <a:lnTo>
                        <a:pt x="387733" y="384896"/>
                      </a:lnTo>
                      <a:lnTo>
                        <a:pt x="387733" y="310534"/>
                      </a:lnTo>
                      <a:close/>
                      <a:moveTo>
                        <a:pt x="221069" y="310534"/>
                      </a:moveTo>
                      <a:lnTo>
                        <a:pt x="221069" y="384896"/>
                      </a:lnTo>
                      <a:lnTo>
                        <a:pt x="295431" y="384896"/>
                      </a:lnTo>
                      <a:lnTo>
                        <a:pt x="295431" y="310534"/>
                      </a:lnTo>
                      <a:close/>
                      <a:moveTo>
                        <a:pt x="128768" y="310534"/>
                      </a:moveTo>
                      <a:lnTo>
                        <a:pt x="128768" y="384896"/>
                      </a:lnTo>
                      <a:lnTo>
                        <a:pt x="203130" y="384896"/>
                      </a:lnTo>
                      <a:lnTo>
                        <a:pt x="203130" y="310534"/>
                      </a:lnTo>
                      <a:close/>
                      <a:moveTo>
                        <a:pt x="36466" y="310534"/>
                      </a:moveTo>
                      <a:lnTo>
                        <a:pt x="36466" y="384896"/>
                      </a:lnTo>
                      <a:lnTo>
                        <a:pt x="110828" y="384896"/>
                      </a:lnTo>
                      <a:lnTo>
                        <a:pt x="110828" y="310534"/>
                      </a:lnTo>
                      <a:close/>
                      <a:moveTo>
                        <a:pt x="422411" y="0"/>
                      </a:moveTo>
                      <a:lnTo>
                        <a:pt x="422411" y="253831"/>
                      </a:lnTo>
                      <a:lnTo>
                        <a:pt x="424198" y="253831"/>
                      </a:lnTo>
                      <a:lnTo>
                        <a:pt x="424198" y="971587"/>
                      </a:lnTo>
                      <a:lnTo>
                        <a:pt x="0" y="971587"/>
                      </a:lnTo>
                      <a:lnTo>
                        <a:pt x="0" y="253831"/>
                      </a:lnTo>
                      <a:lnTo>
                        <a:pt x="1787" y="253831"/>
                      </a:lnTo>
                      <a:lnTo>
                        <a:pt x="1787" y="5251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59" name="Freeform 272">
                  <a:extLst>
                    <a:ext uri="{FF2B5EF4-FFF2-40B4-BE49-F238E27FC236}">
                      <a16:creationId xmlns:a16="http://schemas.microsoft.com/office/drawing/2014/main" id="{495A6F44-F9AE-4795-9187-29B4157062A2}"/>
                    </a:ext>
                  </a:extLst>
                </p:cNvPr>
                <p:cNvSpPr/>
                <p:nvPr/>
              </p:nvSpPr>
              <p:spPr>
                <a:xfrm>
                  <a:off x="8025252" y="3957547"/>
                  <a:ext cx="413890" cy="738998"/>
                </a:xfrm>
                <a:custGeom>
                  <a:avLst/>
                  <a:gdLst>
                    <a:gd name="connsiteX0" fmla="*/ 15171 w 413890"/>
                    <a:gd name="connsiteY0" fmla="*/ 628599 h 738998"/>
                    <a:gd name="connsiteX1" fmla="*/ 15171 w 413890"/>
                    <a:gd name="connsiteY1" fmla="*/ 674318 h 738998"/>
                    <a:gd name="connsiteX2" fmla="*/ 398720 w 413890"/>
                    <a:gd name="connsiteY2" fmla="*/ 674318 h 738998"/>
                    <a:gd name="connsiteX3" fmla="*/ 398720 w 413890"/>
                    <a:gd name="connsiteY3" fmla="*/ 628599 h 738998"/>
                    <a:gd name="connsiteX4" fmla="*/ 15171 w 413890"/>
                    <a:gd name="connsiteY4" fmla="*/ 553846 h 738998"/>
                    <a:gd name="connsiteX5" fmla="*/ 15171 w 413890"/>
                    <a:gd name="connsiteY5" fmla="*/ 599565 h 738998"/>
                    <a:gd name="connsiteX6" fmla="*/ 398720 w 413890"/>
                    <a:gd name="connsiteY6" fmla="*/ 599565 h 738998"/>
                    <a:gd name="connsiteX7" fmla="*/ 398720 w 413890"/>
                    <a:gd name="connsiteY7" fmla="*/ 553846 h 738998"/>
                    <a:gd name="connsiteX8" fmla="*/ 15171 w 413890"/>
                    <a:gd name="connsiteY8" fmla="*/ 479095 h 738998"/>
                    <a:gd name="connsiteX9" fmla="*/ 15171 w 413890"/>
                    <a:gd name="connsiteY9" fmla="*/ 524814 h 738998"/>
                    <a:gd name="connsiteX10" fmla="*/ 398720 w 413890"/>
                    <a:gd name="connsiteY10" fmla="*/ 524814 h 738998"/>
                    <a:gd name="connsiteX11" fmla="*/ 398720 w 413890"/>
                    <a:gd name="connsiteY11" fmla="*/ 479095 h 738998"/>
                    <a:gd name="connsiteX12" fmla="*/ 15171 w 413890"/>
                    <a:gd name="connsiteY12" fmla="*/ 404344 h 738998"/>
                    <a:gd name="connsiteX13" fmla="*/ 15171 w 413890"/>
                    <a:gd name="connsiteY13" fmla="*/ 450063 h 738998"/>
                    <a:gd name="connsiteX14" fmla="*/ 398720 w 413890"/>
                    <a:gd name="connsiteY14" fmla="*/ 450063 h 738998"/>
                    <a:gd name="connsiteX15" fmla="*/ 398720 w 413890"/>
                    <a:gd name="connsiteY15" fmla="*/ 404344 h 738998"/>
                    <a:gd name="connsiteX16" fmla="*/ 15171 w 413890"/>
                    <a:gd name="connsiteY16" fmla="*/ 329593 h 738998"/>
                    <a:gd name="connsiteX17" fmla="*/ 15171 w 413890"/>
                    <a:gd name="connsiteY17" fmla="*/ 375312 h 738998"/>
                    <a:gd name="connsiteX18" fmla="*/ 398720 w 413890"/>
                    <a:gd name="connsiteY18" fmla="*/ 375312 h 738998"/>
                    <a:gd name="connsiteX19" fmla="*/ 398720 w 413890"/>
                    <a:gd name="connsiteY19" fmla="*/ 329593 h 738998"/>
                    <a:gd name="connsiteX20" fmla="*/ 15171 w 413890"/>
                    <a:gd name="connsiteY20" fmla="*/ 254842 h 738998"/>
                    <a:gd name="connsiteX21" fmla="*/ 15171 w 413890"/>
                    <a:gd name="connsiteY21" fmla="*/ 300561 h 738998"/>
                    <a:gd name="connsiteX22" fmla="*/ 398720 w 413890"/>
                    <a:gd name="connsiteY22" fmla="*/ 300561 h 738998"/>
                    <a:gd name="connsiteX23" fmla="*/ 398720 w 413890"/>
                    <a:gd name="connsiteY23" fmla="*/ 254842 h 738998"/>
                    <a:gd name="connsiteX24" fmla="*/ 0 w 413890"/>
                    <a:gd name="connsiteY24" fmla="*/ 174099 h 738998"/>
                    <a:gd name="connsiteX25" fmla="*/ 83100 w 413890"/>
                    <a:gd name="connsiteY25" fmla="*/ 174099 h 738998"/>
                    <a:gd name="connsiteX26" fmla="*/ 83100 w 413890"/>
                    <a:gd name="connsiteY26" fmla="*/ 193873 h 738998"/>
                    <a:gd name="connsiteX27" fmla="*/ 330790 w 413890"/>
                    <a:gd name="connsiteY27" fmla="*/ 193873 h 738998"/>
                    <a:gd name="connsiteX28" fmla="*/ 330790 w 413890"/>
                    <a:gd name="connsiteY28" fmla="*/ 174099 h 738998"/>
                    <a:gd name="connsiteX29" fmla="*/ 413890 w 413890"/>
                    <a:gd name="connsiteY29" fmla="*/ 174099 h 738998"/>
                    <a:gd name="connsiteX30" fmla="*/ 413890 w 413890"/>
                    <a:gd name="connsiteY30" fmla="*/ 738998 h 738998"/>
                    <a:gd name="connsiteX31" fmla="*/ 0 w 413890"/>
                    <a:gd name="connsiteY31" fmla="*/ 738998 h 738998"/>
                    <a:gd name="connsiteX32" fmla="*/ 83100 w 413890"/>
                    <a:gd name="connsiteY32" fmla="*/ 96060 h 738998"/>
                    <a:gd name="connsiteX33" fmla="*/ 330790 w 413890"/>
                    <a:gd name="connsiteY33" fmla="*/ 96060 h 738998"/>
                    <a:gd name="connsiteX34" fmla="*/ 330790 w 413890"/>
                    <a:gd name="connsiteY34" fmla="*/ 174099 h 738998"/>
                    <a:gd name="connsiteX35" fmla="*/ 83100 w 413890"/>
                    <a:gd name="connsiteY35" fmla="*/ 174099 h 738998"/>
                    <a:gd name="connsiteX36" fmla="*/ 328871 w 413890"/>
                    <a:gd name="connsiteY36" fmla="*/ 90053 h 738998"/>
                    <a:gd name="connsiteX37" fmla="*/ 330790 w 413890"/>
                    <a:gd name="connsiteY37" fmla="*/ 90053 h 738998"/>
                    <a:gd name="connsiteX38" fmla="*/ 330790 w 413890"/>
                    <a:gd name="connsiteY38" fmla="*/ 96060 h 738998"/>
                    <a:gd name="connsiteX39" fmla="*/ 83100 w 413890"/>
                    <a:gd name="connsiteY39" fmla="*/ 90053 h 738998"/>
                    <a:gd name="connsiteX40" fmla="*/ 85019 w 413890"/>
                    <a:gd name="connsiteY40" fmla="*/ 90053 h 738998"/>
                    <a:gd name="connsiteX41" fmla="*/ 83100 w 413890"/>
                    <a:gd name="connsiteY41" fmla="*/ 96060 h 738998"/>
                    <a:gd name="connsiteX42" fmla="*/ 113787 w 413890"/>
                    <a:gd name="connsiteY42" fmla="*/ 0 h 738998"/>
                    <a:gd name="connsiteX43" fmla="*/ 300103 w 413890"/>
                    <a:gd name="connsiteY43" fmla="*/ 0 h 738998"/>
                    <a:gd name="connsiteX44" fmla="*/ 328871 w 413890"/>
                    <a:gd name="connsiteY44" fmla="*/ 90053 h 738998"/>
                    <a:gd name="connsiteX45" fmla="*/ 85019 w 413890"/>
                    <a:gd name="connsiteY45" fmla="*/ 90053 h 738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413890" h="738998">
                      <a:moveTo>
                        <a:pt x="15171" y="628599"/>
                      </a:moveTo>
                      <a:lnTo>
                        <a:pt x="15171" y="674318"/>
                      </a:lnTo>
                      <a:lnTo>
                        <a:pt x="398720" y="674318"/>
                      </a:lnTo>
                      <a:lnTo>
                        <a:pt x="398720" y="628599"/>
                      </a:lnTo>
                      <a:close/>
                      <a:moveTo>
                        <a:pt x="15171" y="553846"/>
                      </a:moveTo>
                      <a:lnTo>
                        <a:pt x="15171" y="599565"/>
                      </a:lnTo>
                      <a:lnTo>
                        <a:pt x="398720" y="599565"/>
                      </a:lnTo>
                      <a:lnTo>
                        <a:pt x="398720" y="553846"/>
                      </a:lnTo>
                      <a:close/>
                      <a:moveTo>
                        <a:pt x="15171" y="479095"/>
                      </a:moveTo>
                      <a:lnTo>
                        <a:pt x="15171" y="524814"/>
                      </a:lnTo>
                      <a:lnTo>
                        <a:pt x="398720" y="524814"/>
                      </a:lnTo>
                      <a:lnTo>
                        <a:pt x="398720" y="479095"/>
                      </a:lnTo>
                      <a:close/>
                      <a:moveTo>
                        <a:pt x="15171" y="404344"/>
                      </a:moveTo>
                      <a:lnTo>
                        <a:pt x="15171" y="450063"/>
                      </a:lnTo>
                      <a:lnTo>
                        <a:pt x="398720" y="450063"/>
                      </a:lnTo>
                      <a:lnTo>
                        <a:pt x="398720" y="404344"/>
                      </a:lnTo>
                      <a:close/>
                      <a:moveTo>
                        <a:pt x="15171" y="329593"/>
                      </a:moveTo>
                      <a:lnTo>
                        <a:pt x="15171" y="375312"/>
                      </a:lnTo>
                      <a:lnTo>
                        <a:pt x="398720" y="375312"/>
                      </a:lnTo>
                      <a:lnTo>
                        <a:pt x="398720" y="329593"/>
                      </a:lnTo>
                      <a:close/>
                      <a:moveTo>
                        <a:pt x="15171" y="254842"/>
                      </a:moveTo>
                      <a:lnTo>
                        <a:pt x="15171" y="300561"/>
                      </a:lnTo>
                      <a:lnTo>
                        <a:pt x="398720" y="300561"/>
                      </a:lnTo>
                      <a:lnTo>
                        <a:pt x="398720" y="254842"/>
                      </a:lnTo>
                      <a:close/>
                      <a:moveTo>
                        <a:pt x="0" y="174099"/>
                      </a:moveTo>
                      <a:lnTo>
                        <a:pt x="83100" y="174099"/>
                      </a:lnTo>
                      <a:lnTo>
                        <a:pt x="83100" y="193873"/>
                      </a:lnTo>
                      <a:lnTo>
                        <a:pt x="330790" y="193873"/>
                      </a:lnTo>
                      <a:lnTo>
                        <a:pt x="330790" y="174099"/>
                      </a:lnTo>
                      <a:lnTo>
                        <a:pt x="413890" y="174099"/>
                      </a:lnTo>
                      <a:lnTo>
                        <a:pt x="413890" y="738998"/>
                      </a:lnTo>
                      <a:lnTo>
                        <a:pt x="0" y="738998"/>
                      </a:lnTo>
                      <a:close/>
                      <a:moveTo>
                        <a:pt x="83100" y="96060"/>
                      </a:moveTo>
                      <a:lnTo>
                        <a:pt x="330790" y="96060"/>
                      </a:lnTo>
                      <a:lnTo>
                        <a:pt x="330790" y="174099"/>
                      </a:lnTo>
                      <a:lnTo>
                        <a:pt x="83100" y="174099"/>
                      </a:lnTo>
                      <a:close/>
                      <a:moveTo>
                        <a:pt x="328871" y="90053"/>
                      </a:moveTo>
                      <a:lnTo>
                        <a:pt x="330790" y="90053"/>
                      </a:lnTo>
                      <a:lnTo>
                        <a:pt x="330790" y="96060"/>
                      </a:lnTo>
                      <a:close/>
                      <a:moveTo>
                        <a:pt x="83100" y="90053"/>
                      </a:moveTo>
                      <a:lnTo>
                        <a:pt x="85019" y="90053"/>
                      </a:lnTo>
                      <a:lnTo>
                        <a:pt x="83100" y="96060"/>
                      </a:lnTo>
                      <a:close/>
                      <a:moveTo>
                        <a:pt x="113787" y="0"/>
                      </a:moveTo>
                      <a:lnTo>
                        <a:pt x="300103" y="0"/>
                      </a:lnTo>
                      <a:lnTo>
                        <a:pt x="328871" y="90053"/>
                      </a:lnTo>
                      <a:lnTo>
                        <a:pt x="85019" y="9005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60" name="Freeform 20">
                  <a:extLst>
                    <a:ext uri="{FF2B5EF4-FFF2-40B4-BE49-F238E27FC236}">
                      <a16:creationId xmlns:a16="http://schemas.microsoft.com/office/drawing/2014/main" id="{37C77C45-C3E9-472E-AF8E-5598DA9F840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747545" y="4001351"/>
                  <a:ext cx="505567" cy="69519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grpSp>
              <p:nvGrpSpPr>
                <p:cNvPr id="61" name="Group 277">
                  <a:extLst>
                    <a:ext uri="{FF2B5EF4-FFF2-40B4-BE49-F238E27FC236}">
                      <a16:creationId xmlns:a16="http://schemas.microsoft.com/office/drawing/2014/main" id="{CC26DF12-1069-47F6-8ECE-805E5CF327F9}"/>
                    </a:ext>
                  </a:extLst>
                </p:cNvPr>
                <p:cNvGrpSpPr/>
                <p:nvPr/>
              </p:nvGrpSpPr>
              <p:grpSpPr>
                <a:xfrm>
                  <a:off x="6744103" y="3862699"/>
                  <a:ext cx="831711" cy="750274"/>
                  <a:chOff x="9042394" y="2835820"/>
                  <a:chExt cx="1153224" cy="1040307"/>
                </a:xfrm>
                <a:grpFill/>
              </p:grpSpPr>
              <p:sp>
                <p:nvSpPr>
                  <p:cNvPr id="63" name="Freeform 6">
                    <a:extLst>
                      <a:ext uri="{FF2B5EF4-FFF2-40B4-BE49-F238E27FC236}">
                        <a16:creationId xmlns:a16="http://schemas.microsoft.com/office/drawing/2014/main" id="{13EB9F0F-8CCC-4DFB-8C8E-FE88B248B9D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450959" y="2835820"/>
                    <a:ext cx="744659" cy="1040305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  <p:sp>
                <p:nvSpPr>
                  <p:cNvPr id="64" name="Freeform 6">
                    <a:extLst>
                      <a:ext uri="{FF2B5EF4-FFF2-40B4-BE49-F238E27FC236}">
                        <a16:creationId xmlns:a16="http://schemas.microsoft.com/office/drawing/2014/main" id="{E2357F03-8877-4BF8-B74A-E58B43DFCF3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042394" y="3042003"/>
                    <a:ext cx="597073" cy="834124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</p:grpSp>
            <p:sp>
              <p:nvSpPr>
                <p:cNvPr id="62" name="Freeform 20">
                  <a:extLst>
                    <a:ext uri="{FF2B5EF4-FFF2-40B4-BE49-F238E27FC236}">
                      <a16:creationId xmlns:a16="http://schemas.microsoft.com/office/drawing/2014/main" id="{0E7E7962-718F-4D5A-9EA3-CADB24E320B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406323" y="4199561"/>
                  <a:ext cx="361422" cy="49698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</p:grpSp>
        </p:grpSp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D7A6E8D3-F7BD-4DC8-9000-E543E538F1E7}"/>
                </a:ext>
              </a:extLst>
            </p:cNvPr>
            <p:cNvGrpSpPr/>
            <p:nvPr/>
          </p:nvGrpSpPr>
          <p:grpSpPr>
            <a:xfrm>
              <a:off x="863984" y="4385588"/>
              <a:ext cx="717523" cy="452185"/>
              <a:chOff x="1563852" y="1606013"/>
              <a:chExt cx="1077748" cy="679200"/>
            </a:xfrm>
            <a:grpFill/>
          </p:grpSpPr>
          <p:sp>
            <p:nvSpPr>
              <p:cNvPr id="47" name="타원 46">
                <a:extLst>
                  <a:ext uri="{FF2B5EF4-FFF2-40B4-BE49-F238E27FC236}">
                    <a16:creationId xmlns:a16="http://schemas.microsoft.com/office/drawing/2014/main" id="{0CD42584-750E-4C91-8ACD-A4BA6EE1833E}"/>
                  </a:ext>
                </a:extLst>
              </p:cNvPr>
              <p:cNvSpPr/>
              <p:nvPr/>
            </p:nvSpPr>
            <p:spPr>
              <a:xfrm>
                <a:off x="1790700" y="1606013"/>
                <a:ext cx="424132" cy="42631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48" name="타원 47">
                <a:extLst>
                  <a:ext uri="{FF2B5EF4-FFF2-40B4-BE49-F238E27FC236}">
                    <a16:creationId xmlns:a16="http://schemas.microsoft.com/office/drawing/2014/main" id="{5906433A-59D2-4768-9356-E919CD228F02}"/>
                  </a:ext>
                </a:extLst>
              </p:cNvPr>
              <p:cNvSpPr/>
              <p:nvPr/>
            </p:nvSpPr>
            <p:spPr>
              <a:xfrm>
                <a:off x="1563852" y="1858896"/>
                <a:ext cx="585531" cy="42631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49" name="타원 48">
                <a:extLst>
                  <a:ext uri="{FF2B5EF4-FFF2-40B4-BE49-F238E27FC236}">
                    <a16:creationId xmlns:a16="http://schemas.microsoft.com/office/drawing/2014/main" id="{3AD9D370-79C1-44A6-91E5-0E08D3E3FD54}"/>
                  </a:ext>
                </a:extLst>
              </p:cNvPr>
              <p:cNvSpPr/>
              <p:nvPr/>
            </p:nvSpPr>
            <p:spPr>
              <a:xfrm>
                <a:off x="1905455" y="1820796"/>
                <a:ext cx="736145" cy="42631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</p:grpSp>
      <p:pic>
        <p:nvPicPr>
          <p:cNvPr id="24" name="그림 23">
            <a:extLst>
              <a:ext uri="{FF2B5EF4-FFF2-40B4-BE49-F238E27FC236}">
                <a16:creationId xmlns:a16="http://schemas.microsoft.com/office/drawing/2014/main" id="{CEDCE369-56FC-491B-9CE2-E00178934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0601" y="4386972"/>
            <a:ext cx="16158872" cy="7926470"/>
          </a:xfrm>
          <a:prstGeom prst="rect">
            <a:avLst/>
          </a:prstGeom>
        </p:spPr>
      </p:pic>
      <p:sp>
        <p:nvSpPr>
          <p:cNvPr id="4" name="화살표: 아래쪽 3">
            <a:extLst>
              <a:ext uri="{FF2B5EF4-FFF2-40B4-BE49-F238E27FC236}">
                <a16:creationId xmlns:a16="http://schemas.microsoft.com/office/drawing/2014/main" id="{F664CDA6-BB73-439D-B5CD-039D1E45E936}"/>
              </a:ext>
            </a:extLst>
          </p:cNvPr>
          <p:cNvSpPr/>
          <p:nvPr/>
        </p:nvSpPr>
        <p:spPr>
          <a:xfrm rot="10800000">
            <a:off x="10767144" y="3535047"/>
            <a:ext cx="2765774" cy="3405704"/>
          </a:xfrm>
          <a:prstGeom prst="downArrow">
            <a:avLst/>
          </a:prstGeom>
          <a:gradFill>
            <a:gsLst>
              <a:gs pos="0">
                <a:srgbClr val="FFC000"/>
              </a:gs>
              <a:gs pos="98000">
                <a:srgbClr val="F6BB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D14DD87-A09B-40DD-97CB-F834F0ED72A3}"/>
              </a:ext>
            </a:extLst>
          </p:cNvPr>
          <p:cNvSpPr txBox="1"/>
          <p:nvPr/>
        </p:nvSpPr>
        <p:spPr>
          <a:xfrm>
            <a:off x="14420331" y="7626744"/>
            <a:ext cx="38459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 latinLnBrk="0">
              <a:defRPr/>
            </a:pPr>
            <a:r>
              <a:rPr lang="ko-KR" altLang="en-US" sz="3600" b="1" spc="-10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국민의 생명과 재산을 보호하고</a:t>
            </a:r>
            <a:endParaRPr lang="en-US" altLang="ko-KR" sz="3600" b="1" spc="-100" dirty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  <a:p>
            <a:pPr algn="ctr" defTabSz="914354" latinLnBrk="0">
              <a:defRPr/>
            </a:pPr>
            <a:r>
              <a:rPr lang="ko-KR" altLang="en-US" sz="3600" b="1" spc="-1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기업 경쟁력 향상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3C88A85-01B8-4D67-AFF4-FAC48C17012B}"/>
              </a:ext>
            </a:extLst>
          </p:cNvPr>
          <p:cNvSpPr txBox="1"/>
          <p:nvPr/>
        </p:nvSpPr>
        <p:spPr>
          <a:xfrm>
            <a:off x="5844530" y="7500621"/>
            <a:ext cx="45877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 latinLnBrk="0">
              <a:defRPr/>
            </a:pPr>
            <a:r>
              <a:rPr lang="ko-KR" altLang="en-US" sz="3600" b="1" spc="-20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부패 및 공익침해행위</a:t>
            </a:r>
            <a:endParaRPr lang="en-US" altLang="ko-KR" sz="3600" b="1" spc="-200" dirty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  <a:p>
            <a:pPr algn="ctr" defTabSz="914354" latinLnBrk="0">
              <a:defRPr/>
            </a:pPr>
            <a:r>
              <a:rPr lang="ko-KR" altLang="en-US" sz="3600" b="1" spc="-20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사전 예방 및</a:t>
            </a:r>
            <a:endParaRPr lang="en-US" altLang="ko-KR" sz="3600" b="1" spc="-200" dirty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  <a:p>
            <a:pPr algn="ctr" defTabSz="914354" latinLnBrk="0">
              <a:defRPr/>
            </a:pPr>
            <a:r>
              <a:rPr lang="ko-KR" altLang="en-US" sz="3600" b="1" spc="-20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효율적 규제</a:t>
            </a:r>
            <a:endParaRPr lang="ko-KR" altLang="en-US" sz="3600" b="1" spc="-200" dirty="0">
              <a:ln>
                <a:solidFill>
                  <a:srgbClr val="5B9BD5">
                    <a:shade val="50000"/>
                    <a:alpha val="0"/>
                  </a:srgb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72BD94EB-5040-4869-B28D-FC7AF8DE399F}"/>
              </a:ext>
            </a:extLst>
          </p:cNvPr>
          <p:cNvGrpSpPr/>
          <p:nvPr/>
        </p:nvGrpSpPr>
        <p:grpSpPr>
          <a:xfrm>
            <a:off x="19702362" y="5523922"/>
            <a:ext cx="3791835" cy="6556191"/>
            <a:chOff x="7217373" y="1825331"/>
            <a:chExt cx="2429100" cy="4038964"/>
          </a:xfrm>
        </p:grpSpPr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DD16CAAA-AB1A-4CE9-AB36-1F346713039A}"/>
                </a:ext>
              </a:extLst>
            </p:cNvPr>
            <p:cNvSpPr/>
            <p:nvPr/>
          </p:nvSpPr>
          <p:spPr>
            <a:xfrm>
              <a:off x="7833320" y="5648271"/>
              <a:ext cx="1152128" cy="216024"/>
            </a:xfrm>
            <a:prstGeom prst="ellips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4058E6B3-F5C4-4880-ACF4-7A64139A5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7373" y="1825331"/>
              <a:ext cx="2429100" cy="4009275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8178919" y="1309079"/>
            <a:ext cx="80150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부패</a:t>
            </a:r>
            <a:r>
              <a:rPr lang="en-US" altLang="ko-KR" sz="5600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latin typeface="여기어때 잘난체 OTF" panose="020B0600000101010101" pitchFamily="34" charset="-127"/>
                <a:ea typeface="여기어때 잘난체 OTF" panose="020B0600000101010101" pitchFamily="34" charset="-127"/>
              </a:rPr>
              <a:t>·</a:t>
            </a: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공익신고의 필요성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D0F1A81-34B4-48FD-AE5D-63DF2D0D213C}"/>
              </a:ext>
            </a:extLst>
          </p:cNvPr>
          <p:cNvGrpSpPr/>
          <p:nvPr/>
        </p:nvGrpSpPr>
        <p:grpSpPr>
          <a:xfrm>
            <a:off x="14040901" y="2712508"/>
            <a:ext cx="7331163" cy="2500735"/>
            <a:chOff x="6051257" y="1575992"/>
            <a:chExt cx="3951960" cy="1346850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DA6202E7-A500-4C2D-AE70-E61499AC2022}"/>
                </a:ext>
              </a:extLst>
            </p:cNvPr>
            <p:cNvGrpSpPr/>
            <p:nvPr/>
          </p:nvGrpSpPr>
          <p:grpSpPr>
            <a:xfrm>
              <a:off x="6051257" y="1575992"/>
              <a:ext cx="3951960" cy="1346850"/>
              <a:chOff x="6402936" y="1629286"/>
              <a:chExt cx="3019774" cy="1346850"/>
            </a:xfrm>
          </p:grpSpPr>
          <p:sp>
            <p:nvSpPr>
              <p:cNvPr id="20" name="Speech Bubble: Rectangle with Corners Rounded 129">
                <a:extLst>
                  <a:ext uri="{FF2B5EF4-FFF2-40B4-BE49-F238E27FC236}">
                    <a16:creationId xmlns:a16="http://schemas.microsoft.com/office/drawing/2014/main" id="{DDDF7DD3-3204-4748-B5FD-DD4E8800BE46}"/>
                  </a:ext>
                </a:extLst>
              </p:cNvPr>
              <p:cNvSpPr/>
              <p:nvPr/>
            </p:nvSpPr>
            <p:spPr>
              <a:xfrm rot="16200000" flipH="1" flipV="1">
                <a:off x="7239398" y="792824"/>
                <a:ext cx="1346850" cy="3019774"/>
              </a:xfrm>
              <a:prstGeom prst="wedgeRoundRectCallout">
                <a:avLst>
                  <a:gd name="adj1" fmla="val 75460"/>
                  <a:gd name="adj2" fmla="val -41133"/>
                  <a:gd name="adj3" fmla="val 16667"/>
                </a:avLst>
              </a:prstGeom>
              <a:solidFill>
                <a:schemeClr val="bg1"/>
              </a:solidFill>
              <a:ln w="76200" cap="flat" cmpd="sng" algn="ctr">
                <a:solidFill>
                  <a:srgbClr val="EC3C3C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52000"/>
                  </a:prstClr>
                </a:outerShdw>
              </a:effectLst>
            </p:spPr>
            <p:txBody>
              <a:bodyPr rtlCol="0" anchor="ctr"/>
              <a:lstStyle/>
              <a:p>
                <a:pPr algn="ctr" latinLnBrk="0">
                  <a:defRPr/>
                </a:pPr>
                <a:endParaRPr lang="en-US" kern="0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75034FF-91BF-4A21-8784-40F836A6FDBB}"/>
                  </a:ext>
                </a:extLst>
              </p:cNvPr>
              <p:cNvSpPr txBox="1"/>
              <p:nvPr/>
            </p:nvSpPr>
            <p:spPr>
              <a:xfrm>
                <a:off x="6966025" y="1754377"/>
                <a:ext cx="2455591" cy="11603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97815" indent="-497815" algn="just" fontAlgn="base">
                  <a:spcAft>
                    <a:spcPts val="300"/>
                  </a:spcAft>
                </a:pPr>
                <a:r>
                  <a:rPr lang="ko-KR" altLang="en-US" sz="3100" kern="0" dirty="0">
                    <a:solidFill>
                      <a:schemeClr val="tx2">
                        <a:lumMod val="75000"/>
                      </a:schemeClr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부패</a:t>
                </a:r>
                <a:r>
                  <a:rPr lang="en-US" altLang="ko-KR" sz="3100" kern="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chemeClr val="tx2">
                        <a:lumMod val="75000"/>
                      </a:schemeClr>
                    </a:solidFill>
                    <a:latin typeface="나눔스퀘어_ac ExtraBold" panose="020B0600000101010101" pitchFamily="50" charset="-127"/>
                    <a:ea typeface="나눔스퀘어_ac ExtraBold" panose="020B0600000101010101" pitchFamily="50" charset="-127"/>
                  </a:rPr>
                  <a:t>·</a:t>
                </a:r>
                <a:r>
                  <a:rPr lang="ko-KR" altLang="en-US" sz="3100" kern="0" dirty="0">
                    <a:solidFill>
                      <a:schemeClr val="tx2">
                        <a:lumMod val="75000"/>
                      </a:schemeClr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공익 신고제도는</a:t>
                </a:r>
                <a:r>
                  <a:rPr lang="en-US" altLang="ko-KR" sz="3100" kern="0" dirty="0">
                    <a:solidFill>
                      <a:schemeClr val="tx2">
                        <a:lumMod val="75000"/>
                      </a:schemeClr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,</a:t>
                </a:r>
                <a:r>
                  <a:rPr lang="ko-KR" altLang="en-US" sz="3100" kern="0" dirty="0">
                    <a:solidFill>
                      <a:schemeClr val="tx2">
                        <a:lumMod val="75000"/>
                      </a:schemeClr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 </a:t>
                </a:r>
                <a:endParaRPr lang="en-US" altLang="ko-KR" sz="3100" kern="0" dirty="0"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just" fontAlgn="base">
                  <a:spcAft>
                    <a:spcPts val="300"/>
                  </a:spcAft>
                </a:pPr>
                <a:r>
                  <a:rPr lang="ko-KR" altLang="en-US" sz="3100" kern="0" spc="-120" dirty="0">
                    <a:solidFill>
                      <a:schemeClr val="tx2">
                        <a:lumMod val="75000"/>
                      </a:schemeClr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행정력이 미치지 못하는 사각지대에서</a:t>
                </a:r>
                <a:endParaRPr lang="en-US" altLang="ko-KR" sz="3100" kern="0" spc="-120" dirty="0"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just" fontAlgn="base">
                  <a:spcAft>
                    <a:spcPts val="300"/>
                  </a:spcAft>
                </a:pPr>
                <a:r>
                  <a:rPr lang="ko-KR" altLang="en-US" sz="3100" kern="0" dirty="0">
                    <a:solidFill>
                      <a:schemeClr val="tx2">
                        <a:lumMod val="75000"/>
                      </a:schemeClr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발생할 수 있는 공공부문의 부패와 </a:t>
                </a:r>
                <a:endParaRPr lang="en-US" altLang="ko-KR" sz="3100" kern="0" dirty="0"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just" fontAlgn="base">
                  <a:spcAft>
                    <a:spcPts val="300"/>
                  </a:spcAft>
                </a:pPr>
                <a:r>
                  <a:rPr lang="ko-KR" altLang="en-US" sz="3100" kern="0" dirty="0">
                    <a:solidFill>
                      <a:schemeClr val="tx2">
                        <a:lumMod val="75000"/>
                      </a:schemeClr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민간부문의 공익침해행위를 방지</a:t>
                </a:r>
              </a:p>
            </p:txBody>
          </p:sp>
        </p:grpSp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19C9C04D-0C9B-4B31-A0C9-68B6ED2989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56119" y="1901967"/>
              <a:ext cx="432854" cy="646232"/>
            </a:xfrm>
            <a:prstGeom prst="rect">
              <a:avLst/>
            </a:prstGeom>
          </p:spPr>
        </p:pic>
      </p:grpSp>
      <p:sp>
        <p:nvSpPr>
          <p:cNvPr id="3" name="타원 2">
            <a:extLst>
              <a:ext uri="{FF2B5EF4-FFF2-40B4-BE49-F238E27FC236}">
                <a16:creationId xmlns:a16="http://schemas.microsoft.com/office/drawing/2014/main" id="{B7EB9B8A-C5A7-4253-B2B7-AFA4CB6098F0}"/>
              </a:ext>
            </a:extLst>
          </p:cNvPr>
          <p:cNvSpPr/>
          <p:nvPr/>
        </p:nvSpPr>
        <p:spPr>
          <a:xfrm>
            <a:off x="10355325" y="6584876"/>
            <a:ext cx="3512173" cy="3270023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  <a:effectLst>
            <a:outerShdw blurRad="50800" dist="101600" dir="2700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271CB64-E53A-4F67-8046-89040F8BD056}"/>
              </a:ext>
            </a:extLst>
          </p:cNvPr>
          <p:cNvSpPr txBox="1"/>
          <p:nvPr/>
        </p:nvSpPr>
        <p:spPr>
          <a:xfrm>
            <a:off x="10681601" y="7542716"/>
            <a:ext cx="29201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 latinLnBrk="0">
              <a:defRPr/>
            </a:pPr>
            <a:r>
              <a:rPr lang="ko-KR" altLang="en-US" sz="4400" spc="-10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국가브랜드</a:t>
            </a:r>
            <a:endParaRPr lang="en-US" altLang="ko-KR" sz="4400" spc="-100" dirty="0">
              <a:ln>
                <a:solidFill>
                  <a:prstClr val="black">
                    <a:alpha val="0"/>
                  </a:prstClr>
                </a:solidFill>
              </a:ln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  <a:p>
            <a:pPr algn="ctr" defTabSz="914354" latinLnBrk="0">
              <a:defRPr/>
            </a:pPr>
            <a:r>
              <a:rPr lang="ko-KR" altLang="en-US" sz="4400" spc="-100" dirty="0">
                <a:ln>
                  <a:solidFill>
                    <a:srgbClr val="5B9BD5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가치 제고</a:t>
            </a: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5EA646C3-88C6-428C-A316-EC1AF53200D2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4F94238-C83F-434C-B86E-0F76A85FEBFF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38" name="그래픽 156">
              <a:extLst>
                <a:ext uri="{FF2B5EF4-FFF2-40B4-BE49-F238E27FC236}">
                  <a16:creationId xmlns:a16="http://schemas.microsoft.com/office/drawing/2014/main" id="{02CFA30E-E29D-4574-9EB7-0FE51CDFE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FFF2364A-1C86-4060-BCFE-1AE376A211B2}"/>
              </a:ext>
            </a:extLst>
          </p:cNvPr>
          <p:cNvGrpSpPr/>
          <p:nvPr/>
        </p:nvGrpSpPr>
        <p:grpSpPr>
          <a:xfrm>
            <a:off x="22878171" y="12291313"/>
            <a:ext cx="1712392" cy="1424239"/>
            <a:chOff x="11439823" y="6145834"/>
            <a:chExt cx="856251" cy="712166"/>
          </a:xfrm>
        </p:grpSpPr>
        <p:sp>
          <p:nvSpPr>
            <p:cNvPr id="40" name="직각 삼각형 39">
              <a:extLst>
                <a:ext uri="{FF2B5EF4-FFF2-40B4-BE49-F238E27FC236}">
                  <a16:creationId xmlns:a16="http://schemas.microsoft.com/office/drawing/2014/main" id="{B861D5D1-E829-470E-9959-4C3FA667CB5E}"/>
                </a:ext>
              </a:extLst>
            </p:cNvPr>
            <p:cNvSpPr/>
            <p:nvPr/>
          </p:nvSpPr>
          <p:spPr>
            <a:xfrm flipH="1">
              <a:off x="11439823" y="6145834"/>
              <a:ext cx="752176" cy="712166"/>
            </a:xfrm>
            <a:prstGeom prst="rtTriangl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>
                <a:defRPr/>
              </a:pPr>
              <a:endParaRPr lang="ko-KR" altLang="en-US" sz="480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105730FD-1DA4-4C55-8CE7-11531F70BBEB}"/>
                </a:ext>
              </a:extLst>
            </p:cNvPr>
            <p:cNvSpPr/>
            <p:nvPr/>
          </p:nvSpPr>
          <p:spPr>
            <a:xfrm>
              <a:off x="11801207" y="6534134"/>
              <a:ext cx="494867" cy="3231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atinLnBrk="0">
                <a:defRPr/>
              </a:pPr>
              <a:r>
                <a:rPr lang="en-US" altLang="ko-KR" sz="360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THE명품고딕EB" panose="02020603020101020101" pitchFamily="18" charset="-127"/>
                </a:rPr>
                <a:t>10</a:t>
              </a:r>
              <a:endParaRPr lang="ko-KR" altLang="en-US" sz="3600" dirty="0">
                <a:solidFill>
                  <a:schemeClr val="bg1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endParaRPr>
            </a:p>
          </p:txBody>
        </p:sp>
      </p:grpSp>
      <p:pic>
        <p:nvPicPr>
          <p:cNvPr id="42" name="_x35181992" descr="EMB000008b000e3">
            <a:extLst>
              <a:ext uri="{FF2B5EF4-FFF2-40B4-BE49-F238E27FC236}">
                <a16:creationId xmlns:a16="http://schemas.microsoft.com/office/drawing/2014/main" id="{92A114F0-3F97-43C9-9338-ADCE61206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01AEE5C2-7D00-4E80-9BEA-9713F6A18CCD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107" name="그룹 106">
              <a:extLst>
                <a:ext uri="{FF2B5EF4-FFF2-40B4-BE49-F238E27FC236}">
                  <a16:creationId xmlns:a16="http://schemas.microsoft.com/office/drawing/2014/main" id="{553C533E-887E-4C9E-A220-9869B5B878AC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112" name="평행 사변형 111">
                <a:extLst>
                  <a:ext uri="{FF2B5EF4-FFF2-40B4-BE49-F238E27FC236}">
                    <a16:creationId xmlns:a16="http://schemas.microsoft.com/office/drawing/2014/main" id="{13441765-F6C8-4F4C-8C9F-FD77ABB573DC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13" name="평행 사변형 112">
                <a:extLst>
                  <a:ext uri="{FF2B5EF4-FFF2-40B4-BE49-F238E27FC236}">
                    <a16:creationId xmlns:a16="http://schemas.microsoft.com/office/drawing/2014/main" id="{1FCD583D-FA4B-41C1-8C3E-563170CD817A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108" name="사각형: 둥근 모서리 107">
              <a:extLst>
                <a:ext uri="{FF2B5EF4-FFF2-40B4-BE49-F238E27FC236}">
                  <a16:creationId xmlns:a16="http://schemas.microsoft.com/office/drawing/2014/main" id="{198B40B7-EDF5-42AF-B83E-28FB5E7606D9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B143E048-97D1-4372-A879-3B5041B266E9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1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9B7207AF-9509-4E3F-9BEB-6A58B9133236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</a:t>
              </a:r>
              <a:r>
                <a:rPr lang="en-US" altLang="ko-KR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공익신고의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정의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11" name="사각형: 둥근 모서리 110">
              <a:extLst>
                <a:ext uri="{FF2B5EF4-FFF2-40B4-BE49-F238E27FC236}">
                  <a16:creationId xmlns:a16="http://schemas.microsoft.com/office/drawing/2014/main" id="{58C321C6-93DE-4E31-BA64-616C05917909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</p:spTree>
    <p:extLst>
      <p:ext uri="{BB962C8B-B14F-4D97-AF65-F5344CB8AC3E}">
        <p14:creationId xmlns:p14="http://schemas.microsoft.com/office/powerpoint/2010/main" val="808854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8178919" y="1309079"/>
            <a:ext cx="80150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내부자 신고의 중요성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pic>
        <p:nvPicPr>
          <p:cNvPr id="75" name="그림 74">
            <a:extLst>
              <a:ext uri="{FF2B5EF4-FFF2-40B4-BE49-F238E27FC236}">
                <a16:creationId xmlns:a16="http://schemas.microsoft.com/office/drawing/2014/main" id="{204CE2E5-111D-4FE9-A69B-7D81D91A0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327140"/>
            <a:ext cx="24382413" cy="10411538"/>
          </a:xfrm>
          <a:prstGeom prst="rect">
            <a:avLst/>
          </a:prstGeom>
        </p:spPr>
      </p:pic>
      <p:sp>
        <p:nvSpPr>
          <p:cNvPr id="77" name="자유형: 도형 76">
            <a:extLst>
              <a:ext uri="{FF2B5EF4-FFF2-40B4-BE49-F238E27FC236}">
                <a16:creationId xmlns:a16="http://schemas.microsoft.com/office/drawing/2014/main" id="{ACA31C2B-C053-4E4C-8D1B-EC49AE7E959B}"/>
              </a:ext>
            </a:extLst>
          </p:cNvPr>
          <p:cNvSpPr/>
          <p:nvPr/>
        </p:nvSpPr>
        <p:spPr>
          <a:xfrm>
            <a:off x="5715958" y="5064258"/>
            <a:ext cx="12803918" cy="5099304"/>
          </a:xfrm>
          <a:custGeom>
            <a:avLst/>
            <a:gdLst>
              <a:gd name="connsiteX0" fmla="*/ 3041009 w 6082018"/>
              <a:gd name="connsiteY0" fmla="*/ 0 h 2318016"/>
              <a:gd name="connsiteX1" fmla="*/ 6082018 w 6082018"/>
              <a:gd name="connsiteY1" fmla="*/ 904461 h 2318016"/>
              <a:gd name="connsiteX2" fmla="*/ 4975373 w 6082018"/>
              <a:gd name="connsiteY2" fmla="*/ 1602387 h 2318016"/>
              <a:gd name="connsiteX3" fmla="*/ 4825864 w 6082018"/>
              <a:gd name="connsiteY3" fmla="*/ 1635639 h 2318016"/>
              <a:gd name="connsiteX4" fmla="*/ 4748841 w 6082018"/>
              <a:gd name="connsiteY4" fmla="*/ 1776573 h 2318016"/>
              <a:gd name="connsiteX5" fmla="*/ 3631322 w 6082018"/>
              <a:gd name="connsiteY5" fmla="*/ 2309866 h 2318016"/>
              <a:gd name="connsiteX6" fmla="*/ 3540833 w 6082018"/>
              <a:gd name="connsiteY6" fmla="*/ 2318016 h 2318016"/>
              <a:gd name="connsiteX7" fmla="*/ 3676368 w 6082018"/>
              <a:gd name="connsiteY7" fmla="*/ 2252919 h 2318016"/>
              <a:gd name="connsiteX8" fmla="*/ 4193687 w 6082018"/>
              <a:gd name="connsiteY8" fmla="*/ 1781666 h 2318016"/>
              <a:gd name="connsiteX9" fmla="*/ 4215434 w 6082018"/>
              <a:gd name="connsiteY9" fmla="*/ 1738854 h 2318016"/>
              <a:gd name="connsiteX10" fmla="*/ 3945312 w 6082018"/>
              <a:gd name="connsiteY10" fmla="*/ 1768259 h 2318016"/>
              <a:gd name="connsiteX11" fmla="*/ 3041009 w 6082018"/>
              <a:gd name="connsiteY11" fmla="*/ 1808922 h 2318016"/>
              <a:gd name="connsiteX12" fmla="*/ 0 w 6082018"/>
              <a:gd name="connsiteY12" fmla="*/ 904461 h 2318016"/>
              <a:gd name="connsiteX13" fmla="*/ 3041009 w 6082018"/>
              <a:gd name="connsiteY13" fmla="*/ 0 h 2318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82018" h="2318016">
                <a:moveTo>
                  <a:pt x="3041009" y="0"/>
                </a:moveTo>
                <a:cubicBezTo>
                  <a:pt x="4720512" y="0"/>
                  <a:pt x="6082018" y="404941"/>
                  <a:pt x="6082018" y="904461"/>
                </a:cubicBezTo>
                <a:cubicBezTo>
                  <a:pt x="6082018" y="1185441"/>
                  <a:pt x="5651229" y="1436496"/>
                  <a:pt x="4975373" y="1602387"/>
                </a:cubicBezTo>
                <a:lnTo>
                  <a:pt x="4825864" y="1635639"/>
                </a:lnTo>
                <a:lnTo>
                  <a:pt x="4748841" y="1776573"/>
                </a:lnTo>
                <a:cubicBezTo>
                  <a:pt x="4553145" y="2053325"/>
                  <a:pt x="4140686" y="2248079"/>
                  <a:pt x="3631322" y="2309866"/>
                </a:cubicBezTo>
                <a:lnTo>
                  <a:pt x="3540833" y="2318016"/>
                </a:lnTo>
                <a:lnTo>
                  <a:pt x="3676368" y="2252919"/>
                </a:lnTo>
                <a:cubicBezTo>
                  <a:pt x="3901378" y="2132393"/>
                  <a:pt x="4080762" y="1971589"/>
                  <a:pt x="4193687" y="1781666"/>
                </a:cubicBezTo>
                <a:lnTo>
                  <a:pt x="4215434" y="1738854"/>
                </a:lnTo>
                <a:lnTo>
                  <a:pt x="3945312" y="1768259"/>
                </a:lnTo>
                <a:cubicBezTo>
                  <a:pt x="3659643" y="1794686"/>
                  <a:pt x="3355916" y="1808922"/>
                  <a:pt x="3041009" y="1808922"/>
                </a:cubicBezTo>
                <a:cubicBezTo>
                  <a:pt x="1361506" y="1808922"/>
                  <a:pt x="0" y="1403981"/>
                  <a:pt x="0" y="904461"/>
                </a:cubicBezTo>
                <a:cubicBezTo>
                  <a:pt x="0" y="404941"/>
                  <a:pt x="1361506" y="0"/>
                  <a:pt x="3041009" y="0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rgbClr val="132967"/>
            </a:solidFill>
          </a:ln>
          <a:effectLst>
            <a:outerShdw blurRad="50800" dist="152400" dir="2700000" algn="t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72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6AFEB08B-EB25-4C0A-BD92-6339236E2177}"/>
              </a:ext>
            </a:extLst>
          </p:cNvPr>
          <p:cNvSpPr/>
          <p:nvPr/>
        </p:nvSpPr>
        <p:spPr>
          <a:xfrm>
            <a:off x="6935028" y="5958379"/>
            <a:ext cx="10365781" cy="2092880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 fontAlgn="base">
              <a:spcAft>
                <a:spcPts val="400"/>
              </a:spcAft>
            </a:pPr>
            <a:r>
              <a:rPr lang="ko-KR" altLang="en-US" sz="3000" dirty="0"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더욱 전문화</a:t>
            </a:r>
            <a:r>
              <a:rPr lang="en-US" altLang="ko-KR" sz="30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000" dirty="0"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지능화되어 가는</a:t>
            </a:r>
            <a:r>
              <a:rPr lang="ko-KR" altLang="en-US" sz="30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부패</a:t>
            </a:r>
            <a:r>
              <a:rPr lang="en-US" altLang="ko-KR" sz="30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0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공익침해행위는</a:t>
            </a:r>
            <a:r>
              <a:rPr lang="ko-KR" altLang="en-US" sz="3000" dirty="0"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행정기관이나</a:t>
            </a:r>
            <a:endParaRPr lang="en-US" altLang="ko-KR" sz="3000" dirty="0">
              <a:solidFill>
                <a:schemeClr val="accent1">
                  <a:lumMod val="50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 fontAlgn="base">
              <a:spcAft>
                <a:spcPts val="400"/>
              </a:spcAft>
            </a:pPr>
            <a:r>
              <a:rPr lang="ko-KR" altLang="en-US" sz="3000" dirty="0"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수사기관의 노력만으로는 적발에 한계가 있습니다</a:t>
            </a:r>
            <a:r>
              <a:rPr lang="en-US" altLang="ko-KR" sz="3000" dirty="0"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.</a:t>
            </a:r>
          </a:p>
          <a:p>
            <a:pPr algn="ctr" fontAlgn="base">
              <a:spcAft>
                <a:spcPts val="400"/>
              </a:spcAft>
            </a:pPr>
            <a:r>
              <a:rPr lang="ko-KR" altLang="en-US" sz="3000" u="sng" spc="-120" dirty="0">
                <a:solidFill>
                  <a:srgbClr val="FA4655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조직 내부자의 신고는 은밀하게 진행되는 </a:t>
            </a:r>
            <a:r>
              <a:rPr lang="ko-KR" altLang="en-US" sz="3000" u="sng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A4655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</a:t>
            </a:r>
            <a:r>
              <a:rPr lang="en-US" altLang="ko-KR" sz="3000" u="sng" kern="0" spc="-12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A4655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000" u="sng" kern="0" spc="-12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A4655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공익침해행위 적발을</a:t>
            </a:r>
            <a:endParaRPr lang="en-US" altLang="ko-KR" sz="3000" u="sng" kern="0" spc="-120" dirty="0">
              <a:ln>
                <a:solidFill>
                  <a:srgbClr val="5B9BD5">
                    <a:alpha val="0"/>
                  </a:srgbClr>
                </a:solidFill>
              </a:ln>
              <a:solidFill>
                <a:srgbClr val="FA4655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 fontAlgn="base">
              <a:spcAft>
                <a:spcPts val="400"/>
              </a:spcAft>
            </a:pPr>
            <a:r>
              <a:rPr lang="ko-KR" altLang="en-US" sz="3000" u="sng" dirty="0">
                <a:solidFill>
                  <a:srgbClr val="FA4655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용이</a:t>
            </a:r>
            <a:r>
              <a:rPr lang="ko-KR" altLang="en-US" sz="3000" dirty="0"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하게 하고</a:t>
            </a:r>
            <a:r>
              <a:rPr lang="en-US" altLang="ko-KR" sz="3000" dirty="0"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3000" dirty="0"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특히 거대부패 발견에 중요한 역할을 합니다</a:t>
            </a:r>
            <a:r>
              <a:rPr lang="en-US" altLang="ko-KR" sz="3000" dirty="0"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.</a:t>
            </a:r>
            <a:endParaRPr lang="ko-KR" altLang="en-US" sz="3000" dirty="0">
              <a:solidFill>
                <a:schemeClr val="accent1">
                  <a:lumMod val="50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pic>
        <p:nvPicPr>
          <p:cNvPr id="79" name="그림 78">
            <a:extLst>
              <a:ext uri="{FF2B5EF4-FFF2-40B4-BE49-F238E27FC236}">
                <a16:creationId xmlns:a16="http://schemas.microsoft.com/office/drawing/2014/main" id="{98F45F97-8810-4266-98A4-04AEB7DAB5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5000"/>
                    </a14:imgEffect>
                    <a14:imgEffect>
                      <a14:brightnessContrast contrast="5000"/>
                    </a14:imgEffect>
                  </a14:imgLayer>
                </a14:imgProps>
              </a:ext>
            </a:extLst>
          </a:blip>
          <a:srcRect t="-760" b="54121"/>
          <a:stretch/>
        </p:blipFill>
        <p:spPr>
          <a:xfrm>
            <a:off x="5201165" y="7981543"/>
            <a:ext cx="7456175" cy="57405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2" name="직사각형 81">
            <a:extLst>
              <a:ext uri="{FF2B5EF4-FFF2-40B4-BE49-F238E27FC236}">
                <a16:creationId xmlns:a16="http://schemas.microsoft.com/office/drawing/2014/main" id="{655F3513-ADE0-44D7-94D6-CBFF7DA9E6B2}"/>
              </a:ext>
            </a:extLst>
          </p:cNvPr>
          <p:cNvSpPr/>
          <p:nvPr/>
        </p:nvSpPr>
        <p:spPr>
          <a:xfrm>
            <a:off x="6649091" y="3121548"/>
            <a:ext cx="1119891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ko-KR" altLang="en-US" sz="40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</a:rPr>
              <a:t>부패</a:t>
            </a:r>
            <a:r>
              <a:rPr lang="en-US" altLang="ko-KR" sz="40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2060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</a:rPr>
              <a:t>·</a:t>
            </a:r>
            <a:r>
              <a:rPr lang="ko-KR" altLang="en-US" sz="40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2060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</a:rPr>
              <a:t>공익침해행위는 사회의 근간을 무너뜨리는</a:t>
            </a:r>
            <a:endParaRPr lang="en-US" altLang="ko-KR" sz="4000" kern="0" dirty="0">
              <a:ln>
                <a:solidFill>
                  <a:srgbClr val="5B9BD5">
                    <a:alpha val="0"/>
                  </a:srgbClr>
                </a:solidFill>
              </a:ln>
              <a:solidFill>
                <a:srgbClr val="002060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</a:endParaRPr>
          </a:p>
          <a:p>
            <a:pPr lvl="0" algn="ctr" latinLnBrk="1">
              <a:defRPr/>
            </a:pPr>
            <a:r>
              <a:rPr lang="ko-KR" altLang="en-US" sz="64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A4655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</a:rPr>
              <a:t>심각한 범죄 행위</a:t>
            </a:r>
            <a:r>
              <a:rPr lang="en-US" altLang="ko-KR" sz="64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A4655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</a:rPr>
              <a:t>!</a:t>
            </a:r>
            <a:endParaRPr lang="ko-KR" altLang="en-US" sz="6400" b="1" kern="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FA4655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6036B8B2-E307-44D9-A167-E87F622B73A3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81A74AB-D3EC-47B7-8D43-51152BC4551B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13" name="그래픽 156">
              <a:extLst>
                <a:ext uri="{FF2B5EF4-FFF2-40B4-BE49-F238E27FC236}">
                  <a16:creationId xmlns:a16="http://schemas.microsoft.com/office/drawing/2014/main" id="{E4F523D2-E9B2-4EE9-BF35-2F03AD4E7B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10952990-C189-44B1-9E45-BC584ECB2D82}"/>
              </a:ext>
            </a:extLst>
          </p:cNvPr>
          <p:cNvGrpSpPr/>
          <p:nvPr/>
        </p:nvGrpSpPr>
        <p:grpSpPr>
          <a:xfrm>
            <a:off x="22878171" y="12291313"/>
            <a:ext cx="1712392" cy="1424239"/>
            <a:chOff x="11439823" y="6145834"/>
            <a:chExt cx="856251" cy="712166"/>
          </a:xfrm>
        </p:grpSpPr>
        <p:sp>
          <p:nvSpPr>
            <p:cNvPr id="15" name="직각 삼각형 14">
              <a:extLst>
                <a:ext uri="{FF2B5EF4-FFF2-40B4-BE49-F238E27FC236}">
                  <a16:creationId xmlns:a16="http://schemas.microsoft.com/office/drawing/2014/main" id="{EF8A0F54-EBD0-403E-80D0-71ED4C89E8E5}"/>
                </a:ext>
              </a:extLst>
            </p:cNvPr>
            <p:cNvSpPr/>
            <p:nvPr/>
          </p:nvSpPr>
          <p:spPr>
            <a:xfrm flipH="1">
              <a:off x="11439823" y="6145834"/>
              <a:ext cx="752176" cy="712166"/>
            </a:xfrm>
            <a:prstGeom prst="rtTriangl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>
                <a:defRPr/>
              </a:pPr>
              <a:endParaRPr lang="ko-KR" altLang="en-US" sz="480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233E92A1-78BD-4538-B466-D94D6FE376EB}"/>
                </a:ext>
              </a:extLst>
            </p:cNvPr>
            <p:cNvSpPr/>
            <p:nvPr/>
          </p:nvSpPr>
          <p:spPr>
            <a:xfrm>
              <a:off x="11801207" y="6534134"/>
              <a:ext cx="494867" cy="3231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atinLnBrk="0">
                <a:defRPr/>
              </a:pPr>
              <a:r>
                <a:rPr lang="en-US" altLang="ko-KR" sz="360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THE명품고딕EB" panose="02020603020101020101" pitchFamily="18" charset="-127"/>
                </a:rPr>
                <a:t>11</a:t>
              </a:r>
              <a:endParaRPr lang="ko-KR" altLang="en-US" sz="3600" dirty="0">
                <a:solidFill>
                  <a:schemeClr val="bg1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endParaRPr>
            </a:p>
          </p:txBody>
        </p:sp>
      </p:grpSp>
      <p:pic>
        <p:nvPicPr>
          <p:cNvPr id="17" name="_x35181992" descr="EMB000008b000e3">
            <a:extLst>
              <a:ext uri="{FF2B5EF4-FFF2-40B4-BE49-F238E27FC236}">
                <a16:creationId xmlns:a16="http://schemas.microsoft.com/office/drawing/2014/main" id="{FBED763D-3DEF-4905-8E60-712228503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그룹 24">
            <a:extLst>
              <a:ext uri="{FF2B5EF4-FFF2-40B4-BE49-F238E27FC236}">
                <a16:creationId xmlns:a16="http://schemas.microsoft.com/office/drawing/2014/main" id="{B82E1A8C-AD83-44B1-B04A-090E193E14F7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D691F470-351E-423F-9BF6-556C54A98093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39" name="평행 사변형 38">
                <a:extLst>
                  <a:ext uri="{FF2B5EF4-FFF2-40B4-BE49-F238E27FC236}">
                    <a16:creationId xmlns:a16="http://schemas.microsoft.com/office/drawing/2014/main" id="{DEE85CD0-474D-45A5-8550-61B0B70E31A1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40" name="평행 사변형 39">
                <a:extLst>
                  <a:ext uri="{FF2B5EF4-FFF2-40B4-BE49-F238E27FC236}">
                    <a16:creationId xmlns:a16="http://schemas.microsoft.com/office/drawing/2014/main" id="{2ACD13A0-72DB-44B8-82BA-16F119A82403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35" name="사각형: 둥근 모서리 34">
              <a:extLst>
                <a:ext uri="{FF2B5EF4-FFF2-40B4-BE49-F238E27FC236}">
                  <a16:creationId xmlns:a16="http://schemas.microsoft.com/office/drawing/2014/main" id="{DF14B175-59E4-4BA8-ABB8-A2A2BBF432AD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67ABBA6-38E0-4135-9003-459EA4398FAA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1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6082922-005B-4030-A4C7-C91003B89153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</a:t>
              </a:r>
              <a:r>
                <a:rPr lang="en-US" altLang="ko-KR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공익신고의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정의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84737396-F6CD-4533-9E38-9650E68D6347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</p:spTree>
    <p:extLst>
      <p:ext uri="{BB962C8B-B14F-4D97-AF65-F5344CB8AC3E}">
        <p14:creationId xmlns:p14="http://schemas.microsoft.com/office/powerpoint/2010/main" val="3699516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0DBFE41-89C5-4044-B15A-35C8EA873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47"/>
            <a:ext cx="24382413" cy="13715107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96F2FF43-AD01-46D2-8D73-31581BFBBBDC}"/>
              </a:ext>
            </a:extLst>
          </p:cNvPr>
          <p:cNvGrpSpPr/>
          <p:nvPr/>
        </p:nvGrpSpPr>
        <p:grpSpPr>
          <a:xfrm>
            <a:off x="2400086" y="6057453"/>
            <a:ext cx="13408901" cy="4375397"/>
            <a:chOff x="1200121" y="2981200"/>
            <a:chExt cx="6704887" cy="2187841"/>
          </a:xfrm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0EE0753F-2207-4D08-B0FB-31F677E8DF7E}"/>
                </a:ext>
              </a:extLst>
            </p:cNvPr>
            <p:cNvSpPr/>
            <p:nvPr/>
          </p:nvSpPr>
          <p:spPr>
            <a:xfrm flipH="1">
              <a:off x="1204171" y="2981201"/>
              <a:ext cx="6700837" cy="2187840"/>
            </a:xfrm>
            <a:custGeom>
              <a:avLst/>
              <a:gdLst>
                <a:gd name="connsiteX0" fmla="*/ 6172200 w 6172200"/>
                <a:gd name="connsiteY0" fmla="*/ 0 h 1762006"/>
                <a:gd name="connsiteX1" fmla="*/ 1240188 w 6172200"/>
                <a:gd name="connsiteY1" fmla="*/ 0 h 1762006"/>
                <a:gd name="connsiteX2" fmla="*/ 0 w 6172200"/>
                <a:gd name="connsiteY2" fmla="*/ 1762006 h 1762006"/>
                <a:gd name="connsiteX3" fmla="*/ 5172042 w 6172200"/>
                <a:gd name="connsiteY3" fmla="*/ 1762006 h 1762006"/>
                <a:gd name="connsiteX4" fmla="*/ 6172200 w 6172200"/>
                <a:gd name="connsiteY4" fmla="*/ 341025 h 1762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72200" h="1762006">
                  <a:moveTo>
                    <a:pt x="6172200" y="0"/>
                  </a:moveTo>
                  <a:lnTo>
                    <a:pt x="1240188" y="0"/>
                  </a:lnTo>
                  <a:lnTo>
                    <a:pt x="0" y="1762006"/>
                  </a:lnTo>
                  <a:lnTo>
                    <a:pt x="5172042" y="1762006"/>
                  </a:lnTo>
                  <a:lnTo>
                    <a:pt x="6172200" y="341025"/>
                  </a:lnTo>
                  <a:close/>
                </a:path>
              </a:pathLst>
            </a:custGeom>
            <a:gradFill>
              <a:gsLst>
                <a:gs pos="62000">
                  <a:srgbClr val="D2E8FA">
                    <a:alpha val="28000"/>
                  </a:srgbClr>
                </a:gs>
                <a:gs pos="20000">
                  <a:srgbClr val="0D3E9F">
                    <a:alpha val="5700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ko-KR" altLang="en-US" dirty="0">
                <a:solidFill>
                  <a:prstClr val="white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6A0C4A3E-B4E5-4FD6-B821-591CCE065F22}"/>
                </a:ext>
              </a:extLst>
            </p:cNvPr>
            <p:cNvGrpSpPr/>
            <p:nvPr/>
          </p:nvGrpSpPr>
          <p:grpSpPr>
            <a:xfrm>
              <a:off x="1200121" y="2981200"/>
              <a:ext cx="5352337" cy="769442"/>
              <a:chOff x="1200121" y="2981200"/>
              <a:chExt cx="5352337" cy="769442"/>
            </a:xfrm>
          </p:grpSpPr>
          <p:sp>
            <p:nvSpPr>
              <p:cNvPr id="2" name="직사각형 1">
                <a:extLst>
                  <a:ext uri="{FF2B5EF4-FFF2-40B4-BE49-F238E27FC236}">
                    <a16:creationId xmlns:a16="http://schemas.microsoft.com/office/drawing/2014/main" id="{CF1A2785-FA0B-4B10-9836-6D6430E1380D}"/>
                  </a:ext>
                </a:extLst>
              </p:cNvPr>
              <p:cNvSpPr/>
              <p:nvPr/>
            </p:nvSpPr>
            <p:spPr>
              <a:xfrm>
                <a:off x="1424198" y="2981201"/>
                <a:ext cx="5128260" cy="769441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  <a:latin typeface="맑은 고딕" panose="020F0502020204030204"/>
                  <a:ea typeface="맑은 고딕" panose="020B0503020000020004" pitchFamily="34" charset="-127"/>
                </a:endParaRPr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7CF458D9-F102-4F6D-9581-DA9BA781F40B}"/>
                  </a:ext>
                </a:extLst>
              </p:cNvPr>
              <p:cNvSpPr/>
              <p:nvPr/>
            </p:nvSpPr>
            <p:spPr>
              <a:xfrm rot="10800000" flipH="1">
                <a:off x="1200121" y="2981200"/>
                <a:ext cx="224077" cy="769442"/>
              </a:xfrm>
              <a:custGeom>
                <a:avLst/>
                <a:gdLst>
                  <a:gd name="connsiteX0" fmla="*/ 0 w 224077"/>
                  <a:gd name="connsiteY0" fmla="*/ 769442 h 769442"/>
                  <a:gd name="connsiteX1" fmla="*/ 224077 w 224077"/>
                  <a:gd name="connsiteY1" fmla="*/ 769442 h 769442"/>
                  <a:gd name="connsiteX2" fmla="*/ 224077 w 224077"/>
                  <a:gd name="connsiteY2" fmla="*/ 0 h 769442"/>
                  <a:gd name="connsiteX3" fmla="*/ 0 w 224077"/>
                  <a:gd name="connsiteY3" fmla="*/ 349956 h 769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4077" h="769442">
                    <a:moveTo>
                      <a:pt x="0" y="769442"/>
                    </a:moveTo>
                    <a:lnTo>
                      <a:pt x="224077" y="769442"/>
                    </a:lnTo>
                    <a:lnTo>
                      <a:pt x="224077" y="0"/>
                    </a:lnTo>
                    <a:lnTo>
                      <a:pt x="0" y="349956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  <a:latin typeface="맑은 고딕" panose="020F0502020204030204"/>
                  <a:ea typeface="맑은 고딕" panose="020B0503020000020004" pitchFamily="34" charset="-127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31552B0-BC91-4870-A227-9FE66C9FACC4}"/>
                </a:ext>
              </a:extLst>
            </p:cNvPr>
            <p:cNvSpPr txBox="1"/>
            <p:nvPr/>
          </p:nvSpPr>
          <p:spPr>
            <a:xfrm>
              <a:off x="1417148" y="3024669"/>
              <a:ext cx="5128260" cy="723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8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신고방법과 처리 절차</a:t>
              </a: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AC271F5D-9F80-4867-AF23-23BF03FC0445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977149B-86E2-417C-BFD1-0CD64FC8C3D8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16" name="그래픽 156">
              <a:extLst>
                <a:ext uri="{FF2B5EF4-FFF2-40B4-BE49-F238E27FC236}">
                  <a16:creationId xmlns:a16="http://schemas.microsoft.com/office/drawing/2014/main" id="{7EDA905F-B550-4D81-BD71-35F738C6F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AD3255FB-DF19-4AC3-BA0E-1AEB06FB2A78}"/>
              </a:ext>
            </a:extLst>
          </p:cNvPr>
          <p:cNvGrpSpPr/>
          <p:nvPr/>
        </p:nvGrpSpPr>
        <p:grpSpPr>
          <a:xfrm flipV="1">
            <a:off x="0" y="9961414"/>
            <a:ext cx="18782077" cy="3754140"/>
            <a:chOff x="327488" y="4480431"/>
            <a:chExt cx="6217920" cy="1409700"/>
          </a:xfrm>
        </p:grpSpPr>
        <p:sp>
          <p:nvSpPr>
            <p:cNvPr id="37" name="이등변 삼각형 36">
              <a:extLst>
                <a:ext uri="{FF2B5EF4-FFF2-40B4-BE49-F238E27FC236}">
                  <a16:creationId xmlns:a16="http://schemas.microsoft.com/office/drawing/2014/main" id="{3E8CE09D-DBB9-447C-8C70-D32BA4C5EFF4}"/>
                </a:ext>
              </a:extLst>
            </p:cNvPr>
            <p:cNvSpPr/>
            <p:nvPr/>
          </p:nvSpPr>
          <p:spPr>
            <a:xfrm rot="5400000">
              <a:off x="1203788" y="3604131"/>
              <a:ext cx="1409700" cy="3162300"/>
            </a:xfrm>
            <a:prstGeom prst="triangle">
              <a:avLst>
                <a:gd name="adj" fmla="val 23159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 dirty="0">
                <a:solidFill>
                  <a:prstClr val="white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38" name="직각 삼각형 37">
              <a:extLst>
                <a:ext uri="{FF2B5EF4-FFF2-40B4-BE49-F238E27FC236}">
                  <a16:creationId xmlns:a16="http://schemas.microsoft.com/office/drawing/2014/main" id="{C5E939A1-E8F7-49BC-AB37-A67B6CC0030B}"/>
                </a:ext>
              </a:extLst>
            </p:cNvPr>
            <p:cNvSpPr/>
            <p:nvPr/>
          </p:nvSpPr>
          <p:spPr>
            <a:xfrm flipV="1">
              <a:off x="327488" y="4480431"/>
              <a:ext cx="6217920" cy="718725"/>
            </a:xfrm>
            <a:prstGeom prst="rtTriangl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 dirty="0">
                <a:solidFill>
                  <a:prstClr val="white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</p:grpSp>
      <p:grpSp>
        <p:nvGrpSpPr>
          <p:cNvPr id="39" name="Group 17">
            <a:extLst>
              <a:ext uri="{FF2B5EF4-FFF2-40B4-BE49-F238E27FC236}">
                <a16:creationId xmlns:a16="http://schemas.microsoft.com/office/drawing/2014/main" id="{322047A2-B2D4-442C-B84B-9772A64F5CC4}"/>
              </a:ext>
            </a:extLst>
          </p:cNvPr>
          <p:cNvGrpSpPr/>
          <p:nvPr/>
        </p:nvGrpSpPr>
        <p:grpSpPr>
          <a:xfrm>
            <a:off x="15329180" y="3579332"/>
            <a:ext cx="6598482" cy="6243400"/>
            <a:chOff x="5738813" y="3094038"/>
            <a:chExt cx="708026" cy="669925"/>
          </a:xfrm>
          <a:solidFill>
            <a:schemeClr val="bg1"/>
          </a:solidFill>
          <a:effectLst>
            <a:outerShdw blurRad="254000" dist="127000" dir="5400000" sx="102000" sy="102000" algn="ctr" rotWithShape="0">
              <a:srgbClr val="000000">
                <a:alpha val="10000"/>
              </a:srgbClr>
            </a:outerShdw>
          </a:effectLst>
        </p:grpSpPr>
        <p:sp>
          <p:nvSpPr>
            <p:cNvPr id="40" name="Freeform 18">
              <a:extLst>
                <a:ext uri="{FF2B5EF4-FFF2-40B4-BE49-F238E27FC236}">
                  <a16:creationId xmlns:a16="http://schemas.microsoft.com/office/drawing/2014/main" id="{AB9629C1-3613-4124-84C8-F6558A4A8E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38813" y="3292476"/>
              <a:ext cx="487363" cy="373063"/>
            </a:xfrm>
            <a:custGeom>
              <a:avLst/>
              <a:gdLst>
                <a:gd name="T0" fmla="*/ 113 w 128"/>
                <a:gd name="T1" fmla="*/ 0 h 98"/>
                <a:gd name="T2" fmla="*/ 98 w 128"/>
                <a:gd name="T3" fmla="*/ 15 h 98"/>
                <a:gd name="T4" fmla="*/ 103 w 128"/>
                <a:gd name="T5" fmla="*/ 27 h 98"/>
                <a:gd name="T6" fmla="*/ 85 w 128"/>
                <a:gd name="T7" fmla="*/ 54 h 98"/>
                <a:gd name="T8" fmla="*/ 79 w 128"/>
                <a:gd name="T9" fmla="*/ 53 h 98"/>
                <a:gd name="T10" fmla="*/ 66 w 128"/>
                <a:gd name="T11" fmla="*/ 61 h 98"/>
                <a:gd name="T12" fmla="*/ 55 w 128"/>
                <a:gd name="T13" fmla="*/ 55 h 98"/>
                <a:gd name="T14" fmla="*/ 57 w 128"/>
                <a:gd name="T15" fmla="*/ 49 h 98"/>
                <a:gd name="T16" fmla="*/ 41 w 128"/>
                <a:gd name="T17" fmla="*/ 34 h 98"/>
                <a:gd name="T18" fmla="*/ 26 w 128"/>
                <a:gd name="T19" fmla="*/ 49 h 98"/>
                <a:gd name="T20" fmla="*/ 32 w 128"/>
                <a:gd name="T21" fmla="*/ 60 h 98"/>
                <a:gd name="T22" fmla="*/ 24 w 128"/>
                <a:gd name="T23" fmla="*/ 71 h 98"/>
                <a:gd name="T24" fmla="*/ 15 w 128"/>
                <a:gd name="T25" fmla="*/ 68 h 98"/>
                <a:gd name="T26" fmla="*/ 0 w 128"/>
                <a:gd name="T27" fmla="*/ 83 h 98"/>
                <a:gd name="T28" fmla="*/ 15 w 128"/>
                <a:gd name="T29" fmla="*/ 98 h 98"/>
                <a:gd name="T30" fmla="*/ 30 w 128"/>
                <a:gd name="T31" fmla="*/ 83 h 98"/>
                <a:gd name="T32" fmla="*/ 27 w 128"/>
                <a:gd name="T33" fmla="*/ 73 h 98"/>
                <a:gd name="T34" fmla="*/ 35 w 128"/>
                <a:gd name="T35" fmla="*/ 63 h 98"/>
                <a:gd name="T36" fmla="*/ 41 w 128"/>
                <a:gd name="T37" fmla="*/ 64 h 98"/>
                <a:gd name="T38" fmla="*/ 54 w 128"/>
                <a:gd name="T39" fmla="*/ 58 h 98"/>
                <a:gd name="T40" fmla="*/ 65 w 128"/>
                <a:gd name="T41" fmla="*/ 64 h 98"/>
                <a:gd name="T42" fmla="*/ 64 w 128"/>
                <a:gd name="T43" fmla="*/ 68 h 98"/>
                <a:gd name="T44" fmla="*/ 79 w 128"/>
                <a:gd name="T45" fmla="*/ 83 h 98"/>
                <a:gd name="T46" fmla="*/ 94 w 128"/>
                <a:gd name="T47" fmla="*/ 68 h 98"/>
                <a:gd name="T48" fmla="*/ 88 w 128"/>
                <a:gd name="T49" fmla="*/ 56 h 98"/>
                <a:gd name="T50" fmla="*/ 106 w 128"/>
                <a:gd name="T51" fmla="*/ 29 h 98"/>
                <a:gd name="T52" fmla="*/ 113 w 128"/>
                <a:gd name="T53" fmla="*/ 30 h 98"/>
                <a:gd name="T54" fmla="*/ 128 w 128"/>
                <a:gd name="T55" fmla="*/ 15 h 98"/>
                <a:gd name="T56" fmla="*/ 113 w 128"/>
                <a:gd name="T57" fmla="*/ 0 h 98"/>
                <a:gd name="T58" fmla="*/ 15 w 128"/>
                <a:gd name="T59" fmla="*/ 91 h 98"/>
                <a:gd name="T60" fmla="*/ 8 w 128"/>
                <a:gd name="T61" fmla="*/ 83 h 98"/>
                <a:gd name="T62" fmla="*/ 15 w 128"/>
                <a:gd name="T63" fmla="*/ 76 h 98"/>
                <a:gd name="T64" fmla="*/ 23 w 128"/>
                <a:gd name="T65" fmla="*/ 83 h 98"/>
                <a:gd name="T66" fmla="*/ 15 w 128"/>
                <a:gd name="T67" fmla="*/ 91 h 98"/>
                <a:gd name="T68" fmla="*/ 41 w 128"/>
                <a:gd name="T69" fmla="*/ 57 h 98"/>
                <a:gd name="T70" fmla="*/ 34 w 128"/>
                <a:gd name="T71" fmla="*/ 49 h 98"/>
                <a:gd name="T72" fmla="*/ 41 w 128"/>
                <a:gd name="T73" fmla="*/ 42 h 98"/>
                <a:gd name="T74" fmla="*/ 49 w 128"/>
                <a:gd name="T75" fmla="*/ 49 h 98"/>
                <a:gd name="T76" fmla="*/ 41 w 128"/>
                <a:gd name="T77" fmla="*/ 57 h 98"/>
                <a:gd name="T78" fmla="*/ 79 w 128"/>
                <a:gd name="T79" fmla="*/ 76 h 98"/>
                <a:gd name="T80" fmla="*/ 72 w 128"/>
                <a:gd name="T81" fmla="*/ 68 h 98"/>
                <a:gd name="T82" fmla="*/ 79 w 128"/>
                <a:gd name="T83" fmla="*/ 60 h 98"/>
                <a:gd name="T84" fmla="*/ 87 w 128"/>
                <a:gd name="T85" fmla="*/ 68 h 98"/>
                <a:gd name="T86" fmla="*/ 79 w 128"/>
                <a:gd name="T87" fmla="*/ 76 h 98"/>
                <a:gd name="T88" fmla="*/ 113 w 128"/>
                <a:gd name="T89" fmla="*/ 23 h 98"/>
                <a:gd name="T90" fmla="*/ 106 w 128"/>
                <a:gd name="T91" fmla="*/ 15 h 98"/>
                <a:gd name="T92" fmla="*/ 113 w 128"/>
                <a:gd name="T93" fmla="*/ 8 h 98"/>
                <a:gd name="T94" fmla="*/ 120 w 128"/>
                <a:gd name="T95" fmla="*/ 15 h 98"/>
                <a:gd name="T96" fmla="*/ 113 w 128"/>
                <a:gd name="T97" fmla="*/ 2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8" h="98">
                  <a:moveTo>
                    <a:pt x="113" y="0"/>
                  </a:moveTo>
                  <a:cubicBezTo>
                    <a:pt x="105" y="0"/>
                    <a:pt x="98" y="7"/>
                    <a:pt x="98" y="15"/>
                  </a:cubicBezTo>
                  <a:cubicBezTo>
                    <a:pt x="98" y="20"/>
                    <a:pt x="100" y="24"/>
                    <a:pt x="103" y="27"/>
                  </a:cubicBezTo>
                  <a:cubicBezTo>
                    <a:pt x="85" y="54"/>
                    <a:pt x="85" y="54"/>
                    <a:pt x="85" y="54"/>
                  </a:cubicBezTo>
                  <a:cubicBezTo>
                    <a:pt x="83" y="53"/>
                    <a:pt x="81" y="53"/>
                    <a:pt x="79" y="53"/>
                  </a:cubicBezTo>
                  <a:cubicBezTo>
                    <a:pt x="73" y="53"/>
                    <a:pt x="68" y="56"/>
                    <a:pt x="66" y="61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6" y="53"/>
                    <a:pt x="57" y="51"/>
                    <a:pt x="57" y="49"/>
                  </a:cubicBezTo>
                  <a:cubicBezTo>
                    <a:pt x="57" y="41"/>
                    <a:pt x="50" y="34"/>
                    <a:pt x="41" y="34"/>
                  </a:cubicBezTo>
                  <a:cubicBezTo>
                    <a:pt x="33" y="34"/>
                    <a:pt x="26" y="41"/>
                    <a:pt x="26" y="49"/>
                  </a:cubicBezTo>
                  <a:cubicBezTo>
                    <a:pt x="26" y="54"/>
                    <a:pt x="28" y="58"/>
                    <a:pt x="32" y="60"/>
                  </a:cubicBezTo>
                  <a:cubicBezTo>
                    <a:pt x="24" y="71"/>
                    <a:pt x="24" y="71"/>
                    <a:pt x="24" y="71"/>
                  </a:cubicBezTo>
                  <a:cubicBezTo>
                    <a:pt x="21" y="69"/>
                    <a:pt x="18" y="68"/>
                    <a:pt x="15" y="68"/>
                  </a:cubicBezTo>
                  <a:cubicBezTo>
                    <a:pt x="7" y="68"/>
                    <a:pt x="0" y="75"/>
                    <a:pt x="0" y="83"/>
                  </a:cubicBezTo>
                  <a:cubicBezTo>
                    <a:pt x="0" y="91"/>
                    <a:pt x="7" y="98"/>
                    <a:pt x="15" y="98"/>
                  </a:cubicBezTo>
                  <a:cubicBezTo>
                    <a:pt x="23" y="98"/>
                    <a:pt x="30" y="91"/>
                    <a:pt x="30" y="83"/>
                  </a:cubicBezTo>
                  <a:cubicBezTo>
                    <a:pt x="30" y="79"/>
                    <a:pt x="29" y="76"/>
                    <a:pt x="27" y="73"/>
                  </a:cubicBezTo>
                  <a:cubicBezTo>
                    <a:pt x="35" y="63"/>
                    <a:pt x="35" y="63"/>
                    <a:pt x="35" y="63"/>
                  </a:cubicBezTo>
                  <a:cubicBezTo>
                    <a:pt x="37" y="64"/>
                    <a:pt x="39" y="64"/>
                    <a:pt x="41" y="64"/>
                  </a:cubicBezTo>
                  <a:cubicBezTo>
                    <a:pt x="46" y="64"/>
                    <a:pt x="51" y="62"/>
                    <a:pt x="54" y="58"/>
                  </a:cubicBezTo>
                  <a:cubicBezTo>
                    <a:pt x="65" y="64"/>
                    <a:pt x="65" y="64"/>
                    <a:pt x="65" y="64"/>
                  </a:cubicBezTo>
                  <a:cubicBezTo>
                    <a:pt x="64" y="66"/>
                    <a:pt x="64" y="67"/>
                    <a:pt x="64" y="68"/>
                  </a:cubicBezTo>
                  <a:cubicBezTo>
                    <a:pt x="64" y="76"/>
                    <a:pt x="71" y="83"/>
                    <a:pt x="79" y="83"/>
                  </a:cubicBezTo>
                  <a:cubicBezTo>
                    <a:pt x="87" y="83"/>
                    <a:pt x="94" y="76"/>
                    <a:pt x="94" y="68"/>
                  </a:cubicBezTo>
                  <a:cubicBezTo>
                    <a:pt x="94" y="63"/>
                    <a:pt x="92" y="59"/>
                    <a:pt x="88" y="56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8" y="30"/>
                    <a:pt x="111" y="30"/>
                    <a:pt x="113" y="30"/>
                  </a:cubicBezTo>
                  <a:cubicBezTo>
                    <a:pt x="121" y="30"/>
                    <a:pt x="128" y="24"/>
                    <a:pt x="128" y="15"/>
                  </a:cubicBezTo>
                  <a:cubicBezTo>
                    <a:pt x="128" y="7"/>
                    <a:pt x="121" y="0"/>
                    <a:pt x="113" y="0"/>
                  </a:cubicBezTo>
                  <a:close/>
                  <a:moveTo>
                    <a:pt x="15" y="91"/>
                  </a:moveTo>
                  <a:cubicBezTo>
                    <a:pt x="11" y="91"/>
                    <a:pt x="8" y="87"/>
                    <a:pt x="8" y="83"/>
                  </a:cubicBezTo>
                  <a:cubicBezTo>
                    <a:pt x="8" y="79"/>
                    <a:pt x="11" y="76"/>
                    <a:pt x="15" y="76"/>
                  </a:cubicBezTo>
                  <a:cubicBezTo>
                    <a:pt x="19" y="76"/>
                    <a:pt x="23" y="79"/>
                    <a:pt x="23" y="83"/>
                  </a:cubicBezTo>
                  <a:cubicBezTo>
                    <a:pt x="23" y="87"/>
                    <a:pt x="19" y="91"/>
                    <a:pt x="15" y="91"/>
                  </a:cubicBezTo>
                  <a:close/>
                  <a:moveTo>
                    <a:pt x="41" y="57"/>
                  </a:moveTo>
                  <a:cubicBezTo>
                    <a:pt x="37" y="57"/>
                    <a:pt x="34" y="53"/>
                    <a:pt x="34" y="49"/>
                  </a:cubicBezTo>
                  <a:cubicBezTo>
                    <a:pt x="34" y="45"/>
                    <a:pt x="37" y="42"/>
                    <a:pt x="41" y="42"/>
                  </a:cubicBezTo>
                  <a:cubicBezTo>
                    <a:pt x="46" y="42"/>
                    <a:pt x="49" y="45"/>
                    <a:pt x="49" y="49"/>
                  </a:cubicBezTo>
                  <a:cubicBezTo>
                    <a:pt x="49" y="53"/>
                    <a:pt x="46" y="57"/>
                    <a:pt x="41" y="57"/>
                  </a:cubicBezTo>
                  <a:close/>
                  <a:moveTo>
                    <a:pt x="79" y="76"/>
                  </a:moveTo>
                  <a:cubicBezTo>
                    <a:pt x="75" y="76"/>
                    <a:pt x="72" y="72"/>
                    <a:pt x="72" y="68"/>
                  </a:cubicBezTo>
                  <a:cubicBezTo>
                    <a:pt x="72" y="64"/>
                    <a:pt x="75" y="60"/>
                    <a:pt x="79" y="60"/>
                  </a:cubicBezTo>
                  <a:cubicBezTo>
                    <a:pt x="83" y="60"/>
                    <a:pt x="87" y="64"/>
                    <a:pt x="87" y="68"/>
                  </a:cubicBezTo>
                  <a:cubicBezTo>
                    <a:pt x="87" y="72"/>
                    <a:pt x="83" y="76"/>
                    <a:pt x="79" y="76"/>
                  </a:cubicBezTo>
                  <a:close/>
                  <a:moveTo>
                    <a:pt x="113" y="23"/>
                  </a:moveTo>
                  <a:cubicBezTo>
                    <a:pt x="109" y="23"/>
                    <a:pt x="106" y="19"/>
                    <a:pt x="106" y="15"/>
                  </a:cubicBezTo>
                  <a:cubicBezTo>
                    <a:pt x="106" y="11"/>
                    <a:pt x="109" y="8"/>
                    <a:pt x="113" y="8"/>
                  </a:cubicBezTo>
                  <a:cubicBezTo>
                    <a:pt x="117" y="8"/>
                    <a:pt x="120" y="11"/>
                    <a:pt x="120" y="15"/>
                  </a:cubicBezTo>
                  <a:cubicBezTo>
                    <a:pt x="120" y="19"/>
                    <a:pt x="117" y="23"/>
                    <a:pt x="113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65736" tIns="182868" rIns="365736" bIns="182868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id-ID" sz="14399" dirty="0">
                <a:solidFill>
                  <a:prstClr val="black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41" name="Freeform 19">
              <a:extLst>
                <a:ext uri="{FF2B5EF4-FFF2-40B4-BE49-F238E27FC236}">
                  <a16:creationId xmlns:a16="http://schemas.microsoft.com/office/drawing/2014/main" id="{06FF9BEC-C49A-45F4-9DC6-88E13EDE3C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83276" y="3094038"/>
              <a:ext cx="563563" cy="669925"/>
            </a:xfrm>
            <a:custGeom>
              <a:avLst/>
              <a:gdLst>
                <a:gd name="T0" fmla="*/ 132 w 148"/>
                <a:gd name="T1" fmla="*/ 0 h 176"/>
                <a:gd name="T2" fmla="*/ 44 w 148"/>
                <a:gd name="T3" fmla="*/ 0 h 176"/>
                <a:gd name="T4" fmla="*/ 27 w 148"/>
                <a:gd name="T5" fmla="*/ 16 h 176"/>
                <a:gd name="T6" fmla="*/ 27 w 148"/>
                <a:gd name="T7" fmla="*/ 27 h 176"/>
                <a:gd name="T8" fmla="*/ 16 w 148"/>
                <a:gd name="T9" fmla="*/ 27 h 176"/>
                <a:gd name="T10" fmla="*/ 0 w 148"/>
                <a:gd name="T11" fmla="*/ 44 h 176"/>
                <a:gd name="T12" fmla="*/ 0 w 148"/>
                <a:gd name="T13" fmla="*/ 81 h 176"/>
                <a:gd name="T14" fmla="*/ 3 w 148"/>
                <a:gd name="T15" fmla="*/ 80 h 176"/>
                <a:gd name="T16" fmla="*/ 11 w 148"/>
                <a:gd name="T17" fmla="*/ 82 h 176"/>
                <a:gd name="T18" fmla="*/ 11 w 148"/>
                <a:gd name="T19" fmla="*/ 44 h 176"/>
                <a:gd name="T20" fmla="*/ 16 w 148"/>
                <a:gd name="T21" fmla="*/ 38 h 176"/>
                <a:gd name="T22" fmla="*/ 104 w 148"/>
                <a:gd name="T23" fmla="*/ 38 h 176"/>
                <a:gd name="T24" fmla="*/ 110 w 148"/>
                <a:gd name="T25" fmla="*/ 44 h 176"/>
                <a:gd name="T26" fmla="*/ 110 w 148"/>
                <a:gd name="T27" fmla="*/ 160 h 176"/>
                <a:gd name="T28" fmla="*/ 104 w 148"/>
                <a:gd name="T29" fmla="*/ 165 h 176"/>
                <a:gd name="T30" fmla="*/ 16 w 148"/>
                <a:gd name="T31" fmla="*/ 165 h 176"/>
                <a:gd name="T32" fmla="*/ 11 w 148"/>
                <a:gd name="T33" fmla="*/ 160 h 176"/>
                <a:gd name="T34" fmla="*/ 11 w 148"/>
                <a:gd name="T35" fmla="*/ 121 h 176"/>
                <a:gd name="T36" fmla="*/ 3 w 148"/>
                <a:gd name="T37" fmla="*/ 122 h 176"/>
                <a:gd name="T38" fmla="*/ 0 w 148"/>
                <a:gd name="T39" fmla="*/ 122 h 176"/>
                <a:gd name="T40" fmla="*/ 0 w 148"/>
                <a:gd name="T41" fmla="*/ 160 h 176"/>
                <a:gd name="T42" fmla="*/ 16 w 148"/>
                <a:gd name="T43" fmla="*/ 176 h 176"/>
                <a:gd name="T44" fmla="*/ 104 w 148"/>
                <a:gd name="T45" fmla="*/ 176 h 176"/>
                <a:gd name="T46" fmla="*/ 121 w 148"/>
                <a:gd name="T47" fmla="*/ 160 h 176"/>
                <a:gd name="T48" fmla="*/ 121 w 148"/>
                <a:gd name="T49" fmla="*/ 148 h 176"/>
                <a:gd name="T50" fmla="*/ 132 w 148"/>
                <a:gd name="T51" fmla="*/ 148 h 176"/>
                <a:gd name="T52" fmla="*/ 148 w 148"/>
                <a:gd name="T53" fmla="*/ 132 h 176"/>
                <a:gd name="T54" fmla="*/ 148 w 148"/>
                <a:gd name="T55" fmla="*/ 16 h 176"/>
                <a:gd name="T56" fmla="*/ 132 w 148"/>
                <a:gd name="T57" fmla="*/ 0 h 176"/>
                <a:gd name="T58" fmla="*/ 137 w 148"/>
                <a:gd name="T59" fmla="*/ 132 h 176"/>
                <a:gd name="T60" fmla="*/ 132 w 148"/>
                <a:gd name="T61" fmla="*/ 137 h 176"/>
                <a:gd name="T62" fmla="*/ 121 w 148"/>
                <a:gd name="T63" fmla="*/ 137 h 176"/>
                <a:gd name="T64" fmla="*/ 121 w 148"/>
                <a:gd name="T65" fmla="*/ 44 h 176"/>
                <a:gd name="T66" fmla="*/ 104 w 148"/>
                <a:gd name="T67" fmla="*/ 27 h 176"/>
                <a:gd name="T68" fmla="*/ 38 w 148"/>
                <a:gd name="T69" fmla="*/ 27 h 176"/>
                <a:gd name="T70" fmla="*/ 38 w 148"/>
                <a:gd name="T71" fmla="*/ 16 h 176"/>
                <a:gd name="T72" fmla="*/ 44 w 148"/>
                <a:gd name="T73" fmla="*/ 11 h 176"/>
                <a:gd name="T74" fmla="*/ 132 w 148"/>
                <a:gd name="T75" fmla="*/ 11 h 176"/>
                <a:gd name="T76" fmla="*/ 137 w 148"/>
                <a:gd name="T77" fmla="*/ 16 h 176"/>
                <a:gd name="T78" fmla="*/ 137 w 148"/>
                <a:gd name="T79" fmla="*/ 13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8" h="176">
                  <a:moveTo>
                    <a:pt x="132" y="0"/>
                  </a:moveTo>
                  <a:cubicBezTo>
                    <a:pt x="44" y="0"/>
                    <a:pt x="44" y="0"/>
                    <a:pt x="44" y="0"/>
                  </a:cubicBezTo>
                  <a:cubicBezTo>
                    <a:pt x="35" y="0"/>
                    <a:pt x="27" y="7"/>
                    <a:pt x="27" y="16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7" y="27"/>
                    <a:pt x="0" y="35"/>
                    <a:pt x="0" y="44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1" y="80"/>
                    <a:pt x="2" y="80"/>
                    <a:pt x="3" y="80"/>
                  </a:cubicBezTo>
                  <a:cubicBezTo>
                    <a:pt x="6" y="80"/>
                    <a:pt x="8" y="81"/>
                    <a:pt x="11" y="82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1"/>
                    <a:pt x="13" y="38"/>
                    <a:pt x="16" y="38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07" y="38"/>
                    <a:pt x="110" y="41"/>
                    <a:pt x="110" y="44"/>
                  </a:cubicBezTo>
                  <a:cubicBezTo>
                    <a:pt x="110" y="160"/>
                    <a:pt x="110" y="160"/>
                    <a:pt x="110" y="160"/>
                  </a:cubicBezTo>
                  <a:cubicBezTo>
                    <a:pt x="110" y="162"/>
                    <a:pt x="107" y="165"/>
                    <a:pt x="104" y="165"/>
                  </a:cubicBezTo>
                  <a:cubicBezTo>
                    <a:pt x="16" y="165"/>
                    <a:pt x="16" y="165"/>
                    <a:pt x="16" y="165"/>
                  </a:cubicBezTo>
                  <a:cubicBezTo>
                    <a:pt x="13" y="165"/>
                    <a:pt x="11" y="162"/>
                    <a:pt x="11" y="160"/>
                  </a:cubicBezTo>
                  <a:cubicBezTo>
                    <a:pt x="11" y="121"/>
                    <a:pt x="11" y="121"/>
                    <a:pt x="11" y="121"/>
                  </a:cubicBezTo>
                  <a:cubicBezTo>
                    <a:pt x="8" y="122"/>
                    <a:pt x="6" y="122"/>
                    <a:pt x="3" y="122"/>
                  </a:cubicBezTo>
                  <a:cubicBezTo>
                    <a:pt x="2" y="122"/>
                    <a:pt x="1" y="122"/>
                    <a:pt x="0" y="122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0" y="169"/>
                    <a:pt x="7" y="176"/>
                    <a:pt x="16" y="176"/>
                  </a:cubicBezTo>
                  <a:cubicBezTo>
                    <a:pt x="104" y="176"/>
                    <a:pt x="104" y="176"/>
                    <a:pt x="104" y="176"/>
                  </a:cubicBezTo>
                  <a:cubicBezTo>
                    <a:pt x="113" y="176"/>
                    <a:pt x="121" y="169"/>
                    <a:pt x="121" y="160"/>
                  </a:cubicBezTo>
                  <a:cubicBezTo>
                    <a:pt x="121" y="148"/>
                    <a:pt x="121" y="148"/>
                    <a:pt x="121" y="148"/>
                  </a:cubicBezTo>
                  <a:cubicBezTo>
                    <a:pt x="132" y="148"/>
                    <a:pt x="132" y="148"/>
                    <a:pt x="132" y="148"/>
                  </a:cubicBezTo>
                  <a:cubicBezTo>
                    <a:pt x="141" y="148"/>
                    <a:pt x="148" y="141"/>
                    <a:pt x="148" y="132"/>
                  </a:cubicBezTo>
                  <a:cubicBezTo>
                    <a:pt x="148" y="16"/>
                    <a:pt x="148" y="16"/>
                    <a:pt x="148" y="16"/>
                  </a:cubicBezTo>
                  <a:cubicBezTo>
                    <a:pt x="148" y="7"/>
                    <a:pt x="141" y="0"/>
                    <a:pt x="132" y="0"/>
                  </a:cubicBezTo>
                  <a:close/>
                  <a:moveTo>
                    <a:pt x="137" y="132"/>
                  </a:moveTo>
                  <a:cubicBezTo>
                    <a:pt x="137" y="135"/>
                    <a:pt x="135" y="137"/>
                    <a:pt x="132" y="137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35"/>
                    <a:pt x="113" y="27"/>
                    <a:pt x="104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3"/>
                    <a:pt x="41" y="11"/>
                    <a:pt x="44" y="11"/>
                  </a:cubicBezTo>
                  <a:cubicBezTo>
                    <a:pt x="132" y="11"/>
                    <a:pt x="132" y="11"/>
                    <a:pt x="132" y="11"/>
                  </a:cubicBezTo>
                  <a:cubicBezTo>
                    <a:pt x="135" y="11"/>
                    <a:pt x="137" y="13"/>
                    <a:pt x="137" y="16"/>
                  </a:cubicBezTo>
                  <a:lnTo>
                    <a:pt x="137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65736" tIns="182868" rIns="365736" bIns="182868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id-ID" sz="14399">
                <a:solidFill>
                  <a:prstClr val="black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04ACFDA9-7866-43F9-868D-EF889214F3B6}"/>
              </a:ext>
            </a:extLst>
          </p:cNvPr>
          <p:cNvGrpSpPr/>
          <p:nvPr/>
        </p:nvGrpSpPr>
        <p:grpSpPr>
          <a:xfrm>
            <a:off x="5419908" y="4116210"/>
            <a:ext cx="4258137" cy="1538780"/>
            <a:chOff x="1402592" y="2105684"/>
            <a:chExt cx="2129207" cy="76944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071EC7D-4B6E-40C7-A6EF-318B4D8E7B17}"/>
                </a:ext>
              </a:extLst>
            </p:cNvPr>
            <p:cNvSpPr txBox="1"/>
            <p:nvPr/>
          </p:nvSpPr>
          <p:spPr>
            <a:xfrm>
              <a:off x="1402592" y="2184086"/>
              <a:ext cx="1359600" cy="661763"/>
            </a:xfrm>
            <a:prstGeom prst="rect">
              <a:avLst/>
            </a:prstGeom>
            <a:noFill/>
            <a:effectLst>
              <a:outerShdw blurRad="254000" dist="88900" dir="8100000" algn="tr" rotWithShape="0">
                <a:srgbClr val="002060">
                  <a:alpha val="40000"/>
                </a:srgbClr>
              </a:outerShdw>
            </a:effectLst>
          </p:spPr>
          <p:txBody>
            <a:bodyPr wrap="square">
              <a:spAutoFit/>
            </a:bodyPr>
            <a:lstStyle/>
            <a:p>
              <a:pPr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en-US" altLang="ko-KR" sz="80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Step</a:t>
              </a:r>
              <a:endParaRPr kumimoji="1" lang="ko-KR" altLang="en-US" sz="8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  <p:sp>
          <p:nvSpPr>
            <p:cNvPr id="44" name="타원 43">
              <a:extLst>
                <a:ext uri="{FF2B5EF4-FFF2-40B4-BE49-F238E27FC236}">
                  <a16:creationId xmlns:a16="http://schemas.microsoft.com/office/drawing/2014/main" id="{EAADBA60-D3AC-4392-9115-E71305A8ABF6}"/>
                </a:ext>
              </a:extLst>
            </p:cNvPr>
            <p:cNvSpPr/>
            <p:nvPr/>
          </p:nvSpPr>
          <p:spPr>
            <a:xfrm>
              <a:off x="2762359" y="2105684"/>
              <a:ext cx="769440" cy="769440"/>
            </a:xfrm>
            <a:prstGeom prst="ellipse">
              <a:avLst/>
            </a:prstGeom>
            <a:solidFill>
              <a:srgbClr val="FA4655"/>
            </a:solidFill>
            <a:ln>
              <a:noFill/>
            </a:ln>
            <a:effectLst>
              <a:outerShdw blurRad="50800" dist="63500" dir="8100000" algn="tr" rotWithShape="0">
                <a:srgbClr val="002060">
                  <a:alpha val="1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맑은 고딕" panose="020F0502020204030204"/>
                <a:ea typeface="맑은 고딕" panose="020B0503020000020004" pitchFamily="34" charset="-127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0213157-9E19-4CEE-B2FA-9E2DA7859340}"/>
                </a:ext>
              </a:extLst>
            </p:cNvPr>
            <p:cNvSpPr txBox="1"/>
            <p:nvPr/>
          </p:nvSpPr>
          <p:spPr>
            <a:xfrm>
              <a:off x="2952922" y="2189827"/>
              <a:ext cx="435675" cy="66176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/>
            <a:p>
              <a:pPr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en-US" altLang="ko-KR" sz="80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배달의민족 도현" panose="020B0600000101010101" pitchFamily="50" charset="-127"/>
                  <a:ea typeface="배달의민족 도현" panose="020B0600000101010101" pitchFamily="50" charset="-127"/>
                </a:rPr>
                <a:t>2</a:t>
              </a:r>
              <a:endParaRPr kumimoji="1" lang="ko-KR" altLang="en-US" sz="8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배달의민족 도현" panose="020B0600000101010101" pitchFamily="50" charset="-127"/>
                <a:ea typeface="배달의민족 도현" panose="020B0600000101010101" pitchFamily="50" charset="-127"/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21EAE748-444C-459A-89FA-7A0C73606D65}"/>
              </a:ext>
            </a:extLst>
          </p:cNvPr>
          <p:cNvGrpSpPr/>
          <p:nvPr/>
        </p:nvGrpSpPr>
        <p:grpSpPr>
          <a:xfrm>
            <a:off x="1465978" y="977592"/>
            <a:ext cx="21924345" cy="10291836"/>
            <a:chOff x="714375" y="1146814"/>
            <a:chExt cx="10962886" cy="5146253"/>
          </a:xfrm>
        </p:grpSpPr>
        <p:sp>
          <p:nvSpPr>
            <p:cNvPr id="47" name="사각형: 둥근 모서리 46">
              <a:extLst>
                <a:ext uri="{FF2B5EF4-FFF2-40B4-BE49-F238E27FC236}">
                  <a16:creationId xmlns:a16="http://schemas.microsoft.com/office/drawing/2014/main" id="{3C97B339-D000-4F18-8A7B-A345AC283F14}"/>
                </a:ext>
              </a:extLst>
            </p:cNvPr>
            <p:cNvSpPr/>
            <p:nvPr/>
          </p:nvSpPr>
          <p:spPr>
            <a:xfrm rot="20981271">
              <a:off x="714375" y="3667125"/>
              <a:ext cx="114300" cy="114300"/>
            </a:xfrm>
            <a:prstGeom prst="roundRect">
              <a:avLst>
                <a:gd name="adj" fmla="val 27778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맑은 고딕" panose="020F0502020204030204"/>
                <a:ea typeface="맑은 고딕" panose="020B0503020000020004" pitchFamily="34" charset="-127"/>
              </a:endParaRPr>
            </a:p>
          </p:txBody>
        </p:sp>
        <p:sp>
          <p:nvSpPr>
            <p:cNvPr id="48" name="사각형: 둥근 모서리 47">
              <a:extLst>
                <a:ext uri="{FF2B5EF4-FFF2-40B4-BE49-F238E27FC236}">
                  <a16:creationId xmlns:a16="http://schemas.microsoft.com/office/drawing/2014/main" id="{CA1A0506-C289-46EC-8C3F-8F049F840724}"/>
                </a:ext>
              </a:extLst>
            </p:cNvPr>
            <p:cNvSpPr/>
            <p:nvPr/>
          </p:nvSpPr>
          <p:spPr>
            <a:xfrm rot="21414419">
              <a:off x="1308991" y="1441601"/>
              <a:ext cx="129574" cy="129574"/>
            </a:xfrm>
            <a:prstGeom prst="roundRect">
              <a:avLst>
                <a:gd name="adj" fmla="val 16784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맑은 고딕" panose="020F0502020204030204"/>
                <a:ea typeface="맑은 고딕" panose="020B0503020000020004" pitchFamily="34" charset="-127"/>
              </a:endParaRPr>
            </a:p>
          </p:txBody>
        </p: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35EF7CFE-F339-46C0-B8A7-E3E61C4D139B}"/>
                </a:ext>
              </a:extLst>
            </p:cNvPr>
            <p:cNvSpPr/>
            <p:nvPr/>
          </p:nvSpPr>
          <p:spPr>
            <a:xfrm>
              <a:off x="3981450" y="2081031"/>
              <a:ext cx="128769" cy="128769"/>
            </a:xfrm>
            <a:prstGeom prst="ellipse">
              <a:avLst/>
            </a:prstGeom>
            <a:solidFill>
              <a:srgbClr val="B79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맑은 고딕" panose="020F0502020204030204"/>
                <a:ea typeface="맑은 고딕" panose="020B0503020000020004" pitchFamily="34" charset="-127"/>
              </a:endParaRPr>
            </a:p>
          </p:txBody>
        </p:sp>
        <p:sp>
          <p:nvSpPr>
            <p:cNvPr id="50" name="더하기 기호 49">
              <a:extLst>
                <a:ext uri="{FF2B5EF4-FFF2-40B4-BE49-F238E27FC236}">
                  <a16:creationId xmlns:a16="http://schemas.microsoft.com/office/drawing/2014/main" id="{0AEDDABE-84F0-4E2B-BD9B-CA1AD4E4B361}"/>
                </a:ext>
              </a:extLst>
            </p:cNvPr>
            <p:cNvSpPr/>
            <p:nvPr/>
          </p:nvSpPr>
          <p:spPr>
            <a:xfrm rot="20794024">
              <a:off x="7547275" y="2632205"/>
              <a:ext cx="372472" cy="372472"/>
            </a:xfrm>
            <a:prstGeom prst="mathPlus">
              <a:avLst/>
            </a:prstGeom>
            <a:solidFill>
              <a:srgbClr val="FA46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맑은 고딕" panose="020F0502020204030204"/>
                <a:ea typeface="맑은 고딕" panose="020B0503020000020004" pitchFamily="34" charset="-127"/>
              </a:endParaRPr>
            </a:p>
          </p:txBody>
        </p:sp>
        <p:sp>
          <p:nvSpPr>
            <p:cNvPr id="51" name="타원 50">
              <a:extLst>
                <a:ext uri="{FF2B5EF4-FFF2-40B4-BE49-F238E27FC236}">
                  <a16:creationId xmlns:a16="http://schemas.microsoft.com/office/drawing/2014/main" id="{7C38F8BA-4C3B-4869-881E-F007D1430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33261" y="2209800"/>
              <a:ext cx="144000" cy="144000"/>
            </a:xfrm>
            <a:prstGeom prst="ellipse">
              <a:avLst/>
            </a:prstGeom>
            <a:solidFill>
              <a:srgbClr val="81BF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맑은 고딕" panose="020F0502020204030204"/>
                <a:ea typeface="맑은 고딕" panose="020B0503020000020004" pitchFamily="34" charset="-127"/>
              </a:endParaRPr>
            </a:p>
          </p:txBody>
        </p:sp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id="{B640A6F1-95F4-4DB6-9666-861434FB766C}"/>
                </a:ext>
              </a:extLst>
            </p:cNvPr>
            <p:cNvSpPr>
              <a:spLocks noChangeAspect="1"/>
            </p:cNvSpPr>
            <p:nvPr/>
          </p:nvSpPr>
          <p:spPr>
            <a:xfrm rot="21414419">
              <a:off x="8688789" y="1146814"/>
              <a:ext cx="180000" cy="180000"/>
            </a:xfrm>
            <a:prstGeom prst="roundRect">
              <a:avLst>
                <a:gd name="adj" fmla="val 16784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맑은 고딕" panose="020F0502020204030204"/>
                <a:ea typeface="맑은 고딕" panose="020B0503020000020004" pitchFamily="34" charset="-127"/>
              </a:endParaRPr>
            </a:p>
          </p:txBody>
        </p:sp>
        <p:sp>
          <p:nvSpPr>
            <p:cNvPr id="53" name="더하기 기호 52">
              <a:extLst>
                <a:ext uri="{FF2B5EF4-FFF2-40B4-BE49-F238E27FC236}">
                  <a16:creationId xmlns:a16="http://schemas.microsoft.com/office/drawing/2014/main" id="{86C42224-5897-416A-8F80-744DBC5F8AE4}"/>
                </a:ext>
              </a:extLst>
            </p:cNvPr>
            <p:cNvSpPr/>
            <p:nvPr/>
          </p:nvSpPr>
          <p:spPr>
            <a:xfrm rot="20794024">
              <a:off x="3345841" y="6045200"/>
              <a:ext cx="247867" cy="247867"/>
            </a:xfrm>
            <a:prstGeom prst="mathPlus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맑은 고딕" panose="020F0502020204030204"/>
                <a:ea typeface="맑은 고딕" panose="020B0503020000020004" pitchFamily="34" charset="-127"/>
              </a:endParaRPr>
            </a:p>
          </p:txBody>
        </p:sp>
        <p:sp>
          <p:nvSpPr>
            <p:cNvPr id="54" name="더하기 기호 53">
              <a:extLst>
                <a:ext uri="{FF2B5EF4-FFF2-40B4-BE49-F238E27FC236}">
                  <a16:creationId xmlns:a16="http://schemas.microsoft.com/office/drawing/2014/main" id="{6486960A-8889-43F5-9590-47D39B5E4674}"/>
                </a:ext>
              </a:extLst>
            </p:cNvPr>
            <p:cNvSpPr>
              <a:spLocks noChangeAspect="1"/>
            </p:cNvSpPr>
            <p:nvPr/>
          </p:nvSpPr>
          <p:spPr>
            <a:xfrm rot="269901">
              <a:off x="10581866" y="6039575"/>
              <a:ext cx="180000" cy="180000"/>
            </a:xfrm>
            <a:prstGeom prst="mathPlus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맑은 고딕" panose="020F0502020204030204"/>
                <a:ea typeface="맑은 고딕" panose="020B0503020000020004" pitchFamily="34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6666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자유형: 도형 119">
            <a:extLst>
              <a:ext uri="{FF2B5EF4-FFF2-40B4-BE49-F238E27FC236}">
                <a16:creationId xmlns:a16="http://schemas.microsoft.com/office/drawing/2014/main" id="{541DB571-A0D6-4E52-8071-C605D8835E25}"/>
              </a:ext>
            </a:extLst>
          </p:cNvPr>
          <p:cNvSpPr/>
          <p:nvPr/>
        </p:nvSpPr>
        <p:spPr>
          <a:xfrm rot="19921687">
            <a:off x="3503978" y="7873553"/>
            <a:ext cx="4608728" cy="4441393"/>
          </a:xfrm>
          <a:custGeom>
            <a:avLst/>
            <a:gdLst>
              <a:gd name="connsiteX0" fmla="*/ 113 w 4234019"/>
              <a:gd name="connsiteY0" fmla="*/ 0 h 766388"/>
              <a:gd name="connsiteX1" fmla="*/ 4234019 w 4234019"/>
              <a:gd name="connsiteY1" fmla="*/ 0 h 766388"/>
              <a:gd name="connsiteX2" fmla="*/ 4234019 w 4234019"/>
              <a:gd name="connsiteY2" fmla="*/ 766388 h 766388"/>
              <a:gd name="connsiteX3" fmla="*/ 524895 w 4234019"/>
              <a:gd name="connsiteY3" fmla="*/ 766388 h 766388"/>
              <a:gd name="connsiteX4" fmla="*/ 0 w 4234019"/>
              <a:gd name="connsiteY4" fmla="*/ 18 h 766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4019" h="766388">
                <a:moveTo>
                  <a:pt x="113" y="0"/>
                </a:moveTo>
                <a:lnTo>
                  <a:pt x="4234019" y="0"/>
                </a:lnTo>
                <a:lnTo>
                  <a:pt x="4234019" y="766388"/>
                </a:lnTo>
                <a:lnTo>
                  <a:pt x="524895" y="766388"/>
                </a:lnTo>
                <a:lnTo>
                  <a:pt x="0" y="18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44000">
                <a:schemeClr val="bg1">
                  <a:lumMod val="85000"/>
                  <a:lumOff val="15000"/>
                </a:schemeClr>
              </a:gs>
              <a:gs pos="100000">
                <a:schemeClr val="bg2">
                  <a:lumMod val="75000"/>
                </a:schemeClr>
              </a:gs>
            </a:gsLst>
            <a:lin ang="15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72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D4D54E6A-7E26-4204-A5C1-46B4FDBFE808}"/>
              </a:ext>
            </a:extLst>
          </p:cNvPr>
          <p:cNvGrpSpPr/>
          <p:nvPr/>
        </p:nvGrpSpPr>
        <p:grpSpPr>
          <a:xfrm>
            <a:off x="6533725" y="4202018"/>
            <a:ext cx="9689603" cy="6847828"/>
            <a:chOff x="2828925" y="2100922"/>
            <a:chExt cx="4845117" cy="3424137"/>
          </a:xfrm>
        </p:grpSpPr>
        <p:sp>
          <p:nvSpPr>
            <p:cNvPr id="46" name="화살표: 오른쪽 45">
              <a:extLst>
                <a:ext uri="{FF2B5EF4-FFF2-40B4-BE49-F238E27FC236}">
                  <a16:creationId xmlns:a16="http://schemas.microsoft.com/office/drawing/2014/main" id="{7B163E61-3C31-467C-810F-085AA7FCAB12}"/>
                </a:ext>
              </a:extLst>
            </p:cNvPr>
            <p:cNvSpPr/>
            <p:nvPr/>
          </p:nvSpPr>
          <p:spPr>
            <a:xfrm>
              <a:off x="2828925" y="3427881"/>
              <a:ext cx="2985478" cy="865991"/>
            </a:xfrm>
            <a:prstGeom prst="rightArrow">
              <a:avLst>
                <a:gd name="adj1" fmla="val 70277"/>
                <a:gd name="adj2" fmla="val 11279"/>
              </a:avLst>
            </a:prstGeom>
            <a:solidFill>
              <a:srgbClr val="BDC7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F9AF390E-C573-4054-A7DE-110DFA0C1BC4}"/>
                </a:ext>
              </a:extLst>
            </p:cNvPr>
            <p:cNvGrpSpPr/>
            <p:nvPr/>
          </p:nvGrpSpPr>
          <p:grpSpPr>
            <a:xfrm>
              <a:off x="5614380" y="2100922"/>
              <a:ext cx="2059662" cy="3424137"/>
              <a:chOff x="4976205" y="2100922"/>
              <a:chExt cx="2059662" cy="3424137"/>
            </a:xfrm>
          </p:grpSpPr>
          <p:sp>
            <p:nvSpPr>
              <p:cNvPr id="2" name="원호 1">
                <a:extLst>
                  <a:ext uri="{FF2B5EF4-FFF2-40B4-BE49-F238E27FC236}">
                    <a16:creationId xmlns:a16="http://schemas.microsoft.com/office/drawing/2014/main" id="{28D9615E-20F7-4DB1-ABC4-6BC11A526424}"/>
                  </a:ext>
                </a:extLst>
              </p:cNvPr>
              <p:cNvSpPr/>
              <p:nvPr/>
            </p:nvSpPr>
            <p:spPr>
              <a:xfrm rot="10800000">
                <a:off x="4976205" y="2499765"/>
                <a:ext cx="2059662" cy="2730855"/>
              </a:xfrm>
              <a:prstGeom prst="arc">
                <a:avLst>
                  <a:gd name="adj1" fmla="val 16178261"/>
                  <a:gd name="adj2" fmla="val 5470970"/>
                </a:avLst>
              </a:prstGeom>
              <a:ln w="889000">
                <a:solidFill>
                  <a:srgbClr val="BDC7D5"/>
                </a:solidFill>
                <a:headEnd type="none" w="sm" len="sm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/>
              </a:p>
            </p:txBody>
          </p:sp>
          <p:sp>
            <p:nvSpPr>
              <p:cNvPr id="3" name="직각 삼각형 2">
                <a:extLst>
                  <a:ext uri="{FF2B5EF4-FFF2-40B4-BE49-F238E27FC236}">
                    <a16:creationId xmlns:a16="http://schemas.microsoft.com/office/drawing/2014/main" id="{90FE21A0-9937-447C-A216-F8FDA65411B1}"/>
                  </a:ext>
                </a:extLst>
              </p:cNvPr>
              <p:cNvSpPr/>
              <p:nvPr/>
            </p:nvSpPr>
            <p:spPr>
              <a:xfrm rot="13500000">
                <a:off x="5488386" y="2100922"/>
                <a:ext cx="715174" cy="715174"/>
              </a:xfrm>
              <a:prstGeom prst="rtTriangle">
                <a:avLst/>
              </a:prstGeom>
              <a:solidFill>
                <a:srgbClr val="BDC7D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68" name="직각 삼각형 67">
                <a:extLst>
                  <a:ext uri="{FF2B5EF4-FFF2-40B4-BE49-F238E27FC236}">
                    <a16:creationId xmlns:a16="http://schemas.microsoft.com/office/drawing/2014/main" id="{A45BC841-BBDC-4334-99A9-A7EA20E65B13}"/>
                  </a:ext>
                </a:extLst>
              </p:cNvPr>
              <p:cNvSpPr/>
              <p:nvPr/>
            </p:nvSpPr>
            <p:spPr>
              <a:xfrm rot="13500000">
                <a:off x="5488386" y="4809885"/>
                <a:ext cx="715174" cy="715174"/>
              </a:xfrm>
              <a:prstGeom prst="rtTriangle">
                <a:avLst/>
              </a:prstGeom>
              <a:solidFill>
                <a:srgbClr val="BDC7D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</p:grp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5903227" y="1309079"/>
            <a:ext cx="125664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부패</a:t>
            </a:r>
            <a:r>
              <a:rPr lang="en-US" altLang="ko-KR" sz="5600" kern="0" spc="-2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</a:rPr>
              <a:t>·</a:t>
            </a: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공익신고 주체 및 신고기관</a:t>
            </a:r>
            <a:endParaRPr lang="en-US" altLang="ko-KR" sz="5600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27" name="그룹 26">
            <a:extLst>
              <a:ext uri="{FF2B5EF4-FFF2-40B4-BE49-F238E27FC236}">
                <a16:creationId xmlns:a16="http://schemas.microsoft.com/office/drawing/2014/main" id="{05671BE1-11AB-43BF-89B8-7DE94F08E96D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2C34C10-D870-4B68-BE5D-BC3D03D154C2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29" name="그래픽 156">
              <a:extLst>
                <a:ext uri="{FF2B5EF4-FFF2-40B4-BE49-F238E27FC236}">
                  <a16:creationId xmlns:a16="http://schemas.microsoft.com/office/drawing/2014/main" id="{D95C43B3-7ECE-450D-A144-E1E209ED80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8C604C7D-D9D5-48C9-9474-3BAE39EFD214}"/>
              </a:ext>
            </a:extLst>
          </p:cNvPr>
          <p:cNvGrpSpPr/>
          <p:nvPr/>
        </p:nvGrpSpPr>
        <p:grpSpPr>
          <a:xfrm>
            <a:off x="22878171" y="12291313"/>
            <a:ext cx="1712392" cy="1424239"/>
            <a:chOff x="11439823" y="6145834"/>
            <a:chExt cx="856251" cy="712166"/>
          </a:xfrm>
        </p:grpSpPr>
        <p:sp>
          <p:nvSpPr>
            <p:cNvPr id="31" name="직각 삼각형 30">
              <a:extLst>
                <a:ext uri="{FF2B5EF4-FFF2-40B4-BE49-F238E27FC236}">
                  <a16:creationId xmlns:a16="http://schemas.microsoft.com/office/drawing/2014/main" id="{32E0C8C4-A9FE-4AFE-82D4-E1D74173098B}"/>
                </a:ext>
              </a:extLst>
            </p:cNvPr>
            <p:cNvSpPr/>
            <p:nvPr/>
          </p:nvSpPr>
          <p:spPr>
            <a:xfrm flipH="1">
              <a:off x="11439823" y="6145834"/>
              <a:ext cx="752176" cy="712166"/>
            </a:xfrm>
            <a:prstGeom prst="rtTriangl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>
                <a:defRPr/>
              </a:pPr>
              <a:endParaRPr lang="ko-KR" altLang="en-US" sz="480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78746E01-DA0A-48EC-B75A-A27218C77026}"/>
                </a:ext>
              </a:extLst>
            </p:cNvPr>
            <p:cNvSpPr/>
            <p:nvPr/>
          </p:nvSpPr>
          <p:spPr>
            <a:xfrm>
              <a:off x="11801207" y="6534134"/>
              <a:ext cx="494867" cy="3231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atinLnBrk="0">
                <a:defRPr/>
              </a:pPr>
              <a:r>
                <a:rPr lang="en-US" altLang="ko-KR" sz="360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THE명품고딕EB" panose="02020603020101020101" pitchFamily="18" charset="-127"/>
                </a:rPr>
                <a:t>13</a:t>
              </a:r>
              <a:endParaRPr lang="ko-KR" altLang="en-US" sz="3600" dirty="0">
                <a:solidFill>
                  <a:schemeClr val="bg1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endParaRPr>
            </a:p>
          </p:txBody>
        </p:sp>
      </p:grpSp>
      <p:pic>
        <p:nvPicPr>
          <p:cNvPr id="33" name="_x35181992" descr="EMB000008b000e3">
            <a:extLst>
              <a:ext uri="{FF2B5EF4-FFF2-40B4-BE49-F238E27FC236}">
                <a16:creationId xmlns:a16="http://schemas.microsoft.com/office/drawing/2014/main" id="{FDAD6489-405E-4BE8-A28B-0BB8BA7A0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4E58FF8D-9966-4F3C-8421-A9A35AF27A6E}"/>
              </a:ext>
            </a:extLst>
          </p:cNvPr>
          <p:cNvGrpSpPr/>
          <p:nvPr/>
        </p:nvGrpSpPr>
        <p:grpSpPr>
          <a:xfrm>
            <a:off x="2167314" y="5322266"/>
            <a:ext cx="4757724" cy="4757718"/>
            <a:chOff x="1083727" y="2661083"/>
            <a:chExt cx="2379017" cy="2379014"/>
          </a:xfrm>
        </p:grpSpPr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F98EDF02-9AA5-4075-A6A6-8301E0BD0699}"/>
                </a:ext>
              </a:extLst>
            </p:cNvPr>
            <p:cNvGrpSpPr/>
            <p:nvPr/>
          </p:nvGrpSpPr>
          <p:grpSpPr>
            <a:xfrm>
              <a:off x="1083727" y="2661083"/>
              <a:ext cx="2379017" cy="2379014"/>
              <a:chOff x="1429557" y="2545296"/>
              <a:chExt cx="2148907" cy="2148904"/>
            </a:xfrm>
          </p:grpSpPr>
          <p:sp>
            <p:nvSpPr>
              <p:cNvPr id="48" name="Oval 15">
                <a:extLst>
                  <a:ext uri="{FF2B5EF4-FFF2-40B4-BE49-F238E27FC236}">
                    <a16:creationId xmlns:a16="http://schemas.microsoft.com/office/drawing/2014/main" id="{66A48CD0-91AA-48CE-872B-73E0A19DD6F0}"/>
                  </a:ext>
                </a:extLst>
              </p:cNvPr>
              <p:cNvSpPr/>
              <p:nvPr/>
            </p:nvSpPr>
            <p:spPr>
              <a:xfrm rot="21208800">
                <a:off x="1429557" y="2545296"/>
                <a:ext cx="2148907" cy="214890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BBD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49" name="Oval 16">
                <a:extLst>
                  <a:ext uri="{FF2B5EF4-FFF2-40B4-BE49-F238E27FC236}">
                    <a16:creationId xmlns:a16="http://schemas.microsoft.com/office/drawing/2014/main" id="{AAADAA60-F0A1-4D1D-87C9-22DEED1539FE}"/>
                  </a:ext>
                </a:extLst>
              </p:cNvPr>
              <p:cNvSpPr/>
              <p:nvPr/>
            </p:nvSpPr>
            <p:spPr>
              <a:xfrm rot="21208800">
                <a:off x="1528298" y="2652265"/>
                <a:ext cx="1953552" cy="1953549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45E38FD3-63FC-4CF6-832B-1A8719AC2A42}"/>
                </a:ext>
              </a:extLst>
            </p:cNvPr>
            <p:cNvSpPr/>
            <p:nvPr/>
          </p:nvSpPr>
          <p:spPr>
            <a:xfrm>
              <a:off x="1458213" y="3636407"/>
              <a:ext cx="1658274" cy="3539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R="50797" algn="ctr" fontAlgn="base">
                <a:defRPr/>
              </a:pPr>
              <a:r>
                <a:rPr lang="ko-KR" altLang="en-US" sz="40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어느 누구든지</a:t>
              </a:r>
              <a:r>
                <a:rPr lang="en-US" altLang="ko-KR" sz="40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!</a:t>
              </a:r>
            </a:p>
          </p:txBody>
        </p:sp>
        <p:pic>
          <p:nvPicPr>
            <p:cNvPr id="64" name="그림 63">
              <a:extLst>
                <a:ext uri="{FF2B5EF4-FFF2-40B4-BE49-F238E27FC236}">
                  <a16:creationId xmlns:a16="http://schemas.microsoft.com/office/drawing/2014/main" id="{394E99D9-C0EE-4693-BB73-1A822D6E5C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71581" y="3087211"/>
              <a:ext cx="774259" cy="451143"/>
            </a:xfrm>
            <a:prstGeom prst="rect">
              <a:avLst/>
            </a:prstGeom>
          </p:spPr>
        </p:pic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372BAF8-244A-4436-B2B3-7118AB9CD5FF}"/>
                </a:ext>
              </a:extLst>
            </p:cNvPr>
            <p:cNvSpPr txBox="1"/>
            <p:nvPr/>
          </p:nvSpPr>
          <p:spPr>
            <a:xfrm>
              <a:off x="1458213" y="4127137"/>
              <a:ext cx="1658274" cy="6002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</a:t>
              </a:r>
              <a:r>
                <a:rPr lang="en-US" altLang="ko-KR" sz="3600" kern="0" spc="-2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 가능 </a:t>
              </a:r>
              <a:endParaRPr lang="ko-KR" altLang="en-US" sz="13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cxnSp>
          <p:nvCxnSpPr>
            <p:cNvPr id="8" name="직선 연결선 7">
              <a:extLst>
                <a:ext uri="{FF2B5EF4-FFF2-40B4-BE49-F238E27FC236}">
                  <a16:creationId xmlns:a16="http://schemas.microsoft.com/office/drawing/2014/main" id="{CF4C428F-F542-4437-99F9-16C084842F1F}"/>
                </a:ext>
              </a:extLst>
            </p:cNvPr>
            <p:cNvCxnSpPr/>
            <p:nvPr/>
          </p:nvCxnSpPr>
          <p:spPr>
            <a:xfrm>
              <a:off x="1448688" y="4027256"/>
              <a:ext cx="1658274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B9F45FCD-8E2B-4A3F-A14C-DB536533923B}"/>
              </a:ext>
            </a:extLst>
          </p:cNvPr>
          <p:cNvGrpSpPr/>
          <p:nvPr/>
        </p:nvGrpSpPr>
        <p:grpSpPr>
          <a:xfrm>
            <a:off x="6857361" y="3619134"/>
            <a:ext cx="4913548" cy="3127700"/>
            <a:chOff x="6857361" y="3619134"/>
            <a:chExt cx="4913548" cy="3127700"/>
          </a:xfrm>
        </p:grpSpPr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C5C098C2-5D8A-44E6-B736-719CD8F8CDFD}"/>
                </a:ext>
              </a:extLst>
            </p:cNvPr>
            <p:cNvSpPr/>
            <p:nvPr/>
          </p:nvSpPr>
          <p:spPr>
            <a:xfrm>
              <a:off x="7053413" y="4743589"/>
              <a:ext cx="4496651" cy="547898"/>
            </a:xfrm>
            <a:prstGeom prst="roundRect">
              <a:avLst>
                <a:gd name="adj" fmla="val 47957"/>
              </a:avLst>
            </a:prstGeom>
            <a:solidFill>
              <a:srgbClr val="3E4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475B1D3F-C62E-40BB-8C75-32FED7FF481A}"/>
                </a:ext>
              </a:extLst>
            </p:cNvPr>
            <p:cNvSpPr txBox="1"/>
            <p:nvPr/>
          </p:nvSpPr>
          <p:spPr>
            <a:xfrm>
              <a:off x="7580866" y="4784198"/>
              <a:ext cx="3431145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0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부패행위 신고자</a:t>
              </a:r>
            </a:p>
          </p:txBody>
        </p:sp>
        <p:sp>
          <p:nvSpPr>
            <p:cNvPr id="105" name="Freeform 5">
              <a:extLst>
                <a:ext uri="{FF2B5EF4-FFF2-40B4-BE49-F238E27FC236}">
                  <a16:creationId xmlns:a16="http://schemas.microsoft.com/office/drawing/2014/main" id="{18A05365-1D39-461C-87DE-3DBCE5013800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8727874" y="3619134"/>
              <a:ext cx="1147729" cy="1147911"/>
            </a:xfrm>
            <a:custGeom>
              <a:avLst/>
              <a:gdLst>
                <a:gd name="T0" fmla="*/ 2832 w 2902"/>
                <a:gd name="T1" fmla="*/ 2614 h 3036"/>
                <a:gd name="T2" fmla="*/ 2902 w 2902"/>
                <a:gd name="T3" fmla="*/ 3036 h 3036"/>
                <a:gd name="T4" fmla="*/ 2310 w 2902"/>
                <a:gd name="T5" fmla="*/ 2272 h 3036"/>
                <a:gd name="T6" fmla="*/ 1611 w 2902"/>
                <a:gd name="T7" fmla="*/ 1038 h 3036"/>
                <a:gd name="T8" fmla="*/ 1511 w 2902"/>
                <a:gd name="T9" fmla="*/ 1602 h 3036"/>
                <a:gd name="T10" fmla="*/ 1557 w 2902"/>
                <a:gd name="T11" fmla="*/ 1900 h 3036"/>
                <a:gd name="T12" fmla="*/ 1610 w 2902"/>
                <a:gd name="T13" fmla="*/ 2179 h 3036"/>
                <a:gd name="T14" fmla="*/ 1791 w 2902"/>
                <a:gd name="T15" fmla="*/ 2529 h 3036"/>
                <a:gd name="T16" fmla="*/ 1807 w 2902"/>
                <a:gd name="T17" fmla="*/ 3036 h 3036"/>
                <a:gd name="T18" fmla="*/ 1998 w 2902"/>
                <a:gd name="T19" fmla="*/ 2648 h 3036"/>
                <a:gd name="T20" fmla="*/ 1963 w 2902"/>
                <a:gd name="T21" fmla="*/ 2390 h 3036"/>
                <a:gd name="T22" fmla="*/ 2254 w 2902"/>
                <a:gd name="T23" fmla="*/ 2047 h 3036"/>
                <a:gd name="T24" fmla="*/ 2386 w 2902"/>
                <a:gd name="T25" fmla="*/ 1762 h 3036"/>
                <a:gd name="T26" fmla="*/ 2211 w 2902"/>
                <a:gd name="T27" fmla="*/ 1192 h 3036"/>
                <a:gd name="T28" fmla="*/ 1958 w 2902"/>
                <a:gd name="T29" fmla="*/ 1041 h 3036"/>
                <a:gd name="T30" fmla="*/ 1187 w 2902"/>
                <a:gd name="T31" fmla="*/ 2496 h 3036"/>
                <a:gd name="T32" fmla="*/ 1071 w 2902"/>
                <a:gd name="T33" fmla="*/ 2446 h 3036"/>
                <a:gd name="T34" fmla="*/ 1041 w 2902"/>
                <a:gd name="T35" fmla="*/ 2306 h 3036"/>
                <a:gd name="T36" fmla="*/ 1041 w 2902"/>
                <a:gd name="T37" fmla="*/ 2278 h 3036"/>
                <a:gd name="T38" fmla="*/ 1270 w 2902"/>
                <a:gd name="T39" fmla="*/ 1797 h 3036"/>
                <a:gd name="T40" fmla="*/ 646 w 2902"/>
                <a:gd name="T41" fmla="*/ 1177 h 3036"/>
                <a:gd name="T42" fmla="*/ 223 w 2902"/>
                <a:gd name="T43" fmla="*/ 2158 h 3036"/>
                <a:gd name="T44" fmla="*/ 599 w 2902"/>
                <a:gd name="T45" fmla="*/ 2390 h 3036"/>
                <a:gd name="T46" fmla="*/ 564 w 2902"/>
                <a:gd name="T47" fmla="*/ 2448 h 3036"/>
                <a:gd name="T48" fmla="*/ 118 w 2902"/>
                <a:gd name="T49" fmla="*/ 2608 h 3036"/>
                <a:gd name="T50" fmla="*/ 0 w 2902"/>
                <a:gd name="T51" fmla="*/ 3035 h 3036"/>
                <a:gd name="T52" fmla="*/ 1553 w 2902"/>
                <a:gd name="T53" fmla="*/ 2272 h 3036"/>
                <a:gd name="T54" fmla="*/ 913 w 2902"/>
                <a:gd name="T55" fmla="*/ 122 h 3036"/>
                <a:gd name="T56" fmla="*/ 1886 w 2902"/>
                <a:gd name="T57" fmla="*/ 0 h 3036"/>
                <a:gd name="T58" fmla="*/ 2008 w 2902"/>
                <a:gd name="T59" fmla="*/ 122 h 3036"/>
                <a:gd name="T60" fmla="*/ 1886 w 2902"/>
                <a:gd name="T61" fmla="*/ 846 h 3036"/>
                <a:gd name="T62" fmla="*/ 1189 w 2902"/>
                <a:gd name="T63" fmla="*/ 1070 h 3036"/>
                <a:gd name="T64" fmla="*/ 1151 w 2902"/>
                <a:gd name="T65" fmla="*/ 1050 h 3036"/>
                <a:gd name="T66" fmla="*/ 1035 w 2902"/>
                <a:gd name="T67" fmla="*/ 846 h 3036"/>
                <a:gd name="T68" fmla="*/ 913 w 2902"/>
                <a:gd name="T69" fmla="*/ 725 h 3036"/>
                <a:gd name="T70" fmla="*/ 1230 w 2902"/>
                <a:gd name="T71" fmla="*/ 302 h 3036"/>
                <a:gd name="T72" fmla="*/ 1737 w 2902"/>
                <a:gd name="T73" fmla="*/ 256 h 3036"/>
                <a:gd name="T74" fmla="*/ 1691 w 2902"/>
                <a:gd name="T75" fmla="*/ 209 h 3036"/>
                <a:gd name="T76" fmla="*/ 1183 w 2902"/>
                <a:gd name="T77" fmla="*/ 256 h 3036"/>
                <a:gd name="T78" fmla="*/ 1183 w 2902"/>
                <a:gd name="T79" fmla="*/ 258 h 3036"/>
                <a:gd name="T80" fmla="*/ 1230 w 2902"/>
                <a:gd name="T81" fmla="*/ 470 h 3036"/>
                <a:gd name="T82" fmla="*/ 1691 w 2902"/>
                <a:gd name="T83" fmla="*/ 470 h 3036"/>
                <a:gd name="T84" fmla="*/ 1691 w 2902"/>
                <a:gd name="T85" fmla="*/ 377 h 3036"/>
                <a:gd name="T86" fmla="*/ 1230 w 2902"/>
                <a:gd name="T87" fmla="*/ 377 h 3036"/>
                <a:gd name="T88" fmla="*/ 1183 w 2902"/>
                <a:gd name="T89" fmla="*/ 424 h 3036"/>
                <a:gd name="T90" fmla="*/ 1230 w 2902"/>
                <a:gd name="T91" fmla="*/ 636 h 3036"/>
                <a:gd name="T92" fmla="*/ 1691 w 2902"/>
                <a:gd name="T93" fmla="*/ 636 h 3036"/>
                <a:gd name="T94" fmla="*/ 1691 w 2902"/>
                <a:gd name="T95" fmla="*/ 543 h 3036"/>
                <a:gd name="T96" fmla="*/ 1230 w 2902"/>
                <a:gd name="T97" fmla="*/ 543 h 3036"/>
                <a:gd name="T98" fmla="*/ 1183 w 2902"/>
                <a:gd name="T99" fmla="*/ 590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902" h="3036">
                  <a:moveTo>
                    <a:pt x="2310" y="2272"/>
                  </a:moveTo>
                  <a:cubicBezTo>
                    <a:pt x="2495" y="2368"/>
                    <a:pt x="2670" y="2483"/>
                    <a:pt x="2832" y="2614"/>
                  </a:cubicBezTo>
                  <a:cubicBezTo>
                    <a:pt x="2877" y="2650"/>
                    <a:pt x="2902" y="2705"/>
                    <a:pt x="2902" y="2762"/>
                  </a:cubicBezTo>
                  <a:cubicBezTo>
                    <a:pt x="2902" y="3036"/>
                    <a:pt x="2902" y="3036"/>
                    <a:pt x="2902" y="3036"/>
                  </a:cubicBezTo>
                  <a:cubicBezTo>
                    <a:pt x="2169" y="3036"/>
                    <a:pt x="2169" y="3036"/>
                    <a:pt x="2169" y="3036"/>
                  </a:cubicBezTo>
                  <a:lnTo>
                    <a:pt x="2310" y="2272"/>
                  </a:lnTo>
                  <a:close/>
                  <a:moveTo>
                    <a:pt x="1958" y="1041"/>
                  </a:moveTo>
                  <a:cubicBezTo>
                    <a:pt x="1843" y="1064"/>
                    <a:pt x="1611" y="1038"/>
                    <a:pt x="1611" y="1038"/>
                  </a:cubicBezTo>
                  <a:cubicBezTo>
                    <a:pt x="1611" y="1070"/>
                    <a:pt x="1625" y="1101"/>
                    <a:pt x="1650" y="1122"/>
                  </a:cubicBezTo>
                  <a:cubicBezTo>
                    <a:pt x="1445" y="1246"/>
                    <a:pt x="1492" y="1522"/>
                    <a:pt x="1511" y="1602"/>
                  </a:cubicBezTo>
                  <a:cubicBezTo>
                    <a:pt x="1476" y="1602"/>
                    <a:pt x="1439" y="1628"/>
                    <a:pt x="1479" y="1764"/>
                  </a:cubicBezTo>
                  <a:cubicBezTo>
                    <a:pt x="1508" y="1869"/>
                    <a:pt x="1536" y="1898"/>
                    <a:pt x="1557" y="1900"/>
                  </a:cubicBezTo>
                  <a:cubicBezTo>
                    <a:pt x="1566" y="1952"/>
                    <a:pt x="1584" y="2002"/>
                    <a:pt x="1610" y="2048"/>
                  </a:cubicBezTo>
                  <a:cubicBezTo>
                    <a:pt x="1610" y="2179"/>
                    <a:pt x="1610" y="2179"/>
                    <a:pt x="1610" y="2179"/>
                  </a:cubicBezTo>
                  <a:cubicBezTo>
                    <a:pt x="1899" y="2390"/>
                    <a:pt x="1899" y="2390"/>
                    <a:pt x="1899" y="2390"/>
                  </a:cubicBezTo>
                  <a:cubicBezTo>
                    <a:pt x="1791" y="2529"/>
                    <a:pt x="1791" y="2529"/>
                    <a:pt x="1791" y="2529"/>
                  </a:cubicBezTo>
                  <a:cubicBezTo>
                    <a:pt x="1864" y="2647"/>
                    <a:pt x="1864" y="2647"/>
                    <a:pt x="1864" y="2647"/>
                  </a:cubicBezTo>
                  <a:cubicBezTo>
                    <a:pt x="1807" y="3036"/>
                    <a:pt x="1807" y="3036"/>
                    <a:pt x="1807" y="3036"/>
                  </a:cubicBezTo>
                  <a:cubicBezTo>
                    <a:pt x="2055" y="3036"/>
                    <a:pt x="2055" y="3036"/>
                    <a:pt x="2055" y="3036"/>
                  </a:cubicBezTo>
                  <a:cubicBezTo>
                    <a:pt x="1998" y="2648"/>
                    <a:pt x="1998" y="2648"/>
                    <a:pt x="1998" y="2648"/>
                  </a:cubicBezTo>
                  <a:cubicBezTo>
                    <a:pt x="2071" y="2530"/>
                    <a:pt x="2071" y="2530"/>
                    <a:pt x="2071" y="2530"/>
                  </a:cubicBezTo>
                  <a:cubicBezTo>
                    <a:pt x="1963" y="2390"/>
                    <a:pt x="1963" y="2390"/>
                    <a:pt x="1963" y="2390"/>
                  </a:cubicBezTo>
                  <a:cubicBezTo>
                    <a:pt x="2254" y="2178"/>
                    <a:pt x="2254" y="2178"/>
                    <a:pt x="2254" y="2178"/>
                  </a:cubicBezTo>
                  <a:cubicBezTo>
                    <a:pt x="2254" y="2047"/>
                    <a:pt x="2254" y="2047"/>
                    <a:pt x="2254" y="2047"/>
                  </a:cubicBezTo>
                  <a:cubicBezTo>
                    <a:pt x="2281" y="2001"/>
                    <a:pt x="2299" y="1951"/>
                    <a:pt x="2308" y="1899"/>
                  </a:cubicBezTo>
                  <a:cubicBezTo>
                    <a:pt x="2329" y="1898"/>
                    <a:pt x="2356" y="1867"/>
                    <a:pt x="2386" y="1762"/>
                  </a:cubicBezTo>
                  <a:cubicBezTo>
                    <a:pt x="2425" y="1623"/>
                    <a:pt x="2386" y="1599"/>
                    <a:pt x="2351" y="1601"/>
                  </a:cubicBezTo>
                  <a:cubicBezTo>
                    <a:pt x="2440" y="1193"/>
                    <a:pt x="2211" y="1192"/>
                    <a:pt x="2211" y="1192"/>
                  </a:cubicBezTo>
                  <a:cubicBezTo>
                    <a:pt x="2191" y="1106"/>
                    <a:pt x="2069" y="1018"/>
                    <a:pt x="1956" y="1041"/>
                  </a:cubicBezTo>
                  <a:lnTo>
                    <a:pt x="1958" y="1041"/>
                  </a:lnTo>
                  <a:close/>
                  <a:moveTo>
                    <a:pt x="1553" y="2272"/>
                  </a:moveTo>
                  <a:cubicBezTo>
                    <a:pt x="1426" y="2339"/>
                    <a:pt x="1304" y="2413"/>
                    <a:pt x="1187" y="2496"/>
                  </a:cubicBezTo>
                  <a:cubicBezTo>
                    <a:pt x="1150" y="2483"/>
                    <a:pt x="1113" y="2468"/>
                    <a:pt x="1078" y="2451"/>
                  </a:cubicBezTo>
                  <a:cubicBezTo>
                    <a:pt x="1071" y="2446"/>
                    <a:pt x="1071" y="2446"/>
                    <a:pt x="1071" y="2446"/>
                  </a:cubicBezTo>
                  <a:cubicBezTo>
                    <a:pt x="1052" y="2434"/>
                    <a:pt x="1041" y="2414"/>
                    <a:pt x="1041" y="2392"/>
                  </a:cubicBezTo>
                  <a:cubicBezTo>
                    <a:pt x="1041" y="2306"/>
                    <a:pt x="1041" y="2306"/>
                    <a:pt x="1041" y="2306"/>
                  </a:cubicBezTo>
                  <a:cubicBezTo>
                    <a:pt x="1041" y="2306"/>
                    <a:pt x="1041" y="2306"/>
                    <a:pt x="1041" y="2306"/>
                  </a:cubicBezTo>
                  <a:cubicBezTo>
                    <a:pt x="1041" y="2278"/>
                    <a:pt x="1041" y="2278"/>
                    <a:pt x="1041" y="2278"/>
                  </a:cubicBezTo>
                  <a:cubicBezTo>
                    <a:pt x="1041" y="2278"/>
                    <a:pt x="1293" y="2286"/>
                    <a:pt x="1413" y="2163"/>
                  </a:cubicBezTo>
                  <a:cubicBezTo>
                    <a:pt x="1413" y="2163"/>
                    <a:pt x="1239" y="2114"/>
                    <a:pt x="1270" y="1797"/>
                  </a:cubicBezTo>
                  <a:cubicBezTo>
                    <a:pt x="1301" y="1481"/>
                    <a:pt x="1231" y="1202"/>
                    <a:pt x="976" y="1226"/>
                  </a:cubicBezTo>
                  <a:cubicBezTo>
                    <a:pt x="976" y="1226"/>
                    <a:pt x="866" y="1093"/>
                    <a:pt x="646" y="1177"/>
                  </a:cubicBezTo>
                  <a:cubicBezTo>
                    <a:pt x="570" y="1205"/>
                    <a:pt x="368" y="1278"/>
                    <a:pt x="378" y="1717"/>
                  </a:cubicBezTo>
                  <a:cubicBezTo>
                    <a:pt x="389" y="2156"/>
                    <a:pt x="223" y="2158"/>
                    <a:pt x="223" y="2158"/>
                  </a:cubicBezTo>
                  <a:cubicBezTo>
                    <a:pt x="223" y="2158"/>
                    <a:pt x="308" y="2283"/>
                    <a:pt x="599" y="2280"/>
                  </a:cubicBezTo>
                  <a:cubicBezTo>
                    <a:pt x="599" y="2390"/>
                    <a:pt x="599" y="2390"/>
                    <a:pt x="599" y="2390"/>
                  </a:cubicBezTo>
                  <a:cubicBezTo>
                    <a:pt x="600" y="2412"/>
                    <a:pt x="589" y="2433"/>
                    <a:pt x="570" y="2444"/>
                  </a:cubicBezTo>
                  <a:cubicBezTo>
                    <a:pt x="564" y="2448"/>
                    <a:pt x="564" y="2448"/>
                    <a:pt x="564" y="2448"/>
                  </a:cubicBezTo>
                  <a:cubicBezTo>
                    <a:pt x="475" y="2487"/>
                    <a:pt x="384" y="2519"/>
                    <a:pt x="290" y="2544"/>
                  </a:cubicBezTo>
                  <a:cubicBezTo>
                    <a:pt x="231" y="2560"/>
                    <a:pt x="173" y="2581"/>
                    <a:pt x="118" y="2608"/>
                  </a:cubicBezTo>
                  <a:cubicBezTo>
                    <a:pt x="52" y="2639"/>
                    <a:pt x="7" y="2703"/>
                    <a:pt x="0" y="2775"/>
                  </a:cubicBezTo>
                  <a:cubicBezTo>
                    <a:pt x="0" y="3035"/>
                    <a:pt x="0" y="3035"/>
                    <a:pt x="0" y="3035"/>
                  </a:cubicBezTo>
                  <a:cubicBezTo>
                    <a:pt x="1693" y="3035"/>
                    <a:pt x="1693" y="3035"/>
                    <a:pt x="1693" y="3035"/>
                  </a:cubicBezTo>
                  <a:lnTo>
                    <a:pt x="1553" y="2272"/>
                  </a:lnTo>
                  <a:close/>
                  <a:moveTo>
                    <a:pt x="913" y="725"/>
                  </a:moveTo>
                  <a:cubicBezTo>
                    <a:pt x="913" y="122"/>
                    <a:pt x="913" y="122"/>
                    <a:pt x="913" y="122"/>
                  </a:cubicBezTo>
                  <a:cubicBezTo>
                    <a:pt x="913" y="55"/>
                    <a:pt x="968" y="0"/>
                    <a:pt x="1035" y="0"/>
                  </a:cubicBezTo>
                  <a:cubicBezTo>
                    <a:pt x="1886" y="0"/>
                    <a:pt x="1886" y="0"/>
                    <a:pt x="1886" y="0"/>
                  </a:cubicBezTo>
                  <a:cubicBezTo>
                    <a:pt x="1953" y="0"/>
                    <a:pt x="2008" y="55"/>
                    <a:pt x="2008" y="122"/>
                  </a:cubicBezTo>
                  <a:cubicBezTo>
                    <a:pt x="2008" y="122"/>
                    <a:pt x="2008" y="122"/>
                    <a:pt x="2008" y="122"/>
                  </a:cubicBezTo>
                  <a:cubicBezTo>
                    <a:pt x="2008" y="724"/>
                    <a:pt x="2008" y="724"/>
                    <a:pt x="2008" y="724"/>
                  </a:cubicBezTo>
                  <a:cubicBezTo>
                    <a:pt x="2008" y="792"/>
                    <a:pt x="1953" y="846"/>
                    <a:pt x="1886" y="846"/>
                  </a:cubicBezTo>
                  <a:cubicBezTo>
                    <a:pt x="1519" y="846"/>
                    <a:pt x="1519" y="846"/>
                    <a:pt x="1519" y="846"/>
                  </a:cubicBezTo>
                  <a:cubicBezTo>
                    <a:pt x="1189" y="1070"/>
                    <a:pt x="1189" y="1070"/>
                    <a:pt x="1189" y="1070"/>
                  </a:cubicBezTo>
                  <a:cubicBezTo>
                    <a:pt x="1178" y="1078"/>
                    <a:pt x="1163" y="1075"/>
                    <a:pt x="1155" y="1063"/>
                  </a:cubicBezTo>
                  <a:cubicBezTo>
                    <a:pt x="1152" y="1059"/>
                    <a:pt x="1151" y="1054"/>
                    <a:pt x="1151" y="1050"/>
                  </a:cubicBezTo>
                  <a:cubicBezTo>
                    <a:pt x="1151" y="846"/>
                    <a:pt x="1151" y="846"/>
                    <a:pt x="1151" y="846"/>
                  </a:cubicBezTo>
                  <a:cubicBezTo>
                    <a:pt x="1035" y="846"/>
                    <a:pt x="1035" y="846"/>
                    <a:pt x="1035" y="846"/>
                  </a:cubicBezTo>
                  <a:cubicBezTo>
                    <a:pt x="968" y="846"/>
                    <a:pt x="913" y="792"/>
                    <a:pt x="913" y="724"/>
                  </a:cubicBezTo>
                  <a:lnTo>
                    <a:pt x="913" y="725"/>
                  </a:lnTo>
                  <a:close/>
                  <a:moveTo>
                    <a:pt x="1183" y="258"/>
                  </a:moveTo>
                  <a:cubicBezTo>
                    <a:pt x="1185" y="282"/>
                    <a:pt x="1205" y="302"/>
                    <a:pt x="1230" y="302"/>
                  </a:cubicBezTo>
                  <a:cubicBezTo>
                    <a:pt x="1691" y="302"/>
                    <a:pt x="1691" y="302"/>
                    <a:pt x="1691" y="302"/>
                  </a:cubicBezTo>
                  <a:cubicBezTo>
                    <a:pt x="1717" y="302"/>
                    <a:pt x="1737" y="281"/>
                    <a:pt x="1737" y="256"/>
                  </a:cubicBezTo>
                  <a:cubicBezTo>
                    <a:pt x="1737" y="230"/>
                    <a:pt x="1717" y="209"/>
                    <a:pt x="1691" y="209"/>
                  </a:cubicBezTo>
                  <a:cubicBezTo>
                    <a:pt x="1691" y="209"/>
                    <a:pt x="1691" y="209"/>
                    <a:pt x="1691" y="209"/>
                  </a:cubicBezTo>
                  <a:cubicBezTo>
                    <a:pt x="1230" y="209"/>
                    <a:pt x="1230" y="209"/>
                    <a:pt x="1230" y="209"/>
                  </a:cubicBezTo>
                  <a:cubicBezTo>
                    <a:pt x="1204" y="209"/>
                    <a:pt x="1183" y="230"/>
                    <a:pt x="1183" y="256"/>
                  </a:cubicBezTo>
                  <a:cubicBezTo>
                    <a:pt x="1183" y="256"/>
                    <a:pt x="1183" y="257"/>
                    <a:pt x="1183" y="257"/>
                  </a:cubicBezTo>
                  <a:lnTo>
                    <a:pt x="1183" y="258"/>
                  </a:lnTo>
                  <a:close/>
                  <a:moveTo>
                    <a:pt x="1183" y="424"/>
                  </a:moveTo>
                  <a:cubicBezTo>
                    <a:pt x="1183" y="449"/>
                    <a:pt x="1204" y="470"/>
                    <a:pt x="1230" y="470"/>
                  </a:cubicBezTo>
                  <a:cubicBezTo>
                    <a:pt x="1230" y="470"/>
                    <a:pt x="1230" y="470"/>
                    <a:pt x="1230" y="470"/>
                  </a:cubicBezTo>
                  <a:cubicBezTo>
                    <a:pt x="1691" y="470"/>
                    <a:pt x="1691" y="470"/>
                    <a:pt x="1691" y="470"/>
                  </a:cubicBezTo>
                  <a:cubicBezTo>
                    <a:pt x="1717" y="470"/>
                    <a:pt x="1737" y="449"/>
                    <a:pt x="1737" y="424"/>
                  </a:cubicBezTo>
                  <a:cubicBezTo>
                    <a:pt x="1737" y="398"/>
                    <a:pt x="1717" y="377"/>
                    <a:pt x="1691" y="377"/>
                  </a:cubicBezTo>
                  <a:cubicBezTo>
                    <a:pt x="1691" y="377"/>
                    <a:pt x="1691" y="377"/>
                    <a:pt x="1691" y="377"/>
                  </a:cubicBezTo>
                  <a:cubicBezTo>
                    <a:pt x="1230" y="377"/>
                    <a:pt x="1230" y="377"/>
                    <a:pt x="1230" y="377"/>
                  </a:cubicBezTo>
                  <a:cubicBezTo>
                    <a:pt x="1204" y="377"/>
                    <a:pt x="1183" y="398"/>
                    <a:pt x="1183" y="423"/>
                  </a:cubicBezTo>
                  <a:lnTo>
                    <a:pt x="1183" y="424"/>
                  </a:lnTo>
                  <a:close/>
                  <a:moveTo>
                    <a:pt x="1183" y="590"/>
                  </a:moveTo>
                  <a:cubicBezTo>
                    <a:pt x="1183" y="615"/>
                    <a:pt x="1204" y="636"/>
                    <a:pt x="1230" y="636"/>
                  </a:cubicBezTo>
                  <a:cubicBezTo>
                    <a:pt x="1230" y="636"/>
                    <a:pt x="1230" y="636"/>
                    <a:pt x="1230" y="636"/>
                  </a:cubicBezTo>
                  <a:cubicBezTo>
                    <a:pt x="1691" y="636"/>
                    <a:pt x="1691" y="636"/>
                    <a:pt x="1691" y="636"/>
                  </a:cubicBezTo>
                  <a:cubicBezTo>
                    <a:pt x="1717" y="636"/>
                    <a:pt x="1737" y="615"/>
                    <a:pt x="1737" y="590"/>
                  </a:cubicBezTo>
                  <a:cubicBezTo>
                    <a:pt x="1737" y="564"/>
                    <a:pt x="1717" y="543"/>
                    <a:pt x="1691" y="543"/>
                  </a:cubicBezTo>
                  <a:cubicBezTo>
                    <a:pt x="1691" y="543"/>
                    <a:pt x="1691" y="543"/>
                    <a:pt x="1691" y="543"/>
                  </a:cubicBezTo>
                  <a:cubicBezTo>
                    <a:pt x="1230" y="543"/>
                    <a:pt x="1230" y="543"/>
                    <a:pt x="1230" y="543"/>
                  </a:cubicBezTo>
                  <a:cubicBezTo>
                    <a:pt x="1204" y="543"/>
                    <a:pt x="1183" y="564"/>
                    <a:pt x="1183" y="590"/>
                  </a:cubicBezTo>
                  <a:cubicBezTo>
                    <a:pt x="1183" y="590"/>
                    <a:pt x="1183" y="590"/>
                    <a:pt x="1183" y="590"/>
                  </a:cubicBezTo>
                  <a:close/>
                </a:path>
              </a:pathLst>
            </a:custGeom>
            <a:solidFill>
              <a:srgbClr val="3E4E88"/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7200" dirty="0"/>
            </a:p>
          </p:txBody>
        </p:sp>
        <p:sp>
          <p:nvSpPr>
            <p:cNvPr id="108" name="직사각형 107">
              <a:extLst>
                <a:ext uri="{FF2B5EF4-FFF2-40B4-BE49-F238E27FC236}">
                  <a16:creationId xmlns:a16="http://schemas.microsoft.com/office/drawing/2014/main" id="{EE599D2B-D412-4BC9-BDE5-948280D7BF8D}"/>
                </a:ext>
              </a:extLst>
            </p:cNvPr>
            <p:cNvSpPr/>
            <p:nvPr/>
          </p:nvSpPr>
          <p:spPr>
            <a:xfrm>
              <a:off x="7106137" y="5854282"/>
              <a:ext cx="4276946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1371531" latinLnBrk="0">
                <a:defRPr/>
              </a:pPr>
              <a:r>
                <a:rPr lang="ko-KR" altLang="en-US" sz="28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3E4E8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공직자의 부패신고 의무</a:t>
              </a:r>
              <a:endParaRPr lang="en-US" altLang="ko-KR" sz="24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3E4E8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defTabSz="1371531" latinLnBrk="0">
                <a:spcAft>
                  <a:spcPts val="1500"/>
                </a:spcAft>
                <a:defRPr/>
              </a:pPr>
              <a:r>
                <a:rPr lang="ko-KR" altLang="en-US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부패방지권익위법 제</a:t>
              </a:r>
              <a:r>
                <a:rPr lang="en-US" altLang="ko-KR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56</a:t>
              </a:r>
              <a:r>
                <a:rPr lang="ko-KR" altLang="en-US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조</a:t>
              </a:r>
              <a:endParaRPr lang="ko-KR" altLang="ko-KR" sz="24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DCB3A2C3-971D-4A03-8335-0D7F9D5C1C39}"/>
                </a:ext>
              </a:extLst>
            </p:cNvPr>
            <p:cNvSpPr txBox="1"/>
            <p:nvPr/>
          </p:nvSpPr>
          <p:spPr>
            <a:xfrm>
              <a:off x="6857361" y="5325099"/>
              <a:ext cx="49135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latinLnBrk="0">
                <a:defRPr/>
              </a:pPr>
              <a:r>
                <a:rPr lang="ko-KR" altLang="en-US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부패방지권익위</a:t>
              </a:r>
              <a:r>
                <a:rPr lang="ko-KR" altLang="ko-KR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법 제</a:t>
              </a:r>
              <a:r>
                <a:rPr lang="en-US" altLang="ko-KR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55</a:t>
              </a:r>
              <a:r>
                <a:rPr lang="ko-KR" altLang="ko-KR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조</a:t>
              </a:r>
              <a:r>
                <a:rPr lang="en-US" altLang="ko-KR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lang="ko-KR" altLang="en-US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제</a:t>
              </a:r>
              <a:r>
                <a:rPr lang="en-US" altLang="ko-KR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67</a:t>
              </a:r>
              <a:r>
                <a:rPr lang="ko-KR" altLang="en-US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조</a:t>
              </a:r>
              <a:endParaRPr lang="en-US" altLang="ko-KR" sz="24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E90D91C2-3EA1-42A5-B886-542A4FEC0219}"/>
              </a:ext>
            </a:extLst>
          </p:cNvPr>
          <p:cNvGrpSpPr/>
          <p:nvPr/>
        </p:nvGrpSpPr>
        <p:grpSpPr>
          <a:xfrm>
            <a:off x="7053413" y="9173981"/>
            <a:ext cx="4496651" cy="2696017"/>
            <a:chOff x="7053413" y="9173981"/>
            <a:chExt cx="4496651" cy="2696017"/>
          </a:xfrm>
        </p:grpSpPr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DFA8977B-CF4A-459C-B87E-76A5DB325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1885" y="9173981"/>
              <a:ext cx="1746004" cy="863716"/>
            </a:xfrm>
            <a:prstGeom prst="rect">
              <a:avLst/>
            </a:prstGeom>
          </p:spPr>
        </p:pic>
        <p:sp>
          <p:nvSpPr>
            <p:cNvPr id="115" name="사각형: 둥근 모서리 114">
              <a:extLst>
                <a:ext uri="{FF2B5EF4-FFF2-40B4-BE49-F238E27FC236}">
                  <a16:creationId xmlns:a16="http://schemas.microsoft.com/office/drawing/2014/main" id="{EEDBC9A4-DF90-47C4-93CC-23C66E0F4FDF}"/>
                </a:ext>
              </a:extLst>
            </p:cNvPr>
            <p:cNvSpPr/>
            <p:nvPr/>
          </p:nvSpPr>
          <p:spPr>
            <a:xfrm>
              <a:off x="7053413" y="9866753"/>
              <a:ext cx="4496651" cy="547898"/>
            </a:xfrm>
            <a:prstGeom prst="roundRect">
              <a:avLst>
                <a:gd name="adj" fmla="val 47957"/>
              </a:avLst>
            </a:prstGeom>
            <a:solidFill>
              <a:srgbClr val="00A6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A33BE82E-4A9B-4A2D-AABE-FD206DD3D817}"/>
                </a:ext>
              </a:extLst>
            </p:cNvPr>
            <p:cNvSpPr txBox="1"/>
            <p:nvPr/>
          </p:nvSpPr>
          <p:spPr>
            <a:xfrm>
              <a:off x="7411255" y="9894663"/>
              <a:ext cx="3770367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0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공익침해행위 신고자</a:t>
              </a:r>
            </a:p>
          </p:txBody>
        </p:sp>
        <p:sp>
          <p:nvSpPr>
            <p:cNvPr id="118" name="직사각형 117">
              <a:extLst>
                <a:ext uri="{FF2B5EF4-FFF2-40B4-BE49-F238E27FC236}">
                  <a16:creationId xmlns:a16="http://schemas.microsoft.com/office/drawing/2014/main" id="{B550B03D-578D-4721-9EC3-C3E633FBA8AF}"/>
                </a:ext>
              </a:extLst>
            </p:cNvPr>
            <p:cNvSpPr/>
            <p:nvPr/>
          </p:nvSpPr>
          <p:spPr>
            <a:xfrm>
              <a:off x="7106137" y="10977446"/>
              <a:ext cx="4276946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1371531" latinLnBrk="0">
                <a:defRPr/>
              </a:pPr>
              <a:r>
                <a:rPr lang="ko-KR" altLang="en-US" sz="28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A6B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공직자의 공익신고 의무</a:t>
              </a:r>
              <a:endParaRPr lang="en-US" altLang="ko-KR" sz="24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A6B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defTabSz="1371531" latinLnBrk="0">
                <a:spcAft>
                  <a:spcPts val="1500"/>
                </a:spcAft>
                <a:defRPr/>
              </a:pPr>
              <a:r>
                <a:rPr lang="ko-KR" altLang="en-US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공익신고자 보호법 제</a:t>
              </a:r>
              <a:r>
                <a:rPr lang="en-US" altLang="ko-KR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7</a:t>
              </a:r>
              <a:r>
                <a:rPr lang="ko-KR" altLang="en-US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조</a:t>
              </a:r>
              <a:endParaRPr lang="ko-KR" altLang="ko-KR" sz="24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1333FA90-25C0-4C8A-89F2-9C2BAB001B6D}"/>
                </a:ext>
              </a:extLst>
            </p:cNvPr>
            <p:cNvSpPr txBox="1"/>
            <p:nvPr/>
          </p:nvSpPr>
          <p:spPr>
            <a:xfrm>
              <a:off x="7157965" y="10448263"/>
              <a:ext cx="427694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latinLnBrk="0">
                <a:defRPr/>
              </a:pPr>
              <a:r>
                <a:rPr lang="ko-KR" altLang="en-US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공익신고자 보호</a:t>
              </a:r>
              <a:r>
                <a:rPr lang="ko-KR" altLang="ko-KR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법 제</a:t>
              </a:r>
              <a:r>
                <a:rPr lang="en-US" altLang="ko-KR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6</a:t>
              </a:r>
              <a:r>
                <a:rPr lang="ko-KR" altLang="ko-KR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1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조</a:t>
              </a:r>
              <a:endParaRPr lang="en-US" altLang="ko-KR" sz="24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3A41E2BF-4CF3-467D-B31F-B090045F83C0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2DB712DD-74A9-46E3-A75B-A5EA6F30F2C5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67" name="평행 사변형 66">
                <a:extLst>
                  <a:ext uri="{FF2B5EF4-FFF2-40B4-BE49-F238E27FC236}">
                    <a16:creationId xmlns:a16="http://schemas.microsoft.com/office/drawing/2014/main" id="{EA3D3FEF-5A5D-4ABB-B5B6-9A89CE2C6527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69" name="평행 사변형 68">
                <a:extLst>
                  <a:ext uri="{FF2B5EF4-FFF2-40B4-BE49-F238E27FC236}">
                    <a16:creationId xmlns:a16="http://schemas.microsoft.com/office/drawing/2014/main" id="{0C4CAFCE-0A72-4605-B585-9D697C38FFAC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58" name="사각형: 둥근 모서리 57">
              <a:extLst>
                <a:ext uri="{FF2B5EF4-FFF2-40B4-BE49-F238E27FC236}">
                  <a16:creationId xmlns:a16="http://schemas.microsoft.com/office/drawing/2014/main" id="{3E1EE435-EC3F-43DA-A115-6B87936FF7F5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7454DDEA-71CE-4546-B4F2-2C5EE4E2990D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2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213021C-9314-4FB3-A057-336ADA1AA904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신고방법과 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처리 절차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66" name="사각형: 둥근 모서리 65">
              <a:extLst>
                <a:ext uri="{FF2B5EF4-FFF2-40B4-BE49-F238E27FC236}">
                  <a16:creationId xmlns:a16="http://schemas.microsoft.com/office/drawing/2014/main" id="{6DC5EF40-D55A-4870-B7F3-AAF9A572F231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FB6B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27D6FD5D-C2FD-48F6-9BC5-DD5B1EAAFFED}"/>
              </a:ext>
            </a:extLst>
          </p:cNvPr>
          <p:cNvGrpSpPr/>
          <p:nvPr/>
        </p:nvGrpSpPr>
        <p:grpSpPr>
          <a:xfrm>
            <a:off x="14773505" y="3244717"/>
            <a:ext cx="9214495" cy="4127653"/>
            <a:chOff x="14773505" y="3244717"/>
            <a:chExt cx="9214495" cy="4127653"/>
          </a:xfrm>
        </p:grpSpPr>
        <p:sp>
          <p:nvSpPr>
            <p:cNvPr id="102" name="평행 사변형 101">
              <a:extLst>
                <a:ext uri="{FF2B5EF4-FFF2-40B4-BE49-F238E27FC236}">
                  <a16:creationId xmlns:a16="http://schemas.microsoft.com/office/drawing/2014/main" id="{3A85FD5D-77B1-4248-8F29-C1005E325275}"/>
                </a:ext>
              </a:extLst>
            </p:cNvPr>
            <p:cNvSpPr/>
            <p:nvPr/>
          </p:nvSpPr>
          <p:spPr>
            <a:xfrm rot="16200000">
              <a:off x="21187287" y="4199785"/>
              <a:ext cx="3671891" cy="1929534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8D9985CF-DA45-4D7A-9595-90241A193833}"/>
                </a:ext>
              </a:extLst>
            </p:cNvPr>
            <p:cNvSpPr/>
            <p:nvPr/>
          </p:nvSpPr>
          <p:spPr>
            <a:xfrm>
              <a:off x="14887795" y="4005739"/>
              <a:ext cx="7185132" cy="336663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E4E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14AF9B7-F48C-49EC-A3DB-8C8357178ECB}"/>
                </a:ext>
              </a:extLst>
            </p:cNvPr>
            <p:cNvSpPr/>
            <p:nvPr/>
          </p:nvSpPr>
          <p:spPr>
            <a:xfrm>
              <a:off x="14868747" y="3244717"/>
              <a:ext cx="7225038" cy="752103"/>
            </a:xfrm>
            <a:custGeom>
              <a:avLst/>
              <a:gdLst>
                <a:gd name="connsiteX0" fmla="*/ 138267 w 3343954"/>
                <a:gd name="connsiteY0" fmla="*/ 0 h 631198"/>
                <a:gd name="connsiteX1" fmla="*/ 3205687 w 3343954"/>
                <a:gd name="connsiteY1" fmla="*/ 0 h 631198"/>
                <a:gd name="connsiteX2" fmla="*/ 3343954 w 3343954"/>
                <a:gd name="connsiteY2" fmla="*/ 138267 h 631198"/>
                <a:gd name="connsiteX3" fmla="*/ 3343954 w 3343954"/>
                <a:gd name="connsiteY3" fmla="*/ 631198 h 631198"/>
                <a:gd name="connsiteX4" fmla="*/ 0 w 3343954"/>
                <a:gd name="connsiteY4" fmla="*/ 631198 h 631198"/>
                <a:gd name="connsiteX5" fmla="*/ 0 w 3343954"/>
                <a:gd name="connsiteY5" fmla="*/ 138267 h 631198"/>
                <a:gd name="connsiteX6" fmla="*/ 138267 w 3343954"/>
                <a:gd name="connsiteY6" fmla="*/ 0 h 631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43954" h="631198">
                  <a:moveTo>
                    <a:pt x="138267" y="0"/>
                  </a:moveTo>
                  <a:lnTo>
                    <a:pt x="3205687" y="0"/>
                  </a:lnTo>
                  <a:cubicBezTo>
                    <a:pt x="3282050" y="0"/>
                    <a:pt x="3343954" y="61904"/>
                    <a:pt x="3343954" y="138267"/>
                  </a:cubicBezTo>
                  <a:lnTo>
                    <a:pt x="3343954" y="631198"/>
                  </a:lnTo>
                  <a:lnTo>
                    <a:pt x="0" y="631198"/>
                  </a:lnTo>
                  <a:lnTo>
                    <a:pt x="0" y="138267"/>
                  </a:lnTo>
                  <a:cubicBezTo>
                    <a:pt x="0" y="61904"/>
                    <a:pt x="61904" y="0"/>
                    <a:pt x="138267" y="0"/>
                  </a:cubicBezTo>
                  <a:close/>
                </a:path>
              </a:pathLst>
            </a:custGeom>
            <a:solidFill>
              <a:srgbClr val="3E4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172ECD9C-F877-40C1-9909-D383C5ED1D26}"/>
                </a:ext>
              </a:extLst>
            </p:cNvPr>
            <p:cNvSpPr/>
            <p:nvPr/>
          </p:nvSpPr>
          <p:spPr>
            <a:xfrm>
              <a:off x="16507463" y="3317937"/>
              <a:ext cx="396294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R="50797" algn="ctr" fontAlgn="base">
                <a:defRPr/>
              </a:pPr>
              <a:r>
                <a:rPr lang="ko-KR" altLang="en-US" sz="4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01600" algn="ctr" rotWithShape="0">
                      <a:prstClr val="black">
                        <a:alpha val="40000"/>
                      </a:prstClr>
                    </a:outerShdw>
                  </a:effectLst>
                  <a:latin typeface="KoPubWorld돋움체 Bold" panose="00000800000000000000" pitchFamily="2" charset="-127"/>
                  <a:ea typeface="KoPubWorld돋움체 Bold" panose="00000800000000000000" pitchFamily="2" charset="-127"/>
                </a:rPr>
                <a:t>부패행위 신고기관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D65FF40A-A3D6-4EA3-ACF1-DB10C39B0980}"/>
                </a:ext>
              </a:extLst>
            </p:cNvPr>
            <p:cNvSpPr txBox="1"/>
            <p:nvPr/>
          </p:nvSpPr>
          <p:spPr>
            <a:xfrm>
              <a:off x="15052778" y="6733307"/>
              <a:ext cx="696113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ko-KR" altLang="en-US" sz="2200" kern="0" spc="-14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*국회</a:t>
              </a:r>
              <a:r>
                <a:rPr lang="en-US" altLang="ko-KR" sz="2200" kern="0" spc="-14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2200" kern="0" spc="-14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법원 증언의 경우도 부패행위 신고로 보아 신고자 보호 가능</a:t>
              </a:r>
              <a:endParaRPr lang="ko-KR" altLang="ko-KR" sz="2200" kern="0" spc="-14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98" name="직사각형 97">
              <a:extLst>
                <a:ext uri="{FF2B5EF4-FFF2-40B4-BE49-F238E27FC236}">
                  <a16:creationId xmlns:a16="http://schemas.microsoft.com/office/drawing/2014/main" id="{2529417C-7A69-43B2-A96E-FF8AEEBAAB20}"/>
                </a:ext>
              </a:extLst>
            </p:cNvPr>
            <p:cNvSpPr/>
            <p:nvPr/>
          </p:nvSpPr>
          <p:spPr>
            <a:xfrm>
              <a:off x="14773505" y="4264651"/>
              <a:ext cx="6908748" cy="232371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571471" indent="-287986" defTabSz="1371531" latinLnBrk="0">
                <a:spcAft>
                  <a:spcPts val="1000"/>
                </a:spcAft>
                <a:buClr>
                  <a:srgbClr val="2F5597"/>
                </a:buClr>
                <a:buFont typeface="Wingdings" panose="05000000000000000000" pitchFamily="2" charset="2"/>
                <a:buChar char="l"/>
                <a:defRPr/>
              </a:pPr>
              <a:r>
                <a:rPr lang="ko-KR" altLang="ko-KR" sz="3000" dirty="0"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국민권익위원회</a:t>
              </a:r>
              <a:endParaRPr lang="en-US" altLang="ko-KR" sz="30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marL="571471" indent="-287986" defTabSz="1371531" latinLnBrk="0">
                <a:spcAft>
                  <a:spcPts val="1000"/>
                </a:spcAft>
                <a:buClr>
                  <a:srgbClr val="2F5597"/>
                </a:buClr>
                <a:buFont typeface="Wingdings" panose="05000000000000000000" pitchFamily="2" charset="2"/>
                <a:buChar char="l"/>
                <a:defRPr/>
              </a:pPr>
              <a:r>
                <a:rPr lang="ko-KR" altLang="en-US" sz="3000" dirty="0"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수사기관</a:t>
              </a:r>
              <a:endParaRPr lang="en-US" altLang="ko-KR" sz="30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marL="571471" indent="-287986" defTabSz="1371531" latinLnBrk="0">
                <a:spcAft>
                  <a:spcPts val="1000"/>
                </a:spcAft>
                <a:buClr>
                  <a:srgbClr val="2F5597"/>
                </a:buClr>
                <a:buFont typeface="Wingdings" panose="05000000000000000000" pitchFamily="2" charset="2"/>
                <a:buChar char="l"/>
                <a:defRPr/>
              </a:pPr>
              <a:r>
                <a:rPr lang="ko-KR" altLang="en-US" sz="3000" dirty="0"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감사원</a:t>
              </a:r>
              <a:endParaRPr lang="en-US" altLang="ko-KR" sz="30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marL="571471" indent="-287986" defTabSz="1371531" latinLnBrk="0">
                <a:spcAft>
                  <a:spcPts val="1000"/>
                </a:spcAft>
                <a:buClr>
                  <a:srgbClr val="2F5597"/>
                </a:buClr>
                <a:buFont typeface="Wingdings" panose="05000000000000000000" pitchFamily="2" charset="2"/>
                <a:buChar char="l"/>
                <a:defRPr/>
              </a:pPr>
              <a:r>
                <a:rPr lang="ko-KR" altLang="en-US" sz="3000" spc="-140" dirty="0"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피신고자 소속 공공기관 및 지도</a:t>
              </a:r>
              <a:r>
                <a:rPr lang="en-US" altLang="ko-KR" sz="3000" spc="-140" dirty="0"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3000" spc="-140" dirty="0"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감독기관</a:t>
              </a:r>
              <a:endParaRPr lang="en-US" altLang="ko-KR" sz="3000" spc="-14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AB69B99F-757E-4FE6-8D42-9E0826D1EEA1}"/>
              </a:ext>
            </a:extLst>
          </p:cNvPr>
          <p:cNvGrpSpPr/>
          <p:nvPr/>
        </p:nvGrpSpPr>
        <p:grpSpPr>
          <a:xfrm>
            <a:off x="14773504" y="7729532"/>
            <a:ext cx="9214496" cy="4948009"/>
            <a:chOff x="14773504" y="7729532"/>
            <a:chExt cx="9214496" cy="4948009"/>
          </a:xfrm>
        </p:grpSpPr>
        <p:sp>
          <p:nvSpPr>
            <p:cNvPr id="103" name="평행 사변형 102">
              <a:extLst>
                <a:ext uri="{FF2B5EF4-FFF2-40B4-BE49-F238E27FC236}">
                  <a16:creationId xmlns:a16="http://schemas.microsoft.com/office/drawing/2014/main" id="{E12D18B0-C40F-48C5-B724-88E229FDDD90}"/>
                </a:ext>
              </a:extLst>
            </p:cNvPr>
            <p:cNvSpPr/>
            <p:nvPr/>
          </p:nvSpPr>
          <p:spPr>
            <a:xfrm rot="16200000">
              <a:off x="21187287" y="8720561"/>
              <a:ext cx="3671891" cy="1929534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FA714875-43C5-44E2-A768-A80673FB48D9}"/>
                </a:ext>
              </a:extLst>
            </p:cNvPr>
            <p:cNvGrpSpPr/>
            <p:nvPr/>
          </p:nvGrpSpPr>
          <p:grpSpPr>
            <a:xfrm>
              <a:off x="14773504" y="7729532"/>
              <a:ext cx="7284961" cy="4948009"/>
              <a:chOff x="14773504" y="7729532"/>
              <a:chExt cx="7284961" cy="4948009"/>
            </a:xfrm>
          </p:grpSpPr>
          <p:sp>
            <p:nvSpPr>
              <p:cNvPr id="60" name="직사각형 59">
                <a:extLst>
                  <a:ext uri="{FF2B5EF4-FFF2-40B4-BE49-F238E27FC236}">
                    <a16:creationId xmlns:a16="http://schemas.microsoft.com/office/drawing/2014/main" id="{A28C17F8-3FB9-49D0-9565-7FCF533BA560}"/>
                  </a:ext>
                </a:extLst>
              </p:cNvPr>
              <p:cNvSpPr/>
              <p:nvPr/>
            </p:nvSpPr>
            <p:spPr>
              <a:xfrm>
                <a:off x="14887794" y="8472460"/>
                <a:ext cx="7170669" cy="374265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00A6B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61" name="자유형: 도형 60">
                <a:extLst>
                  <a:ext uri="{FF2B5EF4-FFF2-40B4-BE49-F238E27FC236}">
                    <a16:creationId xmlns:a16="http://schemas.microsoft.com/office/drawing/2014/main" id="{55314DF4-F23A-4F8C-ADE3-685515D293E4}"/>
                  </a:ext>
                </a:extLst>
              </p:cNvPr>
              <p:cNvSpPr/>
              <p:nvPr/>
            </p:nvSpPr>
            <p:spPr>
              <a:xfrm>
                <a:off x="14868747" y="7729532"/>
                <a:ext cx="7189718" cy="825176"/>
              </a:xfrm>
              <a:custGeom>
                <a:avLst/>
                <a:gdLst>
                  <a:gd name="connsiteX0" fmla="*/ 138267 w 3343954"/>
                  <a:gd name="connsiteY0" fmla="*/ 0 h 631198"/>
                  <a:gd name="connsiteX1" fmla="*/ 3205687 w 3343954"/>
                  <a:gd name="connsiteY1" fmla="*/ 0 h 631198"/>
                  <a:gd name="connsiteX2" fmla="*/ 3343954 w 3343954"/>
                  <a:gd name="connsiteY2" fmla="*/ 138267 h 631198"/>
                  <a:gd name="connsiteX3" fmla="*/ 3343954 w 3343954"/>
                  <a:gd name="connsiteY3" fmla="*/ 631198 h 631198"/>
                  <a:gd name="connsiteX4" fmla="*/ 0 w 3343954"/>
                  <a:gd name="connsiteY4" fmla="*/ 631198 h 631198"/>
                  <a:gd name="connsiteX5" fmla="*/ 0 w 3343954"/>
                  <a:gd name="connsiteY5" fmla="*/ 138267 h 631198"/>
                  <a:gd name="connsiteX6" fmla="*/ 138267 w 3343954"/>
                  <a:gd name="connsiteY6" fmla="*/ 0 h 631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43954" h="631198">
                    <a:moveTo>
                      <a:pt x="138267" y="0"/>
                    </a:moveTo>
                    <a:lnTo>
                      <a:pt x="3205687" y="0"/>
                    </a:lnTo>
                    <a:cubicBezTo>
                      <a:pt x="3282050" y="0"/>
                      <a:pt x="3343954" y="61904"/>
                      <a:pt x="3343954" y="138267"/>
                    </a:cubicBezTo>
                    <a:lnTo>
                      <a:pt x="3343954" y="631198"/>
                    </a:lnTo>
                    <a:lnTo>
                      <a:pt x="0" y="631198"/>
                    </a:lnTo>
                    <a:lnTo>
                      <a:pt x="0" y="138267"/>
                    </a:lnTo>
                    <a:cubicBezTo>
                      <a:pt x="0" y="61904"/>
                      <a:pt x="61904" y="0"/>
                      <a:pt x="138267" y="0"/>
                    </a:cubicBezTo>
                    <a:close/>
                  </a:path>
                </a:pathLst>
              </a:custGeom>
              <a:solidFill>
                <a:srgbClr val="00A6B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89A100A7-8B7A-4B2C-BFFB-1929F8F264F2}"/>
                  </a:ext>
                </a:extLst>
              </p:cNvPr>
              <p:cNvSpPr/>
              <p:nvPr/>
            </p:nvSpPr>
            <p:spPr>
              <a:xfrm>
                <a:off x="16022128" y="7828150"/>
                <a:ext cx="485742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R="50797" algn="ctr" fontAlgn="base">
                  <a:defRPr/>
                </a:pPr>
                <a:r>
                  <a:rPr lang="ko-KR" altLang="en-US" sz="40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blurRad="101600" algn="ctr" rotWithShape="0">
                        <a:prstClr val="black">
                          <a:alpha val="40000"/>
                        </a:prstClr>
                      </a:outerShdw>
                    </a:effectLst>
                    <a:latin typeface="KoPubWorld돋움체 Bold" panose="00000800000000000000" pitchFamily="2" charset="-127"/>
                    <a:ea typeface="KoPubWorld돋움체 Bold" panose="00000800000000000000" pitchFamily="2" charset="-127"/>
                  </a:rPr>
                  <a:t>공익침해행위 신고기관</a:t>
                </a: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607BFE29-6B0D-406D-8D99-A219EBF770F2}"/>
                  </a:ext>
                </a:extLst>
              </p:cNvPr>
              <p:cNvSpPr txBox="1"/>
              <p:nvPr/>
            </p:nvSpPr>
            <p:spPr>
              <a:xfrm>
                <a:off x="14773504" y="12246654"/>
                <a:ext cx="724040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2200" kern="0" spc="-12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*각</a:t>
                </a:r>
                <a:r>
                  <a:rPr lang="en-US" altLang="ko-KR" sz="2200" kern="0" spc="-12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 </a:t>
                </a:r>
                <a:r>
                  <a:rPr lang="ko-KR" altLang="en-US" sz="2200" kern="0" spc="-12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신고기관별 </a:t>
                </a:r>
                <a:r>
                  <a:rPr lang="en-US" altLang="ko-KR" sz="2200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E43C5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‘</a:t>
                </a:r>
                <a:r>
                  <a:rPr lang="ko-KR" altLang="en-US" sz="2200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E43C5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부패신고책임</a:t>
                </a:r>
                <a:r>
                  <a:rPr lang="ko-KR" altLang="en-US" sz="2200" kern="0" spc="3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E43C5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관</a:t>
                </a:r>
                <a:r>
                  <a:rPr lang="en-US" altLang="ko-KR" sz="2200" kern="0" spc="3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E43C5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·</a:t>
                </a:r>
                <a:r>
                  <a:rPr lang="ko-KR" altLang="en-US" sz="2200" kern="0" spc="-12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E43C5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공익신고책임관</a:t>
                </a:r>
                <a:r>
                  <a:rPr lang="en-US" altLang="ko-KR" sz="2200" kern="0" spc="-12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E43C5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’ </a:t>
                </a:r>
                <a:r>
                  <a:rPr lang="ko-KR" altLang="en-US" sz="2200" kern="0" spc="-12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E43C5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지정</a:t>
                </a:r>
                <a:r>
                  <a:rPr lang="en-US" altLang="ko-KR" sz="2200" kern="0" spc="-12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E43C5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·</a:t>
                </a:r>
                <a:r>
                  <a:rPr lang="ko-KR" altLang="en-US" sz="2200" kern="0" spc="-12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E43C5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운영 </a:t>
                </a:r>
                <a:r>
                  <a:rPr lang="ko-KR" altLang="en-US" sz="2200" kern="0" spc="-12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필요</a:t>
                </a:r>
              </a:p>
            </p:txBody>
          </p:sp>
          <p:sp>
            <p:nvSpPr>
              <p:cNvPr id="100" name="직사각형 99">
                <a:extLst>
                  <a:ext uri="{FF2B5EF4-FFF2-40B4-BE49-F238E27FC236}">
                    <a16:creationId xmlns:a16="http://schemas.microsoft.com/office/drawing/2014/main" id="{B7874BF7-B535-47F9-8961-D5A49A10500A}"/>
                  </a:ext>
                </a:extLst>
              </p:cNvPr>
              <p:cNvSpPr/>
              <p:nvPr/>
            </p:nvSpPr>
            <p:spPr>
              <a:xfrm>
                <a:off x="14829937" y="8696006"/>
                <a:ext cx="6908748" cy="3375283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571471" indent="-287986" defTabSz="1371531" latinLnBrk="0">
                  <a:spcAft>
                    <a:spcPts val="800"/>
                  </a:spcAft>
                  <a:buClr>
                    <a:srgbClr val="00A6BC"/>
                  </a:buClr>
                  <a:buFont typeface="Wingdings" panose="05000000000000000000" pitchFamily="2" charset="2"/>
                  <a:buChar char="l"/>
                  <a:defRPr/>
                </a:pPr>
                <a:r>
                  <a:rPr lang="ko-KR" altLang="ko-KR" sz="3000" dirty="0"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국민권익위원회</a:t>
                </a:r>
                <a:endParaRPr lang="en-US" altLang="ko-KR" sz="3000" dirty="0"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marL="571471" indent="-287986" defTabSz="1371531" latinLnBrk="0">
                  <a:spcAft>
                    <a:spcPts val="800"/>
                  </a:spcAft>
                  <a:buClr>
                    <a:srgbClr val="00A6BC"/>
                  </a:buClr>
                  <a:buFont typeface="Wingdings" panose="05000000000000000000" pitchFamily="2" charset="2"/>
                  <a:buChar char="l"/>
                  <a:defRPr/>
                </a:pPr>
                <a:r>
                  <a:rPr lang="ko-KR" altLang="en-US" sz="3000" dirty="0"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수사기관</a:t>
                </a:r>
                <a:endParaRPr lang="en-US" altLang="ko-KR" sz="3000" dirty="0"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marL="571471" indent="-287986" defTabSz="1371531" latinLnBrk="0">
                  <a:spcAft>
                    <a:spcPts val="800"/>
                  </a:spcAft>
                  <a:buClr>
                    <a:srgbClr val="00A6BC"/>
                  </a:buClr>
                  <a:buFont typeface="Wingdings" panose="05000000000000000000" pitchFamily="2" charset="2"/>
                  <a:buChar char="l"/>
                  <a:defRPr/>
                </a:pPr>
                <a:r>
                  <a:rPr lang="ko-KR" altLang="en-US" sz="3000" dirty="0"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조사기관</a:t>
                </a:r>
                <a:r>
                  <a:rPr lang="en-US" altLang="ko-KR" sz="3000" dirty="0"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(</a:t>
                </a:r>
                <a:r>
                  <a:rPr lang="ko-KR" altLang="en-US" sz="3000" dirty="0"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행정기관</a:t>
                </a:r>
                <a:r>
                  <a:rPr lang="en-US" altLang="ko-KR" sz="3000" dirty="0"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, </a:t>
                </a:r>
                <a:r>
                  <a:rPr lang="ko-KR" altLang="en-US" sz="3000" dirty="0"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감독기관</a:t>
                </a:r>
                <a:r>
                  <a:rPr lang="en-US" altLang="ko-KR" sz="3000" dirty="0"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)</a:t>
                </a:r>
              </a:p>
              <a:p>
                <a:pPr marL="571471" indent="-287986" defTabSz="1371531" latinLnBrk="0">
                  <a:spcAft>
                    <a:spcPts val="800"/>
                  </a:spcAft>
                  <a:buClr>
                    <a:srgbClr val="00A6BC"/>
                  </a:buClr>
                  <a:buFont typeface="Wingdings" panose="05000000000000000000" pitchFamily="2" charset="2"/>
                  <a:buChar char="l"/>
                  <a:defRPr/>
                </a:pPr>
                <a:r>
                  <a:rPr lang="ko-KR" altLang="en-US" sz="3000" dirty="0"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공사 등 공공단체</a:t>
                </a:r>
                <a:endParaRPr lang="en-US" altLang="ko-KR" sz="3000" dirty="0"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marL="571471" indent="-287986" defTabSz="1371531" latinLnBrk="0">
                  <a:spcAft>
                    <a:spcPts val="800"/>
                  </a:spcAft>
                  <a:buClr>
                    <a:srgbClr val="00A6BC"/>
                  </a:buClr>
                  <a:buFont typeface="Wingdings" panose="05000000000000000000" pitchFamily="2" charset="2"/>
                  <a:buChar char="l"/>
                  <a:defRPr/>
                </a:pPr>
                <a:r>
                  <a:rPr lang="ko-KR" altLang="en-US" sz="3000" dirty="0"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기업의 대표자</a:t>
                </a:r>
                <a:r>
                  <a:rPr lang="en-US" altLang="ko-KR" sz="3000" spc="-140" dirty="0"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·</a:t>
                </a:r>
                <a:r>
                  <a:rPr lang="ko-KR" altLang="en-US" sz="3000" spc="-140" dirty="0"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사용자</a:t>
                </a:r>
                <a:endParaRPr lang="en-US" altLang="ko-KR" sz="3000" spc="-140" dirty="0"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marL="571471" indent="-287986" defTabSz="1371531" latinLnBrk="0">
                  <a:spcAft>
                    <a:spcPts val="800"/>
                  </a:spcAft>
                  <a:buClr>
                    <a:srgbClr val="00A6BC"/>
                  </a:buClr>
                  <a:buFont typeface="Wingdings" panose="05000000000000000000" pitchFamily="2" charset="2"/>
                  <a:buChar char="l"/>
                  <a:defRPr/>
                </a:pPr>
                <a:r>
                  <a:rPr lang="ko-KR" altLang="en-US" sz="3000" dirty="0"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국회의원</a:t>
                </a:r>
                <a:endParaRPr lang="en-US" altLang="ko-KR" sz="3000" dirty="0"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06208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그룹 26">
            <a:extLst>
              <a:ext uri="{FF2B5EF4-FFF2-40B4-BE49-F238E27FC236}">
                <a16:creationId xmlns:a16="http://schemas.microsoft.com/office/drawing/2014/main" id="{F0EC3E5E-EC22-4C93-9E70-E995813927D0}"/>
              </a:ext>
            </a:extLst>
          </p:cNvPr>
          <p:cNvGrpSpPr/>
          <p:nvPr/>
        </p:nvGrpSpPr>
        <p:grpSpPr>
          <a:xfrm>
            <a:off x="3228502" y="2813654"/>
            <a:ext cx="8684701" cy="9871964"/>
            <a:chOff x="3228502" y="2813654"/>
            <a:chExt cx="8684701" cy="9871964"/>
          </a:xfrm>
        </p:grpSpPr>
        <p:sp>
          <p:nvSpPr>
            <p:cNvPr id="47" name="평행 사변형 46">
              <a:extLst>
                <a:ext uri="{FF2B5EF4-FFF2-40B4-BE49-F238E27FC236}">
                  <a16:creationId xmlns:a16="http://schemas.microsoft.com/office/drawing/2014/main" id="{92E40140-B8FA-4BE3-9347-DEFD5E451BDE}"/>
                </a:ext>
              </a:extLst>
            </p:cNvPr>
            <p:cNvSpPr/>
            <p:nvPr/>
          </p:nvSpPr>
          <p:spPr>
            <a:xfrm rot="16200000">
              <a:off x="8660690" y="5250287"/>
              <a:ext cx="4575492" cy="1929534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46" name="평행 사변형 45">
              <a:extLst>
                <a:ext uri="{FF2B5EF4-FFF2-40B4-BE49-F238E27FC236}">
                  <a16:creationId xmlns:a16="http://schemas.microsoft.com/office/drawing/2014/main" id="{2DE04CFC-CF84-42DF-AF91-DA2C54B03E6A}"/>
                </a:ext>
              </a:extLst>
            </p:cNvPr>
            <p:cNvSpPr/>
            <p:nvPr/>
          </p:nvSpPr>
          <p:spPr>
            <a:xfrm flipH="1">
              <a:off x="3228502" y="10948357"/>
              <a:ext cx="6849586" cy="1737261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34D42ADE-3139-404E-B657-6B5C467FBE50}"/>
                </a:ext>
              </a:extLst>
            </p:cNvPr>
            <p:cNvSpPr/>
            <p:nvPr/>
          </p:nvSpPr>
          <p:spPr>
            <a:xfrm>
              <a:off x="3238290" y="3837971"/>
              <a:ext cx="6795864" cy="7182648"/>
            </a:xfrm>
            <a:prstGeom prst="roundRect">
              <a:avLst>
                <a:gd name="adj" fmla="val 6016"/>
              </a:avLst>
            </a:prstGeom>
            <a:solidFill>
              <a:schemeClr val="bg1"/>
            </a:solidFill>
            <a:ln w="152400">
              <a:solidFill>
                <a:srgbClr val="9AA6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B824277D-55A4-4BCB-B3E1-C6252694DA66}"/>
                </a:ext>
              </a:extLst>
            </p:cNvPr>
            <p:cNvSpPr/>
            <p:nvPr/>
          </p:nvSpPr>
          <p:spPr>
            <a:xfrm>
              <a:off x="3688448" y="3837974"/>
              <a:ext cx="5916913" cy="6775949"/>
            </a:xfrm>
            <a:prstGeom prst="rect">
              <a:avLst/>
            </a:prstGeom>
            <a:solidFill>
              <a:schemeClr val="bg1"/>
            </a:solidFill>
            <a:ln w="101600">
              <a:solidFill>
                <a:srgbClr val="9AA6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67BE15CD-0C79-4CE9-95E7-843E76E238A8}"/>
                </a:ext>
              </a:extLst>
            </p:cNvPr>
            <p:cNvGrpSpPr/>
            <p:nvPr/>
          </p:nvGrpSpPr>
          <p:grpSpPr>
            <a:xfrm>
              <a:off x="5593203" y="2813654"/>
              <a:ext cx="2086034" cy="1566456"/>
              <a:chOff x="2796783" y="1406695"/>
              <a:chExt cx="1043085" cy="783279"/>
            </a:xfrm>
          </p:grpSpPr>
          <p:sp>
            <p:nvSpPr>
              <p:cNvPr id="6" name="사각형: 둥근 모서리 5">
                <a:extLst>
                  <a:ext uri="{FF2B5EF4-FFF2-40B4-BE49-F238E27FC236}">
                    <a16:creationId xmlns:a16="http://schemas.microsoft.com/office/drawing/2014/main" id="{00DCBFC9-0661-415A-A677-E68ED7CA3039}"/>
                  </a:ext>
                </a:extLst>
              </p:cNvPr>
              <p:cNvSpPr/>
              <p:nvPr/>
            </p:nvSpPr>
            <p:spPr>
              <a:xfrm>
                <a:off x="2796783" y="1715526"/>
                <a:ext cx="1043085" cy="474448"/>
              </a:xfrm>
              <a:prstGeom prst="roundRect">
                <a:avLst/>
              </a:prstGeom>
              <a:solidFill>
                <a:srgbClr val="00ABB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7" name="타원 6">
                <a:extLst>
                  <a:ext uri="{FF2B5EF4-FFF2-40B4-BE49-F238E27FC236}">
                    <a16:creationId xmlns:a16="http://schemas.microsoft.com/office/drawing/2014/main" id="{A656C81A-5208-426A-B7DD-30A1992E6517}"/>
                  </a:ext>
                </a:extLst>
              </p:cNvPr>
              <p:cNvSpPr/>
              <p:nvPr/>
            </p:nvSpPr>
            <p:spPr>
              <a:xfrm>
                <a:off x="3095151" y="1406695"/>
                <a:ext cx="432588" cy="432588"/>
              </a:xfrm>
              <a:prstGeom prst="ellipse">
                <a:avLst/>
              </a:prstGeom>
              <a:solidFill>
                <a:schemeClr val="bg1"/>
              </a:solidFill>
              <a:ln w="203200">
                <a:solidFill>
                  <a:srgbClr val="00ABB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</p:grpSp>
        <p:sp>
          <p:nvSpPr>
            <p:cNvPr id="45" name="직각 삼각형 44">
              <a:extLst>
                <a:ext uri="{FF2B5EF4-FFF2-40B4-BE49-F238E27FC236}">
                  <a16:creationId xmlns:a16="http://schemas.microsoft.com/office/drawing/2014/main" id="{89BF0407-C372-4584-8ED0-C190F18E5FD6}"/>
                </a:ext>
              </a:extLst>
            </p:cNvPr>
            <p:cNvSpPr/>
            <p:nvPr/>
          </p:nvSpPr>
          <p:spPr>
            <a:xfrm rot="5400000">
              <a:off x="8812369" y="9838491"/>
              <a:ext cx="733394" cy="733394"/>
            </a:xfrm>
            <a:prstGeom prst="rt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76200">
              <a:solidFill>
                <a:srgbClr val="9AA6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51" name="타원 50">
              <a:extLst>
                <a:ext uri="{FF2B5EF4-FFF2-40B4-BE49-F238E27FC236}">
                  <a16:creationId xmlns:a16="http://schemas.microsoft.com/office/drawing/2014/main" id="{91CC7DD2-B457-457B-BD14-3E3CBF4FB3A3}"/>
                </a:ext>
              </a:extLst>
            </p:cNvPr>
            <p:cNvSpPr/>
            <p:nvPr/>
          </p:nvSpPr>
          <p:spPr>
            <a:xfrm>
              <a:off x="6466502" y="3823602"/>
              <a:ext cx="311914" cy="311914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6107114" y="1309079"/>
            <a:ext cx="121586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부패</a:t>
            </a:r>
            <a:r>
              <a:rPr lang="en-US" altLang="ko-KR" sz="5600" kern="0" spc="-2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</a:rPr>
              <a:t>·</a:t>
            </a: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공익신고 방법 </a:t>
            </a:r>
            <a:r>
              <a:rPr lang="en-US" altLang="ko-KR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: </a:t>
            </a: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기명</a:t>
            </a:r>
            <a:r>
              <a:rPr lang="en-US" altLang="ko-KR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(</a:t>
            </a: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실명</a:t>
            </a:r>
            <a:r>
              <a:rPr lang="en-US" altLang="ko-KR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)</a:t>
            </a: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신고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ABC90457-3721-46D9-BB27-BD13215BCD1B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94A398-3011-4B42-AF1F-73635CF24D49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13" name="그래픽 156">
              <a:extLst>
                <a:ext uri="{FF2B5EF4-FFF2-40B4-BE49-F238E27FC236}">
                  <a16:creationId xmlns:a16="http://schemas.microsoft.com/office/drawing/2014/main" id="{95631117-740E-493A-81F7-742F34F5D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31F12E78-0A37-4140-9431-BA3C5401F1C9}"/>
              </a:ext>
            </a:extLst>
          </p:cNvPr>
          <p:cNvGrpSpPr/>
          <p:nvPr/>
        </p:nvGrpSpPr>
        <p:grpSpPr>
          <a:xfrm>
            <a:off x="22878171" y="12291313"/>
            <a:ext cx="1712392" cy="1424239"/>
            <a:chOff x="11439823" y="6145834"/>
            <a:chExt cx="856251" cy="712166"/>
          </a:xfrm>
        </p:grpSpPr>
        <p:sp>
          <p:nvSpPr>
            <p:cNvPr id="15" name="직각 삼각형 14">
              <a:extLst>
                <a:ext uri="{FF2B5EF4-FFF2-40B4-BE49-F238E27FC236}">
                  <a16:creationId xmlns:a16="http://schemas.microsoft.com/office/drawing/2014/main" id="{739F2291-6486-405D-A2DB-45175176A6BE}"/>
                </a:ext>
              </a:extLst>
            </p:cNvPr>
            <p:cNvSpPr/>
            <p:nvPr/>
          </p:nvSpPr>
          <p:spPr>
            <a:xfrm flipH="1">
              <a:off x="11439823" y="6145834"/>
              <a:ext cx="752176" cy="712166"/>
            </a:xfrm>
            <a:prstGeom prst="rtTriangl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>
                <a:defRPr/>
              </a:pPr>
              <a:endParaRPr lang="ko-KR" altLang="en-US" sz="480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29A1A7D6-03C5-4DCF-AB2D-E2222B572FBA}"/>
                </a:ext>
              </a:extLst>
            </p:cNvPr>
            <p:cNvSpPr/>
            <p:nvPr/>
          </p:nvSpPr>
          <p:spPr>
            <a:xfrm>
              <a:off x="11801207" y="6534134"/>
              <a:ext cx="494867" cy="3231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atinLnBrk="0">
                <a:defRPr/>
              </a:pPr>
              <a:r>
                <a:rPr lang="en-US" altLang="ko-KR" sz="360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THE명품고딕EB" panose="02020603020101020101" pitchFamily="18" charset="-127"/>
                </a:rPr>
                <a:t>14</a:t>
              </a:r>
              <a:endParaRPr lang="ko-KR" altLang="en-US" sz="3600" dirty="0">
                <a:solidFill>
                  <a:schemeClr val="bg1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endParaRPr>
            </a:p>
          </p:txBody>
        </p:sp>
      </p:grpSp>
      <p:pic>
        <p:nvPicPr>
          <p:cNvPr id="17" name="_x35181992" descr="EMB000008b000e3">
            <a:extLst>
              <a:ext uri="{FF2B5EF4-FFF2-40B4-BE49-F238E27FC236}">
                <a16:creationId xmlns:a16="http://schemas.microsoft.com/office/drawing/2014/main" id="{DF7C503E-6D62-4089-B2EB-208A0945A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그룹 27">
            <a:extLst>
              <a:ext uri="{FF2B5EF4-FFF2-40B4-BE49-F238E27FC236}">
                <a16:creationId xmlns:a16="http://schemas.microsoft.com/office/drawing/2014/main" id="{CE387535-53CF-44EF-B34D-DA440E78DC30}"/>
              </a:ext>
            </a:extLst>
          </p:cNvPr>
          <p:cNvGrpSpPr/>
          <p:nvPr/>
        </p:nvGrpSpPr>
        <p:grpSpPr>
          <a:xfrm>
            <a:off x="12553132" y="3301786"/>
            <a:ext cx="10126391" cy="9657076"/>
            <a:chOff x="12553132" y="3301786"/>
            <a:chExt cx="10126391" cy="9657076"/>
          </a:xfrm>
        </p:grpSpPr>
        <p:sp>
          <p:nvSpPr>
            <p:cNvPr id="19" name="평행 사변형 18">
              <a:extLst>
                <a:ext uri="{FF2B5EF4-FFF2-40B4-BE49-F238E27FC236}">
                  <a16:creationId xmlns:a16="http://schemas.microsoft.com/office/drawing/2014/main" id="{B1643881-A6BE-4C2F-81D4-2040C03B8EA3}"/>
                </a:ext>
              </a:extLst>
            </p:cNvPr>
            <p:cNvSpPr/>
            <p:nvPr/>
          </p:nvSpPr>
          <p:spPr>
            <a:xfrm flipH="1">
              <a:off x="12706664" y="11221601"/>
              <a:ext cx="6849586" cy="1737261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20" name="평행 사변형 19">
              <a:extLst>
                <a:ext uri="{FF2B5EF4-FFF2-40B4-BE49-F238E27FC236}">
                  <a16:creationId xmlns:a16="http://schemas.microsoft.com/office/drawing/2014/main" id="{440A3E7B-6C80-43A3-91DF-AF880B2794F8}"/>
                </a:ext>
              </a:extLst>
            </p:cNvPr>
            <p:cNvSpPr/>
            <p:nvPr/>
          </p:nvSpPr>
          <p:spPr>
            <a:xfrm rot="16200000">
              <a:off x="19427010" y="4649630"/>
              <a:ext cx="4575492" cy="1929534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204B256B-9AC3-4324-AA56-C003C081F803}"/>
                </a:ext>
              </a:extLst>
            </p:cNvPr>
            <p:cNvGrpSpPr/>
            <p:nvPr/>
          </p:nvGrpSpPr>
          <p:grpSpPr>
            <a:xfrm>
              <a:off x="12553132" y="3301786"/>
              <a:ext cx="8343357" cy="7964389"/>
              <a:chOff x="6987093" y="1611034"/>
              <a:chExt cx="3516973" cy="2178852"/>
            </a:xfrm>
          </p:grpSpPr>
          <p:sp>
            <p:nvSpPr>
              <p:cNvPr id="22" name="모서리가 둥근 직사각형 55">
                <a:extLst>
                  <a:ext uri="{FF2B5EF4-FFF2-40B4-BE49-F238E27FC236}">
                    <a16:creationId xmlns:a16="http://schemas.microsoft.com/office/drawing/2014/main" id="{A5255D05-D4C7-4582-97EA-DCC5D6B6D021}"/>
                  </a:ext>
                </a:extLst>
              </p:cNvPr>
              <p:cNvSpPr/>
              <p:nvPr/>
            </p:nvSpPr>
            <p:spPr>
              <a:xfrm>
                <a:off x="6987093" y="1611034"/>
                <a:ext cx="3516973" cy="2178852"/>
              </a:xfrm>
              <a:prstGeom prst="roundRect">
                <a:avLst>
                  <a:gd name="adj" fmla="val 5095"/>
                </a:avLst>
              </a:prstGeom>
              <a:solidFill>
                <a:srgbClr val="F9F9F9"/>
              </a:solidFill>
              <a:ln w="25400">
                <a:solidFill>
                  <a:srgbClr val="002060"/>
                </a:solidFill>
              </a:ln>
              <a:effectLst>
                <a:outerShdw blurRad="114300" dist="88900" dir="2700000" algn="tl" rotWithShape="0">
                  <a:prstClr val="black">
                    <a:alpha val="2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23" name="자유형 54">
                <a:extLst>
                  <a:ext uri="{FF2B5EF4-FFF2-40B4-BE49-F238E27FC236}">
                    <a16:creationId xmlns:a16="http://schemas.microsoft.com/office/drawing/2014/main" id="{7CCC6090-77BF-4089-87AF-6EE272B60805}"/>
                  </a:ext>
                </a:extLst>
              </p:cNvPr>
              <p:cNvSpPr/>
              <p:nvPr/>
            </p:nvSpPr>
            <p:spPr>
              <a:xfrm>
                <a:off x="6987093" y="1611035"/>
                <a:ext cx="3516973" cy="100683"/>
              </a:xfrm>
              <a:custGeom>
                <a:avLst/>
                <a:gdLst>
                  <a:gd name="connsiteX0" fmla="*/ 141686 w 4414020"/>
                  <a:gd name="connsiteY0" fmla="*/ 0 h 117179"/>
                  <a:gd name="connsiteX1" fmla="*/ 4272333 w 4414020"/>
                  <a:gd name="connsiteY1" fmla="*/ 0 h 117179"/>
                  <a:gd name="connsiteX2" fmla="*/ 4408598 w 4414020"/>
                  <a:gd name="connsiteY2" fmla="*/ 90322 h 117179"/>
                  <a:gd name="connsiteX3" fmla="*/ 4414020 w 4414020"/>
                  <a:gd name="connsiteY3" fmla="*/ 117179 h 117179"/>
                  <a:gd name="connsiteX4" fmla="*/ 0 w 4414020"/>
                  <a:gd name="connsiteY4" fmla="*/ 117179 h 117179"/>
                  <a:gd name="connsiteX5" fmla="*/ 5422 w 4414020"/>
                  <a:gd name="connsiteY5" fmla="*/ 90322 h 117179"/>
                  <a:gd name="connsiteX6" fmla="*/ 141686 w 4414020"/>
                  <a:gd name="connsiteY6" fmla="*/ 0 h 117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14020" h="117179">
                    <a:moveTo>
                      <a:pt x="141686" y="0"/>
                    </a:moveTo>
                    <a:lnTo>
                      <a:pt x="4272333" y="0"/>
                    </a:lnTo>
                    <a:cubicBezTo>
                      <a:pt x="4333589" y="0"/>
                      <a:pt x="4386147" y="37244"/>
                      <a:pt x="4408598" y="90322"/>
                    </a:cubicBezTo>
                    <a:lnTo>
                      <a:pt x="4414020" y="117179"/>
                    </a:lnTo>
                    <a:lnTo>
                      <a:pt x="0" y="117179"/>
                    </a:lnTo>
                    <a:lnTo>
                      <a:pt x="5422" y="90322"/>
                    </a:lnTo>
                    <a:cubicBezTo>
                      <a:pt x="27872" y="37244"/>
                      <a:pt x="80430" y="0"/>
                      <a:pt x="141686" y="0"/>
                    </a:cubicBez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</p:grpSp>
      <p:pic>
        <p:nvPicPr>
          <p:cNvPr id="24" name="그림 23">
            <a:extLst>
              <a:ext uri="{FF2B5EF4-FFF2-40B4-BE49-F238E27FC236}">
                <a16:creationId xmlns:a16="http://schemas.microsoft.com/office/drawing/2014/main" id="{17216E70-68E2-4A35-A734-BDA37A84E2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20216757" y="5864174"/>
            <a:ext cx="2817417" cy="7139261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B2D7DE94-08E2-4E1F-8952-311183D94595}"/>
              </a:ext>
            </a:extLst>
          </p:cNvPr>
          <p:cNvGrpSpPr/>
          <p:nvPr/>
        </p:nvGrpSpPr>
        <p:grpSpPr>
          <a:xfrm>
            <a:off x="13205776" y="4050198"/>
            <a:ext cx="7488188" cy="6776933"/>
            <a:chOff x="6603318" y="2109089"/>
            <a:chExt cx="3744338" cy="338868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B2D9FAD-1905-4995-8C46-9DB2E7E88794}"/>
                </a:ext>
              </a:extLst>
            </p:cNvPr>
            <p:cNvSpPr txBox="1"/>
            <p:nvPr/>
          </p:nvSpPr>
          <p:spPr>
            <a:xfrm>
              <a:off x="6603318" y="2109089"/>
              <a:ext cx="3522904" cy="692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ko-KR" altLang="en-US" sz="4200" b="1" dirty="0"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누구든지</a:t>
              </a:r>
              <a:r>
                <a:rPr lang="en-US" altLang="ko-KR" sz="4200" b="1" dirty="0"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, </a:t>
              </a:r>
              <a:r>
                <a:rPr lang="ko-KR" altLang="en-US" sz="4200" b="1" dirty="0"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부패</a:t>
              </a:r>
              <a:r>
                <a:rPr lang="en-US" altLang="ko-KR" sz="4200" b="1" kern="0" spc="-2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·</a:t>
              </a:r>
              <a:r>
                <a:rPr lang="ko-KR" altLang="en-US" sz="4200" b="1" dirty="0"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공익신고를</a:t>
              </a:r>
              <a:endParaRPr lang="en-US" altLang="ko-KR" sz="4200" b="1" dirty="0"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 latinLnBrk="0">
                <a:defRPr/>
              </a:pPr>
              <a:r>
                <a:rPr lang="ko-KR" altLang="en-US" sz="4200" b="1" dirty="0"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할 수 있습니다</a:t>
              </a:r>
              <a:r>
                <a:rPr lang="en-US" altLang="ko-KR" sz="4200" b="1" dirty="0"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.</a:t>
              </a:r>
              <a:r>
                <a:rPr lang="ko-KR" altLang="en-US" sz="4200" b="1" dirty="0"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 </a:t>
              </a:r>
              <a:endParaRPr lang="en-US" altLang="ko-KR" sz="4200" b="1" dirty="0"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AEB06E8-03AD-4F0F-A1DF-77EE9004A99E}"/>
                </a:ext>
              </a:extLst>
            </p:cNvPr>
            <p:cNvSpPr txBox="1"/>
            <p:nvPr/>
          </p:nvSpPr>
          <p:spPr>
            <a:xfrm>
              <a:off x="6603318" y="2856116"/>
              <a:ext cx="3744338" cy="8669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-359982">
                <a:spcAft>
                  <a:spcPts val="1000"/>
                </a:spcAft>
                <a:buClr>
                  <a:schemeClr val="accent1">
                    <a:lumMod val="75000"/>
                  </a:schemeClr>
                </a:buClr>
                <a:buFont typeface="Wingdings" panose="05000000000000000000" pitchFamily="2" charset="2"/>
                <a:buChar char="l"/>
              </a:pPr>
              <a:r>
                <a:rPr lang="ko-KR" altLang="en-US" sz="3000" kern="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청렴포털</a:t>
              </a:r>
              <a:r>
                <a:rPr lang="en-US" altLang="ko-KR" sz="30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_</a:t>
              </a:r>
              <a:r>
                <a:rPr lang="ko-KR" altLang="en-US" sz="30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부패공익신고</a:t>
              </a:r>
              <a:r>
                <a:rPr lang="en-US" altLang="ko-KR" sz="28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en-US" altLang="ko-KR" sz="28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www.clean.go.kr</a:t>
              </a:r>
              <a:r>
                <a:rPr lang="en-US" altLang="ko-KR" sz="28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 </a:t>
              </a:r>
              <a:endParaRPr lang="en-US" altLang="ko-KR" sz="30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indent="-359982">
                <a:spcAft>
                  <a:spcPts val="1000"/>
                </a:spcAft>
                <a:buClr>
                  <a:schemeClr val="accent1">
                    <a:lumMod val="75000"/>
                  </a:schemeClr>
                </a:buClr>
                <a:buFont typeface="Wingdings" panose="05000000000000000000" pitchFamily="2" charset="2"/>
                <a:buChar char="l"/>
              </a:pPr>
              <a:r>
                <a:rPr lang="ko-KR" altLang="en-US" sz="30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방문</a:t>
              </a:r>
              <a:r>
                <a:rPr lang="en-US" altLang="ko-KR" sz="30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30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우편</a:t>
              </a:r>
              <a:r>
                <a:rPr lang="en-US" altLang="ko-KR" sz="30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·FAX</a:t>
              </a:r>
              <a:r>
                <a:rPr lang="en-US" altLang="ko-KR" sz="28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en-US" altLang="ko-KR" sz="28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044-200-7972</a:t>
              </a:r>
              <a:r>
                <a:rPr lang="en-US" altLang="ko-KR" sz="28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r>
                <a:rPr lang="ko-KR" altLang="en-US" sz="28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ko-KR" altLang="en-US" sz="30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</a:t>
              </a:r>
            </a:p>
            <a:p>
              <a:pPr indent="-359982">
                <a:spcAft>
                  <a:spcPts val="1000"/>
                </a:spcAft>
                <a:buClr>
                  <a:schemeClr val="accent1">
                    <a:lumMod val="75000"/>
                  </a:schemeClr>
                </a:buClr>
                <a:buFont typeface="Wingdings" panose="05000000000000000000" pitchFamily="2" charset="2"/>
                <a:buChar char="l"/>
              </a:pPr>
              <a:r>
                <a:rPr lang="ko-KR" altLang="en-US" sz="30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전화 국번없이 </a:t>
              </a:r>
              <a:r>
                <a:rPr lang="en-US" altLang="ko-KR" sz="30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1398</a:t>
              </a:r>
              <a:r>
                <a:rPr lang="en-US" altLang="ko-KR" sz="28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8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상담만 가능</a:t>
              </a:r>
              <a:r>
                <a:rPr lang="en-US" altLang="ko-KR" sz="28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30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BB2ED215-0FA4-4EA6-AAEE-8CF604A28132}"/>
                </a:ext>
              </a:extLst>
            </p:cNvPr>
            <p:cNvSpPr/>
            <p:nvPr/>
          </p:nvSpPr>
          <p:spPr>
            <a:xfrm>
              <a:off x="7428863" y="3836888"/>
              <a:ext cx="1924050" cy="288000"/>
            </a:xfrm>
            <a:prstGeom prst="roundRect">
              <a:avLst/>
            </a:prstGeom>
            <a:solidFill>
              <a:srgbClr val="00AB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kern="0" spc="-2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신고서 기재사항</a:t>
              </a:r>
              <a:endParaRPr lang="en-US" altLang="ko-KR" sz="3200" b="1" kern="0" spc="-2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A3B1A8D-1D3D-4B6D-BF16-5BF8C0211D6D}"/>
                </a:ext>
              </a:extLst>
            </p:cNvPr>
            <p:cNvSpPr txBox="1"/>
            <p:nvPr/>
          </p:nvSpPr>
          <p:spPr>
            <a:xfrm>
              <a:off x="6603318" y="4246070"/>
              <a:ext cx="3505719" cy="12517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-215989">
                <a:spcAft>
                  <a:spcPts val="800"/>
                </a:spcAft>
                <a:buClr>
                  <a:srgbClr val="00ABBC"/>
                </a:buClr>
                <a:buFont typeface="Arial" panose="020B0604020202020204" pitchFamily="34" charset="0"/>
                <a:buChar char="•"/>
              </a:pPr>
              <a:r>
                <a:rPr lang="ko-KR" altLang="en-US" sz="26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 인적사항</a:t>
              </a:r>
            </a:p>
            <a:p>
              <a:pPr indent="-215989">
                <a:spcAft>
                  <a:spcPts val="800"/>
                </a:spcAft>
                <a:buClr>
                  <a:srgbClr val="00ABBC"/>
                </a:buClr>
                <a:buFont typeface="Arial" panose="020B0604020202020204" pitchFamily="34" charset="0"/>
                <a:buChar char="•"/>
              </a:pPr>
              <a:r>
                <a:rPr lang="ko-KR" altLang="en-US" sz="26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부패행위 또는 공익침해행위를 하는 자</a:t>
              </a:r>
            </a:p>
            <a:p>
              <a:pPr indent="-215989">
                <a:spcAft>
                  <a:spcPts val="800"/>
                </a:spcAft>
                <a:buClr>
                  <a:srgbClr val="00ABBC"/>
                </a:buClr>
                <a:buFont typeface="Arial" panose="020B0604020202020204" pitchFamily="34" charset="0"/>
                <a:buChar char="•"/>
              </a:pPr>
              <a:r>
                <a:rPr lang="ko-KR" altLang="en-US" sz="26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부패행위 또는 공익침해행위 내용</a:t>
              </a:r>
            </a:p>
            <a:p>
              <a:pPr indent="-215989">
                <a:spcAft>
                  <a:spcPts val="800"/>
                </a:spcAft>
                <a:buClr>
                  <a:srgbClr val="00ABBC"/>
                </a:buClr>
                <a:buFont typeface="Arial" panose="020B0604020202020204" pitchFamily="34" charset="0"/>
                <a:buChar char="•"/>
              </a:pPr>
              <a:r>
                <a:rPr lang="ko-KR" altLang="en-US" sz="26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신고의 취지와 내용</a:t>
              </a:r>
              <a:endParaRPr lang="en-US" altLang="ko-KR" sz="26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indent="-215989">
                <a:spcAft>
                  <a:spcPts val="800"/>
                </a:spcAft>
                <a:buClr>
                  <a:srgbClr val="00ABBC"/>
                </a:buClr>
                <a:buFont typeface="Arial" panose="020B0604020202020204" pitchFamily="34" charset="0"/>
                <a:buChar char="•"/>
              </a:pPr>
              <a:r>
                <a:rPr lang="ko-KR" altLang="en-US" sz="26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신분공개 동의 여부</a:t>
              </a:r>
              <a:endParaRPr lang="en-US" altLang="ko-KR" sz="26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2B2473DB-56D0-44E6-949C-73F64A030300}"/>
              </a:ext>
            </a:extLst>
          </p:cNvPr>
          <p:cNvGrpSpPr/>
          <p:nvPr/>
        </p:nvGrpSpPr>
        <p:grpSpPr>
          <a:xfrm>
            <a:off x="3848972" y="4691244"/>
            <a:ext cx="5699243" cy="5199387"/>
            <a:chOff x="1924611" y="2345551"/>
            <a:chExt cx="2849807" cy="2599863"/>
          </a:xfrm>
        </p:grpSpPr>
        <p:sp>
          <p:nvSpPr>
            <p:cNvPr id="43" name="직사각형 42">
              <a:extLst>
                <a:ext uri="{FF2B5EF4-FFF2-40B4-BE49-F238E27FC236}">
                  <a16:creationId xmlns:a16="http://schemas.microsoft.com/office/drawing/2014/main" id="{02FFBBAE-FFB1-46EA-997F-871D81C07BB6}"/>
                </a:ext>
              </a:extLst>
            </p:cNvPr>
            <p:cNvSpPr/>
            <p:nvPr/>
          </p:nvSpPr>
          <p:spPr>
            <a:xfrm>
              <a:off x="1924611" y="3212519"/>
              <a:ext cx="2849807" cy="17328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-359982"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Font typeface="Wingdings" panose="05000000000000000000" pitchFamily="2" charset="2"/>
                <a:buChar char="l"/>
              </a:pPr>
              <a:r>
                <a:rPr lang="ko-KR" altLang="en-US" sz="3200" kern="0" spc="-14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 본인의 </a:t>
              </a:r>
              <a:r>
                <a:rPr lang="ko-KR" altLang="ko-KR" sz="3200" b="1" kern="0" spc="-14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ABB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인적사항</a:t>
              </a:r>
              <a:r>
                <a:rPr lang="en-US" altLang="ko-KR" sz="3200" b="1" kern="0" spc="-14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ABB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lang="ko-KR" altLang="en-US" sz="3200" b="1" kern="0" spc="-14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ABB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</a:t>
              </a:r>
              <a:endParaRPr lang="en-US" altLang="ko-KR" sz="3200" b="1" kern="0" spc="-14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ABB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>
                <a:spcAft>
                  <a:spcPts val="600"/>
                </a:spcAft>
              </a:pPr>
              <a:r>
                <a:rPr lang="ko-KR" altLang="en-US" sz="32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ABB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  취지 및 이유</a:t>
              </a:r>
              <a:r>
                <a:rPr lang="ko-KR" altLang="ko-KR" sz="32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ABB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등을 기재</a:t>
              </a:r>
              <a:r>
                <a:rPr lang="ko-KR" altLang="ko-KR" sz="32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한 </a:t>
              </a:r>
              <a:endParaRPr lang="en-US" altLang="ko-KR" sz="32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r>
                <a:rPr lang="en-US" altLang="ko-KR" sz="32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ABB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  </a:t>
              </a:r>
              <a:r>
                <a:rPr lang="ko-KR" altLang="ko-KR" sz="32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ABB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기명의 </a:t>
              </a:r>
              <a:r>
                <a:rPr lang="en-US" altLang="ko-KR" sz="32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ABB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ko-KR" altLang="ko-KR" sz="32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ABB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문서</a:t>
              </a:r>
              <a:r>
                <a:rPr lang="ko-KR" altLang="ko-KR" sz="32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로 신고</a:t>
              </a:r>
              <a:endParaRPr lang="en-US" altLang="ko-KR" sz="32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marL="361932" indent="-361932">
                <a:lnSpc>
                  <a:spcPct val="130000"/>
                </a:lnSpc>
                <a:buFont typeface="Arial" pitchFamily="34" charset="0"/>
                <a:buChar char="•"/>
              </a:pPr>
              <a:endParaRPr lang="en-US" altLang="ko-KR" sz="34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indent="-359982" algn="just"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Font typeface="Wingdings" panose="05000000000000000000" pitchFamily="2" charset="2"/>
                <a:buChar char="l"/>
              </a:pPr>
              <a:r>
                <a:rPr lang="ko-KR" altLang="en-US" sz="32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신고대상과</a:t>
              </a:r>
              <a:r>
                <a:rPr lang="en-US" altLang="ko-KR" sz="32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ko-KR" altLang="en-US" sz="32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부패행위</a:t>
              </a:r>
              <a:r>
                <a:rPr lang="en-US" altLang="ko-KR" sz="32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</a:p>
            <a:p>
              <a:pPr algn="just">
                <a:spcAft>
                  <a:spcPts val="1200"/>
                </a:spcAft>
              </a:pPr>
              <a:r>
                <a:rPr lang="ko-KR" altLang="en-US" sz="32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  공익침해행위의 </a:t>
              </a:r>
              <a:r>
                <a:rPr lang="ko-KR" altLang="en-US" sz="32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ABB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증거 첨부</a:t>
              </a:r>
            </a:p>
          </p:txBody>
        </p:sp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C78AED22-6D97-46E1-8D82-CEE4A4B17DED}"/>
                </a:ext>
              </a:extLst>
            </p:cNvPr>
            <p:cNvSpPr/>
            <p:nvPr/>
          </p:nvSpPr>
          <p:spPr>
            <a:xfrm>
              <a:off x="2180386" y="2345551"/>
              <a:ext cx="2339062" cy="3847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kumimoji="1" lang="ko-KR" altLang="en-US" sz="4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기명</a:t>
              </a:r>
              <a:r>
                <a:rPr kumimoji="1" lang="en-US" altLang="ko-KR" sz="4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(</a:t>
              </a:r>
              <a:r>
                <a:rPr kumimoji="1" lang="ko-KR" altLang="en-US" sz="4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실명</a:t>
              </a:r>
              <a:r>
                <a:rPr kumimoji="1" lang="en-US" altLang="ko-KR" sz="4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)</a:t>
              </a:r>
              <a:r>
                <a:rPr kumimoji="1" lang="ko-KR" altLang="en-US" sz="4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의 </a:t>
              </a:r>
              <a:r>
                <a:rPr kumimoji="1" lang="ko-KR" altLang="ko-KR" sz="4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문서</a:t>
              </a:r>
              <a:r>
                <a:rPr kumimoji="1" lang="en-US" altLang="ko-KR" sz="4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 </a:t>
              </a:r>
              <a:endParaRPr kumimoji="1" lang="ko-KR" altLang="ko-KR" sz="44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cxnSp>
          <p:nvCxnSpPr>
            <p:cNvPr id="49" name="직선 연결선 48">
              <a:extLst>
                <a:ext uri="{FF2B5EF4-FFF2-40B4-BE49-F238E27FC236}">
                  <a16:creationId xmlns:a16="http://schemas.microsoft.com/office/drawing/2014/main" id="{11993D94-A32F-4CD0-AA75-BAB30C68A572}"/>
                </a:ext>
              </a:extLst>
            </p:cNvPr>
            <p:cNvCxnSpPr/>
            <p:nvPr/>
          </p:nvCxnSpPr>
          <p:spPr>
            <a:xfrm>
              <a:off x="2481730" y="2881715"/>
              <a:ext cx="1604495" cy="0"/>
            </a:xfrm>
            <a:prstGeom prst="line">
              <a:avLst/>
            </a:prstGeom>
            <a:ln w="101600" cap="rnd">
              <a:solidFill>
                <a:srgbClr val="FFC000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3" name="그래픽 52">
            <a:extLst>
              <a:ext uri="{FF2B5EF4-FFF2-40B4-BE49-F238E27FC236}">
                <a16:creationId xmlns:a16="http://schemas.microsoft.com/office/drawing/2014/main" id="{F7FD9E0D-8E8E-4AA2-84B5-DBA5B663E5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81179" y="6364533"/>
            <a:ext cx="1929536" cy="1929536"/>
          </a:xfrm>
          <a:prstGeom prst="rect">
            <a:avLst/>
          </a:prstGeom>
        </p:spPr>
      </p:pic>
      <p:grpSp>
        <p:nvGrpSpPr>
          <p:cNvPr id="25" name="그룹 24">
            <a:extLst>
              <a:ext uri="{FF2B5EF4-FFF2-40B4-BE49-F238E27FC236}">
                <a16:creationId xmlns:a16="http://schemas.microsoft.com/office/drawing/2014/main" id="{BE77FBB3-9659-4EF7-810F-57C0C6B2A784}"/>
              </a:ext>
            </a:extLst>
          </p:cNvPr>
          <p:cNvGrpSpPr/>
          <p:nvPr/>
        </p:nvGrpSpPr>
        <p:grpSpPr>
          <a:xfrm>
            <a:off x="4806029" y="11481656"/>
            <a:ext cx="14934460" cy="1238465"/>
            <a:chOff x="2403171" y="5740979"/>
            <a:chExt cx="7467716" cy="619273"/>
          </a:xfrm>
        </p:grpSpPr>
        <p:pic>
          <p:nvPicPr>
            <p:cNvPr id="48" name="그림 47">
              <a:extLst>
                <a:ext uri="{FF2B5EF4-FFF2-40B4-BE49-F238E27FC236}">
                  <a16:creationId xmlns:a16="http://schemas.microsoft.com/office/drawing/2014/main" id="{2A1AD1A7-DB27-4980-BD00-B80F6EA39B2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403171" y="5740979"/>
              <a:ext cx="714351" cy="619273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C39F005-29A8-4AD6-B325-335BA5EFBA07}"/>
                </a:ext>
              </a:extLst>
            </p:cNvPr>
            <p:cNvSpPr txBox="1"/>
            <p:nvPr/>
          </p:nvSpPr>
          <p:spPr>
            <a:xfrm>
              <a:off x="3118536" y="5856570"/>
              <a:ext cx="6752351" cy="4591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200"/>
                </a:spcAft>
                <a:buClr>
                  <a:schemeClr val="accent1">
                    <a:lumMod val="75000"/>
                  </a:schemeClr>
                </a:buClr>
              </a:pP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익명신고의 경우 부패방지권익위법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공익신고자 보호법에 따른 적법한 신고방법이 아니므로</a:t>
              </a:r>
              <a:endParaRPr lang="en-US" altLang="ko-KR" sz="26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A4655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>
                <a:spcAft>
                  <a:spcPts val="200"/>
                </a:spcAft>
                <a:buClr>
                  <a:schemeClr val="accent1">
                    <a:lumMod val="75000"/>
                  </a:schemeClr>
                </a:buClr>
              </a:pP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보호와 보상이 제한될 수 있음</a:t>
              </a: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EBB05909-D1D7-454C-B2C7-473E242F3BB2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54" name="그룹 53">
              <a:extLst>
                <a:ext uri="{FF2B5EF4-FFF2-40B4-BE49-F238E27FC236}">
                  <a16:creationId xmlns:a16="http://schemas.microsoft.com/office/drawing/2014/main" id="{A3F20F73-4B11-41FB-BE54-54A63B97730C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67" name="평행 사변형 66">
                <a:extLst>
                  <a:ext uri="{FF2B5EF4-FFF2-40B4-BE49-F238E27FC236}">
                    <a16:creationId xmlns:a16="http://schemas.microsoft.com/office/drawing/2014/main" id="{2F6993C0-6C82-4841-B102-69AA800C06E6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68" name="평행 사변형 67">
                <a:extLst>
                  <a:ext uri="{FF2B5EF4-FFF2-40B4-BE49-F238E27FC236}">
                    <a16:creationId xmlns:a16="http://schemas.microsoft.com/office/drawing/2014/main" id="{5B6BB926-636E-4FF5-B9AE-57600A3C0331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55" name="사각형: 둥근 모서리 54">
              <a:extLst>
                <a:ext uri="{FF2B5EF4-FFF2-40B4-BE49-F238E27FC236}">
                  <a16:creationId xmlns:a16="http://schemas.microsoft.com/office/drawing/2014/main" id="{42F2B676-BD07-4306-BA9D-73F169638F97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E6F4AF5-28FC-4BF4-A2BB-98BA39E00D3A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2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D4DB06B-F0EB-4B97-A879-75083F2E98E1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신고방법과 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처리 절차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66" name="사각형: 둥근 모서리 65">
              <a:extLst>
                <a:ext uri="{FF2B5EF4-FFF2-40B4-BE49-F238E27FC236}">
                  <a16:creationId xmlns:a16="http://schemas.microsoft.com/office/drawing/2014/main" id="{774FCE59-1F78-4083-8355-37FB3916236C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FB6B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</p:spTree>
    <p:extLst>
      <p:ext uri="{BB962C8B-B14F-4D97-AF65-F5344CB8AC3E}">
        <p14:creationId xmlns:p14="http://schemas.microsoft.com/office/powerpoint/2010/main" val="3694161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자유형: 도형 64">
            <a:extLst>
              <a:ext uri="{FF2B5EF4-FFF2-40B4-BE49-F238E27FC236}">
                <a16:creationId xmlns:a16="http://schemas.microsoft.com/office/drawing/2014/main" id="{D52A7C3B-D8A1-48EE-A4AD-234DF6C65F9D}"/>
              </a:ext>
            </a:extLst>
          </p:cNvPr>
          <p:cNvSpPr/>
          <p:nvPr/>
        </p:nvSpPr>
        <p:spPr>
          <a:xfrm rot="19921687">
            <a:off x="7572492" y="9071789"/>
            <a:ext cx="3698861" cy="3529444"/>
          </a:xfrm>
          <a:custGeom>
            <a:avLst/>
            <a:gdLst>
              <a:gd name="connsiteX0" fmla="*/ 113 w 4234019"/>
              <a:gd name="connsiteY0" fmla="*/ 0 h 766388"/>
              <a:gd name="connsiteX1" fmla="*/ 4234019 w 4234019"/>
              <a:gd name="connsiteY1" fmla="*/ 0 h 766388"/>
              <a:gd name="connsiteX2" fmla="*/ 4234019 w 4234019"/>
              <a:gd name="connsiteY2" fmla="*/ 766388 h 766388"/>
              <a:gd name="connsiteX3" fmla="*/ 524895 w 4234019"/>
              <a:gd name="connsiteY3" fmla="*/ 766388 h 766388"/>
              <a:gd name="connsiteX4" fmla="*/ 0 w 4234019"/>
              <a:gd name="connsiteY4" fmla="*/ 18 h 766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4019" h="766388">
                <a:moveTo>
                  <a:pt x="113" y="0"/>
                </a:moveTo>
                <a:lnTo>
                  <a:pt x="4234019" y="0"/>
                </a:lnTo>
                <a:lnTo>
                  <a:pt x="4234019" y="766388"/>
                </a:lnTo>
                <a:lnTo>
                  <a:pt x="524895" y="766388"/>
                </a:lnTo>
                <a:lnTo>
                  <a:pt x="0" y="18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44000">
                <a:schemeClr val="bg1">
                  <a:lumMod val="85000"/>
                  <a:lumOff val="15000"/>
                  <a:alpha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5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72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66" name="자유형: 도형 65">
            <a:extLst>
              <a:ext uri="{FF2B5EF4-FFF2-40B4-BE49-F238E27FC236}">
                <a16:creationId xmlns:a16="http://schemas.microsoft.com/office/drawing/2014/main" id="{3CB7FE61-F0D2-4919-B6AA-F1C590EC2D23}"/>
              </a:ext>
            </a:extLst>
          </p:cNvPr>
          <p:cNvSpPr/>
          <p:nvPr/>
        </p:nvSpPr>
        <p:spPr>
          <a:xfrm rot="19921687">
            <a:off x="12011951" y="9071789"/>
            <a:ext cx="3698861" cy="3529444"/>
          </a:xfrm>
          <a:custGeom>
            <a:avLst/>
            <a:gdLst>
              <a:gd name="connsiteX0" fmla="*/ 113 w 4234019"/>
              <a:gd name="connsiteY0" fmla="*/ 0 h 766388"/>
              <a:gd name="connsiteX1" fmla="*/ 4234019 w 4234019"/>
              <a:gd name="connsiteY1" fmla="*/ 0 h 766388"/>
              <a:gd name="connsiteX2" fmla="*/ 4234019 w 4234019"/>
              <a:gd name="connsiteY2" fmla="*/ 766388 h 766388"/>
              <a:gd name="connsiteX3" fmla="*/ 524895 w 4234019"/>
              <a:gd name="connsiteY3" fmla="*/ 766388 h 766388"/>
              <a:gd name="connsiteX4" fmla="*/ 0 w 4234019"/>
              <a:gd name="connsiteY4" fmla="*/ 18 h 766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4019" h="766388">
                <a:moveTo>
                  <a:pt x="113" y="0"/>
                </a:moveTo>
                <a:lnTo>
                  <a:pt x="4234019" y="0"/>
                </a:lnTo>
                <a:lnTo>
                  <a:pt x="4234019" y="766388"/>
                </a:lnTo>
                <a:lnTo>
                  <a:pt x="524895" y="766388"/>
                </a:lnTo>
                <a:lnTo>
                  <a:pt x="0" y="18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44000">
                <a:schemeClr val="bg1">
                  <a:lumMod val="85000"/>
                  <a:lumOff val="15000"/>
                  <a:alpha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5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72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6655018" y="1309079"/>
            <a:ext cx="110628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 err="1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비실명</a:t>
            </a: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 대리신고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9DE14714-12C5-4674-BC6B-57DF69721DC0}"/>
              </a:ext>
            </a:extLst>
          </p:cNvPr>
          <p:cNvSpPr/>
          <p:nvPr/>
        </p:nvSpPr>
        <p:spPr>
          <a:xfrm>
            <a:off x="10350459" y="11069015"/>
            <a:ext cx="5009662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41" indent="-171441" algn="ctr" latinLnBrk="0">
              <a:spcAft>
                <a:spcPts val="600"/>
              </a:spcAft>
              <a:buFont typeface="Arial" pitchFamily="34" charset="0"/>
              <a:buChar char="•"/>
            </a:pPr>
            <a:r>
              <a:rPr lang="ko-KR" altLang="en-US" sz="2400" kern="0" spc="-14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국민권익위원회 직원은</a:t>
            </a:r>
            <a:endParaRPr lang="en-US" altLang="ko-KR" sz="2400" kern="0" spc="-14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 latinLnBrk="0">
              <a:spcAft>
                <a:spcPts val="600"/>
              </a:spcAft>
            </a:pPr>
            <a:r>
              <a:rPr lang="ko-KR" altLang="en-US" sz="2400" b="1" kern="0" spc="-14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E43C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신고자 동의 없이 </a:t>
            </a:r>
            <a:r>
              <a:rPr lang="ko-KR" altLang="en-US" sz="2400" b="1" kern="0" spc="-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E43C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봉인된 자료 열람불가</a:t>
            </a:r>
            <a:endParaRPr lang="en-US" altLang="ko-KR" sz="2400" b="1" kern="0" spc="-2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E43C50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A4BE83EE-6B29-4AFA-A2C7-BEA5FDA20E6D}"/>
              </a:ext>
            </a:extLst>
          </p:cNvPr>
          <p:cNvGrpSpPr/>
          <p:nvPr/>
        </p:nvGrpSpPr>
        <p:grpSpPr>
          <a:xfrm>
            <a:off x="15900043" y="3559813"/>
            <a:ext cx="8482370" cy="9666163"/>
            <a:chOff x="7099284" y="1487865"/>
            <a:chExt cx="4691048" cy="5345727"/>
          </a:xfrm>
        </p:grpSpPr>
        <p:sp>
          <p:nvSpPr>
            <p:cNvPr id="34" name="평행 사변형 33">
              <a:extLst>
                <a:ext uri="{FF2B5EF4-FFF2-40B4-BE49-F238E27FC236}">
                  <a16:creationId xmlns:a16="http://schemas.microsoft.com/office/drawing/2014/main" id="{1DA604ED-5FDF-4D39-9AC5-082CB4ECEE9F}"/>
                </a:ext>
              </a:extLst>
            </p:cNvPr>
            <p:cNvSpPr/>
            <p:nvPr/>
          </p:nvSpPr>
          <p:spPr>
            <a:xfrm flipH="1">
              <a:off x="7099284" y="6145377"/>
              <a:ext cx="4218452" cy="688215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35" name="평행 사변형 34">
              <a:extLst>
                <a:ext uri="{FF2B5EF4-FFF2-40B4-BE49-F238E27FC236}">
                  <a16:creationId xmlns:a16="http://schemas.microsoft.com/office/drawing/2014/main" id="{703F6C1E-A592-4B40-93F4-7549544E7A22}"/>
                </a:ext>
              </a:extLst>
            </p:cNvPr>
            <p:cNvSpPr/>
            <p:nvPr/>
          </p:nvSpPr>
          <p:spPr>
            <a:xfrm rot="16200000">
              <a:off x="10034204" y="2615846"/>
              <a:ext cx="2884110" cy="628147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pic>
          <p:nvPicPr>
            <p:cNvPr id="17" name="Picture 1">
              <a:extLst>
                <a:ext uri="{FF2B5EF4-FFF2-40B4-BE49-F238E27FC236}">
                  <a16:creationId xmlns:a16="http://schemas.microsoft.com/office/drawing/2014/main" id="{0EB40828-385C-4FBC-9026-02AD078D3F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4809"/>
            <a:stretch>
              <a:fillRect/>
            </a:stretch>
          </p:blipFill>
          <p:spPr>
            <a:xfrm>
              <a:off x="7099285" y="1490027"/>
              <a:ext cx="4062898" cy="4655807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18CC3041-19A2-4F37-8376-6A7326AE7887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494CE2E-D064-4132-9ACE-A69F02AD1B1B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21" name="그래픽 156">
              <a:extLst>
                <a:ext uri="{FF2B5EF4-FFF2-40B4-BE49-F238E27FC236}">
                  <a16:creationId xmlns:a16="http://schemas.microsoft.com/office/drawing/2014/main" id="{F16E83EE-B5EF-4F23-BF05-DA01500810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506156B6-2F36-4945-8521-725A434B2E2A}"/>
              </a:ext>
            </a:extLst>
          </p:cNvPr>
          <p:cNvGrpSpPr/>
          <p:nvPr/>
        </p:nvGrpSpPr>
        <p:grpSpPr>
          <a:xfrm>
            <a:off x="22878171" y="12291313"/>
            <a:ext cx="1712392" cy="1424239"/>
            <a:chOff x="11439823" y="6145834"/>
            <a:chExt cx="856251" cy="712166"/>
          </a:xfrm>
        </p:grpSpPr>
        <p:sp>
          <p:nvSpPr>
            <p:cNvPr id="23" name="직각 삼각형 22">
              <a:extLst>
                <a:ext uri="{FF2B5EF4-FFF2-40B4-BE49-F238E27FC236}">
                  <a16:creationId xmlns:a16="http://schemas.microsoft.com/office/drawing/2014/main" id="{9AC6C140-2AB1-45CE-A795-44C5187663E6}"/>
                </a:ext>
              </a:extLst>
            </p:cNvPr>
            <p:cNvSpPr/>
            <p:nvPr/>
          </p:nvSpPr>
          <p:spPr>
            <a:xfrm flipH="1">
              <a:off x="11439823" y="6145834"/>
              <a:ext cx="752176" cy="712166"/>
            </a:xfrm>
            <a:prstGeom prst="rtTriangl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>
                <a:defRPr/>
              </a:pPr>
              <a:endParaRPr lang="ko-KR" altLang="en-US" sz="480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6B3B5B9A-9F03-4F3D-9046-2E81D94A0E43}"/>
                </a:ext>
              </a:extLst>
            </p:cNvPr>
            <p:cNvSpPr/>
            <p:nvPr/>
          </p:nvSpPr>
          <p:spPr>
            <a:xfrm>
              <a:off x="11801207" y="6534134"/>
              <a:ext cx="494867" cy="3231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atinLnBrk="0">
                <a:defRPr/>
              </a:pPr>
              <a:r>
                <a:rPr lang="en-US" altLang="ko-KR" sz="360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THE명품고딕EB" panose="02020603020101020101" pitchFamily="18" charset="-127"/>
                </a:rPr>
                <a:t>15</a:t>
              </a:r>
              <a:endParaRPr lang="ko-KR" altLang="en-US" sz="3600" dirty="0">
                <a:solidFill>
                  <a:schemeClr val="bg1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endParaRPr>
            </a:p>
          </p:txBody>
        </p:sp>
      </p:grpSp>
      <p:pic>
        <p:nvPicPr>
          <p:cNvPr id="25" name="_x35181992" descr="EMB000008b000e3">
            <a:extLst>
              <a:ext uri="{FF2B5EF4-FFF2-40B4-BE49-F238E27FC236}">
                <a16:creationId xmlns:a16="http://schemas.microsoft.com/office/drawing/2014/main" id="{B32EE436-AD59-43E0-A3EB-E0566F29C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F72FC8D-4351-4459-B569-4A0522247F59}"/>
              </a:ext>
            </a:extLst>
          </p:cNvPr>
          <p:cNvGrpSpPr/>
          <p:nvPr/>
        </p:nvGrpSpPr>
        <p:grpSpPr>
          <a:xfrm>
            <a:off x="1842701" y="3636392"/>
            <a:ext cx="12287978" cy="2600507"/>
            <a:chOff x="921410" y="1818091"/>
            <a:chExt cx="6144389" cy="1300338"/>
          </a:xfrm>
        </p:grpSpPr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74019515-6EA5-4FF6-9887-CD59BAFD88C3}"/>
                </a:ext>
              </a:extLst>
            </p:cNvPr>
            <p:cNvSpPr/>
            <p:nvPr/>
          </p:nvSpPr>
          <p:spPr>
            <a:xfrm>
              <a:off x="2139632" y="2550574"/>
              <a:ext cx="4926167" cy="5386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atinLnBrk="0">
                <a:spcAft>
                  <a:spcPts val="400"/>
                </a:spcAft>
              </a:pPr>
              <a:r>
                <a:rPr lang="ko-KR" altLang="en-US" sz="32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공익신고자가 변호사를 선임</a:t>
              </a:r>
              <a:r>
                <a:rPr lang="en-US" altLang="ko-KR" sz="32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lang="ko-KR" altLang="en-US" sz="32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 대신 변호사 이름으로 국민권익위원회에 부패</a:t>
              </a:r>
              <a:r>
                <a:rPr lang="en-US" altLang="ko-KR" sz="32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32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공익신고를 할 수 있는 제도</a:t>
              </a: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4419B992-1AEB-4FC2-AA34-78CCA3AE2167}"/>
                </a:ext>
              </a:extLst>
            </p:cNvPr>
            <p:cNvSpPr/>
            <p:nvPr/>
          </p:nvSpPr>
          <p:spPr>
            <a:xfrm>
              <a:off x="2100276" y="2070090"/>
              <a:ext cx="4965523" cy="4155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sz="4800" dirty="0" err="1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비실명</a:t>
              </a:r>
              <a:r>
                <a:rPr kumimoji="1" lang="ko-KR" altLang="en-US" sz="48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 대리신고제</a:t>
              </a:r>
              <a:r>
                <a:rPr kumimoji="1" lang="ko-KR" altLang="en-US" sz="4800" spc="6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도</a:t>
              </a:r>
              <a:endParaRPr kumimoji="1" lang="ko-KR" altLang="ko-KR" sz="4800" spc="-16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F54D4D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EC877F95-695E-4C90-AE50-4A638F1971D1}"/>
                </a:ext>
              </a:extLst>
            </p:cNvPr>
            <p:cNvGrpSpPr/>
            <p:nvPr/>
          </p:nvGrpSpPr>
          <p:grpSpPr>
            <a:xfrm>
              <a:off x="921410" y="1818091"/>
              <a:ext cx="1173434" cy="1300338"/>
              <a:chOff x="949403" y="1827422"/>
              <a:chExt cx="1173434" cy="1300338"/>
            </a:xfrm>
          </p:grpSpPr>
          <p:sp>
            <p:nvSpPr>
              <p:cNvPr id="36" name="Freeform 15">
                <a:extLst>
                  <a:ext uri="{FF2B5EF4-FFF2-40B4-BE49-F238E27FC236}">
                    <a16:creationId xmlns:a16="http://schemas.microsoft.com/office/drawing/2014/main" id="{A15A7634-FAFF-45FE-A7A8-0AA93E9F9BD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flipH="1">
                <a:off x="949403" y="1827422"/>
                <a:ext cx="396775" cy="374000"/>
              </a:xfrm>
              <a:custGeom>
                <a:avLst/>
                <a:gdLst>
                  <a:gd name="T0" fmla="*/ 215150 w 256"/>
                  <a:gd name="T1" fmla="*/ 312469 h 236"/>
                  <a:gd name="T2" fmla="*/ 172120 w 256"/>
                  <a:gd name="T3" fmla="*/ 306092 h 236"/>
                  <a:gd name="T4" fmla="*/ 28687 w 256"/>
                  <a:gd name="T5" fmla="*/ 361890 h 236"/>
                  <a:gd name="T6" fmla="*/ 78091 w 256"/>
                  <a:gd name="T7" fmla="*/ 277396 h 236"/>
                  <a:gd name="T8" fmla="*/ 0 w 256"/>
                  <a:gd name="T9" fmla="*/ 156234 h 236"/>
                  <a:gd name="T10" fmla="*/ 215150 w 256"/>
                  <a:gd name="T11" fmla="*/ 0 h 236"/>
                  <a:gd name="T12" fmla="*/ 407988 w 256"/>
                  <a:gd name="T13" fmla="*/ 156234 h 236"/>
                  <a:gd name="T14" fmla="*/ 215150 w 256"/>
                  <a:gd name="T15" fmla="*/ 312469 h 236"/>
                  <a:gd name="T16" fmla="*/ 108372 w 256"/>
                  <a:gd name="T17" fmla="*/ 121161 h 236"/>
                  <a:gd name="T18" fmla="*/ 70123 w 256"/>
                  <a:gd name="T19" fmla="*/ 159423 h 236"/>
                  <a:gd name="T20" fmla="*/ 108372 w 256"/>
                  <a:gd name="T21" fmla="*/ 197684 h 236"/>
                  <a:gd name="T22" fmla="*/ 146621 w 256"/>
                  <a:gd name="T23" fmla="*/ 159423 h 236"/>
                  <a:gd name="T24" fmla="*/ 108372 w 256"/>
                  <a:gd name="T25" fmla="*/ 121161 h 236"/>
                  <a:gd name="T26" fmla="*/ 203994 w 256"/>
                  <a:gd name="T27" fmla="*/ 121161 h 236"/>
                  <a:gd name="T28" fmla="*/ 165745 w 256"/>
                  <a:gd name="T29" fmla="*/ 159423 h 236"/>
                  <a:gd name="T30" fmla="*/ 203994 w 256"/>
                  <a:gd name="T31" fmla="*/ 197684 h 236"/>
                  <a:gd name="T32" fmla="*/ 242243 w 256"/>
                  <a:gd name="T33" fmla="*/ 159423 h 236"/>
                  <a:gd name="T34" fmla="*/ 203994 w 256"/>
                  <a:gd name="T35" fmla="*/ 121161 h 236"/>
                  <a:gd name="T36" fmla="*/ 299616 w 256"/>
                  <a:gd name="T37" fmla="*/ 121161 h 236"/>
                  <a:gd name="T38" fmla="*/ 261367 w 256"/>
                  <a:gd name="T39" fmla="*/ 159423 h 236"/>
                  <a:gd name="T40" fmla="*/ 299616 w 256"/>
                  <a:gd name="T41" fmla="*/ 197684 h 236"/>
                  <a:gd name="T42" fmla="*/ 337865 w 256"/>
                  <a:gd name="T43" fmla="*/ 159423 h 236"/>
                  <a:gd name="T44" fmla="*/ 299616 w 256"/>
                  <a:gd name="T45" fmla="*/ 121161 h 2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256" h="236">
                    <a:moveTo>
                      <a:pt x="135" y="196"/>
                    </a:moveTo>
                    <a:cubicBezTo>
                      <a:pt x="126" y="196"/>
                      <a:pt x="117" y="193"/>
                      <a:pt x="108" y="192"/>
                    </a:cubicBezTo>
                    <a:cubicBezTo>
                      <a:pt x="73" y="236"/>
                      <a:pt x="18" y="227"/>
                      <a:pt x="18" y="227"/>
                    </a:cubicBezTo>
                    <a:cubicBezTo>
                      <a:pt x="57" y="209"/>
                      <a:pt x="56" y="178"/>
                      <a:pt x="49" y="174"/>
                    </a:cubicBezTo>
                    <a:cubicBezTo>
                      <a:pt x="18" y="156"/>
                      <a:pt x="0" y="129"/>
                      <a:pt x="0" y="98"/>
                    </a:cubicBezTo>
                    <a:cubicBezTo>
                      <a:pt x="0" y="44"/>
                      <a:pt x="59" y="0"/>
                      <a:pt x="135" y="0"/>
                    </a:cubicBezTo>
                    <a:cubicBezTo>
                      <a:pt x="210" y="0"/>
                      <a:pt x="256" y="44"/>
                      <a:pt x="256" y="98"/>
                    </a:cubicBezTo>
                    <a:cubicBezTo>
                      <a:pt x="256" y="152"/>
                      <a:pt x="210" y="196"/>
                      <a:pt x="135" y="196"/>
                    </a:cubicBezTo>
                    <a:moveTo>
                      <a:pt x="68" y="76"/>
                    </a:moveTo>
                    <a:cubicBezTo>
                      <a:pt x="55" y="76"/>
                      <a:pt x="44" y="87"/>
                      <a:pt x="44" y="100"/>
                    </a:cubicBezTo>
                    <a:cubicBezTo>
                      <a:pt x="44" y="113"/>
                      <a:pt x="55" y="124"/>
                      <a:pt x="68" y="124"/>
                    </a:cubicBezTo>
                    <a:cubicBezTo>
                      <a:pt x="81" y="124"/>
                      <a:pt x="92" y="113"/>
                      <a:pt x="92" y="100"/>
                    </a:cubicBezTo>
                    <a:cubicBezTo>
                      <a:pt x="92" y="87"/>
                      <a:pt x="81" y="76"/>
                      <a:pt x="68" y="76"/>
                    </a:cubicBezTo>
                    <a:moveTo>
                      <a:pt x="128" y="76"/>
                    </a:moveTo>
                    <a:cubicBezTo>
                      <a:pt x="115" y="76"/>
                      <a:pt x="104" y="87"/>
                      <a:pt x="104" y="100"/>
                    </a:cubicBezTo>
                    <a:cubicBezTo>
                      <a:pt x="104" y="113"/>
                      <a:pt x="115" y="124"/>
                      <a:pt x="128" y="124"/>
                    </a:cubicBezTo>
                    <a:cubicBezTo>
                      <a:pt x="141" y="124"/>
                      <a:pt x="152" y="113"/>
                      <a:pt x="152" y="100"/>
                    </a:cubicBezTo>
                    <a:cubicBezTo>
                      <a:pt x="152" y="87"/>
                      <a:pt x="141" y="76"/>
                      <a:pt x="128" y="76"/>
                    </a:cubicBezTo>
                    <a:moveTo>
                      <a:pt x="188" y="76"/>
                    </a:moveTo>
                    <a:cubicBezTo>
                      <a:pt x="175" y="76"/>
                      <a:pt x="164" y="87"/>
                      <a:pt x="164" y="100"/>
                    </a:cubicBezTo>
                    <a:cubicBezTo>
                      <a:pt x="164" y="113"/>
                      <a:pt x="175" y="124"/>
                      <a:pt x="188" y="124"/>
                    </a:cubicBezTo>
                    <a:cubicBezTo>
                      <a:pt x="201" y="124"/>
                      <a:pt x="212" y="113"/>
                      <a:pt x="212" y="100"/>
                    </a:cubicBezTo>
                    <a:cubicBezTo>
                      <a:pt x="212" y="87"/>
                      <a:pt x="201" y="76"/>
                      <a:pt x="188" y="76"/>
                    </a:cubicBezTo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/>
              <a:lstStyle/>
              <a:p>
                <a:endParaRPr lang="en-US" sz="7200" dirty="0">
                  <a:latin typeface="Impact" panose="020B0806030902050204" pitchFamily="34" charset="0"/>
                </a:endParaRPr>
              </a:p>
            </p:txBody>
          </p:sp>
          <p:pic>
            <p:nvPicPr>
              <p:cNvPr id="7" name="그림 6">
                <a:extLst>
                  <a:ext uri="{FF2B5EF4-FFF2-40B4-BE49-F238E27FC236}">
                    <a16:creationId xmlns:a16="http://schemas.microsoft.com/office/drawing/2014/main" id="{47625E7E-BB08-4A84-9D90-9BB1503C99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7791" y="2152714"/>
                <a:ext cx="975046" cy="975046"/>
              </a:xfrm>
              <a:prstGeom prst="rect">
                <a:avLst/>
              </a:prstGeom>
            </p:spPr>
          </p:pic>
        </p:grpSp>
      </p:grpSp>
      <p:sp>
        <p:nvSpPr>
          <p:cNvPr id="51" name="Oval 15">
            <a:extLst>
              <a:ext uri="{FF2B5EF4-FFF2-40B4-BE49-F238E27FC236}">
                <a16:creationId xmlns:a16="http://schemas.microsoft.com/office/drawing/2014/main" id="{A7F82C54-ED9D-4B90-9A94-6BFFA942A04F}"/>
              </a:ext>
            </a:extLst>
          </p:cNvPr>
          <p:cNvSpPr/>
          <p:nvPr/>
        </p:nvSpPr>
        <p:spPr>
          <a:xfrm rot="21208800">
            <a:off x="6665538" y="7278133"/>
            <a:ext cx="3682288" cy="3682284"/>
          </a:xfrm>
          <a:prstGeom prst="ellipse">
            <a:avLst/>
          </a:prstGeom>
          <a:solidFill>
            <a:schemeClr val="bg1"/>
          </a:solidFill>
          <a:ln>
            <a:solidFill>
              <a:srgbClr val="EEB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52" name="자유형: 도형 51">
            <a:extLst>
              <a:ext uri="{FF2B5EF4-FFF2-40B4-BE49-F238E27FC236}">
                <a16:creationId xmlns:a16="http://schemas.microsoft.com/office/drawing/2014/main" id="{CCDC33BA-958C-44F0-BC6A-FADDD5E4A4D2}"/>
              </a:ext>
            </a:extLst>
          </p:cNvPr>
          <p:cNvSpPr/>
          <p:nvPr/>
        </p:nvSpPr>
        <p:spPr>
          <a:xfrm rot="21208800">
            <a:off x="6703893" y="7393307"/>
            <a:ext cx="3428909" cy="1891581"/>
          </a:xfrm>
          <a:custGeom>
            <a:avLst/>
            <a:gdLst>
              <a:gd name="connsiteX0" fmla="*/ 941624 w 1714566"/>
              <a:gd name="connsiteY0" fmla="*/ 4445 h 982357"/>
              <a:gd name="connsiteX1" fmla="*/ 1714566 w 1714566"/>
              <a:gd name="connsiteY1" fmla="*/ 860969 h 982357"/>
              <a:gd name="connsiteX2" fmla="*/ 1702329 w 1714566"/>
              <a:gd name="connsiteY2" fmla="*/ 982357 h 982357"/>
              <a:gd name="connsiteX3" fmla="*/ 0 w 1714566"/>
              <a:gd name="connsiteY3" fmla="*/ 787799 h 982357"/>
              <a:gd name="connsiteX4" fmla="*/ 10116 w 1714566"/>
              <a:gd name="connsiteY4" fmla="*/ 687454 h 982357"/>
              <a:gd name="connsiteX5" fmla="*/ 853595 w 1714566"/>
              <a:gd name="connsiteY5" fmla="*/ 0 h 982357"/>
              <a:gd name="connsiteX6" fmla="*/ 941624 w 1714566"/>
              <a:gd name="connsiteY6" fmla="*/ 4445 h 982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4566" h="982357">
                <a:moveTo>
                  <a:pt x="941624" y="4445"/>
                </a:moveTo>
                <a:cubicBezTo>
                  <a:pt x="1375774" y="48535"/>
                  <a:pt x="1714566" y="415188"/>
                  <a:pt x="1714566" y="860969"/>
                </a:cubicBezTo>
                <a:lnTo>
                  <a:pt x="1702329" y="982357"/>
                </a:lnTo>
                <a:lnTo>
                  <a:pt x="0" y="787799"/>
                </a:lnTo>
                <a:lnTo>
                  <a:pt x="10116" y="687454"/>
                </a:lnTo>
                <a:cubicBezTo>
                  <a:pt x="90398" y="295125"/>
                  <a:pt x="437532" y="0"/>
                  <a:pt x="853595" y="0"/>
                </a:cubicBezTo>
                <a:cubicBezTo>
                  <a:pt x="883314" y="0"/>
                  <a:pt x="912681" y="1506"/>
                  <a:pt x="941624" y="4445"/>
                </a:cubicBezTo>
                <a:close/>
              </a:path>
            </a:pathLst>
          </a:custGeom>
          <a:solidFill>
            <a:srgbClr val="F298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1CBB676F-9CE3-4C54-8633-9CE947A176B5}"/>
              </a:ext>
            </a:extLst>
          </p:cNvPr>
          <p:cNvSpPr/>
          <p:nvPr/>
        </p:nvSpPr>
        <p:spPr>
          <a:xfrm>
            <a:off x="7253545" y="8129383"/>
            <a:ext cx="25667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797" algn="ctr" fontAlgn="base">
              <a:defRPr/>
            </a:pPr>
            <a:r>
              <a:rPr lang="ko-KR" altLang="en-US" sz="3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변호사</a:t>
            </a:r>
            <a:endParaRPr lang="en-US" altLang="ko-KR" sz="30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A89CBE9-9575-4318-85CC-327ABE3A3927}"/>
              </a:ext>
            </a:extLst>
          </p:cNvPr>
          <p:cNvSpPr txBox="1"/>
          <p:nvPr/>
        </p:nvSpPr>
        <p:spPr>
          <a:xfrm>
            <a:off x="6983053" y="9196202"/>
            <a:ext cx="3036594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ko-KR" altLang="en-US" sz="2800" b="1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대리신고</a:t>
            </a:r>
            <a:endParaRPr lang="en-US" altLang="ko-KR" sz="2800" b="1" dirty="0"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/>
            <a:r>
              <a:rPr lang="en-US" altLang="ko-KR" sz="2400" b="1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(</a:t>
            </a:r>
            <a:r>
              <a:rPr lang="ko-KR" altLang="en-US" sz="2400" b="1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인적사항</a:t>
            </a:r>
            <a:r>
              <a:rPr lang="en-US" altLang="ko-KR" sz="2400" b="1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400" b="1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위임장 등</a:t>
            </a:r>
            <a:endParaRPr lang="en-US" altLang="ko-KR" sz="2400" b="1" dirty="0"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/>
            <a:r>
              <a:rPr lang="ko-KR" altLang="en-US" sz="2400" b="1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</a:t>
            </a:r>
            <a:r>
              <a:rPr lang="ko-KR" altLang="en-US" sz="2400" b="1" dirty="0">
                <a:solidFill>
                  <a:srgbClr val="E43C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봉인 제출</a:t>
            </a:r>
            <a:r>
              <a:rPr lang="en-US" altLang="ko-KR" sz="2400" b="1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)</a:t>
            </a:r>
            <a:endParaRPr lang="ko-KR" altLang="en-US" sz="2400" dirty="0"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58" name="Oval 15">
            <a:extLst>
              <a:ext uri="{FF2B5EF4-FFF2-40B4-BE49-F238E27FC236}">
                <a16:creationId xmlns:a16="http://schemas.microsoft.com/office/drawing/2014/main" id="{8AE6066A-61B8-40E7-B904-36A614F48F8B}"/>
              </a:ext>
            </a:extLst>
          </p:cNvPr>
          <p:cNvSpPr/>
          <p:nvPr/>
        </p:nvSpPr>
        <p:spPr>
          <a:xfrm rot="21208800">
            <a:off x="11102481" y="7278133"/>
            <a:ext cx="3682288" cy="3682284"/>
          </a:xfrm>
          <a:prstGeom prst="ellipse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7294B795-2E4F-444D-9491-24E4F32C95E8}"/>
              </a:ext>
            </a:extLst>
          </p:cNvPr>
          <p:cNvSpPr/>
          <p:nvPr/>
        </p:nvSpPr>
        <p:spPr>
          <a:xfrm rot="21208800">
            <a:off x="11140836" y="7393307"/>
            <a:ext cx="3428909" cy="1891581"/>
          </a:xfrm>
          <a:custGeom>
            <a:avLst/>
            <a:gdLst>
              <a:gd name="connsiteX0" fmla="*/ 941624 w 1714566"/>
              <a:gd name="connsiteY0" fmla="*/ 4445 h 982357"/>
              <a:gd name="connsiteX1" fmla="*/ 1714566 w 1714566"/>
              <a:gd name="connsiteY1" fmla="*/ 860969 h 982357"/>
              <a:gd name="connsiteX2" fmla="*/ 1702329 w 1714566"/>
              <a:gd name="connsiteY2" fmla="*/ 982357 h 982357"/>
              <a:gd name="connsiteX3" fmla="*/ 0 w 1714566"/>
              <a:gd name="connsiteY3" fmla="*/ 787799 h 982357"/>
              <a:gd name="connsiteX4" fmla="*/ 10116 w 1714566"/>
              <a:gd name="connsiteY4" fmla="*/ 687454 h 982357"/>
              <a:gd name="connsiteX5" fmla="*/ 853595 w 1714566"/>
              <a:gd name="connsiteY5" fmla="*/ 0 h 982357"/>
              <a:gd name="connsiteX6" fmla="*/ 941624 w 1714566"/>
              <a:gd name="connsiteY6" fmla="*/ 4445 h 982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4566" h="982357">
                <a:moveTo>
                  <a:pt x="941624" y="4445"/>
                </a:moveTo>
                <a:cubicBezTo>
                  <a:pt x="1375774" y="48535"/>
                  <a:pt x="1714566" y="415188"/>
                  <a:pt x="1714566" y="860969"/>
                </a:cubicBezTo>
                <a:lnTo>
                  <a:pt x="1702329" y="982357"/>
                </a:lnTo>
                <a:lnTo>
                  <a:pt x="0" y="787799"/>
                </a:lnTo>
                <a:lnTo>
                  <a:pt x="10116" y="687454"/>
                </a:lnTo>
                <a:cubicBezTo>
                  <a:pt x="90398" y="295125"/>
                  <a:pt x="437532" y="0"/>
                  <a:pt x="853595" y="0"/>
                </a:cubicBezTo>
                <a:cubicBezTo>
                  <a:pt x="883314" y="0"/>
                  <a:pt x="912681" y="1506"/>
                  <a:pt x="941624" y="4445"/>
                </a:cubicBezTo>
                <a:close/>
              </a:path>
            </a:pathLst>
          </a:custGeom>
          <a:solidFill>
            <a:srgbClr val="0E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2824DEA0-72C4-46CE-BF4A-DFA21E3784B6}"/>
              </a:ext>
            </a:extLst>
          </p:cNvPr>
          <p:cNvSpPr/>
          <p:nvPr/>
        </p:nvSpPr>
        <p:spPr>
          <a:xfrm>
            <a:off x="11419996" y="8129384"/>
            <a:ext cx="3107694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797" algn="ctr" fontAlgn="base">
              <a:defRPr/>
            </a:pPr>
            <a:r>
              <a:rPr lang="ko-KR" altLang="en-US" sz="29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국민권익위원회</a:t>
            </a:r>
            <a:endParaRPr lang="en-US" altLang="ko-KR" sz="29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76D37E8-4624-4F72-845C-11B021C63529}"/>
              </a:ext>
            </a:extLst>
          </p:cNvPr>
          <p:cNvSpPr txBox="1"/>
          <p:nvPr/>
        </p:nvSpPr>
        <p:spPr>
          <a:xfrm>
            <a:off x="11445047" y="9636671"/>
            <a:ext cx="30365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ko-KR" altLang="en-US" sz="2800" b="1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신고접수</a:t>
            </a:r>
            <a:endParaRPr lang="ko-KR" altLang="en-US" sz="2400" dirty="0"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CB3220FB-352D-402F-9642-FF0D77D60377}"/>
              </a:ext>
            </a:extLst>
          </p:cNvPr>
          <p:cNvGrpSpPr/>
          <p:nvPr/>
        </p:nvGrpSpPr>
        <p:grpSpPr>
          <a:xfrm>
            <a:off x="2228595" y="7278133"/>
            <a:ext cx="4601247" cy="5323100"/>
            <a:chOff x="2228595" y="7278133"/>
            <a:chExt cx="4601247" cy="5323100"/>
          </a:xfrm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95268223-5596-4224-B4F7-869F6E9D9FC0}"/>
                </a:ext>
              </a:extLst>
            </p:cNvPr>
            <p:cNvSpPr/>
            <p:nvPr/>
          </p:nvSpPr>
          <p:spPr>
            <a:xfrm rot="19921687">
              <a:off x="3130981" y="9071789"/>
              <a:ext cx="3698861" cy="3529444"/>
            </a:xfrm>
            <a:custGeom>
              <a:avLst/>
              <a:gdLst>
                <a:gd name="connsiteX0" fmla="*/ 113 w 4234019"/>
                <a:gd name="connsiteY0" fmla="*/ 0 h 766388"/>
                <a:gd name="connsiteX1" fmla="*/ 4234019 w 4234019"/>
                <a:gd name="connsiteY1" fmla="*/ 0 h 766388"/>
                <a:gd name="connsiteX2" fmla="*/ 4234019 w 4234019"/>
                <a:gd name="connsiteY2" fmla="*/ 766388 h 766388"/>
                <a:gd name="connsiteX3" fmla="*/ 524895 w 4234019"/>
                <a:gd name="connsiteY3" fmla="*/ 766388 h 766388"/>
                <a:gd name="connsiteX4" fmla="*/ 0 w 4234019"/>
                <a:gd name="connsiteY4" fmla="*/ 18 h 766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34019" h="766388">
                  <a:moveTo>
                    <a:pt x="113" y="0"/>
                  </a:moveTo>
                  <a:lnTo>
                    <a:pt x="4234019" y="0"/>
                  </a:lnTo>
                  <a:lnTo>
                    <a:pt x="4234019" y="766388"/>
                  </a:lnTo>
                  <a:lnTo>
                    <a:pt x="524895" y="766388"/>
                  </a:lnTo>
                  <a:lnTo>
                    <a:pt x="0" y="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44000">
                  <a:schemeClr val="bg1">
                    <a:lumMod val="85000"/>
                    <a:lumOff val="15000"/>
                    <a:alpha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15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47" name="Oval 15">
              <a:extLst>
                <a:ext uri="{FF2B5EF4-FFF2-40B4-BE49-F238E27FC236}">
                  <a16:creationId xmlns:a16="http://schemas.microsoft.com/office/drawing/2014/main" id="{F668529C-2221-428F-A060-84FF50646213}"/>
                </a:ext>
              </a:extLst>
            </p:cNvPr>
            <p:cNvSpPr/>
            <p:nvPr/>
          </p:nvSpPr>
          <p:spPr>
            <a:xfrm rot="21208800">
              <a:off x="2228595" y="7278133"/>
              <a:ext cx="3682288" cy="368228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BD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3BFE7EF9-8BFD-4CC9-8B4E-3D4744AD6F31}"/>
                </a:ext>
              </a:extLst>
            </p:cNvPr>
            <p:cNvSpPr/>
            <p:nvPr/>
          </p:nvSpPr>
          <p:spPr>
            <a:xfrm rot="21208800">
              <a:off x="2266950" y="7393307"/>
              <a:ext cx="3428909" cy="1891581"/>
            </a:xfrm>
            <a:custGeom>
              <a:avLst/>
              <a:gdLst>
                <a:gd name="connsiteX0" fmla="*/ 941624 w 1714566"/>
                <a:gd name="connsiteY0" fmla="*/ 4445 h 982357"/>
                <a:gd name="connsiteX1" fmla="*/ 1714566 w 1714566"/>
                <a:gd name="connsiteY1" fmla="*/ 860969 h 982357"/>
                <a:gd name="connsiteX2" fmla="*/ 1702329 w 1714566"/>
                <a:gd name="connsiteY2" fmla="*/ 982357 h 982357"/>
                <a:gd name="connsiteX3" fmla="*/ 0 w 1714566"/>
                <a:gd name="connsiteY3" fmla="*/ 787799 h 982357"/>
                <a:gd name="connsiteX4" fmla="*/ 10116 w 1714566"/>
                <a:gd name="connsiteY4" fmla="*/ 687454 h 982357"/>
                <a:gd name="connsiteX5" fmla="*/ 853595 w 1714566"/>
                <a:gd name="connsiteY5" fmla="*/ 0 h 982357"/>
                <a:gd name="connsiteX6" fmla="*/ 941624 w 1714566"/>
                <a:gd name="connsiteY6" fmla="*/ 4445 h 98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66" h="982357">
                  <a:moveTo>
                    <a:pt x="941624" y="4445"/>
                  </a:moveTo>
                  <a:cubicBezTo>
                    <a:pt x="1375774" y="48535"/>
                    <a:pt x="1714566" y="415188"/>
                    <a:pt x="1714566" y="860969"/>
                  </a:cubicBezTo>
                  <a:lnTo>
                    <a:pt x="1702329" y="982357"/>
                  </a:lnTo>
                  <a:lnTo>
                    <a:pt x="0" y="787799"/>
                  </a:lnTo>
                  <a:lnTo>
                    <a:pt x="10116" y="687454"/>
                  </a:lnTo>
                  <a:cubicBezTo>
                    <a:pt x="90398" y="295125"/>
                    <a:pt x="437532" y="0"/>
                    <a:pt x="853595" y="0"/>
                  </a:cubicBezTo>
                  <a:cubicBezTo>
                    <a:pt x="883314" y="0"/>
                    <a:pt x="912681" y="1506"/>
                    <a:pt x="941624" y="4445"/>
                  </a:cubicBezTo>
                  <a:close/>
                </a:path>
              </a:pathLst>
            </a:custGeom>
            <a:solidFill>
              <a:srgbClr val="21B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43" name="직사각형 42">
              <a:extLst>
                <a:ext uri="{FF2B5EF4-FFF2-40B4-BE49-F238E27FC236}">
                  <a16:creationId xmlns:a16="http://schemas.microsoft.com/office/drawing/2014/main" id="{572B4D3B-FF31-4029-8EE0-38E77FD01F22}"/>
                </a:ext>
              </a:extLst>
            </p:cNvPr>
            <p:cNvSpPr/>
            <p:nvPr/>
          </p:nvSpPr>
          <p:spPr>
            <a:xfrm>
              <a:off x="2816602" y="8129384"/>
              <a:ext cx="2566709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R="50797" algn="ctr" fontAlgn="base">
                <a:defRPr/>
              </a:pPr>
              <a:r>
                <a:rPr lang="ko-KR" altLang="en-US" sz="30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공익신고자</a:t>
              </a:r>
              <a:endParaRPr lang="en-US" altLang="ko-KR" sz="3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3D21D4B-A573-4586-A402-DDA6CCC90540}"/>
                </a:ext>
              </a:extLst>
            </p:cNvPr>
            <p:cNvSpPr txBox="1"/>
            <p:nvPr/>
          </p:nvSpPr>
          <p:spPr>
            <a:xfrm>
              <a:off x="2781053" y="9636672"/>
              <a:ext cx="256670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800" b="1" dirty="0"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변호사 선임</a:t>
              </a:r>
              <a:endParaRPr lang="ko-KR" altLang="en-US" sz="28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pic>
          <p:nvPicPr>
            <p:cNvPr id="63" name="그래픽 62">
              <a:extLst>
                <a:ext uri="{FF2B5EF4-FFF2-40B4-BE49-F238E27FC236}">
                  <a16:creationId xmlns:a16="http://schemas.microsoft.com/office/drawing/2014/main" id="{B52359ED-6820-4A7E-9EC7-F43A91D27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001133" y="8647968"/>
              <a:ext cx="571463" cy="838145"/>
            </a:xfrm>
            <a:prstGeom prst="rect">
              <a:avLst/>
            </a:prstGeom>
          </p:spPr>
        </p:pic>
      </p:grpSp>
      <p:pic>
        <p:nvPicPr>
          <p:cNvPr id="64" name="그래픽 63">
            <a:extLst>
              <a:ext uri="{FF2B5EF4-FFF2-40B4-BE49-F238E27FC236}">
                <a16:creationId xmlns:a16="http://schemas.microsoft.com/office/drawing/2014/main" id="{F5754A6D-099D-4362-B316-6DBA1F692E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444360" y="8647968"/>
            <a:ext cx="571463" cy="838145"/>
          </a:xfrm>
          <a:prstGeom prst="rect">
            <a:avLst/>
          </a:prstGeom>
        </p:spPr>
      </p:pic>
      <p:grpSp>
        <p:nvGrpSpPr>
          <p:cNvPr id="48" name="그룹 47">
            <a:extLst>
              <a:ext uri="{FF2B5EF4-FFF2-40B4-BE49-F238E27FC236}">
                <a16:creationId xmlns:a16="http://schemas.microsoft.com/office/drawing/2014/main" id="{A15FC5CE-7C71-4A98-BA6D-7CC8369D6245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CCCBD162-9287-4AAB-928B-45800244837E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76" name="평행 사변형 75">
                <a:extLst>
                  <a:ext uri="{FF2B5EF4-FFF2-40B4-BE49-F238E27FC236}">
                    <a16:creationId xmlns:a16="http://schemas.microsoft.com/office/drawing/2014/main" id="{794DE369-22EE-4456-9BFD-39F8A4BBF2C3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77" name="평행 사변형 76">
                <a:extLst>
                  <a:ext uri="{FF2B5EF4-FFF2-40B4-BE49-F238E27FC236}">
                    <a16:creationId xmlns:a16="http://schemas.microsoft.com/office/drawing/2014/main" id="{1157964A-B836-4747-8EAF-3893008AED92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55" name="사각형: 둥근 모서리 54">
              <a:extLst>
                <a:ext uri="{FF2B5EF4-FFF2-40B4-BE49-F238E27FC236}">
                  <a16:creationId xmlns:a16="http://schemas.microsoft.com/office/drawing/2014/main" id="{AA344BB7-8355-4617-A6F5-122BCBB443AD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6D9AC77-533A-4C29-8607-A61F6A82C96A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2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DD5E73C-EE73-40A9-A99C-1369CC16EF9B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신고방법과 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처리 절차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62" name="사각형: 둥근 모서리 61">
              <a:extLst>
                <a:ext uri="{FF2B5EF4-FFF2-40B4-BE49-F238E27FC236}">
                  <a16:creationId xmlns:a16="http://schemas.microsoft.com/office/drawing/2014/main" id="{AE6C2E2B-D3A4-420C-AC22-8E23764F29CB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FB6B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29D2BA88-547E-750A-F141-D866D7EEA734}"/>
              </a:ext>
            </a:extLst>
          </p:cNvPr>
          <p:cNvGrpSpPr/>
          <p:nvPr/>
        </p:nvGrpSpPr>
        <p:grpSpPr>
          <a:xfrm>
            <a:off x="5311320" y="12001652"/>
            <a:ext cx="8181985" cy="940394"/>
            <a:chOff x="2600665" y="5781528"/>
            <a:chExt cx="4091259" cy="470228"/>
          </a:xfrm>
        </p:grpSpPr>
        <p:pic>
          <p:nvPicPr>
            <p:cNvPr id="69" name="그림 68">
              <a:extLst>
                <a:ext uri="{FF2B5EF4-FFF2-40B4-BE49-F238E27FC236}">
                  <a16:creationId xmlns:a16="http://schemas.microsoft.com/office/drawing/2014/main" id="{AA50074F-3320-CDB7-5336-7BD397D70A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600665" y="5781528"/>
              <a:ext cx="542423" cy="470228"/>
            </a:xfrm>
            <a:prstGeom prst="rect">
              <a:avLst/>
            </a:prstGeom>
          </p:spPr>
        </p:pic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72367B8-08A8-1C0C-964D-3E53DFA661D1}"/>
                </a:ext>
              </a:extLst>
            </p:cNvPr>
            <p:cNvSpPr txBox="1"/>
            <p:nvPr/>
          </p:nvSpPr>
          <p:spPr>
            <a:xfrm>
              <a:off x="3118537" y="5951266"/>
              <a:ext cx="3573387" cy="2520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200"/>
                </a:spcAft>
                <a:buClr>
                  <a:schemeClr val="accent1">
                    <a:lumMod val="75000"/>
                  </a:schemeClr>
                </a:buClr>
              </a:pP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부패신고의 경우 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’22.7.5.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부터 </a:t>
              </a:r>
              <a:r>
                <a:rPr lang="ko-KR" altLang="en-US" sz="2600" kern="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비실명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대리신고 가능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1696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5273348" y="1309079"/>
            <a:ext cx="138262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dirty="0" err="1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비실명</a:t>
            </a: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 대리신고 자문변호사단 구성</a:t>
            </a:r>
            <a:r>
              <a:rPr lang="en-US" altLang="ko-KR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운영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22" name="모서리가 둥근 직사각형 75">
            <a:extLst>
              <a:ext uri="{FF2B5EF4-FFF2-40B4-BE49-F238E27FC236}">
                <a16:creationId xmlns:a16="http://schemas.microsoft.com/office/drawing/2014/main" id="{C98C918A-71AF-4CE8-BDB4-6AB91DF9BEB3}"/>
              </a:ext>
            </a:extLst>
          </p:cNvPr>
          <p:cNvSpPr/>
          <p:nvPr/>
        </p:nvSpPr>
        <p:spPr>
          <a:xfrm>
            <a:off x="5227336" y="6490710"/>
            <a:ext cx="14446579" cy="1481004"/>
          </a:xfrm>
          <a:prstGeom prst="roundRect">
            <a:avLst>
              <a:gd name="adj" fmla="val 3579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</a:pPr>
            <a:r>
              <a:rPr lang="en-US" altLang="ko-KR" sz="56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‘</a:t>
            </a:r>
            <a:r>
              <a:rPr lang="ko-KR" altLang="en-US" sz="5600" u="sng" kern="0" dirty="0" err="1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비실명</a:t>
            </a:r>
            <a:r>
              <a:rPr lang="ko-KR" altLang="en-US" sz="5600" u="sng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 대리신고 자문변호사단</a:t>
            </a:r>
            <a:r>
              <a:rPr lang="en-US" altLang="ko-KR" sz="56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’ </a:t>
            </a:r>
            <a:r>
              <a:rPr lang="ko-KR" altLang="en-US" sz="56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333F5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운영 중</a:t>
            </a:r>
            <a:endParaRPr lang="en-US" altLang="ko-KR" sz="5600" kern="0" dirty="0">
              <a:ln>
                <a:solidFill>
                  <a:srgbClr val="5B9BD5">
                    <a:alpha val="0"/>
                  </a:srgbClr>
                </a:solidFill>
              </a:ln>
              <a:solidFill>
                <a:srgbClr val="333F50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  <a:p>
            <a:pPr algn="ctr"/>
            <a:r>
              <a:rPr lang="en-US" altLang="ko-KR" sz="32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(2022</a:t>
            </a:r>
            <a:r>
              <a:rPr lang="ko-KR" altLang="en-US" sz="32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년 </a:t>
            </a:r>
            <a:r>
              <a:rPr lang="en-US" altLang="ko-KR" sz="32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5</a:t>
            </a:r>
            <a:r>
              <a:rPr lang="ko-KR" altLang="en-US" sz="32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월 기준 </a:t>
            </a:r>
            <a:r>
              <a:rPr lang="en-US" altLang="ko-KR" sz="32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98</a:t>
            </a:r>
            <a:r>
              <a:rPr lang="ko-KR" altLang="en-US" sz="32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명</a:t>
            </a:r>
            <a:r>
              <a:rPr lang="en-US" altLang="ko-KR" sz="32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)</a:t>
            </a:r>
            <a:endParaRPr lang="ko-KR" altLang="ko-KR" sz="3200" kern="0" dirty="0">
              <a:ln>
                <a:solidFill>
                  <a:srgbClr val="5B9BD5">
                    <a:alpha val="0"/>
                  </a:srgbClr>
                </a:solidFill>
              </a:ln>
              <a:solidFill>
                <a:srgbClr val="333F50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11F4CD4B-5D5B-4E85-A3C3-1CA59DA03E9C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6A93738-F32C-487E-82B5-0ECD6E2FBBA2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14" name="그래픽 156">
              <a:extLst>
                <a:ext uri="{FF2B5EF4-FFF2-40B4-BE49-F238E27FC236}">
                  <a16:creationId xmlns:a16="http://schemas.microsoft.com/office/drawing/2014/main" id="{BE5EA3FC-23A8-46A5-AD28-5EE25B3906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F799F2B5-55C0-4713-A650-6B58E09F31DA}"/>
              </a:ext>
            </a:extLst>
          </p:cNvPr>
          <p:cNvGrpSpPr/>
          <p:nvPr/>
        </p:nvGrpSpPr>
        <p:grpSpPr>
          <a:xfrm>
            <a:off x="22878171" y="12291313"/>
            <a:ext cx="1712392" cy="1424239"/>
            <a:chOff x="11439823" y="6145834"/>
            <a:chExt cx="856251" cy="712166"/>
          </a:xfrm>
        </p:grpSpPr>
        <p:sp>
          <p:nvSpPr>
            <p:cNvPr id="16" name="직각 삼각형 15">
              <a:extLst>
                <a:ext uri="{FF2B5EF4-FFF2-40B4-BE49-F238E27FC236}">
                  <a16:creationId xmlns:a16="http://schemas.microsoft.com/office/drawing/2014/main" id="{583B4683-FDDC-40B0-A34B-6641EFE41E05}"/>
                </a:ext>
              </a:extLst>
            </p:cNvPr>
            <p:cNvSpPr/>
            <p:nvPr/>
          </p:nvSpPr>
          <p:spPr>
            <a:xfrm flipH="1">
              <a:off x="11439823" y="6145834"/>
              <a:ext cx="752176" cy="712166"/>
            </a:xfrm>
            <a:prstGeom prst="rtTriangl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>
                <a:defRPr/>
              </a:pPr>
              <a:endParaRPr lang="ko-KR" altLang="en-US" sz="480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5F622FAB-B1A3-4349-9E72-527D3B1BF481}"/>
                </a:ext>
              </a:extLst>
            </p:cNvPr>
            <p:cNvSpPr/>
            <p:nvPr/>
          </p:nvSpPr>
          <p:spPr>
            <a:xfrm>
              <a:off x="11801207" y="6534134"/>
              <a:ext cx="494867" cy="3231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atinLnBrk="0">
                <a:defRPr/>
              </a:pPr>
              <a:r>
                <a:rPr lang="en-US" altLang="ko-KR" sz="360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THE명품고딕EB" panose="02020603020101020101" pitchFamily="18" charset="-127"/>
                </a:rPr>
                <a:t>16</a:t>
              </a:r>
              <a:endParaRPr lang="ko-KR" altLang="en-US" sz="3600" dirty="0">
                <a:solidFill>
                  <a:schemeClr val="bg1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endParaRPr>
            </a:p>
          </p:txBody>
        </p:sp>
      </p:grpSp>
      <p:pic>
        <p:nvPicPr>
          <p:cNvPr id="27" name="_x35181992" descr="EMB000008b000e3">
            <a:extLst>
              <a:ext uri="{FF2B5EF4-FFF2-40B4-BE49-F238E27FC236}">
                <a16:creationId xmlns:a16="http://schemas.microsoft.com/office/drawing/2014/main" id="{95324CBB-C3B7-4781-A343-9CAC01432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41CE0DCE-1483-414C-BA3C-678A314F89E3}"/>
              </a:ext>
            </a:extLst>
          </p:cNvPr>
          <p:cNvGrpSpPr/>
          <p:nvPr/>
        </p:nvGrpSpPr>
        <p:grpSpPr>
          <a:xfrm>
            <a:off x="494026" y="3682892"/>
            <a:ext cx="3959686" cy="3633565"/>
            <a:chOff x="1000724" y="1795748"/>
            <a:chExt cx="2183724" cy="2003872"/>
          </a:xfrm>
        </p:grpSpPr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4C28A72E-E684-41AA-B244-CE4F6CDD74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12471" y="2062064"/>
              <a:ext cx="371977" cy="1555383"/>
            </a:xfrm>
            <a:custGeom>
              <a:avLst/>
              <a:gdLst>
                <a:gd name="T0" fmla="*/ 510 w 553"/>
                <a:gd name="T1" fmla="*/ 783 h 2105"/>
                <a:gd name="T2" fmla="*/ 492 w 553"/>
                <a:gd name="T3" fmla="*/ 761 h 2105"/>
                <a:gd name="T4" fmla="*/ 488 w 553"/>
                <a:gd name="T5" fmla="*/ 748 h 2105"/>
                <a:gd name="T6" fmla="*/ 479 w 553"/>
                <a:gd name="T7" fmla="*/ 738 h 2105"/>
                <a:gd name="T8" fmla="*/ 469 w 553"/>
                <a:gd name="T9" fmla="*/ 726 h 2105"/>
                <a:gd name="T10" fmla="*/ 458 w 553"/>
                <a:gd name="T11" fmla="*/ 662 h 2105"/>
                <a:gd name="T12" fmla="*/ 473 w 553"/>
                <a:gd name="T13" fmla="*/ 523 h 2105"/>
                <a:gd name="T14" fmla="*/ 476 w 553"/>
                <a:gd name="T15" fmla="*/ 489 h 2105"/>
                <a:gd name="T16" fmla="*/ 378 w 553"/>
                <a:gd name="T17" fmla="*/ 357 h 2105"/>
                <a:gd name="T18" fmla="*/ 422 w 553"/>
                <a:gd name="T19" fmla="*/ 126 h 2105"/>
                <a:gd name="T20" fmla="*/ 278 w 553"/>
                <a:gd name="T21" fmla="*/ 14 h 2105"/>
                <a:gd name="T22" fmla="*/ 167 w 553"/>
                <a:gd name="T23" fmla="*/ 112 h 2105"/>
                <a:gd name="T24" fmla="*/ 152 w 553"/>
                <a:gd name="T25" fmla="*/ 316 h 2105"/>
                <a:gd name="T26" fmla="*/ 135 w 553"/>
                <a:gd name="T27" fmla="*/ 372 h 2105"/>
                <a:gd name="T28" fmla="*/ 128 w 553"/>
                <a:gd name="T29" fmla="*/ 385 h 2105"/>
                <a:gd name="T30" fmla="*/ 68 w 553"/>
                <a:gd name="T31" fmla="*/ 440 h 2105"/>
                <a:gd name="T32" fmla="*/ 51 w 553"/>
                <a:gd name="T33" fmla="*/ 479 h 2105"/>
                <a:gd name="T34" fmla="*/ 2 w 553"/>
                <a:gd name="T35" fmla="*/ 747 h 2105"/>
                <a:gd name="T36" fmla="*/ 131 w 553"/>
                <a:gd name="T37" fmla="*/ 839 h 2105"/>
                <a:gd name="T38" fmla="*/ 137 w 553"/>
                <a:gd name="T39" fmla="*/ 909 h 2105"/>
                <a:gd name="T40" fmla="*/ 103 w 553"/>
                <a:gd name="T41" fmla="*/ 1015 h 2105"/>
                <a:gd name="T42" fmla="*/ 104 w 553"/>
                <a:gd name="T43" fmla="*/ 1090 h 2105"/>
                <a:gd name="T44" fmla="*/ 46 w 553"/>
                <a:gd name="T45" fmla="*/ 1341 h 2105"/>
                <a:gd name="T46" fmla="*/ 169 w 553"/>
                <a:gd name="T47" fmla="*/ 1413 h 2105"/>
                <a:gd name="T48" fmla="*/ 144 w 553"/>
                <a:gd name="T49" fmla="*/ 1505 h 2105"/>
                <a:gd name="T50" fmla="*/ 162 w 553"/>
                <a:gd name="T51" fmla="*/ 1808 h 2105"/>
                <a:gd name="T52" fmla="*/ 154 w 553"/>
                <a:gd name="T53" fmla="*/ 1892 h 2105"/>
                <a:gd name="T54" fmla="*/ 167 w 553"/>
                <a:gd name="T55" fmla="*/ 2073 h 2105"/>
                <a:gd name="T56" fmla="*/ 258 w 553"/>
                <a:gd name="T57" fmla="*/ 2022 h 2105"/>
                <a:gd name="T58" fmla="*/ 266 w 553"/>
                <a:gd name="T59" fmla="*/ 2004 h 2105"/>
                <a:gd name="T60" fmla="*/ 424 w 553"/>
                <a:gd name="T61" fmla="*/ 2046 h 2105"/>
                <a:gd name="T62" fmla="*/ 334 w 553"/>
                <a:gd name="T63" fmla="*/ 1944 h 2105"/>
                <a:gd name="T64" fmla="*/ 316 w 553"/>
                <a:gd name="T65" fmla="*/ 1785 h 2105"/>
                <a:gd name="T66" fmla="*/ 420 w 553"/>
                <a:gd name="T67" fmla="*/ 1402 h 2105"/>
                <a:gd name="T68" fmla="*/ 454 w 553"/>
                <a:gd name="T69" fmla="*/ 1214 h 2105"/>
                <a:gd name="T70" fmla="*/ 459 w 553"/>
                <a:gd name="T71" fmla="*/ 922 h 2105"/>
                <a:gd name="T72" fmla="*/ 491 w 553"/>
                <a:gd name="T73" fmla="*/ 922 h 2105"/>
                <a:gd name="T74" fmla="*/ 517 w 553"/>
                <a:gd name="T75" fmla="*/ 893 h 2105"/>
                <a:gd name="T76" fmla="*/ 543 w 553"/>
                <a:gd name="T77" fmla="*/ 832 h 2105"/>
                <a:gd name="T78" fmla="*/ 132 w 553"/>
                <a:gd name="T79" fmla="*/ 670 h 2105"/>
                <a:gd name="T80" fmla="*/ 142 w 553"/>
                <a:gd name="T81" fmla="*/ 730 h 2105"/>
                <a:gd name="T82" fmla="*/ 394 w 553"/>
                <a:gd name="T83" fmla="*/ 495 h 2105"/>
                <a:gd name="T84" fmla="*/ 326 w 553"/>
                <a:gd name="T85" fmla="*/ 487 h 2105"/>
                <a:gd name="T86" fmla="*/ 394 w 553"/>
                <a:gd name="T87" fmla="*/ 495 h 2105"/>
                <a:gd name="T88" fmla="*/ 341 w 553"/>
                <a:gd name="T89" fmla="*/ 874 h 2105"/>
                <a:gd name="T90" fmla="*/ 351 w 553"/>
                <a:gd name="T91" fmla="*/ 814 h 2105"/>
                <a:gd name="T92" fmla="*/ 441 w 553"/>
                <a:gd name="T93" fmla="*/ 814 h 2105"/>
                <a:gd name="T94" fmla="*/ 433 w 553"/>
                <a:gd name="T95" fmla="*/ 791 h 2105"/>
                <a:gd name="T96" fmla="*/ 491 w 553"/>
                <a:gd name="T97" fmla="*/ 776 h 2105"/>
                <a:gd name="T98" fmla="*/ 446 w 553"/>
                <a:gd name="T99" fmla="*/ 789 h 2105"/>
                <a:gd name="T100" fmla="*/ 491 w 553"/>
                <a:gd name="T101" fmla="*/ 776 h 2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53" h="2105">
                  <a:moveTo>
                    <a:pt x="543" y="832"/>
                  </a:moveTo>
                  <a:cubicBezTo>
                    <a:pt x="534" y="820"/>
                    <a:pt x="527" y="809"/>
                    <a:pt x="520" y="797"/>
                  </a:cubicBezTo>
                  <a:cubicBezTo>
                    <a:pt x="517" y="792"/>
                    <a:pt x="514" y="786"/>
                    <a:pt x="510" y="783"/>
                  </a:cubicBezTo>
                  <a:cubicBezTo>
                    <a:pt x="509" y="777"/>
                    <a:pt x="506" y="771"/>
                    <a:pt x="502" y="766"/>
                  </a:cubicBezTo>
                  <a:cubicBezTo>
                    <a:pt x="500" y="765"/>
                    <a:pt x="498" y="764"/>
                    <a:pt x="496" y="764"/>
                  </a:cubicBezTo>
                  <a:cubicBezTo>
                    <a:pt x="495" y="763"/>
                    <a:pt x="493" y="762"/>
                    <a:pt x="492" y="761"/>
                  </a:cubicBezTo>
                  <a:cubicBezTo>
                    <a:pt x="493" y="760"/>
                    <a:pt x="493" y="758"/>
                    <a:pt x="493" y="757"/>
                  </a:cubicBezTo>
                  <a:cubicBezTo>
                    <a:pt x="493" y="756"/>
                    <a:pt x="493" y="756"/>
                    <a:pt x="493" y="755"/>
                  </a:cubicBezTo>
                  <a:cubicBezTo>
                    <a:pt x="493" y="752"/>
                    <a:pt x="491" y="749"/>
                    <a:pt x="488" y="748"/>
                  </a:cubicBezTo>
                  <a:cubicBezTo>
                    <a:pt x="488" y="748"/>
                    <a:pt x="487" y="747"/>
                    <a:pt x="487" y="746"/>
                  </a:cubicBezTo>
                  <a:cubicBezTo>
                    <a:pt x="484" y="744"/>
                    <a:pt x="481" y="741"/>
                    <a:pt x="479" y="739"/>
                  </a:cubicBezTo>
                  <a:cubicBezTo>
                    <a:pt x="479" y="739"/>
                    <a:pt x="479" y="739"/>
                    <a:pt x="479" y="738"/>
                  </a:cubicBezTo>
                  <a:cubicBezTo>
                    <a:pt x="477" y="736"/>
                    <a:pt x="475" y="733"/>
                    <a:pt x="473" y="731"/>
                  </a:cubicBezTo>
                  <a:cubicBezTo>
                    <a:pt x="472" y="729"/>
                    <a:pt x="471" y="728"/>
                    <a:pt x="470" y="727"/>
                  </a:cubicBezTo>
                  <a:cubicBezTo>
                    <a:pt x="470" y="727"/>
                    <a:pt x="470" y="727"/>
                    <a:pt x="469" y="726"/>
                  </a:cubicBezTo>
                  <a:cubicBezTo>
                    <a:pt x="467" y="723"/>
                    <a:pt x="465" y="720"/>
                    <a:pt x="463" y="717"/>
                  </a:cubicBezTo>
                  <a:cubicBezTo>
                    <a:pt x="462" y="715"/>
                    <a:pt x="460" y="714"/>
                    <a:pt x="458" y="713"/>
                  </a:cubicBezTo>
                  <a:cubicBezTo>
                    <a:pt x="458" y="696"/>
                    <a:pt x="458" y="679"/>
                    <a:pt x="458" y="662"/>
                  </a:cubicBezTo>
                  <a:cubicBezTo>
                    <a:pt x="458" y="644"/>
                    <a:pt x="461" y="626"/>
                    <a:pt x="461" y="609"/>
                  </a:cubicBezTo>
                  <a:cubicBezTo>
                    <a:pt x="478" y="595"/>
                    <a:pt x="473" y="569"/>
                    <a:pt x="473" y="547"/>
                  </a:cubicBezTo>
                  <a:cubicBezTo>
                    <a:pt x="472" y="539"/>
                    <a:pt x="472" y="531"/>
                    <a:pt x="473" y="523"/>
                  </a:cubicBezTo>
                  <a:cubicBezTo>
                    <a:pt x="474" y="521"/>
                    <a:pt x="474" y="519"/>
                    <a:pt x="474" y="518"/>
                  </a:cubicBezTo>
                  <a:cubicBezTo>
                    <a:pt x="475" y="514"/>
                    <a:pt x="475" y="510"/>
                    <a:pt x="474" y="506"/>
                  </a:cubicBezTo>
                  <a:cubicBezTo>
                    <a:pt x="475" y="501"/>
                    <a:pt x="476" y="495"/>
                    <a:pt x="476" y="489"/>
                  </a:cubicBezTo>
                  <a:cubicBezTo>
                    <a:pt x="478" y="474"/>
                    <a:pt x="483" y="457"/>
                    <a:pt x="481" y="441"/>
                  </a:cubicBezTo>
                  <a:cubicBezTo>
                    <a:pt x="479" y="416"/>
                    <a:pt x="451" y="411"/>
                    <a:pt x="433" y="398"/>
                  </a:cubicBezTo>
                  <a:cubicBezTo>
                    <a:pt x="414" y="384"/>
                    <a:pt x="398" y="368"/>
                    <a:pt x="378" y="357"/>
                  </a:cubicBezTo>
                  <a:cubicBezTo>
                    <a:pt x="385" y="348"/>
                    <a:pt x="391" y="337"/>
                    <a:pt x="396" y="328"/>
                  </a:cubicBezTo>
                  <a:cubicBezTo>
                    <a:pt x="407" y="308"/>
                    <a:pt x="417" y="286"/>
                    <a:pt x="422" y="264"/>
                  </a:cubicBezTo>
                  <a:cubicBezTo>
                    <a:pt x="434" y="219"/>
                    <a:pt x="433" y="171"/>
                    <a:pt x="422" y="126"/>
                  </a:cubicBezTo>
                  <a:cubicBezTo>
                    <a:pt x="412" y="81"/>
                    <a:pt x="384" y="30"/>
                    <a:pt x="340" y="10"/>
                  </a:cubicBezTo>
                  <a:cubicBezTo>
                    <a:pt x="318" y="0"/>
                    <a:pt x="298" y="5"/>
                    <a:pt x="284" y="17"/>
                  </a:cubicBezTo>
                  <a:cubicBezTo>
                    <a:pt x="282" y="16"/>
                    <a:pt x="280" y="15"/>
                    <a:pt x="278" y="14"/>
                  </a:cubicBezTo>
                  <a:cubicBezTo>
                    <a:pt x="265" y="6"/>
                    <a:pt x="244" y="10"/>
                    <a:pt x="231" y="18"/>
                  </a:cubicBezTo>
                  <a:cubicBezTo>
                    <a:pt x="207" y="33"/>
                    <a:pt x="188" y="63"/>
                    <a:pt x="176" y="89"/>
                  </a:cubicBezTo>
                  <a:cubicBezTo>
                    <a:pt x="173" y="96"/>
                    <a:pt x="170" y="104"/>
                    <a:pt x="167" y="112"/>
                  </a:cubicBezTo>
                  <a:cubicBezTo>
                    <a:pt x="162" y="123"/>
                    <a:pt x="158" y="136"/>
                    <a:pt x="155" y="148"/>
                  </a:cubicBezTo>
                  <a:cubicBezTo>
                    <a:pt x="146" y="184"/>
                    <a:pt x="139" y="219"/>
                    <a:pt x="146" y="255"/>
                  </a:cubicBezTo>
                  <a:cubicBezTo>
                    <a:pt x="149" y="276"/>
                    <a:pt x="153" y="295"/>
                    <a:pt x="152" y="316"/>
                  </a:cubicBezTo>
                  <a:cubicBezTo>
                    <a:pt x="152" y="328"/>
                    <a:pt x="149" y="339"/>
                    <a:pt x="146" y="350"/>
                  </a:cubicBezTo>
                  <a:cubicBezTo>
                    <a:pt x="145" y="350"/>
                    <a:pt x="144" y="351"/>
                    <a:pt x="143" y="353"/>
                  </a:cubicBezTo>
                  <a:cubicBezTo>
                    <a:pt x="140" y="359"/>
                    <a:pt x="137" y="366"/>
                    <a:pt x="135" y="372"/>
                  </a:cubicBezTo>
                  <a:cubicBezTo>
                    <a:pt x="134" y="373"/>
                    <a:pt x="133" y="374"/>
                    <a:pt x="133" y="375"/>
                  </a:cubicBezTo>
                  <a:cubicBezTo>
                    <a:pt x="132" y="376"/>
                    <a:pt x="132" y="376"/>
                    <a:pt x="132" y="377"/>
                  </a:cubicBezTo>
                  <a:cubicBezTo>
                    <a:pt x="130" y="380"/>
                    <a:pt x="129" y="382"/>
                    <a:pt x="128" y="385"/>
                  </a:cubicBezTo>
                  <a:cubicBezTo>
                    <a:pt x="115" y="383"/>
                    <a:pt x="99" y="394"/>
                    <a:pt x="89" y="401"/>
                  </a:cubicBezTo>
                  <a:cubicBezTo>
                    <a:pt x="81" y="407"/>
                    <a:pt x="70" y="413"/>
                    <a:pt x="68" y="424"/>
                  </a:cubicBezTo>
                  <a:cubicBezTo>
                    <a:pt x="67" y="429"/>
                    <a:pt x="67" y="434"/>
                    <a:pt x="68" y="440"/>
                  </a:cubicBezTo>
                  <a:cubicBezTo>
                    <a:pt x="66" y="442"/>
                    <a:pt x="64" y="444"/>
                    <a:pt x="61" y="446"/>
                  </a:cubicBezTo>
                  <a:cubicBezTo>
                    <a:pt x="56" y="450"/>
                    <a:pt x="50" y="454"/>
                    <a:pt x="48" y="461"/>
                  </a:cubicBezTo>
                  <a:cubicBezTo>
                    <a:pt x="47" y="467"/>
                    <a:pt x="49" y="473"/>
                    <a:pt x="51" y="479"/>
                  </a:cubicBezTo>
                  <a:cubicBezTo>
                    <a:pt x="52" y="483"/>
                    <a:pt x="53" y="486"/>
                    <a:pt x="55" y="490"/>
                  </a:cubicBezTo>
                  <a:cubicBezTo>
                    <a:pt x="38" y="527"/>
                    <a:pt x="31" y="570"/>
                    <a:pt x="23" y="610"/>
                  </a:cubicBezTo>
                  <a:cubicBezTo>
                    <a:pt x="14" y="655"/>
                    <a:pt x="7" y="701"/>
                    <a:pt x="2" y="747"/>
                  </a:cubicBezTo>
                  <a:cubicBezTo>
                    <a:pt x="0" y="763"/>
                    <a:pt x="0" y="773"/>
                    <a:pt x="13" y="784"/>
                  </a:cubicBezTo>
                  <a:cubicBezTo>
                    <a:pt x="29" y="797"/>
                    <a:pt x="47" y="808"/>
                    <a:pt x="65" y="816"/>
                  </a:cubicBezTo>
                  <a:cubicBezTo>
                    <a:pt x="87" y="826"/>
                    <a:pt x="110" y="829"/>
                    <a:pt x="131" y="839"/>
                  </a:cubicBezTo>
                  <a:cubicBezTo>
                    <a:pt x="137" y="842"/>
                    <a:pt x="142" y="845"/>
                    <a:pt x="147" y="849"/>
                  </a:cubicBezTo>
                  <a:cubicBezTo>
                    <a:pt x="147" y="858"/>
                    <a:pt x="148" y="869"/>
                    <a:pt x="146" y="878"/>
                  </a:cubicBezTo>
                  <a:cubicBezTo>
                    <a:pt x="143" y="888"/>
                    <a:pt x="137" y="899"/>
                    <a:pt x="137" y="909"/>
                  </a:cubicBezTo>
                  <a:cubicBezTo>
                    <a:pt x="125" y="937"/>
                    <a:pt x="109" y="965"/>
                    <a:pt x="105" y="994"/>
                  </a:cubicBezTo>
                  <a:cubicBezTo>
                    <a:pt x="104" y="999"/>
                    <a:pt x="104" y="1004"/>
                    <a:pt x="104" y="1010"/>
                  </a:cubicBezTo>
                  <a:cubicBezTo>
                    <a:pt x="103" y="1012"/>
                    <a:pt x="103" y="1014"/>
                    <a:pt x="103" y="1015"/>
                  </a:cubicBezTo>
                  <a:cubicBezTo>
                    <a:pt x="102" y="1017"/>
                    <a:pt x="102" y="1019"/>
                    <a:pt x="103" y="1021"/>
                  </a:cubicBezTo>
                  <a:cubicBezTo>
                    <a:pt x="102" y="1023"/>
                    <a:pt x="102" y="1025"/>
                    <a:pt x="102" y="1027"/>
                  </a:cubicBezTo>
                  <a:cubicBezTo>
                    <a:pt x="100" y="1048"/>
                    <a:pt x="103" y="1069"/>
                    <a:pt x="104" y="1090"/>
                  </a:cubicBezTo>
                  <a:cubicBezTo>
                    <a:pt x="104" y="1117"/>
                    <a:pt x="102" y="1144"/>
                    <a:pt x="100" y="1170"/>
                  </a:cubicBezTo>
                  <a:cubicBezTo>
                    <a:pt x="98" y="1184"/>
                    <a:pt x="96" y="1197"/>
                    <a:pt x="94" y="1211"/>
                  </a:cubicBezTo>
                  <a:cubicBezTo>
                    <a:pt x="84" y="1256"/>
                    <a:pt x="68" y="1300"/>
                    <a:pt x="46" y="1341"/>
                  </a:cubicBezTo>
                  <a:cubicBezTo>
                    <a:pt x="41" y="1350"/>
                    <a:pt x="43" y="1364"/>
                    <a:pt x="53" y="1369"/>
                  </a:cubicBezTo>
                  <a:cubicBezTo>
                    <a:pt x="90" y="1385"/>
                    <a:pt x="129" y="1405"/>
                    <a:pt x="169" y="1413"/>
                  </a:cubicBezTo>
                  <a:cubicBezTo>
                    <a:pt x="169" y="1413"/>
                    <a:pt x="169" y="1413"/>
                    <a:pt x="169" y="1413"/>
                  </a:cubicBezTo>
                  <a:cubicBezTo>
                    <a:pt x="169" y="1421"/>
                    <a:pt x="168" y="1431"/>
                    <a:pt x="171" y="1439"/>
                  </a:cubicBezTo>
                  <a:cubicBezTo>
                    <a:pt x="171" y="1444"/>
                    <a:pt x="170" y="1449"/>
                    <a:pt x="168" y="1454"/>
                  </a:cubicBezTo>
                  <a:cubicBezTo>
                    <a:pt x="161" y="1471"/>
                    <a:pt x="150" y="1487"/>
                    <a:pt x="144" y="1505"/>
                  </a:cubicBezTo>
                  <a:cubicBezTo>
                    <a:pt x="131" y="1542"/>
                    <a:pt x="124" y="1581"/>
                    <a:pt x="122" y="1620"/>
                  </a:cubicBezTo>
                  <a:cubicBezTo>
                    <a:pt x="121" y="1658"/>
                    <a:pt x="125" y="1696"/>
                    <a:pt x="135" y="1733"/>
                  </a:cubicBezTo>
                  <a:cubicBezTo>
                    <a:pt x="141" y="1757"/>
                    <a:pt x="150" y="1785"/>
                    <a:pt x="162" y="1808"/>
                  </a:cubicBezTo>
                  <a:cubicBezTo>
                    <a:pt x="162" y="1821"/>
                    <a:pt x="162" y="1834"/>
                    <a:pt x="162" y="1847"/>
                  </a:cubicBezTo>
                  <a:cubicBezTo>
                    <a:pt x="162" y="1852"/>
                    <a:pt x="162" y="1857"/>
                    <a:pt x="162" y="1863"/>
                  </a:cubicBezTo>
                  <a:cubicBezTo>
                    <a:pt x="159" y="1872"/>
                    <a:pt x="156" y="1882"/>
                    <a:pt x="154" y="1892"/>
                  </a:cubicBezTo>
                  <a:cubicBezTo>
                    <a:pt x="152" y="1895"/>
                    <a:pt x="149" y="1899"/>
                    <a:pt x="147" y="1903"/>
                  </a:cubicBezTo>
                  <a:cubicBezTo>
                    <a:pt x="129" y="1930"/>
                    <a:pt x="136" y="1961"/>
                    <a:pt x="150" y="1989"/>
                  </a:cubicBezTo>
                  <a:cubicBezTo>
                    <a:pt x="145" y="2015"/>
                    <a:pt x="148" y="2055"/>
                    <a:pt x="167" y="2073"/>
                  </a:cubicBezTo>
                  <a:cubicBezTo>
                    <a:pt x="185" y="2090"/>
                    <a:pt x="227" y="2105"/>
                    <a:pt x="252" y="2095"/>
                  </a:cubicBezTo>
                  <a:cubicBezTo>
                    <a:pt x="274" y="2085"/>
                    <a:pt x="271" y="2045"/>
                    <a:pt x="262" y="2028"/>
                  </a:cubicBezTo>
                  <a:cubicBezTo>
                    <a:pt x="260" y="2026"/>
                    <a:pt x="259" y="2024"/>
                    <a:pt x="258" y="2022"/>
                  </a:cubicBezTo>
                  <a:cubicBezTo>
                    <a:pt x="258" y="2021"/>
                    <a:pt x="259" y="2020"/>
                    <a:pt x="259" y="2019"/>
                  </a:cubicBezTo>
                  <a:cubicBezTo>
                    <a:pt x="260" y="2011"/>
                    <a:pt x="260" y="2003"/>
                    <a:pt x="260" y="1995"/>
                  </a:cubicBezTo>
                  <a:cubicBezTo>
                    <a:pt x="262" y="1998"/>
                    <a:pt x="264" y="2001"/>
                    <a:pt x="266" y="2004"/>
                  </a:cubicBezTo>
                  <a:cubicBezTo>
                    <a:pt x="276" y="2019"/>
                    <a:pt x="286" y="2039"/>
                    <a:pt x="303" y="2045"/>
                  </a:cubicBezTo>
                  <a:cubicBezTo>
                    <a:pt x="322" y="2053"/>
                    <a:pt x="347" y="2052"/>
                    <a:pt x="367" y="2053"/>
                  </a:cubicBezTo>
                  <a:cubicBezTo>
                    <a:pt x="383" y="2053"/>
                    <a:pt x="411" y="2059"/>
                    <a:pt x="424" y="2046"/>
                  </a:cubicBezTo>
                  <a:cubicBezTo>
                    <a:pt x="436" y="2034"/>
                    <a:pt x="428" y="2019"/>
                    <a:pt x="417" y="2010"/>
                  </a:cubicBezTo>
                  <a:cubicBezTo>
                    <a:pt x="404" y="2000"/>
                    <a:pt x="390" y="2001"/>
                    <a:pt x="375" y="1998"/>
                  </a:cubicBezTo>
                  <a:cubicBezTo>
                    <a:pt x="353" y="1994"/>
                    <a:pt x="342" y="1962"/>
                    <a:pt x="334" y="1944"/>
                  </a:cubicBezTo>
                  <a:cubicBezTo>
                    <a:pt x="324" y="1923"/>
                    <a:pt x="319" y="1898"/>
                    <a:pt x="307" y="1879"/>
                  </a:cubicBezTo>
                  <a:cubicBezTo>
                    <a:pt x="308" y="1870"/>
                    <a:pt x="308" y="1861"/>
                    <a:pt x="308" y="1852"/>
                  </a:cubicBezTo>
                  <a:cubicBezTo>
                    <a:pt x="313" y="1830"/>
                    <a:pt x="314" y="1806"/>
                    <a:pt x="316" y="1785"/>
                  </a:cubicBezTo>
                  <a:cubicBezTo>
                    <a:pt x="321" y="1740"/>
                    <a:pt x="325" y="1696"/>
                    <a:pt x="332" y="1651"/>
                  </a:cubicBezTo>
                  <a:cubicBezTo>
                    <a:pt x="343" y="1573"/>
                    <a:pt x="359" y="1496"/>
                    <a:pt x="360" y="1417"/>
                  </a:cubicBezTo>
                  <a:cubicBezTo>
                    <a:pt x="381" y="1418"/>
                    <a:pt x="402" y="1411"/>
                    <a:pt x="420" y="1402"/>
                  </a:cubicBezTo>
                  <a:cubicBezTo>
                    <a:pt x="436" y="1395"/>
                    <a:pt x="460" y="1382"/>
                    <a:pt x="468" y="1365"/>
                  </a:cubicBezTo>
                  <a:cubicBezTo>
                    <a:pt x="477" y="1347"/>
                    <a:pt x="466" y="1319"/>
                    <a:pt x="463" y="1300"/>
                  </a:cubicBezTo>
                  <a:cubicBezTo>
                    <a:pt x="458" y="1272"/>
                    <a:pt x="453" y="1243"/>
                    <a:pt x="454" y="1214"/>
                  </a:cubicBezTo>
                  <a:cubicBezTo>
                    <a:pt x="456" y="1161"/>
                    <a:pt x="469" y="1109"/>
                    <a:pt x="469" y="1055"/>
                  </a:cubicBezTo>
                  <a:cubicBezTo>
                    <a:pt x="469" y="1026"/>
                    <a:pt x="467" y="997"/>
                    <a:pt x="464" y="969"/>
                  </a:cubicBezTo>
                  <a:cubicBezTo>
                    <a:pt x="463" y="953"/>
                    <a:pt x="461" y="938"/>
                    <a:pt x="459" y="922"/>
                  </a:cubicBezTo>
                  <a:cubicBezTo>
                    <a:pt x="465" y="926"/>
                    <a:pt x="474" y="927"/>
                    <a:pt x="481" y="926"/>
                  </a:cubicBezTo>
                  <a:cubicBezTo>
                    <a:pt x="484" y="927"/>
                    <a:pt x="487" y="926"/>
                    <a:pt x="489" y="924"/>
                  </a:cubicBezTo>
                  <a:cubicBezTo>
                    <a:pt x="490" y="923"/>
                    <a:pt x="491" y="923"/>
                    <a:pt x="491" y="922"/>
                  </a:cubicBezTo>
                  <a:cubicBezTo>
                    <a:pt x="499" y="923"/>
                    <a:pt x="506" y="918"/>
                    <a:pt x="510" y="912"/>
                  </a:cubicBezTo>
                  <a:cubicBezTo>
                    <a:pt x="513" y="907"/>
                    <a:pt x="515" y="902"/>
                    <a:pt x="514" y="897"/>
                  </a:cubicBezTo>
                  <a:cubicBezTo>
                    <a:pt x="515" y="896"/>
                    <a:pt x="516" y="894"/>
                    <a:pt x="517" y="893"/>
                  </a:cubicBezTo>
                  <a:cubicBezTo>
                    <a:pt x="522" y="891"/>
                    <a:pt x="525" y="887"/>
                    <a:pt x="528" y="883"/>
                  </a:cubicBezTo>
                  <a:cubicBezTo>
                    <a:pt x="532" y="879"/>
                    <a:pt x="534" y="873"/>
                    <a:pt x="534" y="868"/>
                  </a:cubicBezTo>
                  <a:cubicBezTo>
                    <a:pt x="547" y="859"/>
                    <a:pt x="553" y="846"/>
                    <a:pt x="543" y="832"/>
                  </a:cubicBezTo>
                  <a:close/>
                  <a:moveTo>
                    <a:pt x="123" y="723"/>
                  </a:moveTo>
                  <a:cubicBezTo>
                    <a:pt x="123" y="721"/>
                    <a:pt x="123" y="719"/>
                    <a:pt x="122" y="716"/>
                  </a:cubicBezTo>
                  <a:cubicBezTo>
                    <a:pt x="117" y="704"/>
                    <a:pt x="125" y="684"/>
                    <a:pt x="132" y="670"/>
                  </a:cubicBezTo>
                  <a:cubicBezTo>
                    <a:pt x="133" y="684"/>
                    <a:pt x="137" y="699"/>
                    <a:pt x="139" y="712"/>
                  </a:cubicBezTo>
                  <a:cubicBezTo>
                    <a:pt x="140" y="718"/>
                    <a:pt x="141" y="724"/>
                    <a:pt x="142" y="730"/>
                  </a:cubicBezTo>
                  <a:cubicBezTo>
                    <a:pt x="142" y="730"/>
                    <a:pt x="142" y="730"/>
                    <a:pt x="142" y="730"/>
                  </a:cubicBezTo>
                  <a:cubicBezTo>
                    <a:pt x="137" y="729"/>
                    <a:pt x="132" y="729"/>
                    <a:pt x="127" y="728"/>
                  </a:cubicBezTo>
                  <a:cubicBezTo>
                    <a:pt x="126" y="726"/>
                    <a:pt x="124" y="725"/>
                    <a:pt x="123" y="723"/>
                  </a:cubicBezTo>
                  <a:close/>
                  <a:moveTo>
                    <a:pt x="394" y="495"/>
                  </a:moveTo>
                  <a:cubicBezTo>
                    <a:pt x="395" y="508"/>
                    <a:pt x="394" y="520"/>
                    <a:pt x="393" y="533"/>
                  </a:cubicBezTo>
                  <a:cubicBezTo>
                    <a:pt x="392" y="542"/>
                    <a:pt x="391" y="567"/>
                    <a:pt x="386" y="579"/>
                  </a:cubicBezTo>
                  <a:cubicBezTo>
                    <a:pt x="371" y="545"/>
                    <a:pt x="351" y="514"/>
                    <a:pt x="326" y="487"/>
                  </a:cubicBezTo>
                  <a:cubicBezTo>
                    <a:pt x="329" y="488"/>
                    <a:pt x="332" y="488"/>
                    <a:pt x="336" y="489"/>
                  </a:cubicBezTo>
                  <a:cubicBezTo>
                    <a:pt x="355" y="490"/>
                    <a:pt x="374" y="491"/>
                    <a:pt x="393" y="491"/>
                  </a:cubicBezTo>
                  <a:cubicBezTo>
                    <a:pt x="393" y="493"/>
                    <a:pt x="394" y="494"/>
                    <a:pt x="394" y="495"/>
                  </a:cubicBezTo>
                  <a:close/>
                  <a:moveTo>
                    <a:pt x="351" y="814"/>
                  </a:moveTo>
                  <a:cubicBezTo>
                    <a:pt x="350" y="821"/>
                    <a:pt x="347" y="828"/>
                    <a:pt x="346" y="835"/>
                  </a:cubicBezTo>
                  <a:cubicBezTo>
                    <a:pt x="343" y="848"/>
                    <a:pt x="342" y="861"/>
                    <a:pt x="341" y="874"/>
                  </a:cubicBezTo>
                  <a:cubicBezTo>
                    <a:pt x="335" y="872"/>
                    <a:pt x="330" y="870"/>
                    <a:pt x="325" y="869"/>
                  </a:cubicBezTo>
                  <a:cubicBezTo>
                    <a:pt x="330" y="844"/>
                    <a:pt x="336" y="820"/>
                    <a:pt x="344" y="796"/>
                  </a:cubicBezTo>
                  <a:cubicBezTo>
                    <a:pt x="353" y="802"/>
                    <a:pt x="353" y="802"/>
                    <a:pt x="351" y="814"/>
                  </a:cubicBezTo>
                  <a:close/>
                  <a:moveTo>
                    <a:pt x="441" y="814"/>
                  </a:moveTo>
                  <a:cubicBezTo>
                    <a:pt x="441" y="814"/>
                    <a:pt x="441" y="813"/>
                    <a:pt x="441" y="813"/>
                  </a:cubicBezTo>
                  <a:cubicBezTo>
                    <a:pt x="441" y="813"/>
                    <a:pt x="441" y="813"/>
                    <a:pt x="441" y="814"/>
                  </a:cubicBezTo>
                  <a:cubicBezTo>
                    <a:pt x="441" y="814"/>
                    <a:pt x="441" y="814"/>
                    <a:pt x="441" y="814"/>
                  </a:cubicBezTo>
                  <a:close/>
                  <a:moveTo>
                    <a:pt x="433" y="791"/>
                  </a:moveTo>
                  <a:cubicBezTo>
                    <a:pt x="433" y="791"/>
                    <a:pt x="433" y="791"/>
                    <a:pt x="433" y="791"/>
                  </a:cubicBezTo>
                  <a:cubicBezTo>
                    <a:pt x="433" y="791"/>
                    <a:pt x="433" y="791"/>
                    <a:pt x="433" y="791"/>
                  </a:cubicBezTo>
                  <a:cubicBezTo>
                    <a:pt x="433" y="791"/>
                    <a:pt x="433" y="791"/>
                    <a:pt x="433" y="791"/>
                  </a:cubicBezTo>
                  <a:close/>
                  <a:moveTo>
                    <a:pt x="491" y="776"/>
                  </a:moveTo>
                  <a:cubicBezTo>
                    <a:pt x="472" y="777"/>
                    <a:pt x="455" y="787"/>
                    <a:pt x="444" y="802"/>
                  </a:cubicBezTo>
                  <a:cubicBezTo>
                    <a:pt x="442" y="799"/>
                    <a:pt x="442" y="794"/>
                    <a:pt x="445" y="790"/>
                  </a:cubicBezTo>
                  <a:cubicBezTo>
                    <a:pt x="445" y="790"/>
                    <a:pt x="445" y="789"/>
                    <a:pt x="446" y="789"/>
                  </a:cubicBezTo>
                  <a:cubicBezTo>
                    <a:pt x="451" y="783"/>
                    <a:pt x="456" y="778"/>
                    <a:pt x="463" y="774"/>
                  </a:cubicBezTo>
                  <a:cubicBezTo>
                    <a:pt x="468" y="772"/>
                    <a:pt x="483" y="766"/>
                    <a:pt x="490" y="770"/>
                  </a:cubicBezTo>
                  <a:cubicBezTo>
                    <a:pt x="489" y="772"/>
                    <a:pt x="490" y="774"/>
                    <a:pt x="491" y="776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D6974F0B-3E27-4A66-9CF0-4281A57F707A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1000724" y="2062064"/>
              <a:ext cx="500615" cy="1549159"/>
            </a:xfrm>
            <a:custGeom>
              <a:avLst/>
              <a:gdLst>
                <a:gd name="T0" fmla="*/ 695 w 870"/>
                <a:gd name="T1" fmla="*/ 2347 h 2609"/>
                <a:gd name="T2" fmla="*/ 657 w 870"/>
                <a:gd name="T3" fmla="*/ 2234 h 2609"/>
                <a:gd name="T4" fmla="*/ 673 w 870"/>
                <a:gd name="T5" fmla="*/ 2182 h 2609"/>
                <a:gd name="T6" fmla="*/ 644 w 870"/>
                <a:gd name="T7" fmla="*/ 1837 h 2609"/>
                <a:gd name="T8" fmla="*/ 731 w 870"/>
                <a:gd name="T9" fmla="*/ 1281 h 2609"/>
                <a:gd name="T10" fmla="*/ 752 w 870"/>
                <a:gd name="T11" fmla="*/ 1108 h 2609"/>
                <a:gd name="T12" fmla="*/ 753 w 870"/>
                <a:gd name="T13" fmla="*/ 949 h 2609"/>
                <a:gd name="T14" fmla="*/ 736 w 870"/>
                <a:gd name="T15" fmla="*/ 769 h 2609"/>
                <a:gd name="T16" fmla="*/ 687 w 870"/>
                <a:gd name="T17" fmla="*/ 480 h 2609"/>
                <a:gd name="T18" fmla="*/ 523 w 870"/>
                <a:gd name="T19" fmla="*/ 393 h 2609"/>
                <a:gd name="T20" fmla="*/ 520 w 870"/>
                <a:gd name="T21" fmla="*/ 340 h 2609"/>
                <a:gd name="T22" fmla="*/ 556 w 870"/>
                <a:gd name="T23" fmla="*/ 276 h 2609"/>
                <a:gd name="T24" fmla="*/ 559 w 870"/>
                <a:gd name="T25" fmla="*/ 191 h 2609"/>
                <a:gd name="T26" fmla="*/ 559 w 870"/>
                <a:gd name="T27" fmla="*/ 77 h 2609"/>
                <a:gd name="T28" fmla="*/ 319 w 870"/>
                <a:gd name="T29" fmla="*/ 73 h 2609"/>
                <a:gd name="T30" fmla="*/ 293 w 870"/>
                <a:gd name="T31" fmla="*/ 197 h 2609"/>
                <a:gd name="T32" fmla="*/ 337 w 870"/>
                <a:gd name="T33" fmla="*/ 324 h 2609"/>
                <a:gd name="T34" fmla="*/ 269 w 870"/>
                <a:gd name="T35" fmla="*/ 371 h 2609"/>
                <a:gd name="T36" fmla="*/ 145 w 870"/>
                <a:gd name="T37" fmla="*/ 433 h 2609"/>
                <a:gd name="T38" fmla="*/ 35 w 870"/>
                <a:gd name="T39" fmla="*/ 649 h 2609"/>
                <a:gd name="T40" fmla="*/ 23 w 870"/>
                <a:gd name="T41" fmla="*/ 792 h 2609"/>
                <a:gd name="T42" fmla="*/ 2 w 870"/>
                <a:gd name="T43" fmla="*/ 959 h 2609"/>
                <a:gd name="T44" fmla="*/ 42 w 870"/>
                <a:gd name="T45" fmla="*/ 1106 h 2609"/>
                <a:gd name="T46" fmla="*/ 146 w 870"/>
                <a:gd name="T47" fmla="*/ 1308 h 2609"/>
                <a:gd name="T48" fmla="*/ 152 w 870"/>
                <a:gd name="T49" fmla="*/ 1329 h 2609"/>
                <a:gd name="T50" fmla="*/ 172 w 870"/>
                <a:gd name="T51" fmla="*/ 1320 h 2609"/>
                <a:gd name="T52" fmla="*/ 194 w 870"/>
                <a:gd name="T53" fmla="*/ 1323 h 2609"/>
                <a:gd name="T54" fmla="*/ 192 w 870"/>
                <a:gd name="T55" fmla="*/ 1453 h 2609"/>
                <a:gd name="T56" fmla="*/ 220 w 870"/>
                <a:gd name="T57" fmla="*/ 1756 h 2609"/>
                <a:gd name="T58" fmla="*/ 205 w 870"/>
                <a:gd name="T59" fmla="*/ 2212 h 2609"/>
                <a:gd name="T60" fmla="*/ 227 w 870"/>
                <a:gd name="T61" fmla="*/ 2384 h 2609"/>
                <a:gd name="T62" fmla="*/ 174 w 870"/>
                <a:gd name="T63" fmla="*/ 2526 h 2609"/>
                <a:gd name="T64" fmla="*/ 340 w 870"/>
                <a:gd name="T65" fmla="*/ 2509 h 2609"/>
                <a:gd name="T66" fmla="*/ 359 w 870"/>
                <a:gd name="T67" fmla="*/ 2417 h 2609"/>
                <a:gd name="T68" fmla="*/ 357 w 870"/>
                <a:gd name="T69" fmla="*/ 2271 h 2609"/>
                <a:gd name="T70" fmla="*/ 378 w 870"/>
                <a:gd name="T71" fmla="*/ 2182 h 2609"/>
                <a:gd name="T72" fmla="*/ 384 w 870"/>
                <a:gd name="T73" fmla="*/ 1940 h 2609"/>
                <a:gd name="T74" fmla="*/ 461 w 870"/>
                <a:gd name="T75" fmla="*/ 1817 h 2609"/>
                <a:gd name="T76" fmla="*/ 469 w 870"/>
                <a:gd name="T77" fmla="*/ 1978 h 2609"/>
                <a:gd name="T78" fmla="*/ 485 w 870"/>
                <a:gd name="T79" fmla="*/ 2116 h 2609"/>
                <a:gd name="T80" fmla="*/ 529 w 870"/>
                <a:gd name="T81" fmla="*/ 2390 h 2609"/>
                <a:gd name="T82" fmla="*/ 615 w 870"/>
                <a:gd name="T83" fmla="*/ 2481 h 2609"/>
                <a:gd name="T84" fmla="*/ 796 w 870"/>
                <a:gd name="T85" fmla="*/ 2521 h 2609"/>
                <a:gd name="T86" fmla="*/ 727 w 870"/>
                <a:gd name="T87" fmla="*/ 881 h 2609"/>
                <a:gd name="T88" fmla="*/ 166 w 870"/>
                <a:gd name="T89" fmla="*/ 1012 h 2609"/>
                <a:gd name="T90" fmla="*/ 168 w 870"/>
                <a:gd name="T91" fmla="*/ 1015 h 2609"/>
                <a:gd name="T92" fmla="*/ 187 w 870"/>
                <a:gd name="T93" fmla="*/ 1293 h 2609"/>
                <a:gd name="T94" fmla="*/ 189 w 870"/>
                <a:gd name="T95" fmla="*/ 1299 h 2609"/>
                <a:gd name="T96" fmla="*/ 450 w 870"/>
                <a:gd name="T97" fmla="*/ 431 h 2609"/>
                <a:gd name="T98" fmla="*/ 383 w 870"/>
                <a:gd name="T99" fmla="*/ 473 h 2609"/>
                <a:gd name="T100" fmla="*/ 324 w 870"/>
                <a:gd name="T101" fmla="*/ 347 h 2609"/>
                <a:gd name="T102" fmla="*/ 411 w 870"/>
                <a:gd name="T103" fmla="*/ 400 h 2609"/>
                <a:gd name="T104" fmla="*/ 423 w 870"/>
                <a:gd name="T105" fmla="*/ 559 h 2609"/>
                <a:gd name="T106" fmla="*/ 428 w 870"/>
                <a:gd name="T107" fmla="*/ 489 h 2609"/>
                <a:gd name="T108" fmla="*/ 513 w 870"/>
                <a:gd name="T109" fmla="*/ 425 h 2609"/>
                <a:gd name="T110" fmla="*/ 526 w 870"/>
                <a:gd name="T111" fmla="*/ 682 h 2609"/>
                <a:gd name="T112" fmla="*/ 507 w 870"/>
                <a:gd name="T113" fmla="*/ 492 h 2609"/>
                <a:gd name="T114" fmla="*/ 524 w 870"/>
                <a:gd name="T115" fmla="*/ 521 h 2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70" h="2609">
                  <a:moveTo>
                    <a:pt x="859" y="2465"/>
                  </a:moveTo>
                  <a:cubicBezTo>
                    <a:pt x="847" y="2457"/>
                    <a:pt x="831" y="2454"/>
                    <a:pt x="819" y="2446"/>
                  </a:cubicBezTo>
                  <a:cubicBezTo>
                    <a:pt x="805" y="2437"/>
                    <a:pt x="791" y="2426"/>
                    <a:pt x="778" y="2416"/>
                  </a:cubicBezTo>
                  <a:cubicBezTo>
                    <a:pt x="750" y="2395"/>
                    <a:pt x="717" y="2375"/>
                    <a:pt x="695" y="2347"/>
                  </a:cubicBezTo>
                  <a:cubicBezTo>
                    <a:pt x="691" y="2343"/>
                    <a:pt x="688" y="2338"/>
                    <a:pt x="686" y="2333"/>
                  </a:cubicBezTo>
                  <a:cubicBezTo>
                    <a:pt x="684" y="2325"/>
                    <a:pt x="682" y="2317"/>
                    <a:pt x="679" y="2309"/>
                  </a:cubicBezTo>
                  <a:cubicBezTo>
                    <a:pt x="676" y="2292"/>
                    <a:pt x="676" y="2274"/>
                    <a:pt x="669" y="2257"/>
                  </a:cubicBezTo>
                  <a:cubicBezTo>
                    <a:pt x="666" y="2249"/>
                    <a:pt x="661" y="2242"/>
                    <a:pt x="657" y="2234"/>
                  </a:cubicBezTo>
                  <a:cubicBezTo>
                    <a:pt x="657" y="2233"/>
                    <a:pt x="657" y="2233"/>
                    <a:pt x="657" y="2232"/>
                  </a:cubicBezTo>
                  <a:cubicBezTo>
                    <a:pt x="657" y="2224"/>
                    <a:pt x="657" y="2216"/>
                    <a:pt x="657" y="2208"/>
                  </a:cubicBezTo>
                  <a:cubicBezTo>
                    <a:pt x="661" y="2201"/>
                    <a:pt x="665" y="2195"/>
                    <a:pt x="666" y="2187"/>
                  </a:cubicBezTo>
                  <a:cubicBezTo>
                    <a:pt x="669" y="2189"/>
                    <a:pt x="674" y="2186"/>
                    <a:pt x="673" y="2182"/>
                  </a:cubicBezTo>
                  <a:cubicBezTo>
                    <a:pt x="663" y="2142"/>
                    <a:pt x="656" y="2102"/>
                    <a:pt x="652" y="2062"/>
                  </a:cubicBezTo>
                  <a:cubicBezTo>
                    <a:pt x="648" y="2024"/>
                    <a:pt x="649" y="1987"/>
                    <a:pt x="647" y="1949"/>
                  </a:cubicBezTo>
                  <a:cubicBezTo>
                    <a:pt x="646" y="1932"/>
                    <a:pt x="641" y="1915"/>
                    <a:pt x="639" y="1898"/>
                  </a:cubicBezTo>
                  <a:cubicBezTo>
                    <a:pt x="637" y="1878"/>
                    <a:pt x="641" y="1857"/>
                    <a:pt x="644" y="1837"/>
                  </a:cubicBezTo>
                  <a:cubicBezTo>
                    <a:pt x="651" y="1800"/>
                    <a:pt x="658" y="1763"/>
                    <a:pt x="664" y="1725"/>
                  </a:cubicBezTo>
                  <a:cubicBezTo>
                    <a:pt x="678" y="1649"/>
                    <a:pt x="691" y="1573"/>
                    <a:pt x="705" y="1497"/>
                  </a:cubicBezTo>
                  <a:cubicBezTo>
                    <a:pt x="711" y="1462"/>
                    <a:pt x="718" y="1427"/>
                    <a:pt x="721" y="1391"/>
                  </a:cubicBezTo>
                  <a:cubicBezTo>
                    <a:pt x="724" y="1354"/>
                    <a:pt x="725" y="1317"/>
                    <a:pt x="731" y="1281"/>
                  </a:cubicBezTo>
                  <a:cubicBezTo>
                    <a:pt x="732" y="1280"/>
                    <a:pt x="733" y="1280"/>
                    <a:pt x="733" y="1279"/>
                  </a:cubicBezTo>
                  <a:cubicBezTo>
                    <a:pt x="740" y="1271"/>
                    <a:pt x="751" y="1266"/>
                    <a:pt x="755" y="1255"/>
                  </a:cubicBezTo>
                  <a:cubicBezTo>
                    <a:pt x="760" y="1242"/>
                    <a:pt x="756" y="1224"/>
                    <a:pt x="756" y="1210"/>
                  </a:cubicBezTo>
                  <a:cubicBezTo>
                    <a:pt x="754" y="1176"/>
                    <a:pt x="753" y="1142"/>
                    <a:pt x="752" y="1108"/>
                  </a:cubicBezTo>
                  <a:cubicBezTo>
                    <a:pt x="754" y="1073"/>
                    <a:pt x="757" y="1038"/>
                    <a:pt x="752" y="1003"/>
                  </a:cubicBezTo>
                  <a:cubicBezTo>
                    <a:pt x="753" y="1000"/>
                    <a:pt x="753" y="997"/>
                    <a:pt x="753" y="994"/>
                  </a:cubicBezTo>
                  <a:cubicBezTo>
                    <a:pt x="754" y="988"/>
                    <a:pt x="755" y="982"/>
                    <a:pt x="756" y="976"/>
                  </a:cubicBezTo>
                  <a:cubicBezTo>
                    <a:pt x="758" y="967"/>
                    <a:pt x="758" y="957"/>
                    <a:pt x="753" y="949"/>
                  </a:cubicBezTo>
                  <a:cubicBezTo>
                    <a:pt x="750" y="945"/>
                    <a:pt x="744" y="942"/>
                    <a:pt x="741" y="938"/>
                  </a:cubicBezTo>
                  <a:cubicBezTo>
                    <a:pt x="735" y="930"/>
                    <a:pt x="741" y="919"/>
                    <a:pt x="741" y="909"/>
                  </a:cubicBezTo>
                  <a:cubicBezTo>
                    <a:pt x="743" y="876"/>
                    <a:pt x="718" y="849"/>
                    <a:pt x="726" y="814"/>
                  </a:cubicBezTo>
                  <a:cubicBezTo>
                    <a:pt x="729" y="799"/>
                    <a:pt x="734" y="784"/>
                    <a:pt x="736" y="769"/>
                  </a:cubicBezTo>
                  <a:cubicBezTo>
                    <a:pt x="738" y="750"/>
                    <a:pt x="737" y="731"/>
                    <a:pt x="734" y="713"/>
                  </a:cubicBezTo>
                  <a:cubicBezTo>
                    <a:pt x="730" y="676"/>
                    <a:pt x="721" y="641"/>
                    <a:pt x="720" y="604"/>
                  </a:cubicBezTo>
                  <a:cubicBezTo>
                    <a:pt x="720" y="573"/>
                    <a:pt x="727" y="534"/>
                    <a:pt x="713" y="504"/>
                  </a:cubicBezTo>
                  <a:cubicBezTo>
                    <a:pt x="708" y="492"/>
                    <a:pt x="699" y="485"/>
                    <a:pt x="687" y="480"/>
                  </a:cubicBezTo>
                  <a:cubicBezTo>
                    <a:pt x="670" y="471"/>
                    <a:pt x="652" y="464"/>
                    <a:pt x="635" y="456"/>
                  </a:cubicBezTo>
                  <a:cubicBezTo>
                    <a:pt x="599" y="438"/>
                    <a:pt x="565" y="419"/>
                    <a:pt x="531" y="399"/>
                  </a:cubicBezTo>
                  <a:cubicBezTo>
                    <a:pt x="531" y="398"/>
                    <a:pt x="530" y="398"/>
                    <a:pt x="529" y="397"/>
                  </a:cubicBezTo>
                  <a:cubicBezTo>
                    <a:pt x="527" y="396"/>
                    <a:pt x="525" y="395"/>
                    <a:pt x="523" y="393"/>
                  </a:cubicBezTo>
                  <a:cubicBezTo>
                    <a:pt x="522" y="393"/>
                    <a:pt x="521" y="393"/>
                    <a:pt x="520" y="393"/>
                  </a:cubicBezTo>
                  <a:cubicBezTo>
                    <a:pt x="518" y="382"/>
                    <a:pt x="515" y="371"/>
                    <a:pt x="510" y="361"/>
                  </a:cubicBezTo>
                  <a:cubicBezTo>
                    <a:pt x="510" y="360"/>
                    <a:pt x="511" y="358"/>
                    <a:pt x="510" y="357"/>
                  </a:cubicBezTo>
                  <a:cubicBezTo>
                    <a:pt x="509" y="351"/>
                    <a:pt x="517" y="345"/>
                    <a:pt x="520" y="340"/>
                  </a:cubicBezTo>
                  <a:cubicBezTo>
                    <a:pt x="524" y="335"/>
                    <a:pt x="526" y="328"/>
                    <a:pt x="528" y="322"/>
                  </a:cubicBezTo>
                  <a:cubicBezTo>
                    <a:pt x="533" y="306"/>
                    <a:pt x="540" y="291"/>
                    <a:pt x="549" y="276"/>
                  </a:cubicBezTo>
                  <a:cubicBezTo>
                    <a:pt x="549" y="276"/>
                    <a:pt x="549" y="276"/>
                    <a:pt x="549" y="276"/>
                  </a:cubicBezTo>
                  <a:cubicBezTo>
                    <a:pt x="551" y="276"/>
                    <a:pt x="554" y="276"/>
                    <a:pt x="556" y="276"/>
                  </a:cubicBezTo>
                  <a:cubicBezTo>
                    <a:pt x="558" y="276"/>
                    <a:pt x="561" y="274"/>
                    <a:pt x="561" y="272"/>
                  </a:cubicBezTo>
                  <a:cubicBezTo>
                    <a:pt x="563" y="259"/>
                    <a:pt x="565" y="246"/>
                    <a:pt x="565" y="232"/>
                  </a:cubicBezTo>
                  <a:cubicBezTo>
                    <a:pt x="566" y="222"/>
                    <a:pt x="569" y="210"/>
                    <a:pt x="566" y="200"/>
                  </a:cubicBezTo>
                  <a:cubicBezTo>
                    <a:pt x="565" y="196"/>
                    <a:pt x="562" y="193"/>
                    <a:pt x="559" y="191"/>
                  </a:cubicBezTo>
                  <a:cubicBezTo>
                    <a:pt x="559" y="191"/>
                    <a:pt x="559" y="191"/>
                    <a:pt x="559" y="190"/>
                  </a:cubicBezTo>
                  <a:cubicBezTo>
                    <a:pt x="567" y="169"/>
                    <a:pt x="576" y="147"/>
                    <a:pt x="574" y="124"/>
                  </a:cubicBezTo>
                  <a:cubicBezTo>
                    <a:pt x="574" y="115"/>
                    <a:pt x="572" y="106"/>
                    <a:pt x="568" y="98"/>
                  </a:cubicBezTo>
                  <a:cubicBezTo>
                    <a:pt x="564" y="90"/>
                    <a:pt x="560" y="87"/>
                    <a:pt x="559" y="77"/>
                  </a:cubicBezTo>
                  <a:cubicBezTo>
                    <a:pt x="559" y="73"/>
                    <a:pt x="560" y="69"/>
                    <a:pt x="559" y="65"/>
                  </a:cubicBezTo>
                  <a:cubicBezTo>
                    <a:pt x="554" y="24"/>
                    <a:pt x="501" y="12"/>
                    <a:pt x="467" y="8"/>
                  </a:cubicBezTo>
                  <a:cubicBezTo>
                    <a:pt x="424" y="4"/>
                    <a:pt x="374" y="0"/>
                    <a:pt x="342" y="34"/>
                  </a:cubicBezTo>
                  <a:cubicBezTo>
                    <a:pt x="331" y="46"/>
                    <a:pt x="324" y="59"/>
                    <a:pt x="319" y="73"/>
                  </a:cubicBezTo>
                  <a:cubicBezTo>
                    <a:pt x="315" y="80"/>
                    <a:pt x="312" y="87"/>
                    <a:pt x="313" y="94"/>
                  </a:cubicBezTo>
                  <a:cubicBezTo>
                    <a:pt x="308" y="114"/>
                    <a:pt x="307" y="135"/>
                    <a:pt x="306" y="156"/>
                  </a:cubicBezTo>
                  <a:cubicBezTo>
                    <a:pt x="303" y="154"/>
                    <a:pt x="299" y="154"/>
                    <a:pt x="294" y="157"/>
                  </a:cubicBezTo>
                  <a:cubicBezTo>
                    <a:pt x="284" y="166"/>
                    <a:pt x="291" y="186"/>
                    <a:pt x="293" y="197"/>
                  </a:cubicBezTo>
                  <a:cubicBezTo>
                    <a:pt x="296" y="218"/>
                    <a:pt x="300" y="266"/>
                    <a:pt x="332" y="260"/>
                  </a:cubicBezTo>
                  <a:cubicBezTo>
                    <a:pt x="333" y="264"/>
                    <a:pt x="334" y="267"/>
                    <a:pt x="336" y="271"/>
                  </a:cubicBezTo>
                  <a:cubicBezTo>
                    <a:pt x="336" y="272"/>
                    <a:pt x="336" y="273"/>
                    <a:pt x="337" y="273"/>
                  </a:cubicBezTo>
                  <a:cubicBezTo>
                    <a:pt x="336" y="290"/>
                    <a:pt x="341" y="307"/>
                    <a:pt x="337" y="324"/>
                  </a:cubicBezTo>
                  <a:cubicBezTo>
                    <a:pt x="333" y="322"/>
                    <a:pt x="329" y="324"/>
                    <a:pt x="325" y="328"/>
                  </a:cubicBezTo>
                  <a:cubicBezTo>
                    <a:pt x="323" y="330"/>
                    <a:pt x="321" y="332"/>
                    <a:pt x="319" y="335"/>
                  </a:cubicBezTo>
                  <a:cubicBezTo>
                    <a:pt x="312" y="331"/>
                    <a:pt x="300" y="341"/>
                    <a:pt x="294" y="346"/>
                  </a:cubicBezTo>
                  <a:cubicBezTo>
                    <a:pt x="286" y="354"/>
                    <a:pt x="277" y="362"/>
                    <a:pt x="269" y="371"/>
                  </a:cubicBezTo>
                  <a:cubicBezTo>
                    <a:pt x="263" y="376"/>
                    <a:pt x="258" y="381"/>
                    <a:pt x="257" y="388"/>
                  </a:cubicBezTo>
                  <a:cubicBezTo>
                    <a:pt x="255" y="391"/>
                    <a:pt x="252" y="393"/>
                    <a:pt x="250" y="395"/>
                  </a:cubicBezTo>
                  <a:cubicBezTo>
                    <a:pt x="222" y="407"/>
                    <a:pt x="195" y="419"/>
                    <a:pt x="166" y="428"/>
                  </a:cubicBezTo>
                  <a:cubicBezTo>
                    <a:pt x="159" y="429"/>
                    <a:pt x="152" y="431"/>
                    <a:pt x="145" y="433"/>
                  </a:cubicBezTo>
                  <a:cubicBezTo>
                    <a:pt x="131" y="437"/>
                    <a:pt x="118" y="440"/>
                    <a:pt x="106" y="446"/>
                  </a:cubicBezTo>
                  <a:cubicBezTo>
                    <a:pt x="96" y="449"/>
                    <a:pt x="87" y="453"/>
                    <a:pt x="79" y="459"/>
                  </a:cubicBezTo>
                  <a:cubicBezTo>
                    <a:pt x="57" y="475"/>
                    <a:pt x="60" y="508"/>
                    <a:pt x="59" y="532"/>
                  </a:cubicBezTo>
                  <a:cubicBezTo>
                    <a:pt x="57" y="574"/>
                    <a:pt x="53" y="611"/>
                    <a:pt x="35" y="649"/>
                  </a:cubicBezTo>
                  <a:cubicBezTo>
                    <a:pt x="21" y="679"/>
                    <a:pt x="13" y="704"/>
                    <a:pt x="18" y="736"/>
                  </a:cubicBezTo>
                  <a:cubicBezTo>
                    <a:pt x="19" y="741"/>
                    <a:pt x="19" y="745"/>
                    <a:pt x="20" y="750"/>
                  </a:cubicBezTo>
                  <a:cubicBezTo>
                    <a:pt x="20" y="751"/>
                    <a:pt x="20" y="753"/>
                    <a:pt x="21" y="754"/>
                  </a:cubicBezTo>
                  <a:cubicBezTo>
                    <a:pt x="22" y="767"/>
                    <a:pt x="24" y="779"/>
                    <a:pt x="23" y="792"/>
                  </a:cubicBezTo>
                  <a:cubicBezTo>
                    <a:pt x="23" y="795"/>
                    <a:pt x="23" y="798"/>
                    <a:pt x="22" y="802"/>
                  </a:cubicBezTo>
                  <a:cubicBezTo>
                    <a:pt x="21" y="806"/>
                    <a:pt x="20" y="810"/>
                    <a:pt x="19" y="815"/>
                  </a:cubicBezTo>
                  <a:cubicBezTo>
                    <a:pt x="13" y="838"/>
                    <a:pt x="10" y="861"/>
                    <a:pt x="8" y="884"/>
                  </a:cubicBezTo>
                  <a:cubicBezTo>
                    <a:pt x="4" y="909"/>
                    <a:pt x="0" y="934"/>
                    <a:pt x="2" y="959"/>
                  </a:cubicBezTo>
                  <a:cubicBezTo>
                    <a:pt x="4" y="997"/>
                    <a:pt x="15" y="1034"/>
                    <a:pt x="28" y="1069"/>
                  </a:cubicBezTo>
                  <a:cubicBezTo>
                    <a:pt x="29" y="1071"/>
                    <a:pt x="29" y="1072"/>
                    <a:pt x="30" y="1073"/>
                  </a:cubicBezTo>
                  <a:cubicBezTo>
                    <a:pt x="30" y="1075"/>
                    <a:pt x="30" y="1077"/>
                    <a:pt x="31" y="1079"/>
                  </a:cubicBezTo>
                  <a:cubicBezTo>
                    <a:pt x="35" y="1088"/>
                    <a:pt x="38" y="1097"/>
                    <a:pt x="42" y="1106"/>
                  </a:cubicBezTo>
                  <a:cubicBezTo>
                    <a:pt x="66" y="1165"/>
                    <a:pt x="93" y="1223"/>
                    <a:pt x="130" y="1275"/>
                  </a:cubicBezTo>
                  <a:cubicBezTo>
                    <a:pt x="128" y="1286"/>
                    <a:pt x="125" y="1296"/>
                    <a:pt x="123" y="1306"/>
                  </a:cubicBezTo>
                  <a:cubicBezTo>
                    <a:pt x="122" y="1310"/>
                    <a:pt x="125" y="1313"/>
                    <a:pt x="129" y="1312"/>
                  </a:cubicBezTo>
                  <a:cubicBezTo>
                    <a:pt x="134" y="1311"/>
                    <a:pt x="140" y="1309"/>
                    <a:pt x="146" y="1308"/>
                  </a:cubicBezTo>
                  <a:cubicBezTo>
                    <a:pt x="146" y="1310"/>
                    <a:pt x="147" y="1312"/>
                    <a:pt x="148" y="1314"/>
                  </a:cubicBezTo>
                  <a:cubicBezTo>
                    <a:pt x="148" y="1314"/>
                    <a:pt x="148" y="1315"/>
                    <a:pt x="148" y="1315"/>
                  </a:cubicBezTo>
                  <a:cubicBezTo>
                    <a:pt x="147" y="1319"/>
                    <a:pt x="148" y="1322"/>
                    <a:pt x="150" y="1324"/>
                  </a:cubicBezTo>
                  <a:cubicBezTo>
                    <a:pt x="151" y="1326"/>
                    <a:pt x="151" y="1328"/>
                    <a:pt x="152" y="1329"/>
                  </a:cubicBezTo>
                  <a:cubicBezTo>
                    <a:pt x="152" y="1331"/>
                    <a:pt x="153" y="1332"/>
                    <a:pt x="155" y="1332"/>
                  </a:cubicBezTo>
                  <a:cubicBezTo>
                    <a:pt x="155" y="1336"/>
                    <a:pt x="159" y="1338"/>
                    <a:pt x="162" y="1335"/>
                  </a:cubicBezTo>
                  <a:cubicBezTo>
                    <a:pt x="165" y="1331"/>
                    <a:pt x="168" y="1327"/>
                    <a:pt x="170" y="1323"/>
                  </a:cubicBezTo>
                  <a:cubicBezTo>
                    <a:pt x="171" y="1322"/>
                    <a:pt x="172" y="1321"/>
                    <a:pt x="172" y="1320"/>
                  </a:cubicBezTo>
                  <a:cubicBezTo>
                    <a:pt x="176" y="1315"/>
                    <a:pt x="178" y="1309"/>
                    <a:pt x="181" y="1304"/>
                  </a:cubicBezTo>
                  <a:cubicBezTo>
                    <a:pt x="182" y="1306"/>
                    <a:pt x="183" y="1309"/>
                    <a:pt x="184" y="1311"/>
                  </a:cubicBezTo>
                  <a:cubicBezTo>
                    <a:pt x="185" y="1313"/>
                    <a:pt x="187" y="1315"/>
                    <a:pt x="188" y="1315"/>
                  </a:cubicBezTo>
                  <a:cubicBezTo>
                    <a:pt x="191" y="1317"/>
                    <a:pt x="192" y="1320"/>
                    <a:pt x="194" y="1323"/>
                  </a:cubicBezTo>
                  <a:cubicBezTo>
                    <a:pt x="194" y="1324"/>
                    <a:pt x="194" y="1324"/>
                    <a:pt x="194" y="1325"/>
                  </a:cubicBezTo>
                  <a:cubicBezTo>
                    <a:pt x="195" y="1331"/>
                    <a:pt x="196" y="1337"/>
                    <a:pt x="196" y="1344"/>
                  </a:cubicBezTo>
                  <a:cubicBezTo>
                    <a:pt x="196" y="1358"/>
                    <a:pt x="192" y="1374"/>
                    <a:pt x="191" y="1386"/>
                  </a:cubicBezTo>
                  <a:cubicBezTo>
                    <a:pt x="190" y="1408"/>
                    <a:pt x="190" y="1431"/>
                    <a:pt x="192" y="1453"/>
                  </a:cubicBezTo>
                  <a:cubicBezTo>
                    <a:pt x="196" y="1497"/>
                    <a:pt x="202" y="1540"/>
                    <a:pt x="206" y="1584"/>
                  </a:cubicBezTo>
                  <a:cubicBezTo>
                    <a:pt x="207" y="1585"/>
                    <a:pt x="207" y="1585"/>
                    <a:pt x="207" y="1586"/>
                  </a:cubicBezTo>
                  <a:cubicBezTo>
                    <a:pt x="206" y="1613"/>
                    <a:pt x="206" y="1640"/>
                    <a:pt x="208" y="1668"/>
                  </a:cubicBezTo>
                  <a:cubicBezTo>
                    <a:pt x="210" y="1698"/>
                    <a:pt x="217" y="1727"/>
                    <a:pt x="220" y="1756"/>
                  </a:cubicBezTo>
                  <a:cubicBezTo>
                    <a:pt x="223" y="1787"/>
                    <a:pt x="218" y="1818"/>
                    <a:pt x="214" y="1849"/>
                  </a:cubicBezTo>
                  <a:cubicBezTo>
                    <a:pt x="210" y="1879"/>
                    <a:pt x="210" y="1909"/>
                    <a:pt x="211" y="1939"/>
                  </a:cubicBezTo>
                  <a:cubicBezTo>
                    <a:pt x="212" y="2002"/>
                    <a:pt x="197" y="2062"/>
                    <a:pt x="197" y="2125"/>
                  </a:cubicBezTo>
                  <a:cubicBezTo>
                    <a:pt x="197" y="2154"/>
                    <a:pt x="200" y="2183"/>
                    <a:pt x="205" y="2212"/>
                  </a:cubicBezTo>
                  <a:cubicBezTo>
                    <a:pt x="208" y="2226"/>
                    <a:pt x="211" y="2239"/>
                    <a:pt x="214" y="2252"/>
                  </a:cubicBezTo>
                  <a:cubicBezTo>
                    <a:pt x="216" y="2259"/>
                    <a:pt x="218" y="2265"/>
                    <a:pt x="220" y="2272"/>
                  </a:cubicBezTo>
                  <a:cubicBezTo>
                    <a:pt x="222" y="2285"/>
                    <a:pt x="219" y="2293"/>
                    <a:pt x="217" y="2305"/>
                  </a:cubicBezTo>
                  <a:cubicBezTo>
                    <a:pt x="212" y="2331"/>
                    <a:pt x="227" y="2358"/>
                    <a:pt x="227" y="2384"/>
                  </a:cubicBezTo>
                  <a:cubicBezTo>
                    <a:pt x="228" y="2402"/>
                    <a:pt x="225" y="2419"/>
                    <a:pt x="220" y="2436"/>
                  </a:cubicBezTo>
                  <a:cubicBezTo>
                    <a:pt x="215" y="2450"/>
                    <a:pt x="209" y="2462"/>
                    <a:pt x="202" y="2475"/>
                  </a:cubicBezTo>
                  <a:cubicBezTo>
                    <a:pt x="198" y="2483"/>
                    <a:pt x="192" y="2491"/>
                    <a:pt x="187" y="2499"/>
                  </a:cubicBezTo>
                  <a:cubicBezTo>
                    <a:pt x="181" y="2507"/>
                    <a:pt x="177" y="2517"/>
                    <a:pt x="174" y="2526"/>
                  </a:cubicBezTo>
                  <a:cubicBezTo>
                    <a:pt x="167" y="2546"/>
                    <a:pt x="167" y="2566"/>
                    <a:pt x="187" y="2583"/>
                  </a:cubicBezTo>
                  <a:cubicBezTo>
                    <a:pt x="219" y="2609"/>
                    <a:pt x="277" y="2600"/>
                    <a:pt x="311" y="2582"/>
                  </a:cubicBezTo>
                  <a:cubicBezTo>
                    <a:pt x="326" y="2573"/>
                    <a:pt x="337" y="2561"/>
                    <a:pt x="340" y="2543"/>
                  </a:cubicBezTo>
                  <a:cubicBezTo>
                    <a:pt x="341" y="2532"/>
                    <a:pt x="339" y="2520"/>
                    <a:pt x="340" y="2509"/>
                  </a:cubicBezTo>
                  <a:cubicBezTo>
                    <a:pt x="340" y="2491"/>
                    <a:pt x="351" y="2484"/>
                    <a:pt x="360" y="2471"/>
                  </a:cubicBezTo>
                  <a:cubicBezTo>
                    <a:pt x="366" y="2462"/>
                    <a:pt x="366" y="2453"/>
                    <a:pt x="364" y="2444"/>
                  </a:cubicBezTo>
                  <a:cubicBezTo>
                    <a:pt x="363" y="2436"/>
                    <a:pt x="361" y="2428"/>
                    <a:pt x="359" y="2419"/>
                  </a:cubicBezTo>
                  <a:cubicBezTo>
                    <a:pt x="359" y="2419"/>
                    <a:pt x="359" y="2418"/>
                    <a:pt x="359" y="2417"/>
                  </a:cubicBezTo>
                  <a:cubicBezTo>
                    <a:pt x="360" y="2412"/>
                    <a:pt x="359" y="2407"/>
                    <a:pt x="356" y="2403"/>
                  </a:cubicBezTo>
                  <a:cubicBezTo>
                    <a:pt x="356" y="2399"/>
                    <a:pt x="356" y="2395"/>
                    <a:pt x="356" y="2391"/>
                  </a:cubicBezTo>
                  <a:cubicBezTo>
                    <a:pt x="356" y="2361"/>
                    <a:pt x="371" y="2331"/>
                    <a:pt x="364" y="2301"/>
                  </a:cubicBezTo>
                  <a:cubicBezTo>
                    <a:pt x="362" y="2291"/>
                    <a:pt x="357" y="2282"/>
                    <a:pt x="357" y="2271"/>
                  </a:cubicBezTo>
                  <a:cubicBezTo>
                    <a:pt x="357" y="2265"/>
                    <a:pt x="359" y="2259"/>
                    <a:pt x="362" y="2253"/>
                  </a:cubicBezTo>
                  <a:cubicBezTo>
                    <a:pt x="363" y="2251"/>
                    <a:pt x="363" y="2249"/>
                    <a:pt x="364" y="2247"/>
                  </a:cubicBezTo>
                  <a:cubicBezTo>
                    <a:pt x="370" y="2232"/>
                    <a:pt x="375" y="2217"/>
                    <a:pt x="377" y="2201"/>
                  </a:cubicBezTo>
                  <a:cubicBezTo>
                    <a:pt x="378" y="2195"/>
                    <a:pt x="378" y="2188"/>
                    <a:pt x="378" y="2182"/>
                  </a:cubicBezTo>
                  <a:cubicBezTo>
                    <a:pt x="381" y="2149"/>
                    <a:pt x="379" y="2116"/>
                    <a:pt x="375" y="2087"/>
                  </a:cubicBezTo>
                  <a:cubicBezTo>
                    <a:pt x="374" y="2084"/>
                    <a:pt x="374" y="2082"/>
                    <a:pt x="372" y="2080"/>
                  </a:cubicBezTo>
                  <a:cubicBezTo>
                    <a:pt x="372" y="2044"/>
                    <a:pt x="378" y="2007"/>
                    <a:pt x="381" y="1972"/>
                  </a:cubicBezTo>
                  <a:cubicBezTo>
                    <a:pt x="382" y="1961"/>
                    <a:pt x="383" y="1951"/>
                    <a:pt x="384" y="1940"/>
                  </a:cubicBezTo>
                  <a:cubicBezTo>
                    <a:pt x="396" y="1868"/>
                    <a:pt x="407" y="1795"/>
                    <a:pt x="412" y="1723"/>
                  </a:cubicBezTo>
                  <a:cubicBezTo>
                    <a:pt x="420" y="1670"/>
                    <a:pt x="428" y="1617"/>
                    <a:pt x="438" y="1565"/>
                  </a:cubicBezTo>
                  <a:cubicBezTo>
                    <a:pt x="439" y="1604"/>
                    <a:pt x="441" y="1643"/>
                    <a:pt x="445" y="1682"/>
                  </a:cubicBezTo>
                  <a:cubicBezTo>
                    <a:pt x="449" y="1727"/>
                    <a:pt x="454" y="1772"/>
                    <a:pt x="461" y="1817"/>
                  </a:cubicBezTo>
                  <a:cubicBezTo>
                    <a:pt x="464" y="1845"/>
                    <a:pt x="468" y="1874"/>
                    <a:pt x="476" y="1901"/>
                  </a:cubicBezTo>
                  <a:cubicBezTo>
                    <a:pt x="475" y="1916"/>
                    <a:pt x="472" y="1932"/>
                    <a:pt x="470" y="1947"/>
                  </a:cubicBezTo>
                  <a:cubicBezTo>
                    <a:pt x="469" y="1958"/>
                    <a:pt x="469" y="1967"/>
                    <a:pt x="469" y="1977"/>
                  </a:cubicBezTo>
                  <a:cubicBezTo>
                    <a:pt x="469" y="1978"/>
                    <a:pt x="469" y="1978"/>
                    <a:pt x="469" y="1978"/>
                  </a:cubicBezTo>
                  <a:cubicBezTo>
                    <a:pt x="469" y="1981"/>
                    <a:pt x="469" y="1983"/>
                    <a:pt x="470" y="1985"/>
                  </a:cubicBezTo>
                  <a:cubicBezTo>
                    <a:pt x="471" y="2002"/>
                    <a:pt x="475" y="2019"/>
                    <a:pt x="479" y="2037"/>
                  </a:cubicBezTo>
                  <a:cubicBezTo>
                    <a:pt x="481" y="2050"/>
                    <a:pt x="484" y="2064"/>
                    <a:pt x="485" y="2077"/>
                  </a:cubicBezTo>
                  <a:cubicBezTo>
                    <a:pt x="485" y="2090"/>
                    <a:pt x="485" y="2103"/>
                    <a:pt x="485" y="2116"/>
                  </a:cubicBezTo>
                  <a:cubicBezTo>
                    <a:pt x="486" y="2140"/>
                    <a:pt x="488" y="2164"/>
                    <a:pt x="491" y="2188"/>
                  </a:cubicBezTo>
                  <a:cubicBezTo>
                    <a:pt x="491" y="2206"/>
                    <a:pt x="493" y="2225"/>
                    <a:pt x="495" y="2244"/>
                  </a:cubicBezTo>
                  <a:cubicBezTo>
                    <a:pt x="499" y="2278"/>
                    <a:pt x="510" y="2309"/>
                    <a:pt x="520" y="2342"/>
                  </a:cubicBezTo>
                  <a:cubicBezTo>
                    <a:pt x="525" y="2357"/>
                    <a:pt x="529" y="2374"/>
                    <a:pt x="529" y="2390"/>
                  </a:cubicBezTo>
                  <a:cubicBezTo>
                    <a:pt x="529" y="2393"/>
                    <a:pt x="529" y="2396"/>
                    <a:pt x="528" y="2399"/>
                  </a:cubicBezTo>
                  <a:cubicBezTo>
                    <a:pt x="527" y="2408"/>
                    <a:pt x="522" y="2419"/>
                    <a:pt x="523" y="2428"/>
                  </a:cubicBezTo>
                  <a:cubicBezTo>
                    <a:pt x="521" y="2456"/>
                    <a:pt x="549" y="2473"/>
                    <a:pt x="574" y="2479"/>
                  </a:cubicBezTo>
                  <a:cubicBezTo>
                    <a:pt x="586" y="2482"/>
                    <a:pt x="603" y="2487"/>
                    <a:pt x="615" y="2481"/>
                  </a:cubicBezTo>
                  <a:cubicBezTo>
                    <a:pt x="617" y="2481"/>
                    <a:pt x="618" y="2480"/>
                    <a:pt x="619" y="2478"/>
                  </a:cubicBezTo>
                  <a:cubicBezTo>
                    <a:pt x="622" y="2476"/>
                    <a:pt x="623" y="2473"/>
                    <a:pt x="624" y="2470"/>
                  </a:cubicBezTo>
                  <a:cubicBezTo>
                    <a:pt x="667" y="2499"/>
                    <a:pt x="718" y="2516"/>
                    <a:pt x="769" y="2518"/>
                  </a:cubicBezTo>
                  <a:cubicBezTo>
                    <a:pt x="778" y="2519"/>
                    <a:pt x="787" y="2520"/>
                    <a:pt x="796" y="2521"/>
                  </a:cubicBezTo>
                  <a:cubicBezTo>
                    <a:pt x="815" y="2522"/>
                    <a:pt x="839" y="2524"/>
                    <a:pt x="854" y="2510"/>
                  </a:cubicBezTo>
                  <a:cubicBezTo>
                    <a:pt x="857" y="2506"/>
                    <a:pt x="860" y="2503"/>
                    <a:pt x="861" y="2499"/>
                  </a:cubicBezTo>
                  <a:cubicBezTo>
                    <a:pt x="869" y="2489"/>
                    <a:pt x="870" y="2474"/>
                    <a:pt x="859" y="2465"/>
                  </a:cubicBezTo>
                  <a:close/>
                  <a:moveTo>
                    <a:pt x="727" y="881"/>
                  </a:moveTo>
                  <a:cubicBezTo>
                    <a:pt x="727" y="881"/>
                    <a:pt x="727" y="881"/>
                    <a:pt x="727" y="881"/>
                  </a:cubicBezTo>
                  <a:cubicBezTo>
                    <a:pt x="727" y="881"/>
                    <a:pt x="727" y="881"/>
                    <a:pt x="727" y="881"/>
                  </a:cubicBezTo>
                  <a:cubicBezTo>
                    <a:pt x="727" y="881"/>
                    <a:pt x="727" y="881"/>
                    <a:pt x="727" y="881"/>
                  </a:cubicBezTo>
                  <a:close/>
                  <a:moveTo>
                    <a:pt x="166" y="1012"/>
                  </a:moveTo>
                  <a:cubicBezTo>
                    <a:pt x="166" y="1011"/>
                    <a:pt x="165" y="1010"/>
                    <a:pt x="164" y="1009"/>
                  </a:cubicBezTo>
                  <a:cubicBezTo>
                    <a:pt x="164" y="1009"/>
                    <a:pt x="165" y="1008"/>
                    <a:pt x="165" y="1007"/>
                  </a:cubicBezTo>
                  <a:cubicBezTo>
                    <a:pt x="166" y="1005"/>
                    <a:pt x="167" y="1002"/>
                    <a:pt x="168" y="1000"/>
                  </a:cubicBezTo>
                  <a:cubicBezTo>
                    <a:pt x="168" y="1005"/>
                    <a:pt x="168" y="1010"/>
                    <a:pt x="168" y="1015"/>
                  </a:cubicBezTo>
                  <a:cubicBezTo>
                    <a:pt x="168" y="1014"/>
                    <a:pt x="167" y="1013"/>
                    <a:pt x="166" y="1012"/>
                  </a:cubicBezTo>
                  <a:close/>
                  <a:moveTo>
                    <a:pt x="189" y="1299"/>
                  </a:moveTo>
                  <a:cubicBezTo>
                    <a:pt x="189" y="1297"/>
                    <a:pt x="188" y="1295"/>
                    <a:pt x="188" y="1294"/>
                  </a:cubicBezTo>
                  <a:cubicBezTo>
                    <a:pt x="188" y="1293"/>
                    <a:pt x="188" y="1293"/>
                    <a:pt x="187" y="1293"/>
                  </a:cubicBezTo>
                  <a:cubicBezTo>
                    <a:pt x="190" y="1289"/>
                    <a:pt x="192" y="1285"/>
                    <a:pt x="195" y="1281"/>
                  </a:cubicBezTo>
                  <a:cubicBezTo>
                    <a:pt x="208" y="1264"/>
                    <a:pt x="223" y="1248"/>
                    <a:pt x="239" y="1233"/>
                  </a:cubicBezTo>
                  <a:cubicBezTo>
                    <a:pt x="240" y="1237"/>
                    <a:pt x="242" y="1241"/>
                    <a:pt x="243" y="1245"/>
                  </a:cubicBezTo>
                  <a:cubicBezTo>
                    <a:pt x="218" y="1255"/>
                    <a:pt x="203" y="1276"/>
                    <a:pt x="189" y="1299"/>
                  </a:cubicBezTo>
                  <a:close/>
                  <a:moveTo>
                    <a:pt x="459" y="425"/>
                  </a:moveTo>
                  <a:cubicBezTo>
                    <a:pt x="460" y="425"/>
                    <a:pt x="460" y="425"/>
                    <a:pt x="460" y="426"/>
                  </a:cubicBezTo>
                  <a:cubicBezTo>
                    <a:pt x="458" y="426"/>
                    <a:pt x="457" y="427"/>
                    <a:pt x="455" y="429"/>
                  </a:cubicBezTo>
                  <a:cubicBezTo>
                    <a:pt x="454" y="430"/>
                    <a:pt x="453" y="432"/>
                    <a:pt x="450" y="431"/>
                  </a:cubicBezTo>
                  <a:cubicBezTo>
                    <a:pt x="449" y="431"/>
                    <a:pt x="448" y="431"/>
                    <a:pt x="446" y="430"/>
                  </a:cubicBezTo>
                  <a:cubicBezTo>
                    <a:pt x="446" y="429"/>
                    <a:pt x="445" y="428"/>
                    <a:pt x="445" y="428"/>
                  </a:cubicBezTo>
                  <a:cubicBezTo>
                    <a:pt x="450" y="429"/>
                    <a:pt x="455" y="427"/>
                    <a:pt x="459" y="425"/>
                  </a:cubicBezTo>
                  <a:close/>
                  <a:moveTo>
                    <a:pt x="383" y="473"/>
                  </a:moveTo>
                  <a:cubicBezTo>
                    <a:pt x="382" y="473"/>
                    <a:pt x="382" y="473"/>
                    <a:pt x="381" y="473"/>
                  </a:cubicBezTo>
                  <a:cubicBezTo>
                    <a:pt x="368" y="450"/>
                    <a:pt x="355" y="428"/>
                    <a:pt x="342" y="406"/>
                  </a:cubicBezTo>
                  <a:cubicBezTo>
                    <a:pt x="336" y="395"/>
                    <a:pt x="327" y="383"/>
                    <a:pt x="322" y="371"/>
                  </a:cubicBezTo>
                  <a:cubicBezTo>
                    <a:pt x="318" y="362"/>
                    <a:pt x="319" y="357"/>
                    <a:pt x="324" y="347"/>
                  </a:cubicBezTo>
                  <a:cubicBezTo>
                    <a:pt x="325" y="345"/>
                    <a:pt x="333" y="331"/>
                    <a:pt x="336" y="334"/>
                  </a:cubicBezTo>
                  <a:cubicBezTo>
                    <a:pt x="337" y="335"/>
                    <a:pt x="338" y="335"/>
                    <a:pt x="340" y="335"/>
                  </a:cubicBezTo>
                  <a:cubicBezTo>
                    <a:pt x="342" y="337"/>
                    <a:pt x="344" y="339"/>
                    <a:pt x="346" y="341"/>
                  </a:cubicBezTo>
                  <a:cubicBezTo>
                    <a:pt x="367" y="362"/>
                    <a:pt x="389" y="381"/>
                    <a:pt x="411" y="400"/>
                  </a:cubicBezTo>
                  <a:cubicBezTo>
                    <a:pt x="416" y="407"/>
                    <a:pt x="421" y="413"/>
                    <a:pt x="427" y="419"/>
                  </a:cubicBezTo>
                  <a:cubicBezTo>
                    <a:pt x="426" y="420"/>
                    <a:pt x="425" y="422"/>
                    <a:pt x="425" y="425"/>
                  </a:cubicBezTo>
                  <a:cubicBezTo>
                    <a:pt x="412" y="442"/>
                    <a:pt x="398" y="458"/>
                    <a:pt x="383" y="473"/>
                  </a:cubicBezTo>
                  <a:close/>
                  <a:moveTo>
                    <a:pt x="423" y="559"/>
                  </a:moveTo>
                  <a:cubicBezTo>
                    <a:pt x="413" y="533"/>
                    <a:pt x="402" y="507"/>
                    <a:pt x="388" y="481"/>
                  </a:cubicBezTo>
                  <a:cubicBezTo>
                    <a:pt x="395" y="475"/>
                    <a:pt x="401" y="468"/>
                    <a:pt x="407" y="461"/>
                  </a:cubicBezTo>
                  <a:cubicBezTo>
                    <a:pt x="416" y="469"/>
                    <a:pt x="423" y="478"/>
                    <a:pt x="428" y="489"/>
                  </a:cubicBezTo>
                  <a:cubicBezTo>
                    <a:pt x="428" y="489"/>
                    <a:pt x="428" y="489"/>
                    <a:pt x="428" y="489"/>
                  </a:cubicBezTo>
                  <a:cubicBezTo>
                    <a:pt x="429" y="490"/>
                    <a:pt x="429" y="492"/>
                    <a:pt x="430" y="493"/>
                  </a:cubicBezTo>
                  <a:cubicBezTo>
                    <a:pt x="429" y="515"/>
                    <a:pt x="427" y="537"/>
                    <a:pt x="423" y="559"/>
                  </a:cubicBezTo>
                  <a:close/>
                  <a:moveTo>
                    <a:pt x="503" y="367"/>
                  </a:moveTo>
                  <a:cubicBezTo>
                    <a:pt x="511" y="385"/>
                    <a:pt x="512" y="405"/>
                    <a:pt x="513" y="425"/>
                  </a:cubicBezTo>
                  <a:cubicBezTo>
                    <a:pt x="514" y="440"/>
                    <a:pt x="514" y="455"/>
                    <a:pt x="511" y="471"/>
                  </a:cubicBezTo>
                  <a:cubicBezTo>
                    <a:pt x="503" y="449"/>
                    <a:pt x="488" y="431"/>
                    <a:pt x="468" y="419"/>
                  </a:cubicBezTo>
                  <a:cubicBezTo>
                    <a:pt x="483" y="407"/>
                    <a:pt x="495" y="384"/>
                    <a:pt x="503" y="367"/>
                  </a:cubicBezTo>
                  <a:close/>
                  <a:moveTo>
                    <a:pt x="526" y="682"/>
                  </a:moveTo>
                  <a:cubicBezTo>
                    <a:pt x="512" y="615"/>
                    <a:pt x="496" y="548"/>
                    <a:pt x="476" y="482"/>
                  </a:cubicBezTo>
                  <a:cubicBezTo>
                    <a:pt x="481" y="472"/>
                    <a:pt x="486" y="449"/>
                    <a:pt x="488" y="449"/>
                  </a:cubicBezTo>
                  <a:cubicBezTo>
                    <a:pt x="488" y="449"/>
                    <a:pt x="488" y="449"/>
                    <a:pt x="489" y="449"/>
                  </a:cubicBezTo>
                  <a:cubicBezTo>
                    <a:pt x="498" y="461"/>
                    <a:pt x="505" y="476"/>
                    <a:pt x="507" y="492"/>
                  </a:cubicBezTo>
                  <a:cubicBezTo>
                    <a:pt x="508" y="496"/>
                    <a:pt x="515" y="496"/>
                    <a:pt x="516" y="492"/>
                  </a:cubicBezTo>
                  <a:cubicBezTo>
                    <a:pt x="517" y="488"/>
                    <a:pt x="518" y="484"/>
                    <a:pt x="519" y="480"/>
                  </a:cubicBezTo>
                  <a:cubicBezTo>
                    <a:pt x="520" y="489"/>
                    <a:pt x="522" y="499"/>
                    <a:pt x="523" y="508"/>
                  </a:cubicBezTo>
                  <a:cubicBezTo>
                    <a:pt x="523" y="512"/>
                    <a:pt x="524" y="516"/>
                    <a:pt x="524" y="521"/>
                  </a:cubicBezTo>
                  <a:cubicBezTo>
                    <a:pt x="525" y="536"/>
                    <a:pt x="526" y="551"/>
                    <a:pt x="527" y="566"/>
                  </a:cubicBezTo>
                  <a:cubicBezTo>
                    <a:pt x="528" y="586"/>
                    <a:pt x="528" y="605"/>
                    <a:pt x="528" y="624"/>
                  </a:cubicBezTo>
                  <a:cubicBezTo>
                    <a:pt x="527" y="640"/>
                    <a:pt x="530" y="665"/>
                    <a:pt x="526" y="682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  <p:sp>
          <p:nvSpPr>
            <p:cNvPr id="49" name="Freeform 14">
              <a:extLst>
                <a:ext uri="{FF2B5EF4-FFF2-40B4-BE49-F238E27FC236}">
                  <a16:creationId xmlns:a16="http://schemas.microsoft.com/office/drawing/2014/main" id="{513AB7D5-A975-43FF-B476-DD7AD337A9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67272" y="1875791"/>
              <a:ext cx="510656" cy="1765954"/>
            </a:xfrm>
            <a:custGeom>
              <a:avLst/>
              <a:gdLst>
                <a:gd name="T0" fmla="*/ 708 w 827"/>
                <a:gd name="T1" fmla="*/ 2171 h 2402"/>
                <a:gd name="T2" fmla="*/ 689 w 827"/>
                <a:gd name="T3" fmla="*/ 2014 h 2402"/>
                <a:gd name="T4" fmla="*/ 703 w 827"/>
                <a:gd name="T5" fmla="*/ 1607 h 2402"/>
                <a:gd name="T6" fmla="*/ 705 w 827"/>
                <a:gd name="T7" fmla="*/ 1276 h 2402"/>
                <a:gd name="T8" fmla="*/ 627 w 827"/>
                <a:gd name="T9" fmla="*/ 874 h 2402"/>
                <a:gd name="T10" fmla="*/ 676 w 827"/>
                <a:gd name="T11" fmla="*/ 852 h 2402"/>
                <a:gd name="T12" fmla="*/ 804 w 827"/>
                <a:gd name="T13" fmla="*/ 745 h 2402"/>
                <a:gd name="T14" fmla="*/ 752 w 827"/>
                <a:gd name="T15" fmla="*/ 646 h 2402"/>
                <a:gd name="T16" fmla="*/ 715 w 827"/>
                <a:gd name="T17" fmla="*/ 623 h 2402"/>
                <a:gd name="T18" fmla="*/ 682 w 827"/>
                <a:gd name="T19" fmla="*/ 537 h 2402"/>
                <a:gd name="T20" fmla="*/ 579 w 827"/>
                <a:gd name="T21" fmla="*/ 403 h 2402"/>
                <a:gd name="T22" fmla="*/ 429 w 827"/>
                <a:gd name="T23" fmla="*/ 345 h 2402"/>
                <a:gd name="T24" fmla="*/ 441 w 827"/>
                <a:gd name="T25" fmla="*/ 240 h 2402"/>
                <a:gd name="T26" fmla="*/ 455 w 827"/>
                <a:gd name="T27" fmla="*/ 87 h 2402"/>
                <a:gd name="T28" fmla="*/ 225 w 827"/>
                <a:gd name="T29" fmla="*/ 84 h 2402"/>
                <a:gd name="T30" fmla="*/ 195 w 827"/>
                <a:gd name="T31" fmla="*/ 143 h 2402"/>
                <a:gd name="T32" fmla="*/ 191 w 827"/>
                <a:gd name="T33" fmla="*/ 203 h 2402"/>
                <a:gd name="T34" fmla="*/ 247 w 827"/>
                <a:gd name="T35" fmla="*/ 308 h 2402"/>
                <a:gd name="T36" fmla="*/ 219 w 827"/>
                <a:gd name="T37" fmla="*/ 357 h 2402"/>
                <a:gd name="T38" fmla="*/ 8 w 827"/>
                <a:gd name="T39" fmla="*/ 473 h 2402"/>
                <a:gd name="T40" fmla="*/ 29 w 827"/>
                <a:gd name="T41" fmla="*/ 648 h 2402"/>
                <a:gd name="T42" fmla="*/ 40 w 827"/>
                <a:gd name="T43" fmla="*/ 771 h 2402"/>
                <a:gd name="T44" fmla="*/ 140 w 827"/>
                <a:gd name="T45" fmla="*/ 944 h 2402"/>
                <a:gd name="T46" fmla="*/ 128 w 827"/>
                <a:gd name="T47" fmla="*/ 1131 h 2402"/>
                <a:gd name="T48" fmla="*/ 142 w 827"/>
                <a:gd name="T49" fmla="*/ 1374 h 2402"/>
                <a:gd name="T50" fmla="*/ 171 w 827"/>
                <a:gd name="T51" fmla="*/ 1609 h 2402"/>
                <a:gd name="T52" fmla="*/ 194 w 827"/>
                <a:gd name="T53" fmla="*/ 2233 h 2402"/>
                <a:gd name="T54" fmla="*/ 279 w 827"/>
                <a:gd name="T55" fmla="*/ 2400 h 2402"/>
                <a:gd name="T56" fmla="*/ 319 w 827"/>
                <a:gd name="T57" fmla="*/ 2232 h 2402"/>
                <a:gd name="T58" fmla="*/ 325 w 827"/>
                <a:gd name="T59" fmla="*/ 1956 h 2402"/>
                <a:gd name="T60" fmla="*/ 354 w 827"/>
                <a:gd name="T61" fmla="*/ 1685 h 2402"/>
                <a:gd name="T62" fmla="*/ 397 w 827"/>
                <a:gd name="T63" fmla="*/ 1442 h 2402"/>
                <a:gd name="T64" fmla="*/ 433 w 827"/>
                <a:gd name="T65" fmla="*/ 1402 h 2402"/>
                <a:gd name="T66" fmla="*/ 473 w 827"/>
                <a:gd name="T67" fmla="*/ 1715 h 2402"/>
                <a:gd name="T68" fmla="*/ 498 w 827"/>
                <a:gd name="T69" fmla="*/ 1905 h 2402"/>
                <a:gd name="T70" fmla="*/ 502 w 827"/>
                <a:gd name="T71" fmla="*/ 2054 h 2402"/>
                <a:gd name="T72" fmla="*/ 532 w 827"/>
                <a:gd name="T73" fmla="*/ 2208 h 2402"/>
                <a:gd name="T74" fmla="*/ 618 w 827"/>
                <a:gd name="T75" fmla="*/ 2273 h 2402"/>
                <a:gd name="T76" fmla="*/ 798 w 827"/>
                <a:gd name="T77" fmla="*/ 2348 h 2402"/>
                <a:gd name="T78" fmla="*/ 419 w 827"/>
                <a:gd name="T79" fmla="*/ 401 h 2402"/>
                <a:gd name="T80" fmla="*/ 406 w 827"/>
                <a:gd name="T81" fmla="*/ 379 h 2402"/>
                <a:gd name="T82" fmla="*/ 279 w 827"/>
                <a:gd name="T83" fmla="*/ 324 h 2402"/>
                <a:gd name="T84" fmla="*/ 350 w 827"/>
                <a:gd name="T85" fmla="*/ 352 h 2402"/>
                <a:gd name="T86" fmla="*/ 304 w 827"/>
                <a:gd name="T87" fmla="*/ 416 h 2402"/>
                <a:gd name="T88" fmla="*/ 505 w 827"/>
                <a:gd name="T89" fmla="*/ 915 h 2402"/>
                <a:gd name="T90" fmla="*/ 496 w 827"/>
                <a:gd name="T91" fmla="*/ 839 h 2402"/>
                <a:gd name="T92" fmla="*/ 524 w 827"/>
                <a:gd name="T93" fmla="*/ 810 h 2402"/>
                <a:gd name="T94" fmla="*/ 441 w 827"/>
                <a:gd name="T95" fmla="*/ 760 h 2402"/>
                <a:gd name="T96" fmla="*/ 422 w 827"/>
                <a:gd name="T97" fmla="*/ 707 h 2402"/>
                <a:gd name="T98" fmla="*/ 524 w 827"/>
                <a:gd name="T99" fmla="*/ 810 h 2402"/>
                <a:gd name="T100" fmla="*/ 332 w 827"/>
                <a:gd name="T101" fmla="*/ 392 h 2402"/>
                <a:gd name="T102" fmla="*/ 340 w 827"/>
                <a:gd name="T103" fmla="*/ 488 h 2402"/>
                <a:gd name="T104" fmla="*/ 407 w 827"/>
                <a:gd name="T105" fmla="*/ 370 h 2402"/>
                <a:gd name="T106" fmla="*/ 409 w 827"/>
                <a:gd name="T107" fmla="*/ 327 h 2402"/>
                <a:gd name="T108" fmla="*/ 222 w 827"/>
                <a:gd name="T109" fmla="*/ 2377 h 2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27" h="2402">
                  <a:moveTo>
                    <a:pt x="824" y="2310"/>
                  </a:moveTo>
                  <a:cubicBezTo>
                    <a:pt x="821" y="2293"/>
                    <a:pt x="804" y="2279"/>
                    <a:pt x="791" y="2268"/>
                  </a:cubicBezTo>
                  <a:cubicBezTo>
                    <a:pt x="762" y="2244"/>
                    <a:pt x="723" y="2224"/>
                    <a:pt x="706" y="2189"/>
                  </a:cubicBezTo>
                  <a:cubicBezTo>
                    <a:pt x="707" y="2183"/>
                    <a:pt x="707" y="2177"/>
                    <a:pt x="708" y="2171"/>
                  </a:cubicBezTo>
                  <a:cubicBezTo>
                    <a:pt x="711" y="2151"/>
                    <a:pt x="711" y="2129"/>
                    <a:pt x="711" y="2108"/>
                  </a:cubicBezTo>
                  <a:cubicBezTo>
                    <a:pt x="710" y="2090"/>
                    <a:pt x="701" y="2075"/>
                    <a:pt x="693" y="2059"/>
                  </a:cubicBezTo>
                  <a:cubicBezTo>
                    <a:pt x="691" y="2055"/>
                    <a:pt x="689" y="2052"/>
                    <a:pt x="687" y="2048"/>
                  </a:cubicBezTo>
                  <a:cubicBezTo>
                    <a:pt x="688" y="2036"/>
                    <a:pt x="689" y="2025"/>
                    <a:pt x="689" y="2014"/>
                  </a:cubicBezTo>
                  <a:cubicBezTo>
                    <a:pt x="691" y="1988"/>
                    <a:pt x="692" y="1962"/>
                    <a:pt x="693" y="1936"/>
                  </a:cubicBezTo>
                  <a:cubicBezTo>
                    <a:pt x="694" y="1885"/>
                    <a:pt x="694" y="1833"/>
                    <a:pt x="693" y="1781"/>
                  </a:cubicBezTo>
                  <a:cubicBezTo>
                    <a:pt x="693" y="1772"/>
                    <a:pt x="692" y="1764"/>
                    <a:pt x="692" y="1755"/>
                  </a:cubicBezTo>
                  <a:cubicBezTo>
                    <a:pt x="708" y="1706"/>
                    <a:pt x="706" y="1658"/>
                    <a:pt x="703" y="1607"/>
                  </a:cubicBezTo>
                  <a:cubicBezTo>
                    <a:pt x="699" y="1554"/>
                    <a:pt x="695" y="1501"/>
                    <a:pt x="691" y="1449"/>
                  </a:cubicBezTo>
                  <a:cubicBezTo>
                    <a:pt x="687" y="1401"/>
                    <a:pt x="686" y="1352"/>
                    <a:pt x="680" y="1305"/>
                  </a:cubicBezTo>
                  <a:cubicBezTo>
                    <a:pt x="687" y="1303"/>
                    <a:pt x="693" y="1300"/>
                    <a:pt x="699" y="1297"/>
                  </a:cubicBezTo>
                  <a:cubicBezTo>
                    <a:pt x="707" y="1294"/>
                    <a:pt x="708" y="1283"/>
                    <a:pt x="705" y="1276"/>
                  </a:cubicBezTo>
                  <a:cubicBezTo>
                    <a:pt x="696" y="1261"/>
                    <a:pt x="694" y="1241"/>
                    <a:pt x="691" y="1225"/>
                  </a:cubicBezTo>
                  <a:cubicBezTo>
                    <a:pt x="687" y="1208"/>
                    <a:pt x="683" y="1191"/>
                    <a:pt x="680" y="1174"/>
                  </a:cubicBezTo>
                  <a:cubicBezTo>
                    <a:pt x="673" y="1140"/>
                    <a:pt x="667" y="1107"/>
                    <a:pt x="661" y="1073"/>
                  </a:cubicBezTo>
                  <a:cubicBezTo>
                    <a:pt x="649" y="1007"/>
                    <a:pt x="644" y="938"/>
                    <a:pt x="627" y="874"/>
                  </a:cubicBezTo>
                  <a:cubicBezTo>
                    <a:pt x="628" y="873"/>
                    <a:pt x="628" y="872"/>
                    <a:pt x="629" y="871"/>
                  </a:cubicBezTo>
                  <a:cubicBezTo>
                    <a:pt x="633" y="866"/>
                    <a:pt x="638" y="861"/>
                    <a:pt x="640" y="855"/>
                  </a:cubicBezTo>
                  <a:cubicBezTo>
                    <a:pt x="643" y="855"/>
                    <a:pt x="646" y="855"/>
                    <a:pt x="647" y="855"/>
                  </a:cubicBezTo>
                  <a:cubicBezTo>
                    <a:pt x="658" y="856"/>
                    <a:pt x="667" y="855"/>
                    <a:pt x="676" y="852"/>
                  </a:cubicBezTo>
                  <a:cubicBezTo>
                    <a:pt x="699" y="852"/>
                    <a:pt x="720" y="850"/>
                    <a:pt x="743" y="846"/>
                  </a:cubicBezTo>
                  <a:cubicBezTo>
                    <a:pt x="756" y="843"/>
                    <a:pt x="772" y="839"/>
                    <a:pt x="780" y="827"/>
                  </a:cubicBezTo>
                  <a:cubicBezTo>
                    <a:pt x="787" y="816"/>
                    <a:pt x="789" y="801"/>
                    <a:pt x="792" y="789"/>
                  </a:cubicBezTo>
                  <a:cubicBezTo>
                    <a:pt x="796" y="774"/>
                    <a:pt x="800" y="760"/>
                    <a:pt x="804" y="745"/>
                  </a:cubicBezTo>
                  <a:cubicBezTo>
                    <a:pt x="807" y="732"/>
                    <a:pt x="809" y="722"/>
                    <a:pt x="802" y="710"/>
                  </a:cubicBezTo>
                  <a:cubicBezTo>
                    <a:pt x="792" y="696"/>
                    <a:pt x="779" y="682"/>
                    <a:pt x="764" y="677"/>
                  </a:cubicBezTo>
                  <a:cubicBezTo>
                    <a:pt x="763" y="673"/>
                    <a:pt x="761" y="668"/>
                    <a:pt x="760" y="664"/>
                  </a:cubicBezTo>
                  <a:cubicBezTo>
                    <a:pt x="758" y="658"/>
                    <a:pt x="757" y="651"/>
                    <a:pt x="752" y="646"/>
                  </a:cubicBezTo>
                  <a:cubicBezTo>
                    <a:pt x="748" y="642"/>
                    <a:pt x="744" y="641"/>
                    <a:pt x="739" y="641"/>
                  </a:cubicBezTo>
                  <a:cubicBezTo>
                    <a:pt x="739" y="638"/>
                    <a:pt x="738" y="635"/>
                    <a:pt x="737" y="632"/>
                  </a:cubicBezTo>
                  <a:cubicBezTo>
                    <a:pt x="732" y="626"/>
                    <a:pt x="726" y="624"/>
                    <a:pt x="719" y="624"/>
                  </a:cubicBezTo>
                  <a:cubicBezTo>
                    <a:pt x="718" y="624"/>
                    <a:pt x="717" y="624"/>
                    <a:pt x="715" y="623"/>
                  </a:cubicBezTo>
                  <a:cubicBezTo>
                    <a:pt x="717" y="616"/>
                    <a:pt x="718" y="608"/>
                    <a:pt x="716" y="602"/>
                  </a:cubicBezTo>
                  <a:cubicBezTo>
                    <a:pt x="714" y="594"/>
                    <a:pt x="706" y="590"/>
                    <a:pt x="699" y="588"/>
                  </a:cubicBezTo>
                  <a:cubicBezTo>
                    <a:pt x="695" y="573"/>
                    <a:pt x="692" y="558"/>
                    <a:pt x="686" y="544"/>
                  </a:cubicBezTo>
                  <a:cubicBezTo>
                    <a:pt x="685" y="541"/>
                    <a:pt x="684" y="539"/>
                    <a:pt x="682" y="537"/>
                  </a:cubicBezTo>
                  <a:cubicBezTo>
                    <a:pt x="680" y="533"/>
                    <a:pt x="678" y="529"/>
                    <a:pt x="676" y="524"/>
                  </a:cubicBezTo>
                  <a:cubicBezTo>
                    <a:pt x="666" y="505"/>
                    <a:pt x="656" y="486"/>
                    <a:pt x="645" y="468"/>
                  </a:cubicBezTo>
                  <a:cubicBezTo>
                    <a:pt x="639" y="450"/>
                    <a:pt x="631" y="431"/>
                    <a:pt x="618" y="420"/>
                  </a:cubicBezTo>
                  <a:cubicBezTo>
                    <a:pt x="607" y="411"/>
                    <a:pt x="592" y="407"/>
                    <a:pt x="579" y="403"/>
                  </a:cubicBezTo>
                  <a:cubicBezTo>
                    <a:pt x="563" y="397"/>
                    <a:pt x="547" y="392"/>
                    <a:pt x="531" y="386"/>
                  </a:cubicBezTo>
                  <a:cubicBezTo>
                    <a:pt x="498" y="374"/>
                    <a:pt x="466" y="361"/>
                    <a:pt x="432" y="354"/>
                  </a:cubicBezTo>
                  <a:cubicBezTo>
                    <a:pt x="431" y="353"/>
                    <a:pt x="431" y="353"/>
                    <a:pt x="430" y="354"/>
                  </a:cubicBezTo>
                  <a:cubicBezTo>
                    <a:pt x="430" y="351"/>
                    <a:pt x="429" y="348"/>
                    <a:pt x="429" y="345"/>
                  </a:cubicBezTo>
                  <a:cubicBezTo>
                    <a:pt x="431" y="343"/>
                    <a:pt x="432" y="341"/>
                    <a:pt x="430" y="338"/>
                  </a:cubicBezTo>
                  <a:cubicBezTo>
                    <a:pt x="425" y="333"/>
                    <a:pt x="420" y="327"/>
                    <a:pt x="415" y="321"/>
                  </a:cubicBezTo>
                  <a:cubicBezTo>
                    <a:pt x="415" y="321"/>
                    <a:pt x="415" y="320"/>
                    <a:pt x="415" y="320"/>
                  </a:cubicBezTo>
                  <a:cubicBezTo>
                    <a:pt x="424" y="293"/>
                    <a:pt x="432" y="266"/>
                    <a:pt x="441" y="240"/>
                  </a:cubicBezTo>
                  <a:cubicBezTo>
                    <a:pt x="455" y="244"/>
                    <a:pt x="462" y="229"/>
                    <a:pt x="463" y="216"/>
                  </a:cubicBezTo>
                  <a:cubicBezTo>
                    <a:pt x="465" y="201"/>
                    <a:pt x="467" y="184"/>
                    <a:pt x="467" y="169"/>
                  </a:cubicBezTo>
                  <a:cubicBezTo>
                    <a:pt x="467" y="162"/>
                    <a:pt x="466" y="157"/>
                    <a:pt x="460" y="153"/>
                  </a:cubicBezTo>
                  <a:cubicBezTo>
                    <a:pt x="461" y="131"/>
                    <a:pt x="460" y="109"/>
                    <a:pt x="455" y="87"/>
                  </a:cubicBezTo>
                  <a:cubicBezTo>
                    <a:pt x="451" y="68"/>
                    <a:pt x="430" y="65"/>
                    <a:pt x="414" y="57"/>
                  </a:cubicBezTo>
                  <a:cubicBezTo>
                    <a:pt x="387" y="23"/>
                    <a:pt x="354" y="0"/>
                    <a:pt x="308" y="9"/>
                  </a:cubicBezTo>
                  <a:cubicBezTo>
                    <a:pt x="269" y="16"/>
                    <a:pt x="239" y="47"/>
                    <a:pt x="225" y="84"/>
                  </a:cubicBezTo>
                  <a:cubicBezTo>
                    <a:pt x="225" y="84"/>
                    <a:pt x="225" y="84"/>
                    <a:pt x="225" y="84"/>
                  </a:cubicBezTo>
                  <a:cubicBezTo>
                    <a:pt x="225" y="84"/>
                    <a:pt x="225" y="84"/>
                    <a:pt x="225" y="84"/>
                  </a:cubicBezTo>
                  <a:cubicBezTo>
                    <a:pt x="213" y="92"/>
                    <a:pt x="199" y="101"/>
                    <a:pt x="194" y="116"/>
                  </a:cubicBezTo>
                  <a:cubicBezTo>
                    <a:pt x="192" y="123"/>
                    <a:pt x="193" y="130"/>
                    <a:pt x="194" y="137"/>
                  </a:cubicBezTo>
                  <a:cubicBezTo>
                    <a:pt x="194" y="139"/>
                    <a:pt x="194" y="141"/>
                    <a:pt x="195" y="143"/>
                  </a:cubicBezTo>
                  <a:cubicBezTo>
                    <a:pt x="195" y="151"/>
                    <a:pt x="195" y="159"/>
                    <a:pt x="197" y="166"/>
                  </a:cubicBezTo>
                  <a:cubicBezTo>
                    <a:pt x="197" y="169"/>
                    <a:pt x="197" y="172"/>
                    <a:pt x="197" y="175"/>
                  </a:cubicBezTo>
                  <a:cubicBezTo>
                    <a:pt x="192" y="176"/>
                    <a:pt x="186" y="177"/>
                    <a:pt x="184" y="182"/>
                  </a:cubicBezTo>
                  <a:cubicBezTo>
                    <a:pt x="182" y="188"/>
                    <a:pt x="189" y="198"/>
                    <a:pt x="191" y="203"/>
                  </a:cubicBezTo>
                  <a:cubicBezTo>
                    <a:pt x="196" y="214"/>
                    <a:pt x="203" y="234"/>
                    <a:pt x="219" y="228"/>
                  </a:cubicBezTo>
                  <a:cubicBezTo>
                    <a:pt x="219" y="228"/>
                    <a:pt x="219" y="228"/>
                    <a:pt x="219" y="229"/>
                  </a:cubicBezTo>
                  <a:cubicBezTo>
                    <a:pt x="224" y="256"/>
                    <a:pt x="249" y="278"/>
                    <a:pt x="247" y="306"/>
                  </a:cubicBezTo>
                  <a:cubicBezTo>
                    <a:pt x="247" y="307"/>
                    <a:pt x="247" y="307"/>
                    <a:pt x="247" y="308"/>
                  </a:cubicBezTo>
                  <a:cubicBezTo>
                    <a:pt x="246" y="308"/>
                    <a:pt x="245" y="310"/>
                    <a:pt x="245" y="311"/>
                  </a:cubicBezTo>
                  <a:cubicBezTo>
                    <a:pt x="244" y="318"/>
                    <a:pt x="242" y="328"/>
                    <a:pt x="242" y="336"/>
                  </a:cubicBezTo>
                  <a:cubicBezTo>
                    <a:pt x="240" y="336"/>
                    <a:pt x="239" y="336"/>
                    <a:pt x="238" y="337"/>
                  </a:cubicBezTo>
                  <a:cubicBezTo>
                    <a:pt x="230" y="341"/>
                    <a:pt x="224" y="349"/>
                    <a:pt x="219" y="357"/>
                  </a:cubicBezTo>
                  <a:cubicBezTo>
                    <a:pt x="205" y="361"/>
                    <a:pt x="194" y="370"/>
                    <a:pt x="182" y="378"/>
                  </a:cubicBezTo>
                  <a:cubicBezTo>
                    <a:pt x="164" y="388"/>
                    <a:pt x="146" y="399"/>
                    <a:pt x="128" y="408"/>
                  </a:cubicBezTo>
                  <a:cubicBezTo>
                    <a:pt x="93" y="427"/>
                    <a:pt x="55" y="442"/>
                    <a:pt x="20" y="461"/>
                  </a:cubicBezTo>
                  <a:cubicBezTo>
                    <a:pt x="15" y="462"/>
                    <a:pt x="9" y="466"/>
                    <a:pt x="8" y="473"/>
                  </a:cubicBezTo>
                  <a:cubicBezTo>
                    <a:pt x="6" y="494"/>
                    <a:pt x="2" y="517"/>
                    <a:pt x="2" y="539"/>
                  </a:cubicBezTo>
                  <a:cubicBezTo>
                    <a:pt x="1" y="549"/>
                    <a:pt x="0" y="560"/>
                    <a:pt x="1" y="569"/>
                  </a:cubicBezTo>
                  <a:cubicBezTo>
                    <a:pt x="1" y="587"/>
                    <a:pt x="10" y="600"/>
                    <a:pt x="23" y="610"/>
                  </a:cubicBezTo>
                  <a:cubicBezTo>
                    <a:pt x="25" y="622"/>
                    <a:pt x="26" y="635"/>
                    <a:pt x="29" y="648"/>
                  </a:cubicBezTo>
                  <a:cubicBezTo>
                    <a:pt x="30" y="654"/>
                    <a:pt x="30" y="659"/>
                    <a:pt x="31" y="664"/>
                  </a:cubicBezTo>
                  <a:cubicBezTo>
                    <a:pt x="32" y="676"/>
                    <a:pt x="31" y="689"/>
                    <a:pt x="33" y="702"/>
                  </a:cubicBezTo>
                  <a:cubicBezTo>
                    <a:pt x="27" y="713"/>
                    <a:pt x="20" y="725"/>
                    <a:pt x="20" y="739"/>
                  </a:cubicBezTo>
                  <a:cubicBezTo>
                    <a:pt x="21" y="753"/>
                    <a:pt x="28" y="765"/>
                    <a:pt x="40" y="771"/>
                  </a:cubicBezTo>
                  <a:cubicBezTo>
                    <a:pt x="44" y="795"/>
                    <a:pt x="48" y="819"/>
                    <a:pt x="54" y="842"/>
                  </a:cubicBezTo>
                  <a:cubicBezTo>
                    <a:pt x="57" y="853"/>
                    <a:pt x="62" y="865"/>
                    <a:pt x="71" y="870"/>
                  </a:cubicBezTo>
                  <a:cubicBezTo>
                    <a:pt x="76" y="892"/>
                    <a:pt x="90" y="916"/>
                    <a:pt x="100" y="931"/>
                  </a:cubicBezTo>
                  <a:cubicBezTo>
                    <a:pt x="108" y="945"/>
                    <a:pt x="127" y="951"/>
                    <a:pt x="140" y="944"/>
                  </a:cubicBezTo>
                  <a:cubicBezTo>
                    <a:pt x="139" y="952"/>
                    <a:pt x="138" y="960"/>
                    <a:pt x="139" y="968"/>
                  </a:cubicBezTo>
                  <a:cubicBezTo>
                    <a:pt x="140" y="976"/>
                    <a:pt x="143" y="984"/>
                    <a:pt x="148" y="990"/>
                  </a:cubicBezTo>
                  <a:cubicBezTo>
                    <a:pt x="142" y="1011"/>
                    <a:pt x="140" y="1033"/>
                    <a:pt x="138" y="1054"/>
                  </a:cubicBezTo>
                  <a:cubicBezTo>
                    <a:pt x="134" y="1080"/>
                    <a:pt x="131" y="1105"/>
                    <a:pt x="128" y="1131"/>
                  </a:cubicBezTo>
                  <a:cubicBezTo>
                    <a:pt x="122" y="1183"/>
                    <a:pt x="114" y="1235"/>
                    <a:pt x="106" y="1287"/>
                  </a:cubicBezTo>
                  <a:cubicBezTo>
                    <a:pt x="103" y="1308"/>
                    <a:pt x="98" y="1327"/>
                    <a:pt x="112" y="1343"/>
                  </a:cubicBezTo>
                  <a:cubicBezTo>
                    <a:pt x="113" y="1345"/>
                    <a:pt x="114" y="1347"/>
                    <a:pt x="116" y="1350"/>
                  </a:cubicBezTo>
                  <a:cubicBezTo>
                    <a:pt x="124" y="1358"/>
                    <a:pt x="133" y="1366"/>
                    <a:pt x="142" y="1374"/>
                  </a:cubicBezTo>
                  <a:cubicBezTo>
                    <a:pt x="143" y="1374"/>
                    <a:pt x="143" y="1375"/>
                    <a:pt x="143" y="1375"/>
                  </a:cubicBezTo>
                  <a:cubicBezTo>
                    <a:pt x="144" y="1394"/>
                    <a:pt x="146" y="1413"/>
                    <a:pt x="149" y="1432"/>
                  </a:cubicBezTo>
                  <a:cubicBezTo>
                    <a:pt x="155" y="1469"/>
                    <a:pt x="165" y="1504"/>
                    <a:pt x="177" y="1540"/>
                  </a:cubicBezTo>
                  <a:cubicBezTo>
                    <a:pt x="173" y="1562"/>
                    <a:pt x="173" y="1586"/>
                    <a:pt x="171" y="1609"/>
                  </a:cubicBezTo>
                  <a:cubicBezTo>
                    <a:pt x="169" y="1640"/>
                    <a:pt x="166" y="1671"/>
                    <a:pt x="164" y="1702"/>
                  </a:cubicBezTo>
                  <a:cubicBezTo>
                    <a:pt x="160" y="1764"/>
                    <a:pt x="157" y="1825"/>
                    <a:pt x="153" y="1887"/>
                  </a:cubicBezTo>
                  <a:cubicBezTo>
                    <a:pt x="150" y="1946"/>
                    <a:pt x="143" y="2007"/>
                    <a:pt x="148" y="2067"/>
                  </a:cubicBezTo>
                  <a:cubicBezTo>
                    <a:pt x="154" y="2125"/>
                    <a:pt x="174" y="2179"/>
                    <a:pt x="194" y="2233"/>
                  </a:cubicBezTo>
                  <a:cubicBezTo>
                    <a:pt x="195" y="2234"/>
                    <a:pt x="195" y="2235"/>
                    <a:pt x="196" y="2236"/>
                  </a:cubicBezTo>
                  <a:cubicBezTo>
                    <a:pt x="182" y="2267"/>
                    <a:pt x="176" y="2305"/>
                    <a:pt x="179" y="2338"/>
                  </a:cubicBezTo>
                  <a:cubicBezTo>
                    <a:pt x="182" y="2367"/>
                    <a:pt x="192" y="2393"/>
                    <a:pt x="223" y="2398"/>
                  </a:cubicBezTo>
                  <a:cubicBezTo>
                    <a:pt x="241" y="2401"/>
                    <a:pt x="261" y="2402"/>
                    <a:pt x="279" y="2400"/>
                  </a:cubicBezTo>
                  <a:cubicBezTo>
                    <a:pt x="293" y="2399"/>
                    <a:pt x="304" y="2393"/>
                    <a:pt x="310" y="2380"/>
                  </a:cubicBezTo>
                  <a:cubicBezTo>
                    <a:pt x="320" y="2355"/>
                    <a:pt x="316" y="2319"/>
                    <a:pt x="302" y="2294"/>
                  </a:cubicBezTo>
                  <a:cubicBezTo>
                    <a:pt x="309" y="2278"/>
                    <a:pt x="311" y="2258"/>
                    <a:pt x="316" y="2242"/>
                  </a:cubicBezTo>
                  <a:cubicBezTo>
                    <a:pt x="317" y="2239"/>
                    <a:pt x="318" y="2236"/>
                    <a:pt x="319" y="2232"/>
                  </a:cubicBezTo>
                  <a:cubicBezTo>
                    <a:pt x="325" y="2228"/>
                    <a:pt x="333" y="2223"/>
                    <a:pt x="338" y="2217"/>
                  </a:cubicBezTo>
                  <a:cubicBezTo>
                    <a:pt x="346" y="2207"/>
                    <a:pt x="349" y="2194"/>
                    <a:pt x="349" y="2181"/>
                  </a:cubicBezTo>
                  <a:cubicBezTo>
                    <a:pt x="346" y="2144"/>
                    <a:pt x="339" y="2106"/>
                    <a:pt x="334" y="2069"/>
                  </a:cubicBezTo>
                  <a:cubicBezTo>
                    <a:pt x="330" y="2031"/>
                    <a:pt x="327" y="1994"/>
                    <a:pt x="325" y="1956"/>
                  </a:cubicBezTo>
                  <a:cubicBezTo>
                    <a:pt x="323" y="1923"/>
                    <a:pt x="325" y="1890"/>
                    <a:pt x="323" y="1856"/>
                  </a:cubicBezTo>
                  <a:cubicBezTo>
                    <a:pt x="327" y="1843"/>
                    <a:pt x="329" y="1827"/>
                    <a:pt x="332" y="1815"/>
                  </a:cubicBezTo>
                  <a:cubicBezTo>
                    <a:pt x="337" y="1792"/>
                    <a:pt x="342" y="1770"/>
                    <a:pt x="346" y="1748"/>
                  </a:cubicBezTo>
                  <a:cubicBezTo>
                    <a:pt x="349" y="1727"/>
                    <a:pt x="352" y="1706"/>
                    <a:pt x="354" y="1685"/>
                  </a:cubicBezTo>
                  <a:cubicBezTo>
                    <a:pt x="356" y="1670"/>
                    <a:pt x="358" y="1654"/>
                    <a:pt x="358" y="1638"/>
                  </a:cubicBezTo>
                  <a:cubicBezTo>
                    <a:pt x="362" y="1625"/>
                    <a:pt x="366" y="1613"/>
                    <a:pt x="370" y="1600"/>
                  </a:cubicBezTo>
                  <a:cubicBezTo>
                    <a:pt x="379" y="1574"/>
                    <a:pt x="389" y="1548"/>
                    <a:pt x="393" y="1520"/>
                  </a:cubicBezTo>
                  <a:cubicBezTo>
                    <a:pt x="398" y="1494"/>
                    <a:pt x="396" y="1468"/>
                    <a:pt x="397" y="1442"/>
                  </a:cubicBezTo>
                  <a:cubicBezTo>
                    <a:pt x="397" y="1416"/>
                    <a:pt x="399" y="1390"/>
                    <a:pt x="401" y="1365"/>
                  </a:cubicBezTo>
                  <a:cubicBezTo>
                    <a:pt x="406" y="1361"/>
                    <a:pt x="411" y="1357"/>
                    <a:pt x="416" y="1353"/>
                  </a:cubicBezTo>
                  <a:cubicBezTo>
                    <a:pt x="417" y="1356"/>
                    <a:pt x="418" y="1358"/>
                    <a:pt x="419" y="1360"/>
                  </a:cubicBezTo>
                  <a:cubicBezTo>
                    <a:pt x="426" y="1374"/>
                    <a:pt x="429" y="1388"/>
                    <a:pt x="433" y="1402"/>
                  </a:cubicBezTo>
                  <a:cubicBezTo>
                    <a:pt x="436" y="1411"/>
                    <a:pt x="439" y="1421"/>
                    <a:pt x="442" y="1430"/>
                  </a:cubicBezTo>
                  <a:cubicBezTo>
                    <a:pt x="439" y="1458"/>
                    <a:pt x="442" y="1487"/>
                    <a:pt x="444" y="1514"/>
                  </a:cubicBezTo>
                  <a:cubicBezTo>
                    <a:pt x="447" y="1548"/>
                    <a:pt x="451" y="1582"/>
                    <a:pt x="456" y="1616"/>
                  </a:cubicBezTo>
                  <a:cubicBezTo>
                    <a:pt x="460" y="1649"/>
                    <a:pt x="466" y="1682"/>
                    <a:pt x="473" y="1715"/>
                  </a:cubicBezTo>
                  <a:cubicBezTo>
                    <a:pt x="479" y="1743"/>
                    <a:pt x="484" y="1774"/>
                    <a:pt x="495" y="1801"/>
                  </a:cubicBezTo>
                  <a:cubicBezTo>
                    <a:pt x="491" y="1810"/>
                    <a:pt x="490" y="1821"/>
                    <a:pt x="489" y="1831"/>
                  </a:cubicBezTo>
                  <a:cubicBezTo>
                    <a:pt x="488" y="1844"/>
                    <a:pt x="485" y="1858"/>
                    <a:pt x="487" y="1872"/>
                  </a:cubicBezTo>
                  <a:cubicBezTo>
                    <a:pt x="488" y="1884"/>
                    <a:pt x="493" y="1894"/>
                    <a:pt x="498" y="1905"/>
                  </a:cubicBezTo>
                  <a:cubicBezTo>
                    <a:pt x="501" y="1912"/>
                    <a:pt x="503" y="1919"/>
                    <a:pt x="507" y="1926"/>
                  </a:cubicBezTo>
                  <a:cubicBezTo>
                    <a:pt x="506" y="1929"/>
                    <a:pt x="506" y="1934"/>
                    <a:pt x="505" y="1939"/>
                  </a:cubicBezTo>
                  <a:cubicBezTo>
                    <a:pt x="503" y="1952"/>
                    <a:pt x="502" y="1964"/>
                    <a:pt x="501" y="1977"/>
                  </a:cubicBezTo>
                  <a:cubicBezTo>
                    <a:pt x="500" y="2003"/>
                    <a:pt x="501" y="2029"/>
                    <a:pt x="502" y="2054"/>
                  </a:cubicBezTo>
                  <a:cubicBezTo>
                    <a:pt x="504" y="2079"/>
                    <a:pt x="506" y="2103"/>
                    <a:pt x="510" y="2128"/>
                  </a:cubicBezTo>
                  <a:cubicBezTo>
                    <a:pt x="513" y="2149"/>
                    <a:pt x="518" y="2175"/>
                    <a:pt x="533" y="2192"/>
                  </a:cubicBezTo>
                  <a:cubicBezTo>
                    <a:pt x="533" y="2192"/>
                    <a:pt x="533" y="2193"/>
                    <a:pt x="534" y="2193"/>
                  </a:cubicBezTo>
                  <a:cubicBezTo>
                    <a:pt x="533" y="2198"/>
                    <a:pt x="532" y="2203"/>
                    <a:pt x="532" y="2208"/>
                  </a:cubicBezTo>
                  <a:cubicBezTo>
                    <a:pt x="530" y="2221"/>
                    <a:pt x="529" y="2235"/>
                    <a:pt x="529" y="2248"/>
                  </a:cubicBezTo>
                  <a:cubicBezTo>
                    <a:pt x="529" y="2256"/>
                    <a:pt x="536" y="2260"/>
                    <a:pt x="542" y="2259"/>
                  </a:cubicBezTo>
                  <a:cubicBezTo>
                    <a:pt x="561" y="2279"/>
                    <a:pt x="595" y="2287"/>
                    <a:pt x="618" y="2273"/>
                  </a:cubicBezTo>
                  <a:cubicBezTo>
                    <a:pt x="618" y="2273"/>
                    <a:pt x="618" y="2273"/>
                    <a:pt x="618" y="2273"/>
                  </a:cubicBezTo>
                  <a:cubicBezTo>
                    <a:pt x="627" y="2278"/>
                    <a:pt x="635" y="2278"/>
                    <a:pt x="639" y="2288"/>
                  </a:cubicBezTo>
                  <a:cubicBezTo>
                    <a:pt x="643" y="2295"/>
                    <a:pt x="646" y="2303"/>
                    <a:pt x="650" y="2310"/>
                  </a:cubicBezTo>
                  <a:cubicBezTo>
                    <a:pt x="660" y="2324"/>
                    <a:pt x="673" y="2336"/>
                    <a:pt x="688" y="2345"/>
                  </a:cubicBezTo>
                  <a:cubicBezTo>
                    <a:pt x="722" y="2365"/>
                    <a:pt x="764" y="2368"/>
                    <a:pt x="798" y="2348"/>
                  </a:cubicBezTo>
                  <a:cubicBezTo>
                    <a:pt x="799" y="2348"/>
                    <a:pt x="800" y="2347"/>
                    <a:pt x="801" y="2346"/>
                  </a:cubicBezTo>
                  <a:cubicBezTo>
                    <a:pt x="815" y="2340"/>
                    <a:pt x="827" y="2328"/>
                    <a:pt x="824" y="2310"/>
                  </a:cubicBezTo>
                  <a:close/>
                  <a:moveTo>
                    <a:pt x="421" y="398"/>
                  </a:moveTo>
                  <a:cubicBezTo>
                    <a:pt x="420" y="398"/>
                    <a:pt x="419" y="399"/>
                    <a:pt x="419" y="401"/>
                  </a:cubicBezTo>
                  <a:cubicBezTo>
                    <a:pt x="420" y="407"/>
                    <a:pt x="421" y="414"/>
                    <a:pt x="421" y="420"/>
                  </a:cubicBezTo>
                  <a:cubicBezTo>
                    <a:pt x="413" y="413"/>
                    <a:pt x="405" y="405"/>
                    <a:pt x="397" y="398"/>
                  </a:cubicBezTo>
                  <a:cubicBezTo>
                    <a:pt x="399" y="392"/>
                    <a:pt x="402" y="386"/>
                    <a:pt x="404" y="381"/>
                  </a:cubicBezTo>
                  <a:cubicBezTo>
                    <a:pt x="405" y="380"/>
                    <a:pt x="406" y="380"/>
                    <a:pt x="406" y="379"/>
                  </a:cubicBezTo>
                  <a:cubicBezTo>
                    <a:pt x="412" y="385"/>
                    <a:pt x="417" y="391"/>
                    <a:pt x="421" y="398"/>
                  </a:cubicBezTo>
                  <a:close/>
                  <a:moveTo>
                    <a:pt x="252" y="318"/>
                  </a:moveTo>
                  <a:cubicBezTo>
                    <a:pt x="253" y="318"/>
                    <a:pt x="253" y="318"/>
                    <a:pt x="254" y="318"/>
                  </a:cubicBezTo>
                  <a:cubicBezTo>
                    <a:pt x="260" y="315"/>
                    <a:pt x="274" y="322"/>
                    <a:pt x="279" y="324"/>
                  </a:cubicBezTo>
                  <a:cubicBezTo>
                    <a:pt x="288" y="327"/>
                    <a:pt x="297" y="330"/>
                    <a:pt x="305" y="333"/>
                  </a:cubicBezTo>
                  <a:cubicBezTo>
                    <a:pt x="313" y="335"/>
                    <a:pt x="321" y="338"/>
                    <a:pt x="329" y="342"/>
                  </a:cubicBezTo>
                  <a:cubicBezTo>
                    <a:pt x="331" y="343"/>
                    <a:pt x="333" y="344"/>
                    <a:pt x="336" y="345"/>
                  </a:cubicBezTo>
                  <a:cubicBezTo>
                    <a:pt x="341" y="347"/>
                    <a:pt x="345" y="349"/>
                    <a:pt x="350" y="352"/>
                  </a:cubicBezTo>
                  <a:cubicBezTo>
                    <a:pt x="330" y="367"/>
                    <a:pt x="318" y="387"/>
                    <a:pt x="308" y="408"/>
                  </a:cubicBezTo>
                  <a:cubicBezTo>
                    <a:pt x="305" y="407"/>
                    <a:pt x="302" y="409"/>
                    <a:pt x="303" y="413"/>
                  </a:cubicBezTo>
                  <a:cubicBezTo>
                    <a:pt x="303" y="414"/>
                    <a:pt x="303" y="415"/>
                    <a:pt x="304" y="416"/>
                  </a:cubicBezTo>
                  <a:cubicBezTo>
                    <a:pt x="304" y="416"/>
                    <a:pt x="304" y="416"/>
                    <a:pt x="304" y="416"/>
                  </a:cubicBezTo>
                  <a:cubicBezTo>
                    <a:pt x="293" y="401"/>
                    <a:pt x="282" y="386"/>
                    <a:pt x="271" y="371"/>
                  </a:cubicBezTo>
                  <a:cubicBezTo>
                    <a:pt x="266" y="364"/>
                    <a:pt x="259" y="356"/>
                    <a:pt x="255" y="348"/>
                  </a:cubicBezTo>
                  <a:cubicBezTo>
                    <a:pt x="249" y="338"/>
                    <a:pt x="250" y="328"/>
                    <a:pt x="252" y="318"/>
                  </a:cubicBezTo>
                  <a:close/>
                  <a:moveTo>
                    <a:pt x="505" y="915"/>
                  </a:moveTo>
                  <a:cubicBezTo>
                    <a:pt x="505" y="921"/>
                    <a:pt x="505" y="927"/>
                    <a:pt x="506" y="932"/>
                  </a:cubicBezTo>
                  <a:cubicBezTo>
                    <a:pt x="499" y="933"/>
                    <a:pt x="492" y="933"/>
                    <a:pt x="486" y="934"/>
                  </a:cubicBezTo>
                  <a:cubicBezTo>
                    <a:pt x="487" y="929"/>
                    <a:pt x="488" y="924"/>
                    <a:pt x="488" y="919"/>
                  </a:cubicBezTo>
                  <a:cubicBezTo>
                    <a:pt x="494" y="893"/>
                    <a:pt x="497" y="866"/>
                    <a:pt x="496" y="839"/>
                  </a:cubicBezTo>
                  <a:cubicBezTo>
                    <a:pt x="499" y="839"/>
                    <a:pt x="502" y="839"/>
                    <a:pt x="505" y="839"/>
                  </a:cubicBezTo>
                  <a:cubicBezTo>
                    <a:pt x="505" y="847"/>
                    <a:pt x="506" y="854"/>
                    <a:pt x="506" y="862"/>
                  </a:cubicBezTo>
                  <a:cubicBezTo>
                    <a:pt x="504" y="879"/>
                    <a:pt x="504" y="897"/>
                    <a:pt x="505" y="915"/>
                  </a:cubicBezTo>
                  <a:close/>
                  <a:moveTo>
                    <a:pt x="524" y="810"/>
                  </a:moveTo>
                  <a:cubicBezTo>
                    <a:pt x="508" y="810"/>
                    <a:pt x="492" y="811"/>
                    <a:pt x="475" y="810"/>
                  </a:cubicBezTo>
                  <a:cubicBezTo>
                    <a:pt x="463" y="810"/>
                    <a:pt x="452" y="809"/>
                    <a:pt x="440" y="809"/>
                  </a:cubicBezTo>
                  <a:cubicBezTo>
                    <a:pt x="439" y="809"/>
                    <a:pt x="438" y="809"/>
                    <a:pt x="437" y="809"/>
                  </a:cubicBezTo>
                  <a:cubicBezTo>
                    <a:pt x="445" y="795"/>
                    <a:pt x="444" y="776"/>
                    <a:pt x="441" y="760"/>
                  </a:cubicBezTo>
                  <a:cubicBezTo>
                    <a:pt x="441" y="759"/>
                    <a:pt x="441" y="759"/>
                    <a:pt x="441" y="759"/>
                  </a:cubicBezTo>
                  <a:cubicBezTo>
                    <a:pt x="441" y="759"/>
                    <a:pt x="441" y="759"/>
                    <a:pt x="441" y="758"/>
                  </a:cubicBezTo>
                  <a:cubicBezTo>
                    <a:pt x="440" y="747"/>
                    <a:pt x="436" y="727"/>
                    <a:pt x="427" y="715"/>
                  </a:cubicBezTo>
                  <a:cubicBezTo>
                    <a:pt x="425" y="712"/>
                    <a:pt x="424" y="710"/>
                    <a:pt x="422" y="707"/>
                  </a:cubicBezTo>
                  <a:cubicBezTo>
                    <a:pt x="436" y="707"/>
                    <a:pt x="450" y="705"/>
                    <a:pt x="463" y="702"/>
                  </a:cubicBezTo>
                  <a:cubicBezTo>
                    <a:pt x="477" y="725"/>
                    <a:pt x="496" y="747"/>
                    <a:pt x="508" y="768"/>
                  </a:cubicBezTo>
                  <a:cubicBezTo>
                    <a:pt x="509" y="770"/>
                    <a:pt x="510" y="772"/>
                    <a:pt x="511" y="774"/>
                  </a:cubicBezTo>
                  <a:cubicBezTo>
                    <a:pt x="516" y="786"/>
                    <a:pt x="521" y="798"/>
                    <a:pt x="524" y="810"/>
                  </a:cubicBezTo>
                  <a:close/>
                  <a:moveTo>
                    <a:pt x="266" y="266"/>
                  </a:moveTo>
                  <a:cubicBezTo>
                    <a:pt x="264" y="266"/>
                    <a:pt x="264" y="265"/>
                    <a:pt x="266" y="266"/>
                  </a:cubicBezTo>
                  <a:close/>
                  <a:moveTo>
                    <a:pt x="326" y="390"/>
                  </a:moveTo>
                  <a:cubicBezTo>
                    <a:pt x="328" y="391"/>
                    <a:pt x="330" y="392"/>
                    <a:pt x="332" y="392"/>
                  </a:cubicBezTo>
                  <a:cubicBezTo>
                    <a:pt x="333" y="393"/>
                    <a:pt x="334" y="394"/>
                    <a:pt x="335" y="395"/>
                  </a:cubicBezTo>
                  <a:cubicBezTo>
                    <a:pt x="341" y="397"/>
                    <a:pt x="347" y="400"/>
                    <a:pt x="354" y="402"/>
                  </a:cubicBezTo>
                  <a:cubicBezTo>
                    <a:pt x="352" y="421"/>
                    <a:pt x="347" y="438"/>
                    <a:pt x="343" y="457"/>
                  </a:cubicBezTo>
                  <a:cubicBezTo>
                    <a:pt x="341" y="467"/>
                    <a:pt x="340" y="478"/>
                    <a:pt x="340" y="488"/>
                  </a:cubicBezTo>
                  <a:cubicBezTo>
                    <a:pt x="330" y="464"/>
                    <a:pt x="320" y="441"/>
                    <a:pt x="312" y="416"/>
                  </a:cubicBezTo>
                  <a:cubicBezTo>
                    <a:pt x="316" y="407"/>
                    <a:pt x="321" y="399"/>
                    <a:pt x="326" y="390"/>
                  </a:cubicBezTo>
                  <a:close/>
                  <a:moveTo>
                    <a:pt x="425" y="390"/>
                  </a:moveTo>
                  <a:cubicBezTo>
                    <a:pt x="420" y="382"/>
                    <a:pt x="414" y="376"/>
                    <a:pt x="407" y="370"/>
                  </a:cubicBezTo>
                  <a:cubicBezTo>
                    <a:pt x="406" y="368"/>
                    <a:pt x="405" y="368"/>
                    <a:pt x="404" y="367"/>
                  </a:cubicBezTo>
                  <a:cubicBezTo>
                    <a:pt x="397" y="361"/>
                    <a:pt x="389" y="357"/>
                    <a:pt x="381" y="353"/>
                  </a:cubicBezTo>
                  <a:cubicBezTo>
                    <a:pt x="381" y="352"/>
                    <a:pt x="381" y="351"/>
                    <a:pt x="379" y="350"/>
                  </a:cubicBezTo>
                  <a:cubicBezTo>
                    <a:pt x="391" y="345"/>
                    <a:pt x="401" y="337"/>
                    <a:pt x="409" y="327"/>
                  </a:cubicBezTo>
                  <a:cubicBezTo>
                    <a:pt x="413" y="331"/>
                    <a:pt x="417" y="336"/>
                    <a:pt x="421" y="340"/>
                  </a:cubicBezTo>
                  <a:cubicBezTo>
                    <a:pt x="422" y="357"/>
                    <a:pt x="423" y="373"/>
                    <a:pt x="425" y="390"/>
                  </a:cubicBezTo>
                  <a:close/>
                  <a:moveTo>
                    <a:pt x="222" y="2377"/>
                  </a:moveTo>
                  <a:cubicBezTo>
                    <a:pt x="222" y="2377"/>
                    <a:pt x="222" y="2377"/>
                    <a:pt x="222" y="2377"/>
                  </a:cubicBezTo>
                  <a:cubicBezTo>
                    <a:pt x="221" y="2377"/>
                    <a:pt x="221" y="2377"/>
                    <a:pt x="220" y="2377"/>
                  </a:cubicBezTo>
                  <a:cubicBezTo>
                    <a:pt x="221" y="2377"/>
                    <a:pt x="221" y="2377"/>
                    <a:pt x="222" y="2377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954F7903-DA16-410C-85DA-B08613EF1A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00783" y="1926836"/>
              <a:ext cx="500615" cy="1733473"/>
            </a:xfrm>
            <a:custGeom>
              <a:avLst/>
              <a:gdLst>
                <a:gd name="T0" fmla="*/ 735 w 776"/>
                <a:gd name="T1" fmla="*/ 586 h 2693"/>
                <a:gd name="T2" fmla="*/ 697 w 776"/>
                <a:gd name="T3" fmla="*/ 443 h 2693"/>
                <a:gd name="T4" fmla="*/ 455 w 776"/>
                <a:gd name="T5" fmla="*/ 348 h 2693"/>
                <a:gd name="T6" fmla="*/ 425 w 776"/>
                <a:gd name="T7" fmla="*/ 314 h 2693"/>
                <a:gd name="T8" fmla="*/ 425 w 776"/>
                <a:gd name="T9" fmla="*/ 236 h 2693"/>
                <a:gd name="T10" fmla="*/ 410 w 776"/>
                <a:gd name="T11" fmla="*/ 82 h 2693"/>
                <a:gd name="T12" fmla="*/ 400 w 776"/>
                <a:gd name="T13" fmla="*/ 53 h 2693"/>
                <a:gd name="T14" fmla="*/ 371 w 776"/>
                <a:gd name="T15" fmla="*/ 22 h 2693"/>
                <a:gd name="T16" fmla="*/ 166 w 776"/>
                <a:gd name="T17" fmla="*/ 122 h 2693"/>
                <a:gd name="T18" fmla="*/ 184 w 776"/>
                <a:gd name="T19" fmla="*/ 188 h 2693"/>
                <a:gd name="T20" fmla="*/ 210 w 776"/>
                <a:gd name="T21" fmla="*/ 275 h 2693"/>
                <a:gd name="T22" fmla="*/ 266 w 776"/>
                <a:gd name="T23" fmla="*/ 369 h 2693"/>
                <a:gd name="T24" fmla="*/ 255 w 776"/>
                <a:gd name="T25" fmla="*/ 402 h 2693"/>
                <a:gd name="T26" fmla="*/ 53 w 776"/>
                <a:gd name="T27" fmla="*/ 490 h 2693"/>
                <a:gd name="T28" fmla="*/ 42 w 776"/>
                <a:gd name="T29" fmla="*/ 608 h 2693"/>
                <a:gd name="T30" fmla="*/ 1 w 776"/>
                <a:gd name="T31" fmla="*/ 929 h 2693"/>
                <a:gd name="T32" fmla="*/ 20 w 776"/>
                <a:gd name="T33" fmla="*/ 965 h 2693"/>
                <a:gd name="T34" fmla="*/ 39 w 776"/>
                <a:gd name="T35" fmla="*/ 1014 h 2693"/>
                <a:gd name="T36" fmla="*/ 98 w 776"/>
                <a:gd name="T37" fmla="*/ 1077 h 2693"/>
                <a:gd name="T38" fmla="*/ 71 w 776"/>
                <a:gd name="T39" fmla="*/ 1187 h 2693"/>
                <a:gd name="T40" fmla="*/ 58 w 776"/>
                <a:gd name="T41" fmla="*/ 1421 h 2693"/>
                <a:gd name="T42" fmla="*/ 77 w 776"/>
                <a:gd name="T43" fmla="*/ 1964 h 2693"/>
                <a:gd name="T44" fmla="*/ 91 w 776"/>
                <a:gd name="T45" fmla="*/ 2291 h 2693"/>
                <a:gd name="T46" fmla="*/ 108 w 776"/>
                <a:gd name="T47" fmla="*/ 2360 h 2693"/>
                <a:gd name="T48" fmla="*/ 101 w 776"/>
                <a:gd name="T49" fmla="*/ 2508 h 2693"/>
                <a:gd name="T50" fmla="*/ 200 w 776"/>
                <a:gd name="T51" fmla="*/ 2587 h 2693"/>
                <a:gd name="T52" fmla="*/ 262 w 776"/>
                <a:gd name="T53" fmla="*/ 2492 h 2693"/>
                <a:gd name="T54" fmla="*/ 286 w 776"/>
                <a:gd name="T55" fmla="*/ 2403 h 2693"/>
                <a:gd name="T56" fmla="*/ 284 w 776"/>
                <a:gd name="T57" fmla="*/ 2330 h 2693"/>
                <a:gd name="T58" fmla="*/ 289 w 776"/>
                <a:gd name="T59" fmla="*/ 2137 h 2693"/>
                <a:gd name="T60" fmla="*/ 323 w 776"/>
                <a:gd name="T61" fmla="*/ 1777 h 2693"/>
                <a:gd name="T62" fmla="*/ 324 w 776"/>
                <a:gd name="T63" fmla="*/ 1641 h 2693"/>
                <a:gd name="T64" fmla="*/ 365 w 776"/>
                <a:gd name="T65" fmla="*/ 1891 h 2693"/>
                <a:gd name="T66" fmla="*/ 415 w 776"/>
                <a:gd name="T67" fmla="*/ 2329 h 2693"/>
                <a:gd name="T68" fmla="*/ 423 w 776"/>
                <a:gd name="T69" fmla="*/ 2455 h 2693"/>
                <a:gd name="T70" fmla="*/ 501 w 776"/>
                <a:gd name="T71" fmla="*/ 2601 h 2693"/>
                <a:gd name="T72" fmla="*/ 635 w 776"/>
                <a:gd name="T73" fmla="*/ 2686 h 2693"/>
                <a:gd name="T74" fmla="*/ 621 w 776"/>
                <a:gd name="T75" fmla="*/ 2532 h 2693"/>
                <a:gd name="T76" fmla="*/ 613 w 776"/>
                <a:gd name="T77" fmla="*/ 2414 h 2693"/>
                <a:gd name="T78" fmla="*/ 593 w 776"/>
                <a:gd name="T79" fmla="*/ 2126 h 2693"/>
                <a:gd name="T80" fmla="*/ 589 w 776"/>
                <a:gd name="T81" fmla="*/ 1939 h 2693"/>
                <a:gd name="T82" fmla="*/ 578 w 776"/>
                <a:gd name="T83" fmla="*/ 1685 h 2693"/>
                <a:gd name="T84" fmla="*/ 614 w 776"/>
                <a:gd name="T85" fmla="*/ 1440 h 2693"/>
                <a:gd name="T86" fmla="*/ 620 w 776"/>
                <a:gd name="T87" fmla="*/ 1319 h 2693"/>
                <a:gd name="T88" fmla="*/ 615 w 776"/>
                <a:gd name="T89" fmla="*/ 1076 h 2693"/>
                <a:gd name="T90" fmla="*/ 776 w 776"/>
                <a:gd name="T91" fmla="*/ 906 h 2693"/>
                <a:gd name="T92" fmla="*/ 296 w 776"/>
                <a:gd name="T93" fmla="*/ 587 h 2693"/>
                <a:gd name="T94" fmla="*/ 300 w 776"/>
                <a:gd name="T95" fmla="*/ 492 h 2693"/>
                <a:gd name="T96" fmla="*/ 428 w 776"/>
                <a:gd name="T97" fmla="*/ 328 h 2693"/>
                <a:gd name="T98" fmla="*/ 419 w 776"/>
                <a:gd name="T99" fmla="*/ 437 h 2693"/>
                <a:gd name="T100" fmla="*/ 344 w 776"/>
                <a:gd name="T101" fmla="*/ 445 h 2693"/>
                <a:gd name="T102" fmla="*/ 371 w 776"/>
                <a:gd name="T103" fmla="*/ 483 h 2693"/>
                <a:gd name="T104" fmla="*/ 360 w 776"/>
                <a:gd name="T105" fmla="*/ 519 h 2693"/>
                <a:gd name="T106" fmla="*/ 348 w 776"/>
                <a:gd name="T107" fmla="*/ 504 h 2693"/>
                <a:gd name="T108" fmla="*/ 370 w 776"/>
                <a:gd name="T109" fmla="*/ 1102 h 2693"/>
                <a:gd name="T110" fmla="*/ 364 w 776"/>
                <a:gd name="T111" fmla="*/ 1069 h 2693"/>
                <a:gd name="T112" fmla="*/ 322 w 776"/>
                <a:gd name="T113" fmla="*/ 448 h 2693"/>
                <a:gd name="T114" fmla="*/ 269 w 776"/>
                <a:gd name="T115" fmla="*/ 419 h 2693"/>
                <a:gd name="T116" fmla="*/ 164 w 776"/>
                <a:gd name="T117" fmla="*/ 914 h 2693"/>
                <a:gd name="T118" fmla="*/ 149 w 776"/>
                <a:gd name="T119" fmla="*/ 883 h 2693"/>
                <a:gd name="T120" fmla="*/ 146 w 776"/>
                <a:gd name="T121" fmla="*/ 883 h 2693"/>
                <a:gd name="T122" fmla="*/ 195 w 776"/>
                <a:gd name="T123" fmla="*/ 975 h 2693"/>
                <a:gd name="T124" fmla="*/ 176 w 776"/>
                <a:gd name="T125" fmla="*/ 1080 h 2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76" h="2693">
                  <a:moveTo>
                    <a:pt x="764" y="859"/>
                  </a:moveTo>
                  <a:cubicBezTo>
                    <a:pt x="768" y="843"/>
                    <a:pt x="769" y="826"/>
                    <a:pt x="770" y="811"/>
                  </a:cubicBezTo>
                  <a:cubicBezTo>
                    <a:pt x="772" y="787"/>
                    <a:pt x="770" y="764"/>
                    <a:pt x="767" y="740"/>
                  </a:cubicBezTo>
                  <a:cubicBezTo>
                    <a:pt x="759" y="688"/>
                    <a:pt x="747" y="637"/>
                    <a:pt x="735" y="586"/>
                  </a:cubicBezTo>
                  <a:cubicBezTo>
                    <a:pt x="735" y="585"/>
                    <a:pt x="736" y="585"/>
                    <a:pt x="736" y="585"/>
                  </a:cubicBezTo>
                  <a:cubicBezTo>
                    <a:pt x="741" y="569"/>
                    <a:pt x="742" y="549"/>
                    <a:pt x="742" y="532"/>
                  </a:cubicBezTo>
                  <a:cubicBezTo>
                    <a:pt x="741" y="516"/>
                    <a:pt x="733" y="508"/>
                    <a:pt x="728" y="496"/>
                  </a:cubicBezTo>
                  <a:cubicBezTo>
                    <a:pt x="722" y="482"/>
                    <a:pt x="715" y="448"/>
                    <a:pt x="697" y="443"/>
                  </a:cubicBezTo>
                  <a:cubicBezTo>
                    <a:pt x="685" y="432"/>
                    <a:pt x="667" y="428"/>
                    <a:pt x="651" y="425"/>
                  </a:cubicBezTo>
                  <a:cubicBezTo>
                    <a:pt x="628" y="421"/>
                    <a:pt x="604" y="417"/>
                    <a:pt x="581" y="411"/>
                  </a:cubicBezTo>
                  <a:cubicBezTo>
                    <a:pt x="557" y="404"/>
                    <a:pt x="535" y="394"/>
                    <a:pt x="513" y="384"/>
                  </a:cubicBezTo>
                  <a:cubicBezTo>
                    <a:pt x="492" y="374"/>
                    <a:pt x="474" y="360"/>
                    <a:pt x="455" y="348"/>
                  </a:cubicBezTo>
                  <a:cubicBezTo>
                    <a:pt x="454" y="347"/>
                    <a:pt x="452" y="347"/>
                    <a:pt x="451" y="347"/>
                  </a:cubicBezTo>
                  <a:cubicBezTo>
                    <a:pt x="448" y="336"/>
                    <a:pt x="439" y="327"/>
                    <a:pt x="433" y="318"/>
                  </a:cubicBezTo>
                  <a:cubicBezTo>
                    <a:pt x="432" y="316"/>
                    <a:pt x="430" y="316"/>
                    <a:pt x="428" y="316"/>
                  </a:cubicBezTo>
                  <a:cubicBezTo>
                    <a:pt x="427" y="315"/>
                    <a:pt x="426" y="314"/>
                    <a:pt x="425" y="314"/>
                  </a:cubicBezTo>
                  <a:cubicBezTo>
                    <a:pt x="424" y="302"/>
                    <a:pt x="422" y="291"/>
                    <a:pt x="421" y="279"/>
                  </a:cubicBezTo>
                  <a:cubicBezTo>
                    <a:pt x="420" y="278"/>
                    <a:pt x="420" y="277"/>
                    <a:pt x="419" y="277"/>
                  </a:cubicBezTo>
                  <a:cubicBezTo>
                    <a:pt x="422" y="263"/>
                    <a:pt x="423" y="250"/>
                    <a:pt x="423" y="237"/>
                  </a:cubicBezTo>
                  <a:cubicBezTo>
                    <a:pt x="424" y="237"/>
                    <a:pt x="424" y="237"/>
                    <a:pt x="425" y="236"/>
                  </a:cubicBezTo>
                  <a:cubicBezTo>
                    <a:pt x="447" y="222"/>
                    <a:pt x="443" y="186"/>
                    <a:pt x="444" y="164"/>
                  </a:cubicBezTo>
                  <a:cubicBezTo>
                    <a:pt x="445" y="146"/>
                    <a:pt x="438" y="118"/>
                    <a:pt x="418" y="132"/>
                  </a:cubicBezTo>
                  <a:cubicBezTo>
                    <a:pt x="416" y="116"/>
                    <a:pt x="414" y="100"/>
                    <a:pt x="410" y="84"/>
                  </a:cubicBezTo>
                  <a:cubicBezTo>
                    <a:pt x="411" y="84"/>
                    <a:pt x="411" y="83"/>
                    <a:pt x="410" y="82"/>
                  </a:cubicBezTo>
                  <a:cubicBezTo>
                    <a:pt x="410" y="80"/>
                    <a:pt x="409" y="79"/>
                    <a:pt x="409" y="78"/>
                  </a:cubicBezTo>
                  <a:cubicBezTo>
                    <a:pt x="409" y="78"/>
                    <a:pt x="409" y="78"/>
                    <a:pt x="409" y="78"/>
                  </a:cubicBezTo>
                  <a:cubicBezTo>
                    <a:pt x="409" y="78"/>
                    <a:pt x="409" y="77"/>
                    <a:pt x="409" y="77"/>
                  </a:cubicBezTo>
                  <a:cubicBezTo>
                    <a:pt x="406" y="69"/>
                    <a:pt x="404" y="61"/>
                    <a:pt x="400" y="53"/>
                  </a:cubicBezTo>
                  <a:cubicBezTo>
                    <a:pt x="400" y="53"/>
                    <a:pt x="400" y="53"/>
                    <a:pt x="400" y="53"/>
                  </a:cubicBezTo>
                  <a:cubicBezTo>
                    <a:pt x="399" y="48"/>
                    <a:pt x="397" y="45"/>
                    <a:pt x="394" y="42"/>
                  </a:cubicBezTo>
                  <a:cubicBezTo>
                    <a:pt x="392" y="38"/>
                    <a:pt x="389" y="34"/>
                    <a:pt x="385" y="31"/>
                  </a:cubicBezTo>
                  <a:cubicBezTo>
                    <a:pt x="381" y="27"/>
                    <a:pt x="376" y="24"/>
                    <a:pt x="371" y="22"/>
                  </a:cubicBezTo>
                  <a:cubicBezTo>
                    <a:pt x="355" y="9"/>
                    <a:pt x="334" y="5"/>
                    <a:pt x="314" y="1"/>
                  </a:cubicBezTo>
                  <a:cubicBezTo>
                    <a:pt x="313" y="0"/>
                    <a:pt x="312" y="0"/>
                    <a:pt x="310" y="0"/>
                  </a:cubicBezTo>
                  <a:cubicBezTo>
                    <a:pt x="274" y="2"/>
                    <a:pt x="234" y="6"/>
                    <a:pt x="204" y="29"/>
                  </a:cubicBezTo>
                  <a:cubicBezTo>
                    <a:pt x="177" y="50"/>
                    <a:pt x="171" y="91"/>
                    <a:pt x="166" y="122"/>
                  </a:cubicBezTo>
                  <a:cubicBezTo>
                    <a:pt x="166" y="123"/>
                    <a:pt x="166" y="125"/>
                    <a:pt x="166" y="126"/>
                  </a:cubicBezTo>
                  <a:cubicBezTo>
                    <a:pt x="166" y="126"/>
                    <a:pt x="166" y="127"/>
                    <a:pt x="166" y="128"/>
                  </a:cubicBezTo>
                  <a:cubicBezTo>
                    <a:pt x="172" y="148"/>
                    <a:pt x="178" y="168"/>
                    <a:pt x="184" y="188"/>
                  </a:cubicBezTo>
                  <a:cubicBezTo>
                    <a:pt x="184" y="188"/>
                    <a:pt x="184" y="188"/>
                    <a:pt x="184" y="188"/>
                  </a:cubicBezTo>
                  <a:cubicBezTo>
                    <a:pt x="180" y="187"/>
                    <a:pt x="177" y="190"/>
                    <a:pt x="178" y="194"/>
                  </a:cubicBezTo>
                  <a:cubicBezTo>
                    <a:pt x="182" y="213"/>
                    <a:pt x="189" y="232"/>
                    <a:pt x="195" y="251"/>
                  </a:cubicBezTo>
                  <a:cubicBezTo>
                    <a:pt x="197" y="259"/>
                    <a:pt x="199" y="274"/>
                    <a:pt x="210" y="275"/>
                  </a:cubicBezTo>
                  <a:cubicBezTo>
                    <a:pt x="210" y="275"/>
                    <a:pt x="210" y="275"/>
                    <a:pt x="210" y="275"/>
                  </a:cubicBezTo>
                  <a:cubicBezTo>
                    <a:pt x="210" y="275"/>
                    <a:pt x="211" y="275"/>
                    <a:pt x="211" y="275"/>
                  </a:cubicBezTo>
                  <a:cubicBezTo>
                    <a:pt x="216" y="291"/>
                    <a:pt x="223" y="306"/>
                    <a:pt x="233" y="320"/>
                  </a:cubicBezTo>
                  <a:cubicBezTo>
                    <a:pt x="238" y="327"/>
                    <a:pt x="243" y="333"/>
                    <a:pt x="248" y="338"/>
                  </a:cubicBezTo>
                  <a:cubicBezTo>
                    <a:pt x="257" y="348"/>
                    <a:pt x="262" y="357"/>
                    <a:pt x="266" y="369"/>
                  </a:cubicBezTo>
                  <a:cubicBezTo>
                    <a:pt x="266" y="369"/>
                    <a:pt x="267" y="369"/>
                    <a:pt x="267" y="370"/>
                  </a:cubicBezTo>
                  <a:cubicBezTo>
                    <a:pt x="266" y="370"/>
                    <a:pt x="266" y="370"/>
                    <a:pt x="265" y="370"/>
                  </a:cubicBezTo>
                  <a:cubicBezTo>
                    <a:pt x="257" y="378"/>
                    <a:pt x="256" y="390"/>
                    <a:pt x="256" y="402"/>
                  </a:cubicBezTo>
                  <a:cubicBezTo>
                    <a:pt x="256" y="402"/>
                    <a:pt x="256" y="402"/>
                    <a:pt x="255" y="402"/>
                  </a:cubicBezTo>
                  <a:cubicBezTo>
                    <a:pt x="238" y="407"/>
                    <a:pt x="222" y="417"/>
                    <a:pt x="206" y="425"/>
                  </a:cubicBezTo>
                  <a:cubicBezTo>
                    <a:pt x="187" y="434"/>
                    <a:pt x="168" y="439"/>
                    <a:pt x="147" y="445"/>
                  </a:cubicBezTo>
                  <a:cubicBezTo>
                    <a:pt x="129" y="451"/>
                    <a:pt x="111" y="458"/>
                    <a:pt x="93" y="465"/>
                  </a:cubicBezTo>
                  <a:cubicBezTo>
                    <a:pt x="77" y="471"/>
                    <a:pt x="63" y="477"/>
                    <a:pt x="53" y="490"/>
                  </a:cubicBezTo>
                  <a:cubicBezTo>
                    <a:pt x="51" y="490"/>
                    <a:pt x="50" y="491"/>
                    <a:pt x="49" y="493"/>
                  </a:cubicBezTo>
                  <a:cubicBezTo>
                    <a:pt x="45" y="501"/>
                    <a:pt x="46" y="511"/>
                    <a:pt x="47" y="520"/>
                  </a:cubicBezTo>
                  <a:cubicBezTo>
                    <a:pt x="48" y="527"/>
                    <a:pt x="48" y="534"/>
                    <a:pt x="49" y="540"/>
                  </a:cubicBezTo>
                  <a:cubicBezTo>
                    <a:pt x="49" y="563"/>
                    <a:pt x="47" y="586"/>
                    <a:pt x="42" y="608"/>
                  </a:cubicBezTo>
                  <a:cubicBezTo>
                    <a:pt x="37" y="631"/>
                    <a:pt x="36" y="661"/>
                    <a:pt x="42" y="685"/>
                  </a:cubicBezTo>
                  <a:cubicBezTo>
                    <a:pt x="24" y="722"/>
                    <a:pt x="33" y="762"/>
                    <a:pt x="23" y="800"/>
                  </a:cubicBezTo>
                  <a:cubicBezTo>
                    <a:pt x="18" y="821"/>
                    <a:pt x="10" y="841"/>
                    <a:pt x="7" y="862"/>
                  </a:cubicBezTo>
                  <a:cubicBezTo>
                    <a:pt x="4" y="885"/>
                    <a:pt x="2" y="907"/>
                    <a:pt x="1" y="929"/>
                  </a:cubicBezTo>
                  <a:cubicBezTo>
                    <a:pt x="1" y="932"/>
                    <a:pt x="2" y="935"/>
                    <a:pt x="3" y="937"/>
                  </a:cubicBezTo>
                  <a:cubicBezTo>
                    <a:pt x="2" y="939"/>
                    <a:pt x="2" y="941"/>
                    <a:pt x="1" y="943"/>
                  </a:cubicBezTo>
                  <a:cubicBezTo>
                    <a:pt x="0" y="949"/>
                    <a:pt x="2" y="953"/>
                    <a:pt x="5" y="957"/>
                  </a:cubicBezTo>
                  <a:cubicBezTo>
                    <a:pt x="9" y="961"/>
                    <a:pt x="14" y="964"/>
                    <a:pt x="20" y="965"/>
                  </a:cubicBezTo>
                  <a:cubicBezTo>
                    <a:pt x="20" y="968"/>
                    <a:pt x="20" y="971"/>
                    <a:pt x="21" y="974"/>
                  </a:cubicBezTo>
                  <a:cubicBezTo>
                    <a:pt x="22" y="979"/>
                    <a:pt x="23" y="985"/>
                    <a:pt x="26" y="990"/>
                  </a:cubicBezTo>
                  <a:cubicBezTo>
                    <a:pt x="28" y="993"/>
                    <a:pt x="31" y="995"/>
                    <a:pt x="34" y="996"/>
                  </a:cubicBezTo>
                  <a:cubicBezTo>
                    <a:pt x="32" y="1003"/>
                    <a:pt x="33" y="1010"/>
                    <a:pt x="39" y="1014"/>
                  </a:cubicBezTo>
                  <a:cubicBezTo>
                    <a:pt x="44" y="1017"/>
                    <a:pt x="50" y="1018"/>
                    <a:pt x="55" y="1018"/>
                  </a:cubicBezTo>
                  <a:cubicBezTo>
                    <a:pt x="55" y="1018"/>
                    <a:pt x="56" y="1019"/>
                    <a:pt x="57" y="1019"/>
                  </a:cubicBezTo>
                  <a:cubicBezTo>
                    <a:pt x="66" y="1038"/>
                    <a:pt x="77" y="1055"/>
                    <a:pt x="93" y="1071"/>
                  </a:cubicBezTo>
                  <a:cubicBezTo>
                    <a:pt x="94" y="1073"/>
                    <a:pt x="96" y="1075"/>
                    <a:pt x="98" y="1077"/>
                  </a:cubicBezTo>
                  <a:cubicBezTo>
                    <a:pt x="92" y="1089"/>
                    <a:pt x="86" y="1101"/>
                    <a:pt x="81" y="1113"/>
                  </a:cubicBezTo>
                  <a:cubicBezTo>
                    <a:pt x="78" y="1118"/>
                    <a:pt x="78" y="1125"/>
                    <a:pt x="83" y="1129"/>
                  </a:cubicBezTo>
                  <a:cubicBezTo>
                    <a:pt x="84" y="1130"/>
                    <a:pt x="85" y="1131"/>
                    <a:pt x="86" y="1133"/>
                  </a:cubicBezTo>
                  <a:cubicBezTo>
                    <a:pt x="78" y="1149"/>
                    <a:pt x="75" y="1169"/>
                    <a:pt x="71" y="1187"/>
                  </a:cubicBezTo>
                  <a:cubicBezTo>
                    <a:pt x="66" y="1210"/>
                    <a:pt x="62" y="1233"/>
                    <a:pt x="58" y="1256"/>
                  </a:cubicBezTo>
                  <a:cubicBezTo>
                    <a:pt x="50" y="1300"/>
                    <a:pt x="45" y="1347"/>
                    <a:pt x="32" y="1389"/>
                  </a:cubicBezTo>
                  <a:cubicBezTo>
                    <a:pt x="29" y="1396"/>
                    <a:pt x="33" y="1404"/>
                    <a:pt x="39" y="1408"/>
                  </a:cubicBezTo>
                  <a:cubicBezTo>
                    <a:pt x="45" y="1412"/>
                    <a:pt x="52" y="1417"/>
                    <a:pt x="58" y="1421"/>
                  </a:cubicBezTo>
                  <a:cubicBezTo>
                    <a:pt x="57" y="1468"/>
                    <a:pt x="67" y="1514"/>
                    <a:pt x="74" y="1561"/>
                  </a:cubicBezTo>
                  <a:cubicBezTo>
                    <a:pt x="85" y="1629"/>
                    <a:pt x="89" y="1699"/>
                    <a:pt x="87" y="1767"/>
                  </a:cubicBezTo>
                  <a:cubicBezTo>
                    <a:pt x="87" y="1801"/>
                    <a:pt x="86" y="1835"/>
                    <a:pt x="84" y="1868"/>
                  </a:cubicBezTo>
                  <a:cubicBezTo>
                    <a:pt x="83" y="1900"/>
                    <a:pt x="78" y="1932"/>
                    <a:pt x="77" y="1964"/>
                  </a:cubicBezTo>
                  <a:cubicBezTo>
                    <a:pt x="76" y="1994"/>
                    <a:pt x="83" y="2023"/>
                    <a:pt x="93" y="2050"/>
                  </a:cubicBezTo>
                  <a:cubicBezTo>
                    <a:pt x="98" y="2065"/>
                    <a:pt x="103" y="2081"/>
                    <a:pt x="109" y="2097"/>
                  </a:cubicBezTo>
                  <a:cubicBezTo>
                    <a:pt x="94" y="2144"/>
                    <a:pt x="86" y="2196"/>
                    <a:pt x="79" y="2245"/>
                  </a:cubicBezTo>
                  <a:cubicBezTo>
                    <a:pt x="76" y="2263"/>
                    <a:pt x="81" y="2277"/>
                    <a:pt x="91" y="2291"/>
                  </a:cubicBezTo>
                  <a:cubicBezTo>
                    <a:pt x="100" y="2306"/>
                    <a:pt x="112" y="2324"/>
                    <a:pt x="126" y="2335"/>
                  </a:cubicBezTo>
                  <a:cubicBezTo>
                    <a:pt x="126" y="2335"/>
                    <a:pt x="126" y="2335"/>
                    <a:pt x="126" y="2336"/>
                  </a:cubicBezTo>
                  <a:cubicBezTo>
                    <a:pt x="125" y="2337"/>
                    <a:pt x="124" y="2339"/>
                    <a:pt x="123" y="2342"/>
                  </a:cubicBezTo>
                  <a:cubicBezTo>
                    <a:pt x="118" y="2347"/>
                    <a:pt x="113" y="2354"/>
                    <a:pt x="108" y="2360"/>
                  </a:cubicBezTo>
                  <a:cubicBezTo>
                    <a:pt x="101" y="2368"/>
                    <a:pt x="95" y="2377"/>
                    <a:pt x="94" y="2388"/>
                  </a:cubicBezTo>
                  <a:cubicBezTo>
                    <a:pt x="93" y="2400"/>
                    <a:pt x="98" y="2413"/>
                    <a:pt x="102" y="2424"/>
                  </a:cubicBezTo>
                  <a:cubicBezTo>
                    <a:pt x="107" y="2436"/>
                    <a:pt x="111" y="2448"/>
                    <a:pt x="117" y="2458"/>
                  </a:cubicBezTo>
                  <a:cubicBezTo>
                    <a:pt x="110" y="2474"/>
                    <a:pt x="107" y="2492"/>
                    <a:pt x="101" y="2508"/>
                  </a:cubicBezTo>
                  <a:cubicBezTo>
                    <a:pt x="94" y="2526"/>
                    <a:pt x="82" y="2541"/>
                    <a:pt x="72" y="2557"/>
                  </a:cubicBezTo>
                  <a:cubicBezTo>
                    <a:pt x="57" y="2580"/>
                    <a:pt x="45" y="2613"/>
                    <a:pt x="76" y="2629"/>
                  </a:cubicBezTo>
                  <a:cubicBezTo>
                    <a:pt x="105" y="2644"/>
                    <a:pt x="150" y="2637"/>
                    <a:pt x="178" y="2623"/>
                  </a:cubicBezTo>
                  <a:cubicBezTo>
                    <a:pt x="193" y="2616"/>
                    <a:pt x="199" y="2603"/>
                    <a:pt x="200" y="2587"/>
                  </a:cubicBezTo>
                  <a:cubicBezTo>
                    <a:pt x="202" y="2576"/>
                    <a:pt x="203" y="2563"/>
                    <a:pt x="204" y="2551"/>
                  </a:cubicBezTo>
                  <a:cubicBezTo>
                    <a:pt x="215" y="2552"/>
                    <a:pt x="227" y="2549"/>
                    <a:pt x="237" y="2547"/>
                  </a:cubicBezTo>
                  <a:cubicBezTo>
                    <a:pt x="247" y="2544"/>
                    <a:pt x="258" y="2542"/>
                    <a:pt x="263" y="2532"/>
                  </a:cubicBezTo>
                  <a:cubicBezTo>
                    <a:pt x="268" y="2521"/>
                    <a:pt x="264" y="2504"/>
                    <a:pt x="262" y="2492"/>
                  </a:cubicBezTo>
                  <a:cubicBezTo>
                    <a:pt x="261" y="2480"/>
                    <a:pt x="259" y="2468"/>
                    <a:pt x="254" y="2457"/>
                  </a:cubicBezTo>
                  <a:cubicBezTo>
                    <a:pt x="254" y="2457"/>
                    <a:pt x="255" y="2457"/>
                    <a:pt x="255" y="2456"/>
                  </a:cubicBezTo>
                  <a:cubicBezTo>
                    <a:pt x="264" y="2451"/>
                    <a:pt x="269" y="2444"/>
                    <a:pt x="271" y="2435"/>
                  </a:cubicBezTo>
                  <a:cubicBezTo>
                    <a:pt x="279" y="2425"/>
                    <a:pt x="285" y="2413"/>
                    <a:pt x="286" y="2403"/>
                  </a:cubicBezTo>
                  <a:cubicBezTo>
                    <a:pt x="287" y="2392"/>
                    <a:pt x="281" y="2382"/>
                    <a:pt x="275" y="2374"/>
                  </a:cubicBezTo>
                  <a:cubicBezTo>
                    <a:pt x="271" y="2369"/>
                    <a:pt x="267" y="2364"/>
                    <a:pt x="263" y="2358"/>
                  </a:cubicBezTo>
                  <a:cubicBezTo>
                    <a:pt x="270" y="2355"/>
                    <a:pt x="277" y="2351"/>
                    <a:pt x="282" y="2345"/>
                  </a:cubicBezTo>
                  <a:cubicBezTo>
                    <a:pt x="286" y="2341"/>
                    <a:pt x="287" y="2335"/>
                    <a:pt x="284" y="2330"/>
                  </a:cubicBezTo>
                  <a:cubicBezTo>
                    <a:pt x="284" y="2329"/>
                    <a:pt x="284" y="2329"/>
                    <a:pt x="283" y="2328"/>
                  </a:cubicBezTo>
                  <a:cubicBezTo>
                    <a:pt x="284" y="2326"/>
                    <a:pt x="285" y="2324"/>
                    <a:pt x="286" y="2321"/>
                  </a:cubicBezTo>
                  <a:cubicBezTo>
                    <a:pt x="289" y="2290"/>
                    <a:pt x="287" y="2258"/>
                    <a:pt x="288" y="2227"/>
                  </a:cubicBezTo>
                  <a:cubicBezTo>
                    <a:pt x="288" y="2197"/>
                    <a:pt x="289" y="2167"/>
                    <a:pt x="289" y="2137"/>
                  </a:cubicBezTo>
                  <a:cubicBezTo>
                    <a:pt x="290" y="2081"/>
                    <a:pt x="291" y="2024"/>
                    <a:pt x="287" y="1968"/>
                  </a:cubicBezTo>
                  <a:cubicBezTo>
                    <a:pt x="287" y="1967"/>
                    <a:pt x="288" y="1967"/>
                    <a:pt x="288" y="1967"/>
                  </a:cubicBezTo>
                  <a:cubicBezTo>
                    <a:pt x="306" y="1939"/>
                    <a:pt x="314" y="1890"/>
                    <a:pt x="301" y="1857"/>
                  </a:cubicBezTo>
                  <a:cubicBezTo>
                    <a:pt x="316" y="1835"/>
                    <a:pt x="322" y="1803"/>
                    <a:pt x="323" y="1777"/>
                  </a:cubicBezTo>
                  <a:cubicBezTo>
                    <a:pt x="323" y="1762"/>
                    <a:pt x="321" y="1747"/>
                    <a:pt x="320" y="1732"/>
                  </a:cubicBezTo>
                  <a:cubicBezTo>
                    <a:pt x="319" y="1721"/>
                    <a:pt x="322" y="1711"/>
                    <a:pt x="323" y="1700"/>
                  </a:cubicBezTo>
                  <a:cubicBezTo>
                    <a:pt x="327" y="1698"/>
                    <a:pt x="329" y="1694"/>
                    <a:pt x="329" y="1689"/>
                  </a:cubicBezTo>
                  <a:cubicBezTo>
                    <a:pt x="329" y="1673"/>
                    <a:pt x="323" y="1657"/>
                    <a:pt x="324" y="1641"/>
                  </a:cubicBezTo>
                  <a:cubicBezTo>
                    <a:pt x="327" y="1667"/>
                    <a:pt x="330" y="1693"/>
                    <a:pt x="335" y="1719"/>
                  </a:cubicBezTo>
                  <a:cubicBezTo>
                    <a:pt x="339" y="1742"/>
                    <a:pt x="344" y="1764"/>
                    <a:pt x="350" y="1786"/>
                  </a:cubicBezTo>
                  <a:cubicBezTo>
                    <a:pt x="355" y="1804"/>
                    <a:pt x="358" y="1824"/>
                    <a:pt x="369" y="1839"/>
                  </a:cubicBezTo>
                  <a:cubicBezTo>
                    <a:pt x="366" y="1856"/>
                    <a:pt x="364" y="1873"/>
                    <a:pt x="365" y="1891"/>
                  </a:cubicBezTo>
                  <a:cubicBezTo>
                    <a:pt x="366" y="1912"/>
                    <a:pt x="367" y="1936"/>
                    <a:pt x="375" y="1956"/>
                  </a:cubicBezTo>
                  <a:cubicBezTo>
                    <a:pt x="369" y="1991"/>
                    <a:pt x="380" y="2030"/>
                    <a:pt x="385" y="2063"/>
                  </a:cubicBezTo>
                  <a:cubicBezTo>
                    <a:pt x="393" y="2109"/>
                    <a:pt x="397" y="2155"/>
                    <a:pt x="401" y="2202"/>
                  </a:cubicBezTo>
                  <a:cubicBezTo>
                    <a:pt x="405" y="2244"/>
                    <a:pt x="408" y="2287"/>
                    <a:pt x="415" y="2329"/>
                  </a:cubicBezTo>
                  <a:cubicBezTo>
                    <a:pt x="419" y="2357"/>
                    <a:pt x="429" y="2384"/>
                    <a:pt x="450" y="2401"/>
                  </a:cubicBezTo>
                  <a:cubicBezTo>
                    <a:pt x="449" y="2403"/>
                    <a:pt x="447" y="2405"/>
                    <a:pt x="446" y="2407"/>
                  </a:cubicBezTo>
                  <a:cubicBezTo>
                    <a:pt x="442" y="2411"/>
                    <a:pt x="438" y="2414"/>
                    <a:pt x="434" y="2417"/>
                  </a:cubicBezTo>
                  <a:cubicBezTo>
                    <a:pt x="422" y="2427"/>
                    <a:pt x="417" y="2440"/>
                    <a:pt x="423" y="2455"/>
                  </a:cubicBezTo>
                  <a:cubicBezTo>
                    <a:pt x="430" y="2471"/>
                    <a:pt x="445" y="2497"/>
                    <a:pt x="463" y="2511"/>
                  </a:cubicBezTo>
                  <a:cubicBezTo>
                    <a:pt x="462" y="2516"/>
                    <a:pt x="461" y="2521"/>
                    <a:pt x="460" y="2526"/>
                  </a:cubicBezTo>
                  <a:cubicBezTo>
                    <a:pt x="459" y="2538"/>
                    <a:pt x="457" y="2552"/>
                    <a:pt x="459" y="2564"/>
                  </a:cubicBezTo>
                  <a:cubicBezTo>
                    <a:pt x="462" y="2582"/>
                    <a:pt x="486" y="2593"/>
                    <a:pt x="501" y="2601"/>
                  </a:cubicBezTo>
                  <a:cubicBezTo>
                    <a:pt x="506" y="2604"/>
                    <a:pt x="511" y="2603"/>
                    <a:pt x="515" y="2601"/>
                  </a:cubicBezTo>
                  <a:cubicBezTo>
                    <a:pt x="517" y="2606"/>
                    <a:pt x="518" y="2611"/>
                    <a:pt x="519" y="2616"/>
                  </a:cubicBezTo>
                  <a:cubicBezTo>
                    <a:pt x="520" y="2633"/>
                    <a:pt x="518" y="2649"/>
                    <a:pt x="531" y="2663"/>
                  </a:cubicBezTo>
                  <a:cubicBezTo>
                    <a:pt x="555" y="2688"/>
                    <a:pt x="603" y="2693"/>
                    <a:pt x="635" y="2686"/>
                  </a:cubicBezTo>
                  <a:cubicBezTo>
                    <a:pt x="669" y="2678"/>
                    <a:pt x="682" y="2646"/>
                    <a:pt x="663" y="2617"/>
                  </a:cubicBezTo>
                  <a:cubicBezTo>
                    <a:pt x="653" y="2602"/>
                    <a:pt x="640" y="2590"/>
                    <a:pt x="631" y="2576"/>
                  </a:cubicBezTo>
                  <a:cubicBezTo>
                    <a:pt x="623" y="2562"/>
                    <a:pt x="619" y="2548"/>
                    <a:pt x="614" y="2534"/>
                  </a:cubicBezTo>
                  <a:cubicBezTo>
                    <a:pt x="617" y="2533"/>
                    <a:pt x="619" y="2533"/>
                    <a:pt x="621" y="2532"/>
                  </a:cubicBezTo>
                  <a:cubicBezTo>
                    <a:pt x="638" y="2525"/>
                    <a:pt x="633" y="2502"/>
                    <a:pt x="632" y="2488"/>
                  </a:cubicBezTo>
                  <a:cubicBezTo>
                    <a:pt x="630" y="2471"/>
                    <a:pt x="627" y="2460"/>
                    <a:pt x="615" y="2447"/>
                  </a:cubicBezTo>
                  <a:cubicBezTo>
                    <a:pt x="610" y="2441"/>
                    <a:pt x="605" y="2433"/>
                    <a:pt x="599" y="2428"/>
                  </a:cubicBezTo>
                  <a:cubicBezTo>
                    <a:pt x="604" y="2423"/>
                    <a:pt x="608" y="2419"/>
                    <a:pt x="613" y="2414"/>
                  </a:cubicBezTo>
                  <a:cubicBezTo>
                    <a:pt x="618" y="2408"/>
                    <a:pt x="618" y="2398"/>
                    <a:pt x="610" y="2393"/>
                  </a:cubicBezTo>
                  <a:cubicBezTo>
                    <a:pt x="607" y="2392"/>
                    <a:pt x="604" y="2390"/>
                    <a:pt x="601" y="2388"/>
                  </a:cubicBezTo>
                  <a:cubicBezTo>
                    <a:pt x="613" y="2348"/>
                    <a:pt x="593" y="2309"/>
                    <a:pt x="593" y="2268"/>
                  </a:cubicBezTo>
                  <a:cubicBezTo>
                    <a:pt x="592" y="2222"/>
                    <a:pt x="602" y="2172"/>
                    <a:pt x="593" y="2126"/>
                  </a:cubicBezTo>
                  <a:cubicBezTo>
                    <a:pt x="594" y="2125"/>
                    <a:pt x="595" y="2124"/>
                    <a:pt x="596" y="2122"/>
                  </a:cubicBezTo>
                  <a:cubicBezTo>
                    <a:pt x="604" y="2100"/>
                    <a:pt x="599" y="2068"/>
                    <a:pt x="595" y="2045"/>
                  </a:cubicBezTo>
                  <a:cubicBezTo>
                    <a:pt x="593" y="2032"/>
                    <a:pt x="590" y="2019"/>
                    <a:pt x="586" y="2007"/>
                  </a:cubicBezTo>
                  <a:cubicBezTo>
                    <a:pt x="587" y="1984"/>
                    <a:pt x="588" y="1962"/>
                    <a:pt x="589" y="1939"/>
                  </a:cubicBezTo>
                  <a:cubicBezTo>
                    <a:pt x="589" y="1932"/>
                    <a:pt x="587" y="1927"/>
                    <a:pt x="585" y="1922"/>
                  </a:cubicBezTo>
                  <a:cubicBezTo>
                    <a:pt x="585" y="1915"/>
                    <a:pt x="586" y="1908"/>
                    <a:pt x="587" y="1902"/>
                  </a:cubicBezTo>
                  <a:cubicBezTo>
                    <a:pt x="590" y="1878"/>
                    <a:pt x="592" y="1853"/>
                    <a:pt x="592" y="1829"/>
                  </a:cubicBezTo>
                  <a:cubicBezTo>
                    <a:pt x="593" y="1782"/>
                    <a:pt x="593" y="1730"/>
                    <a:pt x="578" y="1685"/>
                  </a:cubicBezTo>
                  <a:cubicBezTo>
                    <a:pt x="577" y="1684"/>
                    <a:pt x="577" y="1684"/>
                    <a:pt x="577" y="1683"/>
                  </a:cubicBezTo>
                  <a:cubicBezTo>
                    <a:pt x="586" y="1643"/>
                    <a:pt x="600" y="1604"/>
                    <a:pt x="607" y="1564"/>
                  </a:cubicBezTo>
                  <a:cubicBezTo>
                    <a:pt x="610" y="1542"/>
                    <a:pt x="613" y="1521"/>
                    <a:pt x="614" y="1499"/>
                  </a:cubicBezTo>
                  <a:cubicBezTo>
                    <a:pt x="615" y="1480"/>
                    <a:pt x="618" y="1459"/>
                    <a:pt x="614" y="1440"/>
                  </a:cubicBezTo>
                  <a:cubicBezTo>
                    <a:pt x="618" y="1439"/>
                    <a:pt x="622" y="1437"/>
                    <a:pt x="625" y="1435"/>
                  </a:cubicBezTo>
                  <a:cubicBezTo>
                    <a:pt x="632" y="1431"/>
                    <a:pt x="635" y="1423"/>
                    <a:pt x="633" y="1415"/>
                  </a:cubicBezTo>
                  <a:cubicBezTo>
                    <a:pt x="628" y="1397"/>
                    <a:pt x="629" y="1376"/>
                    <a:pt x="627" y="1358"/>
                  </a:cubicBezTo>
                  <a:cubicBezTo>
                    <a:pt x="625" y="1344"/>
                    <a:pt x="623" y="1332"/>
                    <a:pt x="620" y="1319"/>
                  </a:cubicBezTo>
                  <a:cubicBezTo>
                    <a:pt x="620" y="1318"/>
                    <a:pt x="621" y="1318"/>
                    <a:pt x="621" y="1317"/>
                  </a:cubicBezTo>
                  <a:cubicBezTo>
                    <a:pt x="629" y="1297"/>
                    <a:pt x="637" y="1277"/>
                    <a:pt x="637" y="1256"/>
                  </a:cubicBezTo>
                  <a:cubicBezTo>
                    <a:pt x="638" y="1235"/>
                    <a:pt x="631" y="1214"/>
                    <a:pt x="628" y="1194"/>
                  </a:cubicBezTo>
                  <a:cubicBezTo>
                    <a:pt x="621" y="1155"/>
                    <a:pt x="622" y="1115"/>
                    <a:pt x="615" y="1076"/>
                  </a:cubicBezTo>
                  <a:cubicBezTo>
                    <a:pt x="623" y="1073"/>
                    <a:pt x="630" y="1068"/>
                    <a:pt x="638" y="1064"/>
                  </a:cubicBezTo>
                  <a:cubicBezTo>
                    <a:pt x="652" y="1057"/>
                    <a:pt x="666" y="1050"/>
                    <a:pt x="680" y="1042"/>
                  </a:cubicBezTo>
                  <a:cubicBezTo>
                    <a:pt x="706" y="1027"/>
                    <a:pt x="739" y="1014"/>
                    <a:pt x="756" y="988"/>
                  </a:cubicBezTo>
                  <a:cubicBezTo>
                    <a:pt x="771" y="964"/>
                    <a:pt x="776" y="934"/>
                    <a:pt x="776" y="906"/>
                  </a:cubicBezTo>
                  <a:cubicBezTo>
                    <a:pt x="776" y="893"/>
                    <a:pt x="774" y="870"/>
                    <a:pt x="764" y="859"/>
                  </a:cubicBezTo>
                  <a:close/>
                  <a:moveTo>
                    <a:pt x="311" y="518"/>
                  </a:moveTo>
                  <a:cubicBezTo>
                    <a:pt x="313" y="533"/>
                    <a:pt x="314" y="547"/>
                    <a:pt x="308" y="562"/>
                  </a:cubicBezTo>
                  <a:cubicBezTo>
                    <a:pt x="305" y="570"/>
                    <a:pt x="300" y="578"/>
                    <a:pt x="296" y="587"/>
                  </a:cubicBezTo>
                  <a:cubicBezTo>
                    <a:pt x="292" y="597"/>
                    <a:pt x="289" y="607"/>
                    <a:pt x="286" y="617"/>
                  </a:cubicBezTo>
                  <a:cubicBezTo>
                    <a:pt x="284" y="589"/>
                    <a:pt x="283" y="562"/>
                    <a:pt x="283" y="534"/>
                  </a:cubicBezTo>
                  <a:cubicBezTo>
                    <a:pt x="283" y="533"/>
                    <a:pt x="283" y="532"/>
                    <a:pt x="283" y="531"/>
                  </a:cubicBezTo>
                  <a:cubicBezTo>
                    <a:pt x="288" y="518"/>
                    <a:pt x="294" y="505"/>
                    <a:pt x="300" y="492"/>
                  </a:cubicBezTo>
                  <a:cubicBezTo>
                    <a:pt x="301" y="491"/>
                    <a:pt x="302" y="489"/>
                    <a:pt x="303" y="487"/>
                  </a:cubicBezTo>
                  <a:cubicBezTo>
                    <a:pt x="307" y="495"/>
                    <a:pt x="310" y="504"/>
                    <a:pt x="312" y="514"/>
                  </a:cubicBezTo>
                  <a:cubicBezTo>
                    <a:pt x="311" y="515"/>
                    <a:pt x="310" y="516"/>
                    <a:pt x="311" y="518"/>
                  </a:cubicBezTo>
                  <a:close/>
                  <a:moveTo>
                    <a:pt x="428" y="328"/>
                  </a:moveTo>
                  <a:cubicBezTo>
                    <a:pt x="433" y="334"/>
                    <a:pt x="439" y="341"/>
                    <a:pt x="441" y="347"/>
                  </a:cubicBezTo>
                  <a:cubicBezTo>
                    <a:pt x="444" y="358"/>
                    <a:pt x="441" y="369"/>
                    <a:pt x="439" y="379"/>
                  </a:cubicBezTo>
                  <a:cubicBezTo>
                    <a:pt x="435" y="394"/>
                    <a:pt x="431" y="409"/>
                    <a:pt x="425" y="423"/>
                  </a:cubicBezTo>
                  <a:cubicBezTo>
                    <a:pt x="423" y="428"/>
                    <a:pt x="421" y="433"/>
                    <a:pt x="419" y="437"/>
                  </a:cubicBezTo>
                  <a:cubicBezTo>
                    <a:pt x="419" y="438"/>
                    <a:pt x="419" y="438"/>
                    <a:pt x="419" y="438"/>
                  </a:cubicBezTo>
                  <a:cubicBezTo>
                    <a:pt x="414" y="448"/>
                    <a:pt x="409" y="457"/>
                    <a:pt x="405" y="467"/>
                  </a:cubicBezTo>
                  <a:cubicBezTo>
                    <a:pt x="400" y="477"/>
                    <a:pt x="395" y="487"/>
                    <a:pt x="391" y="498"/>
                  </a:cubicBezTo>
                  <a:cubicBezTo>
                    <a:pt x="381" y="476"/>
                    <a:pt x="366" y="455"/>
                    <a:pt x="344" y="445"/>
                  </a:cubicBezTo>
                  <a:cubicBezTo>
                    <a:pt x="388" y="420"/>
                    <a:pt x="418" y="378"/>
                    <a:pt x="428" y="328"/>
                  </a:cubicBezTo>
                  <a:close/>
                  <a:moveTo>
                    <a:pt x="358" y="515"/>
                  </a:moveTo>
                  <a:cubicBezTo>
                    <a:pt x="358" y="509"/>
                    <a:pt x="357" y="505"/>
                    <a:pt x="359" y="499"/>
                  </a:cubicBezTo>
                  <a:cubicBezTo>
                    <a:pt x="362" y="492"/>
                    <a:pt x="366" y="487"/>
                    <a:pt x="371" y="483"/>
                  </a:cubicBezTo>
                  <a:cubicBezTo>
                    <a:pt x="376" y="490"/>
                    <a:pt x="381" y="499"/>
                    <a:pt x="384" y="507"/>
                  </a:cubicBezTo>
                  <a:cubicBezTo>
                    <a:pt x="384" y="507"/>
                    <a:pt x="384" y="507"/>
                    <a:pt x="384" y="507"/>
                  </a:cubicBezTo>
                  <a:cubicBezTo>
                    <a:pt x="375" y="535"/>
                    <a:pt x="366" y="562"/>
                    <a:pt x="356" y="589"/>
                  </a:cubicBezTo>
                  <a:cubicBezTo>
                    <a:pt x="356" y="566"/>
                    <a:pt x="358" y="542"/>
                    <a:pt x="360" y="519"/>
                  </a:cubicBezTo>
                  <a:cubicBezTo>
                    <a:pt x="360" y="517"/>
                    <a:pt x="359" y="516"/>
                    <a:pt x="358" y="515"/>
                  </a:cubicBezTo>
                  <a:close/>
                  <a:moveTo>
                    <a:pt x="348" y="504"/>
                  </a:moveTo>
                  <a:cubicBezTo>
                    <a:pt x="348" y="504"/>
                    <a:pt x="348" y="504"/>
                    <a:pt x="348" y="504"/>
                  </a:cubicBezTo>
                  <a:cubicBezTo>
                    <a:pt x="348" y="504"/>
                    <a:pt x="348" y="504"/>
                    <a:pt x="348" y="504"/>
                  </a:cubicBezTo>
                  <a:cubicBezTo>
                    <a:pt x="348" y="504"/>
                    <a:pt x="348" y="504"/>
                    <a:pt x="348" y="504"/>
                  </a:cubicBezTo>
                  <a:close/>
                  <a:moveTo>
                    <a:pt x="340" y="1008"/>
                  </a:moveTo>
                  <a:cubicBezTo>
                    <a:pt x="359" y="1037"/>
                    <a:pt x="377" y="1067"/>
                    <a:pt x="387" y="1101"/>
                  </a:cubicBezTo>
                  <a:cubicBezTo>
                    <a:pt x="381" y="1101"/>
                    <a:pt x="375" y="1102"/>
                    <a:pt x="370" y="1102"/>
                  </a:cubicBezTo>
                  <a:cubicBezTo>
                    <a:pt x="367" y="1103"/>
                    <a:pt x="361" y="1104"/>
                    <a:pt x="359" y="1103"/>
                  </a:cubicBezTo>
                  <a:cubicBezTo>
                    <a:pt x="359" y="1103"/>
                    <a:pt x="358" y="1101"/>
                    <a:pt x="357" y="1099"/>
                  </a:cubicBezTo>
                  <a:cubicBezTo>
                    <a:pt x="361" y="1097"/>
                    <a:pt x="366" y="1096"/>
                    <a:pt x="368" y="1092"/>
                  </a:cubicBezTo>
                  <a:cubicBezTo>
                    <a:pt x="371" y="1085"/>
                    <a:pt x="366" y="1075"/>
                    <a:pt x="364" y="1069"/>
                  </a:cubicBezTo>
                  <a:cubicBezTo>
                    <a:pt x="357" y="1048"/>
                    <a:pt x="346" y="1028"/>
                    <a:pt x="334" y="1009"/>
                  </a:cubicBezTo>
                  <a:cubicBezTo>
                    <a:pt x="336" y="1009"/>
                    <a:pt x="338" y="1009"/>
                    <a:pt x="340" y="1008"/>
                  </a:cubicBezTo>
                  <a:close/>
                  <a:moveTo>
                    <a:pt x="268" y="386"/>
                  </a:moveTo>
                  <a:cubicBezTo>
                    <a:pt x="272" y="415"/>
                    <a:pt x="297" y="433"/>
                    <a:pt x="322" y="448"/>
                  </a:cubicBezTo>
                  <a:cubicBezTo>
                    <a:pt x="311" y="451"/>
                    <a:pt x="306" y="460"/>
                    <a:pt x="300" y="471"/>
                  </a:cubicBezTo>
                  <a:cubicBezTo>
                    <a:pt x="292" y="486"/>
                    <a:pt x="285" y="501"/>
                    <a:pt x="278" y="517"/>
                  </a:cubicBezTo>
                  <a:cubicBezTo>
                    <a:pt x="276" y="497"/>
                    <a:pt x="274" y="477"/>
                    <a:pt x="272" y="457"/>
                  </a:cubicBezTo>
                  <a:cubicBezTo>
                    <a:pt x="271" y="444"/>
                    <a:pt x="270" y="432"/>
                    <a:pt x="269" y="419"/>
                  </a:cubicBezTo>
                  <a:cubicBezTo>
                    <a:pt x="268" y="410"/>
                    <a:pt x="265" y="397"/>
                    <a:pt x="268" y="386"/>
                  </a:cubicBezTo>
                  <a:close/>
                  <a:moveTo>
                    <a:pt x="164" y="915"/>
                  </a:moveTo>
                  <a:cubicBezTo>
                    <a:pt x="164" y="915"/>
                    <a:pt x="164" y="916"/>
                    <a:pt x="164" y="916"/>
                  </a:cubicBezTo>
                  <a:cubicBezTo>
                    <a:pt x="164" y="915"/>
                    <a:pt x="164" y="914"/>
                    <a:pt x="164" y="914"/>
                  </a:cubicBezTo>
                  <a:cubicBezTo>
                    <a:pt x="164" y="914"/>
                    <a:pt x="164" y="915"/>
                    <a:pt x="164" y="915"/>
                  </a:cubicBezTo>
                  <a:close/>
                  <a:moveTo>
                    <a:pt x="146" y="883"/>
                  </a:moveTo>
                  <a:cubicBezTo>
                    <a:pt x="146" y="882"/>
                    <a:pt x="147" y="882"/>
                    <a:pt x="147" y="881"/>
                  </a:cubicBezTo>
                  <a:cubicBezTo>
                    <a:pt x="147" y="882"/>
                    <a:pt x="148" y="883"/>
                    <a:pt x="149" y="883"/>
                  </a:cubicBezTo>
                  <a:cubicBezTo>
                    <a:pt x="151" y="900"/>
                    <a:pt x="154" y="916"/>
                    <a:pt x="157" y="933"/>
                  </a:cubicBezTo>
                  <a:cubicBezTo>
                    <a:pt x="151" y="927"/>
                    <a:pt x="145" y="920"/>
                    <a:pt x="145" y="913"/>
                  </a:cubicBezTo>
                  <a:cubicBezTo>
                    <a:pt x="145" y="909"/>
                    <a:pt x="147" y="906"/>
                    <a:pt x="148" y="902"/>
                  </a:cubicBezTo>
                  <a:cubicBezTo>
                    <a:pt x="149" y="896"/>
                    <a:pt x="146" y="889"/>
                    <a:pt x="146" y="883"/>
                  </a:cubicBezTo>
                  <a:close/>
                  <a:moveTo>
                    <a:pt x="139" y="1019"/>
                  </a:moveTo>
                  <a:cubicBezTo>
                    <a:pt x="143" y="1003"/>
                    <a:pt x="155" y="980"/>
                    <a:pt x="172" y="973"/>
                  </a:cubicBezTo>
                  <a:cubicBezTo>
                    <a:pt x="178" y="970"/>
                    <a:pt x="187" y="969"/>
                    <a:pt x="192" y="973"/>
                  </a:cubicBezTo>
                  <a:cubicBezTo>
                    <a:pt x="193" y="973"/>
                    <a:pt x="194" y="974"/>
                    <a:pt x="195" y="975"/>
                  </a:cubicBezTo>
                  <a:cubicBezTo>
                    <a:pt x="183" y="986"/>
                    <a:pt x="172" y="998"/>
                    <a:pt x="163" y="1011"/>
                  </a:cubicBezTo>
                  <a:cubicBezTo>
                    <a:pt x="157" y="1020"/>
                    <a:pt x="147" y="1032"/>
                    <a:pt x="149" y="1043"/>
                  </a:cubicBezTo>
                  <a:cubicBezTo>
                    <a:pt x="150" y="1054"/>
                    <a:pt x="161" y="1065"/>
                    <a:pt x="168" y="1073"/>
                  </a:cubicBezTo>
                  <a:cubicBezTo>
                    <a:pt x="171" y="1076"/>
                    <a:pt x="173" y="1078"/>
                    <a:pt x="176" y="1080"/>
                  </a:cubicBezTo>
                  <a:cubicBezTo>
                    <a:pt x="165" y="1075"/>
                    <a:pt x="154" y="1070"/>
                    <a:pt x="144" y="1066"/>
                  </a:cubicBezTo>
                  <a:cubicBezTo>
                    <a:pt x="138" y="1062"/>
                    <a:pt x="135" y="1057"/>
                    <a:pt x="135" y="1048"/>
                  </a:cubicBezTo>
                  <a:cubicBezTo>
                    <a:pt x="134" y="1039"/>
                    <a:pt x="136" y="1028"/>
                    <a:pt x="139" y="1019"/>
                  </a:cubicBezTo>
                  <a:close/>
                </a:path>
              </a:pathLst>
            </a:custGeom>
            <a:solidFill>
              <a:srgbClr val="A4B2C4"/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  <p:sp>
          <p:nvSpPr>
            <p:cNvPr id="48" name="Freeform 8">
              <a:extLst>
                <a:ext uri="{FF2B5EF4-FFF2-40B4-BE49-F238E27FC236}">
                  <a16:creationId xmlns:a16="http://schemas.microsoft.com/office/drawing/2014/main" id="{4CD8E787-AE9A-4892-B169-D7DF221801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1622" y="1854580"/>
              <a:ext cx="512035" cy="1945040"/>
            </a:xfrm>
            <a:custGeom>
              <a:avLst/>
              <a:gdLst>
                <a:gd name="T0" fmla="*/ 510 w 553"/>
                <a:gd name="T1" fmla="*/ 783 h 2105"/>
                <a:gd name="T2" fmla="*/ 492 w 553"/>
                <a:gd name="T3" fmla="*/ 761 h 2105"/>
                <a:gd name="T4" fmla="*/ 488 w 553"/>
                <a:gd name="T5" fmla="*/ 748 h 2105"/>
                <a:gd name="T6" fmla="*/ 479 w 553"/>
                <a:gd name="T7" fmla="*/ 738 h 2105"/>
                <a:gd name="T8" fmla="*/ 469 w 553"/>
                <a:gd name="T9" fmla="*/ 726 h 2105"/>
                <a:gd name="T10" fmla="*/ 458 w 553"/>
                <a:gd name="T11" fmla="*/ 662 h 2105"/>
                <a:gd name="T12" fmla="*/ 473 w 553"/>
                <a:gd name="T13" fmla="*/ 523 h 2105"/>
                <a:gd name="T14" fmla="*/ 476 w 553"/>
                <a:gd name="T15" fmla="*/ 489 h 2105"/>
                <a:gd name="T16" fmla="*/ 378 w 553"/>
                <a:gd name="T17" fmla="*/ 357 h 2105"/>
                <a:gd name="T18" fmla="*/ 422 w 553"/>
                <a:gd name="T19" fmla="*/ 126 h 2105"/>
                <a:gd name="T20" fmla="*/ 278 w 553"/>
                <a:gd name="T21" fmla="*/ 14 h 2105"/>
                <a:gd name="T22" fmla="*/ 167 w 553"/>
                <a:gd name="T23" fmla="*/ 112 h 2105"/>
                <a:gd name="T24" fmla="*/ 152 w 553"/>
                <a:gd name="T25" fmla="*/ 316 h 2105"/>
                <a:gd name="T26" fmla="*/ 135 w 553"/>
                <a:gd name="T27" fmla="*/ 372 h 2105"/>
                <a:gd name="T28" fmla="*/ 128 w 553"/>
                <a:gd name="T29" fmla="*/ 385 h 2105"/>
                <a:gd name="T30" fmla="*/ 68 w 553"/>
                <a:gd name="T31" fmla="*/ 440 h 2105"/>
                <a:gd name="T32" fmla="*/ 51 w 553"/>
                <a:gd name="T33" fmla="*/ 479 h 2105"/>
                <a:gd name="T34" fmla="*/ 2 w 553"/>
                <a:gd name="T35" fmla="*/ 747 h 2105"/>
                <a:gd name="T36" fmla="*/ 131 w 553"/>
                <a:gd name="T37" fmla="*/ 839 h 2105"/>
                <a:gd name="T38" fmla="*/ 137 w 553"/>
                <a:gd name="T39" fmla="*/ 909 h 2105"/>
                <a:gd name="T40" fmla="*/ 103 w 553"/>
                <a:gd name="T41" fmla="*/ 1015 h 2105"/>
                <a:gd name="T42" fmla="*/ 104 w 553"/>
                <a:gd name="T43" fmla="*/ 1090 h 2105"/>
                <a:gd name="T44" fmla="*/ 46 w 553"/>
                <a:gd name="T45" fmla="*/ 1341 h 2105"/>
                <a:gd name="T46" fmla="*/ 169 w 553"/>
                <a:gd name="T47" fmla="*/ 1413 h 2105"/>
                <a:gd name="T48" fmla="*/ 144 w 553"/>
                <a:gd name="T49" fmla="*/ 1505 h 2105"/>
                <a:gd name="T50" fmla="*/ 162 w 553"/>
                <a:gd name="T51" fmla="*/ 1808 h 2105"/>
                <a:gd name="T52" fmla="*/ 154 w 553"/>
                <a:gd name="T53" fmla="*/ 1892 h 2105"/>
                <a:gd name="T54" fmla="*/ 167 w 553"/>
                <a:gd name="T55" fmla="*/ 2073 h 2105"/>
                <a:gd name="T56" fmla="*/ 258 w 553"/>
                <a:gd name="T57" fmla="*/ 2022 h 2105"/>
                <a:gd name="T58" fmla="*/ 266 w 553"/>
                <a:gd name="T59" fmla="*/ 2004 h 2105"/>
                <a:gd name="T60" fmla="*/ 424 w 553"/>
                <a:gd name="T61" fmla="*/ 2046 h 2105"/>
                <a:gd name="T62" fmla="*/ 334 w 553"/>
                <a:gd name="T63" fmla="*/ 1944 h 2105"/>
                <a:gd name="T64" fmla="*/ 316 w 553"/>
                <a:gd name="T65" fmla="*/ 1785 h 2105"/>
                <a:gd name="T66" fmla="*/ 420 w 553"/>
                <a:gd name="T67" fmla="*/ 1402 h 2105"/>
                <a:gd name="T68" fmla="*/ 454 w 553"/>
                <a:gd name="T69" fmla="*/ 1214 h 2105"/>
                <a:gd name="T70" fmla="*/ 459 w 553"/>
                <a:gd name="T71" fmla="*/ 922 h 2105"/>
                <a:gd name="T72" fmla="*/ 491 w 553"/>
                <a:gd name="T73" fmla="*/ 922 h 2105"/>
                <a:gd name="T74" fmla="*/ 517 w 553"/>
                <a:gd name="T75" fmla="*/ 893 h 2105"/>
                <a:gd name="T76" fmla="*/ 543 w 553"/>
                <a:gd name="T77" fmla="*/ 832 h 2105"/>
                <a:gd name="T78" fmla="*/ 132 w 553"/>
                <a:gd name="T79" fmla="*/ 670 h 2105"/>
                <a:gd name="T80" fmla="*/ 142 w 553"/>
                <a:gd name="T81" fmla="*/ 730 h 2105"/>
                <a:gd name="T82" fmla="*/ 394 w 553"/>
                <a:gd name="T83" fmla="*/ 495 h 2105"/>
                <a:gd name="T84" fmla="*/ 326 w 553"/>
                <a:gd name="T85" fmla="*/ 487 h 2105"/>
                <a:gd name="T86" fmla="*/ 394 w 553"/>
                <a:gd name="T87" fmla="*/ 495 h 2105"/>
                <a:gd name="T88" fmla="*/ 341 w 553"/>
                <a:gd name="T89" fmla="*/ 874 h 2105"/>
                <a:gd name="T90" fmla="*/ 351 w 553"/>
                <a:gd name="T91" fmla="*/ 814 h 2105"/>
                <a:gd name="T92" fmla="*/ 441 w 553"/>
                <a:gd name="T93" fmla="*/ 814 h 2105"/>
                <a:gd name="T94" fmla="*/ 433 w 553"/>
                <a:gd name="T95" fmla="*/ 791 h 2105"/>
                <a:gd name="T96" fmla="*/ 491 w 553"/>
                <a:gd name="T97" fmla="*/ 776 h 2105"/>
                <a:gd name="T98" fmla="*/ 446 w 553"/>
                <a:gd name="T99" fmla="*/ 789 h 2105"/>
                <a:gd name="T100" fmla="*/ 491 w 553"/>
                <a:gd name="T101" fmla="*/ 776 h 2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53" h="2105">
                  <a:moveTo>
                    <a:pt x="543" y="832"/>
                  </a:moveTo>
                  <a:cubicBezTo>
                    <a:pt x="534" y="820"/>
                    <a:pt x="527" y="809"/>
                    <a:pt x="520" y="797"/>
                  </a:cubicBezTo>
                  <a:cubicBezTo>
                    <a:pt x="517" y="792"/>
                    <a:pt x="514" y="786"/>
                    <a:pt x="510" y="783"/>
                  </a:cubicBezTo>
                  <a:cubicBezTo>
                    <a:pt x="509" y="777"/>
                    <a:pt x="506" y="771"/>
                    <a:pt x="502" y="766"/>
                  </a:cubicBezTo>
                  <a:cubicBezTo>
                    <a:pt x="500" y="765"/>
                    <a:pt x="498" y="764"/>
                    <a:pt x="496" y="764"/>
                  </a:cubicBezTo>
                  <a:cubicBezTo>
                    <a:pt x="495" y="763"/>
                    <a:pt x="493" y="762"/>
                    <a:pt x="492" y="761"/>
                  </a:cubicBezTo>
                  <a:cubicBezTo>
                    <a:pt x="493" y="760"/>
                    <a:pt x="493" y="758"/>
                    <a:pt x="493" y="757"/>
                  </a:cubicBezTo>
                  <a:cubicBezTo>
                    <a:pt x="493" y="756"/>
                    <a:pt x="493" y="756"/>
                    <a:pt x="493" y="755"/>
                  </a:cubicBezTo>
                  <a:cubicBezTo>
                    <a:pt x="493" y="752"/>
                    <a:pt x="491" y="749"/>
                    <a:pt x="488" y="748"/>
                  </a:cubicBezTo>
                  <a:cubicBezTo>
                    <a:pt x="488" y="748"/>
                    <a:pt x="487" y="747"/>
                    <a:pt x="487" y="746"/>
                  </a:cubicBezTo>
                  <a:cubicBezTo>
                    <a:pt x="484" y="744"/>
                    <a:pt x="481" y="741"/>
                    <a:pt x="479" y="739"/>
                  </a:cubicBezTo>
                  <a:cubicBezTo>
                    <a:pt x="479" y="739"/>
                    <a:pt x="479" y="739"/>
                    <a:pt x="479" y="738"/>
                  </a:cubicBezTo>
                  <a:cubicBezTo>
                    <a:pt x="477" y="736"/>
                    <a:pt x="475" y="733"/>
                    <a:pt x="473" y="731"/>
                  </a:cubicBezTo>
                  <a:cubicBezTo>
                    <a:pt x="472" y="729"/>
                    <a:pt x="471" y="728"/>
                    <a:pt x="470" y="727"/>
                  </a:cubicBezTo>
                  <a:cubicBezTo>
                    <a:pt x="470" y="727"/>
                    <a:pt x="470" y="727"/>
                    <a:pt x="469" y="726"/>
                  </a:cubicBezTo>
                  <a:cubicBezTo>
                    <a:pt x="467" y="723"/>
                    <a:pt x="465" y="720"/>
                    <a:pt x="463" y="717"/>
                  </a:cubicBezTo>
                  <a:cubicBezTo>
                    <a:pt x="462" y="715"/>
                    <a:pt x="460" y="714"/>
                    <a:pt x="458" y="713"/>
                  </a:cubicBezTo>
                  <a:cubicBezTo>
                    <a:pt x="458" y="696"/>
                    <a:pt x="458" y="679"/>
                    <a:pt x="458" y="662"/>
                  </a:cubicBezTo>
                  <a:cubicBezTo>
                    <a:pt x="458" y="644"/>
                    <a:pt x="461" y="626"/>
                    <a:pt x="461" y="609"/>
                  </a:cubicBezTo>
                  <a:cubicBezTo>
                    <a:pt x="478" y="595"/>
                    <a:pt x="473" y="569"/>
                    <a:pt x="473" y="547"/>
                  </a:cubicBezTo>
                  <a:cubicBezTo>
                    <a:pt x="472" y="539"/>
                    <a:pt x="472" y="531"/>
                    <a:pt x="473" y="523"/>
                  </a:cubicBezTo>
                  <a:cubicBezTo>
                    <a:pt x="474" y="521"/>
                    <a:pt x="474" y="519"/>
                    <a:pt x="474" y="518"/>
                  </a:cubicBezTo>
                  <a:cubicBezTo>
                    <a:pt x="475" y="514"/>
                    <a:pt x="475" y="510"/>
                    <a:pt x="474" y="506"/>
                  </a:cubicBezTo>
                  <a:cubicBezTo>
                    <a:pt x="475" y="501"/>
                    <a:pt x="476" y="495"/>
                    <a:pt x="476" y="489"/>
                  </a:cubicBezTo>
                  <a:cubicBezTo>
                    <a:pt x="478" y="474"/>
                    <a:pt x="483" y="457"/>
                    <a:pt x="481" y="441"/>
                  </a:cubicBezTo>
                  <a:cubicBezTo>
                    <a:pt x="479" y="416"/>
                    <a:pt x="451" y="411"/>
                    <a:pt x="433" y="398"/>
                  </a:cubicBezTo>
                  <a:cubicBezTo>
                    <a:pt x="414" y="384"/>
                    <a:pt x="398" y="368"/>
                    <a:pt x="378" y="357"/>
                  </a:cubicBezTo>
                  <a:cubicBezTo>
                    <a:pt x="385" y="348"/>
                    <a:pt x="391" y="337"/>
                    <a:pt x="396" y="328"/>
                  </a:cubicBezTo>
                  <a:cubicBezTo>
                    <a:pt x="407" y="308"/>
                    <a:pt x="417" y="286"/>
                    <a:pt x="422" y="264"/>
                  </a:cubicBezTo>
                  <a:cubicBezTo>
                    <a:pt x="434" y="219"/>
                    <a:pt x="433" y="171"/>
                    <a:pt x="422" y="126"/>
                  </a:cubicBezTo>
                  <a:cubicBezTo>
                    <a:pt x="412" y="81"/>
                    <a:pt x="384" y="30"/>
                    <a:pt x="340" y="10"/>
                  </a:cubicBezTo>
                  <a:cubicBezTo>
                    <a:pt x="318" y="0"/>
                    <a:pt x="298" y="5"/>
                    <a:pt x="284" y="17"/>
                  </a:cubicBezTo>
                  <a:cubicBezTo>
                    <a:pt x="282" y="16"/>
                    <a:pt x="280" y="15"/>
                    <a:pt x="278" y="14"/>
                  </a:cubicBezTo>
                  <a:cubicBezTo>
                    <a:pt x="265" y="6"/>
                    <a:pt x="244" y="10"/>
                    <a:pt x="231" y="18"/>
                  </a:cubicBezTo>
                  <a:cubicBezTo>
                    <a:pt x="207" y="33"/>
                    <a:pt x="188" y="63"/>
                    <a:pt x="176" y="89"/>
                  </a:cubicBezTo>
                  <a:cubicBezTo>
                    <a:pt x="173" y="96"/>
                    <a:pt x="170" y="104"/>
                    <a:pt x="167" y="112"/>
                  </a:cubicBezTo>
                  <a:cubicBezTo>
                    <a:pt x="162" y="123"/>
                    <a:pt x="158" y="136"/>
                    <a:pt x="155" y="148"/>
                  </a:cubicBezTo>
                  <a:cubicBezTo>
                    <a:pt x="146" y="184"/>
                    <a:pt x="139" y="219"/>
                    <a:pt x="146" y="255"/>
                  </a:cubicBezTo>
                  <a:cubicBezTo>
                    <a:pt x="149" y="276"/>
                    <a:pt x="153" y="295"/>
                    <a:pt x="152" y="316"/>
                  </a:cubicBezTo>
                  <a:cubicBezTo>
                    <a:pt x="152" y="328"/>
                    <a:pt x="149" y="339"/>
                    <a:pt x="146" y="350"/>
                  </a:cubicBezTo>
                  <a:cubicBezTo>
                    <a:pt x="145" y="350"/>
                    <a:pt x="144" y="351"/>
                    <a:pt x="143" y="353"/>
                  </a:cubicBezTo>
                  <a:cubicBezTo>
                    <a:pt x="140" y="359"/>
                    <a:pt x="137" y="366"/>
                    <a:pt x="135" y="372"/>
                  </a:cubicBezTo>
                  <a:cubicBezTo>
                    <a:pt x="134" y="373"/>
                    <a:pt x="133" y="374"/>
                    <a:pt x="133" y="375"/>
                  </a:cubicBezTo>
                  <a:cubicBezTo>
                    <a:pt x="132" y="376"/>
                    <a:pt x="132" y="376"/>
                    <a:pt x="132" y="377"/>
                  </a:cubicBezTo>
                  <a:cubicBezTo>
                    <a:pt x="130" y="380"/>
                    <a:pt x="129" y="382"/>
                    <a:pt x="128" y="385"/>
                  </a:cubicBezTo>
                  <a:cubicBezTo>
                    <a:pt x="115" y="383"/>
                    <a:pt x="99" y="394"/>
                    <a:pt x="89" y="401"/>
                  </a:cubicBezTo>
                  <a:cubicBezTo>
                    <a:pt x="81" y="407"/>
                    <a:pt x="70" y="413"/>
                    <a:pt x="68" y="424"/>
                  </a:cubicBezTo>
                  <a:cubicBezTo>
                    <a:pt x="67" y="429"/>
                    <a:pt x="67" y="434"/>
                    <a:pt x="68" y="440"/>
                  </a:cubicBezTo>
                  <a:cubicBezTo>
                    <a:pt x="66" y="442"/>
                    <a:pt x="64" y="444"/>
                    <a:pt x="61" y="446"/>
                  </a:cubicBezTo>
                  <a:cubicBezTo>
                    <a:pt x="56" y="450"/>
                    <a:pt x="50" y="454"/>
                    <a:pt x="48" y="461"/>
                  </a:cubicBezTo>
                  <a:cubicBezTo>
                    <a:pt x="47" y="467"/>
                    <a:pt x="49" y="473"/>
                    <a:pt x="51" y="479"/>
                  </a:cubicBezTo>
                  <a:cubicBezTo>
                    <a:pt x="52" y="483"/>
                    <a:pt x="53" y="486"/>
                    <a:pt x="55" y="490"/>
                  </a:cubicBezTo>
                  <a:cubicBezTo>
                    <a:pt x="38" y="527"/>
                    <a:pt x="31" y="570"/>
                    <a:pt x="23" y="610"/>
                  </a:cubicBezTo>
                  <a:cubicBezTo>
                    <a:pt x="14" y="655"/>
                    <a:pt x="7" y="701"/>
                    <a:pt x="2" y="747"/>
                  </a:cubicBezTo>
                  <a:cubicBezTo>
                    <a:pt x="0" y="763"/>
                    <a:pt x="0" y="773"/>
                    <a:pt x="13" y="784"/>
                  </a:cubicBezTo>
                  <a:cubicBezTo>
                    <a:pt x="29" y="797"/>
                    <a:pt x="47" y="808"/>
                    <a:pt x="65" y="816"/>
                  </a:cubicBezTo>
                  <a:cubicBezTo>
                    <a:pt x="87" y="826"/>
                    <a:pt x="110" y="829"/>
                    <a:pt x="131" y="839"/>
                  </a:cubicBezTo>
                  <a:cubicBezTo>
                    <a:pt x="137" y="842"/>
                    <a:pt x="142" y="845"/>
                    <a:pt x="147" y="849"/>
                  </a:cubicBezTo>
                  <a:cubicBezTo>
                    <a:pt x="147" y="858"/>
                    <a:pt x="148" y="869"/>
                    <a:pt x="146" y="878"/>
                  </a:cubicBezTo>
                  <a:cubicBezTo>
                    <a:pt x="143" y="888"/>
                    <a:pt x="137" y="899"/>
                    <a:pt x="137" y="909"/>
                  </a:cubicBezTo>
                  <a:cubicBezTo>
                    <a:pt x="125" y="937"/>
                    <a:pt x="109" y="965"/>
                    <a:pt x="105" y="994"/>
                  </a:cubicBezTo>
                  <a:cubicBezTo>
                    <a:pt x="104" y="999"/>
                    <a:pt x="104" y="1004"/>
                    <a:pt x="104" y="1010"/>
                  </a:cubicBezTo>
                  <a:cubicBezTo>
                    <a:pt x="103" y="1012"/>
                    <a:pt x="103" y="1014"/>
                    <a:pt x="103" y="1015"/>
                  </a:cubicBezTo>
                  <a:cubicBezTo>
                    <a:pt x="102" y="1017"/>
                    <a:pt x="102" y="1019"/>
                    <a:pt x="103" y="1021"/>
                  </a:cubicBezTo>
                  <a:cubicBezTo>
                    <a:pt x="102" y="1023"/>
                    <a:pt x="102" y="1025"/>
                    <a:pt x="102" y="1027"/>
                  </a:cubicBezTo>
                  <a:cubicBezTo>
                    <a:pt x="100" y="1048"/>
                    <a:pt x="103" y="1069"/>
                    <a:pt x="104" y="1090"/>
                  </a:cubicBezTo>
                  <a:cubicBezTo>
                    <a:pt x="104" y="1117"/>
                    <a:pt x="102" y="1144"/>
                    <a:pt x="100" y="1170"/>
                  </a:cubicBezTo>
                  <a:cubicBezTo>
                    <a:pt x="98" y="1184"/>
                    <a:pt x="96" y="1197"/>
                    <a:pt x="94" y="1211"/>
                  </a:cubicBezTo>
                  <a:cubicBezTo>
                    <a:pt x="84" y="1256"/>
                    <a:pt x="68" y="1300"/>
                    <a:pt x="46" y="1341"/>
                  </a:cubicBezTo>
                  <a:cubicBezTo>
                    <a:pt x="41" y="1350"/>
                    <a:pt x="43" y="1364"/>
                    <a:pt x="53" y="1369"/>
                  </a:cubicBezTo>
                  <a:cubicBezTo>
                    <a:pt x="90" y="1385"/>
                    <a:pt x="129" y="1405"/>
                    <a:pt x="169" y="1413"/>
                  </a:cubicBezTo>
                  <a:cubicBezTo>
                    <a:pt x="169" y="1413"/>
                    <a:pt x="169" y="1413"/>
                    <a:pt x="169" y="1413"/>
                  </a:cubicBezTo>
                  <a:cubicBezTo>
                    <a:pt x="169" y="1421"/>
                    <a:pt x="168" y="1431"/>
                    <a:pt x="171" y="1439"/>
                  </a:cubicBezTo>
                  <a:cubicBezTo>
                    <a:pt x="171" y="1444"/>
                    <a:pt x="170" y="1449"/>
                    <a:pt x="168" y="1454"/>
                  </a:cubicBezTo>
                  <a:cubicBezTo>
                    <a:pt x="161" y="1471"/>
                    <a:pt x="150" y="1487"/>
                    <a:pt x="144" y="1505"/>
                  </a:cubicBezTo>
                  <a:cubicBezTo>
                    <a:pt x="131" y="1542"/>
                    <a:pt x="124" y="1581"/>
                    <a:pt x="122" y="1620"/>
                  </a:cubicBezTo>
                  <a:cubicBezTo>
                    <a:pt x="121" y="1658"/>
                    <a:pt x="125" y="1696"/>
                    <a:pt x="135" y="1733"/>
                  </a:cubicBezTo>
                  <a:cubicBezTo>
                    <a:pt x="141" y="1757"/>
                    <a:pt x="150" y="1785"/>
                    <a:pt x="162" y="1808"/>
                  </a:cubicBezTo>
                  <a:cubicBezTo>
                    <a:pt x="162" y="1821"/>
                    <a:pt x="162" y="1834"/>
                    <a:pt x="162" y="1847"/>
                  </a:cubicBezTo>
                  <a:cubicBezTo>
                    <a:pt x="162" y="1852"/>
                    <a:pt x="162" y="1857"/>
                    <a:pt x="162" y="1863"/>
                  </a:cubicBezTo>
                  <a:cubicBezTo>
                    <a:pt x="159" y="1872"/>
                    <a:pt x="156" y="1882"/>
                    <a:pt x="154" y="1892"/>
                  </a:cubicBezTo>
                  <a:cubicBezTo>
                    <a:pt x="152" y="1895"/>
                    <a:pt x="149" y="1899"/>
                    <a:pt x="147" y="1903"/>
                  </a:cubicBezTo>
                  <a:cubicBezTo>
                    <a:pt x="129" y="1930"/>
                    <a:pt x="136" y="1961"/>
                    <a:pt x="150" y="1989"/>
                  </a:cubicBezTo>
                  <a:cubicBezTo>
                    <a:pt x="145" y="2015"/>
                    <a:pt x="148" y="2055"/>
                    <a:pt x="167" y="2073"/>
                  </a:cubicBezTo>
                  <a:cubicBezTo>
                    <a:pt x="185" y="2090"/>
                    <a:pt x="227" y="2105"/>
                    <a:pt x="252" y="2095"/>
                  </a:cubicBezTo>
                  <a:cubicBezTo>
                    <a:pt x="274" y="2085"/>
                    <a:pt x="271" y="2045"/>
                    <a:pt x="262" y="2028"/>
                  </a:cubicBezTo>
                  <a:cubicBezTo>
                    <a:pt x="260" y="2026"/>
                    <a:pt x="259" y="2024"/>
                    <a:pt x="258" y="2022"/>
                  </a:cubicBezTo>
                  <a:cubicBezTo>
                    <a:pt x="258" y="2021"/>
                    <a:pt x="259" y="2020"/>
                    <a:pt x="259" y="2019"/>
                  </a:cubicBezTo>
                  <a:cubicBezTo>
                    <a:pt x="260" y="2011"/>
                    <a:pt x="260" y="2003"/>
                    <a:pt x="260" y="1995"/>
                  </a:cubicBezTo>
                  <a:cubicBezTo>
                    <a:pt x="262" y="1998"/>
                    <a:pt x="264" y="2001"/>
                    <a:pt x="266" y="2004"/>
                  </a:cubicBezTo>
                  <a:cubicBezTo>
                    <a:pt x="276" y="2019"/>
                    <a:pt x="286" y="2039"/>
                    <a:pt x="303" y="2045"/>
                  </a:cubicBezTo>
                  <a:cubicBezTo>
                    <a:pt x="322" y="2053"/>
                    <a:pt x="347" y="2052"/>
                    <a:pt x="367" y="2053"/>
                  </a:cubicBezTo>
                  <a:cubicBezTo>
                    <a:pt x="383" y="2053"/>
                    <a:pt x="411" y="2059"/>
                    <a:pt x="424" y="2046"/>
                  </a:cubicBezTo>
                  <a:cubicBezTo>
                    <a:pt x="436" y="2034"/>
                    <a:pt x="428" y="2019"/>
                    <a:pt x="417" y="2010"/>
                  </a:cubicBezTo>
                  <a:cubicBezTo>
                    <a:pt x="404" y="2000"/>
                    <a:pt x="390" y="2001"/>
                    <a:pt x="375" y="1998"/>
                  </a:cubicBezTo>
                  <a:cubicBezTo>
                    <a:pt x="353" y="1994"/>
                    <a:pt x="342" y="1962"/>
                    <a:pt x="334" y="1944"/>
                  </a:cubicBezTo>
                  <a:cubicBezTo>
                    <a:pt x="324" y="1923"/>
                    <a:pt x="319" y="1898"/>
                    <a:pt x="307" y="1879"/>
                  </a:cubicBezTo>
                  <a:cubicBezTo>
                    <a:pt x="308" y="1870"/>
                    <a:pt x="308" y="1861"/>
                    <a:pt x="308" y="1852"/>
                  </a:cubicBezTo>
                  <a:cubicBezTo>
                    <a:pt x="313" y="1830"/>
                    <a:pt x="314" y="1806"/>
                    <a:pt x="316" y="1785"/>
                  </a:cubicBezTo>
                  <a:cubicBezTo>
                    <a:pt x="321" y="1740"/>
                    <a:pt x="325" y="1696"/>
                    <a:pt x="332" y="1651"/>
                  </a:cubicBezTo>
                  <a:cubicBezTo>
                    <a:pt x="343" y="1573"/>
                    <a:pt x="359" y="1496"/>
                    <a:pt x="360" y="1417"/>
                  </a:cubicBezTo>
                  <a:cubicBezTo>
                    <a:pt x="381" y="1418"/>
                    <a:pt x="402" y="1411"/>
                    <a:pt x="420" y="1402"/>
                  </a:cubicBezTo>
                  <a:cubicBezTo>
                    <a:pt x="436" y="1395"/>
                    <a:pt x="460" y="1382"/>
                    <a:pt x="468" y="1365"/>
                  </a:cubicBezTo>
                  <a:cubicBezTo>
                    <a:pt x="477" y="1347"/>
                    <a:pt x="466" y="1319"/>
                    <a:pt x="463" y="1300"/>
                  </a:cubicBezTo>
                  <a:cubicBezTo>
                    <a:pt x="458" y="1272"/>
                    <a:pt x="453" y="1243"/>
                    <a:pt x="454" y="1214"/>
                  </a:cubicBezTo>
                  <a:cubicBezTo>
                    <a:pt x="456" y="1161"/>
                    <a:pt x="469" y="1109"/>
                    <a:pt x="469" y="1055"/>
                  </a:cubicBezTo>
                  <a:cubicBezTo>
                    <a:pt x="469" y="1026"/>
                    <a:pt x="467" y="997"/>
                    <a:pt x="464" y="969"/>
                  </a:cubicBezTo>
                  <a:cubicBezTo>
                    <a:pt x="463" y="953"/>
                    <a:pt x="461" y="938"/>
                    <a:pt x="459" y="922"/>
                  </a:cubicBezTo>
                  <a:cubicBezTo>
                    <a:pt x="465" y="926"/>
                    <a:pt x="474" y="927"/>
                    <a:pt x="481" y="926"/>
                  </a:cubicBezTo>
                  <a:cubicBezTo>
                    <a:pt x="484" y="927"/>
                    <a:pt x="487" y="926"/>
                    <a:pt x="489" y="924"/>
                  </a:cubicBezTo>
                  <a:cubicBezTo>
                    <a:pt x="490" y="923"/>
                    <a:pt x="491" y="923"/>
                    <a:pt x="491" y="922"/>
                  </a:cubicBezTo>
                  <a:cubicBezTo>
                    <a:pt x="499" y="923"/>
                    <a:pt x="506" y="918"/>
                    <a:pt x="510" y="912"/>
                  </a:cubicBezTo>
                  <a:cubicBezTo>
                    <a:pt x="513" y="907"/>
                    <a:pt x="515" y="902"/>
                    <a:pt x="514" y="897"/>
                  </a:cubicBezTo>
                  <a:cubicBezTo>
                    <a:pt x="515" y="896"/>
                    <a:pt x="516" y="894"/>
                    <a:pt x="517" y="893"/>
                  </a:cubicBezTo>
                  <a:cubicBezTo>
                    <a:pt x="522" y="891"/>
                    <a:pt x="525" y="887"/>
                    <a:pt x="528" y="883"/>
                  </a:cubicBezTo>
                  <a:cubicBezTo>
                    <a:pt x="532" y="879"/>
                    <a:pt x="534" y="873"/>
                    <a:pt x="534" y="868"/>
                  </a:cubicBezTo>
                  <a:cubicBezTo>
                    <a:pt x="547" y="859"/>
                    <a:pt x="553" y="846"/>
                    <a:pt x="543" y="832"/>
                  </a:cubicBezTo>
                  <a:close/>
                  <a:moveTo>
                    <a:pt x="123" y="723"/>
                  </a:moveTo>
                  <a:cubicBezTo>
                    <a:pt x="123" y="721"/>
                    <a:pt x="123" y="719"/>
                    <a:pt x="122" y="716"/>
                  </a:cubicBezTo>
                  <a:cubicBezTo>
                    <a:pt x="117" y="704"/>
                    <a:pt x="125" y="684"/>
                    <a:pt x="132" y="670"/>
                  </a:cubicBezTo>
                  <a:cubicBezTo>
                    <a:pt x="133" y="684"/>
                    <a:pt x="137" y="699"/>
                    <a:pt x="139" y="712"/>
                  </a:cubicBezTo>
                  <a:cubicBezTo>
                    <a:pt x="140" y="718"/>
                    <a:pt x="141" y="724"/>
                    <a:pt x="142" y="730"/>
                  </a:cubicBezTo>
                  <a:cubicBezTo>
                    <a:pt x="142" y="730"/>
                    <a:pt x="142" y="730"/>
                    <a:pt x="142" y="730"/>
                  </a:cubicBezTo>
                  <a:cubicBezTo>
                    <a:pt x="137" y="729"/>
                    <a:pt x="132" y="729"/>
                    <a:pt x="127" y="728"/>
                  </a:cubicBezTo>
                  <a:cubicBezTo>
                    <a:pt x="126" y="726"/>
                    <a:pt x="124" y="725"/>
                    <a:pt x="123" y="723"/>
                  </a:cubicBezTo>
                  <a:close/>
                  <a:moveTo>
                    <a:pt x="394" y="495"/>
                  </a:moveTo>
                  <a:cubicBezTo>
                    <a:pt x="395" y="508"/>
                    <a:pt x="394" y="520"/>
                    <a:pt x="393" y="533"/>
                  </a:cubicBezTo>
                  <a:cubicBezTo>
                    <a:pt x="392" y="542"/>
                    <a:pt x="391" y="567"/>
                    <a:pt x="386" y="579"/>
                  </a:cubicBezTo>
                  <a:cubicBezTo>
                    <a:pt x="371" y="545"/>
                    <a:pt x="351" y="514"/>
                    <a:pt x="326" y="487"/>
                  </a:cubicBezTo>
                  <a:cubicBezTo>
                    <a:pt x="329" y="488"/>
                    <a:pt x="332" y="488"/>
                    <a:pt x="336" y="489"/>
                  </a:cubicBezTo>
                  <a:cubicBezTo>
                    <a:pt x="355" y="490"/>
                    <a:pt x="374" y="491"/>
                    <a:pt x="393" y="491"/>
                  </a:cubicBezTo>
                  <a:cubicBezTo>
                    <a:pt x="393" y="493"/>
                    <a:pt x="394" y="494"/>
                    <a:pt x="394" y="495"/>
                  </a:cubicBezTo>
                  <a:close/>
                  <a:moveTo>
                    <a:pt x="351" y="814"/>
                  </a:moveTo>
                  <a:cubicBezTo>
                    <a:pt x="350" y="821"/>
                    <a:pt x="347" y="828"/>
                    <a:pt x="346" y="835"/>
                  </a:cubicBezTo>
                  <a:cubicBezTo>
                    <a:pt x="343" y="848"/>
                    <a:pt x="342" y="861"/>
                    <a:pt x="341" y="874"/>
                  </a:cubicBezTo>
                  <a:cubicBezTo>
                    <a:pt x="335" y="872"/>
                    <a:pt x="330" y="870"/>
                    <a:pt x="325" y="869"/>
                  </a:cubicBezTo>
                  <a:cubicBezTo>
                    <a:pt x="330" y="844"/>
                    <a:pt x="336" y="820"/>
                    <a:pt x="344" y="796"/>
                  </a:cubicBezTo>
                  <a:cubicBezTo>
                    <a:pt x="353" y="802"/>
                    <a:pt x="353" y="802"/>
                    <a:pt x="351" y="814"/>
                  </a:cubicBezTo>
                  <a:close/>
                  <a:moveTo>
                    <a:pt x="441" y="814"/>
                  </a:moveTo>
                  <a:cubicBezTo>
                    <a:pt x="441" y="814"/>
                    <a:pt x="441" y="813"/>
                    <a:pt x="441" y="813"/>
                  </a:cubicBezTo>
                  <a:cubicBezTo>
                    <a:pt x="441" y="813"/>
                    <a:pt x="441" y="813"/>
                    <a:pt x="441" y="814"/>
                  </a:cubicBezTo>
                  <a:cubicBezTo>
                    <a:pt x="441" y="814"/>
                    <a:pt x="441" y="814"/>
                    <a:pt x="441" y="814"/>
                  </a:cubicBezTo>
                  <a:close/>
                  <a:moveTo>
                    <a:pt x="433" y="791"/>
                  </a:moveTo>
                  <a:cubicBezTo>
                    <a:pt x="433" y="791"/>
                    <a:pt x="433" y="791"/>
                    <a:pt x="433" y="791"/>
                  </a:cubicBezTo>
                  <a:cubicBezTo>
                    <a:pt x="433" y="791"/>
                    <a:pt x="433" y="791"/>
                    <a:pt x="433" y="791"/>
                  </a:cubicBezTo>
                  <a:cubicBezTo>
                    <a:pt x="433" y="791"/>
                    <a:pt x="433" y="791"/>
                    <a:pt x="433" y="791"/>
                  </a:cubicBezTo>
                  <a:close/>
                  <a:moveTo>
                    <a:pt x="491" y="776"/>
                  </a:moveTo>
                  <a:cubicBezTo>
                    <a:pt x="472" y="777"/>
                    <a:pt x="455" y="787"/>
                    <a:pt x="444" y="802"/>
                  </a:cubicBezTo>
                  <a:cubicBezTo>
                    <a:pt x="442" y="799"/>
                    <a:pt x="442" y="794"/>
                    <a:pt x="445" y="790"/>
                  </a:cubicBezTo>
                  <a:cubicBezTo>
                    <a:pt x="445" y="790"/>
                    <a:pt x="445" y="789"/>
                    <a:pt x="446" y="789"/>
                  </a:cubicBezTo>
                  <a:cubicBezTo>
                    <a:pt x="451" y="783"/>
                    <a:pt x="456" y="778"/>
                    <a:pt x="463" y="774"/>
                  </a:cubicBezTo>
                  <a:cubicBezTo>
                    <a:pt x="468" y="772"/>
                    <a:pt x="483" y="766"/>
                    <a:pt x="490" y="770"/>
                  </a:cubicBezTo>
                  <a:cubicBezTo>
                    <a:pt x="489" y="772"/>
                    <a:pt x="490" y="774"/>
                    <a:pt x="491" y="776"/>
                  </a:cubicBezTo>
                  <a:close/>
                </a:path>
              </a:pathLst>
            </a:custGeom>
            <a:solidFill>
              <a:srgbClr val="F2981E"/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id="{03967D0E-DF66-4C71-B7BB-42898FB45B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67783" y="1795748"/>
              <a:ext cx="685093" cy="2003872"/>
            </a:xfrm>
            <a:custGeom>
              <a:avLst/>
              <a:gdLst>
                <a:gd name="T0" fmla="*/ 730 w 918"/>
                <a:gd name="T1" fmla="*/ 2413 h 2691"/>
                <a:gd name="T2" fmla="*/ 683 w 918"/>
                <a:gd name="T3" fmla="*/ 2265 h 2691"/>
                <a:gd name="T4" fmla="*/ 674 w 918"/>
                <a:gd name="T5" fmla="*/ 2055 h 2691"/>
                <a:gd name="T6" fmla="*/ 666 w 918"/>
                <a:gd name="T7" fmla="*/ 1928 h 2691"/>
                <a:gd name="T8" fmla="*/ 689 w 918"/>
                <a:gd name="T9" fmla="*/ 1734 h 2691"/>
                <a:gd name="T10" fmla="*/ 715 w 918"/>
                <a:gd name="T11" fmla="*/ 1605 h 2691"/>
                <a:gd name="T12" fmla="*/ 731 w 918"/>
                <a:gd name="T13" fmla="*/ 1483 h 2691"/>
                <a:gd name="T14" fmla="*/ 740 w 918"/>
                <a:gd name="T15" fmla="*/ 1400 h 2691"/>
                <a:gd name="T16" fmla="*/ 753 w 918"/>
                <a:gd name="T17" fmla="*/ 1318 h 2691"/>
                <a:gd name="T18" fmla="*/ 785 w 918"/>
                <a:gd name="T19" fmla="*/ 1258 h 2691"/>
                <a:gd name="T20" fmla="*/ 778 w 918"/>
                <a:gd name="T21" fmla="*/ 1149 h 2691"/>
                <a:gd name="T22" fmla="*/ 792 w 918"/>
                <a:gd name="T23" fmla="*/ 995 h 2691"/>
                <a:gd name="T24" fmla="*/ 746 w 918"/>
                <a:gd name="T25" fmla="*/ 882 h 2691"/>
                <a:gd name="T26" fmla="*/ 744 w 918"/>
                <a:gd name="T27" fmla="*/ 573 h 2691"/>
                <a:gd name="T28" fmla="*/ 550 w 918"/>
                <a:gd name="T29" fmla="*/ 408 h 2691"/>
                <a:gd name="T30" fmla="*/ 527 w 918"/>
                <a:gd name="T31" fmla="*/ 368 h 2691"/>
                <a:gd name="T32" fmla="*/ 581 w 918"/>
                <a:gd name="T33" fmla="*/ 202 h 2691"/>
                <a:gd name="T34" fmla="*/ 423 w 918"/>
                <a:gd name="T35" fmla="*/ 5 h 2691"/>
                <a:gd name="T36" fmla="*/ 310 w 918"/>
                <a:gd name="T37" fmla="*/ 226 h 2691"/>
                <a:gd name="T38" fmla="*/ 350 w 918"/>
                <a:gd name="T39" fmla="*/ 275 h 2691"/>
                <a:gd name="T40" fmla="*/ 352 w 918"/>
                <a:gd name="T41" fmla="*/ 318 h 2691"/>
                <a:gd name="T42" fmla="*/ 327 w 918"/>
                <a:gd name="T43" fmla="*/ 354 h 2691"/>
                <a:gd name="T44" fmla="*/ 217 w 918"/>
                <a:gd name="T45" fmla="*/ 422 h 2691"/>
                <a:gd name="T46" fmla="*/ 124 w 918"/>
                <a:gd name="T47" fmla="*/ 461 h 2691"/>
                <a:gd name="T48" fmla="*/ 34 w 918"/>
                <a:gd name="T49" fmla="*/ 818 h 2691"/>
                <a:gd name="T50" fmla="*/ 28 w 918"/>
                <a:gd name="T51" fmla="*/ 1099 h 2691"/>
                <a:gd name="T52" fmla="*/ 132 w 918"/>
                <a:gd name="T53" fmla="*/ 1343 h 2691"/>
                <a:gd name="T54" fmla="*/ 165 w 918"/>
                <a:gd name="T55" fmla="*/ 1378 h 2691"/>
                <a:gd name="T56" fmla="*/ 198 w 918"/>
                <a:gd name="T57" fmla="*/ 1366 h 2691"/>
                <a:gd name="T58" fmla="*/ 231 w 918"/>
                <a:gd name="T59" fmla="*/ 1706 h 2691"/>
                <a:gd name="T60" fmla="*/ 220 w 918"/>
                <a:gd name="T61" fmla="*/ 2268 h 2691"/>
                <a:gd name="T62" fmla="*/ 237 w 918"/>
                <a:gd name="T63" fmla="*/ 2439 h 2691"/>
                <a:gd name="T64" fmla="*/ 332 w 918"/>
                <a:gd name="T65" fmla="*/ 2660 h 2691"/>
                <a:gd name="T66" fmla="*/ 355 w 918"/>
                <a:gd name="T67" fmla="*/ 2564 h 2691"/>
                <a:gd name="T68" fmla="*/ 368 w 918"/>
                <a:gd name="T69" fmla="*/ 2442 h 2691"/>
                <a:gd name="T70" fmla="*/ 380 w 918"/>
                <a:gd name="T71" fmla="*/ 2312 h 2691"/>
                <a:gd name="T72" fmla="*/ 397 w 918"/>
                <a:gd name="T73" fmla="*/ 1980 h 2691"/>
                <a:gd name="T74" fmla="*/ 456 w 918"/>
                <a:gd name="T75" fmla="*/ 1624 h 2691"/>
                <a:gd name="T76" fmla="*/ 486 w 918"/>
                <a:gd name="T77" fmla="*/ 2043 h 2691"/>
                <a:gd name="T78" fmla="*/ 544 w 918"/>
                <a:gd name="T79" fmla="*/ 2425 h 2691"/>
                <a:gd name="T80" fmla="*/ 577 w 918"/>
                <a:gd name="T81" fmla="*/ 2533 h 2691"/>
                <a:gd name="T82" fmla="*/ 759 w 918"/>
                <a:gd name="T83" fmla="*/ 2609 h 2691"/>
                <a:gd name="T84" fmla="*/ 177 w 918"/>
                <a:gd name="T85" fmla="*/ 1011 h 2691"/>
                <a:gd name="T86" fmla="*/ 174 w 918"/>
                <a:gd name="T87" fmla="*/ 1027 h 2691"/>
                <a:gd name="T88" fmla="*/ 198 w 918"/>
                <a:gd name="T89" fmla="*/ 1339 h 2691"/>
                <a:gd name="T90" fmla="*/ 230 w 918"/>
                <a:gd name="T91" fmla="*/ 1316 h 2691"/>
                <a:gd name="T92" fmla="*/ 721 w 918"/>
                <a:gd name="T93" fmla="*/ 652 h 2691"/>
                <a:gd name="T94" fmla="*/ 535 w 918"/>
                <a:gd name="T95" fmla="*/ 516 h 2691"/>
                <a:gd name="T96" fmla="*/ 536 w 918"/>
                <a:gd name="T97" fmla="*/ 687 h 2691"/>
                <a:gd name="T98" fmla="*/ 490 w 918"/>
                <a:gd name="T99" fmla="*/ 503 h 2691"/>
                <a:gd name="T100" fmla="*/ 510 w 918"/>
                <a:gd name="T101" fmla="*/ 468 h 2691"/>
                <a:gd name="T102" fmla="*/ 525 w 918"/>
                <a:gd name="T103" fmla="*/ 514 h 2691"/>
                <a:gd name="T104" fmla="*/ 420 w 918"/>
                <a:gd name="T105" fmla="*/ 475 h 2691"/>
                <a:gd name="T106" fmla="*/ 440 w 918"/>
                <a:gd name="T107" fmla="*/ 581 h 2691"/>
                <a:gd name="T108" fmla="*/ 368 w 918"/>
                <a:gd name="T109" fmla="*/ 454 h 2691"/>
                <a:gd name="T110" fmla="*/ 368 w 918"/>
                <a:gd name="T111" fmla="*/ 454 h 2691"/>
                <a:gd name="T112" fmla="*/ 490 w 918"/>
                <a:gd name="T113" fmla="*/ 433 h 2691"/>
                <a:gd name="T114" fmla="*/ 530 w 918"/>
                <a:gd name="T115" fmla="*/ 485 h 2691"/>
                <a:gd name="T116" fmla="*/ 400 w 918"/>
                <a:gd name="T117" fmla="*/ 489 h 2691"/>
                <a:gd name="T118" fmla="*/ 337 w 918"/>
                <a:gd name="T119" fmla="*/ 393 h 2691"/>
                <a:gd name="T120" fmla="*/ 352 w 918"/>
                <a:gd name="T121" fmla="*/ 332 h 26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18" h="2691">
                  <a:moveTo>
                    <a:pt x="901" y="2541"/>
                  </a:moveTo>
                  <a:cubicBezTo>
                    <a:pt x="884" y="2526"/>
                    <a:pt x="857" y="2520"/>
                    <a:pt x="836" y="2511"/>
                  </a:cubicBezTo>
                  <a:cubicBezTo>
                    <a:pt x="790" y="2490"/>
                    <a:pt x="748" y="2463"/>
                    <a:pt x="730" y="2413"/>
                  </a:cubicBezTo>
                  <a:cubicBezTo>
                    <a:pt x="722" y="2387"/>
                    <a:pt x="717" y="2359"/>
                    <a:pt x="705" y="2335"/>
                  </a:cubicBezTo>
                  <a:cubicBezTo>
                    <a:pt x="699" y="2322"/>
                    <a:pt x="683" y="2299"/>
                    <a:pt x="667" y="2294"/>
                  </a:cubicBezTo>
                  <a:cubicBezTo>
                    <a:pt x="671" y="2283"/>
                    <a:pt x="679" y="2273"/>
                    <a:pt x="683" y="2265"/>
                  </a:cubicBezTo>
                  <a:cubicBezTo>
                    <a:pt x="689" y="2252"/>
                    <a:pt x="692" y="2240"/>
                    <a:pt x="692" y="2226"/>
                  </a:cubicBezTo>
                  <a:cubicBezTo>
                    <a:pt x="691" y="2187"/>
                    <a:pt x="684" y="2148"/>
                    <a:pt x="680" y="2109"/>
                  </a:cubicBezTo>
                  <a:cubicBezTo>
                    <a:pt x="678" y="2091"/>
                    <a:pt x="676" y="2073"/>
                    <a:pt x="674" y="2055"/>
                  </a:cubicBezTo>
                  <a:cubicBezTo>
                    <a:pt x="672" y="2036"/>
                    <a:pt x="678" y="2021"/>
                    <a:pt x="680" y="2002"/>
                  </a:cubicBezTo>
                  <a:cubicBezTo>
                    <a:pt x="681" y="1987"/>
                    <a:pt x="676" y="1963"/>
                    <a:pt x="662" y="1952"/>
                  </a:cubicBezTo>
                  <a:cubicBezTo>
                    <a:pt x="664" y="1944"/>
                    <a:pt x="665" y="1936"/>
                    <a:pt x="666" y="1928"/>
                  </a:cubicBezTo>
                  <a:cubicBezTo>
                    <a:pt x="679" y="1897"/>
                    <a:pt x="688" y="1866"/>
                    <a:pt x="692" y="1833"/>
                  </a:cubicBezTo>
                  <a:cubicBezTo>
                    <a:pt x="694" y="1811"/>
                    <a:pt x="695" y="1788"/>
                    <a:pt x="693" y="1766"/>
                  </a:cubicBezTo>
                  <a:cubicBezTo>
                    <a:pt x="693" y="1755"/>
                    <a:pt x="693" y="1744"/>
                    <a:pt x="689" y="1734"/>
                  </a:cubicBezTo>
                  <a:cubicBezTo>
                    <a:pt x="692" y="1722"/>
                    <a:pt x="694" y="1710"/>
                    <a:pt x="696" y="1698"/>
                  </a:cubicBezTo>
                  <a:cubicBezTo>
                    <a:pt x="698" y="1686"/>
                    <a:pt x="700" y="1673"/>
                    <a:pt x="701" y="1661"/>
                  </a:cubicBezTo>
                  <a:cubicBezTo>
                    <a:pt x="705" y="1642"/>
                    <a:pt x="710" y="1624"/>
                    <a:pt x="715" y="1605"/>
                  </a:cubicBezTo>
                  <a:cubicBezTo>
                    <a:pt x="721" y="1586"/>
                    <a:pt x="731" y="1565"/>
                    <a:pt x="731" y="1545"/>
                  </a:cubicBezTo>
                  <a:cubicBezTo>
                    <a:pt x="732" y="1534"/>
                    <a:pt x="729" y="1523"/>
                    <a:pt x="728" y="1512"/>
                  </a:cubicBezTo>
                  <a:cubicBezTo>
                    <a:pt x="728" y="1502"/>
                    <a:pt x="729" y="1492"/>
                    <a:pt x="731" y="1483"/>
                  </a:cubicBezTo>
                  <a:cubicBezTo>
                    <a:pt x="733" y="1482"/>
                    <a:pt x="734" y="1480"/>
                    <a:pt x="735" y="1477"/>
                  </a:cubicBezTo>
                  <a:cubicBezTo>
                    <a:pt x="739" y="1455"/>
                    <a:pt x="765" y="1437"/>
                    <a:pt x="750" y="1414"/>
                  </a:cubicBezTo>
                  <a:cubicBezTo>
                    <a:pt x="747" y="1409"/>
                    <a:pt x="742" y="1406"/>
                    <a:pt x="740" y="1400"/>
                  </a:cubicBezTo>
                  <a:cubicBezTo>
                    <a:pt x="738" y="1395"/>
                    <a:pt x="741" y="1384"/>
                    <a:pt x="742" y="1378"/>
                  </a:cubicBezTo>
                  <a:cubicBezTo>
                    <a:pt x="744" y="1360"/>
                    <a:pt x="748" y="1342"/>
                    <a:pt x="753" y="1324"/>
                  </a:cubicBezTo>
                  <a:cubicBezTo>
                    <a:pt x="754" y="1321"/>
                    <a:pt x="754" y="1319"/>
                    <a:pt x="753" y="1318"/>
                  </a:cubicBezTo>
                  <a:cubicBezTo>
                    <a:pt x="761" y="1310"/>
                    <a:pt x="767" y="1301"/>
                    <a:pt x="776" y="1293"/>
                  </a:cubicBezTo>
                  <a:cubicBezTo>
                    <a:pt x="782" y="1289"/>
                    <a:pt x="789" y="1285"/>
                    <a:pt x="791" y="1277"/>
                  </a:cubicBezTo>
                  <a:cubicBezTo>
                    <a:pt x="793" y="1270"/>
                    <a:pt x="789" y="1264"/>
                    <a:pt x="785" y="1258"/>
                  </a:cubicBezTo>
                  <a:cubicBezTo>
                    <a:pt x="781" y="1252"/>
                    <a:pt x="778" y="1250"/>
                    <a:pt x="778" y="1243"/>
                  </a:cubicBezTo>
                  <a:cubicBezTo>
                    <a:pt x="778" y="1236"/>
                    <a:pt x="782" y="1229"/>
                    <a:pt x="783" y="1222"/>
                  </a:cubicBezTo>
                  <a:cubicBezTo>
                    <a:pt x="788" y="1198"/>
                    <a:pt x="782" y="1173"/>
                    <a:pt x="778" y="1149"/>
                  </a:cubicBezTo>
                  <a:cubicBezTo>
                    <a:pt x="774" y="1124"/>
                    <a:pt x="769" y="1099"/>
                    <a:pt x="765" y="1075"/>
                  </a:cubicBezTo>
                  <a:cubicBezTo>
                    <a:pt x="766" y="1074"/>
                    <a:pt x="766" y="1073"/>
                    <a:pt x="767" y="1072"/>
                  </a:cubicBezTo>
                  <a:cubicBezTo>
                    <a:pt x="778" y="1048"/>
                    <a:pt x="784" y="1020"/>
                    <a:pt x="792" y="995"/>
                  </a:cubicBezTo>
                  <a:cubicBezTo>
                    <a:pt x="794" y="989"/>
                    <a:pt x="791" y="983"/>
                    <a:pt x="786" y="980"/>
                  </a:cubicBezTo>
                  <a:cubicBezTo>
                    <a:pt x="779" y="976"/>
                    <a:pt x="772" y="971"/>
                    <a:pt x="765" y="965"/>
                  </a:cubicBezTo>
                  <a:cubicBezTo>
                    <a:pt x="776" y="942"/>
                    <a:pt x="754" y="902"/>
                    <a:pt x="746" y="882"/>
                  </a:cubicBezTo>
                  <a:cubicBezTo>
                    <a:pt x="764" y="851"/>
                    <a:pt x="762" y="802"/>
                    <a:pt x="758" y="769"/>
                  </a:cubicBezTo>
                  <a:cubicBezTo>
                    <a:pt x="752" y="725"/>
                    <a:pt x="744" y="680"/>
                    <a:pt x="735" y="636"/>
                  </a:cubicBezTo>
                  <a:cubicBezTo>
                    <a:pt x="746" y="618"/>
                    <a:pt x="746" y="594"/>
                    <a:pt x="744" y="573"/>
                  </a:cubicBezTo>
                  <a:cubicBezTo>
                    <a:pt x="741" y="546"/>
                    <a:pt x="735" y="514"/>
                    <a:pt x="714" y="495"/>
                  </a:cubicBezTo>
                  <a:cubicBezTo>
                    <a:pt x="693" y="476"/>
                    <a:pt x="663" y="470"/>
                    <a:pt x="637" y="461"/>
                  </a:cubicBezTo>
                  <a:cubicBezTo>
                    <a:pt x="605" y="450"/>
                    <a:pt x="571" y="436"/>
                    <a:pt x="550" y="408"/>
                  </a:cubicBezTo>
                  <a:cubicBezTo>
                    <a:pt x="547" y="403"/>
                    <a:pt x="542" y="403"/>
                    <a:pt x="538" y="404"/>
                  </a:cubicBezTo>
                  <a:cubicBezTo>
                    <a:pt x="536" y="392"/>
                    <a:pt x="532" y="380"/>
                    <a:pt x="527" y="369"/>
                  </a:cubicBezTo>
                  <a:cubicBezTo>
                    <a:pt x="527" y="369"/>
                    <a:pt x="527" y="369"/>
                    <a:pt x="527" y="368"/>
                  </a:cubicBezTo>
                  <a:cubicBezTo>
                    <a:pt x="526" y="354"/>
                    <a:pt x="545" y="339"/>
                    <a:pt x="552" y="327"/>
                  </a:cubicBezTo>
                  <a:cubicBezTo>
                    <a:pt x="560" y="315"/>
                    <a:pt x="566" y="302"/>
                    <a:pt x="571" y="288"/>
                  </a:cubicBezTo>
                  <a:cubicBezTo>
                    <a:pt x="581" y="260"/>
                    <a:pt x="584" y="231"/>
                    <a:pt x="581" y="202"/>
                  </a:cubicBezTo>
                  <a:cubicBezTo>
                    <a:pt x="598" y="167"/>
                    <a:pt x="614" y="121"/>
                    <a:pt x="581" y="90"/>
                  </a:cubicBezTo>
                  <a:cubicBezTo>
                    <a:pt x="593" y="61"/>
                    <a:pt x="560" y="42"/>
                    <a:pt x="537" y="31"/>
                  </a:cubicBezTo>
                  <a:cubicBezTo>
                    <a:pt x="502" y="13"/>
                    <a:pt x="463" y="0"/>
                    <a:pt x="423" y="5"/>
                  </a:cubicBezTo>
                  <a:cubicBezTo>
                    <a:pt x="346" y="16"/>
                    <a:pt x="312" y="99"/>
                    <a:pt x="323" y="169"/>
                  </a:cubicBezTo>
                  <a:cubicBezTo>
                    <a:pt x="315" y="169"/>
                    <a:pt x="308" y="172"/>
                    <a:pt x="304" y="180"/>
                  </a:cubicBezTo>
                  <a:cubicBezTo>
                    <a:pt x="296" y="194"/>
                    <a:pt x="305" y="212"/>
                    <a:pt x="310" y="226"/>
                  </a:cubicBezTo>
                  <a:cubicBezTo>
                    <a:pt x="315" y="239"/>
                    <a:pt x="318" y="257"/>
                    <a:pt x="331" y="265"/>
                  </a:cubicBezTo>
                  <a:cubicBezTo>
                    <a:pt x="335" y="267"/>
                    <a:pt x="341" y="265"/>
                    <a:pt x="345" y="267"/>
                  </a:cubicBezTo>
                  <a:cubicBezTo>
                    <a:pt x="347" y="269"/>
                    <a:pt x="349" y="272"/>
                    <a:pt x="350" y="275"/>
                  </a:cubicBezTo>
                  <a:cubicBezTo>
                    <a:pt x="349" y="281"/>
                    <a:pt x="350" y="287"/>
                    <a:pt x="350" y="294"/>
                  </a:cubicBezTo>
                  <a:cubicBezTo>
                    <a:pt x="351" y="297"/>
                    <a:pt x="357" y="315"/>
                    <a:pt x="353" y="317"/>
                  </a:cubicBezTo>
                  <a:cubicBezTo>
                    <a:pt x="353" y="318"/>
                    <a:pt x="353" y="318"/>
                    <a:pt x="352" y="318"/>
                  </a:cubicBezTo>
                  <a:cubicBezTo>
                    <a:pt x="352" y="318"/>
                    <a:pt x="351" y="319"/>
                    <a:pt x="351" y="319"/>
                  </a:cubicBezTo>
                  <a:cubicBezTo>
                    <a:pt x="349" y="319"/>
                    <a:pt x="348" y="320"/>
                    <a:pt x="347" y="321"/>
                  </a:cubicBezTo>
                  <a:cubicBezTo>
                    <a:pt x="341" y="331"/>
                    <a:pt x="333" y="342"/>
                    <a:pt x="327" y="354"/>
                  </a:cubicBezTo>
                  <a:cubicBezTo>
                    <a:pt x="323" y="351"/>
                    <a:pt x="316" y="352"/>
                    <a:pt x="314" y="358"/>
                  </a:cubicBezTo>
                  <a:cubicBezTo>
                    <a:pt x="303" y="389"/>
                    <a:pt x="276" y="404"/>
                    <a:pt x="248" y="414"/>
                  </a:cubicBezTo>
                  <a:cubicBezTo>
                    <a:pt x="237" y="416"/>
                    <a:pt x="227" y="418"/>
                    <a:pt x="217" y="422"/>
                  </a:cubicBezTo>
                  <a:cubicBezTo>
                    <a:pt x="213" y="424"/>
                    <a:pt x="209" y="426"/>
                    <a:pt x="206" y="428"/>
                  </a:cubicBezTo>
                  <a:cubicBezTo>
                    <a:pt x="184" y="435"/>
                    <a:pt x="163" y="443"/>
                    <a:pt x="144" y="455"/>
                  </a:cubicBezTo>
                  <a:cubicBezTo>
                    <a:pt x="137" y="457"/>
                    <a:pt x="130" y="458"/>
                    <a:pt x="124" y="461"/>
                  </a:cubicBezTo>
                  <a:cubicBezTo>
                    <a:pt x="98" y="455"/>
                    <a:pt x="74" y="471"/>
                    <a:pt x="63" y="494"/>
                  </a:cubicBezTo>
                  <a:cubicBezTo>
                    <a:pt x="47" y="526"/>
                    <a:pt x="58" y="565"/>
                    <a:pt x="54" y="599"/>
                  </a:cubicBezTo>
                  <a:cubicBezTo>
                    <a:pt x="47" y="673"/>
                    <a:pt x="7" y="744"/>
                    <a:pt x="34" y="818"/>
                  </a:cubicBezTo>
                  <a:cubicBezTo>
                    <a:pt x="31" y="819"/>
                    <a:pt x="29" y="821"/>
                    <a:pt x="29" y="825"/>
                  </a:cubicBezTo>
                  <a:cubicBezTo>
                    <a:pt x="22" y="870"/>
                    <a:pt x="0" y="911"/>
                    <a:pt x="2" y="958"/>
                  </a:cubicBezTo>
                  <a:cubicBezTo>
                    <a:pt x="4" y="1005"/>
                    <a:pt x="17" y="1054"/>
                    <a:pt x="28" y="1099"/>
                  </a:cubicBezTo>
                  <a:cubicBezTo>
                    <a:pt x="37" y="1142"/>
                    <a:pt x="50" y="1184"/>
                    <a:pt x="68" y="1224"/>
                  </a:cubicBezTo>
                  <a:cubicBezTo>
                    <a:pt x="78" y="1244"/>
                    <a:pt x="90" y="1263"/>
                    <a:pt x="102" y="1282"/>
                  </a:cubicBezTo>
                  <a:cubicBezTo>
                    <a:pt x="115" y="1301"/>
                    <a:pt x="129" y="1320"/>
                    <a:pt x="132" y="1343"/>
                  </a:cubicBezTo>
                  <a:cubicBezTo>
                    <a:pt x="133" y="1358"/>
                    <a:pt x="148" y="1364"/>
                    <a:pt x="160" y="1355"/>
                  </a:cubicBezTo>
                  <a:cubicBezTo>
                    <a:pt x="160" y="1354"/>
                    <a:pt x="161" y="1354"/>
                    <a:pt x="161" y="1354"/>
                  </a:cubicBezTo>
                  <a:cubicBezTo>
                    <a:pt x="162" y="1362"/>
                    <a:pt x="163" y="1370"/>
                    <a:pt x="165" y="1378"/>
                  </a:cubicBezTo>
                  <a:cubicBezTo>
                    <a:pt x="166" y="1384"/>
                    <a:pt x="174" y="1387"/>
                    <a:pt x="178" y="1384"/>
                  </a:cubicBezTo>
                  <a:cubicBezTo>
                    <a:pt x="186" y="1378"/>
                    <a:pt x="192" y="1372"/>
                    <a:pt x="197" y="1364"/>
                  </a:cubicBezTo>
                  <a:cubicBezTo>
                    <a:pt x="197" y="1365"/>
                    <a:pt x="198" y="1365"/>
                    <a:pt x="198" y="1366"/>
                  </a:cubicBezTo>
                  <a:cubicBezTo>
                    <a:pt x="211" y="1388"/>
                    <a:pt x="199" y="1424"/>
                    <a:pt x="201" y="1449"/>
                  </a:cubicBezTo>
                  <a:cubicBezTo>
                    <a:pt x="202" y="1468"/>
                    <a:pt x="203" y="1492"/>
                    <a:pt x="215" y="1508"/>
                  </a:cubicBezTo>
                  <a:cubicBezTo>
                    <a:pt x="221" y="1574"/>
                    <a:pt x="230" y="1640"/>
                    <a:pt x="231" y="1706"/>
                  </a:cubicBezTo>
                  <a:cubicBezTo>
                    <a:pt x="231" y="1740"/>
                    <a:pt x="223" y="1773"/>
                    <a:pt x="223" y="1807"/>
                  </a:cubicBezTo>
                  <a:cubicBezTo>
                    <a:pt x="222" y="1839"/>
                    <a:pt x="232" y="1869"/>
                    <a:pt x="233" y="1901"/>
                  </a:cubicBezTo>
                  <a:cubicBezTo>
                    <a:pt x="236" y="2024"/>
                    <a:pt x="176" y="2146"/>
                    <a:pt x="220" y="2268"/>
                  </a:cubicBezTo>
                  <a:cubicBezTo>
                    <a:pt x="226" y="2285"/>
                    <a:pt x="234" y="2303"/>
                    <a:pt x="234" y="2322"/>
                  </a:cubicBezTo>
                  <a:cubicBezTo>
                    <a:pt x="235" y="2341"/>
                    <a:pt x="225" y="2357"/>
                    <a:pt x="220" y="2374"/>
                  </a:cubicBezTo>
                  <a:cubicBezTo>
                    <a:pt x="214" y="2397"/>
                    <a:pt x="216" y="2425"/>
                    <a:pt x="237" y="2439"/>
                  </a:cubicBezTo>
                  <a:cubicBezTo>
                    <a:pt x="231" y="2488"/>
                    <a:pt x="208" y="2533"/>
                    <a:pt x="194" y="2580"/>
                  </a:cubicBezTo>
                  <a:cubicBezTo>
                    <a:pt x="184" y="2612"/>
                    <a:pt x="175" y="2661"/>
                    <a:pt x="214" y="2676"/>
                  </a:cubicBezTo>
                  <a:cubicBezTo>
                    <a:pt x="251" y="2691"/>
                    <a:pt x="302" y="2687"/>
                    <a:pt x="332" y="2660"/>
                  </a:cubicBezTo>
                  <a:cubicBezTo>
                    <a:pt x="346" y="2648"/>
                    <a:pt x="355" y="2630"/>
                    <a:pt x="357" y="2612"/>
                  </a:cubicBezTo>
                  <a:cubicBezTo>
                    <a:pt x="358" y="2597"/>
                    <a:pt x="349" y="2578"/>
                    <a:pt x="352" y="2563"/>
                  </a:cubicBezTo>
                  <a:cubicBezTo>
                    <a:pt x="353" y="2563"/>
                    <a:pt x="354" y="2564"/>
                    <a:pt x="355" y="2564"/>
                  </a:cubicBezTo>
                  <a:cubicBezTo>
                    <a:pt x="379" y="2565"/>
                    <a:pt x="395" y="2543"/>
                    <a:pt x="395" y="2521"/>
                  </a:cubicBezTo>
                  <a:cubicBezTo>
                    <a:pt x="395" y="2505"/>
                    <a:pt x="386" y="2492"/>
                    <a:pt x="381" y="2478"/>
                  </a:cubicBezTo>
                  <a:cubicBezTo>
                    <a:pt x="376" y="2465"/>
                    <a:pt x="376" y="2452"/>
                    <a:pt x="368" y="2442"/>
                  </a:cubicBezTo>
                  <a:cubicBezTo>
                    <a:pt x="379" y="2424"/>
                    <a:pt x="392" y="2404"/>
                    <a:pt x="393" y="2385"/>
                  </a:cubicBezTo>
                  <a:cubicBezTo>
                    <a:pt x="393" y="2369"/>
                    <a:pt x="388" y="2349"/>
                    <a:pt x="380" y="2333"/>
                  </a:cubicBezTo>
                  <a:cubicBezTo>
                    <a:pt x="380" y="2326"/>
                    <a:pt x="380" y="2319"/>
                    <a:pt x="380" y="2312"/>
                  </a:cubicBezTo>
                  <a:cubicBezTo>
                    <a:pt x="407" y="2279"/>
                    <a:pt x="389" y="2226"/>
                    <a:pt x="385" y="2187"/>
                  </a:cubicBezTo>
                  <a:cubicBezTo>
                    <a:pt x="382" y="2153"/>
                    <a:pt x="385" y="2118"/>
                    <a:pt x="388" y="2084"/>
                  </a:cubicBezTo>
                  <a:cubicBezTo>
                    <a:pt x="391" y="2049"/>
                    <a:pt x="394" y="2014"/>
                    <a:pt x="397" y="1980"/>
                  </a:cubicBezTo>
                  <a:cubicBezTo>
                    <a:pt x="405" y="1909"/>
                    <a:pt x="414" y="1839"/>
                    <a:pt x="426" y="1769"/>
                  </a:cubicBezTo>
                  <a:cubicBezTo>
                    <a:pt x="432" y="1735"/>
                    <a:pt x="439" y="1701"/>
                    <a:pt x="446" y="1667"/>
                  </a:cubicBezTo>
                  <a:cubicBezTo>
                    <a:pt x="449" y="1653"/>
                    <a:pt x="452" y="1638"/>
                    <a:pt x="456" y="1624"/>
                  </a:cubicBezTo>
                  <a:cubicBezTo>
                    <a:pt x="458" y="1650"/>
                    <a:pt x="459" y="1675"/>
                    <a:pt x="461" y="1700"/>
                  </a:cubicBezTo>
                  <a:cubicBezTo>
                    <a:pt x="463" y="1737"/>
                    <a:pt x="465" y="1774"/>
                    <a:pt x="468" y="1811"/>
                  </a:cubicBezTo>
                  <a:cubicBezTo>
                    <a:pt x="474" y="1888"/>
                    <a:pt x="480" y="1965"/>
                    <a:pt x="486" y="2043"/>
                  </a:cubicBezTo>
                  <a:cubicBezTo>
                    <a:pt x="491" y="2117"/>
                    <a:pt x="496" y="2191"/>
                    <a:pt x="503" y="2265"/>
                  </a:cubicBezTo>
                  <a:cubicBezTo>
                    <a:pt x="506" y="2296"/>
                    <a:pt x="510" y="2328"/>
                    <a:pt x="518" y="2359"/>
                  </a:cubicBezTo>
                  <a:cubicBezTo>
                    <a:pt x="523" y="2378"/>
                    <a:pt x="530" y="2407"/>
                    <a:pt x="544" y="2425"/>
                  </a:cubicBezTo>
                  <a:cubicBezTo>
                    <a:pt x="539" y="2445"/>
                    <a:pt x="531" y="2468"/>
                    <a:pt x="533" y="2487"/>
                  </a:cubicBezTo>
                  <a:cubicBezTo>
                    <a:pt x="535" y="2504"/>
                    <a:pt x="553" y="2516"/>
                    <a:pt x="566" y="2525"/>
                  </a:cubicBezTo>
                  <a:cubicBezTo>
                    <a:pt x="569" y="2529"/>
                    <a:pt x="573" y="2531"/>
                    <a:pt x="577" y="2533"/>
                  </a:cubicBezTo>
                  <a:cubicBezTo>
                    <a:pt x="590" y="2541"/>
                    <a:pt x="606" y="2550"/>
                    <a:pt x="619" y="2549"/>
                  </a:cubicBezTo>
                  <a:cubicBezTo>
                    <a:pt x="628" y="2548"/>
                    <a:pt x="635" y="2541"/>
                    <a:pt x="640" y="2533"/>
                  </a:cubicBezTo>
                  <a:cubicBezTo>
                    <a:pt x="673" y="2568"/>
                    <a:pt x="713" y="2594"/>
                    <a:pt x="759" y="2609"/>
                  </a:cubicBezTo>
                  <a:cubicBezTo>
                    <a:pt x="803" y="2624"/>
                    <a:pt x="869" y="2639"/>
                    <a:pt x="903" y="2597"/>
                  </a:cubicBezTo>
                  <a:cubicBezTo>
                    <a:pt x="917" y="2580"/>
                    <a:pt x="918" y="2556"/>
                    <a:pt x="901" y="2541"/>
                  </a:cubicBezTo>
                  <a:close/>
                  <a:moveTo>
                    <a:pt x="177" y="1011"/>
                  </a:moveTo>
                  <a:cubicBezTo>
                    <a:pt x="179" y="1005"/>
                    <a:pt x="182" y="1000"/>
                    <a:pt x="185" y="994"/>
                  </a:cubicBezTo>
                  <a:cubicBezTo>
                    <a:pt x="184" y="1013"/>
                    <a:pt x="183" y="1043"/>
                    <a:pt x="180" y="1043"/>
                  </a:cubicBezTo>
                  <a:cubicBezTo>
                    <a:pt x="177" y="1044"/>
                    <a:pt x="174" y="1029"/>
                    <a:pt x="174" y="1027"/>
                  </a:cubicBezTo>
                  <a:cubicBezTo>
                    <a:pt x="174" y="1022"/>
                    <a:pt x="175" y="1016"/>
                    <a:pt x="177" y="1011"/>
                  </a:cubicBezTo>
                  <a:close/>
                  <a:moveTo>
                    <a:pt x="198" y="1339"/>
                  </a:moveTo>
                  <a:cubicBezTo>
                    <a:pt x="198" y="1339"/>
                    <a:pt x="198" y="1339"/>
                    <a:pt x="198" y="1339"/>
                  </a:cubicBezTo>
                  <a:cubicBezTo>
                    <a:pt x="215" y="1316"/>
                    <a:pt x="235" y="1295"/>
                    <a:pt x="256" y="1275"/>
                  </a:cubicBezTo>
                  <a:cubicBezTo>
                    <a:pt x="257" y="1278"/>
                    <a:pt x="258" y="1280"/>
                    <a:pt x="259" y="1282"/>
                  </a:cubicBezTo>
                  <a:cubicBezTo>
                    <a:pt x="249" y="1293"/>
                    <a:pt x="239" y="1305"/>
                    <a:pt x="230" y="1316"/>
                  </a:cubicBezTo>
                  <a:cubicBezTo>
                    <a:pt x="223" y="1326"/>
                    <a:pt x="211" y="1350"/>
                    <a:pt x="198" y="1339"/>
                  </a:cubicBezTo>
                  <a:close/>
                  <a:moveTo>
                    <a:pt x="721" y="652"/>
                  </a:moveTo>
                  <a:cubicBezTo>
                    <a:pt x="721" y="652"/>
                    <a:pt x="721" y="652"/>
                    <a:pt x="721" y="652"/>
                  </a:cubicBezTo>
                  <a:cubicBezTo>
                    <a:pt x="721" y="652"/>
                    <a:pt x="721" y="653"/>
                    <a:pt x="721" y="653"/>
                  </a:cubicBezTo>
                  <a:cubicBezTo>
                    <a:pt x="721" y="653"/>
                    <a:pt x="721" y="652"/>
                    <a:pt x="721" y="652"/>
                  </a:cubicBezTo>
                  <a:close/>
                  <a:moveTo>
                    <a:pt x="535" y="516"/>
                  </a:moveTo>
                  <a:cubicBezTo>
                    <a:pt x="536" y="509"/>
                    <a:pt x="537" y="502"/>
                    <a:pt x="538" y="495"/>
                  </a:cubicBezTo>
                  <a:cubicBezTo>
                    <a:pt x="542" y="543"/>
                    <a:pt x="541" y="591"/>
                    <a:pt x="539" y="639"/>
                  </a:cubicBezTo>
                  <a:cubicBezTo>
                    <a:pt x="538" y="655"/>
                    <a:pt x="537" y="671"/>
                    <a:pt x="536" y="687"/>
                  </a:cubicBezTo>
                  <a:cubicBezTo>
                    <a:pt x="525" y="633"/>
                    <a:pt x="512" y="580"/>
                    <a:pt x="497" y="527"/>
                  </a:cubicBezTo>
                  <a:cubicBezTo>
                    <a:pt x="496" y="519"/>
                    <a:pt x="494" y="511"/>
                    <a:pt x="491" y="503"/>
                  </a:cubicBezTo>
                  <a:cubicBezTo>
                    <a:pt x="491" y="503"/>
                    <a:pt x="490" y="503"/>
                    <a:pt x="490" y="503"/>
                  </a:cubicBezTo>
                  <a:cubicBezTo>
                    <a:pt x="492" y="500"/>
                    <a:pt x="493" y="495"/>
                    <a:pt x="494" y="493"/>
                  </a:cubicBezTo>
                  <a:cubicBezTo>
                    <a:pt x="498" y="483"/>
                    <a:pt x="503" y="476"/>
                    <a:pt x="510" y="469"/>
                  </a:cubicBezTo>
                  <a:cubicBezTo>
                    <a:pt x="510" y="469"/>
                    <a:pt x="510" y="468"/>
                    <a:pt x="510" y="468"/>
                  </a:cubicBezTo>
                  <a:cubicBezTo>
                    <a:pt x="518" y="481"/>
                    <a:pt x="523" y="495"/>
                    <a:pt x="525" y="509"/>
                  </a:cubicBezTo>
                  <a:cubicBezTo>
                    <a:pt x="525" y="510"/>
                    <a:pt x="525" y="511"/>
                    <a:pt x="526" y="511"/>
                  </a:cubicBezTo>
                  <a:cubicBezTo>
                    <a:pt x="526" y="512"/>
                    <a:pt x="525" y="513"/>
                    <a:pt x="525" y="514"/>
                  </a:cubicBezTo>
                  <a:cubicBezTo>
                    <a:pt x="524" y="520"/>
                    <a:pt x="534" y="523"/>
                    <a:pt x="535" y="516"/>
                  </a:cubicBezTo>
                  <a:close/>
                  <a:moveTo>
                    <a:pt x="419" y="475"/>
                  </a:moveTo>
                  <a:cubicBezTo>
                    <a:pt x="419" y="475"/>
                    <a:pt x="420" y="475"/>
                    <a:pt x="420" y="475"/>
                  </a:cubicBezTo>
                  <a:cubicBezTo>
                    <a:pt x="426" y="483"/>
                    <a:pt x="435" y="498"/>
                    <a:pt x="444" y="505"/>
                  </a:cubicBezTo>
                  <a:cubicBezTo>
                    <a:pt x="444" y="505"/>
                    <a:pt x="444" y="505"/>
                    <a:pt x="444" y="505"/>
                  </a:cubicBezTo>
                  <a:cubicBezTo>
                    <a:pt x="443" y="531"/>
                    <a:pt x="442" y="556"/>
                    <a:pt x="440" y="581"/>
                  </a:cubicBezTo>
                  <a:cubicBezTo>
                    <a:pt x="430" y="555"/>
                    <a:pt x="419" y="528"/>
                    <a:pt x="405" y="503"/>
                  </a:cubicBezTo>
                  <a:cubicBezTo>
                    <a:pt x="408" y="492"/>
                    <a:pt x="413" y="483"/>
                    <a:pt x="419" y="475"/>
                  </a:cubicBezTo>
                  <a:close/>
                  <a:moveTo>
                    <a:pt x="368" y="454"/>
                  </a:moveTo>
                  <a:cubicBezTo>
                    <a:pt x="368" y="454"/>
                    <a:pt x="368" y="454"/>
                    <a:pt x="368" y="453"/>
                  </a:cubicBezTo>
                  <a:cubicBezTo>
                    <a:pt x="368" y="454"/>
                    <a:pt x="368" y="454"/>
                    <a:pt x="368" y="454"/>
                  </a:cubicBezTo>
                  <a:cubicBezTo>
                    <a:pt x="368" y="454"/>
                    <a:pt x="368" y="454"/>
                    <a:pt x="368" y="454"/>
                  </a:cubicBezTo>
                  <a:close/>
                  <a:moveTo>
                    <a:pt x="530" y="485"/>
                  </a:moveTo>
                  <a:cubicBezTo>
                    <a:pt x="525" y="473"/>
                    <a:pt x="519" y="462"/>
                    <a:pt x="510" y="451"/>
                  </a:cubicBezTo>
                  <a:cubicBezTo>
                    <a:pt x="505" y="445"/>
                    <a:pt x="497" y="436"/>
                    <a:pt x="490" y="433"/>
                  </a:cubicBezTo>
                  <a:cubicBezTo>
                    <a:pt x="489" y="433"/>
                    <a:pt x="489" y="433"/>
                    <a:pt x="489" y="433"/>
                  </a:cubicBezTo>
                  <a:cubicBezTo>
                    <a:pt x="503" y="417"/>
                    <a:pt x="515" y="401"/>
                    <a:pt x="522" y="381"/>
                  </a:cubicBezTo>
                  <a:cubicBezTo>
                    <a:pt x="534" y="415"/>
                    <a:pt x="534" y="450"/>
                    <a:pt x="530" y="485"/>
                  </a:cubicBezTo>
                  <a:close/>
                  <a:moveTo>
                    <a:pt x="352" y="332"/>
                  </a:moveTo>
                  <a:cubicBezTo>
                    <a:pt x="369" y="379"/>
                    <a:pt x="419" y="400"/>
                    <a:pt x="450" y="436"/>
                  </a:cubicBezTo>
                  <a:cubicBezTo>
                    <a:pt x="427" y="448"/>
                    <a:pt x="410" y="466"/>
                    <a:pt x="400" y="489"/>
                  </a:cubicBezTo>
                  <a:cubicBezTo>
                    <a:pt x="387" y="463"/>
                    <a:pt x="372" y="438"/>
                    <a:pt x="355" y="415"/>
                  </a:cubicBezTo>
                  <a:cubicBezTo>
                    <a:pt x="350" y="409"/>
                    <a:pt x="343" y="402"/>
                    <a:pt x="337" y="394"/>
                  </a:cubicBezTo>
                  <a:cubicBezTo>
                    <a:pt x="337" y="394"/>
                    <a:pt x="337" y="394"/>
                    <a:pt x="337" y="393"/>
                  </a:cubicBezTo>
                  <a:cubicBezTo>
                    <a:pt x="336" y="391"/>
                    <a:pt x="335" y="389"/>
                    <a:pt x="333" y="388"/>
                  </a:cubicBezTo>
                  <a:cubicBezTo>
                    <a:pt x="331" y="383"/>
                    <a:pt x="330" y="378"/>
                    <a:pt x="330" y="374"/>
                  </a:cubicBezTo>
                  <a:cubicBezTo>
                    <a:pt x="332" y="360"/>
                    <a:pt x="343" y="345"/>
                    <a:pt x="352" y="332"/>
                  </a:cubicBezTo>
                  <a:close/>
                </a:path>
              </a:pathLst>
            </a:custGeom>
            <a:solidFill>
              <a:srgbClr val="1EA5C0"/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C7F88CFD-DD72-405E-8DE2-E155D84289AF}"/>
              </a:ext>
            </a:extLst>
          </p:cNvPr>
          <p:cNvSpPr txBox="1"/>
          <p:nvPr/>
        </p:nvSpPr>
        <p:spPr>
          <a:xfrm>
            <a:off x="8078873" y="5332001"/>
            <a:ext cx="8215158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ko-KR" altLang="en-US" sz="2800" b="1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333F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변호사 선임 비용을 고민하는</a:t>
            </a:r>
            <a:r>
              <a:rPr lang="ko-KR" altLang="en-US" sz="2800" b="1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C0000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</a:t>
            </a:r>
            <a:r>
              <a:rPr lang="ko-KR" altLang="en-US" sz="2800" b="1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내부 신고자</a:t>
            </a:r>
            <a:r>
              <a:rPr lang="ko-KR" altLang="en-US" sz="2800" b="1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333F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를 위해</a:t>
            </a:r>
            <a:endParaRPr lang="en-US" altLang="ko-KR" sz="2800" b="1" kern="0" dirty="0">
              <a:ln>
                <a:solidFill>
                  <a:srgbClr val="5B9BD5">
                    <a:alpha val="0"/>
                  </a:srgbClr>
                </a:solidFill>
              </a:ln>
              <a:solidFill>
                <a:srgbClr val="333F50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/>
            <a:r>
              <a:rPr lang="ko-KR" altLang="en-US" sz="3200" b="1" kern="0" dirty="0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국민권익위원회</a:t>
            </a:r>
            <a:r>
              <a:rPr lang="ko-KR" altLang="en-US" sz="3200" b="1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333F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에서</a:t>
            </a:r>
            <a:endParaRPr lang="en-US" altLang="ko-KR" sz="3200" b="1" kern="0" dirty="0">
              <a:ln>
                <a:solidFill>
                  <a:srgbClr val="5B9BD5">
                    <a:alpha val="0"/>
                  </a:srgbClr>
                </a:solidFill>
              </a:ln>
              <a:solidFill>
                <a:srgbClr val="333F50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3740995B-CFA9-47EC-B5B3-79493C6CBF30}"/>
              </a:ext>
            </a:extLst>
          </p:cNvPr>
          <p:cNvGrpSpPr/>
          <p:nvPr/>
        </p:nvGrpSpPr>
        <p:grpSpPr>
          <a:xfrm>
            <a:off x="8078873" y="3370068"/>
            <a:ext cx="8100104" cy="1753985"/>
            <a:chOff x="8078873" y="3370068"/>
            <a:chExt cx="8100104" cy="1753985"/>
          </a:xfrm>
        </p:grpSpPr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7876D601-E074-40F3-9BBB-CD83C220AE18}"/>
                </a:ext>
              </a:extLst>
            </p:cNvPr>
            <p:cNvSpPr/>
            <p:nvPr/>
          </p:nvSpPr>
          <p:spPr>
            <a:xfrm>
              <a:off x="8839926" y="3790045"/>
              <a:ext cx="6575839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kumimoji="1" lang="ko-KR" altLang="en-US" sz="5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비용 </a:t>
              </a:r>
              <a:r>
                <a:rPr kumimoji="1" lang="en-US" altLang="ko-KR" sz="5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No~, </a:t>
              </a:r>
              <a:r>
                <a:rPr kumimoji="1" lang="ko-KR" altLang="en-US" sz="5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걱정 </a:t>
              </a:r>
              <a:r>
                <a:rPr kumimoji="1" lang="en-US" altLang="ko-KR" sz="5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No !</a:t>
              </a:r>
              <a:endParaRPr kumimoji="1" lang="ko-KR" altLang="ko-KR" sz="5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F325AD82-F6A0-4EAF-9F33-CC1C1A3D3CA5}"/>
                </a:ext>
              </a:extLst>
            </p:cNvPr>
            <p:cNvSpPr/>
            <p:nvPr/>
          </p:nvSpPr>
          <p:spPr>
            <a:xfrm>
              <a:off x="8078873" y="3554393"/>
              <a:ext cx="1348726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en-US" altLang="ko-KR" sz="9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1EA5C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[</a:t>
              </a:r>
              <a:endParaRPr kumimoji="1" lang="ko-KR" altLang="ko-KR" sz="9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1EA5C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836F60A0-A354-457F-AA73-E9F3D55D5F4D}"/>
                </a:ext>
              </a:extLst>
            </p:cNvPr>
            <p:cNvSpPr/>
            <p:nvPr/>
          </p:nvSpPr>
          <p:spPr>
            <a:xfrm rot="10800000">
              <a:off x="14830251" y="3370068"/>
              <a:ext cx="1348726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en-US" altLang="ko-KR" sz="9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1EA5C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[</a:t>
              </a:r>
              <a:endParaRPr kumimoji="1" lang="ko-KR" altLang="ko-KR" sz="9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1EA5C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</p:grpSp>
      <p:pic>
        <p:nvPicPr>
          <p:cNvPr id="57" name="그림 56">
            <a:extLst>
              <a:ext uri="{FF2B5EF4-FFF2-40B4-BE49-F238E27FC236}">
                <a16:creationId xmlns:a16="http://schemas.microsoft.com/office/drawing/2014/main" id="{E4B4E365-1C16-408D-933C-FE96B293E0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9448189" y="2431381"/>
            <a:ext cx="4921904" cy="5540333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7D8A78E5-5CB7-42DA-B705-6D8678E9995D}"/>
              </a:ext>
            </a:extLst>
          </p:cNvPr>
          <p:cNvGrpSpPr/>
          <p:nvPr/>
        </p:nvGrpSpPr>
        <p:grpSpPr>
          <a:xfrm>
            <a:off x="2556151" y="7802265"/>
            <a:ext cx="21093183" cy="5894242"/>
            <a:chOff x="2556151" y="7802265"/>
            <a:chExt cx="21093183" cy="5894242"/>
          </a:xfrm>
        </p:grpSpPr>
        <p:sp>
          <p:nvSpPr>
            <p:cNvPr id="68" name="평행 사변형 67">
              <a:extLst>
                <a:ext uri="{FF2B5EF4-FFF2-40B4-BE49-F238E27FC236}">
                  <a16:creationId xmlns:a16="http://schemas.microsoft.com/office/drawing/2014/main" id="{778B884C-A4F3-4A65-830E-60A51C3C2716}"/>
                </a:ext>
              </a:extLst>
            </p:cNvPr>
            <p:cNvSpPr/>
            <p:nvPr/>
          </p:nvSpPr>
          <p:spPr>
            <a:xfrm rot="16200000">
              <a:off x="20137088" y="9688748"/>
              <a:ext cx="4339411" cy="2685081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67" name="평행 사변형 66">
              <a:extLst>
                <a:ext uri="{FF2B5EF4-FFF2-40B4-BE49-F238E27FC236}">
                  <a16:creationId xmlns:a16="http://schemas.microsoft.com/office/drawing/2014/main" id="{231B388A-4E4F-4FB6-8EA6-4E7E661F1702}"/>
                </a:ext>
              </a:extLst>
            </p:cNvPr>
            <p:cNvSpPr/>
            <p:nvPr/>
          </p:nvSpPr>
          <p:spPr>
            <a:xfrm flipH="1">
              <a:off x="3177837" y="11662659"/>
              <a:ext cx="10803953" cy="2033848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23" name="모서리가 둥근 직사각형 76">
              <a:extLst>
                <a:ext uri="{FF2B5EF4-FFF2-40B4-BE49-F238E27FC236}">
                  <a16:creationId xmlns:a16="http://schemas.microsoft.com/office/drawing/2014/main" id="{8CD92354-E822-43F0-B5EA-8007E280F25C}"/>
                </a:ext>
              </a:extLst>
            </p:cNvPr>
            <p:cNvSpPr/>
            <p:nvPr/>
          </p:nvSpPr>
          <p:spPr>
            <a:xfrm>
              <a:off x="5396511" y="8607272"/>
              <a:ext cx="16362045" cy="341887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9050">
              <a:solidFill>
                <a:srgbClr val="002060">
                  <a:alpha val="7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922304" lvl="1" indent="-431978">
                <a:spcAft>
                  <a:spcPts val="800"/>
                </a:spcAft>
                <a:buFont typeface="+mj-ea"/>
                <a:buAutoNum type="circleNumDbPlain"/>
              </a:pP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피신고자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공공기관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기업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법인 등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에 </a:t>
              </a:r>
              <a:r>
                <a:rPr lang="ko-KR" altLang="en-US" sz="260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FA505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소속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되어 </a:t>
              </a:r>
              <a:r>
                <a:rPr lang="ko-KR" altLang="en-US" sz="260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FA505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근무</a:t>
              </a:r>
              <a:endParaRPr lang="en-US" altLang="ko-KR" sz="26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marL="1922304" lvl="1" indent="-431978">
                <a:spcAft>
                  <a:spcPts val="800"/>
                </a:spcAft>
                <a:buAutoNum type="circleNumDbPlain"/>
              </a:pP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피신고자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공공기관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기업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법인 등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와 </a:t>
              </a:r>
              <a:r>
                <a:rPr lang="ko-KR" altLang="en-US" sz="26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FA505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계약</a:t>
              </a:r>
              <a:r>
                <a:rPr lang="ko-KR" altLang="en-US" sz="260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에 따라 </a:t>
              </a:r>
              <a:r>
                <a:rPr lang="ko-KR" altLang="en-US" sz="26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FA505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업무 수행</a:t>
              </a:r>
              <a:endParaRPr lang="en-US" altLang="ko-KR" sz="26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marL="1922304" lvl="1" indent="-431978">
                <a:spcAft>
                  <a:spcPts val="800"/>
                </a:spcAft>
                <a:buAutoNum type="circleNumDbPlain"/>
              </a:pP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피신고자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공공기관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기업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법인 등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에 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소속되어 근무하기 전 </a:t>
              </a:r>
              <a:r>
                <a:rPr lang="ko-KR" altLang="en-US" sz="26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FA505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교육</a:t>
              </a:r>
              <a:r>
                <a:rPr lang="en-US" altLang="ko-KR" sz="26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FA505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26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FA505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훈련</a:t>
              </a:r>
              <a:endParaRPr lang="en-US" altLang="ko-KR" sz="26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marL="1922304" lvl="1" indent="-431978">
                <a:spcAft>
                  <a:spcPts val="800"/>
                </a:spcAft>
                <a:buAutoNum type="circleNumDbPlain"/>
              </a:pP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피신고자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공공기관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의 </a:t>
              </a:r>
              <a:r>
                <a:rPr lang="ko-KR" altLang="en-US" sz="26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FA505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감독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을</a:t>
              </a:r>
              <a:r>
                <a:rPr lang="ko-KR" altLang="en-US" sz="260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받는 </a:t>
              </a:r>
              <a:r>
                <a:rPr lang="ko-KR" altLang="en-US" sz="26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FA505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공직유관단체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에</a:t>
              </a:r>
              <a:r>
                <a:rPr lang="ko-KR" altLang="en-US" sz="260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소속되어 </a:t>
              </a:r>
              <a:r>
                <a:rPr lang="ko-KR" altLang="en-US" sz="26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FA505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근무</a:t>
              </a:r>
              <a:endParaRPr lang="en-US" altLang="ko-KR" sz="26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marL="1922304" lvl="1" indent="-431978">
                <a:spcAft>
                  <a:spcPts val="800"/>
                </a:spcAft>
                <a:buAutoNum type="circleNumDbPlain"/>
              </a:pP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피신고자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기업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법인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ko-KR" altLang="en-US" sz="26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FA505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계열회사</a:t>
              </a:r>
              <a:r>
                <a:rPr lang="en-US" altLang="ko-KR" sz="26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lang="ko-KR" altLang="en-US" sz="26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FA505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지배</a:t>
              </a:r>
              <a:r>
                <a:rPr lang="en-US" altLang="ko-KR" sz="26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FA505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26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FA505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종속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505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관계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에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505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있는 </a:t>
              </a:r>
              <a:r>
                <a:rPr lang="ko-KR" altLang="en-US" sz="26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FA505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기업</a:t>
              </a:r>
              <a:r>
                <a:rPr lang="en-US" altLang="ko-KR" sz="26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</a:t>
              </a:r>
              <a:r>
                <a:rPr lang="en-US" altLang="ko-KR" sz="26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FA505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ko-KR" altLang="en-US" sz="26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FA505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법인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에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505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소속되어 </a:t>
              </a:r>
              <a:r>
                <a:rPr lang="ko-KR" altLang="en-US" sz="26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근무</a:t>
              </a:r>
              <a:endParaRPr lang="en-US" altLang="ko-KR" sz="26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marL="1922304" lvl="1" indent="-431978">
                <a:buAutoNum type="circleNumDbPlain"/>
              </a:pP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그 밖에 피신고자의 지도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관리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감독 받는 자로서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불이익 조치 받을 수 있는 자</a:t>
              </a:r>
              <a:endParaRPr lang="en-US" altLang="ko-KR" sz="26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086176D3-5B5F-453A-B320-22427481E7F8}"/>
                </a:ext>
              </a:extLst>
            </p:cNvPr>
            <p:cNvSpPr/>
            <p:nvPr/>
          </p:nvSpPr>
          <p:spPr>
            <a:xfrm>
              <a:off x="2556151" y="8609808"/>
              <a:ext cx="4246933" cy="3416338"/>
            </a:xfrm>
            <a:custGeom>
              <a:avLst/>
              <a:gdLst>
                <a:gd name="connsiteX0" fmla="*/ 0 w 2334213"/>
                <a:gd name="connsiteY0" fmla="*/ 938848 h 1877698"/>
                <a:gd name="connsiteX1" fmla="*/ 0 w 2334213"/>
                <a:gd name="connsiteY1" fmla="*/ 938849 h 1877698"/>
                <a:gd name="connsiteX2" fmla="*/ 0 w 2334213"/>
                <a:gd name="connsiteY2" fmla="*/ 938849 h 1877698"/>
                <a:gd name="connsiteX3" fmla="*/ 938849 w 2334213"/>
                <a:gd name="connsiteY3" fmla="*/ 0 h 1877698"/>
                <a:gd name="connsiteX4" fmla="*/ 2334213 w 2334213"/>
                <a:gd name="connsiteY4" fmla="*/ 0 h 1877698"/>
                <a:gd name="connsiteX5" fmla="*/ 2334213 w 2334213"/>
                <a:gd name="connsiteY5" fmla="*/ 1877698 h 1877698"/>
                <a:gd name="connsiteX6" fmla="*/ 938849 w 2334213"/>
                <a:gd name="connsiteY6" fmla="*/ 1877697 h 1877698"/>
                <a:gd name="connsiteX7" fmla="*/ 19074 w 2334213"/>
                <a:gd name="connsiteY7" fmla="*/ 1128059 h 1877698"/>
                <a:gd name="connsiteX8" fmla="*/ 0 w 2334213"/>
                <a:gd name="connsiteY8" fmla="*/ 938849 h 1877698"/>
                <a:gd name="connsiteX9" fmla="*/ 19074 w 2334213"/>
                <a:gd name="connsiteY9" fmla="*/ 749638 h 1877698"/>
                <a:gd name="connsiteX10" fmla="*/ 938849 w 2334213"/>
                <a:gd name="connsiteY10" fmla="*/ 0 h 1877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4213" h="1877698">
                  <a:moveTo>
                    <a:pt x="0" y="938848"/>
                  </a:moveTo>
                  <a:lnTo>
                    <a:pt x="0" y="938849"/>
                  </a:lnTo>
                  <a:lnTo>
                    <a:pt x="0" y="938849"/>
                  </a:lnTo>
                  <a:close/>
                  <a:moveTo>
                    <a:pt x="938849" y="0"/>
                  </a:moveTo>
                  <a:lnTo>
                    <a:pt x="2334213" y="0"/>
                  </a:lnTo>
                  <a:lnTo>
                    <a:pt x="2334213" y="1877698"/>
                  </a:lnTo>
                  <a:lnTo>
                    <a:pt x="938849" y="1877697"/>
                  </a:lnTo>
                  <a:cubicBezTo>
                    <a:pt x="485151" y="1877697"/>
                    <a:pt x="106618" y="1555877"/>
                    <a:pt x="19074" y="1128059"/>
                  </a:cubicBezTo>
                  <a:lnTo>
                    <a:pt x="0" y="938849"/>
                  </a:lnTo>
                  <a:lnTo>
                    <a:pt x="19074" y="749638"/>
                  </a:lnTo>
                  <a:cubicBezTo>
                    <a:pt x="106618" y="321821"/>
                    <a:pt x="485151" y="0"/>
                    <a:pt x="938849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7200"/>
            </a:p>
          </p:txBody>
        </p: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2F4BB490-4FE4-46F6-ADEC-AB06F4F0017C}"/>
                </a:ext>
              </a:extLst>
            </p:cNvPr>
            <p:cNvGrpSpPr/>
            <p:nvPr/>
          </p:nvGrpSpPr>
          <p:grpSpPr>
            <a:xfrm>
              <a:off x="2833856" y="7802265"/>
              <a:ext cx="4230425" cy="4524316"/>
              <a:chOff x="1435683" y="3910494"/>
              <a:chExt cx="2115350" cy="2262305"/>
            </a:xfrm>
          </p:grpSpPr>
          <p:sp>
            <p:nvSpPr>
              <p:cNvPr id="21" name="직사각형 20">
                <a:extLst>
                  <a:ext uri="{FF2B5EF4-FFF2-40B4-BE49-F238E27FC236}">
                    <a16:creationId xmlns:a16="http://schemas.microsoft.com/office/drawing/2014/main" id="{7833888F-9360-4A75-AE78-D79824A12784}"/>
                  </a:ext>
                </a:extLst>
              </p:cNvPr>
              <p:cNvSpPr/>
              <p:nvPr/>
            </p:nvSpPr>
            <p:spPr>
              <a:xfrm>
                <a:off x="1435683" y="3910494"/>
                <a:ext cx="2115350" cy="2262305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endParaRPr lang="en-US" altLang="ko-KR" sz="7200" b="1" dirty="0">
                  <a:ln w="17780" cmpd="sng">
                    <a:solidFill>
                      <a:srgbClr val="4472C4">
                        <a:shade val="50000"/>
                        <a:alpha val="0"/>
                      </a:srgbClr>
                    </a:solidFill>
                    <a:prstDash val="solid"/>
                    <a:miter lim="800000"/>
                  </a:ln>
                  <a:solidFill>
                    <a:srgbClr val="1EA5C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ctr"/>
                <a:r>
                  <a:rPr lang="ko-KR" altLang="en-US" sz="4000" b="1" dirty="0">
                    <a:ln w="17780" cmpd="sng">
                      <a:solidFill>
                        <a:srgbClr val="4472C4">
                          <a:shade val="50000"/>
                          <a:alpha val="0"/>
                        </a:srgbClr>
                      </a:solidFill>
                      <a:prstDash val="solid"/>
                      <a:miter lim="800000"/>
                    </a:ln>
                    <a:solidFill>
                      <a:schemeClr val="bg1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내부</a:t>
                </a:r>
                <a:endParaRPr lang="en-US" altLang="ko-KR" sz="4000" b="1" dirty="0">
                  <a:ln w="17780" cmpd="sng">
                    <a:solidFill>
                      <a:srgbClr val="4472C4">
                        <a:shade val="50000"/>
                        <a:alpha val="0"/>
                      </a:srgbClr>
                    </a:solidFill>
                    <a:prstDash val="solid"/>
                    <a:miter lim="800000"/>
                  </a:ln>
                  <a:solidFill>
                    <a:schemeClr val="bg1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endParaRPr>
              </a:p>
              <a:p>
                <a:pPr algn="ctr"/>
                <a:r>
                  <a:rPr lang="ko-KR" altLang="en-US" sz="4000" b="1" dirty="0">
                    <a:ln w="17780" cmpd="sng">
                      <a:solidFill>
                        <a:srgbClr val="4472C4">
                          <a:shade val="50000"/>
                          <a:alpha val="0"/>
                        </a:srgbClr>
                      </a:solidFill>
                      <a:prstDash val="solid"/>
                      <a:miter lim="800000"/>
                    </a:ln>
                    <a:solidFill>
                      <a:schemeClr val="bg1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공익신고자</a:t>
                </a:r>
                <a:endParaRPr lang="en-US" altLang="ko-KR" sz="4000" b="1" dirty="0">
                  <a:ln w="17780" cmpd="sng">
                    <a:solidFill>
                      <a:srgbClr val="4472C4">
                        <a:shade val="50000"/>
                        <a:alpha val="0"/>
                      </a:srgbClr>
                    </a:solidFill>
                    <a:prstDash val="solid"/>
                    <a:miter lim="800000"/>
                  </a:ln>
                  <a:solidFill>
                    <a:schemeClr val="bg1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endParaRPr>
              </a:p>
              <a:p>
                <a:pPr algn="ctr"/>
                <a:endParaRPr lang="en-US" altLang="ko-KR" sz="3200" b="1" dirty="0">
                  <a:ln w="17780" cmpd="sng">
                    <a:solidFill>
                      <a:srgbClr val="4472C4">
                        <a:shade val="50000"/>
                        <a:alpha val="0"/>
                      </a:srgbClr>
                    </a:solidFill>
                    <a:prstDash val="solid"/>
                    <a:miter lim="800000"/>
                  </a:ln>
                  <a:solidFill>
                    <a:srgbClr val="1EA5C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ctr"/>
                <a:r>
                  <a:rPr lang="en-US" altLang="ko-KR" sz="2400" dirty="0"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(</a:t>
                </a:r>
                <a:r>
                  <a:rPr lang="ko-KR" altLang="en-US" sz="2400" dirty="0"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공익신고자 보호법</a:t>
                </a:r>
                <a:endParaRPr lang="en-US" altLang="ko-KR" sz="24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ctr"/>
                <a:r>
                  <a:rPr lang="ko-KR" altLang="en-US" sz="2400" dirty="0"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제</a:t>
                </a:r>
                <a:r>
                  <a:rPr lang="en-US" altLang="ko-KR" sz="2400" dirty="0"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2</a:t>
                </a:r>
                <a:r>
                  <a:rPr lang="ko-KR" altLang="en-US" sz="2400" dirty="0"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조제</a:t>
                </a:r>
                <a:r>
                  <a:rPr lang="en-US" altLang="ko-KR" sz="2400" dirty="0"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7</a:t>
                </a:r>
                <a:r>
                  <a:rPr lang="ko-KR" altLang="en-US" sz="2400" dirty="0"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호</a:t>
                </a:r>
                <a:r>
                  <a:rPr lang="en-US" altLang="ko-KR" sz="2400" dirty="0"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, </a:t>
                </a:r>
              </a:p>
              <a:p>
                <a:pPr algn="ctr"/>
                <a:r>
                  <a:rPr lang="ko-KR" altLang="en-US" sz="2400" dirty="0"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시행령 제</a:t>
                </a:r>
                <a:r>
                  <a:rPr lang="en-US" altLang="ko-KR" sz="2400" dirty="0"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3</a:t>
                </a:r>
                <a:r>
                  <a:rPr lang="ko-KR" altLang="en-US" sz="2400" dirty="0"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조의</a:t>
                </a:r>
                <a:r>
                  <a:rPr lang="en-US" altLang="ko-KR" sz="2400" dirty="0"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2)</a:t>
                </a:r>
              </a:p>
              <a:p>
                <a:pPr defTabSz="914354" latinLnBrk="0">
                  <a:defRPr/>
                </a:pPr>
                <a:endParaRPr lang="ko-KR" altLang="en-US" sz="3200" b="1" dirty="0">
                  <a:ln w="17780" cmpd="sng">
                    <a:solidFill>
                      <a:srgbClr val="4472C4">
                        <a:shade val="50000"/>
                        <a:alpha val="0"/>
                      </a:srgbClr>
                    </a:solidFill>
                    <a:prstDash val="solid"/>
                    <a:miter lim="800000"/>
                  </a:ln>
                  <a:solidFill>
                    <a:srgbClr val="1EA5C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</p:txBody>
          </p:sp>
          <p:cxnSp>
            <p:nvCxnSpPr>
              <p:cNvPr id="9" name="직선 연결선 8">
                <a:extLst>
                  <a:ext uri="{FF2B5EF4-FFF2-40B4-BE49-F238E27FC236}">
                    <a16:creationId xmlns:a16="http://schemas.microsoft.com/office/drawing/2014/main" id="{C7FA073C-9DC5-42FC-BC13-8B3E49FEBF7C}"/>
                  </a:ext>
                </a:extLst>
              </p:cNvPr>
              <p:cNvCxnSpPr/>
              <p:nvPr/>
            </p:nvCxnSpPr>
            <p:spPr>
              <a:xfrm>
                <a:off x="1824174" y="5196894"/>
                <a:ext cx="1329573" cy="0"/>
              </a:xfrm>
              <a:prstGeom prst="line">
                <a:avLst/>
              </a:prstGeom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C4954A64-CB56-45B6-B48A-5A9247757E20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40" name="그룹 39">
              <a:extLst>
                <a:ext uri="{FF2B5EF4-FFF2-40B4-BE49-F238E27FC236}">
                  <a16:creationId xmlns:a16="http://schemas.microsoft.com/office/drawing/2014/main" id="{D91A9116-7A82-43D8-B8DF-ACE4A9DB3711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45" name="평행 사변형 44">
                <a:extLst>
                  <a:ext uri="{FF2B5EF4-FFF2-40B4-BE49-F238E27FC236}">
                    <a16:creationId xmlns:a16="http://schemas.microsoft.com/office/drawing/2014/main" id="{29BB9EC0-9404-4A2F-A83E-A78D9550B6AB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46" name="평행 사변형 45">
                <a:extLst>
                  <a:ext uri="{FF2B5EF4-FFF2-40B4-BE49-F238E27FC236}">
                    <a16:creationId xmlns:a16="http://schemas.microsoft.com/office/drawing/2014/main" id="{B1698A45-9161-4570-AE45-0A33886A4C47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41" name="사각형: 둥근 모서리 40">
              <a:extLst>
                <a:ext uri="{FF2B5EF4-FFF2-40B4-BE49-F238E27FC236}">
                  <a16:creationId xmlns:a16="http://schemas.microsoft.com/office/drawing/2014/main" id="{31ED06F3-5388-4E8E-8939-BF3378773B29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6957CF6-D735-4513-A52A-DF42CF298D1F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2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1BE6108-EF0B-44D6-95C9-18F6D46F17A1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신고방법과 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처리 절차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44" name="사각형: 둥근 모서리 43">
              <a:extLst>
                <a:ext uri="{FF2B5EF4-FFF2-40B4-BE49-F238E27FC236}">
                  <a16:creationId xmlns:a16="http://schemas.microsoft.com/office/drawing/2014/main" id="{9924E7A4-28BD-4FC6-AE0E-D770E8981351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FB6B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</p:spTree>
    <p:extLst>
      <p:ext uri="{BB962C8B-B14F-4D97-AF65-F5344CB8AC3E}">
        <p14:creationId xmlns:p14="http://schemas.microsoft.com/office/powerpoint/2010/main" val="1359430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화살표: 오른쪽 177">
            <a:extLst>
              <a:ext uri="{FF2B5EF4-FFF2-40B4-BE49-F238E27FC236}">
                <a16:creationId xmlns:a16="http://schemas.microsoft.com/office/drawing/2014/main" id="{9EBB5881-7317-4B77-9C47-2FD27EFCE7F3}"/>
              </a:ext>
            </a:extLst>
          </p:cNvPr>
          <p:cNvSpPr/>
          <p:nvPr/>
        </p:nvSpPr>
        <p:spPr>
          <a:xfrm>
            <a:off x="-1" y="3559948"/>
            <a:ext cx="23907429" cy="5883443"/>
          </a:xfrm>
          <a:prstGeom prst="rightArrow">
            <a:avLst>
              <a:gd name="adj1" fmla="val 70247"/>
              <a:gd name="adj2" fmla="val 25496"/>
            </a:avLst>
          </a:prstGeom>
          <a:solidFill>
            <a:srgbClr val="F2F3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7434990" y="1309079"/>
            <a:ext cx="95029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부패</a:t>
            </a:r>
            <a:r>
              <a:rPr lang="en-US" altLang="ko-KR" sz="5600" kern="0" spc="-2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</a:rPr>
              <a:t>·</a:t>
            </a: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공익신고 </a:t>
            </a: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처리절차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69" name="그룹 68">
            <a:extLst>
              <a:ext uri="{FF2B5EF4-FFF2-40B4-BE49-F238E27FC236}">
                <a16:creationId xmlns:a16="http://schemas.microsoft.com/office/drawing/2014/main" id="{EC552DCA-B763-428D-87EB-6E47674CA36E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ED36B018-D40A-4ACB-B736-7B0BF9839D60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71" name="그래픽 156">
              <a:extLst>
                <a:ext uri="{FF2B5EF4-FFF2-40B4-BE49-F238E27FC236}">
                  <a16:creationId xmlns:a16="http://schemas.microsoft.com/office/drawing/2014/main" id="{8BF91F9F-FD7F-42EA-916F-BE68D5A2F2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29B29A43-18D0-4698-9FB9-FCAC0BFB1895}"/>
              </a:ext>
            </a:extLst>
          </p:cNvPr>
          <p:cNvGrpSpPr/>
          <p:nvPr/>
        </p:nvGrpSpPr>
        <p:grpSpPr>
          <a:xfrm>
            <a:off x="22878171" y="12291313"/>
            <a:ext cx="1712392" cy="1424239"/>
            <a:chOff x="11439823" y="6145834"/>
            <a:chExt cx="856251" cy="712166"/>
          </a:xfrm>
        </p:grpSpPr>
        <p:sp>
          <p:nvSpPr>
            <p:cNvPr id="73" name="직각 삼각형 72">
              <a:extLst>
                <a:ext uri="{FF2B5EF4-FFF2-40B4-BE49-F238E27FC236}">
                  <a16:creationId xmlns:a16="http://schemas.microsoft.com/office/drawing/2014/main" id="{E57BF936-C6D5-44D3-9867-3A77E9CF0220}"/>
                </a:ext>
              </a:extLst>
            </p:cNvPr>
            <p:cNvSpPr/>
            <p:nvPr/>
          </p:nvSpPr>
          <p:spPr>
            <a:xfrm flipH="1">
              <a:off x="11439823" y="6145834"/>
              <a:ext cx="752176" cy="712166"/>
            </a:xfrm>
            <a:prstGeom prst="rtTriangl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>
                <a:defRPr/>
              </a:pPr>
              <a:endParaRPr lang="ko-KR" altLang="en-US" sz="480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74" name="직사각형 73">
              <a:extLst>
                <a:ext uri="{FF2B5EF4-FFF2-40B4-BE49-F238E27FC236}">
                  <a16:creationId xmlns:a16="http://schemas.microsoft.com/office/drawing/2014/main" id="{0711AE42-2685-4C9D-A515-845F4F969956}"/>
                </a:ext>
              </a:extLst>
            </p:cNvPr>
            <p:cNvSpPr/>
            <p:nvPr/>
          </p:nvSpPr>
          <p:spPr>
            <a:xfrm>
              <a:off x="11801207" y="6534134"/>
              <a:ext cx="494867" cy="3231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atinLnBrk="0">
                <a:defRPr/>
              </a:pPr>
              <a:r>
                <a:rPr lang="en-US" altLang="ko-KR" sz="360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THE명품고딕EB" panose="02020603020101020101" pitchFamily="18" charset="-127"/>
                </a:rPr>
                <a:t>17</a:t>
              </a:r>
              <a:endParaRPr lang="ko-KR" altLang="en-US" sz="3600" dirty="0">
                <a:solidFill>
                  <a:schemeClr val="bg1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endParaRPr>
            </a:p>
          </p:txBody>
        </p:sp>
      </p:grpSp>
      <p:pic>
        <p:nvPicPr>
          <p:cNvPr id="75" name="_x35181992" descr="EMB000008b000e3">
            <a:extLst>
              <a:ext uri="{FF2B5EF4-FFF2-40B4-BE49-F238E27FC236}">
                <a16:creationId xmlns:a16="http://schemas.microsoft.com/office/drawing/2014/main" id="{0884FA1F-99A7-42A4-B931-E84A372A5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2F6AF78-E242-4025-AC30-DEF9951DFA18}"/>
              </a:ext>
            </a:extLst>
          </p:cNvPr>
          <p:cNvGrpSpPr/>
          <p:nvPr/>
        </p:nvGrpSpPr>
        <p:grpSpPr>
          <a:xfrm>
            <a:off x="2036596" y="4435061"/>
            <a:ext cx="4182586" cy="3913113"/>
            <a:chOff x="1018364" y="2217451"/>
            <a:chExt cx="2091429" cy="1956684"/>
          </a:xfrm>
        </p:grpSpPr>
        <p:sp>
          <p:nvSpPr>
            <p:cNvPr id="131" name="Freeform 19">
              <a:extLst>
                <a:ext uri="{FF2B5EF4-FFF2-40B4-BE49-F238E27FC236}">
                  <a16:creationId xmlns:a16="http://schemas.microsoft.com/office/drawing/2014/main" id="{32A3D7D3-48E9-4FBF-B159-E7821EAF2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364" y="2494990"/>
              <a:ext cx="2091429" cy="1679145"/>
            </a:xfrm>
            <a:custGeom>
              <a:avLst/>
              <a:gdLst>
                <a:gd name="T0" fmla="*/ 1100 w 1100"/>
                <a:gd name="T1" fmla="*/ 443 h 885"/>
                <a:gd name="T2" fmla="*/ 914 w 1100"/>
                <a:gd name="T3" fmla="*/ 262 h 885"/>
                <a:gd name="T4" fmla="*/ 914 w 1100"/>
                <a:gd name="T5" fmla="*/ 403 h 885"/>
                <a:gd name="T6" fmla="*/ 885 w 1100"/>
                <a:gd name="T7" fmla="*/ 403 h 885"/>
                <a:gd name="T8" fmla="*/ 791 w 1100"/>
                <a:gd name="T9" fmla="*/ 403 h 885"/>
                <a:gd name="T10" fmla="*/ 791 w 1100"/>
                <a:gd name="T11" fmla="*/ 483 h 885"/>
                <a:gd name="T12" fmla="*/ 791 w 1100"/>
                <a:gd name="T13" fmla="*/ 611 h 885"/>
                <a:gd name="T14" fmla="*/ 610 w 1100"/>
                <a:gd name="T15" fmla="*/ 792 h 885"/>
                <a:gd name="T16" fmla="*/ 274 w 1100"/>
                <a:gd name="T17" fmla="*/ 792 h 885"/>
                <a:gd name="T18" fmla="*/ 93 w 1100"/>
                <a:gd name="T19" fmla="*/ 611 h 885"/>
                <a:gd name="T20" fmla="*/ 93 w 1100"/>
                <a:gd name="T21" fmla="*/ 275 h 885"/>
                <a:gd name="T22" fmla="*/ 274 w 1100"/>
                <a:gd name="T23" fmla="*/ 94 h 885"/>
                <a:gd name="T24" fmla="*/ 294 w 1100"/>
                <a:gd name="T25" fmla="*/ 94 h 885"/>
                <a:gd name="T26" fmla="*/ 285 w 1100"/>
                <a:gd name="T27" fmla="*/ 41 h 885"/>
                <a:gd name="T28" fmla="*/ 291 w 1100"/>
                <a:gd name="T29" fmla="*/ 0 h 885"/>
                <a:gd name="T30" fmla="*/ 230 w 1100"/>
                <a:gd name="T31" fmla="*/ 0 h 885"/>
                <a:gd name="T32" fmla="*/ 0 w 1100"/>
                <a:gd name="T33" fmla="*/ 230 h 885"/>
                <a:gd name="T34" fmla="*/ 0 w 1100"/>
                <a:gd name="T35" fmla="*/ 656 h 885"/>
                <a:gd name="T36" fmla="*/ 230 w 1100"/>
                <a:gd name="T37" fmla="*/ 885 h 885"/>
                <a:gd name="T38" fmla="*/ 655 w 1100"/>
                <a:gd name="T39" fmla="*/ 885 h 885"/>
                <a:gd name="T40" fmla="*/ 885 w 1100"/>
                <a:gd name="T41" fmla="*/ 656 h 885"/>
                <a:gd name="T42" fmla="*/ 885 w 1100"/>
                <a:gd name="T43" fmla="*/ 483 h 885"/>
                <a:gd name="T44" fmla="*/ 914 w 1100"/>
                <a:gd name="T45" fmla="*/ 483 h 885"/>
                <a:gd name="T46" fmla="*/ 914 w 1100"/>
                <a:gd name="T47" fmla="*/ 624 h 885"/>
                <a:gd name="T48" fmla="*/ 1100 w 1100"/>
                <a:gd name="T49" fmla="*/ 443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00" h="885">
                  <a:moveTo>
                    <a:pt x="1100" y="443"/>
                  </a:moveTo>
                  <a:cubicBezTo>
                    <a:pt x="914" y="262"/>
                    <a:pt x="914" y="262"/>
                    <a:pt x="914" y="262"/>
                  </a:cubicBezTo>
                  <a:cubicBezTo>
                    <a:pt x="914" y="403"/>
                    <a:pt x="914" y="403"/>
                    <a:pt x="914" y="403"/>
                  </a:cubicBezTo>
                  <a:cubicBezTo>
                    <a:pt x="885" y="403"/>
                    <a:pt x="885" y="403"/>
                    <a:pt x="885" y="403"/>
                  </a:cubicBezTo>
                  <a:cubicBezTo>
                    <a:pt x="791" y="403"/>
                    <a:pt x="791" y="403"/>
                    <a:pt x="791" y="403"/>
                  </a:cubicBezTo>
                  <a:cubicBezTo>
                    <a:pt x="791" y="483"/>
                    <a:pt x="791" y="483"/>
                    <a:pt x="791" y="483"/>
                  </a:cubicBezTo>
                  <a:cubicBezTo>
                    <a:pt x="791" y="611"/>
                    <a:pt x="791" y="611"/>
                    <a:pt x="791" y="611"/>
                  </a:cubicBezTo>
                  <a:cubicBezTo>
                    <a:pt x="791" y="711"/>
                    <a:pt x="710" y="792"/>
                    <a:pt x="610" y="792"/>
                  </a:cubicBezTo>
                  <a:cubicBezTo>
                    <a:pt x="274" y="792"/>
                    <a:pt x="274" y="792"/>
                    <a:pt x="274" y="792"/>
                  </a:cubicBezTo>
                  <a:cubicBezTo>
                    <a:pt x="174" y="792"/>
                    <a:pt x="93" y="711"/>
                    <a:pt x="93" y="611"/>
                  </a:cubicBezTo>
                  <a:cubicBezTo>
                    <a:pt x="93" y="275"/>
                    <a:pt x="93" y="275"/>
                    <a:pt x="93" y="275"/>
                  </a:cubicBezTo>
                  <a:cubicBezTo>
                    <a:pt x="93" y="175"/>
                    <a:pt x="174" y="94"/>
                    <a:pt x="274" y="94"/>
                  </a:cubicBezTo>
                  <a:cubicBezTo>
                    <a:pt x="294" y="94"/>
                    <a:pt x="294" y="94"/>
                    <a:pt x="294" y="94"/>
                  </a:cubicBezTo>
                  <a:cubicBezTo>
                    <a:pt x="289" y="77"/>
                    <a:pt x="285" y="60"/>
                    <a:pt x="285" y="41"/>
                  </a:cubicBezTo>
                  <a:cubicBezTo>
                    <a:pt x="285" y="27"/>
                    <a:pt x="287" y="14"/>
                    <a:pt x="291" y="0"/>
                  </a:cubicBezTo>
                  <a:cubicBezTo>
                    <a:pt x="230" y="0"/>
                    <a:pt x="230" y="0"/>
                    <a:pt x="230" y="0"/>
                  </a:cubicBezTo>
                  <a:cubicBezTo>
                    <a:pt x="103" y="0"/>
                    <a:pt x="0" y="103"/>
                    <a:pt x="0" y="230"/>
                  </a:cubicBezTo>
                  <a:cubicBezTo>
                    <a:pt x="0" y="656"/>
                    <a:pt x="0" y="656"/>
                    <a:pt x="0" y="656"/>
                  </a:cubicBezTo>
                  <a:cubicBezTo>
                    <a:pt x="0" y="783"/>
                    <a:pt x="103" y="885"/>
                    <a:pt x="230" y="885"/>
                  </a:cubicBezTo>
                  <a:cubicBezTo>
                    <a:pt x="655" y="885"/>
                    <a:pt x="655" y="885"/>
                    <a:pt x="655" y="885"/>
                  </a:cubicBezTo>
                  <a:cubicBezTo>
                    <a:pt x="782" y="885"/>
                    <a:pt x="885" y="783"/>
                    <a:pt x="885" y="656"/>
                  </a:cubicBezTo>
                  <a:cubicBezTo>
                    <a:pt x="885" y="483"/>
                    <a:pt x="885" y="483"/>
                    <a:pt x="885" y="483"/>
                  </a:cubicBezTo>
                  <a:cubicBezTo>
                    <a:pt x="914" y="483"/>
                    <a:pt x="914" y="483"/>
                    <a:pt x="914" y="483"/>
                  </a:cubicBezTo>
                  <a:cubicBezTo>
                    <a:pt x="914" y="624"/>
                    <a:pt x="914" y="624"/>
                    <a:pt x="914" y="624"/>
                  </a:cubicBezTo>
                  <a:lnTo>
                    <a:pt x="1100" y="443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defRPr/>
              </a:pPr>
              <a:endParaRPr lang="en-US" kern="0">
                <a:solidFill>
                  <a:prstClr val="black"/>
                </a:solidFill>
                <a:latin typeface="Open Sans"/>
              </a:endParaRPr>
            </a:p>
          </p:txBody>
        </p:sp>
        <p:grpSp>
          <p:nvGrpSpPr>
            <p:cNvPr id="133" name="Group 23">
              <a:extLst>
                <a:ext uri="{FF2B5EF4-FFF2-40B4-BE49-F238E27FC236}">
                  <a16:creationId xmlns:a16="http://schemas.microsoft.com/office/drawing/2014/main" id="{12029388-05FD-43D5-A512-FCD8EFEEDBB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513043" y="2217451"/>
              <a:ext cx="722693" cy="720000"/>
              <a:chOff x="1988152" y="3210077"/>
              <a:chExt cx="596758" cy="594535"/>
            </a:xfrm>
          </p:grpSpPr>
          <p:sp>
            <p:nvSpPr>
              <p:cNvPr id="135" name="Freeform 17">
                <a:extLst>
                  <a:ext uri="{FF2B5EF4-FFF2-40B4-BE49-F238E27FC236}">
                    <a16:creationId xmlns:a16="http://schemas.microsoft.com/office/drawing/2014/main" id="{0A4076B1-38C3-42AE-8D20-5CF1AFCECD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3715" y="3255640"/>
                <a:ext cx="505633" cy="503410"/>
              </a:xfrm>
              <a:custGeom>
                <a:avLst/>
                <a:gdLst>
                  <a:gd name="T0" fmla="*/ 260 w 266"/>
                  <a:gd name="T1" fmla="*/ 91 h 265"/>
                  <a:gd name="T2" fmla="*/ 133 w 266"/>
                  <a:gd name="T3" fmla="*/ 0 h 265"/>
                  <a:gd name="T4" fmla="*/ 7 w 266"/>
                  <a:gd name="T5" fmla="*/ 91 h 265"/>
                  <a:gd name="T6" fmla="*/ 0 w 266"/>
                  <a:gd name="T7" fmla="*/ 132 h 265"/>
                  <a:gd name="T8" fmla="*/ 11 w 266"/>
                  <a:gd name="T9" fmla="*/ 185 h 265"/>
                  <a:gd name="T10" fmla="*/ 133 w 266"/>
                  <a:gd name="T11" fmla="*/ 265 h 265"/>
                  <a:gd name="T12" fmla="*/ 255 w 266"/>
                  <a:gd name="T13" fmla="*/ 185 h 265"/>
                  <a:gd name="T14" fmla="*/ 266 w 266"/>
                  <a:gd name="T15" fmla="*/ 132 h 265"/>
                  <a:gd name="T16" fmla="*/ 260 w 266"/>
                  <a:gd name="T17" fmla="*/ 91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6" h="265">
                    <a:moveTo>
                      <a:pt x="260" y="91"/>
                    </a:moveTo>
                    <a:cubicBezTo>
                      <a:pt x="242" y="38"/>
                      <a:pt x="192" y="0"/>
                      <a:pt x="133" y="0"/>
                    </a:cubicBezTo>
                    <a:cubicBezTo>
                      <a:pt x="74" y="0"/>
                      <a:pt x="24" y="38"/>
                      <a:pt x="7" y="91"/>
                    </a:cubicBezTo>
                    <a:cubicBezTo>
                      <a:pt x="3" y="104"/>
                      <a:pt x="0" y="118"/>
                      <a:pt x="0" y="132"/>
                    </a:cubicBezTo>
                    <a:cubicBezTo>
                      <a:pt x="0" y="151"/>
                      <a:pt x="4" y="169"/>
                      <a:pt x="11" y="185"/>
                    </a:cubicBezTo>
                    <a:cubicBezTo>
                      <a:pt x="32" y="232"/>
                      <a:pt x="79" y="265"/>
                      <a:pt x="133" y="265"/>
                    </a:cubicBezTo>
                    <a:cubicBezTo>
                      <a:pt x="188" y="265"/>
                      <a:pt x="235" y="232"/>
                      <a:pt x="255" y="185"/>
                    </a:cubicBezTo>
                    <a:cubicBezTo>
                      <a:pt x="262" y="169"/>
                      <a:pt x="266" y="151"/>
                      <a:pt x="266" y="132"/>
                    </a:cubicBezTo>
                    <a:cubicBezTo>
                      <a:pt x="266" y="118"/>
                      <a:pt x="264" y="104"/>
                      <a:pt x="260" y="91"/>
                    </a:cubicBezTo>
                    <a:close/>
                  </a:path>
                </a:pathLst>
              </a:custGeom>
              <a:solidFill>
                <a:srgbClr val="465DA8"/>
              </a:solidFill>
              <a:ln>
                <a:noFill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pPr latinLnBrk="0">
                  <a:defRPr/>
                </a:pPr>
                <a:endParaRPr lang="en-US" kern="0">
                  <a:solidFill>
                    <a:prstClr val="black"/>
                  </a:solidFill>
                  <a:latin typeface="Open Sans"/>
                </a:endParaRPr>
              </a:p>
            </p:txBody>
          </p:sp>
          <p:sp>
            <p:nvSpPr>
              <p:cNvPr id="136" name="Freeform 18">
                <a:extLst>
                  <a:ext uri="{FF2B5EF4-FFF2-40B4-BE49-F238E27FC236}">
                    <a16:creationId xmlns:a16="http://schemas.microsoft.com/office/drawing/2014/main" id="{A194346D-A27D-4145-B291-D6E6148006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88152" y="3210077"/>
                <a:ext cx="596758" cy="594535"/>
              </a:xfrm>
              <a:custGeom>
                <a:avLst/>
                <a:gdLst>
                  <a:gd name="T0" fmla="*/ 309 w 314"/>
                  <a:gd name="T1" fmla="*/ 115 h 313"/>
                  <a:gd name="T2" fmla="*/ 157 w 314"/>
                  <a:gd name="T3" fmla="*/ 0 h 313"/>
                  <a:gd name="T4" fmla="*/ 6 w 314"/>
                  <a:gd name="T5" fmla="*/ 115 h 313"/>
                  <a:gd name="T6" fmla="*/ 0 w 314"/>
                  <a:gd name="T7" fmla="*/ 156 h 313"/>
                  <a:gd name="T8" fmla="*/ 9 w 314"/>
                  <a:gd name="T9" fmla="*/ 209 h 313"/>
                  <a:gd name="T10" fmla="*/ 157 w 314"/>
                  <a:gd name="T11" fmla="*/ 313 h 313"/>
                  <a:gd name="T12" fmla="*/ 305 w 314"/>
                  <a:gd name="T13" fmla="*/ 209 h 313"/>
                  <a:gd name="T14" fmla="*/ 314 w 314"/>
                  <a:gd name="T15" fmla="*/ 156 h 313"/>
                  <a:gd name="T16" fmla="*/ 309 w 314"/>
                  <a:gd name="T17" fmla="*/ 115 h 313"/>
                  <a:gd name="T18" fmla="*/ 279 w 314"/>
                  <a:gd name="T19" fmla="*/ 209 h 313"/>
                  <a:gd name="T20" fmla="*/ 157 w 314"/>
                  <a:gd name="T21" fmla="*/ 289 h 313"/>
                  <a:gd name="T22" fmla="*/ 35 w 314"/>
                  <a:gd name="T23" fmla="*/ 209 h 313"/>
                  <a:gd name="T24" fmla="*/ 24 w 314"/>
                  <a:gd name="T25" fmla="*/ 156 h 313"/>
                  <a:gd name="T26" fmla="*/ 31 w 314"/>
                  <a:gd name="T27" fmla="*/ 115 h 313"/>
                  <a:gd name="T28" fmla="*/ 157 w 314"/>
                  <a:gd name="T29" fmla="*/ 24 h 313"/>
                  <a:gd name="T30" fmla="*/ 284 w 314"/>
                  <a:gd name="T31" fmla="*/ 115 h 313"/>
                  <a:gd name="T32" fmla="*/ 290 w 314"/>
                  <a:gd name="T33" fmla="*/ 156 h 313"/>
                  <a:gd name="T34" fmla="*/ 279 w 314"/>
                  <a:gd name="T35" fmla="*/ 209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4" h="313">
                    <a:moveTo>
                      <a:pt x="309" y="115"/>
                    </a:moveTo>
                    <a:cubicBezTo>
                      <a:pt x="291" y="49"/>
                      <a:pt x="230" y="0"/>
                      <a:pt x="157" y="0"/>
                    </a:cubicBezTo>
                    <a:cubicBezTo>
                      <a:pt x="85" y="0"/>
                      <a:pt x="24" y="49"/>
                      <a:pt x="6" y="115"/>
                    </a:cubicBezTo>
                    <a:cubicBezTo>
                      <a:pt x="2" y="129"/>
                      <a:pt x="0" y="142"/>
                      <a:pt x="0" y="156"/>
                    </a:cubicBezTo>
                    <a:cubicBezTo>
                      <a:pt x="0" y="175"/>
                      <a:pt x="4" y="192"/>
                      <a:pt x="9" y="209"/>
                    </a:cubicBezTo>
                    <a:cubicBezTo>
                      <a:pt x="31" y="270"/>
                      <a:pt x="89" y="313"/>
                      <a:pt x="157" y="313"/>
                    </a:cubicBezTo>
                    <a:cubicBezTo>
                      <a:pt x="225" y="313"/>
                      <a:pt x="283" y="270"/>
                      <a:pt x="305" y="209"/>
                    </a:cubicBezTo>
                    <a:cubicBezTo>
                      <a:pt x="311" y="192"/>
                      <a:pt x="314" y="175"/>
                      <a:pt x="314" y="156"/>
                    </a:cubicBezTo>
                    <a:cubicBezTo>
                      <a:pt x="314" y="142"/>
                      <a:pt x="312" y="129"/>
                      <a:pt x="309" y="115"/>
                    </a:cubicBezTo>
                    <a:close/>
                    <a:moveTo>
                      <a:pt x="279" y="209"/>
                    </a:moveTo>
                    <a:cubicBezTo>
                      <a:pt x="259" y="256"/>
                      <a:pt x="212" y="289"/>
                      <a:pt x="157" y="289"/>
                    </a:cubicBezTo>
                    <a:cubicBezTo>
                      <a:pt x="103" y="289"/>
                      <a:pt x="56" y="256"/>
                      <a:pt x="35" y="209"/>
                    </a:cubicBezTo>
                    <a:cubicBezTo>
                      <a:pt x="28" y="193"/>
                      <a:pt x="24" y="175"/>
                      <a:pt x="24" y="156"/>
                    </a:cubicBezTo>
                    <a:cubicBezTo>
                      <a:pt x="24" y="142"/>
                      <a:pt x="27" y="128"/>
                      <a:pt x="31" y="115"/>
                    </a:cubicBezTo>
                    <a:cubicBezTo>
                      <a:pt x="48" y="62"/>
                      <a:pt x="98" y="24"/>
                      <a:pt x="157" y="24"/>
                    </a:cubicBezTo>
                    <a:cubicBezTo>
                      <a:pt x="216" y="24"/>
                      <a:pt x="266" y="62"/>
                      <a:pt x="284" y="115"/>
                    </a:cubicBezTo>
                    <a:cubicBezTo>
                      <a:pt x="288" y="128"/>
                      <a:pt x="290" y="142"/>
                      <a:pt x="290" y="156"/>
                    </a:cubicBezTo>
                    <a:cubicBezTo>
                      <a:pt x="290" y="175"/>
                      <a:pt x="286" y="193"/>
                      <a:pt x="279" y="2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pPr latinLnBrk="0">
                  <a:defRPr/>
                </a:pPr>
                <a:endParaRPr lang="en-US" kern="0">
                  <a:solidFill>
                    <a:prstClr val="black"/>
                  </a:solidFill>
                  <a:latin typeface="Open Sans"/>
                </a:endParaRPr>
              </a:p>
            </p:txBody>
          </p:sp>
        </p:grp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00456D0E-3E60-466F-AFD8-B44687109433}"/>
                </a:ext>
              </a:extLst>
            </p:cNvPr>
            <p:cNvSpPr txBox="1"/>
            <p:nvPr/>
          </p:nvSpPr>
          <p:spPr>
            <a:xfrm>
              <a:off x="1154139" y="3104635"/>
              <a:ext cx="1404937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600" spc="-14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3B3838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신고서 제출</a:t>
              </a:r>
              <a:endParaRPr lang="ko-KR" altLang="en-US" sz="3600" dirty="0"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03113098-AD6F-43D2-A2B0-011B6B44E7D1}"/>
                </a:ext>
              </a:extLst>
            </p:cNvPr>
            <p:cNvSpPr txBox="1"/>
            <p:nvPr/>
          </p:nvSpPr>
          <p:spPr>
            <a:xfrm>
              <a:off x="1223497" y="3453062"/>
              <a:ext cx="1266221" cy="2770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0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30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r>
                <a:rPr lang="en-US" altLang="ko-KR" sz="30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3000" spc="-16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89" name="Freeform 19">
              <a:extLst>
                <a:ext uri="{FF2B5EF4-FFF2-40B4-BE49-F238E27FC236}">
                  <a16:creationId xmlns:a16="http://schemas.microsoft.com/office/drawing/2014/main" id="{3CC440E3-794D-4125-B400-F8250FAC2B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16643" y="2427174"/>
              <a:ext cx="334020" cy="300977"/>
            </a:xfrm>
            <a:custGeom>
              <a:avLst/>
              <a:gdLst>
                <a:gd name="T0" fmla="*/ 75 w 197"/>
                <a:gd name="T1" fmla="*/ 63 h 177"/>
                <a:gd name="T2" fmla="*/ 98 w 197"/>
                <a:gd name="T3" fmla="*/ 40 h 177"/>
                <a:gd name="T4" fmla="*/ 122 w 197"/>
                <a:gd name="T5" fmla="*/ 63 h 177"/>
                <a:gd name="T6" fmla="*/ 98 w 197"/>
                <a:gd name="T7" fmla="*/ 86 h 177"/>
                <a:gd name="T8" fmla="*/ 75 w 197"/>
                <a:gd name="T9" fmla="*/ 63 h 177"/>
                <a:gd name="T10" fmla="*/ 116 w 197"/>
                <a:gd name="T11" fmla="*/ 93 h 177"/>
                <a:gd name="T12" fmla="*/ 98 w 197"/>
                <a:gd name="T13" fmla="*/ 89 h 177"/>
                <a:gd name="T14" fmla="*/ 80 w 197"/>
                <a:gd name="T15" fmla="*/ 93 h 177"/>
                <a:gd name="T16" fmla="*/ 56 w 197"/>
                <a:gd name="T17" fmla="*/ 98 h 177"/>
                <a:gd name="T18" fmla="*/ 60 w 197"/>
                <a:gd name="T19" fmla="*/ 135 h 177"/>
                <a:gd name="T20" fmla="*/ 71 w 197"/>
                <a:gd name="T21" fmla="*/ 152 h 177"/>
                <a:gd name="T22" fmla="*/ 71 w 197"/>
                <a:gd name="T23" fmla="*/ 174 h 177"/>
                <a:gd name="T24" fmla="*/ 98 w 197"/>
                <a:gd name="T25" fmla="*/ 177 h 177"/>
                <a:gd name="T26" fmla="*/ 125 w 197"/>
                <a:gd name="T27" fmla="*/ 174 h 177"/>
                <a:gd name="T28" fmla="*/ 125 w 197"/>
                <a:gd name="T29" fmla="*/ 152 h 177"/>
                <a:gd name="T30" fmla="*/ 136 w 197"/>
                <a:gd name="T31" fmla="*/ 135 h 177"/>
                <a:gd name="T32" fmla="*/ 141 w 197"/>
                <a:gd name="T33" fmla="*/ 98 h 177"/>
                <a:gd name="T34" fmla="*/ 116 w 197"/>
                <a:gd name="T35" fmla="*/ 93 h 177"/>
                <a:gd name="T36" fmla="*/ 197 w 197"/>
                <a:gd name="T37" fmla="*/ 14 h 177"/>
                <a:gd name="T38" fmla="*/ 197 w 197"/>
                <a:gd name="T39" fmla="*/ 132 h 177"/>
                <a:gd name="T40" fmla="*/ 183 w 197"/>
                <a:gd name="T41" fmla="*/ 146 h 177"/>
                <a:gd name="T42" fmla="*/ 137 w 197"/>
                <a:gd name="T43" fmla="*/ 146 h 177"/>
                <a:gd name="T44" fmla="*/ 143 w 197"/>
                <a:gd name="T45" fmla="*/ 137 h 177"/>
                <a:gd name="T46" fmla="*/ 146 w 197"/>
                <a:gd name="T47" fmla="*/ 125 h 177"/>
                <a:gd name="T48" fmla="*/ 185 w 197"/>
                <a:gd name="T49" fmla="*/ 125 h 177"/>
                <a:gd name="T50" fmla="*/ 185 w 197"/>
                <a:gd name="T51" fmla="*/ 20 h 177"/>
                <a:gd name="T52" fmla="*/ 12 w 197"/>
                <a:gd name="T53" fmla="*/ 20 h 177"/>
                <a:gd name="T54" fmla="*/ 12 w 197"/>
                <a:gd name="T55" fmla="*/ 125 h 177"/>
                <a:gd name="T56" fmla="*/ 51 w 197"/>
                <a:gd name="T57" fmla="*/ 125 h 177"/>
                <a:gd name="T58" fmla="*/ 53 w 197"/>
                <a:gd name="T59" fmla="*/ 137 h 177"/>
                <a:gd name="T60" fmla="*/ 53 w 197"/>
                <a:gd name="T61" fmla="*/ 137 h 177"/>
                <a:gd name="T62" fmla="*/ 59 w 197"/>
                <a:gd name="T63" fmla="*/ 146 h 177"/>
                <a:gd name="T64" fmla="*/ 14 w 197"/>
                <a:gd name="T65" fmla="*/ 146 h 177"/>
                <a:gd name="T66" fmla="*/ 0 w 197"/>
                <a:gd name="T67" fmla="*/ 132 h 177"/>
                <a:gd name="T68" fmla="*/ 0 w 197"/>
                <a:gd name="T69" fmla="*/ 14 h 177"/>
                <a:gd name="T70" fmla="*/ 14 w 197"/>
                <a:gd name="T71" fmla="*/ 0 h 177"/>
                <a:gd name="T72" fmla="*/ 183 w 197"/>
                <a:gd name="T73" fmla="*/ 0 h 177"/>
                <a:gd name="T74" fmla="*/ 197 w 197"/>
                <a:gd name="T75" fmla="*/ 14 h 177"/>
                <a:gd name="T76" fmla="*/ 26 w 197"/>
                <a:gd name="T77" fmla="*/ 12 h 177"/>
                <a:gd name="T78" fmla="*/ 21 w 197"/>
                <a:gd name="T79" fmla="*/ 8 h 177"/>
                <a:gd name="T80" fmla="*/ 17 w 197"/>
                <a:gd name="T81" fmla="*/ 12 h 177"/>
                <a:gd name="T82" fmla="*/ 21 w 197"/>
                <a:gd name="T83" fmla="*/ 16 h 177"/>
                <a:gd name="T84" fmla="*/ 26 w 197"/>
                <a:gd name="T85" fmla="*/ 12 h 177"/>
                <a:gd name="T86" fmla="*/ 41 w 197"/>
                <a:gd name="T87" fmla="*/ 12 h 177"/>
                <a:gd name="T88" fmla="*/ 36 w 197"/>
                <a:gd name="T89" fmla="*/ 8 h 177"/>
                <a:gd name="T90" fmla="*/ 32 w 197"/>
                <a:gd name="T91" fmla="*/ 12 h 177"/>
                <a:gd name="T92" fmla="*/ 36 w 197"/>
                <a:gd name="T93" fmla="*/ 16 h 177"/>
                <a:gd name="T94" fmla="*/ 41 w 197"/>
                <a:gd name="T95" fmla="*/ 12 h 177"/>
                <a:gd name="T96" fmla="*/ 56 w 197"/>
                <a:gd name="T97" fmla="*/ 12 h 177"/>
                <a:gd name="T98" fmla="*/ 52 w 197"/>
                <a:gd name="T99" fmla="*/ 8 h 177"/>
                <a:gd name="T100" fmla="*/ 47 w 197"/>
                <a:gd name="T101" fmla="*/ 12 h 177"/>
                <a:gd name="T102" fmla="*/ 52 w 197"/>
                <a:gd name="T103" fmla="*/ 16 h 177"/>
                <a:gd name="T104" fmla="*/ 56 w 197"/>
                <a:gd name="T105" fmla="*/ 1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7" h="177">
                  <a:moveTo>
                    <a:pt x="75" y="63"/>
                  </a:moveTo>
                  <a:cubicBezTo>
                    <a:pt x="75" y="51"/>
                    <a:pt x="85" y="40"/>
                    <a:pt x="98" y="40"/>
                  </a:cubicBezTo>
                  <a:cubicBezTo>
                    <a:pt x="111" y="40"/>
                    <a:pt x="122" y="51"/>
                    <a:pt x="122" y="63"/>
                  </a:cubicBezTo>
                  <a:cubicBezTo>
                    <a:pt x="122" y="76"/>
                    <a:pt x="111" y="86"/>
                    <a:pt x="98" y="86"/>
                  </a:cubicBezTo>
                  <a:cubicBezTo>
                    <a:pt x="85" y="86"/>
                    <a:pt x="75" y="76"/>
                    <a:pt x="75" y="63"/>
                  </a:cubicBezTo>
                  <a:close/>
                  <a:moveTo>
                    <a:pt x="116" y="93"/>
                  </a:moveTo>
                  <a:cubicBezTo>
                    <a:pt x="113" y="93"/>
                    <a:pt x="107" y="89"/>
                    <a:pt x="98" y="89"/>
                  </a:cubicBezTo>
                  <a:cubicBezTo>
                    <a:pt x="90" y="89"/>
                    <a:pt x="83" y="93"/>
                    <a:pt x="80" y="93"/>
                  </a:cubicBezTo>
                  <a:cubicBezTo>
                    <a:pt x="65" y="95"/>
                    <a:pt x="56" y="98"/>
                    <a:pt x="56" y="98"/>
                  </a:cubicBezTo>
                  <a:cubicBezTo>
                    <a:pt x="56" y="98"/>
                    <a:pt x="59" y="128"/>
                    <a:pt x="60" y="135"/>
                  </a:cubicBezTo>
                  <a:cubicBezTo>
                    <a:pt x="63" y="141"/>
                    <a:pt x="71" y="145"/>
                    <a:pt x="71" y="152"/>
                  </a:cubicBezTo>
                  <a:cubicBezTo>
                    <a:pt x="71" y="174"/>
                    <a:pt x="71" y="174"/>
                    <a:pt x="71" y="174"/>
                  </a:cubicBezTo>
                  <a:cubicBezTo>
                    <a:pt x="71" y="174"/>
                    <a:pt x="84" y="177"/>
                    <a:pt x="98" y="177"/>
                  </a:cubicBezTo>
                  <a:cubicBezTo>
                    <a:pt x="112" y="177"/>
                    <a:pt x="125" y="174"/>
                    <a:pt x="125" y="174"/>
                  </a:cubicBezTo>
                  <a:cubicBezTo>
                    <a:pt x="125" y="152"/>
                    <a:pt x="125" y="152"/>
                    <a:pt x="125" y="152"/>
                  </a:cubicBezTo>
                  <a:cubicBezTo>
                    <a:pt x="125" y="145"/>
                    <a:pt x="133" y="141"/>
                    <a:pt x="136" y="135"/>
                  </a:cubicBezTo>
                  <a:cubicBezTo>
                    <a:pt x="138" y="128"/>
                    <a:pt x="141" y="98"/>
                    <a:pt x="141" y="98"/>
                  </a:cubicBezTo>
                  <a:cubicBezTo>
                    <a:pt x="141" y="98"/>
                    <a:pt x="132" y="95"/>
                    <a:pt x="116" y="93"/>
                  </a:cubicBezTo>
                  <a:close/>
                  <a:moveTo>
                    <a:pt x="197" y="14"/>
                  </a:moveTo>
                  <a:cubicBezTo>
                    <a:pt x="197" y="132"/>
                    <a:pt x="197" y="132"/>
                    <a:pt x="197" y="132"/>
                  </a:cubicBezTo>
                  <a:cubicBezTo>
                    <a:pt x="197" y="140"/>
                    <a:pt x="191" y="146"/>
                    <a:pt x="183" y="146"/>
                  </a:cubicBezTo>
                  <a:cubicBezTo>
                    <a:pt x="137" y="146"/>
                    <a:pt x="137" y="146"/>
                    <a:pt x="137" y="146"/>
                  </a:cubicBezTo>
                  <a:cubicBezTo>
                    <a:pt x="140" y="144"/>
                    <a:pt x="142" y="141"/>
                    <a:pt x="143" y="137"/>
                  </a:cubicBezTo>
                  <a:cubicBezTo>
                    <a:pt x="144" y="135"/>
                    <a:pt x="145" y="130"/>
                    <a:pt x="146" y="125"/>
                  </a:cubicBezTo>
                  <a:cubicBezTo>
                    <a:pt x="185" y="125"/>
                    <a:pt x="185" y="125"/>
                    <a:pt x="185" y="125"/>
                  </a:cubicBezTo>
                  <a:cubicBezTo>
                    <a:pt x="185" y="20"/>
                    <a:pt x="185" y="20"/>
                    <a:pt x="185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125"/>
                    <a:pt x="12" y="125"/>
                    <a:pt x="12" y="125"/>
                  </a:cubicBezTo>
                  <a:cubicBezTo>
                    <a:pt x="51" y="125"/>
                    <a:pt x="51" y="125"/>
                    <a:pt x="51" y="125"/>
                  </a:cubicBezTo>
                  <a:cubicBezTo>
                    <a:pt x="52" y="130"/>
                    <a:pt x="52" y="134"/>
                    <a:pt x="53" y="137"/>
                  </a:cubicBezTo>
                  <a:cubicBezTo>
                    <a:pt x="53" y="137"/>
                    <a:pt x="53" y="137"/>
                    <a:pt x="53" y="137"/>
                  </a:cubicBezTo>
                  <a:cubicBezTo>
                    <a:pt x="54" y="141"/>
                    <a:pt x="57" y="144"/>
                    <a:pt x="59" y="146"/>
                  </a:cubicBezTo>
                  <a:cubicBezTo>
                    <a:pt x="14" y="146"/>
                    <a:pt x="14" y="146"/>
                    <a:pt x="14" y="146"/>
                  </a:cubicBezTo>
                  <a:cubicBezTo>
                    <a:pt x="6" y="146"/>
                    <a:pt x="0" y="140"/>
                    <a:pt x="0" y="132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91" y="0"/>
                    <a:pt x="197" y="6"/>
                    <a:pt x="197" y="14"/>
                  </a:cubicBezTo>
                  <a:close/>
                  <a:moveTo>
                    <a:pt x="26" y="12"/>
                  </a:moveTo>
                  <a:cubicBezTo>
                    <a:pt x="26" y="10"/>
                    <a:pt x="24" y="8"/>
                    <a:pt x="21" y="8"/>
                  </a:cubicBezTo>
                  <a:cubicBezTo>
                    <a:pt x="19" y="8"/>
                    <a:pt x="17" y="10"/>
                    <a:pt x="17" y="12"/>
                  </a:cubicBezTo>
                  <a:cubicBezTo>
                    <a:pt x="17" y="14"/>
                    <a:pt x="19" y="16"/>
                    <a:pt x="21" y="16"/>
                  </a:cubicBezTo>
                  <a:cubicBezTo>
                    <a:pt x="24" y="16"/>
                    <a:pt x="26" y="14"/>
                    <a:pt x="26" y="12"/>
                  </a:cubicBezTo>
                  <a:close/>
                  <a:moveTo>
                    <a:pt x="41" y="12"/>
                  </a:moveTo>
                  <a:cubicBezTo>
                    <a:pt x="41" y="10"/>
                    <a:pt x="39" y="8"/>
                    <a:pt x="36" y="8"/>
                  </a:cubicBezTo>
                  <a:cubicBezTo>
                    <a:pt x="34" y="8"/>
                    <a:pt x="32" y="10"/>
                    <a:pt x="32" y="12"/>
                  </a:cubicBezTo>
                  <a:cubicBezTo>
                    <a:pt x="32" y="14"/>
                    <a:pt x="34" y="16"/>
                    <a:pt x="36" y="16"/>
                  </a:cubicBezTo>
                  <a:cubicBezTo>
                    <a:pt x="39" y="16"/>
                    <a:pt x="41" y="14"/>
                    <a:pt x="41" y="12"/>
                  </a:cubicBezTo>
                  <a:close/>
                  <a:moveTo>
                    <a:pt x="56" y="12"/>
                  </a:moveTo>
                  <a:cubicBezTo>
                    <a:pt x="56" y="10"/>
                    <a:pt x="54" y="8"/>
                    <a:pt x="52" y="8"/>
                  </a:cubicBezTo>
                  <a:cubicBezTo>
                    <a:pt x="49" y="8"/>
                    <a:pt x="47" y="10"/>
                    <a:pt x="47" y="12"/>
                  </a:cubicBezTo>
                  <a:cubicBezTo>
                    <a:pt x="47" y="14"/>
                    <a:pt x="49" y="16"/>
                    <a:pt x="52" y="16"/>
                  </a:cubicBezTo>
                  <a:cubicBezTo>
                    <a:pt x="54" y="16"/>
                    <a:pt x="56" y="14"/>
                    <a:pt x="56" y="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>
                <a:latin typeface="Impact" panose="020B0806030902050204" pitchFamily="34" charset="0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A71BC213-1530-4FF8-811D-48E401E49155}"/>
              </a:ext>
            </a:extLst>
          </p:cNvPr>
          <p:cNvGrpSpPr/>
          <p:nvPr/>
        </p:nvGrpSpPr>
        <p:grpSpPr>
          <a:xfrm>
            <a:off x="6221404" y="4435061"/>
            <a:ext cx="4182586" cy="3913114"/>
            <a:chOff x="3110904" y="2217451"/>
            <a:chExt cx="2091429" cy="1956684"/>
          </a:xfrm>
        </p:grpSpPr>
        <p:sp>
          <p:nvSpPr>
            <p:cNvPr id="130" name="Freeform 16">
              <a:extLst>
                <a:ext uri="{FF2B5EF4-FFF2-40B4-BE49-F238E27FC236}">
                  <a16:creationId xmlns:a16="http://schemas.microsoft.com/office/drawing/2014/main" id="{6548DC81-3A6A-4959-8375-8AB41C7466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904" y="2494990"/>
              <a:ext cx="2091429" cy="1679145"/>
            </a:xfrm>
            <a:custGeom>
              <a:avLst/>
              <a:gdLst>
                <a:gd name="T0" fmla="*/ 1100 w 1100"/>
                <a:gd name="T1" fmla="*/ 443 h 885"/>
                <a:gd name="T2" fmla="*/ 914 w 1100"/>
                <a:gd name="T3" fmla="*/ 262 h 885"/>
                <a:gd name="T4" fmla="*/ 914 w 1100"/>
                <a:gd name="T5" fmla="*/ 403 h 885"/>
                <a:gd name="T6" fmla="*/ 885 w 1100"/>
                <a:gd name="T7" fmla="*/ 403 h 885"/>
                <a:gd name="T8" fmla="*/ 791 w 1100"/>
                <a:gd name="T9" fmla="*/ 403 h 885"/>
                <a:gd name="T10" fmla="*/ 791 w 1100"/>
                <a:gd name="T11" fmla="*/ 483 h 885"/>
                <a:gd name="T12" fmla="*/ 791 w 1100"/>
                <a:gd name="T13" fmla="*/ 611 h 885"/>
                <a:gd name="T14" fmla="*/ 610 w 1100"/>
                <a:gd name="T15" fmla="*/ 792 h 885"/>
                <a:gd name="T16" fmla="*/ 274 w 1100"/>
                <a:gd name="T17" fmla="*/ 792 h 885"/>
                <a:gd name="T18" fmla="*/ 93 w 1100"/>
                <a:gd name="T19" fmla="*/ 611 h 885"/>
                <a:gd name="T20" fmla="*/ 93 w 1100"/>
                <a:gd name="T21" fmla="*/ 275 h 885"/>
                <a:gd name="T22" fmla="*/ 274 w 1100"/>
                <a:gd name="T23" fmla="*/ 94 h 885"/>
                <a:gd name="T24" fmla="*/ 294 w 1100"/>
                <a:gd name="T25" fmla="*/ 94 h 885"/>
                <a:gd name="T26" fmla="*/ 285 w 1100"/>
                <a:gd name="T27" fmla="*/ 41 h 885"/>
                <a:gd name="T28" fmla="*/ 291 w 1100"/>
                <a:gd name="T29" fmla="*/ 0 h 885"/>
                <a:gd name="T30" fmla="*/ 230 w 1100"/>
                <a:gd name="T31" fmla="*/ 0 h 885"/>
                <a:gd name="T32" fmla="*/ 0 w 1100"/>
                <a:gd name="T33" fmla="*/ 230 h 885"/>
                <a:gd name="T34" fmla="*/ 0 w 1100"/>
                <a:gd name="T35" fmla="*/ 656 h 885"/>
                <a:gd name="T36" fmla="*/ 230 w 1100"/>
                <a:gd name="T37" fmla="*/ 885 h 885"/>
                <a:gd name="T38" fmla="*/ 655 w 1100"/>
                <a:gd name="T39" fmla="*/ 885 h 885"/>
                <a:gd name="T40" fmla="*/ 885 w 1100"/>
                <a:gd name="T41" fmla="*/ 656 h 885"/>
                <a:gd name="T42" fmla="*/ 885 w 1100"/>
                <a:gd name="T43" fmla="*/ 483 h 885"/>
                <a:gd name="T44" fmla="*/ 914 w 1100"/>
                <a:gd name="T45" fmla="*/ 483 h 885"/>
                <a:gd name="T46" fmla="*/ 914 w 1100"/>
                <a:gd name="T47" fmla="*/ 624 h 885"/>
                <a:gd name="T48" fmla="*/ 1100 w 1100"/>
                <a:gd name="T49" fmla="*/ 443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00" h="885">
                  <a:moveTo>
                    <a:pt x="1100" y="443"/>
                  </a:moveTo>
                  <a:cubicBezTo>
                    <a:pt x="914" y="262"/>
                    <a:pt x="914" y="262"/>
                    <a:pt x="914" y="262"/>
                  </a:cubicBezTo>
                  <a:cubicBezTo>
                    <a:pt x="914" y="403"/>
                    <a:pt x="914" y="403"/>
                    <a:pt x="914" y="403"/>
                  </a:cubicBezTo>
                  <a:cubicBezTo>
                    <a:pt x="885" y="403"/>
                    <a:pt x="885" y="403"/>
                    <a:pt x="885" y="403"/>
                  </a:cubicBezTo>
                  <a:cubicBezTo>
                    <a:pt x="791" y="403"/>
                    <a:pt x="791" y="403"/>
                    <a:pt x="791" y="403"/>
                  </a:cubicBezTo>
                  <a:cubicBezTo>
                    <a:pt x="791" y="483"/>
                    <a:pt x="791" y="483"/>
                    <a:pt x="791" y="483"/>
                  </a:cubicBezTo>
                  <a:cubicBezTo>
                    <a:pt x="791" y="611"/>
                    <a:pt x="791" y="611"/>
                    <a:pt x="791" y="611"/>
                  </a:cubicBezTo>
                  <a:cubicBezTo>
                    <a:pt x="791" y="711"/>
                    <a:pt x="710" y="792"/>
                    <a:pt x="610" y="792"/>
                  </a:cubicBezTo>
                  <a:cubicBezTo>
                    <a:pt x="274" y="792"/>
                    <a:pt x="274" y="792"/>
                    <a:pt x="274" y="792"/>
                  </a:cubicBezTo>
                  <a:cubicBezTo>
                    <a:pt x="174" y="792"/>
                    <a:pt x="93" y="711"/>
                    <a:pt x="93" y="611"/>
                  </a:cubicBezTo>
                  <a:cubicBezTo>
                    <a:pt x="93" y="275"/>
                    <a:pt x="93" y="275"/>
                    <a:pt x="93" y="275"/>
                  </a:cubicBezTo>
                  <a:cubicBezTo>
                    <a:pt x="93" y="175"/>
                    <a:pt x="174" y="94"/>
                    <a:pt x="274" y="94"/>
                  </a:cubicBezTo>
                  <a:cubicBezTo>
                    <a:pt x="294" y="94"/>
                    <a:pt x="294" y="94"/>
                    <a:pt x="294" y="94"/>
                  </a:cubicBezTo>
                  <a:cubicBezTo>
                    <a:pt x="289" y="77"/>
                    <a:pt x="285" y="60"/>
                    <a:pt x="285" y="41"/>
                  </a:cubicBezTo>
                  <a:cubicBezTo>
                    <a:pt x="285" y="27"/>
                    <a:pt x="287" y="14"/>
                    <a:pt x="291" y="0"/>
                  </a:cubicBezTo>
                  <a:cubicBezTo>
                    <a:pt x="230" y="0"/>
                    <a:pt x="230" y="0"/>
                    <a:pt x="230" y="0"/>
                  </a:cubicBezTo>
                  <a:cubicBezTo>
                    <a:pt x="103" y="0"/>
                    <a:pt x="0" y="103"/>
                    <a:pt x="0" y="230"/>
                  </a:cubicBezTo>
                  <a:cubicBezTo>
                    <a:pt x="0" y="656"/>
                    <a:pt x="0" y="656"/>
                    <a:pt x="0" y="656"/>
                  </a:cubicBezTo>
                  <a:cubicBezTo>
                    <a:pt x="0" y="783"/>
                    <a:pt x="103" y="885"/>
                    <a:pt x="230" y="885"/>
                  </a:cubicBezTo>
                  <a:cubicBezTo>
                    <a:pt x="655" y="885"/>
                    <a:pt x="655" y="885"/>
                    <a:pt x="655" y="885"/>
                  </a:cubicBezTo>
                  <a:cubicBezTo>
                    <a:pt x="782" y="885"/>
                    <a:pt x="885" y="783"/>
                    <a:pt x="885" y="656"/>
                  </a:cubicBezTo>
                  <a:cubicBezTo>
                    <a:pt x="885" y="483"/>
                    <a:pt x="885" y="483"/>
                    <a:pt x="885" y="483"/>
                  </a:cubicBezTo>
                  <a:cubicBezTo>
                    <a:pt x="914" y="483"/>
                    <a:pt x="914" y="483"/>
                    <a:pt x="914" y="483"/>
                  </a:cubicBezTo>
                  <a:cubicBezTo>
                    <a:pt x="914" y="624"/>
                    <a:pt x="914" y="624"/>
                    <a:pt x="914" y="624"/>
                  </a:cubicBezTo>
                  <a:lnTo>
                    <a:pt x="1100" y="443"/>
                  </a:lnTo>
                  <a:close/>
                </a:path>
              </a:pathLst>
            </a:custGeom>
            <a:solidFill>
              <a:srgbClr val="8AA8DA"/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defRPr/>
              </a:pPr>
              <a:endParaRPr lang="en-US" kern="0">
                <a:solidFill>
                  <a:prstClr val="black"/>
                </a:solidFill>
                <a:latin typeface="Open Sans"/>
              </a:endParaRPr>
            </a:p>
          </p:txBody>
        </p:sp>
        <p:grpSp>
          <p:nvGrpSpPr>
            <p:cNvPr id="138" name="Group 22">
              <a:extLst>
                <a:ext uri="{FF2B5EF4-FFF2-40B4-BE49-F238E27FC236}">
                  <a16:creationId xmlns:a16="http://schemas.microsoft.com/office/drawing/2014/main" id="{B8599831-035C-4E35-83D7-425666C6D1B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604471" y="2217451"/>
              <a:ext cx="724038" cy="720000"/>
              <a:chOff x="3789537" y="3210077"/>
              <a:chExt cx="597869" cy="594535"/>
            </a:xfrm>
          </p:grpSpPr>
          <p:sp>
            <p:nvSpPr>
              <p:cNvPr id="140" name="Freeform 14">
                <a:extLst>
                  <a:ext uri="{FF2B5EF4-FFF2-40B4-BE49-F238E27FC236}">
                    <a16:creationId xmlns:a16="http://schemas.microsoft.com/office/drawing/2014/main" id="{8F05BEC9-EEC9-4740-89CE-D673ADA54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5100" y="3255640"/>
                <a:ext cx="506744" cy="503410"/>
              </a:xfrm>
              <a:custGeom>
                <a:avLst/>
                <a:gdLst>
                  <a:gd name="T0" fmla="*/ 260 w 266"/>
                  <a:gd name="T1" fmla="*/ 91 h 265"/>
                  <a:gd name="T2" fmla="*/ 133 w 266"/>
                  <a:gd name="T3" fmla="*/ 0 h 265"/>
                  <a:gd name="T4" fmla="*/ 7 w 266"/>
                  <a:gd name="T5" fmla="*/ 91 h 265"/>
                  <a:gd name="T6" fmla="*/ 0 w 266"/>
                  <a:gd name="T7" fmla="*/ 132 h 265"/>
                  <a:gd name="T8" fmla="*/ 11 w 266"/>
                  <a:gd name="T9" fmla="*/ 185 h 265"/>
                  <a:gd name="T10" fmla="*/ 133 w 266"/>
                  <a:gd name="T11" fmla="*/ 265 h 265"/>
                  <a:gd name="T12" fmla="*/ 255 w 266"/>
                  <a:gd name="T13" fmla="*/ 185 h 265"/>
                  <a:gd name="T14" fmla="*/ 266 w 266"/>
                  <a:gd name="T15" fmla="*/ 132 h 265"/>
                  <a:gd name="T16" fmla="*/ 260 w 266"/>
                  <a:gd name="T17" fmla="*/ 91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6" h="265">
                    <a:moveTo>
                      <a:pt x="260" y="91"/>
                    </a:moveTo>
                    <a:cubicBezTo>
                      <a:pt x="242" y="38"/>
                      <a:pt x="192" y="0"/>
                      <a:pt x="133" y="0"/>
                    </a:cubicBezTo>
                    <a:cubicBezTo>
                      <a:pt x="74" y="0"/>
                      <a:pt x="24" y="38"/>
                      <a:pt x="7" y="91"/>
                    </a:cubicBezTo>
                    <a:cubicBezTo>
                      <a:pt x="3" y="104"/>
                      <a:pt x="0" y="118"/>
                      <a:pt x="0" y="132"/>
                    </a:cubicBezTo>
                    <a:cubicBezTo>
                      <a:pt x="0" y="151"/>
                      <a:pt x="4" y="169"/>
                      <a:pt x="11" y="185"/>
                    </a:cubicBezTo>
                    <a:cubicBezTo>
                      <a:pt x="31" y="232"/>
                      <a:pt x="79" y="265"/>
                      <a:pt x="133" y="265"/>
                    </a:cubicBezTo>
                    <a:cubicBezTo>
                      <a:pt x="188" y="265"/>
                      <a:pt x="235" y="232"/>
                      <a:pt x="255" y="185"/>
                    </a:cubicBezTo>
                    <a:cubicBezTo>
                      <a:pt x="262" y="169"/>
                      <a:pt x="266" y="151"/>
                      <a:pt x="266" y="132"/>
                    </a:cubicBezTo>
                    <a:cubicBezTo>
                      <a:pt x="266" y="118"/>
                      <a:pt x="264" y="104"/>
                      <a:pt x="260" y="91"/>
                    </a:cubicBezTo>
                    <a:close/>
                  </a:path>
                </a:pathLst>
              </a:custGeom>
              <a:solidFill>
                <a:srgbClr val="53D0EC"/>
              </a:solidFill>
              <a:ln>
                <a:noFill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pPr latinLnBrk="0">
                  <a:defRPr/>
                </a:pPr>
                <a:endParaRPr lang="en-US" kern="0">
                  <a:solidFill>
                    <a:prstClr val="black"/>
                  </a:solidFill>
                  <a:latin typeface="Open Sans"/>
                </a:endParaRPr>
              </a:p>
            </p:txBody>
          </p:sp>
          <p:sp>
            <p:nvSpPr>
              <p:cNvPr id="141" name="Freeform 15">
                <a:extLst>
                  <a:ext uri="{FF2B5EF4-FFF2-40B4-BE49-F238E27FC236}">
                    <a16:creationId xmlns:a16="http://schemas.microsoft.com/office/drawing/2014/main" id="{4E636877-F213-4572-8F8D-6FBA221A4D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9537" y="3210077"/>
                <a:ext cx="597869" cy="594535"/>
              </a:xfrm>
              <a:custGeom>
                <a:avLst/>
                <a:gdLst>
                  <a:gd name="T0" fmla="*/ 309 w 314"/>
                  <a:gd name="T1" fmla="*/ 115 h 313"/>
                  <a:gd name="T2" fmla="*/ 157 w 314"/>
                  <a:gd name="T3" fmla="*/ 0 h 313"/>
                  <a:gd name="T4" fmla="*/ 6 w 314"/>
                  <a:gd name="T5" fmla="*/ 115 h 313"/>
                  <a:gd name="T6" fmla="*/ 0 w 314"/>
                  <a:gd name="T7" fmla="*/ 156 h 313"/>
                  <a:gd name="T8" fmla="*/ 9 w 314"/>
                  <a:gd name="T9" fmla="*/ 209 h 313"/>
                  <a:gd name="T10" fmla="*/ 157 w 314"/>
                  <a:gd name="T11" fmla="*/ 313 h 313"/>
                  <a:gd name="T12" fmla="*/ 305 w 314"/>
                  <a:gd name="T13" fmla="*/ 209 h 313"/>
                  <a:gd name="T14" fmla="*/ 314 w 314"/>
                  <a:gd name="T15" fmla="*/ 156 h 313"/>
                  <a:gd name="T16" fmla="*/ 309 w 314"/>
                  <a:gd name="T17" fmla="*/ 115 h 313"/>
                  <a:gd name="T18" fmla="*/ 279 w 314"/>
                  <a:gd name="T19" fmla="*/ 209 h 313"/>
                  <a:gd name="T20" fmla="*/ 157 w 314"/>
                  <a:gd name="T21" fmla="*/ 289 h 313"/>
                  <a:gd name="T22" fmla="*/ 35 w 314"/>
                  <a:gd name="T23" fmla="*/ 209 h 313"/>
                  <a:gd name="T24" fmla="*/ 24 w 314"/>
                  <a:gd name="T25" fmla="*/ 156 h 313"/>
                  <a:gd name="T26" fmla="*/ 31 w 314"/>
                  <a:gd name="T27" fmla="*/ 115 h 313"/>
                  <a:gd name="T28" fmla="*/ 157 w 314"/>
                  <a:gd name="T29" fmla="*/ 24 h 313"/>
                  <a:gd name="T30" fmla="*/ 284 w 314"/>
                  <a:gd name="T31" fmla="*/ 115 h 313"/>
                  <a:gd name="T32" fmla="*/ 290 w 314"/>
                  <a:gd name="T33" fmla="*/ 156 h 313"/>
                  <a:gd name="T34" fmla="*/ 279 w 314"/>
                  <a:gd name="T35" fmla="*/ 209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4" h="313">
                    <a:moveTo>
                      <a:pt x="309" y="115"/>
                    </a:moveTo>
                    <a:cubicBezTo>
                      <a:pt x="291" y="49"/>
                      <a:pt x="230" y="0"/>
                      <a:pt x="157" y="0"/>
                    </a:cubicBezTo>
                    <a:cubicBezTo>
                      <a:pt x="85" y="0"/>
                      <a:pt x="24" y="49"/>
                      <a:pt x="6" y="115"/>
                    </a:cubicBezTo>
                    <a:cubicBezTo>
                      <a:pt x="2" y="129"/>
                      <a:pt x="0" y="142"/>
                      <a:pt x="0" y="156"/>
                    </a:cubicBezTo>
                    <a:cubicBezTo>
                      <a:pt x="0" y="175"/>
                      <a:pt x="4" y="192"/>
                      <a:pt x="9" y="209"/>
                    </a:cubicBezTo>
                    <a:cubicBezTo>
                      <a:pt x="31" y="270"/>
                      <a:pt x="89" y="313"/>
                      <a:pt x="157" y="313"/>
                    </a:cubicBezTo>
                    <a:cubicBezTo>
                      <a:pt x="225" y="313"/>
                      <a:pt x="283" y="270"/>
                      <a:pt x="305" y="209"/>
                    </a:cubicBezTo>
                    <a:cubicBezTo>
                      <a:pt x="311" y="192"/>
                      <a:pt x="314" y="175"/>
                      <a:pt x="314" y="156"/>
                    </a:cubicBezTo>
                    <a:cubicBezTo>
                      <a:pt x="314" y="142"/>
                      <a:pt x="312" y="129"/>
                      <a:pt x="309" y="115"/>
                    </a:cubicBezTo>
                    <a:close/>
                    <a:moveTo>
                      <a:pt x="279" y="209"/>
                    </a:moveTo>
                    <a:cubicBezTo>
                      <a:pt x="259" y="256"/>
                      <a:pt x="212" y="289"/>
                      <a:pt x="157" y="289"/>
                    </a:cubicBezTo>
                    <a:cubicBezTo>
                      <a:pt x="103" y="289"/>
                      <a:pt x="55" y="256"/>
                      <a:pt x="35" y="209"/>
                    </a:cubicBezTo>
                    <a:cubicBezTo>
                      <a:pt x="28" y="193"/>
                      <a:pt x="24" y="175"/>
                      <a:pt x="24" y="156"/>
                    </a:cubicBezTo>
                    <a:cubicBezTo>
                      <a:pt x="24" y="142"/>
                      <a:pt x="27" y="128"/>
                      <a:pt x="31" y="115"/>
                    </a:cubicBezTo>
                    <a:cubicBezTo>
                      <a:pt x="48" y="62"/>
                      <a:pt x="98" y="24"/>
                      <a:pt x="157" y="24"/>
                    </a:cubicBezTo>
                    <a:cubicBezTo>
                      <a:pt x="216" y="24"/>
                      <a:pt x="266" y="62"/>
                      <a:pt x="284" y="115"/>
                    </a:cubicBezTo>
                    <a:cubicBezTo>
                      <a:pt x="288" y="128"/>
                      <a:pt x="290" y="142"/>
                      <a:pt x="290" y="156"/>
                    </a:cubicBezTo>
                    <a:cubicBezTo>
                      <a:pt x="290" y="175"/>
                      <a:pt x="286" y="193"/>
                      <a:pt x="279" y="2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pPr latinLnBrk="0">
                  <a:defRPr/>
                </a:pPr>
                <a:endParaRPr lang="en-US" kern="0">
                  <a:solidFill>
                    <a:prstClr val="black"/>
                  </a:solidFill>
                  <a:latin typeface="Open Sans"/>
                </a:endParaRPr>
              </a:p>
            </p:txBody>
          </p:sp>
        </p:grp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C10978A8-47CA-497E-8EBC-2B9D96A54BED}"/>
                </a:ext>
              </a:extLst>
            </p:cNvPr>
            <p:cNvSpPr txBox="1"/>
            <p:nvPr/>
          </p:nvSpPr>
          <p:spPr>
            <a:xfrm>
              <a:off x="3351385" y="3100944"/>
              <a:ext cx="1217482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600" spc="-14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3B3838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접수</a:t>
              </a:r>
              <a:r>
                <a:rPr lang="en-US" altLang="ko-KR" sz="3600" spc="-14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3B3838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3600" spc="-14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3B3838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확인</a:t>
              </a:r>
              <a:endParaRPr lang="ko-KR" altLang="en-US" sz="3600" dirty="0"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7999AD7E-D216-4D47-A70B-8113C6A7E321}"/>
                </a:ext>
              </a:extLst>
            </p:cNvPr>
            <p:cNvSpPr txBox="1"/>
            <p:nvPr/>
          </p:nvSpPr>
          <p:spPr>
            <a:xfrm>
              <a:off x="3286299" y="3453062"/>
              <a:ext cx="1322604" cy="2616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국민권익위원회</a:t>
              </a:r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2800" spc="-160" dirty="0"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  <p:grpSp>
          <p:nvGrpSpPr>
            <p:cNvPr id="190" name="Group 1495">
              <a:extLst>
                <a:ext uri="{FF2B5EF4-FFF2-40B4-BE49-F238E27FC236}">
                  <a16:creationId xmlns:a16="http://schemas.microsoft.com/office/drawing/2014/main" id="{44BB2095-2526-4C78-A7FD-7EC176575B20}"/>
                </a:ext>
              </a:extLst>
            </p:cNvPr>
            <p:cNvGrpSpPr/>
            <p:nvPr/>
          </p:nvGrpSpPr>
          <p:grpSpPr>
            <a:xfrm>
              <a:off x="3798882" y="2417292"/>
              <a:ext cx="346431" cy="296940"/>
              <a:chOff x="2025651" y="4484688"/>
              <a:chExt cx="388938" cy="333375"/>
            </a:xfrm>
            <a:solidFill>
              <a:schemeClr val="bg1"/>
            </a:solidFill>
          </p:grpSpPr>
          <p:sp>
            <p:nvSpPr>
              <p:cNvPr id="191" name="Freeform 48">
                <a:extLst>
                  <a:ext uri="{FF2B5EF4-FFF2-40B4-BE49-F238E27FC236}">
                    <a16:creationId xmlns:a16="http://schemas.microsoft.com/office/drawing/2014/main" id="{A4FD3A5D-6B80-45C9-BFE6-CCE348894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7413" y="4484688"/>
                <a:ext cx="125413" cy="80963"/>
              </a:xfrm>
              <a:custGeom>
                <a:avLst/>
                <a:gdLst>
                  <a:gd name="T0" fmla="*/ 56 w 59"/>
                  <a:gd name="T1" fmla="*/ 15 h 38"/>
                  <a:gd name="T2" fmla="*/ 46 w 59"/>
                  <a:gd name="T3" fmla="*/ 15 h 38"/>
                  <a:gd name="T4" fmla="*/ 45 w 59"/>
                  <a:gd name="T5" fmla="*/ 13 h 38"/>
                  <a:gd name="T6" fmla="*/ 29 w 59"/>
                  <a:gd name="T7" fmla="*/ 0 h 38"/>
                  <a:gd name="T8" fmla="*/ 13 w 59"/>
                  <a:gd name="T9" fmla="*/ 13 h 38"/>
                  <a:gd name="T10" fmla="*/ 12 w 59"/>
                  <a:gd name="T11" fmla="*/ 15 h 38"/>
                  <a:gd name="T12" fmla="*/ 2 w 59"/>
                  <a:gd name="T13" fmla="*/ 15 h 38"/>
                  <a:gd name="T14" fmla="*/ 0 w 59"/>
                  <a:gd name="T15" fmla="*/ 18 h 38"/>
                  <a:gd name="T16" fmla="*/ 2 w 59"/>
                  <a:gd name="T17" fmla="*/ 36 h 38"/>
                  <a:gd name="T18" fmla="*/ 6 w 59"/>
                  <a:gd name="T19" fmla="*/ 38 h 38"/>
                  <a:gd name="T20" fmla="*/ 53 w 59"/>
                  <a:gd name="T21" fmla="*/ 38 h 38"/>
                  <a:gd name="T22" fmla="*/ 56 w 59"/>
                  <a:gd name="T23" fmla="*/ 36 h 38"/>
                  <a:gd name="T24" fmla="*/ 58 w 59"/>
                  <a:gd name="T25" fmla="*/ 18 h 38"/>
                  <a:gd name="T26" fmla="*/ 56 w 59"/>
                  <a:gd name="T27" fmla="*/ 15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9" h="38">
                    <a:moveTo>
                      <a:pt x="56" y="15"/>
                    </a:moveTo>
                    <a:cubicBezTo>
                      <a:pt x="46" y="15"/>
                      <a:pt x="46" y="15"/>
                      <a:pt x="46" y="15"/>
                    </a:cubicBezTo>
                    <a:cubicBezTo>
                      <a:pt x="45" y="15"/>
                      <a:pt x="45" y="14"/>
                      <a:pt x="45" y="13"/>
                    </a:cubicBezTo>
                    <a:cubicBezTo>
                      <a:pt x="44" y="6"/>
                      <a:pt x="37" y="0"/>
                      <a:pt x="29" y="0"/>
                    </a:cubicBezTo>
                    <a:cubicBezTo>
                      <a:pt x="21" y="0"/>
                      <a:pt x="15" y="6"/>
                      <a:pt x="13" y="13"/>
                    </a:cubicBezTo>
                    <a:cubicBezTo>
                      <a:pt x="13" y="14"/>
                      <a:pt x="13" y="15"/>
                      <a:pt x="12" y="15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1" y="15"/>
                      <a:pt x="0" y="16"/>
                      <a:pt x="0" y="18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3" y="37"/>
                      <a:pt x="4" y="38"/>
                      <a:pt x="6" y="38"/>
                    </a:cubicBezTo>
                    <a:cubicBezTo>
                      <a:pt x="53" y="38"/>
                      <a:pt x="53" y="38"/>
                      <a:pt x="53" y="38"/>
                    </a:cubicBezTo>
                    <a:cubicBezTo>
                      <a:pt x="54" y="38"/>
                      <a:pt x="56" y="37"/>
                      <a:pt x="56" y="36"/>
                    </a:cubicBezTo>
                    <a:cubicBezTo>
                      <a:pt x="58" y="18"/>
                      <a:pt x="58" y="18"/>
                      <a:pt x="58" y="18"/>
                    </a:cubicBezTo>
                    <a:cubicBezTo>
                      <a:pt x="59" y="16"/>
                      <a:pt x="58" y="15"/>
                      <a:pt x="56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640" tIns="182820" rIns="365640" bIns="1828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sz="7198">
                  <a:latin typeface="Impact" panose="020B0806030902050204" pitchFamily="34" charset="0"/>
                </a:endParaRPr>
              </a:p>
            </p:txBody>
          </p:sp>
          <p:sp>
            <p:nvSpPr>
              <p:cNvPr id="192" name="Freeform 49">
                <a:extLst>
                  <a:ext uri="{FF2B5EF4-FFF2-40B4-BE49-F238E27FC236}">
                    <a16:creationId xmlns:a16="http://schemas.microsoft.com/office/drawing/2014/main" id="{BA93549F-6D5B-4A95-BD06-EA69E8ADE3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3138" y="4624388"/>
                <a:ext cx="115888" cy="12700"/>
              </a:xfrm>
              <a:custGeom>
                <a:avLst/>
                <a:gdLst>
                  <a:gd name="T0" fmla="*/ 52 w 55"/>
                  <a:gd name="T1" fmla="*/ 6 h 6"/>
                  <a:gd name="T2" fmla="*/ 3 w 55"/>
                  <a:gd name="T3" fmla="*/ 6 h 6"/>
                  <a:gd name="T4" fmla="*/ 0 w 55"/>
                  <a:gd name="T5" fmla="*/ 3 h 6"/>
                  <a:gd name="T6" fmla="*/ 3 w 55"/>
                  <a:gd name="T7" fmla="*/ 0 h 6"/>
                  <a:gd name="T8" fmla="*/ 52 w 55"/>
                  <a:gd name="T9" fmla="*/ 0 h 6"/>
                  <a:gd name="T10" fmla="*/ 55 w 55"/>
                  <a:gd name="T11" fmla="*/ 3 h 6"/>
                  <a:gd name="T12" fmla="*/ 52 w 55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6">
                    <a:moveTo>
                      <a:pt x="52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1" y="6"/>
                      <a:pt x="0" y="5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53" y="0"/>
                      <a:pt x="55" y="1"/>
                      <a:pt x="55" y="3"/>
                    </a:cubicBezTo>
                    <a:cubicBezTo>
                      <a:pt x="55" y="5"/>
                      <a:pt x="53" y="6"/>
                      <a:pt x="5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640" tIns="182820" rIns="365640" bIns="1828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sz="7198">
                  <a:latin typeface="Impact" panose="020B0806030902050204" pitchFamily="34" charset="0"/>
                </a:endParaRPr>
              </a:p>
            </p:txBody>
          </p:sp>
          <p:sp>
            <p:nvSpPr>
              <p:cNvPr id="193" name="Freeform 50">
                <a:extLst>
                  <a:ext uri="{FF2B5EF4-FFF2-40B4-BE49-F238E27FC236}">
                    <a16:creationId xmlns:a16="http://schemas.microsoft.com/office/drawing/2014/main" id="{28563CD6-4DC5-4C37-9104-AA347129E2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3138" y="4675188"/>
                <a:ext cx="115888" cy="12700"/>
              </a:xfrm>
              <a:custGeom>
                <a:avLst/>
                <a:gdLst>
                  <a:gd name="T0" fmla="*/ 52 w 55"/>
                  <a:gd name="T1" fmla="*/ 6 h 6"/>
                  <a:gd name="T2" fmla="*/ 3 w 55"/>
                  <a:gd name="T3" fmla="*/ 6 h 6"/>
                  <a:gd name="T4" fmla="*/ 0 w 55"/>
                  <a:gd name="T5" fmla="*/ 3 h 6"/>
                  <a:gd name="T6" fmla="*/ 3 w 55"/>
                  <a:gd name="T7" fmla="*/ 0 h 6"/>
                  <a:gd name="T8" fmla="*/ 52 w 55"/>
                  <a:gd name="T9" fmla="*/ 0 h 6"/>
                  <a:gd name="T10" fmla="*/ 55 w 55"/>
                  <a:gd name="T11" fmla="*/ 3 h 6"/>
                  <a:gd name="T12" fmla="*/ 52 w 55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6">
                    <a:moveTo>
                      <a:pt x="52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1" y="6"/>
                      <a:pt x="0" y="4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53" y="0"/>
                      <a:pt x="55" y="1"/>
                      <a:pt x="55" y="3"/>
                    </a:cubicBezTo>
                    <a:cubicBezTo>
                      <a:pt x="55" y="4"/>
                      <a:pt x="53" y="6"/>
                      <a:pt x="5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640" tIns="182820" rIns="365640" bIns="1828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sz="7198">
                  <a:latin typeface="Impact" panose="020B0806030902050204" pitchFamily="34" charset="0"/>
                </a:endParaRPr>
              </a:p>
            </p:txBody>
          </p:sp>
          <p:sp>
            <p:nvSpPr>
              <p:cNvPr id="194" name="Freeform 51">
                <a:extLst>
                  <a:ext uri="{FF2B5EF4-FFF2-40B4-BE49-F238E27FC236}">
                    <a16:creationId xmlns:a16="http://schemas.microsoft.com/office/drawing/2014/main" id="{47ACA167-56AA-45AF-8C9E-BDD9A88F39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3138" y="4724400"/>
                <a:ext cx="115888" cy="12700"/>
              </a:xfrm>
              <a:custGeom>
                <a:avLst/>
                <a:gdLst>
                  <a:gd name="T0" fmla="*/ 52 w 55"/>
                  <a:gd name="T1" fmla="*/ 6 h 6"/>
                  <a:gd name="T2" fmla="*/ 3 w 55"/>
                  <a:gd name="T3" fmla="*/ 6 h 6"/>
                  <a:gd name="T4" fmla="*/ 0 w 55"/>
                  <a:gd name="T5" fmla="*/ 3 h 6"/>
                  <a:gd name="T6" fmla="*/ 3 w 55"/>
                  <a:gd name="T7" fmla="*/ 0 h 6"/>
                  <a:gd name="T8" fmla="*/ 52 w 55"/>
                  <a:gd name="T9" fmla="*/ 0 h 6"/>
                  <a:gd name="T10" fmla="*/ 55 w 55"/>
                  <a:gd name="T11" fmla="*/ 3 h 6"/>
                  <a:gd name="T12" fmla="*/ 52 w 55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6">
                    <a:moveTo>
                      <a:pt x="52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1" y="6"/>
                      <a:pt x="0" y="5"/>
                      <a:pt x="0" y="3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53" y="0"/>
                      <a:pt x="55" y="2"/>
                      <a:pt x="55" y="3"/>
                    </a:cubicBezTo>
                    <a:cubicBezTo>
                      <a:pt x="55" y="5"/>
                      <a:pt x="53" y="6"/>
                      <a:pt x="5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640" tIns="182820" rIns="365640" bIns="1828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sz="7198">
                  <a:latin typeface="Impact" panose="020B0806030902050204" pitchFamily="34" charset="0"/>
                </a:endParaRPr>
              </a:p>
            </p:txBody>
          </p:sp>
          <p:sp>
            <p:nvSpPr>
              <p:cNvPr id="195" name="Freeform 52">
                <a:extLst>
                  <a:ext uri="{FF2B5EF4-FFF2-40B4-BE49-F238E27FC236}">
                    <a16:creationId xmlns:a16="http://schemas.microsoft.com/office/drawing/2014/main" id="{EB2FADC9-8218-4E0D-8551-A9C350849E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5651" y="4524375"/>
                <a:ext cx="388938" cy="293688"/>
              </a:xfrm>
              <a:custGeom>
                <a:avLst/>
                <a:gdLst>
                  <a:gd name="T0" fmla="*/ 175 w 183"/>
                  <a:gd name="T1" fmla="*/ 0 h 138"/>
                  <a:gd name="T2" fmla="*/ 133 w 183"/>
                  <a:gd name="T3" fmla="*/ 0 h 138"/>
                  <a:gd name="T4" fmla="*/ 131 w 183"/>
                  <a:gd name="T5" fmla="*/ 2 h 138"/>
                  <a:gd name="T6" fmla="*/ 130 w 183"/>
                  <a:gd name="T7" fmla="*/ 11 h 138"/>
                  <a:gd name="T8" fmla="*/ 131 w 183"/>
                  <a:gd name="T9" fmla="*/ 12 h 138"/>
                  <a:gd name="T10" fmla="*/ 164 w 183"/>
                  <a:gd name="T11" fmla="*/ 12 h 138"/>
                  <a:gd name="T12" fmla="*/ 171 w 183"/>
                  <a:gd name="T13" fmla="*/ 20 h 138"/>
                  <a:gd name="T14" fmla="*/ 171 w 183"/>
                  <a:gd name="T15" fmla="*/ 119 h 138"/>
                  <a:gd name="T16" fmla="*/ 164 w 183"/>
                  <a:gd name="T17" fmla="*/ 126 h 138"/>
                  <a:gd name="T18" fmla="*/ 19 w 183"/>
                  <a:gd name="T19" fmla="*/ 126 h 138"/>
                  <a:gd name="T20" fmla="*/ 11 w 183"/>
                  <a:gd name="T21" fmla="*/ 119 h 138"/>
                  <a:gd name="T22" fmla="*/ 11 w 183"/>
                  <a:gd name="T23" fmla="*/ 20 h 138"/>
                  <a:gd name="T24" fmla="*/ 19 w 183"/>
                  <a:gd name="T25" fmla="*/ 12 h 138"/>
                  <a:gd name="T26" fmla="*/ 51 w 183"/>
                  <a:gd name="T27" fmla="*/ 12 h 138"/>
                  <a:gd name="T28" fmla="*/ 52 w 183"/>
                  <a:gd name="T29" fmla="*/ 11 h 138"/>
                  <a:gd name="T30" fmla="*/ 51 w 183"/>
                  <a:gd name="T31" fmla="*/ 2 h 138"/>
                  <a:gd name="T32" fmla="*/ 49 w 183"/>
                  <a:gd name="T33" fmla="*/ 0 h 138"/>
                  <a:gd name="T34" fmla="*/ 7 w 183"/>
                  <a:gd name="T35" fmla="*/ 0 h 138"/>
                  <a:gd name="T36" fmla="*/ 0 w 183"/>
                  <a:gd name="T37" fmla="*/ 8 h 138"/>
                  <a:gd name="T38" fmla="*/ 0 w 183"/>
                  <a:gd name="T39" fmla="*/ 130 h 138"/>
                  <a:gd name="T40" fmla="*/ 7 w 183"/>
                  <a:gd name="T41" fmla="*/ 138 h 138"/>
                  <a:gd name="T42" fmla="*/ 175 w 183"/>
                  <a:gd name="T43" fmla="*/ 138 h 138"/>
                  <a:gd name="T44" fmla="*/ 183 w 183"/>
                  <a:gd name="T45" fmla="*/ 130 h 138"/>
                  <a:gd name="T46" fmla="*/ 183 w 183"/>
                  <a:gd name="T47" fmla="*/ 8 h 138"/>
                  <a:gd name="T48" fmla="*/ 175 w 183"/>
                  <a:gd name="T4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3" h="138">
                    <a:moveTo>
                      <a:pt x="175" y="0"/>
                    </a:moveTo>
                    <a:cubicBezTo>
                      <a:pt x="175" y="0"/>
                      <a:pt x="145" y="0"/>
                      <a:pt x="133" y="0"/>
                    </a:cubicBezTo>
                    <a:cubicBezTo>
                      <a:pt x="131" y="0"/>
                      <a:pt x="131" y="2"/>
                      <a:pt x="131" y="2"/>
                    </a:cubicBezTo>
                    <a:cubicBezTo>
                      <a:pt x="130" y="11"/>
                      <a:pt x="130" y="11"/>
                      <a:pt x="130" y="11"/>
                    </a:cubicBezTo>
                    <a:cubicBezTo>
                      <a:pt x="130" y="11"/>
                      <a:pt x="130" y="12"/>
                      <a:pt x="131" y="12"/>
                    </a:cubicBezTo>
                    <a:cubicBezTo>
                      <a:pt x="140" y="12"/>
                      <a:pt x="164" y="12"/>
                      <a:pt x="164" y="12"/>
                    </a:cubicBezTo>
                    <a:cubicBezTo>
                      <a:pt x="168" y="12"/>
                      <a:pt x="171" y="15"/>
                      <a:pt x="171" y="20"/>
                    </a:cubicBezTo>
                    <a:cubicBezTo>
                      <a:pt x="171" y="119"/>
                      <a:pt x="171" y="119"/>
                      <a:pt x="171" y="119"/>
                    </a:cubicBezTo>
                    <a:cubicBezTo>
                      <a:pt x="171" y="123"/>
                      <a:pt x="168" y="126"/>
                      <a:pt x="164" y="126"/>
                    </a:cubicBezTo>
                    <a:cubicBezTo>
                      <a:pt x="19" y="126"/>
                      <a:pt x="19" y="126"/>
                      <a:pt x="19" y="126"/>
                    </a:cubicBezTo>
                    <a:cubicBezTo>
                      <a:pt x="15" y="126"/>
                      <a:pt x="11" y="123"/>
                      <a:pt x="11" y="119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15"/>
                      <a:pt x="15" y="12"/>
                      <a:pt x="19" y="12"/>
                    </a:cubicBezTo>
                    <a:cubicBezTo>
                      <a:pt x="19" y="12"/>
                      <a:pt x="42" y="12"/>
                      <a:pt x="51" y="12"/>
                    </a:cubicBezTo>
                    <a:cubicBezTo>
                      <a:pt x="52" y="12"/>
                      <a:pt x="52" y="11"/>
                      <a:pt x="52" y="11"/>
                    </a:cubicBezTo>
                    <a:cubicBezTo>
                      <a:pt x="51" y="2"/>
                      <a:pt x="51" y="2"/>
                      <a:pt x="51" y="2"/>
                    </a:cubicBezTo>
                    <a:cubicBezTo>
                      <a:pt x="51" y="2"/>
                      <a:pt x="50" y="0"/>
                      <a:pt x="49" y="0"/>
                    </a:cubicBezTo>
                    <a:cubicBezTo>
                      <a:pt x="37" y="0"/>
                      <a:pt x="7" y="0"/>
                      <a:pt x="7" y="0"/>
                    </a:cubicBezTo>
                    <a:cubicBezTo>
                      <a:pt x="3" y="0"/>
                      <a:pt x="0" y="4"/>
                      <a:pt x="0" y="8"/>
                    </a:cubicBezTo>
                    <a:cubicBezTo>
                      <a:pt x="0" y="130"/>
                      <a:pt x="0" y="130"/>
                      <a:pt x="0" y="130"/>
                    </a:cubicBezTo>
                    <a:cubicBezTo>
                      <a:pt x="0" y="135"/>
                      <a:pt x="3" y="138"/>
                      <a:pt x="7" y="138"/>
                    </a:cubicBezTo>
                    <a:cubicBezTo>
                      <a:pt x="175" y="138"/>
                      <a:pt x="175" y="138"/>
                      <a:pt x="175" y="138"/>
                    </a:cubicBezTo>
                    <a:cubicBezTo>
                      <a:pt x="179" y="138"/>
                      <a:pt x="183" y="135"/>
                      <a:pt x="183" y="130"/>
                    </a:cubicBezTo>
                    <a:cubicBezTo>
                      <a:pt x="183" y="8"/>
                      <a:pt x="183" y="8"/>
                      <a:pt x="183" y="8"/>
                    </a:cubicBezTo>
                    <a:cubicBezTo>
                      <a:pt x="183" y="4"/>
                      <a:pt x="179" y="0"/>
                      <a:pt x="17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640" tIns="182820" rIns="365640" bIns="1828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sz="7198">
                  <a:latin typeface="Impact" panose="020B0806030902050204" pitchFamily="34" charset="0"/>
                </a:endParaRPr>
              </a:p>
            </p:txBody>
          </p:sp>
          <p:sp>
            <p:nvSpPr>
              <p:cNvPr id="196" name="Oval 53">
                <a:extLst>
                  <a:ext uri="{FF2B5EF4-FFF2-40B4-BE49-F238E27FC236}">
                    <a16:creationId xmlns:a16="http://schemas.microsoft.com/office/drawing/2014/main" id="{A2411222-A8A7-4F23-8E3C-61EA6EB5AE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6138" y="4603750"/>
                <a:ext cx="63500" cy="603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640" tIns="182820" rIns="365640" bIns="1828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sz="7198">
                  <a:latin typeface="Impact" panose="020B0806030902050204" pitchFamily="34" charset="0"/>
                </a:endParaRPr>
              </a:p>
            </p:txBody>
          </p:sp>
          <p:sp>
            <p:nvSpPr>
              <p:cNvPr id="197" name="Freeform 54">
                <a:extLst>
                  <a:ext uri="{FF2B5EF4-FFF2-40B4-BE49-F238E27FC236}">
                    <a16:creationId xmlns:a16="http://schemas.microsoft.com/office/drawing/2014/main" id="{534CE3F5-698D-442A-A218-F31D93F5A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5976" y="4675188"/>
                <a:ext cx="120650" cy="68263"/>
              </a:xfrm>
              <a:custGeom>
                <a:avLst/>
                <a:gdLst>
                  <a:gd name="T0" fmla="*/ 57 w 57"/>
                  <a:gd name="T1" fmla="*/ 31 h 32"/>
                  <a:gd name="T2" fmla="*/ 47 w 57"/>
                  <a:gd name="T3" fmla="*/ 5 h 32"/>
                  <a:gd name="T4" fmla="*/ 41 w 57"/>
                  <a:gd name="T5" fmla="*/ 0 h 32"/>
                  <a:gd name="T6" fmla="*/ 40 w 57"/>
                  <a:gd name="T7" fmla="*/ 0 h 32"/>
                  <a:gd name="T8" fmla="*/ 37 w 57"/>
                  <a:gd name="T9" fmla="*/ 0 h 32"/>
                  <a:gd name="T10" fmla="*/ 20 w 57"/>
                  <a:gd name="T11" fmla="*/ 0 h 32"/>
                  <a:gd name="T12" fmla="*/ 18 w 57"/>
                  <a:gd name="T13" fmla="*/ 0 h 32"/>
                  <a:gd name="T14" fmla="*/ 17 w 57"/>
                  <a:gd name="T15" fmla="*/ 0 h 32"/>
                  <a:gd name="T16" fmla="*/ 11 w 57"/>
                  <a:gd name="T17" fmla="*/ 5 h 32"/>
                  <a:gd name="T18" fmla="*/ 1 w 57"/>
                  <a:gd name="T19" fmla="*/ 31 h 32"/>
                  <a:gd name="T20" fmla="*/ 2 w 57"/>
                  <a:gd name="T21" fmla="*/ 32 h 32"/>
                  <a:gd name="T22" fmla="*/ 56 w 57"/>
                  <a:gd name="T23" fmla="*/ 32 h 32"/>
                  <a:gd name="T24" fmla="*/ 57 w 57"/>
                  <a:gd name="T25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7" h="32">
                    <a:moveTo>
                      <a:pt x="57" y="31"/>
                    </a:moveTo>
                    <a:cubicBezTo>
                      <a:pt x="47" y="5"/>
                      <a:pt x="47" y="5"/>
                      <a:pt x="47" y="5"/>
                    </a:cubicBezTo>
                    <a:cubicBezTo>
                      <a:pt x="47" y="4"/>
                      <a:pt x="45" y="0"/>
                      <a:pt x="41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39" y="0"/>
                      <a:pt x="38" y="0"/>
                      <a:pt x="37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19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7" y="0"/>
                    </a:cubicBezTo>
                    <a:cubicBezTo>
                      <a:pt x="12" y="0"/>
                      <a:pt x="11" y="4"/>
                      <a:pt x="11" y="5"/>
                    </a:cubicBezTo>
                    <a:cubicBezTo>
                      <a:pt x="1" y="31"/>
                      <a:pt x="1" y="31"/>
                      <a:pt x="1" y="31"/>
                    </a:cubicBezTo>
                    <a:cubicBezTo>
                      <a:pt x="1" y="31"/>
                      <a:pt x="0" y="32"/>
                      <a:pt x="2" y="32"/>
                    </a:cubicBezTo>
                    <a:cubicBezTo>
                      <a:pt x="56" y="32"/>
                      <a:pt x="56" y="32"/>
                      <a:pt x="56" y="32"/>
                    </a:cubicBezTo>
                    <a:cubicBezTo>
                      <a:pt x="57" y="32"/>
                      <a:pt x="57" y="31"/>
                      <a:pt x="57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640" tIns="182820" rIns="365640" bIns="1828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sz="7198">
                  <a:latin typeface="Impact" panose="020B0806030902050204" pitchFamily="34" charset="0"/>
                </a:endParaRPr>
              </a:p>
            </p:txBody>
          </p:sp>
        </p:grp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EF3120B3-2105-42EA-B8C1-C66469B3DF7A}"/>
              </a:ext>
            </a:extLst>
          </p:cNvPr>
          <p:cNvGrpSpPr/>
          <p:nvPr/>
        </p:nvGrpSpPr>
        <p:grpSpPr>
          <a:xfrm>
            <a:off x="10367706" y="4435060"/>
            <a:ext cx="4182586" cy="3913114"/>
            <a:chOff x="10367706" y="4435060"/>
            <a:chExt cx="4182586" cy="3913114"/>
          </a:xfrm>
        </p:grpSpPr>
        <p:sp>
          <p:nvSpPr>
            <p:cNvPr id="129" name="Freeform 13">
              <a:extLst>
                <a:ext uri="{FF2B5EF4-FFF2-40B4-BE49-F238E27FC236}">
                  <a16:creationId xmlns:a16="http://schemas.microsoft.com/office/drawing/2014/main" id="{1EFA6F02-EEF8-4BA2-91C7-659AB1B648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67706" y="4990103"/>
              <a:ext cx="4182586" cy="3358071"/>
            </a:xfrm>
            <a:custGeom>
              <a:avLst/>
              <a:gdLst>
                <a:gd name="T0" fmla="*/ 1100 w 1100"/>
                <a:gd name="T1" fmla="*/ 443 h 885"/>
                <a:gd name="T2" fmla="*/ 914 w 1100"/>
                <a:gd name="T3" fmla="*/ 262 h 885"/>
                <a:gd name="T4" fmla="*/ 914 w 1100"/>
                <a:gd name="T5" fmla="*/ 403 h 885"/>
                <a:gd name="T6" fmla="*/ 885 w 1100"/>
                <a:gd name="T7" fmla="*/ 403 h 885"/>
                <a:gd name="T8" fmla="*/ 791 w 1100"/>
                <a:gd name="T9" fmla="*/ 403 h 885"/>
                <a:gd name="T10" fmla="*/ 791 w 1100"/>
                <a:gd name="T11" fmla="*/ 483 h 885"/>
                <a:gd name="T12" fmla="*/ 791 w 1100"/>
                <a:gd name="T13" fmla="*/ 611 h 885"/>
                <a:gd name="T14" fmla="*/ 610 w 1100"/>
                <a:gd name="T15" fmla="*/ 792 h 885"/>
                <a:gd name="T16" fmla="*/ 274 w 1100"/>
                <a:gd name="T17" fmla="*/ 792 h 885"/>
                <a:gd name="T18" fmla="*/ 93 w 1100"/>
                <a:gd name="T19" fmla="*/ 611 h 885"/>
                <a:gd name="T20" fmla="*/ 93 w 1100"/>
                <a:gd name="T21" fmla="*/ 275 h 885"/>
                <a:gd name="T22" fmla="*/ 274 w 1100"/>
                <a:gd name="T23" fmla="*/ 94 h 885"/>
                <a:gd name="T24" fmla="*/ 294 w 1100"/>
                <a:gd name="T25" fmla="*/ 94 h 885"/>
                <a:gd name="T26" fmla="*/ 285 w 1100"/>
                <a:gd name="T27" fmla="*/ 41 h 885"/>
                <a:gd name="T28" fmla="*/ 291 w 1100"/>
                <a:gd name="T29" fmla="*/ 0 h 885"/>
                <a:gd name="T30" fmla="*/ 230 w 1100"/>
                <a:gd name="T31" fmla="*/ 0 h 885"/>
                <a:gd name="T32" fmla="*/ 0 w 1100"/>
                <a:gd name="T33" fmla="*/ 230 h 885"/>
                <a:gd name="T34" fmla="*/ 0 w 1100"/>
                <a:gd name="T35" fmla="*/ 656 h 885"/>
                <a:gd name="T36" fmla="*/ 230 w 1100"/>
                <a:gd name="T37" fmla="*/ 885 h 885"/>
                <a:gd name="T38" fmla="*/ 655 w 1100"/>
                <a:gd name="T39" fmla="*/ 885 h 885"/>
                <a:gd name="T40" fmla="*/ 885 w 1100"/>
                <a:gd name="T41" fmla="*/ 656 h 885"/>
                <a:gd name="T42" fmla="*/ 885 w 1100"/>
                <a:gd name="T43" fmla="*/ 483 h 885"/>
                <a:gd name="T44" fmla="*/ 914 w 1100"/>
                <a:gd name="T45" fmla="*/ 483 h 885"/>
                <a:gd name="T46" fmla="*/ 914 w 1100"/>
                <a:gd name="T47" fmla="*/ 624 h 885"/>
                <a:gd name="T48" fmla="*/ 1100 w 1100"/>
                <a:gd name="T49" fmla="*/ 443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00" h="885">
                  <a:moveTo>
                    <a:pt x="1100" y="443"/>
                  </a:moveTo>
                  <a:cubicBezTo>
                    <a:pt x="914" y="262"/>
                    <a:pt x="914" y="262"/>
                    <a:pt x="914" y="262"/>
                  </a:cubicBezTo>
                  <a:cubicBezTo>
                    <a:pt x="914" y="403"/>
                    <a:pt x="914" y="403"/>
                    <a:pt x="914" y="403"/>
                  </a:cubicBezTo>
                  <a:cubicBezTo>
                    <a:pt x="885" y="403"/>
                    <a:pt x="885" y="403"/>
                    <a:pt x="885" y="403"/>
                  </a:cubicBezTo>
                  <a:cubicBezTo>
                    <a:pt x="791" y="403"/>
                    <a:pt x="791" y="403"/>
                    <a:pt x="791" y="403"/>
                  </a:cubicBezTo>
                  <a:cubicBezTo>
                    <a:pt x="791" y="483"/>
                    <a:pt x="791" y="483"/>
                    <a:pt x="791" y="483"/>
                  </a:cubicBezTo>
                  <a:cubicBezTo>
                    <a:pt x="791" y="611"/>
                    <a:pt x="791" y="611"/>
                    <a:pt x="791" y="611"/>
                  </a:cubicBezTo>
                  <a:cubicBezTo>
                    <a:pt x="791" y="711"/>
                    <a:pt x="710" y="792"/>
                    <a:pt x="610" y="792"/>
                  </a:cubicBezTo>
                  <a:cubicBezTo>
                    <a:pt x="274" y="792"/>
                    <a:pt x="274" y="792"/>
                    <a:pt x="274" y="792"/>
                  </a:cubicBezTo>
                  <a:cubicBezTo>
                    <a:pt x="174" y="792"/>
                    <a:pt x="93" y="711"/>
                    <a:pt x="93" y="611"/>
                  </a:cubicBezTo>
                  <a:cubicBezTo>
                    <a:pt x="93" y="275"/>
                    <a:pt x="93" y="275"/>
                    <a:pt x="93" y="275"/>
                  </a:cubicBezTo>
                  <a:cubicBezTo>
                    <a:pt x="93" y="175"/>
                    <a:pt x="174" y="94"/>
                    <a:pt x="274" y="94"/>
                  </a:cubicBezTo>
                  <a:cubicBezTo>
                    <a:pt x="294" y="94"/>
                    <a:pt x="294" y="94"/>
                    <a:pt x="294" y="94"/>
                  </a:cubicBezTo>
                  <a:cubicBezTo>
                    <a:pt x="288" y="77"/>
                    <a:pt x="285" y="60"/>
                    <a:pt x="285" y="41"/>
                  </a:cubicBezTo>
                  <a:cubicBezTo>
                    <a:pt x="285" y="27"/>
                    <a:pt x="287" y="14"/>
                    <a:pt x="291" y="0"/>
                  </a:cubicBezTo>
                  <a:cubicBezTo>
                    <a:pt x="230" y="0"/>
                    <a:pt x="230" y="0"/>
                    <a:pt x="230" y="0"/>
                  </a:cubicBezTo>
                  <a:cubicBezTo>
                    <a:pt x="103" y="0"/>
                    <a:pt x="0" y="103"/>
                    <a:pt x="0" y="230"/>
                  </a:cubicBezTo>
                  <a:cubicBezTo>
                    <a:pt x="0" y="656"/>
                    <a:pt x="0" y="656"/>
                    <a:pt x="0" y="656"/>
                  </a:cubicBezTo>
                  <a:cubicBezTo>
                    <a:pt x="0" y="783"/>
                    <a:pt x="103" y="885"/>
                    <a:pt x="230" y="885"/>
                  </a:cubicBezTo>
                  <a:cubicBezTo>
                    <a:pt x="655" y="885"/>
                    <a:pt x="655" y="885"/>
                    <a:pt x="655" y="885"/>
                  </a:cubicBezTo>
                  <a:cubicBezTo>
                    <a:pt x="782" y="885"/>
                    <a:pt x="885" y="783"/>
                    <a:pt x="885" y="656"/>
                  </a:cubicBezTo>
                  <a:cubicBezTo>
                    <a:pt x="885" y="483"/>
                    <a:pt x="885" y="483"/>
                    <a:pt x="885" y="483"/>
                  </a:cubicBezTo>
                  <a:cubicBezTo>
                    <a:pt x="914" y="483"/>
                    <a:pt x="914" y="483"/>
                    <a:pt x="914" y="483"/>
                  </a:cubicBezTo>
                  <a:cubicBezTo>
                    <a:pt x="914" y="624"/>
                    <a:pt x="914" y="624"/>
                    <a:pt x="914" y="624"/>
                  </a:cubicBezTo>
                  <a:lnTo>
                    <a:pt x="1100" y="443"/>
                  </a:lnTo>
                  <a:close/>
                </a:path>
              </a:pathLst>
            </a:custGeom>
            <a:solidFill>
              <a:srgbClr val="5F86CD"/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defRPr/>
              </a:pPr>
              <a:endParaRPr lang="en-US" kern="0">
                <a:solidFill>
                  <a:prstClr val="black"/>
                </a:solidFill>
                <a:latin typeface="Open Sans"/>
              </a:endParaRPr>
            </a:p>
          </p:txBody>
        </p:sp>
        <p:grpSp>
          <p:nvGrpSpPr>
            <p:cNvPr id="143" name="Group 21">
              <a:extLst>
                <a:ext uri="{FF2B5EF4-FFF2-40B4-BE49-F238E27FC236}">
                  <a16:creationId xmlns:a16="http://schemas.microsoft.com/office/drawing/2014/main" id="{4F8154C7-B91B-4BDA-BEDF-135EA792468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354777" y="4435060"/>
              <a:ext cx="1445292" cy="1439906"/>
              <a:chOff x="5592034" y="3210077"/>
              <a:chExt cx="596758" cy="594535"/>
            </a:xfrm>
          </p:grpSpPr>
          <p:sp>
            <p:nvSpPr>
              <p:cNvPr id="145" name="Freeform 11">
                <a:extLst>
                  <a:ext uri="{FF2B5EF4-FFF2-40B4-BE49-F238E27FC236}">
                    <a16:creationId xmlns:a16="http://schemas.microsoft.com/office/drawing/2014/main" id="{1C0FDD39-2524-4ED1-A2FE-62141D911D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7596" y="3255640"/>
                <a:ext cx="505633" cy="503410"/>
              </a:xfrm>
              <a:custGeom>
                <a:avLst/>
                <a:gdLst>
                  <a:gd name="T0" fmla="*/ 260 w 266"/>
                  <a:gd name="T1" fmla="*/ 91 h 265"/>
                  <a:gd name="T2" fmla="*/ 133 w 266"/>
                  <a:gd name="T3" fmla="*/ 0 h 265"/>
                  <a:gd name="T4" fmla="*/ 7 w 266"/>
                  <a:gd name="T5" fmla="*/ 91 h 265"/>
                  <a:gd name="T6" fmla="*/ 0 w 266"/>
                  <a:gd name="T7" fmla="*/ 132 h 265"/>
                  <a:gd name="T8" fmla="*/ 11 w 266"/>
                  <a:gd name="T9" fmla="*/ 185 h 265"/>
                  <a:gd name="T10" fmla="*/ 133 w 266"/>
                  <a:gd name="T11" fmla="*/ 265 h 265"/>
                  <a:gd name="T12" fmla="*/ 255 w 266"/>
                  <a:gd name="T13" fmla="*/ 185 h 265"/>
                  <a:gd name="T14" fmla="*/ 266 w 266"/>
                  <a:gd name="T15" fmla="*/ 132 h 265"/>
                  <a:gd name="T16" fmla="*/ 260 w 266"/>
                  <a:gd name="T17" fmla="*/ 91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6" h="265">
                    <a:moveTo>
                      <a:pt x="260" y="91"/>
                    </a:moveTo>
                    <a:cubicBezTo>
                      <a:pt x="242" y="38"/>
                      <a:pt x="192" y="0"/>
                      <a:pt x="133" y="0"/>
                    </a:cubicBezTo>
                    <a:cubicBezTo>
                      <a:pt x="74" y="0"/>
                      <a:pt x="24" y="38"/>
                      <a:pt x="7" y="91"/>
                    </a:cubicBezTo>
                    <a:cubicBezTo>
                      <a:pt x="3" y="104"/>
                      <a:pt x="0" y="118"/>
                      <a:pt x="0" y="132"/>
                    </a:cubicBezTo>
                    <a:cubicBezTo>
                      <a:pt x="0" y="151"/>
                      <a:pt x="4" y="169"/>
                      <a:pt x="11" y="185"/>
                    </a:cubicBezTo>
                    <a:cubicBezTo>
                      <a:pt x="31" y="232"/>
                      <a:pt x="78" y="265"/>
                      <a:pt x="133" y="265"/>
                    </a:cubicBezTo>
                    <a:cubicBezTo>
                      <a:pt x="188" y="265"/>
                      <a:pt x="235" y="232"/>
                      <a:pt x="255" y="185"/>
                    </a:cubicBezTo>
                    <a:cubicBezTo>
                      <a:pt x="262" y="169"/>
                      <a:pt x="266" y="151"/>
                      <a:pt x="266" y="132"/>
                    </a:cubicBezTo>
                    <a:cubicBezTo>
                      <a:pt x="266" y="118"/>
                      <a:pt x="264" y="104"/>
                      <a:pt x="260" y="91"/>
                    </a:cubicBezTo>
                    <a:close/>
                  </a:path>
                </a:pathLst>
              </a:custGeom>
              <a:solidFill>
                <a:srgbClr val="FF9999"/>
              </a:solidFill>
              <a:ln>
                <a:noFill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pPr latinLnBrk="0">
                  <a:defRPr/>
                </a:pPr>
                <a:endParaRPr lang="en-US" kern="0" dirty="0">
                  <a:solidFill>
                    <a:prstClr val="black"/>
                  </a:solidFill>
                  <a:latin typeface="Open Sans"/>
                </a:endParaRPr>
              </a:p>
            </p:txBody>
          </p:sp>
          <p:sp>
            <p:nvSpPr>
              <p:cNvPr id="146" name="Freeform 12">
                <a:extLst>
                  <a:ext uri="{FF2B5EF4-FFF2-40B4-BE49-F238E27FC236}">
                    <a16:creationId xmlns:a16="http://schemas.microsoft.com/office/drawing/2014/main" id="{A9B246DC-6884-4DCB-A3CA-00FA81533F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92034" y="3210077"/>
                <a:ext cx="596758" cy="594535"/>
              </a:xfrm>
              <a:custGeom>
                <a:avLst/>
                <a:gdLst>
                  <a:gd name="T0" fmla="*/ 309 w 314"/>
                  <a:gd name="T1" fmla="*/ 115 h 313"/>
                  <a:gd name="T2" fmla="*/ 157 w 314"/>
                  <a:gd name="T3" fmla="*/ 0 h 313"/>
                  <a:gd name="T4" fmla="*/ 6 w 314"/>
                  <a:gd name="T5" fmla="*/ 115 h 313"/>
                  <a:gd name="T6" fmla="*/ 0 w 314"/>
                  <a:gd name="T7" fmla="*/ 156 h 313"/>
                  <a:gd name="T8" fmla="*/ 9 w 314"/>
                  <a:gd name="T9" fmla="*/ 209 h 313"/>
                  <a:gd name="T10" fmla="*/ 157 w 314"/>
                  <a:gd name="T11" fmla="*/ 313 h 313"/>
                  <a:gd name="T12" fmla="*/ 305 w 314"/>
                  <a:gd name="T13" fmla="*/ 209 h 313"/>
                  <a:gd name="T14" fmla="*/ 314 w 314"/>
                  <a:gd name="T15" fmla="*/ 156 h 313"/>
                  <a:gd name="T16" fmla="*/ 309 w 314"/>
                  <a:gd name="T17" fmla="*/ 115 h 313"/>
                  <a:gd name="T18" fmla="*/ 279 w 314"/>
                  <a:gd name="T19" fmla="*/ 209 h 313"/>
                  <a:gd name="T20" fmla="*/ 157 w 314"/>
                  <a:gd name="T21" fmla="*/ 289 h 313"/>
                  <a:gd name="T22" fmla="*/ 35 w 314"/>
                  <a:gd name="T23" fmla="*/ 209 h 313"/>
                  <a:gd name="T24" fmla="*/ 24 w 314"/>
                  <a:gd name="T25" fmla="*/ 156 h 313"/>
                  <a:gd name="T26" fmla="*/ 31 w 314"/>
                  <a:gd name="T27" fmla="*/ 115 h 313"/>
                  <a:gd name="T28" fmla="*/ 157 w 314"/>
                  <a:gd name="T29" fmla="*/ 24 h 313"/>
                  <a:gd name="T30" fmla="*/ 284 w 314"/>
                  <a:gd name="T31" fmla="*/ 115 h 313"/>
                  <a:gd name="T32" fmla="*/ 290 w 314"/>
                  <a:gd name="T33" fmla="*/ 156 h 313"/>
                  <a:gd name="T34" fmla="*/ 279 w 314"/>
                  <a:gd name="T35" fmla="*/ 209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4" h="313">
                    <a:moveTo>
                      <a:pt x="309" y="115"/>
                    </a:moveTo>
                    <a:cubicBezTo>
                      <a:pt x="291" y="49"/>
                      <a:pt x="229" y="0"/>
                      <a:pt x="157" y="0"/>
                    </a:cubicBezTo>
                    <a:cubicBezTo>
                      <a:pt x="85" y="0"/>
                      <a:pt x="24" y="49"/>
                      <a:pt x="6" y="115"/>
                    </a:cubicBezTo>
                    <a:cubicBezTo>
                      <a:pt x="2" y="129"/>
                      <a:pt x="0" y="142"/>
                      <a:pt x="0" y="156"/>
                    </a:cubicBezTo>
                    <a:cubicBezTo>
                      <a:pt x="0" y="175"/>
                      <a:pt x="3" y="192"/>
                      <a:pt x="9" y="209"/>
                    </a:cubicBezTo>
                    <a:cubicBezTo>
                      <a:pt x="31" y="270"/>
                      <a:pt x="89" y="313"/>
                      <a:pt x="157" y="313"/>
                    </a:cubicBezTo>
                    <a:cubicBezTo>
                      <a:pt x="225" y="313"/>
                      <a:pt x="283" y="270"/>
                      <a:pt x="305" y="209"/>
                    </a:cubicBezTo>
                    <a:cubicBezTo>
                      <a:pt x="311" y="192"/>
                      <a:pt x="314" y="175"/>
                      <a:pt x="314" y="156"/>
                    </a:cubicBezTo>
                    <a:cubicBezTo>
                      <a:pt x="314" y="142"/>
                      <a:pt x="312" y="129"/>
                      <a:pt x="309" y="115"/>
                    </a:cubicBezTo>
                    <a:close/>
                    <a:moveTo>
                      <a:pt x="279" y="209"/>
                    </a:moveTo>
                    <a:cubicBezTo>
                      <a:pt x="259" y="256"/>
                      <a:pt x="212" y="289"/>
                      <a:pt x="157" y="289"/>
                    </a:cubicBezTo>
                    <a:cubicBezTo>
                      <a:pt x="102" y="289"/>
                      <a:pt x="55" y="256"/>
                      <a:pt x="35" y="209"/>
                    </a:cubicBezTo>
                    <a:cubicBezTo>
                      <a:pt x="28" y="193"/>
                      <a:pt x="24" y="175"/>
                      <a:pt x="24" y="156"/>
                    </a:cubicBezTo>
                    <a:cubicBezTo>
                      <a:pt x="24" y="142"/>
                      <a:pt x="27" y="128"/>
                      <a:pt x="31" y="115"/>
                    </a:cubicBezTo>
                    <a:cubicBezTo>
                      <a:pt x="48" y="62"/>
                      <a:pt x="98" y="24"/>
                      <a:pt x="157" y="24"/>
                    </a:cubicBezTo>
                    <a:cubicBezTo>
                      <a:pt x="216" y="24"/>
                      <a:pt x="266" y="62"/>
                      <a:pt x="284" y="115"/>
                    </a:cubicBezTo>
                    <a:cubicBezTo>
                      <a:pt x="288" y="128"/>
                      <a:pt x="290" y="142"/>
                      <a:pt x="290" y="156"/>
                    </a:cubicBezTo>
                    <a:cubicBezTo>
                      <a:pt x="290" y="175"/>
                      <a:pt x="286" y="193"/>
                      <a:pt x="279" y="2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pPr latinLnBrk="0">
                  <a:defRPr/>
                </a:pPr>
                <a:endParaRPr lang="en-US" kern="0" dirty="0">
                  <a:solidFill>
                    <a:prstClr val="black"/>
                  </a:solidFill>
                  <a:latin typeface="Open Sans"/>
                </a:endParaRPr>
              </a:p>
            </p:txBody>
          </p:sp>
        </p:grp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636069F7-564B-4B37-86C2-0470260A4F75}"/>
                </a:ext>
              </a:extLst>
            </p:cNvPr>
            <p:cNvSpPr txBox="1"/>
            <p:nvPr/>
          </p:nvSpPr>
          <p:spPr>
            <a:xfrm>
              <a:off x="10640200" y="6209312"/>
              <a:ext cx="280969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600" spc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3B3838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처리</a:t>
              </a:r>
              <a:endParaRPr lang="ko-KR" altLang="en-US" sz="3600" spc="600" dirty="0"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2E39CB7C-6D31-456C-8870-5EDF3BC53BF3}"/>
                </a:ext>
              </a:extLst>
            </p:cNvPr>
            <p:cNvSpPr txBox="1"/>
            <p:nvPr/>
          </p:nvSpPr>
          <p:spPr>
            <a:xfrm>
              <a:off x="10591610" y="6906122"/>
              <a:ext cx="290687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국민권익위원회</a:t>
              </a:r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2800" spc="-160" dirty="0"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  <p:sp>
          <p:nvSpPr>
            <p:cNvPr id="198" name="Freeform 57">
              <a:extLst>
                <a:ext uri="{FF2B5EF4-FFF2-40B4-BE49-F238E27FC236}">
                  <a16:creationId xmlns:a16="http://schemas.microsoft.com/office/drawing/2014/main" id="{E9ABBD27-8F6F-4D13-8853-CF3D64C5A7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842665" y="4788310"/>
              <a:ext cx="476245" cy="668806"/>
            </a:xfrm>
            <a:custGeom>
              <a:avLst/>
              <a:gdLst>
                <a:gd name="T0" fmla="*/ 1089 w 1089"/>
                <a:gd name="T1" fmla="*/ 292 h 1701"/>
                <a:gd name="T2" fmla="*/ 689 w 1089"/>
                <a:gd name="T3" fmla="*/ 169 h 1701"/>
                <a:gd name="T4" fmla="*/ 570 w 1089"/>
                <a:gd name="T5" fmla="*/ 0 h 1701"/>
                <a:gd name="T6" fmla="*/ 199 w 1089"/>
                <a:gd name="T7" fmla="*/ 102 h 1701"/>
                <a:gd name="T8" fmla="*/ 51 w 1089"/>
                <a:gd name="T9" fmla="*/ 167 h 1701"/>
                <a:gd name="T10" fmla="*/ 57 w 1089"/>
                <a:gd name="T11" fmla="*/ 292 h 1701"/>
                <a:gd name="T12" fmla="*/ 1 w 1089"/>
                <a:gd name="T13" fmla="*/ 1616 h 1701"/>
                <a:gd name="T14" fmla="*/ 1088 w 1089"/>
                <a:gd name="T15" fmla="*/ 1701 h 1701"/>
                <a:gd name="T16" fmla="*/ 1032 w 1089"/>
                <a:gd name="T17" fmla="*/ 1616 h 1701"/>
                <a:gd name="T18" fmla="*/ 1032 w 1089"/>
                <a:gd name="T19" fmla="*/ 292 h 1701"/>
                <a:gd name="T20" fmla="*/ 224 w 1089"/>
                <a:gd name="T21" fmla="*/ 1505 h 1701"/>
                <a:gd name="T22" fmla="*/ 352 w 1089"/>
                <a:gd name="T23" fmla="*/ 1249 h 1701"/>
                <a:gd name="T24" fmla="*/ 352 w 1089"/>
                <a:gd name="T25" fmla="*/ 1121 h 1701"/>
                <a:gd name="T26" fmla="*/ 224 w 1089"/>
                <a:gd name="T27" fmla="*/ 865 h 1701"/>
                <a:gd name="T28" fmla="*/ 352 w 1089"/>
                <a:gd name="T29" fmla="*/ 1121 h 1701"/>
                <a:gd name="T30" fmla="*/ 224 w 1089"/>
                <a:gd name="T31" fmla="*/ 736 h 1701"/>
                <a:gd name="T32" fmla="*/ 352 w 1089"/>
                <a:gd name="T33" fmla="*/ 481 h 1701"/>
                <a:gd name="T34" fmla="*/ 608 w 1089"/>
                <a:gd name="T35" fmla="*/ 1505 h 1701"/>
                <a:gd name="T36" fmla="*/ 481 w 1089"/>
                <a:gd name="T37" fmla="*/ 1249 h 1701"/>
                <a:gd name="T38" fmla="*/ 608 w 1089"/>
                <a:gd name="T39" fmla="*/ 1505 h 1701"/>
                <a:gd name="T40" fmla="*/ 481 w 1089"/>
                <a:gd name="T41" fmla="*/ 1121 h 1701"/>
                <a:gd name="T42" fmla="*/ 608 w 1089"/>
                <a:gd name="T43" fmla="*/ 865 h 1701"/>
                <a:gd name="T44" fmla="*/ 608 w 1089"/>
                <a:gd name="T45" fmla="*/ 736 h 1701"/>
                <a:gd name="T46" fmla="*/ 481 w 1089"/>
                <a:gd name="T47" fmla="*/ 481 h 1701"/>
                <a:gd name="T48" fmla="*/ 608 w 1089"/>
                <a:gd name="T49" fmla="*/ 736 h 1701"/>
                <a:gd name="T50" fmla="*/ 737 w 1089"/>
                <a:gd name="T51" fmla="*/ 1505 h 1701"/>
                <a:gd name="T52" fmla="*/ 865 w 1089"/>
                <a:gd name="T53" fmla="*/ 1249 h 1701"/>
                <a:gd name="T54" fmla="*/ 865 w 1089"/>
                <a:gd name="T55" fmla="*/ 1121 h 1701"/>
                <a:gd name="T56" fmla="*/ 737 w 1089"/>
                <a:gd name="T57" fmla="*/ 865 h 1701"/>
                <a:gd name="T58" fmla="*/ 865 w 1089"/>
                <a:gd name="T59" fmla="*/ 1121 h 1701"/>
                <a:gd name="T60" fmla="*/ 737 w 1089"/>
                <a:gd name="T61" fmla="*/ 736 h 1701"/>
                <a:gd name="T62" fmla="*/ 865 w 1089"/>
                <a:gd name="T63" fmla="*/ 481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89" h="1701">
                  <a:moveTo>
                    <a:pt x="1032" y="292"/>
                  </a:moveTo>
                  <a:lnTo>
                    <a:pt x="1089" y="292"/>
                  </a:lnTo>
                  <a:lnTo>
                    <a:pt x="1038" y="169"/>
                  </a:lnTo>
                  <a:lnTo>
                    <a:pt x="689" y="169"/>
                  </a:lnTo>
                  <a:lnTo>
                    <a:pt x="689" y="0"/>
                  </a:lnTo>
                  <a:lnTo>
                    <a:pt x="570" y="0"/>
                  </a:lnTo>
                  <a:lnTo>
                    <a:pt x="570" y="102"/>
                  </a:lnTo>
                  <a:lnTo>
                    <a:pt x="199" y="102"/>
                  </a:lnTo>
                  <a:lnTo>
                    <a:pt x="199" y="167"/>
                  </a:lnTo>
                  <a:lnTo>
                    <a:pt x="51" y="167"/>
                  </a:lnTo>
                  <a:lnTo>
                    <a:pt x="0" y="292"/>
                  </a:lnTo>
                  <a:lnTo>
                    <a:pt x="57" y="292"/>
                  </a:lnTo>
                  <a:lnTo>
                    <a:pt x="57" y="1616"/>
                  </a:lnTo>
                  <a:lnTo>
                    <a:pt x="1" y="1616"/>
                  </a:lnTo>
                  <a:lnTo>
                    <a:pt x="1" y="1701"/>
                  </a:lnTo>
                  <a:lnTo>
                    <a:pt x="1088" y="1701"/>
                  </a:lnTo>
                  <a:lnTo>
                    <a:pt x="1088" y="1616"/>
                  </a:lnTo>
                  <a:lnTo>
                    <a:pt x="1032" y="1616"/>
                  </a:lnTo>
                  <a:lnTo>
                    <a:pt x="1032" y="292"/>
                  </a:lnTo>
                  <a:lnTo>
                    <a:pt x="1032" y="292"/>
                  </a:lnTo>
                  <a:close/>
                  <a:moveTo>
                    <a:pt x="352" y="1505"/>
                  </a:moveTo>
                  <a:lnTo>
                    <a:pt x="224" y="1505"/>
                  </a:lnTo>
                  <a:lnTo>
                    <a:pt x="224" y="1249"/>
                  </a:lnTo>
                  <a:lnTo>
                    <a:pt x="352" y="1249"/>
                  </a:lnTo>
                  <a:lnTo>
                    <a:pt x="352" y="1505"/>
                  </a:lnTo>
                  <a:close/>
                  <a:moveTo>
                    <a:pt x="352" y="1121"/>
                  </a:moveTo>
                  <a:lnTo>
                    <a:pt x="224" y="1121"/>
                  </a:lnTo>
                  <a:lnTo>
                    <a:pt x="224" y="865"/>
                  </a:lnTo>
                  <a:lnTo>
                    <a:pt x="352" y="865"/>
                  </a:lnTo>
                  <a:lnTo>
                    <a:pt x="352" y="1121"/>
                  </a:lnTo>
                  <a:close/>
                  <a:moveTo>
                    <a:pt x="352" y="736"/>
                  </a:moveTo>
                  <a:lnTo>
                    <a:pt x="224" y="736"/>
                  </a:lnTo>
                  <a:lnTo>
                    <a:pt x="224" y="481"/>
                  </a:lnTo>
                  <a:lnTo>
                    <a:pt x="352" y="481"/>
                  </a:lnTo>
                  <a:lnTo>
                    <a:pt x="352" y="736"/>
                  </a:lnTo>
                  <a:close/>
                  <a:moveTo>
                    <a:pt x="608" y="1505"/>
                  </a:moveTo>
                  <a:lnTo>
                    <a:pt x="481" y="1505"/>
                  </a:lnTo>
                  <a:lnTo>
                    <a:pt x="481" y="1249"/>
                  </a:lnTo>
                  <a:lnTo>
                    <a:pt x="608" y="1249"/>
                  </a:lnTo>
                  <a:lnTo>
                    <a:pt x="608" y="1505"/>
                  </a:lnTo>
                  <a:close/>
                  <a:moveTo>
                    <a:pt x="608" y="1121"/>
                  </a:moveTo>
                  <a:lnTo>
                    <a:pt x="481" y="1121"/>
                  </a:lnTo>
                  <a:lnTo>
                    <a:pt x="481" y="865"/>
                  </a:lnTo>
                  <a:lnTo>
                    <a:pt x="608" y="865"/>
                  </a:lnTo>
                  <a:lnTo>
                    <a:pt x="608" y="1121"/>
                  </a:lnTo>
                  <a:close/>
                  <a:moveTo>
                    <a:pt x="608" y="736"/>
                  </a:moveTo>
                  <a:lnTo>
                    <a:pt x="481" y="736"/>
                  </a:lnTo>
                  <a:lnTo>
                    <a:pt x="481" y="481"/>
                  </a:lnTo>
                  <a:lnTo>
                    <a:pt x="608" y="481"/>
                  </a:lnTo>
                  <a:lnTo>
                    <a:pt x="608" y="736"/>
                  </a:lnTo>
                  <a:close/>
                  <a:moveTo>
                    <a:pt x="865" y="1505"/>
                  </a:moveTo>
                  <a:lnTo>
                    <a:pt x="737" y="1505"/>
                  </a:lnTo>
                  <a:lnTo>
                    <a:pt x="737" y="1249"/>
                  </a:lnTo>
                  <a:lnTo>
                    <a:pt x="865" y="1249"/>
                  </a:lnTo>
                  <a:lnTo>
                    <a:pt x="865" y="1505"/>
                  </a:lnTo>
                  <a:close/>
                  <a:moveTo>
                    <a:pt x="865" y="1121"/>
                  </a:moveTo>
                  <a:lnTo>
                    <a:pt x="737" y="1121"/>
                  </a:lnTo>
                  <a:lnTo>
                    <a:pt x="737" y="865"/>
                  </a:lnTo>
                  <a:lnTo>
                    <a:pt x="865" y="865"/>
                  </a:lnTo>
                  <a:lnTo>
                    <a:pt x="865" y="1121"/>
                  </a:lnTo>
                  <a:close/>
                  <a:moveTo>
                    <a:pt x="865" y="736"/>
                  </a:moveTo>
                  <a:lnTo>
                    <a:pt x="737" y="736"/>
                  </a:lnTo>
                  <a:lnTo>
                    <a:pt x="737" y="481"/>
                  </a:lnTo>
                  <a:lnTo>
                    <a:pt x="865" y="481"/>
                  </a:lnTo>
                  <a:lnTo>
                    <a:pt x="865" y="7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7200" dirty="0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56D15E3F-B1AA-4FFA-A581-D2996E2B01AD}"/>
              </a:ext>
            </a:extLst>
          </p:cNvPr>
          <p:cNvGrpSpPr/>
          <p:nvPr/>
        </p:nvGrpSpPr>
        <p:grpSpPr>
          <a:xfrm>
            <a:off x="14550291" y="4435060"/>
            <a:ext cx="4180366" cy="3913114"/>
            <a:chOff x="14550291" y="4435060"/>
            <a:chExt cx="4180366" cy="3913114"/>
          </a:xfrm>
        </p:grpSpPr>
        <p:sp>
          <p:nvSpPr>
            <p:cNvPr id="128" name="Freeform 10">
              <a:extLst>
                <a:ext uri="{FF2B5EF4-FFF2-40B4-BE49-F238E27FC236}">
                  <a16:creationId xmlns:a16="http://schemas.microsoft.com/office/drawing/2014/main" id="{D6EDC65A-CCC7-4949-A55A-BED0D1582A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50291" y="4990103"/>
              <a:ext cx="4180366" cy="3358071"/>
            </a:xfrm>
            <a:custGeom>
              <a:avLst/>
              <a:gdLst>
                <a:gd name="T0" fmla="*/ 1100 w 1100"/>
                <a:gd name="T1" fmla="*/ 443 h 885"/>
                <a:gd name="T2" fmla="*/ 914 w 1100"/>
                <a:gd name="T3" fmla="*/ 262 h 885"/>
                <a:gd name="T4" fmla="*/ 914 w 1100"/>
                <a:gd name="T5" fmla="*/ 403 h 885"/>
                <a:gd name="T6" fmla="*/ 885 w 1100"/>
                <a:gd name="T7" fmla="*/ 403 h 885"/>
                <a:gd name="T8" fmla="*/ 791 w 1100"/>
                <a:gd name="T9" fmla="*/ 403 h 885"/>
                <a:gd name="T10" fmla="*/ 791 w 1100"/>
                <a:gd name="T11" fmla="*/ 483 h 885"/>
                <a:gd name="T12" fmla="*/ 791 w 1100"/>
                <a:gd name="T13" fmla="*/ 611 h 885"/>
                <a:gd name="T14" fmla="*/ 610 w 1100"/>
                <a:gd name="T15" fmla="*/ 792 h 885"/>
                <a:gd name="T16" fmla="*/ 274 w 1100"/>
                <a:gd name="T17" fmla="*/ 792 h 885"/>
                <a:gd name="T18" fmla="*/ 93 w 1100"/>
                <a:gd name="T19" fmla="*/ 611 h 885"/>
                <a:gd name="T20" fmla="*/ 93 w 1100"/>
                <a:gd name="T21" fmla="*/ 275 h 885"/>
                <a:gd name="T22" fmla="*/ 274 w 1100"/>
                <a:gd name="T23" fmla="*/ 94 h 885"/>
                <a:gd name="T24" fmla="*/ 294 w 1100"/>
                <a:gd name="T25" fmla="*/ 94 h 885"/>
                <a:gd name="T26" fmla="*/ 285 w 1100"/>
                <a:gd name="T27" fmla="*/ 41 h 885"/>
                <a:gd name="T28" fmla="*/ 291 w 1100"/>
                <a:gd name="T29" fmla="*/ 0 h 885"/>
                <a:gd name="T30" fmla="*/ 230 w 1100"/>
                <a:gd name="T31" fmla="*/ 0 h 885"/>
                <a:gd name="T32" fmla="*/ 0 w 1100"/>
                <a:gd name="T33" fmla="*/ 230 h 885"/>
                <a:gd name="T34" fmla="*/ 0 w 1100"/>
                <a:gd name="T35" fmla="*/ 656 h 885"/>
                <a:gd name="T36" fmla="*/ 230 w 1100"/>
                <a:gd name="T37" fmla="*/ 885 h 885"/>
                <a:gd name="T38" fmla="*/ 655 w 1100"/>
                <a:gd name="T39" fmla="*/ 885 h 885"/>
                <a:gd name="T40" fmla="*/ 885 w 1100"/>
                <a:gd name="T41" fmla="*/ 656 h 885"/>
                <a:gd name="T42" fmla="*/ 885 w 1100"/>
                <a:gd name="T43" fmla="*/ 483 h 885"/>
                <a:gd name="T44" fmla="*/ 914 w 1100"/>
                <a:gd name="T45" fmla="*/ 483 h 885"/>
                <a:gd name="T46" fmla="*/ 914 w 1100"/>
                <a:gd name="T47" fmla="*/ 624 h 885"/>
                <a:gd name="T48" fmla="*/ 1100 w 1100"/>
                <a:gd name="T49" fmla="*/ 443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00" h="885">
                  <a:moveTo>
                    <a:pt x="1100" y="443"/>
                  </a:moveTo>
                  <a:cubicBezTo>
                    <a:pt x="914" y="262"/>
                    <a:pt x="914" y="262"/>
                    <a:pt x="914" y="262"/>
                  </a:cubicBezTo>
                  <a:cubicBezTo>
                    <a:pt x="914" y="403"/>
                    <a:pt x="914" y="403"/>
                    <a:pt x="914" y="403"/>
                  </a:cubicBezTo>
                  <a:cubicBezTo>
                    <a:pt x="885" y="403"/>
                    <a:pt x="885" y="403"/>
                    <a:pt x="885" y="403"/>
                  </a:cubicBezTo>
                  <a:cubicBezTo>
                    <a:pt x="791" y="403"/>
                    <a:pt x="791" y="403"/>
                    <a:pt x="791" y="403"/>
                  </a:cubicBezTo>
                  <a:cubicBezTo>
                    <a:pt x="791" y="483"/>
                    <a:pt x="791" y="483"/>
                    <a:pt x="791" y="483"/>
                  </a:cubicBezTo>
                  <a:cubicBezTo>
                    <a:pt x="791" y="611"/>
                    <a:pt x="791" y="611"/>
                    <a:pt x="791" y="611"/>
                  </a:cubicBezTo>
                  <a:cubicBezTo>
                    <a:pt x="791" y="711"/>
                    <a:pt x="710" y="792"/>
                    <a:pt x="610" y="792"/>
                  </a:cubicBezTo>
                  <a:cubicBezTo>
                    <a:pt x="274" y="792"/>
                    <a:pt x="274" y="792"/>
                    <a:pt x="274" y="792"/>
                  </a:cubicBezTo>
                  <a:cubicBezTo>
                    <a:pt x="174" y="792"/>
                    <a:pt x="93" y="711"/>
                    <a:pt x="93" y="611"/>
                  </a:cubicBezTo>
                  <a:cubicBezTo>
                    <a:pt x="93" y="275"/>
                    <a:pt x="93" y="275"/>
                    <a:pt x="93" y="275"/>
                  </a:cubicBezTo>
                  <a:cubicBezTo>
                    <a:pt x="93" y="175"/>
                    <a:pt x="174" y="94"/>
                    <a:pt x="274" y="94"/>
                  </a:cubicBezTo>
                  <a:cubicBezTo>
                    <a:pt x="294" y="94"/>
                    <a:pt x="294" y="94"/>
                    <a:pt x="294" y="94"/>
                  </a:cubicBezTo>
                  <a:cubicBezTo>
                    <a:pt x="288" y="77"/>
                    <a:pt x="285" y="60"/>
                    <a:pt x="285" y="41"/>
                  </a:cubicBezTo>
                  <a:cubicBezTo>
                    <a:pt x="285" y="27"/>
                    <a:pt x="287" y="14"/>
                    <a:pt x="291" y="0"/>
                  </a:cubicBezTo>
                  <a:cubicBezTo>
                    <a:pt x="230" y="0"/>
                    <a:pt x="230" y="0"/>
                    <a:pt x="230" y="0"/>
                  </a:cubicBezTo>
                  <a:cubicBezTo>
                    <a:pt x="103" y="0"/>
                    <a:pt x="0" y="103"/>
                    <a:pt x="0" y="230"/>
                  </a:cubicBezTo>
                  <a:cubicBezTo>
                    <a:pt x="0" y="656"/>
                    <a:pt x="0" y="656"/>
                    <a:pt x="0" y="656"/>
                  </a:cubicBezTo>
                  <a:cubicBezTo>
                    <a:pt x="0" y="783"/>
                    <a:pt x="103" y="885"/>
                    <a:pt x="230" y="885"/>
                  </a:cubicBezTo>
                  <a:cubicBezTo>
                    <a:pt x="655" y="885"/>
                    <a:pt x="655" y="885"/>
                    <a:pt x="655" y="885"/>
                  </a:cubicBezTo>
                  <a:cubicBezTo>
                    <a:pt x="782" y="885"/>
                    <a:pt x="885" y="783"/>
                    <a:pt x="885" y="656"/>
                  </a:cubicBezTo>
                  <a:cubicBezTo>
                    <a:pt x="885" y="483"/>
                    <a:pt x="885" y="483"/>
                    <a:pt x="885" y="483"/>
                  </a:cubicBezTo>
                  <a:cubicBezTo>
                    <a:pt x="914" y="483"/>
                    <a:pt x="914" y="483"/>
                    <a:pt x="914" y="483"/>
                  </a:cubicBezTo>
                  <a:cubicBezTo>
                    <a:pt x="914" y="624"/>
                    <a:pt x="914" y="624"/>
                    <a:pt x="914" y="624"/>
                  </a:cubicBezTo>
                  <a:lnTo>
                    <a:pt x="1100" y="44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defRPr/>
              </a:pPr>
              <a:endParaRPr lang="en-US" kern="0">
                <a:solidFill>
                  <a:prstClr val="black"/>
                </a:solidFill>
                <a:latin typeface="Open Sans"/>
              </a:endParaRPr>
            </a:p>
          </p:txBody>
        </p:sp>
        <p:grpSp>
          <p:nvGrpSpPr>
            <p:cNvPr id="148" name="Group 4">
              <a:extLst>
                <a:ext uri="{FF2B5EF4-FFF2-40B4-BE49-F238E27FC236}">
                  <a16:creationId xmlns:a16="http://schemas.microsoft.com/office/drawing/2014/main" id="{AB893D70-8F64-482C-81E4-1CA28B73B65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5537363" y="4435060"/>
              <a:ext cx="1445292" cy="1439906"/>
              <a:chOff x="7394531" y="3210077"/>
              <a:chExt cx="596758" cy="594535"/>
            </a:xfrm>
          </p:grpSpPr>
          <p:sp>
            <p:nvSpPr>
              <p:cNvPr id="150" name="Freeform 8">
                <a:extLst>
                  <a:ext uri="{FF2B5EF4-FFF2-40B4-BE49-F238E27FC236}">
                    <a16:creationId xmlns:a16="http://schemas.microsoft.com/office/drawing/2014/main" id="{72296612-0723-49E4-9A5E-F77484433E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5287" y="3255640"/>
                <a:ext cx="505633" cy="503410"/>
              </a:xfrm>
              <a:custGeom>
                <a:avLst/>
                <a:gdLst>
                  <a:gd name="T0" fmla="*/ 260 w 266"/>
                  <a:gd name="T1" fmla="*/ 91 h 265"/>
                  <a:gd name="T2" fmla="*/ 133 w 266"/>
                  <a:gd name="T3" fmla="*/ 0 h 265"/>
                  <a:gd name="T4" fmla="*/ 7 w 266"/>
                  <a:gd name="T5" fmla="*/ 91 h 265"/>
                  <a:gd name="T6" fmla="*/ 0 w 266"/>
                  <a:gd name="T7" fmla="*/ 132 h 265"/>
                  <a:gd name="T8" fmla="*/ 11 w 266"/>
                  <a:gd name="T9" fmla="*/ 185 h 265"/>
                  <a:gd name="T10" fmla="*/ 133 w 266"/>
                  <a:gd name="T11" fmla="*/ 265 h 265"/>
                  <a:gd name="T12" fmla="*/ 255 w 266"/>
                  <a:gd name="T13" fmla="*/ 185 h 265"/>
                  <a:gd name="T14" fmla="*/ 266 w 266"/>
                  <a:gd name="T15" fmla="*/ 132 h 265"/>
                  <a:gd name="T16" fmla="*/ 260 w 266"/>
                  <a:gd name="T17" fmla="*/ 91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6" h="265">
                    <a:moveTo>
                      <a:pt x="260" y="91"/>
                    </a:moveTo>
                    <a:cubicBezTo>
                      <a:pt x="242" y="38"/>
                      <a:pt x="192" y="0"/>
                      <a:pt x="133" y="0"/>
                    </a:cubicBezTo>
                    <a:cubicBezTo>
                      <a:pt x="74" y="0"/>
                      <a:pt x="24" y="38"/>
                      <a:pt x="7" y="91"/>
                    </a:cubicBezTo>
                    <a:cubicBezTo>
                      <a:pt x="3" y="104"/>
                      <a:pt x="0" y="118"/>
                      <a:pt x="0" y="132"/>
                    </a:cubicBezTo>
                    <a:cubicBezTo>
                      <a:pt x="0" y="151"/>
                      <a:pt x="4" y="169"/>
                      <a:pt x="11" y="185"/>
                    </a:cubicBezTo>
                    <a:cubicBezTo>
                      <a:pt x="31" y="232"/>
                      <a:pt x="78" y="265"/>
                      <a:pt x="133" y="265"/>
                    </a:cubicBezTo>
                    <a:cubicBezTo>
                      <a:pt x="188" y="265"/>
                      <a:pt x="235" y="232"/>
                      <a:pt x="255" y="185"/>
                    </a:cubicBezTo>
                    <a:cubicBezTo>
                      <a:pt x="262" y="169"/>
                      <a:pt x="266" y="151"/>
                      <a:pt x="266" y="132"/>
                    </a:cubicBezTo>
                    <a:cubicBezTo>
                      <a:pt x="266" y="118"/>
                      <a:pt x="264" y="104"/>
                      <a:pt x="260" y="91"/>
                    </a:cubicBezTo>
                    <a:close/>
                  </a:path>
                </a:pathLst>
              </a:custGeom>
              <a:solidFill>
                <a:srgbClr val="AA86B4"/>
              </a:solidFill>
              <a:ln>
                <a:noFill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pPr latinLnBrk="0">
                  <a:defRPr/>
                </a:pPr>
                <a:endParaRPr lang="en-US" kern="0" dirty="0">
                  <a:solidFill>
                    <a:prstClr val="black"/>
                  </a:solidFill>
                  <a:latin typeface="Open Sans"/>
                </a:endParaRPr>
              </a:p>
            </p:txBody>
          </p:sp>
          <p:sp>
            <p:nvSpPr>
              <p:cNvPr id="151" name="Freeform 9">
                <a:extLst>
                  <a:ext uri="{FF2B5EF4-FFF2-40B4-BE49-F238E27FC236}">
                    <a16:creationId xmlns:a16="http://schemas.microsoft.com/office/drawing/2014/main" id="{8D764240-17B0-49ED-9ED6-495EC6F501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394531" y="3210077"/>
                <a:ext cx="596758" cy="594535"/>
              </a:xfrm>
              <a:custGeom>
                <a:avLst/>
                <a:gdLst>
                  <a:gd name="T0" fmla="*/ 309 w 314"/>
                  <a:gd name="T1" fmla="*/ 115 h 313"/>
                  <a:gd name="T2" fmla="*/ 157 w 314"/>
                  <a:gd name="T3" fmla="*/ 0 h 313"/>
                  <a:gd name="T4" fmla="*/ 6 w 314"/>
                  <a:gd name="T5" fmla="*/ 115 h 313"/>
                  <a:gd name="T6" fmla="*/ 0 w 314"/>
                  <a:gd name="T7" fmla="*/ 156 h 313"/>
                  <a:gd name="T8" fmla="*/ 9 w 314"/>
                  <a:gd name="T9" fmla="*/ 209 h 313"/>
                  <a:gd name="T10" fmla="*/ 157 w 314"/>
                  <a:gd name="T11" fmla="*/ 313 h 313"/>
                  <a:gd name="T12" fmla="*/ 305 w 314"/>
                  <a:gd name="T13" fmla="*/ 209 h 313"/>
                  <a:gd name="T14" fmla="*/ 314 w 314"/>
                  <a:gd name="T15" fmla="*/ 156 h 313"/>
                  <a:gd name="T16" fmla="*/ 309 w 314"/>
                  <a:gd name="T17" fmla="*/ 115 h 313"/>
                  <a:gd name="T18" fmla="*/ 279 w 314"/>
                  <a:gd name="T19" fmla="*/ 209 h 313"/>
                  <a:gd name="T20" fmla="*/ 157 w 314"/>
                  <a:gd name="T21" fmla="*/ 289 h 313"/>
                  <a:gd name="T22" fmla="*/ 35 w 314"/>
                  <a:gd name="T23" fmla="*/ 209 h 313"/>
                  <a:gd name="T24" fmla="*/ 24 w 314"/>
                  <a:gd name="T25" fmla="*/ 156 h 313"/>
                  <a:gd name="T26" fmla="*/ 31 w 314"/>
                  <a:gd name="T27" fmla="*/ 115 h 313"/>
                  <a:gd name="T28" fmla="*/ 157 w 314"/>
                  <a:gd name="T29" fmla="*/ 24 h 313"/>
                  <a:gd name="T30" fmla="*/ 284 w 314"/>
                  <a:gd name="T31" fmla="*/ 115 h 313"/>
                  <a:gd name="T32" fmla="*/ 290 w 314"/>
                  <a:gd name="T33" fmla="*/ 156 h 313"/>
                  <a:gd name="T34" fmla="*/ 279 w 314"/>
                  <a:gd name="T35" fmla="*/ 209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4" h="313">
                    <a:moveTo>
                      <a:pt x="309" y="115"/>
                    </a:moveTo>
                    <a:cubicBezTo>
                      <a:pt x="290" y="49"/>
                      <a:pt x="229" y="0"/>
                      <a:pt x="157" y="0"/>
                    </a:cubicBezTo>
                    <a:cubicBezTo>
                      <a:pt x="85" y="0"/>
                      <a:pt x="24" y="49"/>
                      <a:pt x="6" y="115"/>
                    </a:cubicBezTo>
                    <a:cubicBezTo>
                      <a:pt x="2" y="129"/>
                      <a:pt x="0" y="142"/>
                      <a:pt x="0" y="156"/>
                    </a:cubicBezTo>
                    <a:cubicBezTo>
                      <a:pt x="0" y="175"/>
                      <a:pt x="3" y="192"/>
                      <a:pt x="9" y="209"/>
                    </a:cubicBezTo>
                    <a:cubicBezTo>
                      <a:pt x="31" y="270"/>
                      <a:pt x="89" y="313"/>
                      <a:pt x="157" y="313"/>
                    </a:cubicBezTo>
                    <a:cubicBezTo>
                      <a:pt x="225" y="313"/>
                      <a:pt x="283" y="270"/>
                      <a:pt x="305" y="209"/>
                    </a:cubicBezTo>
                    <a:cubicBezTo>
                      <a:pt x="311" y="192"/>
                      <a:pt x="314" y="175"/>
                      <a:pt x="314" y="156"/>
                    </a:cubicBezTo>
                    <a:cubicBezTo>
                      <a:pt x="314" y="142"/>
                      <a:pt x="312" y="129"/>
                      <a:pt x="309" y="115"/>
                    </a:cubicBezTo>
                    <a:close/>
                    <a:moveTo>
                      <a:pt x="279" y="209"/>
                    </a:moveTo>
                    <a:cubicBezTo>
                      <a:pt x="259" y="256"/>
                      <a:pt x="212" y="289"/>
                      <a:pt x="157" y="289"/>
                    </a:cubicBezTo>
                    <a:cubicBezTo>
                      <a:pt x="102" y="289"/>
                      <a:pt x="55" y="256"/>
                      <a:pt x="35" y="209"/>
                    </a:cubicBezTo>
                    <a:cubicBezTo>
                      <a:pt x="28" y="193"/>
                      <a:pt x="24" y="175"/>
                      <a:pt x="24" y="156"/>
                    </a:cubicBezTo>
                    <a:cubicBezTo>
                      <a:pt x="24" y="142"/>
                      <a:pt x="27" y="128"/>
                      <a:pt x="31" y="115"/>
                    </a:cubicBezTo>
                    <a:cubicBezTo>
                      <a:pt x="48" y="62"/>
                      <a:pt x="98" y="24"/>
                      <a:pt x="157" y="24"/>
                    </a:cubicBezTo>
                    <a:cubicBezTo>
                      <a:pt x="216" y="24"/>
                      <a:pt x="266" y="62"/>
                      <a:pt x="284" y="115"/>
                    </a:cubicBezTo>
                    <a:cubicBezTo>
                      <a:pt x="288" y="128"/>
                      <a:pt x="290" y="142"/>
                      <a:pt x="290" y="156"/>
                    </a:cubicBezTo>
                    <a:cubicBezTo>
                      <a:pt x="290" y="175"/>
                      <a:pt x="286" y="193"/>
                      <a:pt x="279" y="2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pPr latinLnBrk="0">
                  <a:defRPr/>
                </a:pPr>
                <a:endParaRPr lang="en-US" kern="0">
                  <a:solidFill>
                    <a:prstClr val="black"/>
                  </a:solidFill>
                  <a:latin typeface="Open Sans"/>
                </a:endParaRPr>
              </a:p>
            </p:txBody>
          </p:sp>
        </p:grp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309BE2AF-7977-4B26-B2F3-75BB569C0004}"/>
                </a:ext>
              </a:extLst>
            </p:cNvPr>
            <p:cNvSpPr txBox="1"/>
            <p:nvPr/>
          </p:nvSpPr>
          <p:spPr>
            <a:xfrm>
              <a:off x="14859783" y="6209313"/>
              <a:ext cx="280969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600" spc="-14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3B3838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수</a:t>
              </a:r>
              <a:r>
                <a:rPr lang="ko-KR" altLang="en-US" sz="3600" spc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3B3838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사</a:t>
              </a:r>
              <a:r>
                <a:rPr lang="en-US" altLang="ko-KR" sz="3600" spc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3B3838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3600" spc="-14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3B3838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조사</a:t>
              </a:r>
              <a:endParaRPr lang="ko-KR" altLang="en-US" sz="3600" dirty="0"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E3A54B30-DCF1-415D-AEE5-78828892D266}"/>
                </a:ext>
              </a:extLst>
            </p:cNvPr>
            <p:cNvSpPr txBox="1"/>
            <p:nvPr/>
          </p:nvSpPr>
          <p:spPr>
            <a:xfrm>
              <a:off x="14865652" y="6906122"/>
              <a:ext cx="279795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8B9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800" spc="-14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8B9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수사</a:t>
              </a:r>
              <a:r>
                <a:rPr lang="en-US" altLang="ko-KR" sz="2800" spc="-14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8B9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2800" spc="-14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8B9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조사기관</a:t>
              </a:r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8B9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)     </a:t>
              </a:r>
              <a:endParaRPr lang="ko-KR" altLang="en-US" sz="2800" spc="-160" dirty="0">
                <a:solidFill>
                  <a:srgbClr val="008B9E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99" name="Freeform 58">
              <a:extLst>
                <a:ext uri="{FF2B5EF4-FFF2-40B4-BE49-F238E27FC236}">
                  <a16:creationId xmlns:a16="http://schemas.microsoft.com/office/drawing/2014/main" id="{A4DDEF9F-78E9-4F70-B21C-AD340A9D1A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9788" y="4869551"/>
              <a:ext cx="631685" cy="555448"/>
            </a:xfrm>
            <a:custGeom>
              <a:avLst/>
              <a:gdLst>
                <a:gd name="T0" fmla="*/ 400 w 400"/>
                <a:gd name="T1" fmla="*/ 352 h 352"/>
                <a:gd name="T2" fmla="*/ 394 w 400"/>
                <a:gd name="T3" fmla="*/ 268 h 352"/>
                <a:gd name="T4" fmla="*/ 342 w 400"/>
                <a:gd name="T5" fmla="*/ 236 h 352"/>
                <a:gd name="T6" fmla="*/ 303 w 400"/>
                <a:gd name="T7" fmla="*/ 191 h 352"/>
                <a:gd name="T8" fmla="*/ 316 w 400"/>
                <a:gd name="T9" fmla="*/ 157 h 352"/>
                <a:gd name="T10" fmla="*/ 327 w 400"/>
                <a:gd name="T11" fmla="*/ 134 h 352"/>
                <a:gd name="T12" fmla="*/ 322 w 400"/>
                <a:gd name="T13" fmla="*/ 122 h 352"/>
                <a:gd name="T14" fmla="*/ 325 w 400"/>
                <a:gd name="T15" fmla="*/ 98 h 352"/>
                <a:gd name="T16" fmla="*/ 278 w 400"/>
                <a:gd name="T17" fmla="*/ 51 h 352"/>
                <a:gd name="T18" fmla="*/ 230 w 400"/>
                <a:gd name="T19" fmla="*/ 98 h 352"/>
                <a:gd name="T20" fmla="*/ 233 w 400"/>
                <a:gd name="T21" fmla="*/ 122 h 352"/>
                <a:gd name="T22" fmla="*/ 229 w 400"/>
                <a:gd name="T23" fmla="*/ 134 h 352"/>
                <a:gd name="T24" fmla="*/ 240 w 400"/>
                <a:gd name="T25" fmla="*/ 157 h 352"/>
                <a:gd name="T26" fmla="*/ 253 w 400"/>
                <a:gd name="T27" fmla="*/ 191 h 352"/>
                <a:gd name="T28" fmla="*/ 236 w 400"/>
                <a:gd name="T29" fmla="*/ 224 h 352"/>
                <a:gd name="T30" fmla="*/ 310 w 400"/>
                <a:gd name="T31" fmla="*/ 292 h 352"/>
                <a:gd name="T32" fmla="*/ 310 w 400"/>
                <a:gd name="T33" fmla="*/ 352 h 352"/>
                <a:gd name="T34" fmla="*/ 400 w 400"/>
                <a:gd name="T35" fmla="*/ 352 h 352"/>
                <a:gd name="T36" fmla="*/ 204 w 400"/>
                <a:gd name="T37" fmla="*/ 247 h 352"/>
                <a:gd name="T38" fmla="*/ 152 w 400"/>
                <a:gd name="T39" fmla="*/ 187 h 352"/>
                <a:gd name="T40" fmla="*/ 169 w 400"/>
                <a:gd name="T41" fmla="*/ 142 h 352"/>
                <a:gd name="T42" fmla="*/ 184 w 400"/>
                <a:gd name="T43" fmla="*/ 111 h 352"/>
                <a:gd name="T44" fmla="*/ 179 w 400"/>
                <a:gd name="T45" fmla="*/ 95 h 352"/>
                <a:gd name="T46" fmla="*/ 183 w 400"/>
                <a:gd name="T47" fmla="*/ 63 h 352"/>
                <a:gd name="T48" fmla="*/ 119 w 400"/>
                <a:gd name="T49" fmla="*/ 0 h 352"/>
                <a:gd name="T50" fmla="*/ 55 w 400"/>
                <a:gd name="T51" fmla="*/ 63 h 352"/>
                <a:gd name="T52" fmla="*/ 59 w 400"/>
                <a:gd name="T53" fmla="*/ 95 h 352"/>
                <a:gd name="T54" fmla="*/ 53 w 400"/>
                <a:gd name="T55" fmla="*/ 111 h 352"/>
                <a:gd name="T56" fmla="*/ 68 w 400"/>
                <a:gd name="T57" fmla="*/ 142 h 352"/>
                <a:gd name="T58" fmla="*/ 86 w 400"/>
                <a:gd name="T59" fmla="*/ 187 h 352"/>
                <a:gd name="T60" fmla="*/ 33 w 400"/>
                <a:gd name="T61" fmla="*/ 247 h 352"/>
                <a:gd name="T62" fmla="*/ 0 w 400"/>
                <a:gd name="T63" fmla="*/ 279 h 352"/>
                <a:gd name="T64" fmla="*/ 0 w 400"/>
                <a:gd name="T65" fmla="*/ 352 h 352"/>
                <a:gd name="T66" fmla="*/ 278 w 400"/>
                <a:gd name="T67" fmla="*/ 352 h 352"/>
                <a:gd name="T68" fmla="*/ 278 w 400"/>
                <a:gd name="T69" fmla="*/ 297 h 352"/>
                <a:gd name="T70" fmla="*/ 204 w 400"/>
                <a:gd name="T71" fmla="*/ 247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00" h="352">
                  <a:moveTo>
                    <a:pt x="400" y="352"/>
                  </a:moveTo>
                  <a:cubicBezTo>
                    <a:pt x="400" y="352"/>
                    <a:pt x="399" y="276"/>
                    <a:pt x="394" y="268"/>
                  </a:cubicBezTo>
                  <a:cubicBezTo>
                    <a:pt x="387" y="257"/>
                    <a:pt x="371" y="249"/>
                    <a:pt x="342" y="236"/>
                  </a:cubicBezTo>
                  <a:cubicBezTo>
                    <a:pt x="312" y="224"/>
                    <a:pt x="303" y="213"/>
                    <a:pt x="303" y="191"/>
                  </a:cubicBezTo>
                  <a:cubicBezTo>
                    <a:pt x="303" y="177"/>
                    <a:pt x="312" y="182"/>
                    <a:pt x="316" y="157"/>
                  </a:cubicBezTo>
                  <a:cubicBezTo>
                    <a:pt x="317" y="147"/>
                    <a:pt x="325" y="157"/>
                    <a:pt x="327" y="134"/>
                  </a:cubicBezTo>
                  <a:cubicBezTo>
                    <a:pt x="327" y="124"/>
                    <a:pt x="322" y="122"/>
                    <a:pt x="322" y="122"/>
                  </a:cubicBezTo>
                  <a:cubicBezTo>
                    <a:pt x="322" y="122"/>
                    <a:pt x="325" y="108"/>
                    <a:pt x="325" y="98"/>
                  </a:cubicBezTo>
                  <a:cubicBezTo>
                    <a:pt x="327" y="85"/>
                    <a:pt x="319" y="51"/>
                    <a:pt x="278" y="51"/>
                  </a:cubicBezTo>
                  <a:cubicBezTo>
                    <a:pt x="236" y="51"/>
                    <a:pt x="229" y="85"/>
                    <a:pt x="230" y="98"/>
                  </a:cubicBezTo>
                  <a:cubicBezTo>
                    <a:pt x="231" y="108"/>
                    <a:pt x="233" y="122"/>
                    <a:pt x="233" y="122"/>
                  </a:cubicBezTo>
                  <a:cubicBezTo>
                    <a:pt x="233" y="122"/>
                    <a:pt x="229" y="124"/>
                    <a:pt x="229" y="134"/>
                  </a:cubicBezTo>
                  <a:cubicBezTo>
                    <a:pt x="230" y="157"/>
                    <a:pt x="238" y="147"/>
                    <a:pt x="240" y="157"/>
                  </a:cubicBezTo>
                  <a:cubicBezTo>
                    <a:pt x="244" y="182"/>
                    <a:pt x="253" y="177"/>
                    <a:pt x="253" y="191"/>
                  </a:cubicBezTo>
                  <a:cubicBezTo>
                    <a:pt x="253" y="206"/>
                    <a:pt x="248" y="216"/>
                    <a:pt x="236" y="224"/>
                  </a:cubicBezTo>
                  <a:cubicBezTo>
                    <a:pt x="301" y="257"/>
                    <a:pt x="310" y="263"/>
                    <a:pt x="310" y="292"/>
                  </a:cubicBezTo>
                  <a:cubicBezTo>
                    <a:pt x="310" y="352"/>
                    <a:pt x="310" y="352"/>
                    <a:pt x="310" y="352"/>
                  </a:cubicBezTo>
                  <a:lnTo>
                    <a:pt x="400" y="352"/>
                  </a:lnTo>
                  <a:close/>
                  <a:moveTo>
                    <a:pt x="204" y="247"/>
                  </a:moveTo>
                  <a:cubicBezTo>
                    <a:pt x="165" y="231"/>
                    <a:pt x="152" y="217"/>
                    <a:pt x="152" y="187"/>
                  </a:cubicBezTo>
                  <a:cubicBezTo>
                    <a:pt x="152" y="169"/>
                    <a:pt x="164" y="175"/>
                    <a:pt x="169" y="142"/>
                  </a:cubicBezTo>
                  <a:cubicBezTo>
                    <a:pt x="172" y="129"/>
                    <a:pt x="182" y="142"/>
                    <a:pt x="184" y="111"/>
                  </a:cubicBezTo>
                  <a:cubicBezTo>
                    <a:pt x="184" y="98"/>
                    <a:pt x="179" y="95"/>
                    <a:pt x="179" y="95"/>
                  </a:cubicBezTo>
                  <a:cubicBezTo>
                    <a:pt x="179" y="95"/>
                    <a:pt x="181" y="77"/>
                    <a:pt x="183" y="63"/>
                  </a:cubicBezTo>
                  <a:cubicBezTo>
                    <a:pt x="184" y="45"/>
                    <a:pt x="174" y="0"/>
                    <a:pt x="119" y="0"/>
                  </a:cubicBezTo>
                  <a:cubicBezTo>
                    <a:pt x="64" y="0"/>
                    <a:pt x="54" y="45"/>
                    <a:pt x="55" y="63"/>
                  </a:cubicBezTo>
                  <a:cubicBezTo>
                    <a:pt x="56" y="77"/>
                    <a:pt x="59" y="95"/>
                    <a:pt x="59" y="95"/>
                  </a:cubicBezTo>
                  <a:cubicBezTo>
                    <a:pt x="59" y="95"/>
                    <a:pt x="53" y="98"/>
                    <a:pt x="53" y="111"/>
                  </a:cubicBezTo>
                  <a:cubicBezTo>
                    <a:pt x="55" y="142"/>
                    <a:pt x="66" y="129"/>
                    <a:pt x="68" y="142"/>
                  </a:cubicBezTo>
                  <a:cubicBezTo>
                    <a:pt x="74" y="175"/>
                    <a:pt x="86" y="169"/>
                    <a:pt x="86" y="187"/>
                  </a:cubicBezTo>
                  <a:cubicBezTo>
                    <a:pt x="86" y="217"/>
                    <a:pt x="73" y="231"/>
                    <a:pt x="33" y="247"/>
                  </a:cubicBezTo>
                  <a:cubicBezTo>
                    <a:pt x="21" y="252"/>
                    <a:pt x="0" y="260"/>
                    <a:pt x="0" y="279"/>
                  </a:cubicBezTo>
                  <a:cubicBezTo>
                    <a:pt x="0" y="352"/>
                    <a:pt x="0" y="352"/>
                    <a:pt x="0" y="352"/>
                  </a:cubicBezTo>
                  <a:cubicBezTo>
                    <a:pt x="278" y="352"/>
                    <a:pt x="278" y="352"/>
                    <a:pt x="278" y="352"/>
                  </a:cubicBezTo>
                  <a:cubicBezTo>
                    <a:pt x="278" y="352"/>
                    <a:pt x="278" y="309"/>
                    <a:pt x="278" y="297"/>
                  </a:cubicBezTo>
                  <a:cubicBezTo>
                    <a:pt x="278" y="280"/>
                    <a:pt x="244" y="264"/>
                    <a:pt x="204" y="2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65640" tIns="182820" rIns="365640" bIns="182820" numCol="1" anchor="t" anchorCtr="0" compatLnSpc="1">
              <a:prstTxWarp prst="textNoShape">
                <a:avLst/>
              </a:prstTxWarp>
            </a:bodyPr>
            <a:lstStyle/>
            <a:p>
              <a:endParaRPr lang="en-AU" sz="7198">
                <a:latin typeface="Impact" panose="020B0806030902050204" pitchFamily="34" charset="0"/>
              </a:endParaRPr>
            </a:p>
          </p:txBody>
        </p:sp>
      </p:grpSp>
      <p:sp>
        <p:nvSpPr>
          <p:cNvPr id="206" name="직사각형 205">
            <a:extLst>
              <a:ext uri="{FF2B5EF4-FFF2-40B4-BE49-F238E27FC236}">
                <a16:creationId xmlns:a16="http://schemas.microsoft.com/office/drawing/2014/main" id="{2132EFD5-4AF9-4C3B-8333-EDA87EBB9EB8}"/>
              </a:ext>
            </a:extLst>
          </p:cNvPr>
          <p:cNvSpPr/>
          <p:nvPr/>
        </p:nvSpPr>
        <p:spPr>
          <a:xfrm flipH="1">
            <a:off x="1768186" y="8809975"/>
            <a:ext cx="3989410" cy="1176531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marL="571471" indent="-287986" defTabSz="914354" latinLnBrk="0">
              <a:spcAft>
                <a:spcPts val="10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신고자 인적사항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spcAft>
                <a:spcPts val="10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신고대상 및 증거 제시</a:t>
            </a:r>
            <a:endParaRPr lang="ko-KR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207" name="직사각형 206">
            <a:extLst>
              <a:ext uri="{FF2B5EF4-FFF2-40B4-BE49-F238E27FC236}">
                <a16:creationId xmlns:a16="http://schemas.microsoft.com/office/drawing/2014/main" id="{6017A6AB-39FA-48CA-B402-A3716E8A55A6}"/>
              </a:ext>
            </a:extLst>
          </p:cNvPr>
          <p:cNvSpPr/>
          <p:nvPr/>
        </p:nvSpPr>
        <p:spPr>
          <a:xfrm flipH="1">
            <a:off x="5959213" y="8809976"/>
            <a:ext cx="4098279" cy="2747735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marL="571471" indent="-287986" defTabSz="914354" latinLnBrk="0">
              <a:spcAft>
                <a:spcPts val="1000"/>
              </a:spcAft>
              <a:buClr>
                <a:srgbClr val="00B0F0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신고 접수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spcAft>
                <a:spcPts val="1000"/>
              </a:spcAft>
              <a:buClr>
                <a:srgbClr val="00B0F0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신분공개동의 여부 확인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spcAft>
                <a:spcPts val="1000"/>
              </a:spcAft>
              <a:buClr>
                <a:srgbClr val="00B0F0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증거 유무 확인 및 특정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spcAft>
                <a:spcPts val="1000"/>
              </a:spcAft>
              <a:buClr>
                <a:srgbClr val="00B0F0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필요 시 보완 요구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208" name="직사각형 207">
            <a:extLst>
              <a:ext uri="{FF2B5EF4-FFF2-40B4-BE49-F238E27FC236}">
                <a16:creationId xmlns:a16="http://schemas.microsoft.com/office/drawing/2014/main" id="{6C985E2D-17D6-4218-9A05-1B41ACDCD23C}"/>
              </a:ext>
            </a:extLst>
          </p:cNvPr>
          <p:cNvSpPr/>
          <p:nvPr/>
        </p:nvSpPr>
        <p:spPr>
          <a:xfrm flipH="1">
            <a:off x="10101019" y="8809976"/>
            <a:ext cx="4182586" cy="2747735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marL="571471" indent="-287986" defTabSz="914354" latinLnBrk="0">
              <a:buClr>
                <a:srgbClr val="FF8989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수사 또는 조사가 필요한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283486" defTabSz="914354" latinLnBrk="0">
              <a:buClr>
                <a:srgbClr val="2D78BD"/>
              </a:buClr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경우 각 해당기관에 이첩</a:t>
            </a: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</a:p>
          <a:p>
            <a:pPr marL="283486" defTabSz="914354" latinLnBrk="0">
              <a:spcAft>
                <a:spcPts val="1000"/>
              </a:spcAft>
              <a:buClr>
                <a:srgbClr val="2D78BD"/>
              </a:buClr>
              <a:tabLst>
                <a:tab pos="177791" algn="l"/>
              </a:tabLst>
            </a:pP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송부 등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buClr>
                <a:srgbClr val="FF8989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부패행위</a:t>
            </a:r>
            <a:r>
              <a:rPr lang="en-US" altLang="ko-KR" sz="27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27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공익침해행위와</a:t>
            </a:r>
            <a:endParaRPr lang="en-US" altLang="ko-KR" sz="2700" kern="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283486" defTabSz="914354" latinLnBrk="0">
              <a:buClr>
                <a:srgbClr val="FF8989"/>
              </a:buClr>
              <a:tabLst>
                <a:tab pos="177791" algn="l"/>
              </a:tabLst>
            </a:pPr>
            <a:r>
              <a:rPr lang="ko-KR" altLang="en-US" sz="27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관련이 없는 경우 등</a:t>
            </a:r>
            <a:endParaRPr lang="en-US" altLang="ko-KR" sz="2700" kern="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283486" defTabSz="914354" latinLnBrk="0">
              <a:buClr>
                <a:srgbClr val="FF8989"/>
              </a:buClr>
              <a:tabLst>
                <a:tab pos="177791" algn="l"/>
              </a:tabLst>
            </a:pPr>
            <a:r>
              <a:rPr lang="ko-KR" altLang="en-US" sz="27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종결처리</a:t>
            </a:r>
            <a:endParaRPr lang="en-US" altLang="ko-KR" sz="2700" kern="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209" name="직사각형 208">
            <a:extLst>
              <a:ext uri="{FF2B5EF4-FFF2-40B4-BE49-F238E27FC236}">
                <a16:creationId xmlns:a16="http://schemas.microsoft.com/office/drawing/2014/main" id="{CC792EA4-7259-459F-A336-6D42E352CA0A}"/>
              </a:ext>
            </a:extLst>
          </p:cNvPr>
          <p:cNvSpPr/>
          <p:nvPr/>
        </p:nvSpPr>
        <p:spPr>
          <a:xfrm flipH="1">
            <a:off x="14324917" y="8809977"/>
            <a:ext cx="3731229" cy="1176531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marL="571471" indent="-287986" defTabSz="914354" latinLnBrk="0">
              <a:spcAft>
                <a:spcPts val="1000"/>
              </a:spcAft>
              <a:buClr>
                <a:srgbClr val="9354AC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수</a:t>
            </a:r>
            <a:r>
              <a:rPr lang="ko-KR" altLang="en-US" sz="27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사</a:t>
            </a:r>
            <a:r>
              <a:rPr lang="en-US" altLang="ko-KR" sz="27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조사실시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spcAft>
                <a:spcPts val="1000"/>
              </a:spcAft>
              <a:buClr>
                <a:srgbClr val="9354AC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조사결과 위원회 통보</a:t>
            </a:r>
            <a:endParaRPr lang="ko-KR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210" name="직사각형 209">
            <a:extLst>
              <a:ext uri="{FF2B5EF4-FFF2-40B4-BE49-F238E27FC236}">
                <a16:creationId xmlns:a16="http://schemas.microsoft.com/office/drawing/2014/main" id="{6932141F-EE23-4F94-B5AC-A65FD5F5FC0D}"/>
              </a:ext>
            </a:extLst>
          </p:cNvPr>
          <p:cNvSpPr/>
          <p:nvPr/>
        </p:nvSpPr>
        <p:spPr>
          <a:xfrm flipH="1">
            <a:off x="18428799" y="8827032"/>
            <a:ext cx="4696992" cy="1542528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marL="571471" indent="-287986" defTabSz="914354" latinLnBrk="0">
              <a:spcAft>
                <a:spcPts val="1000"/>
              </a:spcAft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조사결과 미흡 시 재조사 요구 </a:t>
            </a: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(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권익위→수</a:t>
            </a:r>
            <a:r>
              <a:rPr lang="ko-KR" altLang="en-US" sz="27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사</a:t>
            </a: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조사기관</a:t>
            </a: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)</a:t>
            </a:r>
          </a:p>
          <a:p>
            <a:pPr marL="571471" indent="-287986" defTabSz="914354" latinLnBrk="0">
              <a:spcAft>
                <a:spcPts val="1000"/>
              </a:spcAft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신고자에게 결과 통보</a:t>
            </a:r>
            <a:endParaRPr lang="ko-KR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C7B40A5-731A-4D3C-8DC5-F2C5F0B0065A}"/>
              </a:ext>
            </a:extLst>
          </p:cNvPr>
          <p:cNvSpPr txBox="1"/>
          <p:nvPr/>
        </p:nvSpPr>
        <p:spPr>
          <a:xfrm>
            <a:off x="10047987" y="3011824"/>
            <a:ext cx="42769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4800" b="1" dirty="0"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위원회 접수사건</a:t>
            </a:r>
            <a:endParaRPr lang="en-US" altLang="ko-KR" sz="4800" b="1" dirty="0"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F60D75FF-2A3E-4F2B-A864-E2167EC91993}"/>
              </a:ext>
            </a:extLst>
          </p:cNvPr>
          <p:cNvGrpSpPr/>
          <p:nvPr/>
        </p:nvGrpSpPr>
        <p:grpSpPr>
          <a:xfrm>
            <a:off x="18730657" y="4435060"/>
            <a:ext cx="4182586" cy="3913114"/>
            <a:chOff x="18730657" y="4435060"/>
            <a:chExt cx="4182586" cy="3913114"/>
          </a:xfrm>
        </p:grpSpPr>
        <p:sp>
          <p:nvSpPr>
            <p:cNvPr id="127" name="Freeform 7">
              <a:extLst>
                <a:ext uri="{FF2B5EF4-FFF2-40B4-BE49-F238E27FC236}">
                  <a16:creationId xmlns:a16="http://schemas.microsoft.com/office/drawing/2014/main" id="{9EE8EBF6-BB9E-4106-98B6-22F218FFD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30657" y="4990103"/>
              <a:ext cx="4182586" cy="3358071"/>
            </a:xfrm>
            <a:custGeom>
              <a:avLst/>
              <a:gdLst>
                <a:gd name="T0" fmla="*/ 1100 w 1100"/>
                <a:gd name="T1" fmla="*/ 443 h 885"/>
                <a:gd name="T2" fmla="*/ 914 w 1100"/>
                <a:gd name="T3" fmla="*/ 262 h 885"/>
                <a:gd name="T4" fmla="*/ 914 w 1100"/>
                <a:gd name="T5" fmla="*/ 403 h 885"/>
                <a:gd name="T6" fmla="*/ 885 w 1100"/>
                <a:gd name="T7" fmla="*/ 403 h 885"/>
                <a:gd name="T8" fmla="*/ 791 w 1100"/>
                <a:gd name="T9" fmla="*/ 403 h 885"/>
                <a:gd name="T10" fmla="*/ 791 w 1100"/>
                <a:gd name="T11" fmla="*/ 483 h 885"/>
                <a:gd name="T12" fmla="*/ 791 w 1100"/>
                <a:gd name="T13" fmla="*/ 611 h 885"/>
                <a:gd name="T14" fmla="*/ 610 w 1100"/>
                <a:gd name="T15" fmla="*/ 792 h 885"/>
                <a:gd name="T16" fmla="*/ 274 w 1100"/>
                <a:gd name="T17" fmla="*/ 792 h 885"/>
                <a:gd name="T18" fmla="*/ 93 w 1100"/>
                <a:gd name="T19" fmla="*/ 611 h 885"/>
                <a:gd name="T20" fmla="*/ 93 w 1100"/>
                <a:gd name="T21" fmla="*/ 275 h 885"/>
                <a:gd name="T22" fmla="*/ 274 w 1100"/>
                <a:gd name="T23" fmla="*/ 94 h 885"/>
                <a:gd name="T24" fmla="*/ 294 w 1100"/>
                <a:gd name="T25" fmla="*/ 94 h 885"/>
                <a:gd name="T26" fmla="*/ 285 w 1100"/>
                <a:gd name="T27" fmla="*/ 41 h 885"/>
                <a:gd name="T28" fmla="*/ 291 w 1100"/>
                <a:gd name="T29" fmla="*/ 0 h 885"/>
                <a:gd name="T30" fmla="*/ 229 w 1100"/>
                <a:gd name="T31" fmla="*/ 0 h 885"/>
                <a:gd name="T32" fmla="*/ 0 w 1100"/>
                <a:gd name="T33" fmla="*/ 230 h 885"/>
                <a:gd name="T34" fmla="*/ 0 w 1100"/>
                <a:gd name="T35" fmla="*/ 656 h 885"/>
                <a:gd name="T36" fmla="*/ 229 w 1100"/>
                <a:gd name="T37" fmla="*/ 885 h 885"/>
                <a:gd name="T38" fmla="*/ 655 w 1100"/>
                <a:gd name="T39" fmla="*/ 885 h 885"/>
                <a:gd name="T40" fmla="*/ 885 w 1100"/>
                <a:gd name="T41" fmla="*/ 656 h 885"/>
                <a:gd name="T42" fmla="*/ 885 w 1100"/>
                <a:gd name="T43" fmla="*/ 483 h 885"/>
                <a:gd name="T44" fmla="*/ 914 w 1100"/>
                <a:gd name="T45" fmla="*/ 483 h 885"/>
                <a:gd name="T46" fmla="*/ 914 w 1100"/>
                <a:gd name="T47" fmla="*/ 624 h 885"/>
                <a:gd name="T48" fmla="*/ 1100 w 1100"/>
                <a:gd name="T49" fmla="*/ 443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00" h="885">
                  <a:moveTo>
                    <a:pt x="1100" y="443"/>
                  </a:moveTo>
                  <a:cubicBezTo>
                    <a:pt x="914" y="262"/>
                    <a:pt x="914" y="262"/>
                    <a:pt x="914" y="262"/>
                  </a:cubicBezTo>
                  <a:cubicBezTo>
                    <a:pt x="914" y="403"/>
                    <a:pt x="914" y="403"/>
                    <a:pt x="914" y="403"/>
                  </a:cubicBezTo>
                  <a:cubicBezTo>
                    <a:pt x="885" y="403"/>
                    <a:pt x="885" y="403"/>
                    <a:pt x="885" y="403"/>
                  </a:cubicBezTo>
                  <a:cubicBezTo>
                    <a:pt x="791" y="403"/>
                    <a:pt x="791" y="403"/>
                    <a:pt x="791" y="403"/>
                  </a:cubicBezTo>
                  <a:cubicBezTo>
                    <a:pt x="791" y="483"/>
                    <a:pt x="791" y="483"/>
                    <a:pt x="791" y="483"/>
                  </a:cubicBezTo>
                  <a:cubicBezTo>
                    <a:pt x="791" y="611"/>
                    <a:pt x="791" y="611"/>
                    <a:pt x="791" y="611"/>
                  </a:cubicBezTo>
                  <a:cubicBezTo>
                    <a:pt x="791" y="711"/>
                    <a:pt x="710" y="792"/>
                    <a:pt x="610" y="792"/>
                  </a:cubicBezTo>
                  <a:cubicBezTo>
                    <a:pt x="274" y="792"/>
                    <a:pt x="274" y="792"/>
                    <a:pt x="274" y="792"/>
                  </a:cubicBezTo>
                  <a:cubicBezTo>
                    <a:pt x="174" y="792"/>
                    <a:pt x="93" y="711"/>
                    <a:pt x="93" y="611"/>
                  </a:cubicBezTo>
                  <a:cubicBezTo>
                    <a:pt x="93" y="275"/>
                    <a:pt x="93" y="275"/>
                    <a:pt x="93" y="275"/>
                  </a:cubicBezTo>
                  <a:cubicBezTo>
                    <a:pt x="93" y="175"/>
                    <a:pt x="174" y="94"/>
                    <a:pt x="274" y="94"/>
                  </a:cubicBezTo>
                  <a:cubicBezTo>
                    <a:pt x="294" y="94"/>
                    <a:pt x="294" y="94"/>
                    <a:pt x="294" y="94"/>
                  </a:cubicBezTo>
                  <a:cubicBezTo>
                    <a:pt x="288" y="77"/>
                    <a:pt x="285" y="60"/>
                    <a:pt x="285" y="41"/>
                  </a:cubicBezTo>
                  <a:cubicBezTo>
                    <a:pt x="285" y="27"/>
                    <a:pt x="287" y="14"/>
                    <a:pt x="291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102" y="0"/>
                    <a:pt x="0" y="103"/>
                    <a:pt x="0" y="230"/>
                  </a:cubicBezTo>
                  <a:cubicBezTo>
                    <a:pt x="0" y="656"/>
                    <a:pt x="0" y="656"/>
                    <a:pt x="0" y="656"/>
                  </a:cubicBezTo>
                  <a:cubicBezTo>
                    <a:pt x="0" y="783"/>
                    <a:pt x="102" y="885"/>
                    <a:pt x="229" y="885"/>
                  </a:cubicBezTo>
                  <a:cubicBezTo>
                    <a:pt x="655" y="885"/>
                    <a:pt x="655" y="885"/>
                    <a:pt x="655" y="885"/>
                  </a:cubicBezTo>
                  <a:cubicBezTo>
                    <a:pt x="782" y="885"/>
                    <a:pt x="885" y="783"/>
                    <a:pt x="885" y="656"/>
                  </a:cubicBezTo>
                  <a:cubicBezTo>
                    <a:pt x="885" y="483"/>
                    <a:pt x="885" y="483"/>
                    <a:pt x="885" y="483"/>
                  </a:cubicBezTo>
                  <a:cubicBezTo>
                    <a:pt x="914" y="483"/>
                    <a:pt x="914" y="483"/>
                    <a:pt x="914" y="483"/>
                  </a:cubicBezTo>
                  <a:cubicBezTo>
                    <a:pt x="914" y="624"/>
                    <a:pt x="914" y="624"/>
                    <a:pt x="914" y="624"/>
                  </a:cubicBezTo>
                  <a:lnTo>
                    <a:pt x="1100" y="443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defRPr/>
              </a:pPr>
              <a:endParaRPr lang="en-US" kern="0">
                <a:solidFill>
                  <a:prstClr val="black"/>
                </a:solidFill>
                <a:latin typeface="Open Sans"/>
              </a:endParaRPr>
            </a:p>
          </p:txBody>
        </p:sp>
        <p:grpSp>
          <p:nvGrpSpPr>
            <p:cNvPr id="153" name="Group 3">
              <a:extLst>
                <a:ext uri="{FF2B5EF4-FFF2-40B4-BE49-F238E27FC236}">
                  <a16:creationId xmlns:a16="http://schemas.microsoft.com/office/drawing/2014/main" id="{8DF66B27-3D7D-4394-96A7-CB35972006A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719949" y="4435060"/>
              <a:ext cx="1445292" cy="1439906"/>
              <a:chOff x="9197027" y="3210077"/>
              <a:chExt cx="596758" cy="594535"/>
            </a:xfrm>
          </p:grpSpPr>
          <p:sp>
            <p:nvSpPr>
              <p:cNvPr id="155" name="Freeform 5">
                <a:extLst>
                  <a:ext uri="{FF2B5EF4-FFF2-40B4-BE49-F238E27FC236}">
                    <a16:creationId xmlns:a16="http://schemas.microsoft.com/office/drawing/2014/main" id="{9A814C7C-7893-4C99-A25A-20A215E3AA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2589" y="3255640"/>
                <a:ext cx="505633" cy="503410"/>
              </a:xfrm>
              <a:custGeom>
                <a:avLst/>
                <a:gdLst>
                  <a:gd name="T0" fmla="*/ 259 w 266"/>
                  <a:gd name="T1" fmla="*/ 91 h 265"/>
                  <a:gd name="T2" fmla="*/ 133 w 266"/>
                  <a:gd name="T3" fmla="*/ 0 h 265"/>
                  <a:gd name="T4" fmla="*/ 7 w 266"/>
                  <a:gd name="T5" fmla="*/ 91 h 265"/>
                  <a:gd name="T6" fmla="*/ 0 w 266"/>
                  <a:gd name="T7" fmla="*/ 132 h 265"/>
                  <a:gd name="T8" fmla="*/ 11 w 266"/>
                  <a:gd name="T9" fmla="*/ 185 h 265"/>
                  <a:gd name="T10" fmla="*/ 133 w 266"/>
                  <a:gd name="T11" fmla="*/ 265 h 265"/>
                  <a:gd name="T12" fmla="*/ 255 w 266"/>
                  <a:gd name="T13" fmla="*/ 185 h 265"/>
                  <a:gd name="T14" fmla="*/ 266 w 266"/>
                  <a:gd name="T15" fmla="*/ 132 h 265"/>
                  <a:gd name="T16" fmla="*/ 259 w 266"/>
                  <a:gd name="T17" fmla="*/ 91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6" h="265">
                    <a:moveTo>
                      <a:pt x="259" y="91"/>
                    </a:moveTo>
                    <a:cubicBezTo>
                      <a:pt x="242" y="38"/>
                      <a:pt x="192" y="0"/>
                      <a:pt x="133" y="0"/>
                    </a:cubicBezTo>
                    <a:cubicBezTo>
                      <a:pt x="74" y="0"/>
                      <a:pt x="24" y="38"/>
                      <a:pt x="7" y="91"/>
                    </a:cubicBezTo>
                    <a:cubicBezTo>
                      <a:pt x="2" y="104"/>
                      <a:pt x="0" y="118"/>
                      <a:pt x="0" y="132"/>
                    </a:cubicBezTo>
                    <a:cubicBezTo>
                      <a:pt x="0" y="151"/>
                      <a:pt x="4" y="169"/>
                      <a:pt x="11" y="185"/>
                    </a:cubicBezTo>
                    <a:cubicBezTo>
                      <a:pt x="31" y="232"/>
                      <a:pt x="78" y="265"/>
                      <a:pt x="133" y="265"/>
                    </a:cubicBezTo>
                    <a:cubicBezTo>
                      <a:pt x="188" y="265"/>
                      <a:pt x="235" y="232"/>
                      <a:pt x="255" y="185"/>
                    </a:cubicBezTo>
                    <a:cubicBezTo>
                      <a:pt x="262" y="169"/>
                      <a:pt x="266" y="151"/>
                      <a:pt x="266" y="132"/>
                    </a:cubicBezTo>
                    <a:cubicBezTo>
                      <a:pt x="266" y="118"/>
                      <a:pt x="264" y="104"/>
                      <a:pt x="259" y="91"/>
                    </a:cubicBezTo>
                    <a:close/>
                  </a:path>
                </a:pathLst>
              </a:custGeom>
              <a:solidFill>
                <a:srgbClr val="F7AF25"/>
              </a:solidFill>
              <a:ln>
                <a:noFill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pPr latinLnBrk="0">
                  <a:defRPr/>
                </a:pPr>
                <a:endParaRPr lang="en-US" kern="0">
                  <a:solidFill>
                    <a:prstClr val="black"/>
                  </a:solidFill>
                  <a:latin typeface="Open Sans"/>
                </a:endParaRPr>
              </a:p>
            </p:txBody>
          </p:sp>
          <p:sp>
            <p:nvSpPr>
              <p:cNvPr id="156" name="Freeform 6">
                <a:extLst>
                  <a:ext uri="{FF2B5EF4-FFF2-40B4-BE49-F238E27FC236}">
                    <a16:creationId xmlns:a16="http://schemas.microsoft.com/office/drawing/2014/main" id="{063DE4E2-FA18-4555-8A79-8EB47963B5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197027" y="3210077"/>
                <a:ext cx="596758" cy="594535"/>
              </a:xfrm>
              <a:custGeom>
                <a:avLst/>
                <a:gdLst>
                  <a:gd name="T0" fmla="*/ 308 w 314"/>
                  <a:gd name="T1" fmla="*/ 115 h 313"/>
                  <a:gd name="T2" fmla="*/ 157 w 314"/>
                  <a:gd name="T3" fmla="*/ 0 h 313"/>
                  <a:gd name="T4" fmla="*/ 6 w 314"/>
                  <a:gd name="T5" fmla="*/ 115 h 313"/>
                  <a:gd name="T6" fmla="*/ 0 w 314"/>
                  <a:gd name="T7" fmla="*/ 156 h 313"/>
                  <a:gd name="T8" fmla="*/ 9 w 314"/>
                  <a:gd name="T9" fmla="*/ 209 h 313"/>
                  <a:gd name="T10" fmla="*/ 157 w 314"/>
                  <a:gd name="T11" fmla="*/ 313 h 313"/>
                  <a:gd name="T12" fmla="*/ 305 w 314"/>
                  <a:gd name="T13" fmla="*/ 209 h 313"/>
                  <a:gd name="T14" fmla="*/ 314 w 314"/>
                  <a:gd name="T15" fmla="*/ 156 h 313"/>
                  <a:gd name="T16" fmla="*/ 308 w 314"/>
                  <a:gd name="T17" fmla="*/ 115 h 313"/>
                  <a:gd name="T18" fmla="*/ 279 w 314"/>
                  <a:gd name="T19" fmla="*/ 209 h 313"/>
                  <a:gd name="T20" fmla="*/ 157 w 314"/>
                  <a:gd name="T21" fmla="*/ 289 h 313"/>
                  <a:gd name="T22" fmla="*/ 35 w 314"/>
                  <a:gd name="T23" fmla="*/ 209 h 313"/>
                  <a:gd name="T24" fmla="*/ 24 w 314"/>
                  <a:gd name="T25" fmla="*/ 156 h 313"/>
                  <a:gd name="T26" fmla="*/ 31 w 314"/>
                  <a:gd name="T27" fmla="*/ 115 h 313"/>
                  <a:gd name="T28" fmla="*/ 157 w 314"/>
                  <a:gd name="T29" fmla="*/ 24 h 313"/>
                  <a:gd name="T30" fmla="*/ 283 w 314"/>
                  <a:gd name="T31" fmla="*/ 115 h 313"/>
                  <a:gd name="T32" fmla="*/ 290 w 314"/>
                  <a:gd name="T33" fmla="*/ 156 h 313"/>
                  <a:gd name="T34" fmla="*/ 279 w 314"/>
                  <a:gd name="T35" fmla="*/ 209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4" h="313">
                    <a:moveTo>
                      <a:pt x="308" y="115"/>
                    </a:moveTo>
                    <a:cubicBezTo>
                      <a:pt x="290" y="49"/>
                      <a:pt x="229" y="0"/>
                      <a:pt x="157" y="0"/>
                    </a:cubicBezTo>
                    <a:cubicBezTo>
                      <a:pt x="85" y="0"/>
                      <a:pt x="24" y="49"/>
                      <a:pt x="6" y="115"/>
                    </a:cubicBezTo>
                    <a:cubicBezTo>
                      <a:pt x="2" y="129"/>
                      <a:pt x="0" y="142"/>
                      <a:pt x="0" y="156"/>
                    </a:cubicBezTo>
                    <a:cubicBezTo>
                      <a:pt x="0" y="175"/>
                      <a:pt x="3" y="192"/>
                      <a:pt x="9" y="209"/>
                    </a:cubicBezTo>
                    <a:cubicBezTo>
                      <a:pt x="31" y="270"/>
                      <a:pt x="89" y="313"/>
                      <a:pt x="157" y="313"/>
                    </a:cubicBezTo>
                    <a:cubicBezTo>
                      <a:pt x="225" y="313"/>
                      <a:pt x="283" y="270"/>
                      <a:pt x="305" y="209"/>
                    </a:cubicBezTo>
                    <a:cubicBezTo>
                      <a:pt x="311" y="192"/>
                      <a:pt x="314" y="175"/>
                      <a:pt x="314" y="156"/>
                    </a:cubicBezTo>
                    <a:cubicBezTo>
                      <a:pt x="314" y="142"/>
                      <a:pt x="312" y="129"/>
                      <a:pt x="308" y="115"/>
                    </a:cubicBezTo>
                    <a:close/>
                    <a:moveTo>
                      <a:pt x="279" y="209"/>
                    </a:moveTo>
                    <a:cubicBezTo>
                      <a:pt x="259" y="256"/>
                      <a:pt x="212" y="289"/>
                      <a:pt x="157" y="289"/>
                    </a:cubicBezTo>
                    <a:cubicBezTo>
                      <a:pt x="102" y="289"/>
                      <a:pt x="55" y="256"/>
                      <a:pt x="35" y="209"/>
                    </a:cubicBezTo>
                    <a:cubicBezTo>
                      <a:pt x="28" y="193"/>
                      <a:pt x="24" y="175"/>
                      <a:pt x="24" y="156"/>
                    </a:cubicBezTo>
                    <a:cubicBezTo>
                      <a:pt x="24" y="142"/>
                      <a:pt x="26" y="128"/>
                      <a:pt x="31" y="115"/>
                    </a:cubicBezTo>
                    <a:cubicBezTo>
                      <a:pt x="48" y="62"/>
                      <a:pt x="98" y="24"/>
                      <a:pt x="157" y="24"/>
                    </a:cubicBezTo>
                    <a:cubicBezTo>
                      <a:pt x="216" y="24"/>
                      <a:pt x="266" y="62"/>
                      <a:pt x="283" y="115"/>
                    </a:cubicBezTo>
                    <a:cubicBezTo>
                      <a:pt x="288" y="128"/>
                      <a:pt x="290" y="142"/>
                      <a:pt x="290" y="156"/>
                    </a:cubicBezTo>
                    <a:cubicBezTo>
                      <a:pt x="290" y="175"/>
                      <a:pt x="286" y="193"/>
                      <a:pt x="279" y="2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pPr latinLnBrk="0">
                  <a:defRPr/>
                </a:pPr>
                <a:endParaRPr lang="en-US" kern="0">
                  <a:solidFill>
                    <a:prstClr val="black"/>
                  </a:solidFill>
                  <a:latin typeface="Open Sans"/>
                </a:endParaRPr>
              </a:p>
            </p:txBody>
          </p:sp>
        </p:grp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DE36C705-2144-4B70-8BF4-85484F2858F5}"/>
                </a:ext>
              </a:extLst>
            </p:cNvPr>
            <p:cNvSpPr txBox="1"/>
            <p:nvPr/>
          </p:nvSpPr>
          <p:spPr>
            <a:xfrm>
              <a:off x="19026690" y="6209313"/>
              <a:ext cx="280969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3B3838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결과 통보</a:t>
              </a:r>
              <a:endParaRPr lang="ko-KR" altLang="en-US" sz="3600" dirty="0"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200" name="Shape">
              <a:extLst>
                <a:ext uri="{FF2B5EF4-FFF2-40B4-BE49-F238E27FC236}">
                  <a16:creationId xmlns:a16="http://schemas.microsoft.com/office/drawing/2014/main" id="{0EA933E1-32A2-41D9-AB8F-9DEA92A9D595}"/>
                </a:ext>
              </a:extLst>
            </p:cNvPr>
            <p:cNvSpPr/>
            <p:nvPr/>
          </p:nvSpPr>
          <p:spPr>
            <a:xfrm>
              <a:off x="20183893" y="4848326"/>
              <a:ext cx="533383" cy="6169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157" y="0"/>
                  </a:moveTo>
                  <a:cubicBezTo>
                    <a:pt x="2443" y="0"/>
                    <a:pt x="2443" y="0"/>
                    <a:pt x="2443" y="0"/>
                  </a:cubicBezTo>
                  <a:cubicBezTo>
                    <a:pt x="944" y="0"/>
                    <a:pt x="0" y="1316"/>
                    <a:pt x="0" y="2584"/>
                  </a:cubicBezTo>
                  <a:cubicBezTo>
                    <a:pt x="0" y="19455"/>
                    <a:pt x="0" y="19455"/>
                    <a:pt x="0" y="19455"/>
                  </a:cubicBezTo>
                  <a:cubicBezTo>
                    <a:pt x="0" y="20722"/>
                    <a:pt x="944" y="21600"/>
                    <a:pt x="2443" y="21600"/>
                  </a:cubicBezTo>
                  <a:cubicBezTo>
                    <a:pt x="19157" y="21600"/>
                    <a:pt x="19157" y="21600"/>
                    <a:pt x="19157" y="21600"/>
                  </a:cubicBezTo>
                  <a:cubicBezTo>
                    <a:pt x="20656" y="21600"/>
                    <a:pt x="21600" y="20722"/>
                    <a:pt x="21600" y="19455"/>
                  </a:cubicBezTo>
                  <a:cubicBezTo>
                    <a:pt x="21600" y="2584"/>
                    <a:pt x="21600" y="2584"/>
                    <a:pt x="21600" y="2584"/>
                  </a:cubicBezTo>
                  <a:cubicBezTo>
                    <a:pt x="21600" y="1316"/>
                    <a:pt x="20656" y="0"/>
                    <a:pt x="19157" y="0"/>
                  </a:cubicBezTo>
                  <a:close/>
                  <a:moveTo>
                    <a:pt x="19157" y="19455"/>
                  </a:moveTo>
                  <a:cubicBezTo>
                    <a:pt x="2443" y="19455"/>
                    <a:pt x="2443" y="19455"/>
                    <a:pt x="2443" y="19455"/>
                  </a:cubicBezTo>
                  <a:cubicBezTo>
                    <a:pt x="2443" y="2584"/>
                    <a:pt x="2443" y="2584"/>
                    <a:pt x="2443" y="2584"/>
                  </a:cubicBezTo>
                  <a:cubicBezTo>
                    <a:pt x="19157" y="2584"/>
                    <a:pt x="19157" y="2584"/>
                    <a:pt x="19157" y="2584"/>
                  </a:cubicBezTo>
                  <a:lnTo>
                    <a:pt x="19157" y="19455"/>
                  </a:lnTo>
                  <a:close/>
                  <a:moveTo>
                    <a:pt x="12271" y="13409"/>
                  </a:moveTo>
                  <a:cubicBezTo>
                    <a:pt x="5386" y="13409"/>
                    <a:pt x="5386" y="13409"/>
                    <a:pt x="5386" y="13409"/>
                  </a:cubicBezTo>
                  <a:cubicBezTo>
                    <a:pt x="5386" y="14725"/>
                    <a:pt x="5386" y="14725"/>
                    <a:pt x="5386" y="14725"/>
                  </a:cubicBezTo>
                  <a:cubicBezTo>
                    <a:pt x="12271" y="14725"/>
                    <a:pt x="12271" y="14725"/>
                    <a:pt x="12271" y="14725"/>
                  </a:cubicBezTo>
                  <a:lnTo>
                    <a:pt x="12271" y="13409"/>
                  </a:lnTo>
                  <a:close/>
                  <a:moveTo>
                    <a:pt x="16214" y="8630"/>
                  </a:moveTo>
                  <a:cubicBezTo>
                    <a:pt x="10828" y="8630"/>
                    <a:pt x="10828" y="8630"/>
                    <a:pt x="10828" y="8630"/>
                  </a:cubicBezTo>
                  <a:cubicBezTo>
                    <a:pt x="10828" y="9557"/>
                    <a:pt x="10828" y="9557"/>
                    <a:pt x="10828" y="9557"/>
                  </a:cubicBezTo>
                  <a:cubicBezTo>
                    <a:pt x="16214" y="9557"/>
                    <a:pt x="16214" y="9557"/>
                    <a:pt x="16214" y="9557"/>
                  </a:cubicBezTo>
                  <a:lnTo>
                    <a:pt x="16214" y="8630"/>
                  </a:lnTo>
                  <a:close/>
                  <a:moveTo>
                    <a:pt x="10828" y="7363"/>
                  </a:moveTo>
                  <a:cubicBezTo>
                    <a:pt x="16214" y="7363"/>
                    <a:pt x="16214" y="7363"/>
                    <a:pt x="16214" y="7363"/>
                  </a:cubicBezTo>
                  <a:cubicBezTo>
                    <a:pt x="16214" y="4778"/>
                    <a:pt x="16214" y="4778"/>
                    <a:pt x="16214" y="4778"/>
                  </a:cubicBezTo>
                  <a:cubicBezTo>
                    <a:pt x="10828" y="4778"/>
                    <a:pt x="10828" y="4778"/>
                    <a:pt x="10828" y="4778"/>
                  </a:cubicBezTo>
                  <a:lnTo>
                    <a:pt x="10828" y="7363"/>
                  </a:lnTo>
                  <a:close/>
                  <a:moveTo>
                    <a:pt x="9329" y="4778"/>
                  </a:moveTo>
                  <a:cubicBezTo>
                    <a:pt x="5386" y="4778"/>
                    <a:pt x="5386" y="4778"/>
                    <a:pt x="5386" y="4778"/>
                  </a:cubicBezTo>
                  <a:cubicBezTo>
                    <a:pt x="5386" y="9557"/>
                    <a:pt x="5386" y="9557"/>
                    <a:pt x="5386" y="9557"/>
                  </a:cubicBezTo>
                  <a:cubicBezTo>
                    <a:pt x="9329" y="9557"/>
                    <a:pt x="9329" y="9557"/>
                    <a:pt x="9329" y="9557"/>
                  </a:cubicBezTo>
                  <a:lnTo>
                    <a:pt x="9329" y="4778"/>
                  </a:lnTo>
                  <a:close/>
                  <a:moveTo>
                    <a:pt x="7829" y="10824"/>
                  </a:moveTo>
                  <a:cubicBezTo>
                    <a:pt x="5386" y="10824"/>
                    <a:pt x="5386" y="10824"/>
                    <a:pt x="5386" y="10824"/>
                  </a:cubicBezTo>
                  <a:cubicBezTo>
                    <a:pt x="5386" y="12141"/>
                    <a:pt x="5386" y="12141"/>
                    <a:pt x="5386" y="12141"/>
                  </a:cubicBezTo>
                  <a:cubicBezTo>
                    <a:pt x="7829" y="12141"/>
                    <a:pt x="7829" y="12141"/>
                    <a:pt x="7829" y="12141"/>
                  </a:cubicBezTo>
                  <a:lnTo>
                    <a:pt x="7829" y="10824"/>
                  </a:lnTo>
                  <a:close/>
                  <a:moveTo>
                    <a:pt x="9329" y="12141"/>
                  </a:moveTo>
                  <a:cubicBezTo>
                    <a:pt x="16214" y="12141"/>
                    <a:pt x="16214" y="12141"/>
                    <a:pt x="16214" y="12141"/>
                  </a:cubicBezTo>
                  <a:cubicBezTo>
                    <a:pt x="16214" y="10824"/>
                    <a:pt x="16214" y="10824"/>
                    <a:pt x="16214" y="10824"/>
                  </a:cubicBezTo>
                  <a:cubicBezTo>
                    <a:pt x="9329" y="10824"/>
                    <a:pt x="9329" y="10824"/>
                    <a:pt x="9329" y="10824"/>
                  </a:cubicBezTo>
                  <a:lnTo>
                    <a:pt x="9329" y="12141"/>
                  </a:lnTo>
                  <a:close/>
                  <a:moveTo>
                    <a:pt x="16214" y="15554"/>
                  </a:moveTo>
                  <a:cubicBezTo>
                    <a:pt x="5386" y="15554"/>
                    <a:pt x="5386" y="15554"/>
                    <a:pt x="5386" y="15554"/>
                  </a:cubicBezTo>
                  <a:cubicBezTo>
                    <a:pt x="5386" y="16870"/>
                    <a:pt x="5386" y="16870"/>
                    <a:pt x="5386" y="16870"/>
                  </a:cubicBezTo>
                  <a:cubicBezTo>
                    <a:pt x="16214" y="16870"/>
                    <a:pt x="16214" y="16870"/>
                    <a:pt x="16214" y="16870"/>
                  </a:cubicBezTo>
                  <a:lnTo>
                    <a:pt x="16214" y="15554"/>
                  </a:lnTo>
                  <a:close/>
                  <a:moveTo>
                    <a:pt x="13771" y="14725"/>
                  </a:moveTo>
                  <a:cubicBezTo>
                    <a:pt x="16214" y="14725"/>
                    <a:pt x="16214" y="14725"/>
                    <a:pt x="16214" y="14725"/>
                  </a:cubicBezTo>
                  <a:cubicBezTo>
                    <a:pt x="16214" y="13409"/>
                    <a:pt x="16214" y="13409"/>
                    <a:pt x="16214" y="13409"/>
                  </a:cubicBezTo>
                  <a:cubicBezTo>
                    <a:pt x="13771" y="13409"/>
                    <a:pt x="13771" y="13409"/>
                    <a:pt x="13771" y="13409"/>
                  </a:cubicBezTo>
                  <a:lnTo>
                    <a:pt x="13771" y="14725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91408" rIns="91408" anchor="ctr"/>
            <a:lstStyle/>
            <a:p>
              <a:pPr>
                <a:lnSpc>
                  <a:spcPct val="80000"/>
                </a:lnSpc>
                <a:defRPr sz="7000" spc="140">
                  <a:solidFill>
                    <a:srgbClr val="FFFFFF"/>
                  </a:solidFill>
                </a:defRPr>
              </a:pPr>
              <a:endParaRPr sz="13995">
                <a:latin typeface="Impact" panose="020B0806030902050204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0DB8806-0C20-40F2-9767-B382F7DC516E}"/>
                </a:ext>
              </a:extLst>
            </p:cNvPr>
            <p:cNvSpPr txBox="1"/>
            <p:nvPr/>
          </p:nvSpPr>
          <p:spPr>
            <a:xfrm>
              <a:off x="18968019" y="6906122"/>
              <a:ext cx="290687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국민권익위원회</a:t>
              </a:r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2800" spc="-160" dirty="0"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3BFE8960-EAC5-46E1-A17C-B22F264EF932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id="{6CE31F1D-A52E-4F0A-ACB5-80F5D4AAB757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88" name="평행 사변형 87">
                <a:extLst>
                  <a:ext uri="{FF2B5EF4-FFF2-40B4-BE49-F238E27FC236}">
                    <a16:creationId xmlns:a16="http://schemas.microsoft.com/office/drawing/2014/main" id="{BCA03F8D-AFCB-4381-AEAB-FC1F0F4BE053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89" name="평행 사변형 88">
                <a:extLst>
                  <a:ext uri="{FF2B5EF4-FFF2-40B4-BE49-F238E27FC236}">
                    <a16:creationId xmlns:a16="http://schemas.microsoft.com/office/drawing/2014/main" id="{319962BA-0A30-4348-8EBC-B89E4B0B61DA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84" name="사각형: 둥근 모서리 83">
              <a:extLst>
                <a:ext uri="{FF2B5EF4-FFF2-40B4-BE49-F238E27FC236}">
                  <a16:creationId xmlns:a16="http://schemas.microsoft.com/office/drawing/2014/main" id="{2F32D227-13FE-4B8A-B3A5-394E9C9B0A75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F9B071AF-33C6-49A8-9D2D-65855032274F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2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666727EC-929B-4B4E-BBA4-0FE2D74E029C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신고방법과 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처리 절차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87" name="사각형: 둥근 모서리 86">
              <a:extLst>
                <a:ext uri="{FF2B5EF4-FFF2-40B4-BE49-F238E27FC236}">
                  <a16:creationId xmlns:a16="http://schemas.microsoft.com/office/drawing/2014/main" id="{A6C30849-4F87-40E0-B4C9-3E50ABDD57FA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FB6B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</p:spTree>
    <p:extLst>
      <p:ext uri="{BB962C8B-B14F-4D97-AF65-F5344CB8AC3E}">
        <p14:creationId xmlns:p14="http://schemas.microsoft.com/office/powerpoint/2010/main" val="42462681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화살표: 오른쪽 177">
            <a:extLst>
              <a:ext uri="{FF2B5EF4-FFF2-40B4-BE49-F238E27FC236}">
                <a16:creationId xmlns:a16="http://schemas.microsoft.com/office/drawing/2014/main" id="{9EBB5881-7317-4B77-9C47-2FD27EFCE7F3}"/>
              </a:ext>
            </a:extLst>
          </p:cNvPr>
          <p:cNvSpPr/>
          <p:nvPr/>
        </p:nvSpPr>
        <p:spPr>
          <a:xfrm>
            <a:off x="-1" y="3584998"/>
            <a:ext cx="23907429" cy="5883443"/>
          </a:xfrm>
          <a:prstGeom prst="rightArrow">
            <a:avLst>
              <a:gd name="adj1" fmla="val 70247"/>
              <a:gd name="adj2" fmla="val 25496"/>
            </a:avLst>
          </a:prstGeom>
          <a:solidFill>
            <a:srgbClr val="F2F3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69" name="그룹 68">
            <a:extLst>
              <a:ext uri="{FF2B5EF4-FFF2-40B4-BE49-F238E27FC236}">
                <a16:creationId xmlns:a16="http://schemas.microsoft.com/office/drawing/2014/main" id="{EC552DCA-B763-428D-87EB-6E47674CA36E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ED36B018-D40A-4ACB-B736-7B0BF9839D60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71" name="그래픽 156">
              <a:extLst>
                <a:ext uri="{FF2B5EF4-FFF2-40B4-BE49-F238E27FC236}">
                  <a16:creationId xmlns:a16="http://schemas.microsoft.com/office/drawing/2014/main" id="{8BF91F9F-FD7F-42EA-916F-BE68D5A2F2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29B29A43-18D0-4698-9FB9-FCAC0BFB1895}"/>
              </a:ext>
            </a:extLst>
          </p:cNvPr>
          <p:cNvGrpSpPr/>
          <p:nvPr/>
        </p:nvGrpSpPr>
        <p:grpSpPr>
          <a:xfrm>
            <a:off x="22878171" y="12291313"/>
            <a:ext cx="1712392" cy="1424239"/>
            <a:chOff x="11439823" y="6145834"/>
            <a:chExt cx="856251" cy="712166"/>
          </a:xfrm>
        </p:grpSpPr>
        <p:sp>
          <p:nvSpPr>
            <p:cNvPr id="73" name="직각 삼각형 72">
              <a:extLst>
                <a:ext uri="{FF2B5EF4-FFF2-40B4-BE49-F238E27FC236}">
                  <a16:creationId xmlns:a16="http://schemas.microsoft.com/office/drawing/2014/main" id="{E57BF936-C6D5-44D3-9867-3A77E9CF0220}"/>
                </a:ext>
              </a:extLst>
            </p:cNvPr>
            <p:cNvSpPr/>
            <p:nvPr/>
          </p:nvSpPr>
          <p:spPr>
            <a:xfrm flipH="1">
              <a:off x="11439823" y="6145834"/>
              <a:ext cx="752176" cy="712166"/>
            </a:xfrm>
            <a:prstGeom prst="rtTriangl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>
                <a:defRPr/>
              </a:pPr>
              <a:endParaRPr lang="ko-KR" altLang="en-US" sz="480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74" name="직사각형 73">
              <a:extLst>
                <a:ext uri="{FF2B5EF4-FFF2-40B4-BE49-F238E27FC236}">
                  <a16:creationId xmlns:a16="http://schemas.microsoft.com/office/drawing/2014/main" id="{0711AE42-2685-4C9D-A515-845F4F969956}"/>
                </a:ext>
              </a:extLst>
            </p:cNvPr>
            <p:cNvSpPr/>
            <p:nvPr/>
          </p:nvSpPr>
          <p:spPr>
            <a:xfrm>
              <a:off x="11801207" y="6534134"/>
              <a:ext cx="494867" cy="3231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atinLnBrk="0">
                <a:defRPr/>
              </a:pPr>
              <a:r>
                <a:rPr lang="en-US" altLang="ko-KR" sz="360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THE명품고딕EB" panose="02020603020101020101" pitchFamily="18" charset="-127"/>
                </a:rPr>
                <a:t>18</a:t>
              </a:r>
              <a:endParaRPr lang="ko-KR" altLang="en-US" sz="3600" dirty="0">
                <a:solidFill>
                  <a:schemeClr val="bg1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endParaRPr>
            </a:p>
          </p:txBody>
        </p:sp>
      </p:grpSp>
      <p:pic>
        <p:nvPicPr>
          <p:cNvPr id="75" name="_x35181992" descr="EMB000008b000e3">
            <a:extLst>
              <a:ext uri="{FF2B5EF4-FFF2-40B4-BE49-F238E27FC236}">
                <a16:creationId xmlns:a16="http://schemas.microsoft.com/office/drawing/2014/main" id="{0884FA1F-99A7-42A4-B931-E84A372A5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701332A2-B01B-45C7-9339-97175E39ED0E}"/>
              </a:ext>
            </a:extLst>
          </p:cNvPr>
          <p:cNvGrpSpPr/>
          <p:nvPr/>
        </p:nvGrpSpPr>
        <p:grpSpPr>
          <a:xfrm>
            <a:off x="2036596" y="4460110"/>
            <a:ext cx="4182586" cy="3913114"/>
            <a:chOff x="2036596" y="4460110"/>
            <a:chExt cx="4182586" cy="3913114"/>
          </a:xfrm>
        </p:grpSpPr>
        <p:sp>
          <p:nvSpPr>
            <p:cNvPr id="131" name="Freeform 19">
              <a:extLst>
                <a:ext uri="{FF2B5EF4-FFF2-40B4-BE49-F238E27FC236}">
                  <a16:creationId xmlns:a16="http://schemas.microsoft.com/office/drawing/2014/main" id="{32A3D7D3-48E9-4FBF-B159-E7821EAF2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6596" y="5015153"/>
              <a:ext cx="4182586" cy="3358071"/>
            </a:xfrm>
            <a:custGeom>
              <a:avLst/>
              <a:gdLst>
                <a:gd name="T0" fmla="*/ 1100 w 1100"/>
                <a:gd name="T1" fmla="*/ 443 h 885"/>
                <a:gd name="T2" fmla="*/ 914 w 1100"/>
                <a:gd name="T3" fmla="*/ 262 h 885"/>
                <a:gd name="T4" fmla="*/ 914 w 1100"/>
                <a:gd name="T5" fmla="*/ 403 h 885"/>
                <a:gd name="T6" fmla="*/ 885 w 1100"/>
                <a:gd name="T7" fmla="*/ 403 h 885"/>
                <a:gd name="T8" fmla="*/ 791 w 1100"/>
                <a:gd name="T9" fmla="*/ 403 h 885"/>
                <a:gd name="T10" fmla="*/ 791 w 1100"/>
                <a:gd name="T11" fmla="*/ 483 h 885"/>
                <a:gd name="T12" fmla="*/ 791 w 1100"/>
                <a:gd name="T13" fmla="*/ 611 h 885"/>
                <a:gd name="T14" fmla="*/ 610 w 1100"/>
                <a:gd name="T15" fmla="*/ 792 h 885"/>
                <a:gd name="T16" fmla="*/ 274 w 1100"/>
                <a:gd name="T17" fmla="*/ 792 h 885"/>
                <a:gd name="T18" fmla="*/ 93 w 1100"/>
                <a:gd name="T19" fmla="*/ 611 h 885"/>
                <a:gd name="T20" fmla="*/ 93 w 1100"/>
                <a:gd name="T21" fmla="*/ 275 h 885"/>
                <a:gd name="T22" fmla="*/ 274 w 1100"/>
                <a:gd name="T23" fmla="*/ 94 h 885"/>
                <a:gd name="T24" fmla="*/ 294 w 1100"/>
                <a:gd name="T25" fmla="*/ 94 h 885"/>
                <a:gd name="T26" fmla="*/ 285 w 1100"/>
                <a:gd name="T27" fmla="*/ 41 h 885"/>
                <a:gd name="T28" fmla="*/ 291 w 1100"/>
                <a:gd name="T29" fmla="*/ 0 h 885"/>
                <a:gd name="T30" fmla="*/ 230 w 1100"/>
                <a:gd name="T31" fmla="*/ 0 h 885"/>
                <a:gd name="T32" fmla="*/ 0 w 1100"/>
                <a:gd name="T33" fmla="*/ 230 h 885"/>
                <a:gd name="T34" fmla="*/ 0 w 1100"/>
                <a:gd name="T35" fmla="*/ 656 h 885"/>
                <a:gd name="T36" fmla="*/ 230 w 1100"/>
                <a:gd name="T37" fmla="*/ 885 h 885"/>
                <a:gd name="T38" fmla="*/ 655 w 1100"/>
                <a:gd name="T39" fmla="*/ 885 h 885"/>
                <a:gd name="T40" fmla="*/ 885 w 1100"/>
                <a:gd name="T41" fmla="*/ 656 h 885"/>
                <a:gd name="T42" fmla="*/ 885 w 1100"/>
                <a:gd name="T43" fmla="*/ 483 h 885"/>
                <a:gd name="T44" fmla="*/ 914 w 1100"/>
                <a:gd name="T45" fmla="*/ 483 h 885"/>
                <a:gd name="T46" fmla="*/ 914 w 1100"/>
                <a:gd name="T47" fmla="*/ 624 h 885"/>
                <a:gd name="T48" fmla="*/ 1100 w 1100"/>
                <a:gd name="T49" fmla="*/ 443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00" h="885">
                  <a:moveTo>
                    <a:pt x="1100" y="443"/>
                  </a:moveTo>
                  <a:cubicBezTo>
                    <a:pt x="914" y="262"/>
                    <a:pt x="914" y="262"/>
                    <a:pt x="914" y="262"/>
                  </a:cubicBezTo>
                  <a:cubicBezTo>
                    <a:pt x="914" y="403"/>
                    <a:pt x="914" y="403"/>
                    <a:pt x="914" y="403"/>
                  </a:cubicBezTo>
                  <a:cubicBezTo>
                    <a:pt x="885" y="403"/>
                    <a:pt x="885" y="403"/>
                    <a:pt x="885" y="403"/>
                  </a:cubicBezTo>
                  <a:cubicBezTo>
                    <a:pt x="791" y="403"/>
                    <a:pt x="791" y="403"/>
                    <a:pt x="791" y="403"/>
                  </a:cubicBezTo>
                  <a:cubicBezTo>
                    <a:pt x="791" y="483"/>
                    <a:pt x="791" y="483"/>
                    <a:pt x="791" y="483"/>
                  </a:cubicBezTo>
                  <a:cubicBezTo>
                    <a:pt x="791" y="611"/>
                    <a:pt x="791" y="611"/>
                    <a:pt x="791" y="611"/>
                  </a:cubicBezTo>
                  <a:cubicBezTo>
                    <a:pt x="791" y="711"/>
                    <a:pt x="710" y="792"/>
                    <a:pt x="610" y="792"/>
                  </a:cubicBezTo>
                  <a:cubicBezTo>
                    <a:pt x="274" y="792"/>
                    <a:pt x="274" y="792"/>
                    <a:pt x="274" y="792"/>
                  </a:cubicBezTo>
                  <a:cubicBezTo>
                    <a:pt x="174" y="792"/>
                    <a:pt x="93" y="711"/>
                    <a:pt x="93" y="611"/>
                  </a:cubicBezTo>
                  <a:cubicBezTo>
                    <a:pt x="93" y="275"/>
                    <a:pt x="93" y="275"/>
                    <a:pt x="93" y="275"/>
                  </a:cubicBezTo>
                  <a:cubicBezTo>
                    <a:pt x="93" y="175"/>
                    <a:pt x="174" y="94"/>
                    <a:pt x="274" y="94"/>
                  </a:cubicBezTo>
                  <a:cubicBezTo>
                    <a:pt x="294" y="94"/>
                    <a:pt x="294" y="94"/>
                    <a:pt x="294" y="94"/>
                  </a:cubicBezTo>
                  <a:cubicBezTo>
                    <a:pt x="289" y="77"/>
                    <a:pt x="285" y="60"/>
                    <a:pt x="285" y="41"/>
                  </a:cubicBezTo>
                  <a:cubicBezTo>
                    <a:pt x="285" y="27"/>
                    <a:pt x="287" y="14"/>
                    <a:pt x="291" y="0"/>
                  </a:cubicBezTo>
                  <a:cubicBezTo>
                    <a:pt x="230" y="0"/>
                    <a:pt x="230" y="0"/>
                    <a:pt x="230" y="0"/>
                  </a:cubicBezTo>
                  <a:cubicBezTo>
                    <a:pt x="103" y="0"/>
                    <a:pt x="0" y="103"/>
                    <a:pt x="0" y="230"/>
                  </a:cubicBezTo>
                  <a:cubicBezTo>
                    <a:pt x="0" y="656"/>
                    <a:pt x="0" y="656"/>
                    <a:pt x="0" y="656"/>
                  </a:cubicBezTo>
                  <a:cubicBezTo>
                    <a:pt x="0" y="783"/>
                    <a:pt x="103" y="885"/>
                    <a:pt x="230" y="885"/>
                  </a:cubicBezTo>
                  <a:cubicBezTo>
                    <a:pt x="655" y="885"/>
                    <a:pt x="655" y="885"/>
                    <a:pt x="655" y="885"/>
                  </a:cubicBezTo>
                  <a:cubicBezTo>
                    <a:pt x="782" y="885"/>
                    <a:pt x="885" y="783"/>
                    <a:pt x="885" y="656"/>
                  </a:cubicBezTo>
                  <a:cubicBezTo>
                    <a:pt x="885" y="483"/>
                    <a:pt x="885" y="483"/>
                    <a:pt x="885" y="483"/>
                  </a:cubicBezTo>
                  <a:cubicBezTo>
                    <a:pt x="914" y="483"/>
                    <a:pt x="914" y="483"/>
                    <a:pt x="914" y="483"/>
                  </a:cubicBezTo>
                  <a:cubicBezTo>
                    <a:pt x="914" y="624"/>
                    <a:pt x="914" y="624"/>
                    <a:pt x="914" y="624"/>
                  </a:cubicBezTo>
                  <a:lnTo>
                    <a:pt x="1100" y="443"/>
                  </a:lnTo>
                  <a:close/>
                </a:path>
              </a:pathLst>
            </a:custGeom>
            <a:solidFill>
              <a:srgbClr val="61ECFF"/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defRPr/>
              </a:pPr>
              <a:endParaRPr lang="en-US" kern="0">
                <a:solidFill>
                  <a:prstClr val="black"/>
                </a:solidFill>
                <a:latin typeface="Open Sans"/>
              </a:endParaRP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00456D0E-3E60-466F-AFD8-B44687109433}"/>
                </a:ext>
              </a:extLst>
            </p:cNvPr>
            <p:cNvSpPr txBox="1"/>
            <p:nvPr/>
          </p:nvSpPr>
          <p:spPr>
            <a:xfrm>
              <a:off x="2308129" y="6234363"/>
              <a:ext cx="280969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600" spc="-14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3B3838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신고서 제출</a:t>
              </a:r>
              <a:endParaRPr lang="ko-KR" altLang="en-US" sz="3600" dirty="0"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03113098-AD6F-43D2-A2B0-011B6B44E7D1}"/>
                </a:ext>
              </a:extLst>
            </p:cNvPr>
            <p:cNvSpPr txBox="1"/>
            <p:nvPr/>
          </p:nvSpPr>
          <p:spPr>
            <a:xfrm>
              <a:off x="2450151" y="6931171"/>
              <a:ext cx="2532277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0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30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r>
                <a:rPr lang="en-US" altLang="ko-KR" sz="30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3000" spc="-16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7215500A-B166-4908-BD98-D4161B97F227}"/>
                </a:ext>
              </a:extLst>
            </p:cNvPr>
            <p:cNvGrpSpPr/>
            <p:nvPr/>
          </p:nvGrpSpPr>
          <p:grpSpPr>
            <a:xfrm>
              <a:off x="3025890" y="4460110"/>
              <a:ext cx="1445292" cy="1439906"/>
              <a:chOff x="1513043" y="1943847"/>
              <a:chExt cx="722693" cy="720000"/>
            </a:xfrm>
          </p:grpSpPr>
          <p:grpSp>
            <p:nvGrpSpPr>
              <p:cNvPr id="133" name="Group 23">
                <a:extLst>
                  <a:ext uri="{FF2B5EF4-FFF2-40B4-BE49-F238E27FC236}">
                    <a16:creationId xmlns:a16="http://schemas.microsoft.com/office/drawing/2014/main" id="{12029388-05FD-43D5-A512-FCD8EFEEDBB4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513043" y="1943847"/>
                <a:ext cx="722693" cy="720000"/>
                <a:chOff x="1988152" y="3210077"/>
                <a:chExt cx="596758" cy="594535"/>
              </a:xfrm>
            </p:grpSpPr>
            <p:sp>
              <p:nvSpPr>
                <p:cNvPr id="135" name="Freeform 17">
                  <a:extLst>
                    <a:ext uri="{FF2B5EF4-FFF2-40B4-BE49-F238E27FC236}">
                      <a16:creationId xmlns:a16="http://schemas.microsoft.com/office/drawing/2014/main" id="{0A4076B1-38C3-42AE-8D20-5CF1AFCECD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33715" y="3255640"/>
                  <a:ext cx="505633" cy="503410"/>
                </a:xfrm>
                <a:custGeom>
                  <a:avLst/>
                  <a:gdLst>
                    <a:gd name="T0" fmla="*/ 260 w 266"/>
                    <a:gd name="T1" fmla="*/ 91 h 265"/>
                    <a:gd name="T2" fmla="*/ 133 w 266"/>
                    <a:gd name="T3" fmla="*/ 0 h 265"/>
                    <a:gd name="T4" fmla="*/ 7 w 266"/>
                    <a:gd name="T5" fmla="*/ 91 h 265"/>
                    <a:gd name="T6" fmla="*/ 0 w 266"/>
                    <a:gd name="T7" fmla="*/ 132 h 265"/>
                    <a:gd name="T8" fmla="*/ 11 w 266"/>
                    <a:gd name="T9" fmla="*/ 185 h 265"/>
                    <a:gd name="T10" fmla="*/ 133 w 266"/>
                    <a:gd name="T11" fmla="*/ 265 h 265"/>
                    <a:gd name="T12" fmla="*/ 255 w 266"/>
                    <a:gd name="T13" fmla="*/ 185 h 265"/>
                    <a:gd name="T14" fmla="*/ 266 w 266"/>
                    <a:gd name="T15" fmla="*/ 132 h 265"/>
                    <a:gd name="T16" fmla="*/ 260 w 266"/>
                    <a:gd name="T17" fmla="*/ 91 h 2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6" h="265">
                      <a:moveTo>
                        <a:pt x="260" y="91"/>
                      </a:moveTo>
                      <a:cubicBezTo>
                        <a:pt x="242" y="38"/>
                        <a:pt x="192" y="0"/>
                        <a:pt x="133" y="0"/>
                      </a:cubicBezTo>
                      <a:cubicBezTo>
                        <a:pt x="74" y="0"/>
                        <a:pt x="24" y="38"/>
                        <a:pt x="7" y="91"/>
                      </a:cubicBezTo>
                      <a:cubicBezTo>
                        <a:pt x="3" y="104"/>
                        <a:pt x="0" y="118"/>
                        <a:pt x="0" y="132"/>
                      </a:cubicBezTo>
                      <a:cubicBezTo>
                        <a:pt x="0" y="151"/>
                        <a:pt x="4" y="169"/>
                        <a:pt x="11" y="185"/>
                      </a:cubicBezTo>
                      <a:cubicBezTo>
                        <a:pt x="32" y="232"/>
                        <a:pt x="79" y="265"/>
                        <a:pt x="133" y="265"/>
                      </a:cubicBezTo>
                      <a:cubicBezTo>
                        <a:pt x="188" y="265"/>
                        <a:pt x="235" y="232"/>
                        <a:pt x="255" y="185"/>
                      </a:cubicBezTo>
                      <a:cubicBezTo>
                        <a:pt x="262" y="169"/>
                        <a:pt x="266" y="151"/>
                        <a:pt x="266" y="132"/>
                      </a:cubicBezTo>
                      <a:cubicBezTo>
                        <a:pt x="266" y="118"/>
                        <a:pt x="264" y="104"/>
                        <a:pt x="260" y="91"/>
                      </a:cubicBezTo>
                      <a:close/>
                    </a:path>
                  </a:pathLst>
                </a:custGeom>
                <a:solidFill>
                  <a:srgbClr val="465DA8"/>
                </a:solidFill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pPr latinLnBrk="0">
                    <a:defRPr/>
                  </a:pPr>
                  <a:endParaRPr lang="en-US" kern="0">
                    <a:solidFill>
                      <a:prstClr val="black"/>
                    </a:solidFill>
                    <a:latin typeface="Open Sans"/>
                  </a:endParaRPr>
                </a:p>
              </p:txBody>
            </p:sp>
            <p:sp>
              <p:nvSpPr>
                <p:cNvPr id="136" name="Freeform 18">
                  <a:extLst>
                    <a:ext uri="{FF2B5EF4-FFF2-40B4-BE49-F238E27FC236}">
                      <a16:creationId xmlns:a16="http://schemas.microsoft.com/office/drawing/2014/main" id="{A194346D-A27D-4145-B291-D6E61480068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988152" y="3210077"/>
                  <a:ext cx="596758" cy="594535"/>
                </a:xfrm>
                <a:custGeom>
                  <a:avLst/>
                  <a:gdLst>
                    <a:gd name="T0" fmla="*/ 309 w 314"/>
                    <a:gd name="T1" fmla="*/ 115 h 313"/>
                    <a:gd name="T2" fmla="*/ 157 w 314"/>
                    <a:gd name="T3" fmla="*/ 0 h 313"/>
                    <a:gd name="T4" fmla="*/ 6 w 314"/>
                    <a:gd name="T5" fmla="*/ 115 h 313"/>
                    <a:gd name="T6" fmla="*/ 0 w 314"/>
                    <a:gd name="T7" fmla="*/ 156 h 313"/>
                    <a:gd name="T8" fmla="*/ 9 w 314"/>
                    <a:gd name="T9" fmla="*/ 209 h 313"/>
                    <a:gd name="T10" fmla="*/ 157 w 314"/>
                    <a:gd name="T11" fmla="*/ 313 h 313"/>
                    <a:gd name="T12" fmla="*/ 305 w 314"/>
                    <a:gd name="T13" fmla="*/ 209 h 313"/>
                    <a:gd name="T14" fmla="*/ 314 w 314"/>
                    <a:gd name="T15" fmla="*/ 156 h 313"/>
                    <a:gd name="T16" fmla="*/ 309 w 314"/>
                    <a:gd name="T17" fmla="*/ 115 h 313"/>
                    <a:gd name="T18" fmla="*/ 279 w 314"/>
                    <a:gd name="T19" fmla="*/ 209 h 313"/>
                    <a:gd name="T20" fmla="*/ 157 w 314"/>
                    <a:gd name="T21" fmla="*/ 289 h 313"/>
                    <a:gd name="T22" fmla="*/ 35 w 314"/>
                    <a:gd name="T23" fmla="*/ 209 h 313"/>
                    <a:gd name="T24" fmla="*/ 24 w 314"/>
                    <a:gd name="T25" fmla="*/ 156 h 313"/>
                    <a:gd name="T26" fmla="*/ 31 w 314"/>
                    <a:gd name="T27" fmla="*/ 115 h 313"/>
                    <a:gd name="T28" fmla="*/ 157 w 314"/>
                    <a:gd name="T29" fmla="*/ 24 h 313"/>
                    <a:gd name="T30" fmla="*/ 284 w 314"/>
                    <a:gd name="T31" fmla="*/ 115 h 313"/>
                    <a:gd name="T32" fmla="*/ 290 w 314"/>
                    <a:gd name="T33" fmla="*/ 156 h 313"/>
                    <a:gd name="T34" fmla="*/ 279 w 314"/>
                    <a:gd name="T35" fmla="*/ 209 h 3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314" h="313">
                      <a:moveTo>
                        <a:pt x="309" y="115"/>
                      </a:moveTo>
                      <a:cubicBezTo>
                        <a:pt x="291" y="49"/>
                        <a:pt x="230" y="0"/>
                        <a:pt x="157" y="0"/>
                      </a:cubicBezTo>
                      <a:cubicBezTo>
                        <a:pt x="85" y="0"/>
                        <a:pt x="24" y="49"/>
                        <a:pt x="6" y="115"/>
                      </a:cubicBezTo>
                      <a:cubicBezTo>
                        <a:pt x="2" y="129"/>
                        <a:pt x="0" y="142"/>
                        <a:pt x="0" y="156"/>
                      </a:cubicBezTo>
                      <a:cubicBezTo>
                        <a:pt x="0" y="175"/>
                        <a:pt x="4" y="192"/>
                        <a:pt x="9" y="209"/>
                      </a:cubicBezTo>
                      <a:cubicBezTo>
                        <a:pt x="31" y="270"/>
                        <a:pt x="89" y="313"/>
                        <a:pt x="157" y="313"/>
                      </a:cubicBezTo>
                      <a:cubicBezTo>
                        <a:pt x="225" y="313"/>
                        <a:pt x="283" y="270"/>
                        <a:pt x="305" y="209"/>
                      </a:cubicBezTo>
                      <a:cubicBezTo>
                        <a:pt x="311" y="192"/>
                        <a:pt x="314" y="175"/>
                        <a:pt x="314" y="156"/>
                      </a:cubicBezTo>
                      <a:cubicBezTo>
                        <a:pt x="314" y="142"/>
                        <a:pt x="312" y="129"/>
                        <a:pt x="309" y="115"/>
                      </a:cubicBezTo>
                      <a:close/>
                      <a:moveTo>
                        <a:pt x="279" y="209"/>
                      </a:moveTo>
                      <a:cubicBezTo>
                        <a:pt x="259" y="256"/>
                        <a:pt x="212" y="289"/>
                        <a:pt x="157" y="289"/>
                      </a:cubicBezTo>
                      <a:cubicBezTo>
                        <a:pt x="103" y="289"/>
                        <a:pt x="56" y="256"/>
                        <a:pt x="35" y="209"/>
                      </a:cubicBezTo>
                      <a:cubicBezTo>
                        <a:pt x="28" y="193"/>
                        <a:pt x="24" y="175"/>
                        <a:pt x="24" y="156"/>
                      </a:cubicBezTo>
                      <a:cubicBezTo>
                        <a:pt x="24" y="142"/>
                        <a:pt x="27" y="128"/>
                        <a:pt x="31" y="115"/>
                      </a:cubicBezTo>
                      <a:cubicBezTo>
                        <a:pt x="48" y="62"/>
                        <a:pt x="98" y="24"/>
                        <a:pt x="157" y="24"/>
                      </a:cubicBezTo>
                      <a:cubicBezTo>
                        <a:pt x="216" y="24"/>
                        <a:pt x="266" y="62"/>
                        <a:pt x="284" y="115"/>
                      </a:cubicBezTo>
                      <a:cubicBezTo>
                        <a:pt x="288" y="128"/>
                        <a:pt x="290" y="142"/>
                        <a:pt x="290" y="156"/>
                      </a:cubicBezTo>
                      <a:cubicBezTo>
                        <a:pt x="290" y="175"/>
                        <a:pt x="286" y="193"/>
                        <a:pt x="279" y="20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pPr latinLnBrk="0">
                    <a:defRPr/>
                  </a:pPr>
                  <a:endParaRPr lang="en-US" kern="0">
                    <a:solidFill>
                      <a:prstClr val="black"/>
                    </a:solidFill>
                    <a:latin typeface="Open Sans"/>
                  </a:endParaRPr>
                </a:p>
              </p:txBody>
            </p:sp>
          </p:grpSp>
          <p:sp>
            <p:nvSpPr>
              <p:cNvPr id="189" name="Freeform 19">
                <a:extLst>
                  <a:ext uri="{FF2B5EF4-FFF2-40B4-BE49-F238E27FC236}">
                    <a16:creationId xmlns:a16="http://schemas.microsoft.com/office/drawing/2014/main" id="{3CC440E3-794D-4125-B400-F8250FAC2B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16643" y="2153570"/>
                <a:ext cx="334020" cy="300977"/>
              </a:xfrm>
              <a:custGeom>
                <a:avLst/>
                <a:gdLst>
                  <a:gd name="T0" fmla="*/ 75 w 197"/>
                  <a:gd name="T1" fmla="*/ 63 h 177"/>
                  <a:gd name="T2" fmla="*/ 98 w 197"/>
                  <a:gd name="T3" fmla="*/ 40 h 177"/>
                  <a:gd name="T4" fmla="*/ 122 w 197"/>
                  <a:gd name="T5" fmla="*/ 63 h 177"/>
                  <a:gd name="T6" fmla="*/ 98 w 197"/>
                  <a:gd name="T7" fmla="*/ 86 h 177"/>
                  <a:gd name="T8" fmla="*/ 75 w 197"/>
                  <a:gd name="T9" fmla="*/ 63 h 177"/>
                  <a:gd name="T10" fmla="*/ 116 w 197"/>
                  <a:gd name="T11" fmla="*/ 93 h 177"/>
                  <a:gd name="T12" fmla="*/ 98 w 197"/>
                  <a:gd name="T13" fmla="*/ 89 h 177"/>
                  <a:gd name="T14" fmla="*/ 80 w 197"/>
                  <a:gd name="T15" fmla="*/ 93 h 177"/>
                  <a:gd name="T16" fmla="*/ 56 w 197"/>
                  <a:gd name="T17" fmla="*/ 98 h 177"/>
                  <a:gd name="T18" fmla="*/ 60 w 197"/>
                  <a:gd name="T19" fmla="*/ 135 h 177"/>
                  <a:gd name="T20" fmla="*/ 71 w 197"/>
                  <a:gd name="T21" fmla="*/ 152 h 177"/>
                  <a:gd name="T22" fmla="*/ 71 w 197"/>
                  <a:gd name="T23" fmla="*/ 174 h 177"/>
                  <a:gd name="T24" fmla="*/ 98 w 197"/>
                  <a:gd name="T25" fmla="*/ 177 h 177"/>
                  <a:gd name="T26" fmla="*/ 125 w 197"/>
                  <a:gd name="T27" fmla="*/ 174 h 177"/>
                  <a:gd name="T28" fmla="*/ 125 w 197"/>
                  <a:gd name="T29" fmla="*/ 152 h 177"/>
                  <a:gd name="T30" fmla="*/ 136 w 197"/>
                  <a:gd name="T31" fmla="*/ 135 h 177"/>
                  <a:gd name="T32" fmla="*/ 141 w 197"/>
                  <a:gd name="T33" fmla="*/ 98 h 177"/>
                  <a:gd name="T34" fmla="*/ 116 w 197"/>
                  <a:gd name="T35" fmla="*/ 93 h 177"/>
                  <a:gd name="T36" fmla="*/ 197 w 197"/>
                  <a:gd name="T37" fmla="*/ 14 h 177"/>
                  <a:gd name="T38" fmla="*/ 197 w 197"/>
                  <a:gd name="T39" fmla="*/ 132 h 177"/>
                  <a:gd name="T40" fmla="*/ 183 w 197"/>
                  <a:gd name="T41" fmla="*/ 146 h 177"/>
                  <a:gd name="T42" fmla="*/ 137 w 197"/>
                  <a:gd name="T43" fmla="*/ 146 h 177"/>
                  <a:gd name="T44" fmla="*/ 143 w 197"/>
                  <a:gd name="T45" fmla="*/ 137 h 177"/>
                  <a:gd name="T46" fmla="*/ 146 w 197"/>
                  <a:gd name="T47" fmla="*/ 125 h 177"/>
                  <a:gd name="T48" fmla="*/ 185 w 197"/>
                  <a:gd name="T49" fmla="*/ 125 h 177"/>
                  <a:gd name="T50" fmla="*/ 185 w 197"/>
                  <a:gd name="T51" fmla="*/ 20 h 177"/>
                  <a:gd name="T52" fmla="*/ 12 w 197"/>
                  <a:gd name="T53" fmla="*/ 20 h 177"/>
                  <a:gd name="T54" fmla="*/ 12 w 197"/>
                  <a:gd name="T55" fmla="*/ 125 h 177"/>
                  <a:gd name="T56" fmla="*/ 51 w 197"/>
                  <a:gd name="T57" fmla="*/ 125 h 177"/>
                  <a:gd name="T58" fmla="*/ 53 w 197"/>
                  <a:gd name="T59" fmla="*/ 137 h 177"/>
                  <a:gd name="T60" fmla="*/ 53 w 197"/>
                  <a:gd name="T61" fmla="*/ 137 h 177"/>
                  <a:gd name="T62" fmla="*/ 59 w 197"/>
                  <a:gd name="T63" fmla="*/ 146 h 177"/>
                  <a:gd name="T64" fmla="*/ 14 w 197"/>
                  <a:gd name="T65" fmla="*/ 146 h 177"/>
                  <a:gd name="T66" fmla="*/ 0 w 197"/>
                  <a:gd name="T67" fmla="*/ 132 h 177"/>
                  <a:gd name="T68" fmla="*/ 0 w 197"/>
                  <a:gd name="T69" fmla="*/ 14 h 177"/>
                  <a:gd name="T70" fmla="*/ 14 w 197"/>
                  <a:gd name="T71" fmla="*/ 0 h 177"/>
                  <a:gd name="T72" fmla="*/ 183 w 197"/>
                  <a:gd name="T73" fmla="*/ 0 h 177"/>
                  <a:gd name="T74" fmla="*/ 197 w 197"/>
                  <a:gd name="T75" fmla="*/ 14 h 177"/>
                  <a:gd name="T76" fmla="*/ 26 w 197"/>
                  <a:gd name="T77" fmla="*/ 12 h 177"/>
                  <a:gd name="T78" fmla="*/ 21 w 197"/>
                  <a:gd name="T79" fmla="*/ 8 h 177"/>
                  <a:gd name="T80" fmla="*/ 17 w 197"/>
                  <a:gd name="T81" fmla="*/ 12 h 177"/>
                  <a:gd name="T82" fmla="*/ 21 w 197"/>
                  <a:gd name="T83" fmla="*/ 16 h 177"/>
                  <a:gd name="T84" fmla="*/ 26 w 197"/>
                  <a:gd name="T85" fmla="*/ 12 h 177"/>
                  <a:gd name="T86" fmla="*/ 41 w 197"/>
                  <a:gd name="T87" fmla="*/ 12 h 177"/>
                  <a:gd name="T88" fmla="*/ 36 w 197"/>
                  <a:gd name="T89" fmla="*/ 8 h 177"/>
                  <a:gd name="T90" fmla="*/ 32 w 197"/>
                  <a:gd name="T91" fmla="*/ 12 h 177"/>
                  <a:gd name="T92" fmla="*/ 36 w 197"/>
                  <a:gd name="T93" fmla="*/ 16 h 177"/>
                  <a:gd name="T94" fmla="*/ 41 w 197"/>
                  <a:gd name="T95" fmla="*/ 12 h 177"/>
                  <a:gd name="T96" fmla="*/ 56 w 197"/>
                  <a:gd name="T97" fmla="*/ 12 h 177"/>
                  <a:gd name="T98" fmla="*/ 52 w 197"/>
                  <a:gd name="T99" fmla="*/ 8 h 177"/>
                  <a:gd name="T100" fmla="*/ 47 w 197"/>
                  <a:gd name="T101" fmla="*/ 12 h 177"/>
                  <a:gd name="T102" fmla="*/ 52 w 197"/>
                  <a:gd name="T103" fmla="*/ 16 h 177"/>
                  <a:gd name="T104" fmla="*/ 56 w 197"/>
                  <a:gd name="T105" fmla="*/ 12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97" h="177">
                    <a:moveTo>
                      <a:pt x="75" y="63"/>
                    </a:moveTo>
                    <a:cubicBezTo>
                      <a:pt x="75" y="51"/>
                      <a:pt x="85" y="40"/>
                      <a:pt x="98" y="40"/>
                    </a:cubicBezTo>
                    <a:cubicBezTo>
                      <a:pt x="111" y="40"/>
                      <a:pt x="122" y="51"/>
                      <a:pt x="122" y="63"/>
                    </a:cubicBezTo>
                    <a:cubicBezTo>
                      <a:pt x="122" y="76"/>
                      <a:pt x="111" y="86"/>
                      <a:pt x="98" y="86"/>
                    </a:cubicBezTo>
                    <a:cubicBezTo>
                      <a:pt x="85" y="86"/>
                      <a:pt x="75" y="76"/>
                      <a:pt x="75" y="63"/>
                    </a:cubicBezTo>
                    <a:close/>
                    <a:moveTo>
                      <a:pt x="116" y="93"/>
                    </a:moveTo>
                    <a:cubicBezTo>
                      <a:pt x="113" y="93"/>
                      <a:pt x="107" y="89"/>
                      <a:pt x="98" y="89"/>
                    </a:cubicBezTo>
                    <a:cubicBezTo>
                      <a:pt x="90" y="89"/>
                      <a:pt x="83" y="93"/>
                      <a:pt x="80" y="93"/>
                    </a:cubicBezTo>
                    <a:cubicBezTo>
                      <a:pt x="65" y="95"/>
                      <a:pt x="56" y="98"/>
                      <a:pt x="56" y="98"/>
                    </a:cubicBezTo>
                    <a:cubicBezTo>
                      <a:pt x="56" y="98"/>
                      <a:pt x="59" y="128"/>
                      <a:pt x="60" y="135"/>
                    </a:cubicBezTo>
                    <a:cubicBezTo>
                      <a:pt x="63" y="141"/>
                      <a:pt x="71" y="145"/>
                      <a:pt x="71" y="152"/>
                    </a:cubicBezTo>
                    <a:cubicBezTo>
                      <a:pt x="71" y="174"/>
                      <a:pt x="71" y="174"/>
                      <a:pt x="71" y="174"/>
                    </a:cubicBezTo>
                    <a:cubicBezTo>
                      <a:pt x="71" y="174"/>
                      <a:pt x="84" y="177"/>
                      <a:pt x="98" y="177"/>
                    </a:cubicBezTo>
                    <a:cubicBezTo>
                      <a:pt x="112" y="177"/>
                      <a:pt x="125" y="174"/>
                      <a:pt x="125" y="174"/>
                    </a:cubicBezTo>
                    <a:cubicBezTo>
                      <a:pt x="125" y="152"/>
                      <a:pt x="125" y="152"/>
                      <a:pt x="125" y="152"/>
                    </a:cubicBezTo>
                    <a:cubicBezTo>
                      <a:pt x="125" y="145"/>
                      <a:pt x="133" y="141"/>
                      <a:pt x="136" y="135"/>
                    </a:cubicBezTo>
                    <a:cubicBezTo>
                      <a:pt x="138" y="128"/>
                      <a:pt x="141" y="98"/>
                      <a:pt x="141" y="98"/>
                    </a:cubicBezTo>
                    <a:cubicBezTo>
                      <a:pt x="141" y="98"/>
                      <a:pt x="132" y="95"/>
                      <a:pt x="116" y="93"/>
                    </a:cubicBezTo>
                    <a:close/>
                    <a:moveTo>
                      <a:pt x="197" y="14"/>
                    </a:moveTo>
                    <a:cubicBezTo>
                      <a:pt x="197" y="132"/>
                      <a:pt x="197" y="132"/>
                      <a:pt x="197" y="132"/>
                    </a:cubicBezTo>
                    <a:cubicBezTo>
                      <a:pt x="197" y="140"/>
                      <a:pt x="191" y="146"/>
                      <a:pt x="183" y="146"/>
                    </a:cubicBezTo>
                    <a:cubicBezTo>
                      <a:pt x="137" y="146"/>
                      <a:pt x="137" y="146"/>
                      <a:pt x="137" y="146"/>
                    </a:cubicBezTo>
                    <a:cubicBezTo>
                      <a:pt x="140" y="144"/>
                      <a:pt x="142" y="141"/>
                      <a:pt x="143" y="137"/>
                    </a:cubicBezTo>
                    <a:cubicBezTo>
                      <a:pt x="144" y="135"/>
                      <a:pt x="145" y="130"/>
                      <a:pt x="146" y="125"/>
                    </a:cubicBezTo>
                    <a:cubicBezTo>
                      <a:pt x="185" y="125"/>
                      <a:pt x="185" y="125"/>
                      <a:pt x="185" y="125"/>
                    </a:cubicBezTo>
                    <a:cubicBezTo>
                      <a:pt x="185" y="20"/>
                      <a:pt x="185" y="20"/>
                      <a:pt x="185" y="20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2" y="125"/>
                      <a:pt x="12" y="125"/>
                      <a:pt x="12" y="125"/>
                    </a:cubicBezTo>
                    <a:cubicBezTo>
                      <a:pt x="51" y="125"/>
                      <a:pt x="51" y="125"/>
                      <a:pt x="51" y="125"/>
                    </a:cubicBezTo>
                    <a:cubicBezTo>
                      <a:pt x="52" y="130"/>
                      <a:pt x="52" y="134"/>
                      <a:pt x="53" y="137"/>
                    </a:cubicBezTo>
                    <a:cubicBezTo>
                      <a:pt x="53" y="137"/>
                      <a:pt x="53" y="137"/>
                      <a:pt x="53" y="137"/>
                    </a:cubicBezTo>
                    <a:cubicBezTo>
                      <a:pt x="54" y="141"/>
                      <a:pt x="57" y="144"/>
                      <a:pt x="59" y="146"/>
                    </a:cubicBezTo>
                    <a:cubicBezTo>
                      <a:pt x="14" y="146"/>
                      <a:pt x="14" y="146"/>
                      <a:pt x="14" y="146"/>
                    </a:cubicBezTo>
                    <a:cubicBezTo>
                      <a:pt x="6" y="146"/>
                      <a:pt x="0" y="140"/>
                      <a:pt x="0" y="132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6"/>
                      <a:pt x="6" y="0"/>
                      <a:pt x="14" y="0"/>
                    </a:cubicBezTo>
                    <a:cubicBezTo>
                      <a:pt x="183" y="0"/>
                      <a:pt x="183" y="0"/>
                      <a:pt x="183" y="0"/>
                    </a:cubicBezTo>
                    <a:cubicBezTo>
                      <a:pt x="191" y="0"/>
                      <a:pt x="197" y="6"/>
                      <a:pt x="197" y="14"/>
                    </a:cubicBezTo>
                    <a:close/>
                    <a:moveTo>
                      <a:pt x="26" y="12"/>
                    </a:moveTo>
                    <a:cubicBezTo>
                      <a:pt x="26" y="10"/>
                      <a:pt x="24" y="8"/>
                      <a:pt x="21" y="8"/>
                    </a:cubicBezTo>
                    <a:cubicBezTo>
                      <a:pt x="19" y="8"/>
                      <a:pt x="17" y="10"/>
                      <a:pt x="17" y="12"/>
                    </a:cubicBezTo>
                    <a:cubicBezTo>
                      <a:pt x="17" y="14"/>
                      <a:pt x="19" y="16"/>
                      <a:pt x="21" y="16"/>
                    </a:cubicBezTo>
                    <a:cubicBezTo>
                      <a:pt x="24" y="16"/>
                      <a:pt x="26" y="14"/>
                      <a:pt x="26" y="12"/>
                    </a:cubicBezTo>
                    <a:close/>
                    <a:moveTo>
                      <a:pt x="41" y="12"/>
                    </a:moveTo>
                    <a:cubicBezTo>
                      <a:pt x="41" y="10"/>
                      <a:pt x="39" y="8"/>
                      <a:pt x="36" y="8"/>
                    </a:cubicBezTo>
                    <a:cubicBezTo>
                      <a:pt x="34" y="8"/>
                      <a:pt x="32" y="10"/>
                      <a:pt x="32" y="12"/>
                    </a:cubicBezTo>
                    <a:cubicBezTo>
                      <a:pt x="32" y="14"/>
                      <a:pt x="34" y="16"/>
                      <a:pt x="36" y="16"/>
                    </a:cubicBezTo>
                    <a:cubicBezTo>
                      <a:pt x="39" y="16"/>
                      <a:pt x="41" y="14"/>
                      <a:pt x="41" y="12"/>
                    </a:cubicBezTo>
                    <a:close/>
                    <a:moveTo>
                      <a:pt x="56" y="12"/>
                    </a:moveTo>
                    <a:cubicBezTo>
                      <a:pt x="56" y="10"/>
                      <a:pt x="54" y="8"/>
                      <a:pt x="52" y="8"/>
                    </a:cubicBezTo>
                    <a:cubicBezTo>
                      <a:pt x="49" y="8"/>
                      <a:pt x="47" y="10"/>
                      <a:pt x="47" y="12"/>
                    </a:cubicBezTo>
                    <a:cubicBezTo>
                      <a:pt x="47" y="14"/>
                      <a:pt x="49" y="16"/>
                      <a:pt x="52" y="16"/>
                    </a:cubicBezTo>
                    <a:cubicBezTo>
                      <a:pt x="54" y="16"/>
                      <a:pt x="56" y="14"/>
                      <a:pt x="56" y="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>
                  <a:latin typeface="Impact" panose="020B0806030902050204" pitchFamily="34" charset="0"/>
                </a:endParaRPr>
              </a:p>
            </p:txBody>
          </p:sp>
        </p:grpSp>
      </p:grpSp>
      <p:sp>
        <p:nvSpPr>
          <p:cNvPr id="209" name="직사각형 208">
            <a:extLst>
              <a:ext uri="{FF2B5EF4-FFF2-40B4-BE49-F238E27FC236}">
                <a16:creationId xmlns:a16="http://schemas.microsoft.com/office/drawing/2014/main" id="{CC792EA4-7259-459F-A336-6D42E352CA0A}"/>
              </a:ext>
            </a:extLst>
          </p:cNvPr>
          <p:cNvSpPr/>
          <p:nvPr/>
        </p:nvSpPr>
        <p:spPr>
          <a:xfrm flipH="1">
            <a:off x="12726558" y="8825744"/>
            <a:ext cx="5702239" cy="3250104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marL="571471" indent="-287986" defTabSz="914354" latinLnBrk="0">
              <a:spcAft>
                <a:spcPts val="200"/>
              </a:spcAft>
              <a:buClr>
                <a:srgbClr val="9354AC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권한이 있는 경우 직접 수</a:t>
            </a:r>
            <a:r>
              <a:rPr lang="ko-KR" altLang="en-US" sz="2700" kern="0" spc="3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사</a:t>
            </a:r>
            <a:r>
              <a:rPr lang="en-US" altLang="ko-KR" sz="27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조사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283486" defTabSz="914354" latinLnBrk="0">
              <a:spcAft>
                <a:spcPts val="1000"/>
              </a:spcAft>
              <a:buClr>
                <a:srgbClr val="9354AC"/>
              </a:buClr>
              <a:tabLst>
                <a:tab pos="177791" algn="l"/>
              </a:tabLst>
            </a:pPr>
            <a:r>
              <a:rPr lang="ko-KR" altLang="en-US" sz="24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</a:t>
            </a:r>
            <a:r>
              <a:rPr lang="en-US" altLang="ko-KR" sz="24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-</a:t>
            </a:r>
            <a:r>
              <a:rPr lang="ko-KR" altLang="en-US" sz="24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조사 결과에 따라 필요한 조치</a:t>
            </a:r>
            <a:endParaRPr lang="en-US" altLang="ko-KR" sz="24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spcAft>
                <a:spcPts val="200"/>
              </a:spcAft>
              <a:buClr>
                <a:srgbClr val="9354AC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관할이 아닐 경우 신고자 동의를 구하여 해당 수</a:t>
            </a:r>
            <a:r>
              <a:rPr lang="ko-KR" altLang="en-US" sz="2700" kern="0" spc="6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사</a:t>
            </a:r>
            <a:r>
              <a:rPr lang="en-US" altLang="ko-KR" sz="27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조사 기관에 이송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283486" defTabSz="914354" latinLnBrk="0">
              <a:spcAft>
                <a:spcPts val="1000"/>
              </a:spcAft>
              <a:buClr>
                <a:srgbClr val="9354AC"/>
              </a:buClr>
              <a:tabLst>
                <a:tab pos="177791" algn="l"/>
              </a:tabLst>
            </a:pPr>
            <a:r>
              <a:rPr lang="en-US" altLang="ko-KR" sz="24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-</a:t>
            </a:r>
            <a:r>
              <a:rPr lang="ko-KR" altLang="en-US" sz="24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신고자에게 이송사실 등 통지</a:t>
            </a:r>
            <a:endParaRPr lang="en-US" altLang="ko-KR" sz="24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spcAft>
                <a:spcPts val="200"/>
              </a:spcAft>
              <a:buClr>
                <a:srgbClr val="7030A0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333F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부패행위</a:t>
            </a:r>
            <a:r>
              <a:rPr lang="en-US" altLang="ko-KR" sz="2400" kern="0" spc="-16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33F5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27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333F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공익침해행위와 관련이</a:t>
            </a:r>
            <a:endParaRPr lang="en-US" altLang="ko-KR" sz="2700" kern="0" dirty="0">
              <a:ln>
                <a:solidFill>
                  <a:srgbClr val="5B9BD5">
                    <a:alpha val="0"/>
                  </a:srgbClr>
                </a:solidFill>
              </a:ln>
              <a:solidFill>
                <a:srgbClr val="333F50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283486" defTabSz="914354" latinLnBrk="0">
              <a:spcAft>
                <a:spcPts val="200"/>
              </a:spcAft>
              <a:buClr>
                <a:srgbClr val="7030A0"/>
              </a:buClr>
              <a:tabLst>
                <a:tab pos="177791" algn="l"/>
              </a:tabLst>
            </a:pPr>
            <a:r>
              <a:rPr lang="en-US" altLang="ko-KR" sz="27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333F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</a:t>
            </a:r>
            <a:r>
              <a:rPr lang="ko-KR" altLang="en-US" sz="27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333F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없는 경우 등 종결 처리</a:t>
            </a:r>
            <a:endParaRPr lang="en-US" altLang="ko-KR" sz="2700" kern="0" dirty="0">
              <a:ln>
                <a:solidFill>
                  <a:srgbClr val="5B9BD5">
                    <a:alpha val="0"/>
                  </a:srgbClr>
                </a:solidFill>
              </a:ln>
              <a:solidFill>
                <a:srgbClr val="333F50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054E431A-D3B5-4881-85B4-D54053BC59DA}"/>
              </a:ext>
            </a:extLst>
          </p:cNvPr>
          <p:cNvSpPr/>
          <p:nvPr/>
        </p:nvSpPr>
        <p:spPr>
          <a:xfrm flipH="1">
            <a:off x="18428799" y="8852082"/>
            <a:ext cx="4696992" cy="616359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marL="571471" indent="-287986" defTabSz="914354" latinLnBrk="0">
              <a:spcAft>
                <a:spcPts val="1000"/>
              </a:spcAft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신고자에게 결과 통보</a:t>
            </a:r>
            <a:endParaRPr lang="ko-KR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A8CB694-ABB5-4C38-8721-ECCE40255502}"/>
              </a:ext>
            </a:extLst>
          </p:cNvPr>
          <p:cNvSpPr txBox="1"/>
          <p:nvPr/>
        </p:nvSpPr>
        <p:spPr>
          <a:xfrm>
            <a:off x="8420709" y="3011824"/>
            <a:ext cx="75314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4800" b="1" dirty="0">
                <a:solidFill>
                  <a:srgbClr val="008B9E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수</a:t>
            </a:r>
            <a:r>
              <a:rPr lang="ko-KR" altLang="en-US" sz="4800" b="1" spc="300" dirty="0">
                <a:solidFill>
                  <a:srgbClr val="008B9E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사</a:t>
            </a:r>
            <a:r>
              <a:rPr lang="en-US" altLang="ko-KR" sz="48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8B9E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4800" b="1" dirty="0">
                <a:solidFill>
                  <a:srgbClr val="008B9E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조사기관 접수사건</a:t>
            </a:r>
            <a:endParaRPr lang="en-US" altLang="ko-KR" sz="4800" b="1" dirty="0">
              <a:solidFill>
                <a:srgbClr val="008B9E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296F6FB-0A71-40A0-BB12-EE838E2D11E4}"/>
              </a:ext>
            </a:extLst>
          </p:cNvPr>
          <p:cNvSpPr txBox="1"/>
          <p:nvPr/>
        </p:nvSpPr>
        <p:spPr>
          <a:xfrm>
            <a:off x="7434990" y="1309079"/>
            <a:ext cx="95029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부패</a:t>
            </a:r>
            <a:r>
              <a:rPr lang="en-US" altLang="ko-KR" sz="5600" kern="0" spc="-2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</a:rPr>
              <a:t>·</a:t>
            </a: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공익신고 </a:t>
            </a: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처리절차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61E46EDD-5243-4A5B-A402-E7A5C8A3B180}"/>
              </a:ext>
            </a:extLst>
          </p:cNvPr>
          <p:cNvSpPr/>
          <p:nvPr/>
        </p:nvSpPr>
        <p:spPr>
          <a:xfrm flipH="1">
            <a:off x="1768186" y="8809975"/>
            <a:ext cx="3989410" cy="1176531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marL="571471" indent="-287986" defTabSz="914354" latinLnBrk="0">
              <a:spcAft>
                <a:spcPts val="10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신고자 인적사항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spcAft>
                <a:spcPts val="10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신고대상 및 증거 제시</a:t>
            </a:r>
            <a:endParaRPr lang="ko-KR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B8F090DD-BC9F-490A-B755-B299C6BA7758}"/>
              </a:ext>
            </a:extLst>
          </p:cNvPr>
          <p:cNvSpPr/>
          <p:nvPr/>
        </p:nvSpPr>
        <p:spPr>
          <a:xfrm flipH="1">
            <a:off x="7261832" y="8809976"/>
            <a:ext cx="4098279" cy="2784309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marL="571471" indent="-287986" defTabSz="914354" latinLnBrk="0">
              <a:spcAft>
                <a:spcPts val="1000"/>
              </a:spcAft>
              <a:buClr>
                <a:srgbClr val="00B0F0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신고 접수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spcAft>
                <a:spcPts val="1000"/>
              </a:spcAft>
              <a:buClr>
                <a:srgbClr val="00B0F0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신분공개동의 여부 확인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spcAft>
                <a:spcPts val="1000"/>
              </a:spcAft>
              <a:buClr>
                <a:srgbClr val="00B0F0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증거 유무 확인 및 특정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spcAft>
                <a:spcPts val="1000"/>
              </a:spcAft>
              <a:buClr>
                <a:srgbClr val="00B0F0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필요 시 보완 요구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7B72956-94A9-41B9-B533-2C993EA0F542}"/>
              </a:ext>
            </a:extLst>
          </p:cNvPr>
          <p:cNvGrpSpPr/>
          <p:nvPr/>
        </p:nvGrpSpPr>
        <p:grpSpPr>
          <a:xfrm>
            <a:off x="7531539" y="4460110"/>
            <a:ext cx="4120864" cy="3913114"/>
            <a:chOff x="7531539" y="4460110"/>
            <a:chExt cx="4120864" cy="3913114"/>
          </a:xfrm>
        </p:grpSpPr>
        <p:sp>
          <p:nvSpPr>
            <p:cNvPr id="130" name="Freeform 16">
              <a:extLst>
                <a:ext uri="{FF2B5EF4-FFF2-40B4-BE49-F238E27FC236}">
                  <a16:creationId xmlns:a16="http://schemas.microsoft.com/office/drawing/2014/main" id="{6548DC81-3A6A-4959-8375-8AB41C7466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1539" y="5015153"/>
              <a:ext cx="4120864" cy="3358071"/>
            </a:xfrm>
            <a:custGeom>
              <a:avLst/>
              <a:gdLst>
                <a:gd name="T0" fmla="*/ 1100 w 1100"/>
                <a:gd name="T1" fmla="*/ 443 h 885"/>
                <a:gd name="T2" fmla="*/ 914 w 1100"/>
                <a:gd name="T3" fmla="*/ 262 h 885"/>
                <a:gd name="T4" fmla="*/ 914 w 1100"/>
                <a:gd name="T5" fmla="*/ 403 h 885"/>
                <a:gd name="T6" fmla="*/ 885 w 1100"/>
                <a:gd name="T7" fmla="*/ 403 h 885"/>
                <a:gd name="T8" fmla="*/ 791 w 1100"/>
                <a:gd name="T9" fmla="*/ 403 h 885"/>
                <a:gd name="T10" fmla="*/ 791 w 1100"/>
                <a:gd name="T11" fmla="*/ 483 h 885"/>
                <a:gd name="T12" fmla="*/ 791 w 1100"/>
                <a:gd name="T13" fmla="*/ 611 h 885"/>
                <a:gd name="T14" fmla="*/ 610 w 1100"/>
                <a:gd name="T15" fmla="*/ 792 h 885"/>
                <a:gd name="T16" fmla="*/ 274 w 1100"/>
                <a:gd name="T17" fmla="*/ 792 h 885"/>
                <a:gd name="T18" fmla="*/ 93 w 1100"/>
                <a:gd name="T19" fmla="*/ 611 h 885"/>
                <a:gd name="T20" fmla="*/ 93 w 1100"/>
                <a:gd name="T21" fmla="*/ 275 h 885"/>
                <a:gd name="T22" fmla="*/ 274 w 1100"/>
                <a:gd name="T23" fmla="*/ 94 h 885"/>
                <a:gd name="T24" fmla="*/ 294 w 1100"/>
                <a:gd name="T25" fmla="*/ 94 h 885"/>
                <a:gd name="T26" fmla="*/ 285 w 1100"/>
                <a:gd name="T27" fmla="*/ 41 h 885"/>
                <a:gd name="T28" fmla="*/ 291 w 1100"/>
                <a:gd name="T29" fmla="*/ 0 h 885"/>
                <a:gd name="T30" fmla="*/ 230 w 1100"/>
                <a:gd name="T31" fmla="*/ 0 h 885"/>
                <a:gd name="T32" fmla="*/ 0 w 1100"/>
                <a:gd name="T33" fmla="*/ 230 h 885"/>
                <a:gd name="T34" fmla="*/ 0 w 1100"/>
                <a:gd name="T35" fmla="*/ 656 h 885"/>
                <a:gd name="T36" fmla="*/ 230 w 1100"/>
                <a:gd name="T37" fmla="*/ 885 h 885"/>
                <a:gd name="T38" fmla="*/ 655 w 1100"/>
                <a:gd name="T39" fmla="*/ 885 h 885"/>
                <a:gd name="T40" fmla="*/ 885 w 1100"/>
                <a:gd name="T41" fmla="*/ 656 h 885"/>
                <a:gd name="T42" fmla="*/ 885 w 1100"/>
                <a:gd name="T43" fmla="*/ 483 h 885"/>
                <a:gd name="T44" fmla="*/ 914 w 1100"/>
                <a:gd name="T45" fmla="*/ 483 h 885"/>
                <a:gd name="T46" fmla="*/ 914 w 1100"/>
                <a:gd name="T47" fmla="*/ 624 h 885"/>
                <a:gd name="T48" fmla="*/ 1100 w 1100"/>
                <a:gd name="T49" fmla="*/ 443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00" h="885">
                  <a:moveTo>
                    <a:pt x="1100" y="443"/>
                  </a:moveTo>
                  <a:cubicBezTo>
                    <a:pt x="914" y="262"/>
                    <a:pt x="914" y="262"/>
                    <a:pt x="914" y="262"/>
                  </a:cubicBezTo>
                  <a:cubicBezTo>
                    <a:pt x="914" y="403"/>
                    <a:pt x="914" y="403"/>
                    <a:pt x="914" y="403"/>
                  </a:cubicBezTo>
                  <a:cubicBezTo>
                    <a:pt x="885" y="403"/>
                    <a:pt x="885" y="403"/>
                    <a:pt x="885" y="403"/>
                  </a:cubicBezTo>
                  <a:cubicBezTo>
                    <a:pt x="791" y="403"/>
                    <a:pt x="791" y="403"/>
                    <a:pt x="791" y="403"/>
                  </a:cubicBezTo>
                  <a:cubicBezTo>
                    <a:pt x="791" y="483"/>
                    <a:pt x="791" y="483"/>
                    <a:pt x="791" y="483"/>
                  </a:cubicBezTo>
                  <a:cubicBezTo>
                    <a:pt x="791" y="611"/>
                    <a:pt x="791" y="611"/>
                    <a:pt x="791" y="611"/>
                  </a:cubicBezTo>
                  <a:cubicBezTo>
                    <a:pt x="791" y="711"/>
                    <a:pt x="710" y="792"/>
                    <a:pt x="610" y="792"/>
                  </a:cubicBezTo>
                  <a:cubicBezTo>
                    <a:pt x="274" y="792"/>
                    <a:pt x="274" y="792"/>
                    <a:pt x="274" y="792"/>
                  </a:cubicBezTo>
                  <a:cubicBezTo>
                    <a:pt x="174" y="792"/>
                    <a:pt x="93" y="711"/>
                    <a:pt x="93" y="611"/>
                  </a:cubicBezTo>
                  <a:cubicBezTo>
                    <a:pt x="93" y="275"/>
                    <a:pt x="93" y="275"/>
                    <a:pt x="93" y="275"/>
                  </a:cubicBezTo>
                  <a:cubicBezTo>
                    <a:pt x="93" y="175"/>
                    <a:pt x="174" y="94"/>
                    <a:pt x="274" y="94"/>
                  </a:cubicBezTo>
                  <a:cubicBezTo>
                    <a:pt x="294" y="94"/>
                    <a:pt x="294" y="94"/>
                    <a:pt x="294" y="94"/>
                  </a:cubicBezTo>
                  <a:cubicBezTo>
                    <a:pt x="289" y="77"/>
                    <a:pt x="285" y="60"/>
                    <a:pt x="285" y="41"/>
                  </a:cubicBezTo>
                  <a:cubicBezTo>
                    <a:pt x="285" y="27"/>
                    <a:pt x="287" y="14"/>
                    <a:pt x="291" y="0"/>
                  </a:cubicBezTo>
                  <a:cubicBezTo>
                    <a:pt x="230" y="0"/>
                    <a:pt x="230" y="0"/>
                    <a:pt x="230" y="0"/>
                  </a:cubicBezTo>
                  <a:cubicBezTo>
                    <a:pt x="103" y="0"/>
                    <a:pt x="0" y="103"/>
                    <a:pt x="0" y="230"/>
                  </a:cubicBezTo>
                  <a:cubicBezTo>
                    <a:pt x="0" y="656"/>
                    <a:pt x="0" y="656"/>
                    <a:pt x="0" y="656"/>
                  </a:cubicBezTo>
                  <a:cubicBezTo>
                    <a:pt x="0" y="783"/>
                    <a:pt x="103" y="885"/>
                    <a:pt x="230" y="885"/>
                  </a:cubicBezTo>
                  <a:cubicBezTo>
                    <a:pt x="655" y="885"/>
                    <a:pt x="655" y="885"/>
                    <a:pt x="655" y="885"/>
                  </a:cubicBezTo>
                  <a:cubicBezTo>
                    <a:pt x="782" y="885"/>
                    <a:pt x="885" y="783"/>
                    <a:pt x="885" y="656"/>
                  </a:cubicBezTo>
                  <a:cubicBezTo>
                    <a:pt x="885" y="483"/>
                    <a:pt x="885" y="483"/>
                    <a:pt x="885" y="483"/>
                  </a:cubicBezTo>
                  <a:cubicBezTo>
                    <a:pt x="914" y="483"/>
                    <a:pt x="914" y="483"/>
                    <a:pt x="914" y="483"/>
                  </a:cubicBezTo>
                  <a:cubicBezTo>
                    <a:pt x="914" y="624"/>
                    <a:pt x="914" y="624"/>
                    <a:pt x="914" y="624"/>
                  </a:cubicBezTo>
                  <a:lnTo>
                    <a:pt x="1100" y="443"/>
                  </a:lnTo>
                  <a:close/>
                </a:path>
              </a:pathLst>
            </a:custGeom>
            <a:solidFill>
              <a:srgbClr val="38C6E8"/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defRPr/>
              </a:pPr>
              <a:endParaRPr lang="en-US" kern="0">
                <a:solidFill>
                  <a:prstClr val="black"/>
                </a:solidFill>
                <a:latin typeface="Open Sans"/>
              </a:endParaRP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7999AD7E-D216-4D47-A70B-8113C6A7E321}"/>
                </a:ext>
              </a:extLst>
            </p:cNvPr>
            <p:cNvSpPr txBox="1"/>
            <p:nvPr/>
          </p:nvSpPr>
          <p:spPr>
            <a:xfrm>
              <a:off x="7896503" y="6941087"/>
              <a:ext cx="253227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8B9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8B9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수</a:t>
              </a:r>
              <a:r>
                <a:rPr lang="ko-KR" altLang="en-US" sz="28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8B9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사</a:t>
              </a:r>
              <a:r>
                <a:rPr lang="en-US" altLang="ko-KR" sz="2800" kern="0" spc="-8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08B9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8B9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조사기관</a:t>
              </a:r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8B9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2800" spc="-160" dirty="0">
                <a:solidFill>
                  <a:srgbClr val="008B9E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9C660FE5-2276-4D14-AAB9-736DCFE277CB}"/>
                </a:ext>
              </a:extLst>
            </p:cNvPr>
            <p:cNvGrpSpPr/>
            <p:nvPr/>
          </p:nvGrpSpPr>
          <p:grpSpPr>
            <a:xfrm>
              <a:off x="8495470" y="4460110"/>
              <a:ext cx="1447982" cy="1439906"/>
              <a:chOff x="3584134" y="1943847"/>
              <a:chExt cx="724038" cy="720000"/>
            </a:xfrm>
          </p:grpSpPr>
          <p:grpSp>
            <p:nvGrpSpPr>
              <p:cNvPr id="138" name="Group 22">
                <a:extLst>
                  <a:ext uri="{FF2B5EF4-FFF2-40B4-BE49-F238E27FC236}">
                    <a16:creationId xmlns:a16="http://schemas.microsoft.com/office/drawing/2014/main" id="{B8599831-035C-4E35-83D7-425666C6D1B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584134" y="1943847"/>
                <a:ext cx="724038" cy="720000"/>
                <a:chOff x="3789537" y="3210077"/>
                <a:chExt cx="597869" cy="594535"/>
              </a:xfrm>
            </p:grpSpPr>
            <p:sp>
              <p:nvSpPr>
                <p:cNvPr id="140" name="Freeform 14">
                  <a:extLst>
                    <a:ext uri="{FF2B5EF4-FFF2-40B4-BE49-F238E27FC236}">
                      <a16:creationId xmlns:a16="http://schemas.microsoft.com/office/drawing/2014/main" id="{8F05BEC9-EEC9-4740-89CE-D673ADA542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35100" y="3255640"/>
                  <a:ext cx="506744" cy="503410"/>
                </a:xfrm>
                <a:custGeom>
                  <a:avLst/>
                  <a:gdLst>
                    <a:gd name="T0" fmla="*/ 260 w 266"/>
                    <a:gd name="T1" fmla="*/ 91 h 265"/>
                    <a:gd name="T2" fmla="*/ 133 w 266"/>
                    <a:gd name="T3" fmla="*/ 0 h 265"/>
                    <a:gd name="T4" fmla="*/ 7 w 266"/>
                    <a:gd name="T5" fmla="*/ 91 h 265"/>
                    <a:gd name="T6" fmla="*/ 0 w 266"/>
                    <a:gd name="T7" fmla="*/ 132 h 265"/>
                    <a:gd name="T8" fmla="*/ 11 w 266"/>
                    <a:gd name="T9" fmla="*/ 185 h 265"/>
                    <a:gd name="T10" fmla="*/ 133 w 266"/>
                    <a:gd name="T11" fmla="*/ 265 h 265"/>
                    <a:gd name="T12" fmla="*/ 255 w 266"/>
                    <a:gd name="T13" fmla="*/ 185 h 265"/>
                    <a:gd name="T14" fmla="*/ 266 w 266"/>
                    <a:gd name="T15" fmla="*/ 132 h 265"/>
                    <a:gd name="T16" fmla="*/ 260 w 266"/>
                    <a:gd name="T17" fmla="*/ 91 h 2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6" h="265">
                      <a:moveTo>
                        <a:pt x="260" y="91"/>
                      </a:moveTo>
                      <a:cubicBezTo>
                        <a:pt x="242" y="38"/>
                        <a:pt x="192" y="0"/>
                        <a:pt x="133" y="0"/>
                      </a:cubicBezTo>
                      <a:cubicBezTo>
                        <a:pt x="74" y="0"/>
                        <a:pt x="24" y="38"/>
                        <a:pt x="7" y="91"/>
                      </a:cubicBezTo>
                      <a:cubicBezTo>
                        <a:pt x="3" y="104"/>
                        <a:pt x="0" y="118"/>
                        <a:pt x="0" y="132"/>
                      </a:cubicBezTo>
                      <a:cubicBezTo>
                        <a:pt x="0" y="151"/>
                        <a:pt x="4" y="169"/>
                        <a:pt x="11" y="185"/>
                      </a:cubicBezTo>
                      <a:cubicBezTo>
                        <a:pt x="31" y="232"/>
                        <a:pt x="79" y="265"/>
                        <a:pt x="133" y="265"/>
                      </a:cubicBezTo>
                      <a:cubicBezTo>
                        <a:pt x="188" y="265"/>
                        <a:pt x="235" y="232"/>
                        <a:pt x="255" y="185"/>
                      </a:cubicBezTo>
                      <a:cubicBezTo>
                        <a:pt x="262" y="169"/>
                        <a:pt x="266" y="151"/>
                        <a:pt x="266" y="132"/>
                      </a:cubicBezTo>
                      <a:cubicBezTo>
                        <a:pt x="266" y="118"/>
                        <a:pt x="264" y="104"/>
                        <a:pt x="260" y="91"/>
                      </a:cubicBezTo>
                      <a:close/>
                    </a:path>
                  </a:pathLst>
                </a:custGeom>
                <a:solidFill>
                  <a:srgbClr val="38C6E8"/>
                </a:solidFill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pPr latinLnBrk="0">
                    <a:defRPr/>
                  </a:pPr>
                  <a:endParaRPr lang="en-US" kern="0">
                    <a:solidFill>
                      <a:prstClr val="black"/>
                    </a:solidFill>
                    <a:latin typeface="Open Sans"/>
                  </a:endParaRPr>
                </a:p>
              </p:txBody>
            </p:sp>
            <p:sp>
              <p:nvSpPr>
                <p:cNvPr id="141" name="Freeform 15">
                  <a:extLst>
                    <a:ext uri="{FF2B5EF4-FFF2-40B4-BE49-F238E27FC236}">
                      <a16:creationId xmlns:a16="http://schemas.microsoft.com/office/drawing/2014/main" id="{4E636877-F213-4572-8F8D-6FBA221A4D9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89537" y="3210077"/>
                  <a:ext cx="597869" cy="594535"/>
                </a:xfrm>
                <a:custGeom>
                  <a:avLst/>
                  <a:gdLst>
                    <a:gd name="T0" fmla="*/ 309 w 314"/>
                    <a:gd name="T1" fmla="*/ 115 h 313"/>
                    <a:gd name="T2" fmla="*/ 157 w 314"/>
                    <a:gd name="T3" fmla="*/ 0 h 313"/>
                    <a:gd name="T4" fmla="*/ 6 w 314"/>
                    <a:gd name="T5" fmla="*/ 115 h 313"/>
                    <a:gd name="T6" fmla="*/ 0 w 314"/>
                    <a:gd name="T7" fmla="*/ 156 h 313"/>
                    <a:gd name="T8" fmla="*/ 9 w 314"/>
                    <a:gd name="T9" fmla="*/ 209 h 313"/>
                    <a:gd name="T10" fmla="*/ 157 w 314"/>
                    <a:gd name="T11" fmla="*/ 313 h 313"/>
                    <a:gd name="T12" fmla="*/ 305 w 314"/>
                    <a:gd name="T13" fmla="*/ 209 h 313"/>
                    <a:gd name="T14" fmla="*/ 314 w 314"/>
                    <a:gd name="T15" fmla="*/ 156 h 313"/>
                    <a:gd name="T16" fmla="*/ 309 w 314"/>
                    <a:gd name="T17" fmla="*/ 115 h 313"/>
                    <a:gd name="T18" fmla="*/ 279 w 314"/>
                    <a:gd name="T19" fmla="*/ 209 h 313"/>
                    <a:gd name="T20" fmla="*/ 157 w 314"/>
                    <a:gd name="T21" fmla="*/ 289 h 313"/>
                    <a:gd name="T22" fmla="*/ 35 w 314"/>
                    <a:gd name="T23" fmla="*/ 209 h 313"/>
                    <a:gd name="T24" fmla="*/ 24 w 314"/>
                    <a:gd name="T25" fmla="*/ 156 h 313"/>
                    <a:gd name="T26" fmla="*/ 31 w 314"/>
                    <a:gd name="T27" fmla="*/ 115 h 313"/>
                    <a:gd name="T28" fmla="*/ 157 w 314"/>
                    <a:gd name="T29" fmla="*/ 24 h 313"/>
                    <a:gd name="T30" fmla="*/ 284 w 314"/>
                    <a:gd name="T31" fmla="*/ 115 h 313"/>
                    <a:gd name="T32" fmla="*/ 290 w 314"/>
                    <a:gd name="T33" fmla="*/ 156 h 313"/>
                    <a:gd name="T34" fmla="*/ 279 w 314"/>
                    <a:gd name="T35" fmla="*/ 209 h 3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314" h="313">
                      <a:moveTo>
                        <a:pt x="309" y="115"/>
                      </a:moveTo>
                      <a:cubicBezTo>
                        <a:pt x="291" y="49"/>
                        <a:pt x="230" y="0"/>
                        <a:pt x="157" y="0"/>
                      </a:cubicBezTo>
                      <a:cubicBezTo>
                        <a:pt x="85" y="0"/>
                        <a:pt x="24" y="49"/>
                        <a:pt x="6" y="115"/>
                      </a:cubicBezTo>
                      <a:cubicBezTo>
                        <a:pt x="2" y="129"/>
                        <a:pt x="0" y="142"/>
                        <a:pt x="0" y="156"/>
                      </a:cubicBezTo>
                      <a:cubicBezTo>
                        <a:pt x="0" y="175"/>
                        <a:pt x="4" y="192"/>
                        <a:pt x="9" y="209"/>
                      </a:cubicBezTo>
                      <a:cubicBezTo>
                        <a:pt x="31" y="270"/>
                        <a:pt x="89" y="313"/>
                        <a:pt x="157" y="313"/>
                      </a:cubicBezTo>
                      <a:cubicBezTo>
                        <a:pt x="225" y="313"/>
                        <a:pt x="283" y="270"/>
                        <a:pt x="305" y="209"/>
                      </a:cubicBezTo>
                      <a:cubicBezTo>
                        <a:pt x="311" y="192"/>
                        <a:pt x="314" y="175"/>
                        <a:pt x="314" y="156"/>
                      </a:cubicBezTo>
                      <a:cubicBezTo>
                        <a:pt x="314" y="142"/>
                        <a:pt x="312" y="129"/>
                        <a:pt x="309" y="115"/>
                      </a:cubicBezTo>
                      <a:close/>
                      <a:moveTo>
                        <a:pt x="279" y="209"/>
                      </a:moveTo>
                      <a:cubicBezTo>
                        <a:pt x="259" y="256"/>
                        <a:pt x="212" y="289"/>
                        <a:pt x="157" y="289"/>
                      </a:cubicBezTo>
                      <a:cubicBezTo>
                        <a:pt x="103" y="289"/>
                        <a:pt x="55" y="256"/>
                        <a:pt x="35" y="209"/>
                      </a:cubicBezTo>
                      <a:cubicBezTo>
                        <a:pt x="28" y="193"/>
                        <a:pt x="24" y="175"/>
                        <a:pt x="24" y="156"/>
                      </a:cubicBezTo>
                      <a:cubicBezTo>
                        <a:pt x="24" y="142"/>
                        <a:pt x="27" y="128"/>
                        <a:pt x="31" y="115"/>
                      </a:cubicBezTo>
                      <a:cubicBezTo>
                        <a:pt x="48" y="62"/>
                        <a:pt x="98" y="24"/>
                        <a:pt x="157" y="24"/>
                      </a:cubicBezTo>
                      <a:cubicBezTo>
                        <a:pt x="216" y="24"/>
                        <a:pt x="266" y="62"/>
                        <a:pt x="284" y="115"/>
                      </a:cubicBezTo>
                      <a:cubicBezTo>
                        <a:pt x="288" y="128"/>
                        <a:pt x="290" y="142"/>
                        <a:pt x="290" y="156"/>
                      </a:cubicBezTo>
                      <a:cubicBezTo>
                        <a:pt x="290" y="175"/>
                        <a:pt x="286" y="193"/>
                        <a:pt x="279" y="20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pPr latinLnBrk="0">
                    <a:defRPr/>
                  </a:pPr>
                  <a:endParaRPr lang="en-US" kern="0">
                    <a:solidFill>
                      <a:prstClr val="black"/>
                    </a:solidFill>
                    <a:latin typeface="Open Sans"/>
                  </a:endParaRPr>
                </a:p>
              </p:txBody>
            </p:sp>
          </p:grpSp>
          <p:grpSp>
            <p:nvGrpSpPr>
              <p:cNvPr id="190" name="Group 1495">
                <a:extLst>
                  <a:ext uri="{FF2B5EF4-FFF2-40B4-BE49-F238E27FC236}">
                    <a16:creationId xmlns:a16="http://schemas.microsoft.com/office/drawing/2014/main" id="{44BB2095-2526-4C78-A7FD-7EC176575B20}"/>
                  </a:ext>
                </a:extLst>
              </p:cNvPr>
              <p:cNvGrpSpPr/>
              <p:nvPr/>
            </p:nvGrpSpPr>
            <p:grpSpPr>
              <a:xfrm>
                <a:off x="3778545" y="2143688"/>
                <a:ext cx="346431" cy="296940"/>
                <a:chOff x="2025651" y="4484688"/>
                <a:chExt cx="388938" cy="333375"/>
              </a:xfrm>
              <a:solidFill>
                <a:schemeClr val="bg1"/>
              </a:solidFill>
            </p:grpSpPr>
            <p:sp>
              <p:nvSpPr>
                <p:cNvPr id="191" name="Freeform 48">
                  <a:extLst>
                    <a:ext uri="{FF2B5EF4-FFF2-40B4-BE49-F238E27FC236}">
                      <a16:creationId xmlns:a16="http://schemas.microsoft.com/office/drawing/2014/main" id="{A4FD3A5D-6B80-45C9-BFE6-CCE348894B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57413" y="4484688"/>
                  <a:ext cx="125413" cy="80963"/>
                </a:xfrm>
                <a:custGeom>
                  <a:avLst/>
                  <a:gdLst>
                    <a:gd name="T0" fmla="*/ 56 w 59"/>
                    <a:gd name="T1" fmla="*/ 15 h 38"/>
                    <a:gd name="T2" fmla="*/ 46 w 59"/>
                    <a:gd name="T3" fmla="*/ 15 h 38"/>
                    <a:gd name="T4" fmla="*/ 45 w 59"/>
                    <a:gd name="T5" fmla="*/ 13 h 38"/>
                    <a:gd name="T6" fmla="*/ 29 w 59"/>
                    <a:gd name="T7" fmla="*/ 0 h 38"/>
                    <a:gd name="T8" fmla="*/ 13 w 59"/>
                    <a:gd name="T9" fmla="*/ 13 h 38"/>
                    <a:gd name="T10" fmla="*/ 12 w 59"/>
                    <a:gd name="T11" fmla="*/ 15 h 38"/>
                    <a:gd name="T12" fmla="*/ 2 w 59"/>
                    <a:gd name="T13" fmla="*/ 15 h 38"/>
                    <a:gd name="T14" fmla="*/ 0 w 59"/>
                    <a:gd name="T15" fmla="*/ 18 h 38"/>
                    <a:gd name="T16" fmla="*/ 2 w 59"/>
                    <a:gd name="T17" fmla="*/ 36 h 38"/>
                    <a:gd name="T18" fmla="*/ 6 w 59"/>
                    <a:gd name="T19" fmla="*/ 38 h 38"/>
                    <a:gd name="T20" fmla="*/ 53 w 59"/>
                    <a:gd name="T21" fmla="*/ 38 h 38"/>
                    <a:gd name="T22" fmla="*/ 56 w 59"/>
                    <a:gd name="T23" fmla="*/ 36 h 38"/>
                    <a:gd name="T24" fmla="*/ 58 w 59"/>
                    <a:gd name="T25" fmla="*/ 18 h 38"/>
                    <a:gd name="T26" fmla="*/ 56 w 59"/>
                    <a:gd name="T27" fmla="*/ 15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9" h="38">
                      <a:moveTo>
                        <a:pt x="56" y="15"/>
                      </a:moveTo>
                      <a:cubicBezTo>
                        <a:pt x="46" y="15"/>
                        <a:pt x="46" y="15"/>
                        <a:pt x="46" y="15"/>
                      </a:cubicBezTo>
                      <a:cubicBezTo>
                        <a:pt x="45" y="15"/>
                        <a:pt x="45" y="14"/>
                        <a:pt x="45" y="13"/>
                      </a:cubicBezTo>
                      <a:cubicBezTo>
                        <a:pt x="44" y="6"/>
                        <a:pt x="37" y="0"/>
                        <a:pt x="29" y="0"/>
                      </a:cubicBezTo>
                      <a:cubicBezTo>
                        <a:pt x="21" y="0"/>
                        <a:pt x="15" y="6"/>
                        <a:pt x="13" y="13"/>
                      </a:cubicBezTo>
                      <a:cubicBezTo>
                        <a:pt x="13" y="14"/>
                        <a:pt x="13" y="15"/>
                        <a:pt x="12" y="15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1" y="15"/>
                        <a:pt x="0" y="16"/>
                        <a:pt x="0" y="18"/>
                      </a:cubicBezTo>
                      <a:cubicBezTo>
                        <a:pt x="2" y="36"/>
                        <a:pt x="2" y="36"/>
                        <a:pt x="2" y="36"/>
                      </a:cubicBezTo>
                      <a:cubicBezTo>
                        <a:pt x="3" y="37"/>
                        <a:pt x="4" y="38"/>
                        <a:pt x="6" y="38"/>
                      </a:cubicBezTo>
                      <a:cubicBezTo>
                        <a:pt x="53" y="38"/>
                        <a:pt x="53" y="38"/>
                        <a:pt x="53" y="38"/>
                      </a:cubicBezTo>
                      <a:cubicBezTo>
                        <a:pt x="54" y="38"/>
                        <a:pt x="56" y="37"/>
                        <a:pt x="56" y="36"/>
                      </a:cubicBezTo>
                      <a:cubicBezTo>
                        <a:pt x="58" y="18"/>
                        <a:pt x="58" y="18"/>
                        <a:pt x="58" y="18"/>
                      </a:cubicBezTo>
                      <a:cubicBezTo>
                        <a:pt x="59" y="16"/>
                        <a:pt x="58" y="15"/>
                        <a:pt x="56" y="1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640" tIns="182820" rIns="365640" bIns="1828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sz="7198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192" name="Freeform 49">
                  <a:extLst>
                    <a:ext uri="{FF2B5EF4-FFF2-40B4-BE49-F238E27FC236}">
                      <a16:creationId xmlns:a16="http://schemas.microsoft.com/office/drawing/2014/main" id="{BA93549F-6D5B-4A95-BD06-EA69E8ADE3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43138" y="4624388"/>
                  <a:ext cx="115888" cy="12700"/>
                </a:xfrm>
                <a:custGeom>
                  <a:avLst/>
                  <a:gdLst>
                    <a:gd name="T0" fmla="*/ 52 w 55"/>
                    <a:gd name="T1" fmla="*/ 6 h 6"/>
                    <a:gd name="T2" fmla="*/ 3 w 55"/>
                    <a:gd name="T3" fmla="*/ 6 h 6"/>
                    <a:gd name="T4" fmla="*/ 0 w 55"/>
                    <a:gd name="T5" fmla="*/ 3 h 6"/>
                    <a:gd name="T6" fmla="*/ 3 w 55"/>
                    <a:gd name="T7" fmla="*/ 0 h 6"/>
                    <a:gd name="T8" fmla="*/ 52 w 55"/>
                    <a:gd name="T9" fmla="*/ 0 h 6"/>
                    <a:gd name="T10" fmla="*/ 55 w 55"/>
                    <a:gd name="T11" fmla="*/ 3 h 6"/>
                    <a:gd name="T12" fmla="*/ 52 w 55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6">
                      <a:moveTo>
                        <a:pt x="52" y="6"/>
                      </a:moveTo>
                      <a:cubicBezTo>
                        <a:pt x="3" y="6"/>
                        <a:pt x="3" y="6"/>
                        <a:pt x="3" y="6"/>
                      </a:cubicBezTo>
                      <a:cubicBezTo>
                        <a:pt x="1" y="6"/>
                        <a:pt x="0" y="5"/>
                        <a:pt x="0" y="3"/>
                      </a:cubicBezTo>
                      <a:cubicBezTo>
                        <a:pt x="0" y="1"/>
                        <a:pt x="1" y="0"/>
                        <a:pt x="3" y="0"/>
                      </a:cubicBezTo>
                      <a:cubicBezTo>
                        <a:pt x="52" y="0"/>
                        <a:pt x="52" y="0"/>
                        <a:pt x="52" y="0"/>
                      </a:cubicBezTo>
                      <a:cubicBezTo>
                        <a:pt x="53" y="0"/>
                        <a:pt x="55" y="1"/>
                        <a:pt x="55" y="3"/>
                      </a:cubicBezTo>
                      <a:cubicBezTo>
                        <a:pt x="55" y="5"/>
                        <a:pt x="53" y="6"/>
                        <a:pt x="5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640" tIns="182820" rIns="365640" bIns="1828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sz="7198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193" name="Freeform 50">
                  <a:extLst>
                    <a:ext uri="{FF2B5EF4-FFF2-40B4-BE49-F238E27FC236}">
                      <a16:creationId xmlns:a16="http://schemas.microsoft.com/office/drawing/2014/main" id="{28563CD6-4DC5-4C37-9104-AA347129E2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43138" y="4675188"/>
                  <a:ext cx="115888" cy="12700"/>
                </a:xfrm>
                <a:custGeom>
                  <a:avLst/>
                  <a:gdLst>
                    <a:gd name="T0" fmla="*/ 52 w 55"/>
                    <a:gd name="T1" fmla="*/ 6 h 6"/>
                    <a:gd name="T2" fmla="*/ 3 w 55"/>
                    <a:gd name="T3" fmla="*/ 6 h 6"/>
                    <a:gd name="T4" fmla="*/ 0 w 55"/>
                    <a:gd name="T5" fmla="*/ 3 h 6"/>
                    <a:gd name="T6" fmla="*/ 3 w 55"/>
                    <a:gd name="T7" fmla="*/ 0 h 6"/>
                    <a:gd name="T8" fmla="*/ 52 w 55"/>
                    <a:gd name="T9" fmla="*/ 0 h 6"/>
                    <a:gd name="T10" fmla="*/ 55 w 55"/>
                    <a:gd name="T11" fmla="*/ 3 h 6"/>
                    <a:gd name="T12" fmla="*/ 52 w 55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6">
                      <a:moveTo>
                        <a:pt x="52" y="6"/>
                      </a:moveTo>
                      <a:cubicBezTo>
                        <a:pt x="3" y="6"/>
                        <a:pt x="3" y="6"/>
                        <a:pt x="3" y="6"/>
                      </a:cubicBezTo>
                      <a:cubicBezTo>
                        <a:pt x="1" y="6"/>
                        <a:pt x="0" y="4"/>
                        <a:pt x="0" y="3"/>
                      </a:cubicBezTo>
                      <a:cubicBezTo>
                        <a:pt x="0" y="1"/>
                        <a:pt x="1" y="0"/>
                        <a:pt x="3" y="0"/>
                      </a:cubicBezTo>
                      <a:cubicBezTo>
                        <a:pt x="52" y="0"/>
                        <a:pt x="52" y="0"/>
                        <a:pt x="52" y="0"/>
                      </a:cubicBezTo>
                      <a:cubicBezTo>
                        <a:pt x="53" y="0"/>
                        <a:pt x="55" y="1"/>
                        <a:pt x="55" y="3"/>
                      </a:cubicBezTo>
                      <a:cubicBezTo>
                        <a:pt x="55" y="4"/>
                        <a:pt x="53" y="6"/>
                        <a:pt x="5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640" tIns="182820" rIns="365640" bIns="1828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sz="7198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194" name="Freeform 51">
                  <a:extLst>
                    <a:ext uri="{FF2B5EF4-FFF2-40B4-BE49-F238E27FC236}">
                      <a16:creationId xmlns:a16="http://schemas.microsoft.com/office/drawing/2014/main" id="{47ACA167-56AA-45AF-8C9E-BDD9A88F39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43138" y="4724400"/>
                  <a:ext cx="115888" cy="12700"/>
                </a:xfrm>
                <a:custGeom>
                  <a:avLst/>
                  <a:gdLst>
                    <a:gd name="T0" fmla="*/ 52 w 55"/>
                    <a:gd name="T1" fmla="*/ 6 h 6"/>
                    <a:gd name="T2" fmla="*/ 3 w 55"/>
                    <a:gd name="T3" fmla="*/ 6 h 6"/>
                    <a:gd name="T4" fmla="*/ 0 w 55"/>
                    <a:gd name="T5" fmla="*/ 3 h 6"/>
                    <a:gd name="T6" fmla="*/ 3 w 55"/>
                    <a:gd name="T7" fmla="*/ 0 h 6"/>
                    <a:gd name="T8" fmla="*/ 52 w 55"/>
                    <a:gd name="T9" fmla="*/ 0 h 6"/>
                    <a:gd name="T10" fmla="*/ 55 w 55"/>
                    <a:gd name="T11" fmla="*/ 3 h 6"/>
                    <a:gd name="T12" fmla="*/ 52 w 55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6">
                      <a:moveTo>
                        <a:pt x="52" y="6"/>
                      </a:moveTo>
                      <a:cubicBezTo>
                        <a:pt x="3" y="6"/>
                        <a:pt x="3" y="6"/>
                        <a:pt x="3" y="6"/>
                      </a:cubicBezTo>
                      <a:cubicBezTo>
                        <a:pt x="1" y="6"/>
                        <a:pt x="0" y="5"/>
                        <a:pt x="0" y="3"/>
                      </a:cubicBezTo>
                      <a:cubicBezTo>
                        <a:pt x="0" y="2"/>
                        <a:pt x="1" y="0"/>
                        <a:pt x="3" y="0"/>
                      </a:cubicBezTo>
                      <a:cubicBezTo>
                        <a:pt x="52" y="0"/>
                        <a:pt x="52" y="0"/>
                        <a:pt x="52" y="0"/>
                      </a:cubicBezTo>
                      <a:cubicBezTo>
                        <a:pt x="53" y="0"/>
                        <a:pt x="55" y="2"/>
                        <a:pt x="55" y="3"/>
                      </a:cubicBezTo>
                      <a:cubicBezTo>
                        <a:pt x="55" y="5"/>
                        <a:pt x="53" y="6"/>
                        <a:pt x="5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640" tIns="182820" rIns="365640" bIns="1828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sz="7198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195" name="Freeform 52">
                  <a:extLst>
                    <a:ext uri="{FF2B5EF4-FFF2-40B4-BE49-F238E27FC236}">
                      <a16:creationId xmlns:a16="http://schemas.microsoft.com/office/drawing/2014/main" id="{EB2FADC9-8218-4E0D-8551-A9C350849E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25651" y="4524375"/>
                  <a:ext cx="388938" cy="293688"/>
                </a:xfrm>
                <a:custGeom>
                  <a:avLst/>
                  <a:gdLst>
                    <a:gd name="T0" fmla="*/ 175 w 183"/>
                    <a:gd name="T1" fmla="*/ 0 h 138"/>
                    <a:gd name="T2" fmla="*/ 133 w 183"/>
                    <a:gd name="T3" fmla="*/ 0 h 138"/>
                    <a:gd name="T4" fmla="*/ 131 w 183"/>
                    <a:gd name="T5" fmla="*/ 2 h 138"/>
                    <a:gd name="T6" fmla="*/ 130 w 183"/>
                    <a:gd name="T7" fmla="*/ 11 h 138"/>
                    <a:gd name="T8" fmla="*/ 131 w 183"/>
                    <a:gd name="T9" fmla="*/ 12 h 138"/>
                    <a:gd name="T10" fmla="*/ 164 w 183"/>
                    <a:gd name="T11" fmla="*/ 12 h 138"/>
                    <a:gd name="T12" fmla="*/ 171 w 183"/>
                    <a:gd name="T13" fmla="*/ 20 h 138"/>
                    <a:gd name="T14" fmla="*/ 171 w 183"/>
                    <a:gd name="T15" fmla="*/ 119 h 138"/>
                    <a:gd name="T16" fmla="*/ 164 w 183"/>
                    <a:gd name="T17" fmla="*/ 126 h 138"/>
                    <a:gd name="T18" fmla="*/ 19 w 183"/>
                    <a:gd name="T19" fmla="*/ 126 h 138"/>
                    <a:gd name="T20" fmla="*/ 11 w 183"/>
                    <a:gd name="T21" fmla="*/ 119 h 138"/>
                    <a:gd name="T22" fmla="*/ 11 w 183"/>
                    <a:gd name="T23" fmla="*/ 20 h 138"/>
                    <a:gd name="T24" fmla="*/ 19 w 183"/>
                    <a:gd name="T25" fmla="*/ 12 h 138"/>
                    <a:gd name="T26" fmla="*/ 51 w 183"/>
                    <a:gd name="T27" fmla="*/ 12 h 138"/>
                    <a:gd name="T28" fmla="*/ 52 w 183"/>
                    <a:gd name="T29" fmla="*/ 11 h 138"/>
                    <a:gd name="T30" fmla="*/ 51 w 183"/>
                    <a:gd name="T31" fmla="*/ 2 h 138"/>
                    <a:gd name="T32" fmla="*/ 49 w 183"/>
                    <a:gd name="T33" fmla="*/ 0 h 138"/>
                    <a:gd name="T34" fmla="*/ 7 w 183"/>
                    <a:gd name="T35" fmla="*/ 0 h 138"/>
                    <a:gd name="T36" fmla="*/ 0 w 183"/>
                    <a:gd name="T37" fmla="*/ 8 h 138"/>
                    <a:gd name="T38" fmla="*/ 0 w 183"/>
                    <a:gd name="T39" fmla="*/ 130 h 138"/>
                    <a:gd name="T40" fmla="*/ 7 w 183"/>
                    <a:gd name="T41" fmla="*/ 138 h 138"/>
                    <a:gd name="T42" fmla="*/ 175 w 183"/>
                    <a:gd name="T43" fmla="*/ 138 h 138"/>
                    <a:gd name="T44" fmla="*/ 183 w 183"/>
                    <a:gd name="T45" fmla="*/ 130 h 138"/>
                    <a:gd name="T46" fmla="*/ 183 w 183"/>
                    <a:gd name="T47" fmla="*/ 8 h 138"/>
                    <a:gd name="T48" fmla="*/ 175 w 183"/>
                    <a:gd name="T49" fmla="*/ 0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83" h="138">
                      <a:moveTo>
                        <a:pt x="175" y="0"/>
                      </a:moveTo>
                      <a:cubicBezTo>
                        <a:pt x="175" y="0"/>
                        <a:pt x="145" y="0"/>
                        <a:pt x="133" y="0"/>
                      </a:cubicBezTo>
                      <a:cubicBezTo>
                        <a:pt x="131" y="0"/>
                        <a:pt x="131" y="2"/>
                        <a:pt x="131" y="2"/>
                      </a:cubicBezTo>
                      <a:cubicBezTo>
                        <a:pt x="130" y="11"/>
                        <a:pt x="130" y="11"/>
                        <a:pt x="130" y="11"/>
                      </a:cubicBezTo>
                      <a:cubicBezTo>
                        <a:pt x="130" y="11"/>
                        <a:pt x="130" y="12"/>
                        <a:pt x="131" y="12"/>
                      </a:cubicBezTo>
                      <a:cubicBezTo>
                        <a:pt x="140" y="12"/>
                        <a:pt x="164" y="12"/>
                        <a:pt x="164" y="12"/>
                      </a:cubicBezTo>
                      <a:cubicBezTo>
                        <a:pt x="168" y="12"/>
                        <a:pt x="171" y="15"/>
                        <a:pt x="171" y="20"/>
                      </a:cubicBezTo>
                      <a:cubicBezTo>
                        <a:pt x="171" y="119"/>
                        <a:pt x="171" y="119"/>
                        <a:pt x="171" y="119"/>
                      </a:cubicBezTo>
                      <a:cubicBezTo>
                        <a:pt x="171" y="123"/>
                        <a:pt x="168" y="126"/>
                        <a:pt x="164" y="126"/>
                      </a:cubicBezTo>
                      <a:cubicBezTo>
                        <a:pt x="19" y="126"/>
                        <a:pt x="19" y="126"/>
                        <a:pt x="19" y="126"/>
                      </a:cubicBezTo>
                      <a:cubicBezTo>
                        <a:pt x="15" y="126"/>
                        <a:pt x="11" y="123"/>
                        <a:pt x="11" y="119"/>
                      </a:cubicBezTo>
                      <a:cubicBezTo>
                        <a:pt x="11" y="20"/>
                        <a:pt x="11" y="20"/>
                        <a:pt x="11" y="20"/>
                      </a:cubicBezTo>
                      <a:cubicBezTo>
                        <a:pt x="11" y="15"/>
                        <a:pt x="15" y="12"/>
                        <a:pt x="19" y="12"/>
                      </a:cubicBezTo>
                      <a:cubicBezTo>
                        <a:pt x="19" y="12"/>
                        <a:pt x="42" y="12"/>
                        <a:pt x="51" y="12"/>
                      </a:cubicBezTo>
                      <a:cubicBezTo>
                        <a:pt x="52" y="12"/>
                        <a:pt x="52" y="11"/>
                        <a:pt x="52" y="11"/>
                      </a:cubicBezTo>
                      <a:cubicBezTo>
                        <a:pt x="51" y="2"/>
                        <a:pt x="51" y="2"/>
                        <a:pt x="51" y="2"/>
                      </a:cubicBezTo>
                      <a:cubicBezTo>
                        <a:pt x="51" y="2"/>
                        <a:pt x="50" y="0"/>
                        <a:pt x="49" y="0"/>
                      </a:cubicBezTo>
                      <a:cubicBezTo>
                        <a:pt x="37" y="0"/>
                        <a:pt x="7" y="0"/>
                        <a:pt x="7" y="0"/>
                      </a:cubicBezTo>
                      <a:cubicBezTo>
                        <a:pt x="3" y="0"/>
                        <a:pt x="0" y="4"/>
                        <a:pt x="0" y="8"/>
                      </a:cubicBezTo>
                      <a:cubicBezTo>
                        <a:pt x="0" y="130"/>
                        <a:pt x="0" y="130"/>
                        <a:pt x="0" y="130"/>
                      </a:cubicBezTo>
                      <a:cubicBezTo>
                        <a:pt x="0" y="135"/>
                        <a:pt x="3" y="138"/>
                        <a:pt x="7" y="138"/>
                      </a:cubicBezTo>
                      <a:cubicBezTo>
                        <a:pt x="175" y="138"/>
                        <a:pt x="175" y="138"/>
                        <a:pt x="175" y="138"/>
                      </a:cubicBezTo>
                      <a:cubicBezTo>
                        <a:pt x="179" y="138"/>
                        <a:pt x="183" y="135"/>
                        <a:pt x="183" y="130"/>
                      </a:cubicBezTo>
                      <a:cubicBezTo>
                        <a:pt x="183" y="8"/>
                        <a:pt x="183" y="8"/>
                        <a:pt x="183" y="8"/>
                      </a:cubicBezTo>
                      <a:cubicBezTo>
                        <a:pt x="183" y="4"/>
                        <a:pt x="179" y="0"/>
                        <a:pt x="17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640" tIns="182820" rIns="365640" bIns="1828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sz="7198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196" name="Oval 53">
                  <a:extLst>
                    <a:ext uri="{FF2B5EF4-FFF2-40B4-BE49-F238E27FC236}">
                      <a16:creationId xmlns:a16="http://schemas.microsoft.com/office/drawing/2014/main" id="{A2411222-A8A7-4F23-8E3C-61EA6EB5AE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16138" y="4603750"/>
                  <a:ext cx="63500" cy="6032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640" tIns="182820" rIns="365640" bIns="1828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sz="7198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197" name="Freeform 54">
                  <a:extLst>
                    <a:ext uri="{FF2B5EF4-FFF2-40B4-BE49-F238E27FC236}">
                      <a16:creationId xmlns:a16="http://schemas.microsoft.com/office/drawing/2014/main" id="{534CE3F5-698D-442A-A218-F31D93F5A4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85976" y="4675188"/>
                  <a:ext cx="120650" cy="68263"/>
                </a:xfrm>
                <a:custGeom>
                  <a:avLst/>
                  <a:gdLst>
                    <a:gd name="T0" fmla="*/ 57 w 57"/>
                    <a:gd name="T1" fmla="*/ 31 h 32"/>
                    <a:gd name="T2" fmla="*/ 47 w 57"/>
                    <a:gd name="T3" fmla="*/ 5 h 32"/>
                    <a:gd name="T4" fmla="*/ 41 w 57"/>
                    <a:gd name="T5" fmla="*/ 0 h 32"/>
                    <a:gd name="T6" fmla="*/ 40 w 57"/>
                    <a:gd name="T7" fmla="*/ 0 h 32"/>
                    <a:gd name="T8" fmla="*/ 37 w 57"/>
                    <a:gd name="T9" fmla="*/ 0 h 32"/>
                    <a:gd name="T10" fmla="*/ 20 w 57"/>
                    <a:gd name="T11" fmla="*/ 0 h 32"/>
                    <a:gd name="T12" fmla="*/ 18 w 57"/>
                    <a:gd name="T13" fmla="*/ 0 h 32"/>
                    <a:gd name="T14" fmla="*/ 17 w 57"/>
                    <a:gd name="T15" fmla="*/ 0 h 32"/>
                    <a:gd name="T16" fmla="*/ 11 w 57"/>
                    <a:gd name="T17" fmla="*/ 5 h 32"/>
                    <a:gd name="T18" fmla="*/ 1 w 57"/>
                    <a:gd name="T19" fmla="*/ 31 h 32"/>
                    <a:gd name="T20" fmla="*/ 2 w 57"/>
                    <a:gd name="T21" fmla="*/ 32 h 32"/>
                    <a:gd name="T22" fmla="*/ 56 w 57"/>
                    <a:gd name="T23" fmla="*/ 32 h 32"/>
                    <a:gd name="T24" fmla="*/ 57 w 57"/>
                    <a:gd name="T25" fmla="*/ 31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7" h="32">
                      <a:moveTo>
                        <a:pt x="57" y="31"/>
                      </a:moveTo>
                      <a:cubicBezTo>
                        <a:pt x="47" y="5"/>
                        <a:pt x="47" y="5"/>
                        <a:pt x="47" y="5"/>
                      </a:cubicBezTo>
                      <a:cubicBezTo>
                        <a:pt x="47" y="4"/>
                        <a:pt x="45" y="0"/>
                        <a:pt x="41" y="0"/>
                      </a:cubicBezTo>
                      <a:cubicBezTo>
                        <a:pt x="40" y="0"/>
                        <a:pt x="40" y="0"/>
                        <a:pt x="40" y="0"/>
                      </a:cubicBezTo>
                      <a:cubicBezTo>
                        <a:pt x="39" y="0"/>
                        <a:pt x="38" y="0"/>
                        <a:pt x="37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19" y="0"/>
                        <a:pt x="18" y="0"/>
                        <a:pt x="18" y="0"/>
                      </a:cubicBezTo>
                      <a:cubicBezTo>
                        <a:pt x="18" y="0"/>
                        <a:pt x="18" y="0"/>
                        <a:pt x="17" y="0"/>
                      </a:cubicBezTo>
                      <a:cubicBezTo>
                        <a:pt x="12" y="0"/>
                        <a:pt x="11" y="4"/>
                        <a:pt x="11" y="5"/>
                      </a:cubicBezTo>
                      <a:cubicBezTo>
                        <a:pt x="1" y="31"/>
                        <a:pt x="1" y="31"/>
                        <a:pt x="1" y="31"/>
                      </a:cubicBezTo>
                      <a:cubicBezTo>
                        <a:pt x="1" y="31"/>
                        <a:pt x="0" y="32"/>
                        <a:pt x="2" y="32"/>
                      </a:cubicBezTo>
                      <a:cubicBezTo>
                        <a:pt x="56" y="32"/>
                        <a:pt x="56" y="32"/>
                        <a:pt x="56" y="32"/>
                      </a:cubicBezTo>
                      <a:cubicBezTo>
                        <a:pt x="57" y="32"/>
                        <a:pt x="57" y="31"/>
                        <a:pt x="57" y="3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640" tIns="182820" rIns="365640" bIns="1828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sz="7198">
                    <a:latin typeface="Impact" panose="020B0806030902050204" pitchFamily="34" charset="0"/>
                  </a:endParaRPr>
                </a:p>
              </p:txBody>
            </p:sp>
          </p:grpSp>
        </p:grp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05D570D-DB72-4098-BEE7-2BB6EF61FA83}"/>
                </a:ext>
              </a:extLst>
            </p:cNvPr>
            <p:cNvSpPr txBox="1"/>
            <p:nvPr/>
          </p:nvSpPr>
          <p:spPr>
            <a:xfrm>
              <a:off x="8004953" y="6201932"/>
              <a:ext cx="243480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600" spc="-14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3B3838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접</a:t>
              </a:r>
              <a:r>
                <a:rPr lang="ko-KR" altLang="en-US" sz="3600" spc="3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3B3838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수</a:t>
              </a:r>
              <a:r>
                <a:rPr lang="en-US" altLang="ko-KR" sz="3600" spc="3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3B3838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3600" spc="-14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3B3838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확인</a:t>
              </a:r>
              <a:endParaRPr lang="ko-KR" altLang="en-US" sz="3600" dirty="0"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9A1F76DD-7B68-4C6A-9181-5F105083E269}"/>
              </a:ext>
            </a:extLst>
          </p:cNvPr>
          <p:cNvGrpSpPr/>
          <p:nvPr/>
        </p:nvGrpSpPr>
        <p:grpSpPr>
          <a:xfrm>
            <a:off x="13014615" y="4460110"/>
            <a:ext cx="4098539" cy="3913114"/>
            <a:chOff x="13014615" y="4460110"/>
            <a:chExt cx="4098539" cy="3913114"/>
          </a:xfrm>
        </p:grpSpPr>
        <p:sp>
          <p:nvSpPr>
            <p:cNvPr id="129" name="Freeform 13">
              <a:extLst>
                <a:ext uri="{FF2B5EF4-FFF2-40B4-BE49-F238E27FC236}">
                  <a16:creationId xmlns:a16="http://schemas.microsoft.com/office/drawing/2014/main" id="{1EFA6F02-EEF8-4BA2-91C7-659AB1B648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4615" y="5015153"/>
              <a:ext cx="4098539" cy="3358071"/>
            </a:xfrm>
            <a:custGeom>
              <a:avLst/>
              <a:gdLst>
                <a:gd name="T0" fmla="*/ 1100 w 1100"/>
                <a:gd name="T1" fmla="*/ 443 h 885"/>
                <a:gd name="T2" fmla="*/ 914 w 1100"/>
                <a:gd name="T3" fmla="*/ 262 h 885"/>
                <a:gd name="T4" fmla="*/ 914 w 1100"/>
                <a:gd name="T5" fmla="*/ 403 h 885"/>
                <a:gd name="T6" fmla="*/ 885 w 1100"/>
                <a:gd name="T7" fmla="*/ 403 h 885"/>
                <a:gd name="T8" fmla="*/ 791 w 1100"/>
                <a:gd name="T9" fmla="*/ 403 h 885"/>
                <a:gd name="T10" fmla="*/ 791 w 1100"/>
                <a:gd name="T11" fmla="*/ 483 h 885"/>
                <a:gd name="T12" fmla="*/ 791 w 1100"/>
                <a:gd name="T13" fmla="*/ 611 h 885"/>
                <a:gd name="T14" fmla="*/ 610 w 1100"/>
                <a:gd name="T15" fmla="*/ 792 h 885"/>
                <a:gd name="T16" fmla="*/ 274 w 1100"/>
                <a:gd name="T17" fmla="*/ 792 h 885"/>
                <a:gd name="T18" fmla="*/ 93 w 1100"/>
                <a:gd name="T19" fmla="*/ 611 h 885"/>
                <a:gd name="T20" fmla="*/ 93 w 1100"/>
                <a:gd name="T21" fmla="*/ 275 h 885"/>
                <a:gd name="T22" fmla="*/ 274 w 1100"/>
                <a:gd name="T23" fmla="*/ 94 h 885"/>
                <a:gd name="T24" fmla="*/ 294 w 1100"/>
                <a:gd name="T25" fmla="*/ 94 h 885"/>
                <a:gd name="T26" fmla="*/ 285 w 1100"/>
                <a:gd name="T27" fmla="*/ 41 h 885"/>
                <a:gd name="T28" fmla="*/ 291 w 1100"/>
                <a:gd name="T29" fmla="*/ 0 h 885"/>
                <a:gd name="T30" fmla="*/ 230 w 1100"/>
                <a:gd name="T31" fmla="*/ 0 h 885"/>
                <a:gd name="T32" fmla="*/ 0 w 1100"/>
                <a:gd name="T33" fmla="*/ 230 h 885"/>
                <a:gd name="T34" fmla="*/ 0 w 1100"/>
                <a:gd name="T35" fmla="*/ 656 h 885"/>
                <a:gd name="T36" fmla="*/ 230 w 1100"/>
                <a:gd name="T37" fmla="*/ 885 h 885"/>
                <a:gd name="T38" fmla="*/ 655 w 1100"/>
                <a:gd name="T39" fmla="*/ 885 h 885"/>
                <a:gd name="T40" fmla="*/ 885 w 1100"/>
                <a:gd name="T41" fmla="*/ 656 h 885"/>
                <a:gd name="T42" fmla="*/ 885 w 1100"/>
                <a:gd name="T43" fmla="*/ 483 h 885"/>
                <a:gd name="T44" fmla="*/ 914 w 1100"/>
                <a:gd name="T45" fmla="*/ 483 h 885"/>
                <a:gd name="T46" fmla="*/ 914 w 1100"/>
                <a:gd name="T47" fmla="*/ 624 h 885"/>
                <a:gd name="T48" fmla="*/ 1100 w 1100"/>
                <a:gd name="T49" fmla="*/ 443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00" h="885">
                  <a:moveTo>
                    <a:pt x="1100" y="443"/>
                  </a:moveTo>
                  <a:cubicBezTo>
                    <a:pt x="914" y="262"/>
                    <a:pt x="914" y="262"/>
                    <a:pt x="914" y="262"/>
                  </a:cubicBezTo>
                  <a:cubicBezTo>
                    <a:pt x="914" y="403"/>
                    <a:pt x="914" y="403"/>
                    <a:pt x="914" y="403"/>
                  </a:cubicBezTo>
                  <a:cubicBezTo>
                    <a:pt x="885" y="403"/>
                    <a:pt x="885" y="403"/>
                    <a:pt x="885" y="403"/>
                  </a:cubicBezTo>
                  <a:cubicBezTo>
                    <a:pt x="791" y="403"/>
                    <a:pt x="791" y="403"/>
                    <a:pt x="791" y="403"/>
                  </a:cubicBezTo>
                  <a:cubicBezTo>
                    <a:pt x="791" y="483"/>
                    <a:pt x="791" y="483"/>
                    <a:pt x="791" y="483"/>
                  </a:cubicBezTo>
                  <a:cubicBezTo>
                    <a:pt x="791" y="611"/>
                    <a:pt x="791" y="611"/>
                    <a:pt x="791" y="611"/>
                  </a:cubicBezTo>
                  <a:cubicBezTo>
                    <a:pt x="791" y="711"/>
                    <a:pt x="710" y="792"/>
                    <a:pt x="610" y="792"/>
                  </a:cubicBezTo>
                  <a:cubicBezTo>
                    <a:pt x="274" y="792"/>
                    <a:pt x="274" y="792"/>
                    <a:pt x="274" y="792"/>
                  </a:cubicBezTo>
                  <a:cubicBezTo>
                    <a:pt x="174" y="792"/>
                    <a:pt x="93" y="711"/>
                    <a:pt x="93" y="611"/>
                  </a:cubicBezTo>
                  <a:cubicBezTo>
                    <a:pt x="93" y="275"/>
                    <a:pt x="93" y="275"/>
                    <a:pt x="93" y="275"/>
                  </a:cubicBezTo>
                  <a:cubicBezTo>
                    <a:pt x="93" y="175"/>
                    <a:pt x="174" y="94"/>
                    <a:pt x="274" y="94"/>
                  </a:cubicBezTo>
                  <a:cubicBezTo>
                    <a:pt x="294" y="94"/>
                    <a:pt x="294" y="94"/>
                    <a:pt x="294" y="94"/>
                  </a:cubicBezTo>
                  <a:cubicBezTo>
                    <a:pt x="288" y="77"/>
                    <a:pt x="285" y="60"/>
                    <a:pt x="285" y="41"/>
                  </a:cubicBezTo>
                  <a:cubicBezTo>
                    <a:pt x="285" y="27"/>
                    <a:pt x="287" y="14"/>
                    <a:pt x="291" y="0"/>
                  </a:cubicBezTo>
                  <a:cubicBezTo>
                    <a:pt x="230" y="0"/>
                    <a:pt x="230" y="0"/>
                    <a:pt x="230" y="0"/>
                  </a:cubicBezTo>
                  <a:cubicBezTo>
                    <a:pt x="103" y="0"/>
                    <a:pt x="0" y="103"/>
                    <a:pt x="0" y="230"/>
                  </a:cubicBezTo>
                  <a:cubicBezTo>
                    <a:pt x="0" y="656"/>
                    <a:pt x="0" y="656"/>
                    <a:pt x="0" y="656"/>
                  </a:cubicBezTo>
                  <a:cubicBezTo>
                    <a:pt x="0" y="783"/>
                    <a:pt x="103" y="885"/>
                    <a:pt x="230" y="885"/>
                  </a:cubicBezTo>
                  <a:cubicBezTo>
                    <a:pt x="655" y="885"/>
                    <a:pt x="655" y="885"/>
                    <a:pt x="655" y="885"/>
                  </a:cubicBezTo>
                  <a:cubicBezTo>
                    <a:pt x="782" y="885"/>
                    <a:pt x="885" y="783"/>
                    <a:pt x="885" y="656"/>
                  </a:cubicBezTo>
                  <a:cubicBezTo>
                    <a:pt x="885" y="483"/>
                    <a:pt x="885" y="483"/>
                    <a:pt x="885" y="483"/>
                  </a:cubicBezTo>
                  <a:cubicBezTo>
                    <a:pt x="914" y="483"/>
                    <a:pt x="914" y="483"/>
                    <a:pt x="914" y="483"/>
                  </a:cubicBezTo>
                  <a:cubicBezTo>
                    <a:pt x="914" y="624"/>
                    <a:pt x="914" y="624"/>
                    <a:pt x="914" y="624"/>
                  </a:cubicBezTo>
                  <a:lnTo>
                    <a:pt x="1100" y="443"/>
                  </a:lnTo>
                  <a:close/>
                </a:path>
              </a:pathLst>
            </a:custGeom>
            <a:solidFill>
              <a:srgbClr val="19B8DD"/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defRPr/>
              </a:pPr>
              <a:endParaRPr lang="en-US" kern="0">
                <a:solidFill>
                  <a:prstClr val="black"/>
                </a:solidFill>
                <a:latin typeface="Open Sans"/>
              </a:endParaRPr>
            </a:p>
          </p:txBody>
        </p:sp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3AE0E931-29B1-4239-BE8A-6C53D22C4352}"/>
                </a:ext>
              </a:extLst>
            </p:cNvPr>
            <p:cNvGrpSpPr/>
            <p:nvPr/>
          </p:nvGrpSpPr>
          <p:grpSpPr>
            <a:xfrm>
              <a:off x="13987120" y="4460110"/>
              <a:ext cx="1445292" cy="1439906"/>
              <a:chOff x="5678785" y="1943847"/>
              <a:chExt cx="722693" cy="720000"/>
            </a:xfrm>
          </p:grpSpPr>
          <p:grpSp>
            <p:nvGrpSpPr>
              <p:cNvPr id="143" name="Group 21">
                <a:extLst>
                  <a:ext uri="{FF2B5EF4-FFF2-40B4-BE49-F238E27FC236}">
                    <a16:creationId xmlns:a16="http://schemas.microsoft.com/office/drawing/2014/main" id="{4F8154C7-B91B-4BDA-BEDF-135EA7924688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678785" y="1943847"/>
                <a:ext cx="722693" cy="720000"/>
                <a:chOff x="5592034" y="3210077"/>
                <a:chExt cx="596758" cy="594535"/>
              </a:xfrm>
            </p:grpSpPr>
            <p:sp>
              <p:nvSpPr>
                <p:cNvPr id="145" name="Freeform 11">
                  <a:extLst>
                    <a:ext uri="{FF2B5EF4-FFF2-40B4-BE49-F238E27FC236}">
                      <a16:creationId xmlns:a16="http://schemas.microsoft.com/office/drawing/2014/main" id="{1C0FDD39-2524-4ED1-A2FE-62141D911D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37597" y="3255640"/>
                  <a:ext cx="505633" cy="503410"/>
                </a:xfrm>
                <a:custGeom>
                  <a:avLst/>
                  <a:gdLst>
                    <a:gd name="T0" fmla="*/ 260 w 266"/>
                    <a:gd name="T1" fmla="*/ 91 h 265"/>
                    <a:gd name="T2" fmla="*/ 133 w 266"/>
                    <a:gd name="T3" fmla="*/ 0 h 265"/>
                    <a:gd name="T4" fmla="*/ 7 w 266"/>
                    <a:gd name="T5" fmla="*/ 91 h 265"/>
                    <a:gd name="T6" fmla="*/ 0 w 266"/>
                    <a:gd name="T7" fmla="*/ 132 h 265"/>
                    <a:gd name="T8" fmla="*/ 11 w 266"/>
                    <a:gd name="T9" fmla="*/ 185 h 265"/>
                    <a:gd name="T10" fmla="*/ 133 w 266"/>
                    <a:gd name="T11" fmla="*/ 265 h 265"/>
                    <a:gd name="T12" fmla="*/ 255 w 266"/>
                    <a:gd name="T13" fmla="*/ 185 h 265"/>
                    <a:gd name="T14" fmla="*/ 266 w 266"/>
                    <a:gd name="T15" fmla="*/ 132 h 265"/>
                    <a:gd name="T16" fmla="*/ 260 w 266"/>
                    <a:gd name="T17" fmla="*/ 91 h 2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6" h="265">
                      <a:moveTo>
                        <a:pt x="260" y="91"/>
                      </a:moveTo>
                      <a:cubicBezTo>
                        <a:pt x="242" y="38"/>
                        <a:pt x="192" y="0"/>
                        <a:pt x="133" y="0"/>
                      </a:cubicBezTo>
                      <a:cubicBezTo>
                        <a:pt x="74" y="0"/>
                        <a:pt x="24" y="38"/>
                        <a:pt x="7" y="91"/>
                      </a:cubicBezTo>
                      <a:cubicBezTo>
                        <a:pt x="3" y="104"/>
                        <a:pt x="0" y="118"/>
                        <a:pt x="0" y="132"/>
                      </a:cubicBezTo>
                      <a:cubicBezTo>
                        <a:pt x="0" y="151"/>
                        <a:pt x="4" y="169"/>
                        <a:pt x="11" y="185"/>
                      </a:cubicBezTo>
                      <a:cubicBezTo>
                        <a:pt x="31" y="232"/>
                        <a:pt x="78" y="265"/>
                        <a:pt x="133" y="265"/>
                      </a:cubicBezTo>
                      <a:cubicBezTo>
                        <a:pt x="188" y="265"/>
                        <a:pt x="235" y="232"/>
                        <a:pt x="255" y="185"/>
                      </a:cubicBezTo>
                      <a:cubicBezTo>
                        <a:pt x="262" y="169"/>
                        <a:pt x="266" y="151"/>
                        <a:pt x="266" y="132"/>
                      </a:cubicBezTo>
                      <a:cubicBezTo>
                        <a:pt x="266" y="118"/>
                        <a:pt x="264" y="104"/>
                        <a:pt x="260" y="91"/>
                      </a:cubicBezTo>
                      <a:close/>
                    </a:path>
                  </a:pathLst>
                </a:custGeom>
                <a:solidFill>
                  <a:srgbClr val="FF9999"/>
                </a:solidFill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pPr latinLnBrk="0">
                    <a:defRPr/>
                  </a:pPr>
                  <a:endParaRPr lang="en-US" kern="0" dirty="0">
                    <a:solidFill>
                      <a:prstClr val="black"/>
                    </a:solidFill>
                    <a:latin typeface="Open Sans"/>
                  </a:endParaRPr>
                </a:p>
              </p:txBody>
            </p:sp>
            <p:sp>
              <p:nvSpPr>
                <p:cNvPr id="146" name="Freeform 12">
                  <a:extLst>
                    <a:ext uri="{FF2B5EF4-FFF2-40B4-BE49-F238E27FC236}">
                      <a16:creationId xmlns:a16="http://schemas.microsoft.com/office/drawing/2014/main" id="{A9B246DC-6884-4DCB-A3CA-00FA81533FE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592034" y="3210077"/>
                  <a:ext cx="596758" cy="594535"/>
                </a:xfrm>
                <a:custGeom>
                  <a:avLst/>
                  <a:gdLst>
                    <a:gd name="T0" fmla="*/ 309 w 314"/>
                    <a:gd name="T1" fmla="*/ 115 h 313"/>
                    <a:gd name="T2" fmla="*/ 157 w 314"/>
                    <a:gd name="T3" fmla="*/ 0 h 313"/>
                    <a:gd name="T4" fmla="*/ 6 w 314"/>
                    <a:gd name="T5" fmla="*/ 115 h 313"/>
                    <a:gd name="T6" fmla="*/ 0 w 314"/>
                    <a:gd name="T7" fmla="*/ 156 h 313"/>
                    <a:gd name="T8" fmla="*/ 9 w 314"/>
                    <a:gd name="T9" fmla="*/ 209 h 313"/>
                    <a:gd name="T10" fmla="*/ 157 w 314"/>
                    <a:gd name="T11" fmla="*/ 313 h 313"/>
                    <a:gd name="T12" fmla="*/ 305 w 314"/>
                    <a:gd name="T13" fmla="*/ 209 h 313"/>
                    <a:gd name="T14" fmla="*/ 314 w 314"/>
                    <a:gd name="T15" fmla="*/ 156 h 313"/>
                    <a:gd name="T16" fmla="*/ 309 w 314"/>
                    <a:gd name="T17" fmla="*/ 115 h 313"/>
                    <a:gd name="T18" fmla="*/ 279 w 314"/>
                    <a:gd name="T19" fmla="*/ 209 h 313"/>
                    <a:gd name="T20" fmla="*/ 157 w 314"/>
                    <a:gd name="T21" fmla="*/ 289 h 313"/>
                    <a:gd name="T22" fmla="*/ 35 w 314"/>
                    <a:gd name="T23" fmla="*/ 209 h 313"/>
                    <a:gd name="T24" fmla="*/ 24 w 314"/>
                    <a:gd name="T25" fmla="*/ 156 h 313"/>
                    <a:gd name="T26" fmla="*/ 31 w 314"/>
                    <a:gd name="T27" fmla="*/ 115 h 313"/>
                    <a:gd name="T28" fmla="*/ 157 w 314"/>
                    <a:gd name="T29" fmla="*/ 24 h 313"/>
                    <a:gd name="T30" fmla="*/ 284 w 314"/>
                    <a:gd name="T31" fmla="*/ 115 h 313"/>
                    <a:gd name="T32" fmla="*/ 290 w 314"/>
                    <a:gd name="T33" fmla="*/ 156 h 313"/>
                    <a:gd name="T34" fmla="*/ 279 w 314"/>
                    <a:gd name="T35" fmla="*/ 209 h 3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314" h="313">
                      <a:moveTo>
                        <a:pt x="309" y="115"/>
                      </a:moveTo>
                      <a:cubicBezTo>
                        <a:pt x="291" y="49"/>
                        <a:pt x="229" y="0"/>
                        <a:pt x="157" y="0"/>
                      </a:cubicBezTo>
                      <a:cubicBezTo>
                        <a:pt x="85" y="0"/>
                        <a:pt x="24" y="49"/>
                        <a:pt x="6" y="115"/>
                      </a:cubicBezTo>
                      <a:cubicBezTo>
                        <a:pt x="2" y="129"/>
                        <a:pt x="0" y="142"/>
                        <a:pt x="0" y="156"/>
                      </a:cubicBezTo>
                      <a:cubicBezTo>
                        <a:pt x="0" y="175"/>
                        <a:pt x="3" y="192"/>
                        <a:pt x="9" y="209"/>
                      </a:cubicBezTo>
                      <a:cubicBezTo>
                        <a:pt x="31" y="270"/>
                        <a:pt x="89" y="313"/>
                        <a:pt x="157" y="313"/>
                      </a:cubicBezTo>
                      <a:cubicBezTo>
                        <a:pt x="225" y="313"/>
                        <a:pt x="283" y="270"/>
                        <a:pt x="305" y="209"/>
                      </a:cubicBezTo>
                      <a:cubicBezTo>
                        <a:pt x="311" y="192"/>
                        <a:pt x="314" y="175"/>
                        <a:pt x="314" y="156"/>
                      </a:cubicBezTo>
                      <a:cubicBezTo>
                        <a:pt x="314" y="142"/>
                        <a:pt x="312" y="129"/>
                        <a:pt x="309" y="115"/>
                      </a:cubicBezTo>
                      <a:close/>
                      <a:moveTo>
                        <a:pt x="279" y="209"/>
                      </a:moveTo>
                      <a:cubicBezTo>
                        <a:pt x="259" y="256"/>
                        <a:pt x="212" y="289"/>
                        <a:pt x="157" y="289"/>
                      </a:cubicBezTo>
                      <a:cubicBezTo>
                        <a:pt x="102" y="289"/>
                        <a:pt x="55" y="256"/>
                        <a:pt x="35" y="209"/>
                      </a:cubicBezTo>
                      <a:cubicBezTo>
                        <a:pt x="28" y="193"/>
                        <a:pt x="24" y="175"/>
                        <a:pt x="24" y="156"/>
                      </a:cubicBezTo>
                      <a:cubicBezTo>
                        <a:pt x="24" y="142"/>
                        <a:pt x="27" y="128"/>
                        <a:pt x="31" y="115"/>
                      </a:cubicBezTo>
                      <a:cubicBezTo>
                        <a:pt x="48" y="62"/>
                        <a:pt x="98" y="24"/>
                        <a:pt x="157" y="24"/>
                      </a:cubicBezTo>
                      <a:cubicBezTo>
                        <a:pt x="216" y="24"/>
                        <a:pt x="266" y="62"/>
                        <a:pt x="284" y="115"/>
                      </a:cubicBezTo>
                      <a:cubicBezTo>
                        <a:pt x="288" y="128"/>
                        <a:pt x="290" y="142"/>
                        <a:pt x="290" y="156"/>
                      </a:cubicBezTo>
                      <a:cubicBezTo>
                        <a:pt x="290" y="175"/>
                        <a:pt x="286" y="193"/>
                        <a:pt x="279" y="20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pPr latinLnBrk="0">
                    <a:defRPr/>
                  </a:pPr>
                  <a:endParaRPr lang="en-US" kern="0" dirty="0">
                    <a:solidFill>
                      <a:prstClr val="black"/>
                    </a:solidFill>
                    <a:latin typeface="Open Sans"/>
                  </a:endParaRPr>
                </a:p>
              </p:txBody>
            </p:sp>
          </p:grpSp>
          <p:sp>
            <p:nvSpPr>
              <p:cNvPr id="198" name="Freeform 57">
                <a:extLst>
                  <a:ext uri="{FF2B5EF4-FFF2-40B4-BE49-F238E27FC236}">
                    <a16:creationId xmlns:a16="http://schemas.microsoft.com/office/drawing/2014/main" id="{E9ABBD27-8F6F-4D13-8853-CF3D64C5A7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32270" y="2120483"/>
                <a:ext cx="238138" cy="334425"/>
              </a:xfrm>
              <a:custGeom>
                <a:avLst/>
                <a:gdLst>
                  <a:gd name="T0" fmla="*/ 1089 w 1089"/>
                  <a:gd name="T1" fmla="*/ 292 h 1701"/>
                  <a:gd name="T2" fmla="*/ 689 w 1089"/>
                  <a:gd name="T3" fmla="*/ 169 h 1701"/>
                  <a:gd name="T4" fmla="*/ 570 w 1089"/>
                  <a:gd name="T5" fmla="*/ 0 h 1701"/>
                  <a:gd name="T6" fmla="*/ 199 w 1089"/>
                  <a:gd name="T7" fmla="*/ 102 h 1701"/>
                  <a:gd name="T8" fmla="*/ 51 w 1089"/>
                  <a:gd name="T9" fmla="*/ 167 h 1701"/>
                  <a:gd name="T10" fmla="*/ 57 w 1089"/>
                  <a:gd name="T11" fmla="*/ 292 h 1701"/>
                  <a:gd name="T12" fmla="*/ 1 w 1089"/>
                  <a:gd name="T13" fmla="*/ 1616 h 1701"/>
                  <a:gd name="T14" fmla="*/ 1088 w 1089"/>
                  <a:gd name="T15" fmla="*/ 1701 h 1701"/>
                  <a:gd name="T16" fmla="*/ 1032 w 1089"/>
                  <a:gd name="T17" fmla="*/ 1616 h 1701"/>
                  <a:gd name="T18" fmla="*/ 1032 w 1089"/>
                  <a:gd name="T19" fmla="*/ 292 h 1701"/>
                  <a:gd name="T20" fmla="*/ 224 w 1089"/>
                  <a:gd name="T21" fmla="*/ 1505 h 1701"/>
                  <a:gd name="T22" fmla="*/ 352 w 1089"/>
                  <a:gd name="T23" fmla="*/ 1249 h 1701"/>
                  <a:gd name="T24" fmla="*/ 352 w 1089"/>
                  <a:gd name="T25" fmla="*/ 1121 h 1701"/>
                  <a:gd name="T26" fmla="*/ 224 w 1089"/>
                  <a:gd name="T27" fmla="*/ 865 h 1701"/>
                  <a:gd name="T28" fmla="*/ 352 w 1089"/>
                  <a:gd name="T29" fmla="*/ 1121 h 1701"/>
                  <a:gd name="T30" fmla="*/ 224 w 1089"/>
                  <a:gd name="T31" fmla="*/ 736 h 1701"/>
                  <a:gd name="T32" fmla="*/ 352 w 1089"/>
                  <a:gd name="T33" fmla="*/ 481 h 1701"/>
                  <a:gd name="T34" fmla="*/ 608 w 1089"/>
                  <a:gd name="T35" fmla="*/ 1505 h 1701"/>
                  <a:gd name="T36" fmla="*/ 481 w 1089"/>
                  <a:gd name="T37" fmla="*/ 1249 h 1701"/>
                  <a:gd name="T38" fmla="*/ 608 w 1089"/>
                  <a:gd name="T39" fmla="*/ 1505 h 1701"/>
                  <a:gd name="T40" fmla="*/ 481 w 1089"/>
                  <a:gd name="T41" fmla="*/ 1121 h 1701"/>
                  <a:gd name="T42" fmla="*/ 608 w 1089"/>
                  <a:gd name="T43" fmla="*/ 865 h 1701"/>
                  <a:gd name="T44" fmla="*/ 608 w 1089"/>
                  <a:gd name="T45" fmla="*/ 736 h 1701"/>
                  <a:gd name="T46" fmla="*/ 481 w 1089"/>
                  <a:gd name="T47" fmla="*/ 481 h 1701"/>
                  <a:gd name="T48" fmla="*/ 608 w 1089"/>
                  <a:gd name="T49" fmla="*/ 736 h 1701"/>
                  <a:gd name="T50" fmla="*/ 737 w 1089"/>
                  <a:gd name="T51" fmla="*/ 1505 h 1701"/>
                  <a:gd name="T52" fmla="*/ 865 w 1089"/>
                  <a:gd name="T53" fmla="*/ 1249 h 1701"/>
                  <a:gd name="T54" fmla="*/ 865 w 1089"/>
                  <a:gd name="T55" fmla="*/ 1121 h 1701"/>
                  <a:gd name="T56" fmla="*/ 737 w 1089"/>
                  <a:gd name="T57" fmla="*/ 865 h 1701"/>
                  <a:gd name="T58" fmla="*/ 865 w 1089"/>
                  <a:gd name="T59" fmla="*/ 1121 h 1701"/>
                  <a:gd name="T60" fmla="*/ 737 w 1089"/>
                  <a:gd name="T61" fmla="*/ 736 h 1701"/>
                  <a:gd name="T62" fmla="*/ 865 w 1089"/>
                  <a:gd name="T63" fmla="*/ 481 h 17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89" h="1701">
                    <a:moveTo>
                      <a:pt x="1032" y="292"/>
                    </a:moveTo>
                    <a:lnTo>
                      <a:pt x="1089" y="292"/>
                    </a:lnTo>
                    <a:lnTo>
                      <a:pt x="1038" y="169"/>
                    </a:lnTo>
                    <a:lnTo>
                      <a:pt x="689" y="169"/>
                    </a:lnTo>
                    <a:lnTo>
                      <a:pt x="689" y="0"/>
                    </a:lnTo>
                    <a:lnTo>
                      <a:pt x="570" y="0"/>
                    </a:lnTo>
                    <a:lnTo>
                      <a:pt x="570" y="102"/>
                    </a:lnTo>
                    <a:lnTo>
                      <a:pt x="199" y="102"/>
                    </a:lnTo>
                    <a:lnTo>
                      <a:pt x="199" y="167"/>
                    </a:lnTo>
                    <a:lnTo>
                      <a:pt x="51" y="167"/>
                    </a:lnTo>
                    <a:lnTo>
                      <a:pt x="0" y="292"/>
                    </a:lnTo>
                    <a:lnTo>
                      <a:pt x="57" y="292"/>
                    </a:lnTo>
                    <a:lnTo>
                      <a:pt x="57" y="1616"/>
                    </a:lnTo>
                    <a:lnTo>
                      <a:pt x="1" y="1616"/>
                    </a:lnTo>
                    <a:lnTo>
                      <a:pt x="1" y="1701"/>
                    </a:lnTo>
                    <a:lnTo>
                      <a:pt x="1088" y="1701"/>
                    </a:lnTo>
                    <a:lnTo>
                      <a:pt x="1088" y="1616"/>
                    </a:lnTo>
                    <a:lnTo>
                      <a:pt x="1032" y="1616"/>
                    </a:lnTo>
                    <a:lnTo>
                      <a:pt x="1032" y="292"/>
                    </a:lnTo>
                    <a:lnTo>
                      <a:pt x="1032" y="292"/>
                    </a:lnTo>
                    <a:close/>
                    <a:moveTo>
                      <a:pt x="352" y="1505"/>
                    </a:moveTo>
                    <a:lnTo>
                      <a:pt x="224" y="1505"/>
                    </a:lnTo>
                    <a:lnTo>
                      <a:pt x="224" y="1249"/>
                    </a:lnTo>
                    <a:lnTo>
                      <a:pt x="352" y="1249"/>
                    </a:lnTo>
                    <a:lnTo>
                      <a:pt x="352" y="1505"/>
                    </a:lnTo>
                    <a:close/>
                    <a:moveTo>
                      <a:pt x="352" y="1121"/>
                    </a:moveTo>
                    <a:lnTo>
                      <a:pt x="224" y="1121"/>
                    </a:lnTo>
                    <a:lnTo>
                      <a:pt x="224" y="865"/>
                    </a:lnTo>
                    <a:lnTo>
                      <a:pt x="352" y="865"/>
                    </a:lnTo>
                    <a:lnTo>
                      <a:pt x="352" y="1121"/>
                    </a:lnTo>
                    <a:close/>
                    <a:moveTo>
                      <a:pt x="352" y="736"/>
                    </a:moveTo>
                    <a:lnTo>
                      <a:pt x="224" y="736"/>
                    </a:lnTo>
                    <a:lnTo>
                      <a:pt x="224" y="481"/>
                    </a:lnTo>
                    <a:lnTo>
                      <a:pt x="352" y="481"/>
                    </a:lnTo>
                    <a:lnTo>
                      <a:pt x="352" y="736"/>
                    </a:lnTo>
                    <a:close/>
                    <a:moveTo>
                      <a:pt x="608" y="1505"/>
                    </a:moveTo>
                    <a:lnTo>
                      <a:pt x="481" y="1505"/>
                    </a:lnTo>
                    <a:lnTo>
                      <a:pt x="481" y="1249"/>
                    </a:lnTo>
                    <a:lnTo>
                      <a:pt x="608" y="1249"/>
                    </a:lnTo>
                    <a:lnTo>
                      <a:pt x="608" y="1505"/>
                    </a:lnTo>
                    <a:close/>
                    <a:moveTo>
                      <a:pt x="608" y="1121"/>
                    </a:moveTo>
                    <a:lnTo>
                      <a:pt x="481" y="1121"/>
                    </a:lnTo>
                    <a:lnTo>
                      <a:pt x="481" y="865"/>
                    </a:lnTo>
                    <a:lnTo>
                      <a:pt x="608" y="865"/>
                    </a:lnTo>
                    <a:lnTo>
                      <a:pt x="608" y="1121"/>
                    </a:lnTo>
                    <a:close/>
                    <a:moveTo>
                      <a:pt x="608" y="736"/>
                    </a:moveTo>
                    <a:lnTo>
                      <a:pt x="481" y="736"/>
                    </a:lnTo>
                    <a:lnTo>
                      <a:pt x="481" y="481"/>
                    </a:lnTo>
                    <a:lnTo>
                      <a:pt x="608" y="481"/>
                    </a:lnTo>
                    <a:lnTo>
                      <a:pt x="608" y="736"/>
                    </a:lnTo>
                    <a:close/>
                    <a:moveTo>
                      <a:pt x="865" y="1505"/>
                    </a:moveTo>
                    <a:lnTo>
                      <a:pt x="737" y="1505"/>
                    </a:lnTo>
                    <a:lnTo>
                      <a:pt x="737" y="1249"/>
                    </a:lnTo>
                    <a:lnTo>
                      <a:pt x="865" y="1249"/>
                    </a:lnTo>
                    <a:lnTo>
                      <a:pt x="865" y="1505"/>
                    </a:lnTo>
                    <a:close/>
                    <a:moveTo>
                      <a:pt x="865" y="1121"/>
                    </a:moveTo>
                    <a:lnTo>
                      <a:pt x="737" y="1121"/>
                    </a:lnTo>
                    <a:lnTo>
                      <a:pt x="737" y="865"/>
                    </a:lnTo>
                    <a:lnTo>
                      <a:pt x="865" y="865"/>
                    </a:lnTo>
                    <a:lnTo>
                      <a:pt x="865" y="1121"/>
                    </a:lnTo>
                    <a:close/>
                    <a:moveTo>
                      <a:pt x="865" y="736"/>
                    </a:moveTo>
                    <a:lnTo>
                      <a:pt x="737" y="736"/>
                    </a:lnTo>
                    <a:lnTo>
                      <a:pt x="737" y="481"/>
                    </a:lnTo>
                    <a:lnTo>
                      <a:pt x="865" y="481"/>
                    </a:lnTo>
                    <a:lnTo>
                      <a:pt x="865" y="73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7200" dirty="0"/>
              </a:p>
            </p:txBody>
          </p:sp>
        </p:grp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13E66F0-4246-4C85-B7C1-68D50A2726CF}"/>
                </a:ext>
              </a:extLst>
            </p:cNvPr>
            <p:cNvSpPr txBox="1"/>
            <p:nvPr/>
          </p:nvSpPr>
          <p:spPr>
            <a:xfrm>
              <a:off x="13297594" y="6941087"/>
              <a:ext cx="27631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8B9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8B9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수</a:t>
              </a:r>
              <a:r>
                <a:rPr lang="ko-KR" altLang="en-US" sz="28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8B9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사</a:t>
              </a:r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8B9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8B9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조사기관</a:t>
              </a:r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8B9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2800" spc="-160" dirty="0">
                <a:solidFill>
                  <a:srgbClr val="008B9E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201A2D8-980B-485C-8E2D-B4FA2FB6054E}"/>
                </a:ext>
              </a:extLst>
            </p:cNvPr>
            <p:cNvSpPr txBox="1"/>
            <p:nvPr/>
          </p:nvSpPr>
          <p:spPr>
            <a:xfrm>
              <a:off x="13495159" y="6206107"/>
              <a:ext cx="243480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600" spc="-14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3B3838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수</a:t>
              </a:r>
              <a:r>
                <a:rPr lang="ko-KR" altLang="en-US" sz="3600" spc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3B3838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사</a:t>
              </a:r>
              <a:r>
                <a:rPr lang="en-US" altLang="ko-KR" sz="3600" spc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3B3838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3600" spc="-14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3B3838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조사</a:t>
              </a:r>
              <a:endParaRPr lang="ko-KR" altLang="en-US" sz="3600" dirty="0"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EA5EA86-8937-46E7-85F7-DC15EA6BADCF}"/>
              </a:ext>
            </a:extLst>
          </p:cNvPr>
          <p:cNvGrpSpPr/>
          <p:nvPr/>
        </p:nvGrpSpPr>
        <p:grpSpPr>
          <a:xfrm>
            <a:off x="18748591" y="4460110"/>
            <a:ext cx="4198047" cy="3913114"/>
            <a:chOff x="18748591" y="4460110"/>
            <a:chExt cx="4198047" cy="3913114"/>
          </a:xfrm>
        </p:grpSpPr>
        <p:sp>
          <p:nvSpPr>
            <p:cNvPr id="77" name="Freeform 10">
              <a:extLst>
                <a:ext uri="{FF2B5EF4-FFF2-40B4-BE49-F238E27FC236}">
                  <a16:creationId xmlns:a16="http://schemas.microsoft.com/office/drawing/2014/main" id="{D34202FF-E3A4-4D8E-AA4E-97EB3E782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8591" y="5015153"/>
              <a:ext cx="4198047" cy="3358071"/>
            </a:xfrm>
            <a:custGeom>
              <a:avLst/>
              <a:gdLst>
                <a:gd name="T0" fmla="*/ 1100 w 1100"/>
                <a:gd name="T1" fmla="*/ 443 h 885"/>
                <a:gd name="T2" fmla="*/ 914 w 1100"/>
                <a:gd name="T3" fmla="*/ 262 h 885"/>
                <a:gd name="T4" fmla="*/ 914 w 1100"/>
                <a:gd name="T5" fmla="*/ 403 h 885"/>
                <a:gd name="T6" fmla="*/ 885 w 1100"/>
                <a:gd name="T7" fmla="*/ 403 h 885"/>
                <a:gd name="T8" fmla="*/ 791 w 1100"/>
                <a:gd name="T9" fmla="*/ 403 h 885"/>
                <a:gd name="T10" fmla="*/ 791 w 1100"/>
                <a:gd name="T11" fmla="*/ 483 h 885"/>
                <a:gd name="T12" fmla="*/ 791 w 1100"/>
                <a:gd name="T13" fmla="*/ 611 h 885"/>
                <a:gd name="T14" fmla="*/ 610 w 1100"/>
                <a:gd name="T15" fmla="*/ 792 h 885"/>
                <a:gd name="T16" fmla="*/ 274 w 1100"/>
                <a:gd name="T17" fmla="*/ 792 h 885"/>
                <a:gd name="T18" fmla="*/ 93 w 1100"/>
                <a:gd name="T19" fmla="*/ 611 h 885"/>
                <a:gd name="T20" fmla="*/ 93 w 1100"/>
                <a:gd name="T21" fmla="*/ 275 h 885"/>
                <a:gd name="T22" fmla="*/ 274 w 1100"/>
                <a:gd name="T23" fmla="*/ 94 h 885"/>
                <a:gd name="T24" fmla="*/ 294 w 1100"/>
                <a:gd name="T25" fmla="*/ 94 h 885"/>
                <a:gd name="T26" fmla="*/ 285 w 1100"/>
                <a:gd name="T27" fmla="*/ 41 h 885"/>
                <a:gd name="T28" fmla="*/ 291 w 1100"/>
                <a:gd name="T29" fmla="*/ 0 h 885"/>
                <a:gd name="T30" fmla="*/ 230 w 1100"/>
                <a:gd name="T31" fmla="*/ 0 h 885"/>
                <a:gd name="T32" fmla="*/ 0 w 1100"/>
                <a:gd name="T33" fmla="*/ 230 h 885"/>
                <a:gd name="T34" fmla="*/ 0 w 1100"/>
                <a:gd name="T35" fmla="*/ 656 h 885"/>
                <a:gd name="T36" fmla="*/ 230 w 1100"/>
                <a:gd name="T37" fmla="*/ 885 h 885"/>
                <a:gd name="T38" fmla="*/ 655 w 1100"/>
                <a:gd name="T39" fmla="*/ 885 h 885"/>
                <a:gd name="T40" fmla="*/ 885 w 1100"/>
                <a:gd name="T41" fmla="*/ 656 h 885"/>
                <a:gd name="T42" fmla="*/ 885 w 1100"/>
                <a:gd name="T43" fmla="*/ 483 h 885"/>
                <a:gd name="T44" fmla="*/ 914 w 1100"/>
                <a:gd name="T45" fmla="*/ 483 h 885"/>
                <a:gd name="T46" fmla="*/ 914 w 1100"/>
                <a:gd name="T47" fmla="*/ 624 h 885"/>
                <a:gd name="T48" fmla="*/ 1100 w 1100"/>
                <a:gd name="T49" fmla="*/ 443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00" h="885">
                  <a:moveTo>
                    <a:pt x="1100" y="443"/>
                  </a:moveTo>
                  <a:cubicBezTo>
                    <a:pt x="914" y="262"/>
                    <a:pt x="914" y="262"/>
                    <a:pt x="914" y="262"/>
                  </a:cubicBezTo>
                  <a:cubicBezTo>
                    <a:pt x="914" y="403"/>
                    <a:pt x="914" y="403"/>
                    <a:pt x="914" y="403"/>
                  </a:cubicBezTo>
                  <a:cubicBezTo>
                    <a:pt x="885" y="403"/>
                    <a:pt x="885" y="403"/>
                    <a:pt x="885" y="403"/>
                  </a:cubicBezTo>
                  <a:cubicBezTo>
                    <a:pt x="791" y="403"/>
                    <a:pt x="791" y="403"/>
                    <a:pt x="791" y="403"/>
                  </a:cubicBezTo>
                  <a:cubicBezTo>
                    <a:pt x="791" y="483"/>
                    <a:pt x="791" y="483"/>
                    <a:pt x="791" y="483"/>
                  </a:cubicBezTo>
                  <a:cubicBezTo>
                    <a:pt x="791" y="611"/>
                    <a:pt x="791" y="611"/>
                    <a:pt x="791" y="611"/>
                  </a:cubicBezTo>
                  <a:cubicBezTo>
                    <a:pt x="791" y="711"/>
                    <a:pt x="710" y="792"/>
                    <a:pt x="610" y="792"/>
                  </a:cubicBezTo>
                  <a:cubicBezTo>
                    <a:pt x="274" y="792"/>
                    <a:pt x="274" y="792"/>
                    <a:pt x="274" y="792"/>
                  </a:cubicBezTo>
                  <a:cubicBezTo>
                    <a:pt x="174" y="792"/>
                    <a:pt x="93" y="711"/>
                    <a:pt x="93" y="611"/>
                  </a:cubicBezTo>
                  <a:cubicBezTo>
                    <a:pt x="93" y="275"/>
                    <a:pt x="93" y="275"/>
                    <a:pt x="93" y="275"/>
                  </a:cubicBezTo>
                  <a:cubicBezTo>
                    <a:pt x="93" y="175"/>
                    <a:pt x="174" y="94"/>
                    <a:pt x="274" y="94"/>
                  </a:cubicBezTo>
                  <a:cubicBezTo>
                    <a:pt x="294" y="94"/>
                    <a:pt x="294" y="94"/>
                    <a:pt x="294" y="94"/>
                  </a:cubicBezTo>
                  <a:cubicBezTo>
                    <a:pt x="288" y="77"/>
                    <a:pt x="285" y="60"/>
                    <a:pt x="285" y="41"/>
                  </a:cubicBezTo>
                  <a:cubicBezTo>
                    <a:pt x="285" y="27"/>
                    <a:pt x="287" y="14"/>
                    <a:pt x="291" y="0"/>
                  </a:cubicBezTo>
                  <a:cubicBezTo>
                    <a:pt x="230" y="0"/>
                    <a:pt x="230" y="0"/>
                    <a:pt x="230" y="0"/>
                  </a:cubicBezTo>
                  <a:cubicBezTo>
                    <a:pt x="103" y="0"/>
                    <a:pt x="0" y="103"/>
                    <a:pt x="0" y="230"/>
                  </a:cubicBezTo>
                  <a:cubicBezTo>
                    <a:pt x="0" y="656"/>
                    <a:pt x="0" y="656"/>
                    <a:pt x="0" y="656"/>
                  </a:cubicBezTo>
                  <a:cubicBezTo>
                    <a:pt x="0" y="783"/>
                    <a:pt x="103" y="885"/>
                    <a:pt x="230" y="885"/>
                  </a:cubicBezTo>
                  <a:cubicBezTo>
                    <a:pt x="655" y="885"/>
                    <a:pt x="655" y="885"/>
                    <a:pt x="655" y="885"/>
                  </a:cubicBezTo>
                  <a:cubicBezTo>
                    <a:pt x="782" y="885"/>
                    <a:pt x="885" y="783"/>
                    <a:pt x="885" y="656"/>
                  </a:cubicBezTo>
                  <a:cubicBezTo>
                    <a:pt x="885" y="483"/>
                    <a:pt x="885" y="483"/>
                    <a:pt x="885" y="483"/>
                  </a:cubicBezTo>
                  <a:cubicBezTo>
                    <a:pt x="914" y="483"/>
                    <a:pt x="914" y="483"/>
                    <a:pt x="914" y="483"/>
                  </a:cubicBezTo>
                  <a:cubicBezTo>
                    <a:pt x="914" y="624"/>
                    <a:pt x="914" y="624"/>
                    <a:pt x="914" y="624"/>
                  </a:cubicBezTo>
                  <a:lnTo>
                    <a:pt x="1100" y="443"/>
                  </a:lnTo>
                  <a:close/>
                </a:path>
              </a:pathLst>
            </a:custGeom>
            <a:solidFill>
              <a:srgbClr val="008B9E"/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defRPr/>
              </a:pPr>
              <a:endParaRPr lang="en-US" kern="0">
                <a:solidFill>
                  <a:prstClr val="black"/>
                </a:solidFill>
                <a:latin typeface="Open Sans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C23155FE-BC6A-443D-B5B9-2D7786A34960}"/>
                </a:ext>
              </a:extLst>
            </p:cNvPr>
            <p:cNvSpPr txBox="1"/>
            <p:nvPr/>
          </p:nvSpPr>
          <p:spPr>
            <a:xfrm>
              <a:off x="19031186" y="6234364"/>
              <a:ext cx="280969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3B3838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결과 통보</a:t>
              </a:r>
              <a:endParaRPr lang="ko-KR" altLang="en-US" sz="3600" dirty="0"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C2380786-EE92-4E8B-8610-46911D377534}"/>
                </a:ext>
              </a:extLst>
            </p:cNvPr>
            <p:cNvGrpSpPr/>
            <p:nvPr/>
          </p:nvGrpSpPr>
          <p:grpSpPr>
            <a:xfrm>
              <a:off x="19690841" y="4460110"/>
              <a:ext cx="1445292" cy="1439906"/>
              <a:chOff x="9846061" y="1943847"/>
              <a:chExt cx="722693" cy="720000"/>
            </a:xfrm>
          </p:grpSpPr>
          <p:grpSp>
            <p:nvGrpSpPr>
              <p:cNvPr id="81" name="Group 4">
                <a:extLst>
                  <a:ext uri="{FF2B5EF4-FFF2-40B4-BE49-F238E27FC236}">
                    <a16:creationId xmlns:a16="http://schemas.microsoft.com/office/drawing/2014/main" id="{A75C0381-F466-4C32-B5BA-E95451A909DD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9846061" y="1943847"/>
                <a:ext cx="722693" cy="720000"/>
                <a:chOff x="7394531" y="3210077"/>
                <a:chExt cx="596758" cy="594535"/>
              </a:xfrm>
            </p:grpSpPr>
            <p:sp>
              <p:nvSpPr>
                <p:cNvPr id="91" name="Freeform 8">
                  <a:extLst>
                    <a:ext uri="{FF2B5EF4-FFF2-40B4-BE49-F238E27FC236}">
                      <a16:creationId xmlns:a16="http://schemas.microsoft.com/office/drawing/2014/main" id="{A98214D2-7A89-4D33-9CF0-F7CD81237B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40093" y="3255640"/>
                  <a:ext cx="505633" cy="503410"/>
                </a:xfrm>
                <a:custGeom>
                  <a:avLst/>
                  <a:gdLst>
                    <a:gd name="T0" fmla="*/ 260 w 266"/>
                    <a:gd name="T1" fmla="*/ 91 h 265"/>
                    <a:gd name="T2" fmla="*/ 133 w 266"/>
                    <a:gd name="T3" fmla="*/ 0 h 265"/>
                    <a:gd name="T4" fmla="*/ 7 w 266"/>
                    <a:gd name="T5" fmla="*/ 91 h 265"/>
                    <a:gd name="T6" fmla="*/ 0 w 266"/>
                    <a:gd name="T7" fmla="*/ 132 h 265"/>
                    <a:gd name="T8" fmla="*/ 11 w 266"/>
                    <a:gd name="T9" fmla="*/ 185 h 265"/>
                    <a:gd name="T10" fmla="*/ 133 w 266"/>
                    <a:gd name="T11" fmla="*/ 265 h 265"/>
                    <a:gd name="T12" fmla="*/ 255 w 266"/>
                    <a:gd name="T13" fmla="*/ 185 h 265"/>
                    <a:gd name="T14" fmla="*/ 266 w 266"/>
                    <a:gd name="T15" fmla="*/ 132 h 265"/>
                    <a:gd name="T16" fmla="*/ 260 w 266"/>
                    <a:gd name="T17" fmla="*/ 91 h 2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6" h="265">
                      <a:moveTo>
                        <a:pt x="260" y="91"/>
                      </a:moveTo>
                      <a:cubicBezTo>
                        <a:pt x="242" y="38"/>
                        <a:pt x="192" y="0"/>
                        <a:pt x="133" y="0"/>
                      </a:cubicBezTo>
                      <a:cubicBezTo>
                        <a:pt x="74" y="0"/>
                        <a:pt x="24" y="38"/>
                        <a:pt x="7" y="91"/>
                      </a:cubicBezTo>
                      <a:cubicBezTo>
                        <a:pt x="3" y="104"/>
                        <a:pt x="0" y="118"/>
                        <a:pt x="0" y="132"/>
                      </a:cubicBezTo>
                      <a:cubicBezTo>
                        <a:pt x="0" y="151"/>
                        <a:pt x="4" y="169"/>
                        <a:pt x="11" y="185"/>
                      </a:cubicBezTo>
                      <a:cubicBezTo>
                        <a:pt x="31" y="232"/>
                        <a:pt x="78" y="265"/>
                        <a:pt x="133" y="265"/>
                      </a:cubicBezTo>
                      <a:cubicBezTo>
                        <a:pt x="188" y="265"/>
                        <a:pt x="235" y="232"/>
                        <a:pt x="255" y="185"/>
                      </a:cubicBezTo>
                      <a:cubicBezTo>
                        <a:pt x="262" y="169"/>
                        <a:pt x="266" y="151"/>
                        <a:pt x="266" y="132"/>
                      </a:cubicBezTo>
                      <a:cubicBezTo>
                        <a:pt x="266" y="118"/>
                        <a:pt x="264" y="104"/>
                        <a:pt x="260" y="91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pPr latinLnBrk="0">
                    <a:defRPr/>
                  </a:pPr>
                  <a:endParaRPr lang="en-US" kern="0" dirty="0">
                    <a:solidFill>
                      <a:prstClr val="black"/>
                    </a:solidFill>
                    <a:latin typeface="Open Sans"/>
                  </a:endParaRPr>
                </a:p>
              </p:txBody>
            </p:sp>
            <p:sp>
              <p:nvSpPr>
                <p:cNvPr id="92" name="Freeform 9">
                  <a:extLst>
                    <a:ext uri="{FF2B5EF4-FFF2-40B4-BE49-F238E27FC236}">
                      <a16:creationId xmlns:a16="http://schemas.microsoft.com/office/drawing/2014/main" id="{BB3E426F-F3B8-42F9-A73C-75799F448CD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394531" y="3210077"/>
                  <a:ext cx="596758" cy="594535"/>
                </a:xfrm>
                <a:custGeom>
                  <a:avLst/>
                  <a:gdLst>
                    <a:gd name="T0" fmla="*/ 309 w 314"/>
                    <a:gd name="T1" fmla="*/ 115 h 313"/>
                    <a:gd name="T2" fmla="*/ 157 w 314"/>
                    <a:gd name="T3" fmla="*/ 0 h 313"/>
                    <a:gd name="T4" fmla="*/ 6 w 314"/>
                    <a:gd name="T5" fmla="*/ 115 h 313"/>
                    <a:gd name="T6" fmla="*/ 0 w 314"/>
                    <a:gd name="T7" fmla="*/ 156 h 313"/>
                    <a:gd name="T8" fmla="*/ 9 w 314"/>
                    <a:gd name="T9" fmla="*/ 209 h 313"/>
                    <a:gd name="T10" fmla="*/ 157 w 314"/>
                    <a:gd name="T11" fmla="*/ 313 h 313"/>
                    <a:gd name="T12" fmla="*/ 305 w 314"/>
                    <a:gd name="T13" fmla="*/ 209 h 313"/>
                    <a:gd name="T14" fmla="*/ 314 w 314"/>
                    <a:gd name="T15" fmla="*/ 156 h 313"/>
                    <a:gd name="T16" fmla="*/ 309 w 314"/>
                    <a:gd name="T17" fmla="*/ 115 h 313"/>
                    <a:gd name="T18" fmla="*/ 279 w 314"/>
                    <a:gd name="T19" fmla="*/ 209 h 313"/>
                    <a:gd name="T20" fmla="*/ 157 w 314"/>
                    <a:gd name="T21" fmla="*/ 289 h 313"/>
                    <a:gd name="T22" fmla="*/ 35 w 314"/>
                    <a:gd name="T23" fmla="*/ 209 h 313"/>
                    <a:gd name="T24" fmla="*/ 24 w 314"/>
                    <a:gd name="T25" fmla="*/ 156 h 313"/>
                    <a:gd name="T26" fmla="*/ 31 w 314"/>
                    <a:gd name="T27" fmla="*/ 115 h 313"/>
                    <a:gd name="T28" fmla="*/ 157 w 314"/>
                    <a:gd name="T29" fmla="*/ 24 h 313"/>
                    <a:gd name="T30" fmla="*/ 284 w 314"/>
                    <a:gd name="T31" fmla="*/ 115 h 313"/>
                    <a:gd name="T32" fmla="*/ 290 w 314"/>
                    <a:gd name="T33" fmla="*/ 156 h 313"/>
                    <a:gd name="T34" fmla="*/ 279 w 314"/>
                    <a:gd name="T35" fmla="*/ 209 h 3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314" h="313">
                      <a:moveTo>
                        <a:pt x="309" y="115"/>
                      </a:moveTo>
                      <a:cubicBezTo>
                        <a:pt x="290" y="49"/>
                        <a:pt x="229" y="0"/>
                        <a:pt x="157" y="0"/>
                      </a:cubicBezTo>
                      <a:cubicBezTo>
                        <a:pt x="85" y="0"/>
                        <a:pt x="24" y="49"/>
                        <a:pt x="6" y="115"/>
                      </a:cubicBezTo>
                      <a:cubicBezTo>
                        <a:pt x="2" y="129"/>
                        <a:pt x="0" y="142"/>
                        <a:pt x="0" y="156"/>
                      </a:cubicBezTo>
                      <a:cubicBezTo>
                        <a:pt x="0" y="175"/>
                        <a:pt x="3" y="192"/>
                        <a:pt x="9" y="209"/>
                      </a:cubicBezTo>
                      <a:cubicBezTo>
                        <a:pt x="31" y="270"/>
                        <a:pt x="89" y="313"/>
                        <a:pt x="157" y="313"/>
                      </a:cubicBezTo>
                      <a:cubicBezTo>
                        <a:pt x="225" y="313"/>
                        <a:pt x="283" y="270"/>
                        <a:pt x="305" y="209"/>
                      </a:cubicBezTo>
                      <a:cubicBezTo>
                        <a:pt x="311" y="192"/>
                        <a:pt x="314" y="175"/>
                        <a:pt x="314" y="156"/>
                      </a:cubicBezTo>
                      <a:cubicBezTo>
                        <a:pt x="314" y="142"/>
                        <a:pt x="312" y="129"/>
                        <a:pt x="309" y="115"/>
                      </a:cubicBezTo>
                      <a:close/>
                      <a:moveTo>
                        <a:pt x="279" y="209"/>
                      </a:moveTo>
                      <a:cubicBezTo>
                        <a:pt x="259" y="256"/>
                        <a:pt x="212" y="289"/>
                        <a:pt x="157" y="289"/>
                      </a:cubicBezTo>
                      <a:cubicBezTo>
                        <a:pt x="102" y="289"/>
                        <a:pt x="55" y="256"/>
                        <a:pt x="35" y="209"/>
                      </a:cubicBezTo>
                      <a:cubicBezTo>
                        <a:pt x="28" y="193"/>
                        <a:pt x="24" y="175"/>
                        <a:pt x="24" y="156"/>
                      </a:cubicBezTo>
                      <a:cubicBezTo>
                        <a:pt x="24" y="142"/>
                        <a:pt x="27" y="128"/>
                        <a:pt x="31" y="115"/>
                      </a:cubicBezTo>
                      <a:cubicBezTo>
                        <a:pt x="48" y="62"/>
                        <a:pt x="98" y="24"/>
                        <a:pt x="157" y="24"/>
                      </a:cubicBezTo>
                      <a:cubicBezTo>
                        <a:pt x="216" y="24"/>
                        <a:pt x="266" y="62"/>
                        <a:pt x="284" y="115"/>
                      </a:cubicBezTo>
                      <a:cubicBezTo>
                        <a:pt x="288" y="128"/>
                        <a:pt x="290" y="142"/>
                        <a:pt x="290" y="156"/>
                      </a:cubicBezTo>
                      <a:cubicBezTo>
                        <a:pt x="290" y="175"/>
                        <a:pt x="286" y="193"/>
                        <a:pt x="279" y="20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pPr latinLnBrk="0">
                    <a:defRPr/>
                  </a:pPr>
                  <a:endParaRPr lang="en-US" kern="0">
                    <a:solidFill>
                      <a:prstClr val="black"/>
                    </a:solidFill>
                    <a:latin typeface="Open Sans"/>
                  </a:endParaRPr>
                </a:p>
              </p:txBody>
            </p:sp>
          </p:grpSp>
          <p:sp>
            <p:nvSpPr>
              <p:cNvPr id="93" name="Shape">
                <a:extLst>
                  <a:ext uri="{FF2B5EF4-FFF2-40B4-BE49-F238E27FC236}">
                    <a16:creationId xmlns:a16="http://schemas.microsoft.com/office/drawing/2014/main" id="{16088477-30B1-4A7A-93A1-D36665208FCC}"/>
                  </a:ext>
                </a:extLst>
              </p:cNvPr>
              <p:cNvSpPr/>
              <p:nvPr/>
            </p:nvSpPr>
            <p:spPr>
              <a:xfrm>
                <a:off x="10092603" y="2150493"/>
                <a:ext cx="266709" cy="3084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157" y="0"/>
                    </a:moveTo>
                    <a:cubicBezTo>
                      <a:pt x="2443" y="0"/>
                      <a:pt x="2443" y="0"/>
                      <a:pt x="2443" y="0"/>
                    </a:cubicBezTo>
                    <a:cubicBezTo>
                      <a:pt x="944" y="0"/>
                      <a:pt x="0" y="1316"/>
                      <a:pt x="0" y="2584"/>
                    </a:cubicBezTo>
                    <a:cubicBezTo>
                      <a:pt x="0" y="19455"/>
                      <a:pt x="0" y="19455"/>
                      <a:pt x="0" y="19455"/>
                    </a:cubicBezTo>
                    <a:cubicBezTo>
                      <a:pt x="0" y="20722"/>
                      <a:pt x="944" y="21600"/>
                      <a:pt x="2443" y="21600"/>
                    </a:cubicBezTo>
                    <a:cubicBezTo>
                      <a:pt x="19157" y="21600"/>
                      <a:pt x="19157" y="21600"/>
                      <a:pt x="19157" y="21600"/>
                    </a:cubicBezTo>
                    <a:cubicBezTo>
                      <a:pt x="20656" y="21600"/>
                      <a:pt x="21600" y="20722"/>
                      <a:pt x="21600" y="19455"/>
                    </a:cubicBezTo>
                    <a:cubicBezTo>
                      <a:pt x="21600" y="2584"/>
                      <a:pt x="21600" y="2584"/>
                      <a:pt x="21600" y="2584"/>
                    </a:cubicBezTo>
                    <a:cubicBezTo>
                      <a:pt x="21600" y="1316"/>
                      <a:pt x="20656" y="0"/>
                      <a:pt x="19157" y="0"/>
                    </a:cubicBezTo>
                    <a:close/>
                    <a:moveTo>
                      <a:pt x="19157" y="19455"/>
                    </a:moveTo>
                    <a:cubicBezTo>
                      <a:pt x="2443" y="19455"/>
                      <a:pt x="2443" y="19455"/>
                      <a:pt x="2443" y="19455"/>
                    </a:cubicBezTo>
                    <a:cubicBezTo>
                      <a:pt x="2443" y="2584"/>
                      <a:pt x="2443" y="2584"/>
                      <a:pt x="2443" y="2584"/>
                    </a:cubicBezTo>
                    <a:cubicBezTo>
                      <a:pt x="19157" y="2584"/>
                      <a:pt x="19157" y="2584"/>
                      <a:pt x="19157" y="2584"/>
                    </a:cubicBezTo>
                    <a:lnTo>
                      <a:pt x="19157" y="19455"/>
                    </a:lnTo>
                    <a:close/>
                    <a:moveTo>
                      <a:pt x="12271" y="13409"/>
                    </a:moveTo>
                    <a:cubicBezTo>
                      <a:pt x="5386" y="13409"/>
                      <a:pt x="5386" y="13409"/>
                      <a:pt x="5386" y="13409"/>
                    </a:cubicBezTo>
                    <a:cubicBezTo>
                      <a:pt x="5386" y="14725"/>
                      <a:pt x="5386" y="14725"/>
                      <a:pt x="5386" y="14725"/>
                    </a:cubicBezTo>
                    <a:cubicBezTo>
                      <a:pt x="12271" y="14725"/>
                      <a:pt x="12271" y="14725"/>
                      <a:pt x="12271" y="14725"/>
                    </a:cubicBezTo>
                    <a:lnTo>
                      <a:pt x="12271" y="13409"/>
                    </a:lnTo>
                    <a:close/>
                    <a:moveTo>
                      <a:pt x="16214" y="8630"/>
                    </a:moveTo>
                    <a:cubicBezTo>
                      <a:pt x="10828" y="8630"/>
                      <a:pt x="10828" y="8630"/>
                      <a:pt x="10828" y="8630"/>
                    </a:cubicBezTo>
                    <a:cubicBezTo>
                      <a:pt x="10828" y="9557"/>
                      <a:pt x="10828" y="9557"/>
                      <a:pt x="10828" y="9557"/>
                    </a:cubicBezTo>
                    <a:cubicBezTo>
                      <a:pt x="16214" y="9557"/>
                      <a:pt x="16214" y="9557"/>
                      <a:pt x="16214" y="9557"/>
                    </a:cubicBezTo>
                    <a:lnTo>
                      <a:pt x="16214" y="8630"/>
                    </a:lnTo>
                    <a:close/>
                    <a:moveTo>
                      <a:pt x="10828" y="7363"/>
                    </a:moveTo>
                    <a:cubicBezTo>
                      <a:pt x="16214" y="7363"/>
                      <a:pt x="16214" y="7363"/>
                      <a:pt x="16214" y="7363"/>
                    </a:cubicBezTo>
                    <a:cubicBezTo>
                      <a:pt x="16214" y="4778"/>
                      <a:pt x="16214" y="4778"/>
                      <a:pt x="16214" y="4778"/>
                    </a:cubicBezTo>
                    <a:cubicBezTo>
                      <a:pt x="10828" y="4778"/>
                      <a:pt x="10828" y="4778"/>
                      <a:pt x="10828" y="4778"/>
                    </a:cubicBezTo>
                    <a:lnTo>
                      <a:pt x="10828" y="7363"/>
                    </a:lnTo>
                    <a:close/>
                    <a:moveTo>
                      <a:pt x="9329" y="4778"/>
                    </a:moveTo>
                    <a:cubicBezTo>
                      <a:pt x="5386" y="4778"/>
                      <a:pt x="5386" y="4778"/>
                      <a:pt x="5386" y="4778"/>
                    </a:cubicBezTo>
                    <a:cubicBezTo>
                      <a:pt x="5386" y="9557"/>
                      <a:pt x="5386" y="9557"/>
                      <a:pt x="5386" y="9557"/>
                    </a:cubicBezTo>
                    <a:cubicBezTo>
                      <a:pt x="9329" y="9557"/>
                      <a:pt x="9329" y="9557"/>
                      <a:pt x="9329" y="9557"/>
                    </a:cubicBezTo>
                    <a:lnTo>
                      <a:pt x="9329" y="4778"/>
                    </a:lnTo>
                    <a:close/>
                    <a:moveTo>
                      <a:pt x="7829" y="10824"/>
                    </a:moveTo>
                    <a:cubicBezTo>
                      <a:pt x="5386" y="10824"/>
                      <a:pt x="5386" y="10824"/>
                      <a:pt x="5386" y="10824"/>
                    </a:cubicBezTo>
                    <a:cubicBezTo>
                      <a:pt x="5386" y="12141"/>
                      <a:pt x="5386" y="12141"/>
                      <a:pt x="5386" y="12141"/>
                    </a:cubicBezTo>
                    <a:cubicBezTo>
                      <a:pt x="7829" y="12141"/>
                      <a:pt x="7829" y="12141"/>
                      <a:pt x="7829" y="12141"/>
                    </a:cubicBezTo>
                    <a:lnTo>
                      <a:pt x="7829" y="10824"/>
                    </a:lnTo>
                    <a:close/>
                    <a:moveTo>
                      <a:pt x="9329" y="12141"/>
                    </a:moveTo>
                    <a:cubicBezTo>
                      <a:pt x="16214" y="12141"/>
                      <a:pt x="16214" y="12141"/>
                      <a:pt x="16214" y="12141"/>
                    </a:cubicBezTo>
                    <a:cubicBezTo>
                      <a:pt x="16214" y="10824"/>
                      <a:pt x="16214" y="10824"/>
                      <a:pt x="16214" y="10824"/>
                    </a:cubicBezTo>
                    <a:cubicBezTo>
                      <a:pt x="9329" y="10824"/>
                      <a:pt x="9329" y="10824"/>
                      <a:pt x="9329" y="10824"/>
                    </a:cubicBezTo>
                    <a:lnTo>
                      <a:pt x="9329" y="12141"/>
                    </a:lnTo>
                    <a:close/>
                    <a:moveTo>
                      <a:pt x="16214" y="15554"/>
                    </a:moveTo>
                    <a:cubicBezTo>
                      <a:pt x="5386" y="15554"/>
                      <a:pt x="5386" y="15554"/>
                      <a:pt x="5386" y="15554"/>
                    </a:cubicBezTo>
                    <a:cubicBezTo>
                      <a:pt x="5386" y="16870"/>
                      <a:pt x="5386" y="16870"/>
                      <a:pt x="5386" y="16870"/>
                    </a:cubicBezTo>
                    <a:cubicBezTo>
                      <a:pt x="16214" y="16870"/>
                      <a:pt x="16214" y="16870"/>
                      <a:pt x="16214" y="16870"/>
                    </a:cubicBezTo>
                    <a:lnTo>
                      <a:pt x="16214" y="15554"/>
                    </a:lnTo>
                    <a:close/>
                    <a:moveTo>
                      <a:pt x="13771" y="14725"/>
                    </a:moveTo>
                    <a:cubicBezTo>
                      <a:pt x="16214" y="14725"/>
                      <a:pt x="16214" y="14725"/>
                      <a:pt x="16214" y="14725"/>
                    </a:cubicBezTo>
                    <a:cubicBezTo>
                      <a:pt x="16214" y="13409"/>
                      <a:pt x="16214" y="13409"/>
                      <a:pt x="16214" y="13409"/>
                    </a:cubicBezTo>
                    <a:cubicBezTo>
                      <a:pt x="13771" y="13409"/>
                      <a:pt x="13771" y="13409"/>
                      <a:pt x="13771" y="13409"/>
                    </a:cubicBezTo>
                    <a:lnTo>
                      <a:pt x="13771" y="14725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miter lim="400000"/>
              </a:ln>
            </p:spPr>
            <p:txBody>
              <a:bodyPr lIns="91408" rIns="91408" anchor="ctr"/>
              <a:lstStyle/>
              <a:p>
                <a:pPr>
                  <a:lnSpc>
                    <a:spcPct val="80000"/>
                  </a:lnSpc>
                  <a:defRPr sz="7000" spc="140">
                    <a:solidFill>
                      <a:srgbClr val="FFFFFF"/>
                    </a:solidFill>
                  </a:defRPr>
                </a:pPr>
                <a:endParaRPr sz="13995">
                  <a:latin typeface="Impact" panose="020B0806030902050204" pitchFamily="34" charset="0"/>
                </a:endParaRPr>
              </a:p>
            </p:txBody>
          </p:sp>
        </p:grp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19DCD7B3-ED2F-4D15-AC8B-3740059ED2F4}"/>
                </a:ext>
              </a:extLst>
            </p:cNvPr>
            <p:cNvSpPr txBox="1"/>
            <p:nvPr/>
          </p:nvSpPr>
          <p:spPr>
            <a:xfrm>
              <a:off x="19055519" y="6941087"/>
              <a:ext cx="27631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8B9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8B9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수</a:t>
              </a:r>
              <a:r>
                <a:rPr lang="ko-KR" altLang="en-US" sz="28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8B9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사</a:t>
              </a:r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8B9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8B9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조사기관</a:t>
              </a:r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8B9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2800" spc="-160" dirty="0">
                <a:solidFill>
                  <a:srgbClr val="008B9E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E6C6882E-42C0-4533-904E-DB80931F984E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65" name="그룹 64">
              <a:extLst>
                <a:ext uri="{FF2B5EF4-FFF2-40B4-BE49-F238E27FC236}">
                  <a16:creationId xmlns:a16="http://schemas.microsoft.com/office/drawing/2014/main" id="{648793BD-FA65-4474-B759-CE31338DFEFF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94" name="평행 사변형 93">
                <a:extLst>
                  <a:ext uri="{FF2B5EF4-FFF2-40B4-BE49-F238E27FC236}">
                    <a16:creationId xmlns:a16="http://schemas.microsoft.com/office/drawing/2014/main" id="{270AD18B-B667-464E-AD75-335BA0F8DA39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97" name="평행 사변형 96">
                <a:extLst>
                  <a:ext uri="{FF2B5EF4-FFF2-40B4-BE49-F238E27FC236}">
                    <a16:creationId xmlns:a16="http://schemas.microsoft.com/office/drawing/2014/main" id="{A69614E0-C718-45A8-A04B-AA4C7911E701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66" name="사각형: 둥근 모서리 65">
              <a:extLst>
                <a:ext uri="{FF2B5EF4-FFF2-40B4-BE49-F238E27FC236}">
                  <a16:creationId xmlns:a16="http://schemas.microsoft.com/office/drawing/2014/main" id="{4D4BEFBC-A641-482C-B098-EC19110A8C3C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4503547-9FD0-4770-85DF-98499F282B64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2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5ABFF4A-BFFD-4AE9-8699-4A06270934C9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신고방법과 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처리 절차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79" name="사각형: 둥근 모서리 78">
              <a:extLst>
                <a:ext uri="{FF2B5EF4-FFF2-40B4-BE49-F238E27FC236}">
                  <a16:creationId xmlns:a16="http://schemas.microsoft.com/office/drawing/2014/main" id="{B40082A8-2F2F-43B3-9C2A-4572500109AC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FB6B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</p:spTree>
    <p:extLst>
      <p:ext uri="{BB962C8B-B14F-4D97-AF65-F5344CB8AC3E}">
        <p14:creationId xmlns:p14="http://schemas.microsoft.com/office/powerpoint/2010/main" val="1253709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0DBFE41-89C5-4044-B15A-35C8EA873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47"/>
            <a:ext cx="24382413" cy="13715107"/>
          </a:xfrm>
          <a:prstGeom prst="rect">
            <a:avLst/>
          </a:prstGeom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AC271F5D-9F80-4867-AF23-23BF03FC0445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977149B-86E2-417C-BFD1-0CD64FC8C3D8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16" name="그래픽 156">
              <a:extLst>
                <a:ext uri="{FF2B5EF4-FFF2-40B4-BE49-F238E27FC236}">
                  <a16:creationId xmlns:a16="http://schemas.microsoft.com/office/drawing/2014/main" id="{7EDA905F-B550-4D81-BD71-35F738C6F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AD3255FB-DF19-4AC3-BA0E-1AEB06FB2A78}"/>
              </a:ext>
            </a:extLst>
          </p:cNvPr>
          <p:cNvGrpSpPr/>
          <p:nvPr/>
        </p:nvGrpSpPr>
        <p:grpSpPr>
          <a:xfrm flipV="1">
            <a:off x="0" y="9961414"/>
            <a:ext cx="18782077" cy="3754140"/>
            <a:chOff x="327488" y="4480431"/>
            <a:chExt cx="6217920" cy="1409700"/>
          </a:xfrm>
        </p:grpSpPr>
        <p:sp>
          <p:nvSpPr>
            <p:cNvPr id="37" name="이등변 삼각형 36">
              <a:extLst>
                <a:ext uri="{FF2B5EF4-FFF2-40B4-BE49-F238E27FC236}">
                  <a16:creationId xmlns:a16="http://schemas.microsoft.com/office/drawing/2014/main" id="{3E8CE09D-DBB9-447C-8C70-D32BA4C5EFF4}"/>
                </a:ext>
              </a:extLst>
            </p:cNvPr>
            <p:cNvSpPr/>
            <p:nvPr/>
          </p:nvSpPr>
          <p:spPr>
            <a:xfrm rot="5400000">
              <a:off x="1203788" y="3604131"/>
              <a:ext cx="1409700" cy="3162300"/>
            </a:xfrm>
            <a:prstGeom prst="triangle">
              <a:avLst>
                <a:gd name="adj" fmla="val 23159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38" name="직각 삼각형 37">
              <a:extLst>
                <a:ext uri="{FF2B5EF4-FFF2-40B4-BE49-F238E27FC236}">
                  <a16:creationId xmlns:a16="http://schemas.microsoft.com/office/drawing/2014/main" id="{C5E939A1-E8F7-49BC-AB37-A67B6CC0030B}"/>
                </a:ext>
              </a:extLst>
            </p:cNvPr>
            <p:cNvSpPr/>
            <p:nvPr/>
          </p:nvSpPr>
          <p:spPr>
            <a:xfrm flipV="1">
              <a:off x="327488" y="4480431"/>
              <a:ext cx="6217920" cy="718725"/>
            </a:xfrm>
            <a:prstGeom prst="rtTriangl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B4A7C581-66BF-4B5B-A895-E8270AFEA7F3}"/>
              </a:ext>
            </a:extLst>
          </p:cNvPr>
          <p:cNvGrpSpPr/>
          <p:nvPr/>
        </p:nvGrpSpPr>
        <p:grpSpPr>
          <a:xfrm>
            <a:off x="15943813" y="3096866"/>
            <a:ext cx="6313335" cy="6921695"/>
            <a:chOff x="7972425" y="1548310"/>
            <a:chExt cx="3156873" cy="3461073"/>
          </a:xfrm>
          <a:effectLst>
            <a:outerShdw blurRad="254000" dist="127000" dir="5400000" sx="102000" sy="102000" algn="ctr" rotWithShape="0">
              <a:srgbClr val="000000">
                <a:alpha val="10000"/>
              </a:srgbClr>
            </a:outerShdw>
          </a:effectLst>
        </p:grpSpPr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1BDC0B7D-410B-41BC-A372-DB8A9A4F1279}"/>
                </a:ext>
              </a:extLst>
            </p:cNvPr>
            <p:cNvGrpSpPr/>
            <p:nvPr/>
          </p:nvGrpSpPr>
          <p:grpSpPr>
            <a:xfrm>
              <a:off x="7972425" y="4381716"/>
              <a:ext cx="3156873" cy="627667"/>
              <a:chOff x="7972425" y="4381716"/>
              <a:chExt cx="3156873" cy="627667"/>
            </a:xfrm>
          </p:grpSpPr>
          <p:sp>
            <p:nvSpPr>
              <p:cNvPr id="18" name="타원 17">
                <a:extLst>
                  <a:ext uri="{FF2B5EF4-FFF2-40B4-BE49-F238E27FC236}">
                    <a16:creationId xmlns:a16="http://schemas.microsoft.com/office/drawing/2014/main" id="{9A5469CE-B6E0-4DBA-B329-25DB38DEEA49}"/>
                  </a:ext>
                </a:extLst>
              </p:cNvPr>
              <p:cNvSpPr/>
              <p:nvPr/>
            </p:nvSpPr>
            <p:spPr>
              <a:xfrm>
                <a:off x="7972425" y="4381716"/>
                <a:ext cx="627667" cy="627667"/>
              </a:xfrm>
              <a:prstGeom prst="ellipse">
                <a:avLst/>
              </a:prstGeom>
              <a:noFill/>
              <a:ln w="3556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>
                  <a:ln w="76200">
                    <a:solidFill>
                      <a:schemeClr val="bg1"/>
                    </a:solidFill>
                  </a:ln>
                  <a:noFill/>
                </a:endParaRPr>
              </a:p>
            </p:txBody>
          </p:sp>
          <p:sp>
            <p:nvSpPr>
              <p:cNvPr id="27" name="타원 26">
                <a:extLst>
                  <a:ext uri="{FF2B5EF4-FFF2-40B4-BE49-F238E27FC236}">
                    <a16:creationId xmlns:a16="http://schemas.microsoft.com/office/drawing/2014/main" id="{4EA82282-A35C-4CCE-BFD4-D49D985D7349}"/>
                  </a:ext>
                </a:extLst>
              </p:cNvPr>
              <p:cNvSpPr/>
              <p:nvPr/>
            </p:nvSpPr>
            <p:spPr>
              <a:xfrm>
                <a:off x="9237028" y="4381716"/>
                <a:ext cx="627667" cy="627667"/>
              </a:xfrm>
              <a:prstGeom prst="ellipse">
                <a:avLst/>
              </a:prstGeom>
              <a:noFill/>
              <a:ln w="3556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>
                  <a:ln w="76200">
                    <a:solidFill>
                      <a:schemeClr val="bg1"/>
                    </a:solidFill>
                  </a:ln>
                  <a:noFill/>
                </a:endParaRPr>
              </a:p>
            </p:txBody>
          </p:sp>
          <p:sp>
            <p:nvSpPr>
              <p:cNvPr id="28" name="타원 27">
                <a:extLst>
                  <a:ext uri="{FF2B5EF4-FFF2-40B4-BE49-F238E27FC236}">
                    <a16:creationId xmlns:a16="http://schemas.microsoft.com/office/drawing/2014/main" id="{63DD6D82-5915-4834-A665-7E804F7CC15F}"/>
                  </a:ext>
                </a:extLst>
              </p:cNvPr>
              <p:cNvSpPr/>
              <p:nvPr/>
            </p:nvSpPr>
            <p:spPr>
              <a:xfrm>
                <a:off x="10501631" y="4381716"/>
                <a:ext cx="627667" cy="627667"/>
              </a:xfrm>
              <a:prstGeom prst="ellipse">
                <a:avLst/>
              </a:prstGeom>
              <a:noFill/>
              <a:ln w="3556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>
                  <a:ln w="76200">
                    <a:solidFill>
                      <a:schemeClr val="bg1"/>
                    </a:solidFill>
                  </a:ln>
                  <a:noFill/>
                </a:endParaRPr>
              </a:p>
            </p:txBody>
          </p:sp>
          <p:cxnSp>
            <p:nvCxnSpPr>
              <p:cNvPr id="21" name="직선 연결선 20">
                <a:extLst>
                  <a:ext uri="{FF2B5EF4-FFF2-40B4-BE49-F238E27FC236}">
                    <a16:creationId xmlns:a16="http://schemas.microsoft.com/office/drawing/2014/main" id="{0C3C69B4-F54F-4325-A2E2-E618E861EAD9}"/>
                  </a:ext>
                </a:extLst>
              </p:cNvPr>
              <p:cNvCxnSpPr>
                <a:stCxn id="18" idx="6"/>
                <a:endCxn id="27" idx="2"/>
              </p:cNvCxnSpPr>
              <p:nvPr/>
            </p:nvCxnSpPr>
            <p:spPr>
              <a:xfrm>
                <a:off x="8600092" y="4695550"/>
                <a:ext cx="636936" cy="0"/>
              </a:xfrm>
              <a:prstGeom prst="line">
                <a:avLst/>
              </a:prstGeom>
              <a:ln w="3556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직선 연결선 30">
                <a:extLst>
                  <a:ext uri="{FF2B5EF4-FFF2-40B4-BE49-F238E27FC236}">
                    <a16:creationId xmlns:a16="http://schemas.microsoft.com/office/drawing/2014/main" id="{4FCE21BD-2F61-4DDA-B58A-6149DE8EAA22}"/>
                  </a:ext>
                </a:extLst>
              </p:cNvPr>
              <p:cNvCxnSpPr/>
              <p:nvPr/>
            </p:nvCxnSpPr>
            <p:spPr>
              <a:xfrm>
                <a:off x="9856630" y="4695550"/>
                <a:ext cx="636936" cy="0"/>
              </a:xfrm>
              <a:prstGeom prst="line">
                <a:avLst/>
              </a:prstGeom>
              <a:ln w="3556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5684B692-D173-4330-B53D-C37B57F078F1}"/>
                </a:ext>
              </a:extLst>
            </p:cNvPr>
            <p:cNvSpPr/>
            <p:nvPr/>
          </p:nvSpPr>
          <p:spPr>
            <a:xfrm rot="18900000">
              <a:off x="8186048" y="1548310"/>
              <a:ext cx="2716002" cy="2716001"/>
            </a:xfrm>
            <a:custGeom>
              <a:avLst/>
              <a:gdLst>
                <a:gd name="connsiteX0" fmla="*/ 1120693 w 2716002"/>
                <a:gd name="connsiteY0" fmla="*/ 72372 h 2716001"/>
                <a:gd name="connsiteX1" fmla="*/ 2643630 w 2716002"/>
                <a:gd name="connsiteY1" fmla="*/ 1595309 h 2716001"/>
                <a:gd name="connsiteX2" fmla="*/ 2643630 w 2716002"/>
                <a:gd name="connsiteY2" fmla="*/ 1944755 h 2716001"/>
                <a:gd name="connsiteX3" fmla="*/ 1944756 w 2716002"/>
                <a:gd name="connsiteY3" fmla="*/ 2643629 h 2716001"/>
                <a:gd name="connsiteX4" fmla="*/ 1595309 w 2716002"/>
                <a:gd name="connsiteY4" fmla="*/ 2643629 h 2716001"/>
                <a:gd name="connsiteX5" fmla="*/ 1139622 w 2716002"/>
                <a:gd name="connsiteY5" fmla="*/ 2187942 h 2716001"/>
                <a:gd name="connsiteX6" fmla="*/ 545614 w 2716002"/>
                <a:gd name="connsiteY6" fmla="*/ 2187942 h 2716001"/>
                <a:gd name="connsiteX7" fmla="*/ 545614 w 2716002"/>
                <a:gd name="connsiteY7" fmla="*/ 1593933 h 2716001"/>
                <a:gd name="connsiteX8" fmla="*/ 72372 w 2716002"/>
                <a:gd name="connsiteY8" fmla="*/ 1120692 h 2716001"/>
                <a:gd name="connsiteX9" fmla="*/ 72372 w 2716002"/>
                <a:gd name="connsiteY9" fmla="*/ 771246 h 2716001"/>
                <a:gd name="connsiteX10" fmla="*/ 771246 w 2716002"/>
                <a:gd name="connsiteY10" fmla="*/ 72372 h 2716001"/>
                <a:gd name="connsiteX11" fmla="*/ 1120693 w 2716002"/>
                <a:gd name="connsiteY11" fmla="*/ 72372 h 271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16002" h="2716001">
                  <a:moveTo>
                    <a:pt x="1120693" y="72372"/>
                  </a:moveTo>
                  <a:lnTo>
                    <a:pt x="2643630" y="1595309"/>
                  </a:lnTo>
                  <a:cubicBezTo>
                    <a:pt x="2740126" y="1691805"/>
                    <a:pt x="2740126" y="1848259"/>
                    <a:pt x="2643630" y="1944755"/>
                  </a:cubicBezTo>
                  <a:lnTo>
                    <a:pt x="1944756" y="2643629"/>
                  </a:lnTo>
                  <a:cubicBezTo>
                    <a:pt x="1848259" y="2740126"/>
                    <a:pt x="1691806" y="2740126"/>
                    <a:pt x="1595309" y="2643629"/>
                  </a:cubicBezTo>
                  <a:lnTo>
                    <a:pt x="1139622" y="2187942"/>
                  </a:lnTo>
                  <a:lnTo>
                    <a:pt x="545614" y="2187942"/>
                  </a:lnTo>
                  <a:lnTo>
                    <a:pt x="545614" y="1593933"/>
                  </a:lnTo>
                  <a:lnTo>
                    <a:pt x="72372" y="1120692"/>
                  </a:lnTo>
                  <a:cubicBezTo>
                    <a:pt x="-24124" y="1024196"/>
                    <a:pt x="-24124" y="867743"/>
                    <a:pt x="72372" y="771246"/>
                  </a:cubicBezTo>
                  <a:lnTo>
                    <a:pt x="771246" y="72372"/>
                  </a:lnTo>
                  <a:cubicBezTo>
                    <a:pt x="867743" y="-24125"/>
                    <a:pt x="1024196" y="-24125"/>
                    <a:pt x="1120693" y="72372"/>
                  </a:cubicBezTo>
                  <a:close/>
                </a:path>
              </a:pathLst>
            </a:custGeom>
            <a:noFill/>
            <a:ln w="3556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7200"/>
            </a:p>
          </p:txBody>
        </p:sp>
        <p:cxnSp>
          <p:nvCxnSpPr>
            <p:cNvPr id="30" name="직선 연결선 29">
              <a:extLst>
                <a:ext uri="{FF2B5EF4-FFF2-40B4-BE49-F238E27FC236}">
                  <a16:creationId xmlns:a16="http://schemas.microsoft.com/office/drawing/2014/main" id="{C6F64520-7D22-44C5-AD35-023B8D751850}"/>
                </a:ext>
              </a:extLst>
            </p:cNvPr>
            <p:cNvCxnSpPr/>
            <p:nvPr/>
          </p:nvCxnSpPr>
          <p:spPr>
            <a:xfrm>
              <a:off x="8632793" y="2724150"/>
              <a:ext cx="1860773" cy="0"/>
            </a:xfrm>
            <a:prstGeom prst="line">
              <a:avLst/>
            </a:prstGeom>
            <a:ln w="35560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직선 연결선 42">
              <a:extLst>
                <a:ext uri="{FF2B5EF4-FFF2-40B4-BE49-F238E27FC236}">
                  <a16:creationId xmlns:a16="http://schemas.microsoft.com/office/drawing/2014/main" id="{92ABFE5D-7D2C-4394-97A6-94267A0EE748}"/>
                </a:ext>
              </a:extLst>
            </p:cNvPr>
            <p:cNvCxnSpPr/>
            <p:nvPr/>
          </p:nvCxnSpPr>
          <p:spPr>
            <a:xfrm>
              <a:off x="8632793" y="3043594"/>
              <a:ext cx="1860773" cy="0"/>
            </a:xfrm>
            <a:prstGeom prst="line">
              <a:avLst/>
            </a:prstGeom>
            <a:ln w="35560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6C1D5A6A-466D-4D70-ADB0-8049B32A4B73}"/>
              </a:ext>
            </a:extLst>
          </p:cNvPr>
          <p:cNvGrpSpPr/>
          <p:nvPr/>
        </p:nvGrpSpPr>
        <p:grpSpPr>
          <a:xfrm>
            <a:off x="5419908" y="4116210"/>
            <a:ext cx="4258137" cy="1563016"/>
            <a:chOff x="1402592" y="2105684"/>
            <a:chExt cx="2129207" cy="78155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04C6333-4219-49C7-8F26-3C04A759FF18}"/>
                </a:ext>
              </a:extLst>
            </p:cNvPr>
            <p:cNvSpPr txBox="1"/>
            <p:nvPr/>
          </p:nvSpPr>
          <p:spPr>
            <a:xfrm>
              <a:off x="1402592" y="2184086"/>
              <a:ext cx="1359600" cy="661763"/>
            </a:xfrm>
            <a:prstGeom prst="rect">
              <a:avLst/>
            </a:prstGeom>
            <a:noFill/>
            <a:effectLst>
              <a:outerShdw blurRad="254000" dist="88900" dir="8100000" algn="tr" rotWithShape="0">
                <a:srgbClr val="002060">
                  <a:alpha val="40000"/>
                </a:srgbClr>
              </a:outerShdw>
            </a:effectLst>
          </p:spPr>
          <p:txBody>
            <a:bodyPr wrap="square">
              <a:spAutoFit/>
            </a:bodyPr>
            <a:lstStyle/>
            <a:p>
              <a:pPr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en-US" altLang="ko-KR" sz="80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Step</a:t>
              </a:r>
              <a:endParaRPr kumimoji="1" lang="ko-KR" altLang="en-US" sz="8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536FD3B0-A242-474D-8207-FC4505088381}"/>
                </a:ext>
              </a:extLst>
            </p:cNvPr>
            <p:cNvSpPr/>
            <p:nvPr/>
          </p:nvSpPr>
          <p:spPr>
            <a:xfrm>
              <a:off x="2762359" y="2105684"/>
              <a:ext cx="769440" cy="769440"/>
            </a:xfrm>
            <a:prstGeom prst="ellipse">
              <a:avLst/>
            </a:prstGeom>
            <a:solidFill>
              <a:srgbClr val="FDAA03"/>
            </a:solidFill>
            <a:ln>
              <a:noFill/>
            </a:ln>
            <a:effectLst>
              <a:outerShdw blurRad="50800" dist="63500" dir="8100000" algn="tr" rotWithShape="0">
                <a:srgbClr val="002060">
                  <a:alpha val="1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9B1C73E-F782-46BA-B9A0-D8D6608F3062}"/>
                </a:ext>
              </a:extLst>
            </p:cNvPr>
            <p:cNvSpPr txBox="1"/>
            <p:nvPr/>
          </p:nvSpPr>
          <p:spPr>
            <a:xfrm>
              <a:off x="2939858" y="2225480"/>
              <a:ext cx="435675" cy="66176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/>
            <a:p>
              <a:pPr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en-US" altLang="ko-KR" sz="80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배달의민족 도현" panose="020B0600000101010101" pitchFamily="50" charset="-127"/>
                  <a:ea typeface="배달의민족 도현" panose="020B0600000101010101" pitchFamily="50" charset="-127"/>
                </a:rPr>
                <a:t>3</a:t>
              </a:r>
              <a:endParaRPr kumimoji="1" lang="ko-KR" altLang="en-US" sz="8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배달의민족 도현" panose="020B0600000101010101" pitchFamily="50" charset="-127"/>
                <a:ea typeface="배달의민족 도현" panose="020B0600000101010101" pitchFamily="50" charset="-127"/>
              </a:endParaRPr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62EA45F3-B1FE-4870-A394-B7EEE6E069FF}"/>
              </a:ext>
            </a:extLst>
          </p:cNvPr>
          <p:cNvGrpSpPr/>
          <p:nvPr/>
        </p:nvGrpSpPr>
        <p:grpSpPr>
          <a:xfrm>
            <a:off x="1454799" y="941320"/>
            <a:ext cx="21924345" cy="11361538"/>
            <a:chOff x="714375" y="1146814"/>
            <a:chExt cx="10962886" cy="5681139"/>
          </a:xfrm>
        </p:grpSpPr>
        <p:sp>
          <p:nvSpPr>
            <p:cNvPr id="49" name="사각형: 둥근 모서리 48">
              <a:extLst>
                <a:ext uri="{FF2B5EF4-FFF2-40B4-BE49-F238E27FC236}">
                  <a16:creationId xmlns:a16="http://schemas.microsoft.com/office/drawing/2014/main" id="{5E9AA3C2-FF73-4771-B266-7CE7E9B57B43}"/>
                </a:ext>
              </a:extLst>
            </p:cNvPr>
            <p:cNvSpPr/>
            <p:nvPr/>
          </p:nvSpPr>
          <p:spPr>
            <a:xfrm rot="20981271">
              <a:off x="714375" y="3667125"/>
              <a:ext cx="114300" cy="114300"/>
            </a:xfrm>
            <a:prstGeom prst="roundRect">
              <a:avLst>
                <a:gd name="adj" fmla="val 27778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50" name="사각형: 둥근 모서리 49">
              <a:extLst>
                <a:ext uri="{FF2B5EF4-FFF2-40B4-BE49-F238E27FC236}">
                  <a16:creationId xmlns:a16="http://schemas.microsoft.com/office/drawing/2014/main" id="{409C6848-192A-45D4-BE63-8914A68BA358}"/>
                </a:ext>
              </a:extLst>
            </p:cNvPr>
            <p:cNvSpPr/>
            <p:nvPr/>
          </p:nvSpPr>
          <p:spPr>
            <a:xfrm rot="21414419">
              <a:off x="1308991" y="1441601"/>
              <a:ext cx="129574" cy="129574"/>
            </a:xfrm>
            <a:prstGeom prst="roundRect">
              <a:avLst>
                <a:gd name="adj" fmla="val 16784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51" name="타원 50">
              <a:extLst>
                <a:ext uri="{FF2B5EF4-FFF2-40B4-BE49-F238E27FC236}">
                  <a16:creationId xmlns:a16="http://schemas.microsoft.com/office/drawing/2014/main" id="{21344616-D220-46ED-8B11-B3738960E3ED}"/>
                </a:ext>
              </a:extLst>
            </p:cNvPr>
            <p:cNvSpPr/>
            <p:nvPr/>
          </p:nvSpPr>
          <p:spPr>
            <a:xfrm>
              <a:off x="6331808" y="3396366"/>
              <a:ext cx="121234" cy="121234"/>
            </a:xfrm>
            <a:prstGeom prst="ellipse">
              <a:avLst/>
            </a:prstGeom>
            <a:solidFill>
              <a:srgbClr val="81BF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52" name="더하기 기호 51">
              <a:extLst>
                <a:ext uri="{FF2B5EF4-FFF2-40B4-BE49-F238E27FC236}">
                  <a16:creationId xmlns:a16="http://schemas.microsoft.com/office/drawing/2014/main" id="{7D318431-E7AC-4EC0-811D-5DBE79D8C994}"/>
                </a:ext>
              </a:extLst>
            </p:cNvPr>
            <p:cNvSpPr/>
            <p:nvPr/>
          </p:nvSpPr>
          <p:spPr>
            <a:xfrm rot="20794024">
              <a:off x="7554094" y="2357666"/>
              <a:ext cx="247867" cy="247867"/>
            </a:xfrm>
            <a:prstGeom prst="mathPlus">
              <a:avLst/>
            </a:prstGeom>
            <a:solidFill>
              <a:srgbClr val="FA46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96D5F864-7742-4822-9CB3-A30772541A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33261" y="2209800"/>
              <a:ext cx="144000" cy="144000"/>
            </a:xfrm>
            <a:prstGeom prst="ellipse">
              <a:avLst/>
            </a:prstGeom>
            <a:solidFill>
              <a:srgbClr val="81BF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54" name="사각형: 둥근 모서리 53">
              <a:extLst>
                <a:ext uri="{FF2B5EF4-FFF2-40B4-BE49-F238E27FC236}">
                  <a16:creationId xmlns:a16="http://schemas.microsoft.com/office/drawing/2014/main" id="{00279590-45BC-481F-B161-71801529EA13}"/>
                </a:ext>
              </a:extLst>
            </p:cNvPr>
            <p:cNvSpPr>
              <a:spLocks noChangeAspect="1"/>
            </p:cNvSpPr>
            <p:nvPr/>
          </p:nvSpPr>
          <p:spPr>
            <a:xfrm rot="21414419">
              <a:off x="8688789" y="1146814"/>
              <a:ext cx="180000" cy="180000"/>
            </a:xfrm>
            <a:prstGeom prst="roundRect">
              <a:avLst>
                <a:gd name="adj" fmla="val 16784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55" name="더하기 기호 54">
              <a:extLst>
                <a:ext uri="{FF2B5EF4-FFF2-40B4-BE49-F238E27FC236}">
                  <a16:creationId xmlns:a16="http://schemas.microsoft.com/office/drawing/2014/main" id="{32557644-0756-4790-BC58-77D4A3AC44C4}"/>
                </a:ext>
              </a:extLst>
            </p:cNvPr>
            <p:cNvSpPr/>
            <p:nvPr/>
          </p:nvSpPr>
          <p:spPr>
            <a:xfrm rot="20794024">
              <a:off x="3345841" y="6045200"/>
              <a:ext cx="247867" cy="247867"/>
            </a:xfrm>
            <a:prstGeom prst="mathPlus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56" name="더하기 기호 55">
              <a:extLst>
                <a:ext uri="{FF2B5EF4-FFF2-40B4-BE49-F238E27FC236}">
                  <a16:creationId xmlns:a16="http://schemas.microsoft.com/office/drawing/2014/main" id="{C03330DD-F682-4F41-AF02-2FE8BD783861}"/>
                </a:ext>
              </a:extLst>
            </p:cNvPr>
            <p:cNvSpPr>
              <a:spLocks noChangeAspect="1"/>
            </p:cNvSpPr>
            <p:nvPr/>
          </p:nvSpPr>
          <p:spPr>
            <a:xfrm rot="269901">
              <a:off x="10639055" y="6501276"/>
              <a:ext cx="326677" cy="326677"/>
            </a:xfrm>
            <a:prstGeom prst="mathPlus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F9B51D46-2AB6-480E-96BA-9897BCCD0601}"/>
              </a:ext>
            </a:extLst>
          </p:cNvPr>
          <p:cNvGrpSpPr/>
          <p:nvPr/>
        </p:nvGrpSpPr>
        <p:grpSpPr>
          <a:xfrm>
            <a:off x="2408186" y="6057453"/>
            <a:ext cx="13400801" cy="4375397"/>
            <a:chOff x="1204171" y="2981200"/>
            <a:chExt cx="6700837" cy="2187841"/>
          </a:xfrm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308DADE7-06D1-49BA-8752-5A06619AB102}"/>
                </a:ext>
              </a:extLst>
            </p:cNvPr>
            <p:cNvSpPr/>
            <p:nvPr/>
          </p:nvSpPr>
          <p:spPr>
            <a:xfrm flipH="1">
              <a:off x="1204171" y="2981201"/>
              <a:ext cx="6700837" cy="2187840"/>
            </a:xfrm>
            <a:custGeom>
              <a:avLst/>
              <a:gdLst>
                <a:gd name="connsiteX0" fmla="*/ 6172200 w 6172200"/>
                <a:gd name="connsiteY0" fmla="*/ 0 h 1762006"/>
                <a:gd name="connsiteX1" fmla="*/ 1240188 w 6172200"/>
                <a:gd name="connsiteY1" fmla="*/ 0 h 1762006"/>
                <a:gd name="connsiteX2" fmla="*/ 0 w 6172200"/>
                <a:gd name="connsiteY2" fmla="*/ 1762006 h 1762006"/>
                <a:gd name="connsiteX3" fmla="*/ 5172042 w 6172200"/>
                <a:gd name="connsiteY3" fmla="*/ 1762006 h 1762006"/>
                <a:gd name="connsiteX4" fmla="*/ 6172200 w 6172200"/>
                <a:gd name="connsiteY4" fmla="*/ 341025 h 1762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72200" h="1762006">
                  <a:moveTo>
                    <a:pt x="6172200" y="0"/>
                  </a:moveTo>
                  <a:lnTo>
                    <a:pt x="1240188" y="0"/>
                  </a:lnTo>
                  <a:lnTo>
                    <a:pt x="0" y="1762006"/>
                  </a:lnTo>
                  <a:lnTo>
                    <a:pt x="5172042" y="1762006"/>
                  </a:lnTo>
                  <a:lnTo>
                    <a:pt x="6172200" y="341025"/>
                  </a:lnTo>
                  <a:close/>
                </a:path>
              </a:pathLst>
            </a:custGeom>
            <a:gradFill>
              <a:gsLst>
                <a:gs pos="62000">
                  <a:srgbClr val="D2E8FA">
                    <a:alpha val="28000"/>
                  </a:srgbClr>
                </a:gs>
                <a:gs pos="20000">
                  <a:srgbClr val="0D3E9F">
                    <a:alpha val="5700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62" name="그룹 61">
              <a:extLst>
                <a:ext uri="{FF2B5EF4-FFF2-40B4-BE49-F238E27FC236}">
                  <a16:creationId xmlns:a16="http://schemas.microsoft.com/office/drawing/2014/main" id="{D52A6220-9958-44BF-8625-D24ED37C1F07}"/>
                </a:ext>
              </a:extLst>
            </p:cNvPr>
            <p:cNvGrpSpPr/>
            <p:nvPr/>
          </p:nvGrpSpPr>
          <p:grpSpPr>
            <a:xfrm>
              <a:off x="1204171" y="2981200"/>
              <a:ext cx="5348287" cy="1424099"/>
              <a:chOff x="1204171" y="2981200"/>
              <a:chExt cx="5348287" cy="1424099"/>
            </a:xfrm>
          </p:grpSpPr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1DC808B2-4412-44AC-AD54-7CD9D315AA8E}"/>
                  </a:ext>
                </a:extLst>
              </p:cNvPr>
              <p:cNvSpPr/>
              <p:nvPr/>
            </p:nvSpPr>
            <p:spPr>
              <a:xfrm>
                <a:off x="1424198" y="2981201"/>
                <a:ext cx="5128260" cy="1424098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id="{52ADAF43-4689-480F-ABD3-E694242F6B53}"/>
                  </a:ext>
                </a:extLst>
              </p:cNvPr>
              <p:cNvSpPr/>
              <p:nvPr/>
            </p:nvSpPr>
            <p:spPr>
              <a:xfrm rot="10800000" flipH="1">
                <a:off x="1204171" y="2981200"/>
                <a:ext cx="220027" cy="1424098"/>
              </a:xfrm>
              <a:custGeom>
                <a:avLst/>
                <a:gdLst>
                  <a:gd name="connsiteX0" fmla="*/ 0 w 224077"/>
                  <a:gd name="connsiteY0" fmla="*/ 769442 h 769442"/>
                  <a:gd name="connsiteX1" fmla="*/ 224077 w 224077"/>
                  <a:gd name="connsiteY1" fmla="*/ 769442 h 769442"/>
                  <a:gd name="connsiteX2" fmla="*/ 224077 w 224077"/>
                  <a:gd name="connsiteY2" fmla="*/ 0 h 769442"/>
                  <a:gd name="connsiteX3" fmla="*/ 0 w 224077"/>
                  <a:gd name="connsiteY3" fmla="*/ 349956 h 769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4077" h="769442">
                    <a:moveTo>
                      <a:pt x="0" y="769442"/>
                    </a:moveTo>
                    <a:lnTo>
                      <a:pt x="224077" y="769442"/>
                    </a:lnTo>
                    <a:lnTo>
                      <a:pt x="224077" y="0"/>
                    </a:lnTo>
                    <a:lnTo>
                      <a:pt x="0" y="349956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7200"/>
              </a:p>
            </p:txBody>
          </p: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FB6C0332-7BAF-4A4F-AF3A-7BF85B76BF5E}"/>
                </a:ext>
              </a:extLst>
            </p:cNvPr>
            <p:cNvSpPr txBox="1"/>
            <p:nvPr/>
          </p:nvSpPr>
          <p:spPr>
            <a:xfrm>
              <a:off x="1417148" y="3024669"/>
              <a:ext cx="5128260" cy="14004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8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신고처리 중점사항 및</a:t>
              </a:r>
              <a:endParaRPr kumimoji="1" lang="en-US" altLang="ko-KR" sz="88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  <a:p>
              <a:pPr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8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신고 사례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2444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id="{6BCAC2E9-B76B-45B6-8206-FFAFB74B75F4}"/>
              </a:ext>
            </a:extLst>
          </p:cNvPr>
          <p:cNvGrpSpPr/>
          <p:nvPr/>
        </p:nvGrpSpPr>
        <p:grpSpPr>
          <a:xfrm>
            <a:off x="26062" y="8771052"/>
            <a:ext cx="24354766" cy="4940174"/>
            <a:chOff x="13032" y="4385588"/>
            <a:chExt cx="12178176" cy="2470248"/>
          </a:xfrm>
        </p:grpSpPr>
        <p:sp>
          <p:nvSpPr>
            <p:cNvPr id="11" name="Rectangle 2">
              <a:extLst>
                <a:ext uri="{FF2B5EF4-FFF2-40B4-BE49-F238E27FC236}">
                  <a16:creationId xmlns:a16="http://schemas.microsoft.com/office/drawing/2014/main" id="{3740B17F-DC13-4AB4-ABEE-D020AB4D1165}"/>
                </a:ext>
              </a:extLst>
            </p:cNvPr>
            <p:cNvSpPr/>
            <p:nvPr/>
          </p:nvSpPr>
          <p:spPr>
            <a:xfrm rot="16200000">
              <a:off x="5747009" y="411638"/>
              <a:ext cx="710221" cy="12178176"/>
            </a:xfrm>
            <a:prstGeom prst="rect">
              <a:avLst/>
            </a:prstGeom>
            <a:solidFill>
              <a:srgbClr val="D1DFE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r" latinLnBrk="0">
                <a:defRPr/>
              </a:pPr>
              <a:endParaRPr lang="en-US" kern="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5745B21E-F7D7-4A76-B18D-D155888C341A}"/>
                </a:ext>
              </a:extLst>
            </p:cNvPr>
            <p:cNvGrpSpPr/>
            <p:nvPr/>
          </p:nvGrpSpPr>
          <p:grpSpPr>
            <a:xfrm>
              <a:off x="172643" y="5060827"/>
              <a:ext cx="11961038" cy="1166196"/>
              <a:chOff x="172643" y="5060827"/>
              <a:chExt cx="11961038" cy="1166196"/>
            </a:xfrm>
            <a:solidFill>
              <a:srgbClr val="D1DFEF"/>
            </a:solidFill>
          </p:grpSpPr>
          <p:grpSp>
            <p:nvGrpSpPr>
              <p:cNvPr id="19" name="그룹 18">
                <a:extLst>
                  <a:ext uri="{FF2B5EF4-FFF2-40B4-BE49-F238E27FC236}">
                    <a16:creationId xmlns:a16="http://schemas.microsoft.com/office/drawing/2014/main" id="{FC788B88-278A-4E89-8EF3-66293E55685D}"/>
                  </a:ext>
                </a:extLst>
              </p:cNvPr>
              <p:cNvGrpSpPr/>
              <p:nvPr/>
            </p:nvGrpSpPr>
            <p:grpSpPr>
              <a:xfrm flipH="1">
                <a:off x="9477616" y="5217319"/>
                <a:ext cx="2656065" cy="1009703"/>
                <a:chOff x="6744103" y="2790650"/>
                <a:chExt cx="5447897" cy="1905895"/>
              </a:xfrm>
              <a:grpFill/>
            </p:grpSpPr>
            <p:sp>
              <p:nvSpPr>
                <p:cNvPr id="61" name="Freeform 205">
                  <a:extLst>
                    <a:ext uri="{FF2B5EF4-FFF2-40B4-BE49-F238E27FC236}">
                      <a16:creationId xmlns:a16="http://schemas.microsoft.com/office/drawing/2014/main" id="{7BF53B50-1959-4588-B14E-04442FBCCA86}"/>
                    </a:ext>
                  </a:extLst>
                </p:cNvPr>
                <p:cNvSpPr/>
                <p:nvPr/>
              </p:nvSpPr>
              <p:spPr>
                <a:xfrm>
                  <a:off x="10320282" y="3286845"/>
                  <a:ext cx="833141" cy="1409700"/>
                </a:xfrm>
                <a:custGeom>
                  <a:avLst/>
                  <a:gdLst>
                    <a:gd name="connsiteX0" fmla="*/ 615471 w 833141"/>
                    <a:gd name="connsiteY0" fmla="*/ 988335 h 1409700"/>
                    <a:gd name="connsiteX1" fmla="*/ 615471 w 833141"/>
                    <a:gd name="connsiteY1" fmla="*/ 1134385 h 1409700"/>
                    <a:gd name="connsiteX2" fmla="*/ 761521 w 833141"/>
                    <a:gd name="connsiteY2" fmla="*/ 1134385 h 1409700"/>
                    <a:gd name="connsiteX3" fmla="*/ 761521 w 833141"/>
                    <a:gd name="connsiteY3" fmla="*/ 988335 h 1409700"/>
                    <a:gd name="connsiteX4" fmla="*/ 434188 w 833141"/>
                    <a:gd name="connsiteY4" fmla="*/ 988335 h 1409700"/>
                    <a:gd name="connsiteX5" fmla="*/ 434188 w 833141"/>
                    <a:gd name="connsiteY5" fmla="*/ 1134385 h 1409700"/>
                    <a:gd name="connsiteX6" fmla="*/ 580238 w 833141"/>
                    <a:gd name="connsiteY6" fmla="*/ 1134385 h 1409700"/>
                    <a:gd name="connsiteX7" fmla="*/ 580238 w 833141"/>
                    <a:gd name="connsiteY7" fmla="*/ 988335 h 1409700"/>
                    <a:gd name="connsiteX8" fmla="*/ 252904 w 833141"/>
                    <a:gd name="connsiteY8" fmla="*/ 988335 h 1409700"/>
                    <a:gd name="connsiteX9" fmla="*/ 252904 w 833141"/>
                    <a:gd name="connsiteY9" fmla="*/ 1134385 h 1409700"/>
                    <a:gd name="connsiteX10" fmla="*/ 398954 w 833141"/>
                    <a:gd name="connsiteY10" fmla="*/ 1134385 h 1409700"/>
                    <a:gd name="connsiteX11" fmla="*/ 398954 w 833141"/>
                    <a:gd name="connsiteY11" fmla="*/ 988335 h 1409700"/>
                    <a:gd name="connsiteX12" fmla="*/ 71620 w 833141"/>
                    <a:gd name="connsiteY12" fmla="*/ 988335 h 1409700"/>
                    <a:gd name="connsiteX13" fmla="*/ 71620 w 833141"/>
                    <a:gd name="connsiteY13" fmla="*/ 1134385 h 1409700"/>
                    <a:gd name="connsiteX14" fmla="*/ 217670 w 833141"/>
                    <a:gd name="connsiteY14" fmla="*/ 1134385 h 1409700"/>
                    <a:gd name="connsiteX15" fmla="*/ 217670 w 833141"/>
                    <a:gd name="connsiteY15" fmla="*/ 988335 h 1409700"/>
                    <a:gd name="connsiteX16" fmla="*/ 615471 w 833141"/>
                    <a:gd name="connsiteY16" fmla="*/ 810865 h 1409700"/>
                    <a:gd name="connsiteX17" fmla="*/ 615471 w 833141"/>
                    <a:gd name="connsiteY17" fmla="*/ 956915 h 1409700"/>
                    <a:gd name="connsiteX18" fmla="*/ 761521 w 833141"/>
                    <a:gd name="connsiteY18" fmla="*/ 956915 h 1409700"/>
                    <a:gd name="connsiteX19" fmla="*/ 761521 w 833141"/>
                    <a:gd name="connsiteY19" fmla="*/ 810865 h 1409700"/>
                    <a:gd name="connsiteX20" fmla="*/ 434188 w 833141"/>
                    <a:gd name="connsiteY20" fmla="*/ 810865 h 1409700"/>
                    <a:gd name="connsiteX21" fmla="*/ 434188 w 833141"/>
                    <a:gd name="connsiteY21" fmla="*/ 956915 h 1409700"/>
                    <a:gd name="connsiteX22" fmla="*/ 580238 w 833141"/>
                    <a:gd name="connsiteY22" fmla="*/ 956915 h 1409700"/>
                    <a:gd name="connsiteX23" fmla="*/ 580238 w 833141"/>
                    <a:gd name="connsiteY23" fmla="*/ 810865 h 1409700"/>
                    <a:gd name="connsiteX24" fmla="*/ 252904 w 833141"/>
                    <a:gd name="connsiteY24" fmla="*/ 810865 h 1409700"/>
                    <a:gd name="connsiteX25" fmla="*/ 252904 w 833141"/>
                    <a:gd name="connsiteY25" fmla="*/ 956915 h 1409700"/>
                    <a:gd name="connsiteX26" fmla="*/ 398954 w 833141"/>
                    <a:gd name="connsiteY26" fmla="*/ 956915 h 1409700"/>
                    <a:gd name="connsiteX27" fmla="*/ 398954 w 833141"/>
                    <a:gd name="connsiteY27" fmla="*/ 810865 h 1409700"/>
                    <a:gd name="connsiteX28" fmla="*/ 71620 w 833141"/>
                    <a:gd name="connsiteY28" fmla="*/ 810865 h 1409700"/>
                    <a:gd name="connsiteX29" fmla="*/ 71620 w 833141"/>
                    <a:gd name="connsiteY29" fmla="*/ 956915 h 1409700"/>
                    <a:gd name="connsiteX30" fmla="*/ 217670 w 833141"/>
                    <a:gd name="connsiteY30" fmla="*/ 956915 h 1409700"/>
                    <a:gd name="connsiteX31" fmla="*/ 217670 w 833141"/>
                    <a:gd name="connsiteY31" fmla="*/ 810865 h 1409700"/>
                    <a:gd name="connsiteX32" fmla="*/ 615471 w 833141"/>
                    <a:gd name="connsiteY32" fmla="*/ 633395 h 1409700"/>
                    <a:gd name="connsiteX33" fmla="*/ 615471 w 833141"/>
                    <a:gd name="connsiteY33" fmla="*/ 779445 h 1409700"/>
                    <a:gd name="connsiteX34" fmla="*/ 761521 w 833141"/>
                    <a:gd name="connsiteY34" fmla="*/ 779445 h 1409700"/>
                    <a:gd name="connsiteX35" fmla="*/ 761521 w 833141"/>
                    <a:gd name="connsiteY35" fmla="*/ 633395 h 1409700"/>
                    <a:gd name="connsiteX36" fmla="*/ 434188 w 833141"/>
                    <a:gd name="connsiteY36" fmla="*/ 633395 h 1409700"/>
                    <a:gd name="connsiteX37" fmla="*/ 434188 w 833141"/>
                    <a:gd name="connsiteY37" fmla="*/ 779445 h 1409700"/>
                    <a:gd name="connsiteX38" fmla="*/ 580238 w 833141"/>
                    <a:gd name="connsiteY38" fmla="*/ 779445 h 1409700"/>
                    <a:gd name="connsiteX39" fmla="*/ 580238 w 833141"/>
                    <a:gd name="connsiteY39" fmla="*/ 633395 h 1409700"/>
                    <a:gd name="connsiteX40" fmla="*/ 252904 w 833141"/>
                    <a:gd name="connsiteY40" fmla="*/ 633395 h 1409700"/>
                    <a:gd name="connsiteX41" fmla="*/ 252904 w 833141"/>
                    <a:gd name="connsiteY41" fmla="*/ 779445 h 1409700"/>
                    <a:gd name="connsiteX42" fmla="*/ 398954 w 833141"/>
                    <a:gd name="connsiteY42" fmla="*/ 779445 h 1409700"/>
                    <a:gd name="connsiteX43" fmla="*/ 398954 w 833141"/>
                    <a:gd name="connsiteY43" fmla="*/ 633395 h 1409700"/>
                    <a:gd name="connsiteX44" fmla="*/ 71620 w 833141"/>
                    <a:gd name="connsiteY44" fmla="*/ 633395 h 1409700"/>
                    <a:gd name="connsiteX45" fmla="*/ 71620 w 833141"/>
                    <a:gd name="connsiteY45" fmla="*/ 779445 h 1409700"/>
                    <a:gd name="connsiteX46" fmla="*/ 217670 w 833141"/>
                    <a:gd name="connsiteY46" fmla="*/ 779445 h 1409700"/>
                    <a:gd name="connsiteX47" fmla="*/ 217670 w 833141"/>
                    <a:gd name="connsiteY47" fmla="*/ 633395 h 1409700"/>
                    <a:gd name="connsiteX48" fmla="*/ 615471 w 833141"/>
                    <a:gd name="connsiteY48" fmla="*/ 460732 h 1409700"/>
                    <a:gd name="connsiteX49" fmla="*/ 615471 w 833141"/>
                    <a:gd name="connsiteY49" fmla="*/ 606782 h 1409700"/>
                    <a:gd name="connsiteX50" fmla="*/ 761521 w 833141"/>
                    <a:gd name="connsiteY50" fmla="*/ 606782 h 1409700"/>
                    <a:gd name="connsiteX51" fmla="*/ 761521 w 833141"/>
                    <a:gd name="connsiteY51" fmla="*/ 460732 h 1409700"/>
                    <a:gd name="connsiteX52" fmla="*/ 434188 w 833141"/>
                    <a:gd name="connsiteY52" fmla="*/ 460732 h 1409700"/>
                    <a:gd name="connsiteX53" fmla="*/ 434188 w 833141"/>
                    <a:gd name="connsiteY53" fmla="*/ 606782 h 1409700"/>
                    <a:gd name="connsiteX54" fmla="*/ 580238 w 833141"/>
                    <a:gd name="connsiteY54" fmla="*/ 606782 h 1409700"/>
                    <a:gd name="connsiteX55" fmla="*/ 580238 w 833141"/>
                    <a:gd name="connsiteY55" fmla="*/ 460732 h 1409700"/>
                    <a:gd name="connsiteX56" fmla="*/ 252904 w 833141"/>
                    <a:gd name="connsiteY56" fmla="*/ 460732 h 1409700"/>
                    <a:gd name="connsiteX57" fmla="*/ 252904 w 833141"/>
                    <a:gd name="connsiteY57" fmla="*/ 606782 h 1409700"/>
                    <a:gd name="connsiteX58" fmla="*/ 398954 w 833141"/>
                    <a:gd name="connsiteY58" fmla="*/ 606782 h 1409700"/>
                    <a:gd name="connsiteX59" fmla="*/ 398954 w 833141"/>
                    <a:gd name="connsiteY59" fmla="*/ 460732 h 1409700"/>
                    <a:gd name="connsiteX60" fmla="*/ 71620 w 833141"/>
                    <a:gd name="connsiteY60" fmla="*/ 460732 h 1409700"/>
                    <a:gd name="connsiteX61" fmla="*/ 71620 w 833141"/>
                    <a:gd name="connsiteY61" fmla="*/ 606782 h 1409700"/>
                    <a:gd name="connsiteX62" fmla="*/ 217670 w 833141"/>
                    <a:gd name="connsiteY62" fmla="*/ 606782 h 1409700"/>
                    <a:gd name="connsiteX63" fmla="*/ 217670 w 833141"/>
                    <a:gd name="connsiteY63" fmla="*/ 460732 h 1409700"/>
                    <a:gd name="connsiteX64" fmla="*/ 615471 w 833141"/>
                    <a:gd name="connsiteY64" fmla="*/ 288069 h 1409700"/>
                    <a:gd name="connsiteX65" fmla="*/ 615471 w 833141"/>
                    <a:gd name="connsiteY65" fmla="*/ 434119 h 1409700"/>
                    <a:gd name="connsiteX66" fmla="*/ 761521 w 833141"/>
                    <a:gd name="connsiteY66" fmla="*/ 434119 h 1409700"/>
                    <a:gd name="connsiteX67" fmla="*/ 761521 w 833141"/>
                    <a:gd name="connsiteY67" fmla="*/ 288069 h 1409700"/>
                    <a:gd name="connsiteX68" fmla="*/ 434188 w 833141"/>
                    <a:gd name="connsiteY68" fmla="*/ 288069 h 1409700"/>
                    <a:gd name="connsiteX69" fmla="*/ 434188 w 833141"/>
                    <a:gd name="connsiteY69" fmla="*/ 434119 h 1409700"/>
                    <a:gd name="connsiteX70" fmla="*/ 580238 w 833141"/>
                    <a:gd name="connsiteY70" fmla="*/ 434119 h 1409700"/>
                    <a:gd name="connsiteX71" fmla="*/ 580238 w 833141"/>
                    <a:gd name="connsiteY71" fmla="*/ 288069 h 1409700"/>
                    <a:gd name="connsiteX72" fmla="*/ 252904 w 833141"/>
                    <a:gd name="connsiteY72" fmla="*/ 288069 h 1409700"/>
                    <a:gd name="connsiteX73" fmla="*/ 252904 w 833141"/>
                    <a:gd name="connsiteY73" fmla="*/ 434119 h 1409700"/>
                    <a:gd name="connsiteX74" fmla="*/ 398954 w 833141"/>
                    <a:gd name="connsiteY74" fmla="*/ 434119 h 1409700"/>
                    <a:gd name="connsiteX75" fmla="*/ 398954 w 833141"/>
                    <a:gd name="connsiteY75" fmla="*/ 288069 h 1409700"/>
                    <a:gd name="connsiteX76" fmla="*/ 71620 w 833141"/>
                    <a:gd name="connsiteY76" fmla="*/ 288069 h 1409700"/>
                    <a:gd name="connsiteX77" fmla="*/ 71620 w 833141"/>
                    <a:gd name="connsiteY77" fmla="*/ 434119 h 1409700"/>
                    <a:gd name="connsiteX78" fmla="*/ 217670 w 833141"/>
                    <a:gd name="connsiteY78" fmla="*/ 434119 h 1409700"/>
                    <a:gd name="connsiteX79" fmla="*/ 217670 w 833141"/>
                    <a:gd name="connsiteY79" fmla="*/ 288069 h 1409700"/>
                    <a:gd name="connsiteX80" fmla="*/ 615471 w 833141"/>
                    <a:gd name="connsiteY80" fmla="*/ 111367 h 1409700"/>
                    <a:gd name="connsiteX81" fmla="*/ 615471 w 833141"/>
                    <a:gd name="connsiteY81" fmla="*/ 257417 h 1409700"/>
                    <a:gd name="connsiteX82" fmla="*/ 761521 w 833141"/>
                    <a:gd name="connsiteY82" fmla="*/ 257417 h 1409700"/>
                    <a:gd name="connsiteX83" fmla="*/ 761521 w 833141"/>
                    <a:gd name="connsiteY83" fmla="*/ 111367 h 1409700"/>
                    <a:gd name="connsiteX84" fmla="*/ 434188 w 833141"/>
                    <a:gd name="connsiteY84" fmla="*/ 111367 h 1409700"/>
                    <a:gd name="connsiteX85" fmla="*/ 434188 w 833141"/>
                    <a:gd name="connsiteY85" fmla="*/ 257417 h 1409700"/>
                    <a:gd name="connsiteX86" fmla="*/ 580238 w 833141"/>
                    <a:gd name="connsiteY86" fmla="*/ 257417 h 1409700"/>
                    <a:gd name="connsiteX87" fmla="*/ 580238 w 833141"/>
                    <a:gd name="connsiteY87" fmla="*/ 111367 h 1409700"/>
                    <a:gd name="connsiteX88" fmla="*/ 252904 w 833141"/>
                    <a:gd name="connsiteY88" fmla="*/ 111367 h 1409700"/>
                    <a:gd name="connsiteX89" fmla="*/ 252904 w 833141"/>
                    <a:gd name="connsiteY89" fmla="*/ 257417 h 1409700"/>
                    <a:gd name="connsiteX90" fmla="*/ 398954 w 833141"/>
                    <a:gd name="connsiteY90" fmla="*/ 257417 h 1409700"/>
                    <a:gd name="connsiteX91" fmla="*/ 398954 w 833141"/>
                    <a:gd name="connsiteY91" fmla="*/ 111367 h 1409700"/>
                    <a:gd name="connsiteX92" fmla="*/ 71620 w 833141"/>
                    <a:gd name="connsiteY92" fmla="*/ 111367 h 1409700"/>
                    <a:gd name="connsiteX93" fmla="*/ 71620 w 833141"/>
                    <a:gd name="connsiteY93" fmla="*/ 257417 h 1409700"/>
                    <a:gd name="connsiteX94" fmla="*/ 217670 w 833141"/>
                    <a:gd name="connsiteY94" fmla="*/ 257417 h 1409700"/>
                    <a:gd name="connsiteX95" fmla="*/ 217670 w 833141"/>
                    <a:gd name="connsiteY95" fmla="*/ 111367 h 1409700"/>
                    <a:gd name="connsiteX96" fmla="*/ 0 w 833141"/>
                    <a:gd name="connsiteY96" fmla="*/ 0 h 1409700"/>
                    <a:gd name="connsiteX97" fmla="*/ 833141 w 833141"/>
                    <a:gd name="connsiteY97" fmla="*/ 0 h 1409700"/>
                    <a:gd name="connsiteX98" fmla="*/ 833141 w 833141"/>
                    <a:gd name="connsiteY98" fmla="*/ 1409700 h 1409700"/>
                    <a:gd name="connsiteX99" fmla="*/ 0 w 833141"/>
                    <a:gd name="connsiteY99" fmla="*/ 1409700 h 1409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</a:cxnLst>
                  <a:rect l="l" t="t" r="r" b="b"/>
                  <a:pathLst>
                    <a:path w="833141" h="1409700">
                      <a:moveTo>
                        <a:pt x="615471" y="988335"/>
                      </a:moveTo>
                      <a:lnTo>
                        <a:pt x="615471" y="1134385"/>
                      </a:lnTo>
                      <a:lnTo>
                        <a:pt x="761521" y="1134385"/>
                      </a:lnTo>
                      <a:lnTo>
                        <a:pt x="761521" y="988335"/>
                      </a:lnTo>
                      <a:close/>
                      <a:moveTo>
                        <a:pt x="434188" y="988335"/>
                      </a:moveTo>
                      <a:lnTo>
                        <a:pt x="434188" y="1134385"/>
                      </a:lnTo>
                      <a:lnTo>
                        <a:pt x="580238" y="1134385"/>
                      </a:lnTo>
                      <a:lnTo>
                        <a:pt x="580238" y="988335"/>
                      </a:lnTo>
                      <a:close/>
                      <a:moveTo>
                        <a:pt x="252904" y="988335"/>
                      </a:moveTo>
                      <a:lnTo>
                        <a:pt x="252904" y="1134385"/>
                      </a:lnTo>
                      <a:lnTo>
                        <a:pt x="398954" y="1134385"/>
                      </a:lnTo>
                      <a:lnTo>
                        <a:pt x="398954" y="988335"/>
                      </a:lnTo>
                      <a:close/>
                      <a:moveTo>
                        <a:pt x="71620" y="988335"/>
                      </a:moveTo>
                      <a:lnTo>
                        <a:pt x="71620" y="1134385"/>
                      </a:lnTo>
                      <a:lnTo>
                        <a:pt x="217670" y="1134385"/>
                      </a:lnTo>
                      <a:lnTo>
                        <a:pt x="217670" y="988335"/>
                      </a:lnTo>
                      <a:close/>
                      <a:moveTo>
                        <a:pt x="615471" y="810865"/>
                      </a:moveTo>
                      <a:lnTo>
                        <a:pt x="615471" y="956915"/>
                      </a:lnTo>
                      <a:lnTo>
                        <a:pt x="761521" y="956915"/>
                      </a:lnTo>
                      <a:lnTo>
                        <a:pt x="761521" y="810865"/>
                      </a:lnTo>
                      <a:close/>
                      <a:moveTo>
                        <a:pt x="434188" y="810865"/>
                      </a:moveTo>
                      <a:lnTo>
                        <a:pt x="434188" y="956915"/>
                      </a:lnTo>
                      <a:lnTo>
                        <a:pt x="580238" y="956915"/>
                      </a:lnTo>
                      <a:lnTo>
                        <a:pt x="580238" y="810865"/>
                      </a:lnTo>
                      <a:close/>
                      <a:moveTo>
                        <a:pt x="252904" y="810865"/>
                      </a:moveTo>
                      <a:lnTo>
                        <a:pt x="252904" y="956915"/>
                      </a:lnTo>
                      <a:lnTo>
                        <a:pt x="398954" y="956915"/>
                      </a:lnTo>
                      <a:lnTo>
                        <a:pt x="398954" y="810865"/>
                      </a:lnTo>
                      <a:close/>
                      <a:moveTo>
                        <a:pt x="71620" y="810865"/>
                      </a:moveTo>
                      <a:lnTo>
                        <a:pt x="71620" y="956915"/>
                      </a:lnTo>
                      <a:lnTo>
                        <a:pt x="217670" y="956915"/>
                      </a:lnTo>
                      <a:lnTo>
                        <a:pt x="217670" y="810865"/>
                      </a:lnTo>
                      <a:close/>
                      <a:moveTo>
                        <a:pt x="615471" y="633395"/>
                      </a:moveTo>
                      <a:lnTo>
                        <a:pt x="615471" y="779445"/>
                      </a:lnTo>
                      <a:lnTo>
                        <a:pt x="761521" y="779445"/>
                      </a:lnTo>
                      <a:lnTo>
                        <a:pt x="761521" y="633395"/>
                      </a:lnTo>
                      <a:close/>
                      <a:moveTo>
                        <a:pt x="434188" y="633395"/>
                      </a:moveTo>
                      <a:lnTo>
                        <a:pt x="434188" y="779445"/>
                      </a:lnTo>
                      <a:lnTo>
                        <a:pt x="580238" y="779445"/>
                      </a:lnTo>
                      <a:lnTo>
                        <a:pt x="580238" y="633395"/>
                      </a:lnTo>
                      <a:close/>
                      <a:moveTo>
                        <a:pt x="252904" y="633395"/>
                      </a:moveTo>
                      <a:lnTo>
                        <a:pt x="252904" y="779445"/>
                      </a:lnTo>
                      <a:lnTo>
                        <a:pt x="398954" y="779445"/>
                      </a:lnTo>
                      <a:lnTo>
                        <a:pt x="398954" y="633395"/>
                      </a:lnTo>
                      <a:close/>
                      <a:moveTo>
                        <a:pt x="71620" y="633395"/>
                      </a:moveTo>
                      <a:lnTo>
                        <a:pt x="71620" y="779445"/>
                      </a:lnTo>
                      <a:lnTo>
                        <a:pt x="217670" y="779445"/>
                      </a:lnTo>
                      <a:lnTo>
                        <a:pt x="217670" y="633395"/>
                      </a:lnTo>
                      <a:close/>
                      <a:moveTo>
                        <a:pt x="615471" y="460732"/>
                      </a:moveTo>
                      <a:lnTo>
                        <a:pt x="615471" y="606782"/>
                      </a:lnTo>
                      <a:lnTo>
                        <a:pt x="761521" y="606782"/>
                      </a:lnTo>
                      <a:lnTo>
                        <a:pt x="761521" y="460732"/>
                      </a:lnTo>
                      <a:close/>
                      <a:moveTo>
                        <a:pt x="434188" y="460732"/>
                      </a:moveTo>
                      <a:lnTo>
                        <a:pt x="434188" y="606782"/>
                      </a:lnTo>
                      <a:lnTo>
                        <a:pt x="580238" y="606782"/>
                      </a:lnTo>
                      <a:lnTo>
                        <a:pt x="580238" y="460732"/>
                      </a:lnTo>
                      <a:close/>
                      <a:moveTo>
                        <a:pt x="252904" y="460732"/>
                      </a:moveTo>
                      <a:lnTo>
                        <a:pt x="252904" y="606782"/>
                      </a:lnTo>
                      <a:lnTo>
                        <a:pt x="398954" y="606782"/>
                      </a:lnTo>
                      <a:lnTo>
                        <a:pt x="398954" y="460732"/>
                      </a:lnTo>
                      <a:close/>
                      <a:moveTo>
                        <a:pt x="71620" y="460732"/>
                      </a:moveTo>
                      <a:lnTo>
                        <a:pt x="71620" y="606782"/>
                      </a:lnTo>
                      <a:lnTo>
                        <a:pt x="217670" y="606782"/>
                      </a:lnTo>
                      <a:lnTo>
                        <a:pt x="217670" y="460732"/>
                      </a:lnTo>
                      <a:close/>
                      <a:moveTo>
                        <a:pt x="615471" y="288069"/>
                      </a:moveTo>
                      <a:lnTo>
                        <a:pt x="615471" y="434119"/>
                      </a:lnTo>
                      <a:lnTo>
                        <a:pt x="761521" y="434119"/>
                      </a:lnTo>
                      <a:lnTo>
                        <a:pt x="761521" y="288069"/>
                      </a:lnTo>
                      <a:close/>
                      <a:moveTo>
                        <a:pt x="434188" y="288069"/>
                      </a:moveTo>
                      <a:lnTo>
                        <a:pt x="434188" y="434119"/>
                      </a:lnTo>
                      <a:lnTo>
                        <a:pt x="580238" y="434119"/>
                      </a:lnTo>
                      <a:lnTo>
                        <a:pt x="580238" y="288069"/>
                      </a:lnTo>
                      <a:close/>
                      <a:moveTo>
                        <a:pt x="252904" y="288069"/>
                      </a:moveTo>
                      <a:lnTo>
                        <a:pt x="252904" y="434119"/>
                      </a:lnTo>
                      <a:lnTo>
                        <a:pt x="398954" y="434119"/>
                      </a:lnTo>
                      <a:lnTo>
                        <a:pt x="398954" y="288069"/>
                      </a:lnTo>
                      <a:close/>
                      <a:moveTo>
                        <a:pt x="71620" y="288069"/>
                      </a:moveTo>
                      <a:lnTo>
                        <a:pt x="71620" y="434119"/>
                      </a:lnTo>
                      <a:lnTo>
                        <a:pt x="217670" y="434119"/>
                      </a:lnTo>
                      <a:lnTo>
                        <a:pt x="217670" y="288069"/>
                      </a:lnTo>
                      <a:close/>
                      <a:moveTo>
                        <a:pt x="615471" y="111367"/>
                      </a:moveTo>
                      <a:lnTo>
                        <a:pt x="615471" y="257417"/>
                      </a:lnTo>
                      <a:lnTo>
                        <a:pt x="761521" y="257417"/>
                      </a:lnTo>
                      <a:lnTo>
                        <a:pt x="761521" y="111367"/>
                      </a:lnTo>
                      <a:close/>
                      <a:moveTo>
                        <a:pt x="434188" y="111367"/>
                      </a:moveTo>
                      <a:lnTo>
                        <a:pt x="434188" y="257417"/>
                      </a:lnTo>
                      <a:lnTo>
                        <a:pt x="580238" y="257417"/>
                      </a:lnTo>
                      <a:lnTo>
                        <a:pt x="580238" y="111367"/>
                      </a:lnTo>
                      <a:close/>
                      <a:moveTo>
                        <a:pt x="252904" y="111367"/>
                      </a:moveTo>
                      <a:lnTo>
                        <a:pt x="252904" y="257417"/>
                      </a:lnTo>
                      <a:lnTo>
                        <a:pt x="398954" y="257417"/>
                      </a:lnTo>
                      <a:lnTo>
                        <a:pt x="398954" y="111367"/>
                      </a:lnTo>
                      <a:close/>
                      <a:moveTo>
                        <a:pt x="71620" y="111367"/>
                      </a:moveTo>
                      <a:lnTo>
                        <a:pt x="71620" y="257417"/>
                      </a:lnTo>
                      <a:lnTo>
                        <a:pt x="217670" y="257417"/>
                      </a:lnTo>
                      <a:lnTo>
                        <a:pt x="217670" y="111367"/>
                      </a:lnTo>
                      <a:close/>
                      <a:moveTo>
                        <a:pt x="0" y="0"/>
                      </a:moveTo>
                      <a:lnTo>
                        <a:pt x="833141" y="0"/>
                      </a:lnTo>
                      <a:lnTo>
                        <a:pt x="833141" y="1409700"/>
                      </a:lnTo>
                      <a:lnTo>
                        <a:pt x="0" y="14097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62" name="Freeform 229">
                  <a:extLst>
                    <a:ext uri="{FF2B5EF4-FFF2-40B4-BE49-F238E27FC236}">
                      <a16:creationId xmlns:a16="http://schemas.microsoft.com/office/drawing/2014/main" id="{14136291-0224-42FE-9A22-96B022BD3C76}"/>
                    </a:ext>
                  </a:extLst>
                </p:cNvPr>
                <p:cNvSpPr/>
                <p:nvPr/>
              </p:nvSpPr>
              <p:spPr>
                <a:xfrm>
                  <a:off x="8755898" y="2811283"/>
                  <a:ext cx="495300" cy="1885262"/>
                </a:xfrm>
                <a:custGeom>
                  <a:avLst/>
                  <a:gdLst>
                    <a:gd name="connsiteX0" fmla="*/ 340274 w 495300"/>
                    <a:gd name="connsiteY0" fmla="*/ 1548428 h 1885262"/>
                    <a:gd name="connsiteX1" fmla="*/ 340274 w 495300"/>
                    <a:gd name="connsiteY1" fmla="*/ 1720733 h 1885262"/>
                    <a:gd name="connsiteX2" fmla="*/ 431800 w 495300"/>
                    <a:gd name="connsiteY2" fmla="*/ 1720733 h 1885262"/>
                    <a:gd name="connsiteX3" fmla="*/ 431800 w 495300"/>
                    <a:gd name="connsiteY3" fmla="*/ 1548428 h 1885262"/>
                    <a:gd name="connsiteX4" fmla="*/ 193736 w 495300"/>
                    <a:gd name="connsiteY4" fmla="*/ 1548428 h 1885262"/>
                    <a:gd name="connsiteX5" fmla="*/ 193736 w 495300"/>
                    <a:gd name="connsiteY5" fmla="*/ 1720733 h 1885262"/>
                    <a:gd name="connsiteX6" fmla="*/ 285262 w 495300"/>
                    <a:gd name="connsiteY6" fmla="*/ 1720733 h 1885262"/>
                    <a:gd name="connsiteX7" fmla="*/ 285262 w 495300"/>
                    <a:gd name="connsiteY7" fmla="*/ 1548428 h 1885262"/>
                    <a:gd name="connsiteX8" fmla="*/ 49762 w 495300"/>
                    <a:gd name="connsiteY8" fmla="*/ 1548428 h 1885262"/>
                    <a:gd name="connsiteX9" fmla="*/ 49762 w 495300"/>
                    <a:gd name="connsiteY9" fmla="*/ 1720733 h 1885262"/>
                    <a:gd name="connsiteX10" fmla="*/ 141288 w 495300"/>
                    <a:gd name="connsiteY10" fmla="*/ 1720733 h 1885262"/>
                    <a:gd name="connsiteX11" fmla="*/ 141288 w 495300"/>
                    <a:gd name="connsiteY11" fmla="*/ 1548428 h 1885262"/>
                    <a:gd name="connsiteX12" fmla="*/ 340274 w 495300"/>
                    <a:gd name="connsiteY12" fmla="*/ 1324645 h 1885262"/>
                    <a:gd name="connsiteX13" fmla="*/ 340274 w 495300"/>
                    <a:gd name="connsiteY13" fmla="*/ 1496950 h 1885262"/>
                    <a:gd name="connsiteX14" fmla="*/ 431800 w 495300"/>
                    <a:gd name="connsiteY14" fmla="*/ 1496950 h 1885262"/>
                    <a:gd name="connsiteX15" fmla="*/ 431800 w 495300"/>
                    <a:gd name="connsiteY15" fmla="*/ 1324645 h 1885262"/>
                    <a:gd name="connsiteX16" fmla="*/ 193736 w 495300"/>
                    <a:gd name="connsiteY16" fmla="*/ 1324645 h 1885262"/>
                    <a:gd name="connsiteX17" fmla="*/ 193736 w 495300"/>
                    <a:gd name="connsiteY17" fmla="*/ 1496950 h 1885262"/>
                    <a:gd name="connsiteX18" fmla="*/ 285262 w 495300"/>
                    <a:gd name="connsiteY18" fmla="*/ 1496950 h 1885262"/>
                    <a:gd name="connsiteX19" fmla="*/ 285262 w 495300"/>
                    <a:gd name="connsiteY19" fmla="*/ 1324645 h 1885262"/>
                    <a:gd name="connsiteX20" fmla="*/ 49762 w 495300"/>
                    <a:gd name="connsiteY20" fmla="*/ 1324645 h 1885262"/>
                    <a:gd name="connsiteX21" fmla="*/ 49762 w 495300"/>
                    <a:gd name="connsiteY21" fmla="*/ 1496950 h 1885262"/>
                    <a:gd name="connsiteX22" fmla="*/ 141288 w 495300"/>
                    <a:gd name="connsiteY22" fmla="*/ 1496950 h 1885262"/>
                    <a:gd name="connsiteX23" fmla="*/ 141288 w 495300"/>
                    <a:gd name="connsiteY23" fmla="*/ 1324645 h 1885262"/>
                    <a:gd name="connsiteX24" fmla="*/ 57150 w 495300"/>
                    <a:gd name="connsiteY24" fmla="*/ 1188612 h 1885262"/>
                    <a:gd name="connsiteX25" fmla="*/ 57150 w 495300"/>
                    <a:gd name="connsiteY25" fmla="*/ 1234331 h 1885262"/>
                    <a:gd name="connsiteX26" fmla="*/ 438150 w 495300"/>
                    <a:gd name="connsiteY26" fmla="*/ 1234331 h 1885262"/>
                    <a:gd name="connsiteX27" fmla="*/ 438150 w 495300"/>
                    <a:gd name="connsiteY27" fmla="*/ 1188612 h 1885262"/>
                    <a:gd name="connsiteX28" fmla="*/ 57150 w 495300"/>
                    <a:gd name="connsiteY28" fmla="*/ 1115858 h 1885262"/>
                    <a:gd name="connsiteX29" fmla="*/ 57150 w 495300"/>
                    <a:gd name="connsiteY29" fmla="*/ 1161577 h 1885262"/>
                    <a:gd name="connsiteX30" fmla="*/ 438150 w 495300"/>
                    <a:gd name="connsiteY30" fmla="*/ 1161577 h 1885262"/>
                    <a:gd name="connsiteX31" fmla="*/ 438150 w 495300"/>
                    <a:gd name="connsiteY31" fmla="*/ 1115858 h 1885262"/>
                    <a:gd name="connsiteX32" fmla="*/ 57150 w 495300"/>
                    <a:gd name="connsiteY32" fmla="*/ 1043104 h 1885262"/>
                    <a:gd name="connsiteX33" fmla="*/ 57150 w 495300"/>
                    <a:gd name="connsiteY33" fmla="*/ 1088823 h 1885262"/>
                    <a:gd name="connsiteX34" fmla="*/ 438150 w 495300"/>
                    <a:gd name="connsiteY34" fmla="*/ 1088823 h 1885262"/>
                    <a:gd name="connsiteX35" fmla="*/ 438150 w 495300"/>
                    <a:gd name="connsiteY35" fmla="*/ 1043104 h 1885262"/>
                    <a:gd name="connsiteX36" fmla="*/ 57150 w 495300"/>
                    <a:gd name="connsiteY36" fmla="*/ 970350 h 1885262"/>
                    <a:gd name="connsiteX37" fmla="*/ 57150 w 495300"/>
                    <a:gd name="connsiteY37" fmla="*/ 1016069 h 1885262"/>
                    <a:gd name="connsiteX38" fmla="*/ 438150 w 495300"/>
                    <a:gd name="connsiteY38" fmla="*/ 1016069 h 1885262"/>
                    <a:gd name="connsiteX39" fmla="*/ 438150 w 495300"/>
                    <a:gd name="connsiteY39" fmla="*/ 970350 h 1885262"/>
                    <a:gd name="connsiteX40" fmla="*/ 57150 w 495300"/>
                    <a:gd name="connsiteY40" fmla="*/ 897596 h 1885262"/>
                    <a:gd name="connsiteX41" fmla="*/ 57150 w 495300"/>
                    <a:gd name="connsiteY41" fmla="*/ 943315 h 1885262"/>
                    <a:gd name="connsiteX42" fmla="*/ 438150 w 495300"/>
                    <a:gd name="connsiteY42" fmla="*/ 943315 h 1885262"/>
                    <a:gd name="connsiteX43" fmla="*/ 438150 w 495300"/>
                    <a:gd name="connsiteY43" fmla="*/ 897596 h 1885262"/>
                    <a:gd name="connsiteX44" fmla="*/ 57150 w 495300"/>
                    <a:gd name="connsiteY44" fmla="*/ 824842 h 1885262"/>
                    <a:gd name="connsiteX45" fmla="*/ 57150 w 495300"/>
                    <a:gd name="connsiteY45" fmla="*/ 870561 h 1885262"/>
                    <a:gd name="connsiteX46" fmla="*/ 438150 w 495300"/>
                    <a:gd name="connsiteY46" fmla="*/ 870561 h 1885262"/>
                    <a:gd name="connsiteX47" fmla="*/ 438150 w 495300"/>
                    <a:gd name="connsiteY47" fmla="*/ 824842 h 1885262"/>
                    <a:gd name="connsiteX48" fmla="*/ 57150 w 495300"/>
                    <a:gd name="connsiteY48" fmla="*/ 752088 h 1885262"/>
                    <a:gd name="connsiteX49" fmla="*/ 57150 w 495300"/>
                    <a:gd name="connsiteY49" fmla="*/ 797807 h 1885262"/>
                    <a:gd name="connsiteX50" fmla="*/ 438150 w 495300"/>
                    <a:gd name="connsiteY50" fmla="*/ 797807 h 1885262"/>
                    <a:gd name="connsiteX51" fmla="*/ 438150 w 495300"/>
                    <a:gd name="connsiteY51" fmla="*/ 752088 h 1885262"/>
                    <a:gd name="connsiteX52" fmla="*/ 57150 w 495300"/>
                    <a:gd name="connsiteY52" fmla="*/ 679334 h 1885262"/>
                    <a:gd name="connsiteX53" fmla="*/ 57150 w 495300"/>
                    <a:gd name="connsiteY53" fmla="*/ 725053 h 1885262"/>
                    <a:gd name="connsiteX54" fmla="*/ 438150 w 495300"/>
                    <a:gd name="connsiteY54" fmla="*/ 725053 h 1885262"/>
                    <a:gd name="connsiteX55" fmla="*/ 438150 w 495300"/>
                    <a:gd name="connsiteY55" fmla="*/ 679334 h 1885262"/>
                    <a:gd name="connsiteX56" fmla="*/ 57150 w 495300"/>
                    <a:gd name="connsiteY56" fmla="*/ 606580 h 1885262"/>
                    <a:gd name="connsiteX57" fmla="*/ 57150 w 495300"/>
                    <a:gd name="connsiteY57" fmla="*/ 652299 h 1885262"/>
                    <a:gd name="connsiteX58" fmla="*/ 438150 w 495300"/>
                    <a:gd name="connsiteY58" fmla="*/ 652299 h 1885262"/>
                    <a:gd name="connsiteX59" fmla="*/ 438150 w 495300"/>
                    <a:gd name="connsiteY59" fmla="*/ 606580 h 1885262"/>
                    <a:gd name="connsiteX60" fmla="*/ 57150 w 495300"/>
                    <a:gd name="connsiteY60" fmla="*/ 533826 h 1885262"/>
                    <a:gd name="connsiteX61" fmla="*/ 57150 w 495300"/>
                    <a:gd name="connsiteY61" fmla="*/ 579545 h 1885262"/>
                    <a:gd name="connsiteX62" fmla="*/ 438150 w 495300"/>
                    <a:gd name="connsiteY62" fmla="*/ 579545 h 1885262"/>
                    <a:gd name="connsiteX63" fmla="*/ 438150 w 495300"/>
                    <a:gd name="connsiteY63" fmla="*/ 533826 h 1885262"/>
                    <a:gd name="connsiteX64" fmla="*/ 247650 w 495300"/>
                    <a:gd name="connsiteY64" fmla="*/ 0 h 1885262"/>
                    <a:gd name="connsiteX65" fmla="*/ 284479 w 495300"/>
                    <a:gd name="connsiteY65" fmla="*/ 306217 h 1885262"/>
                    <a:gd name="connsiteX66" fmla="*/ 363844 w 495300"/>
                    <a:gd name="connsiteY66" fmla="*/ 306217 h 1885262"/>
                    <a:gd name="connsiteX67" fmla="*/ 363844 w 495300"/>
                    <a:gd name="connsiteY67" fmla="*/ 458099 h 1885262"/>
                    <a:gd name="connsiteX68" fmla="*/ 495300 w 495300"/>
                    <a:gd name="connsiteY68" fmla="*/ 458099 h 1885262"/>
                    <a:gd name="connsiteX69" fmla="*/ 495300 w 495300"/>
                    <a:gd name="connsiteY69" fmla="*/ 1885262 h 1885262"/>
                    <a:gd name="connsiteX70" fmla="*/ 0 w 495300"/>
                    <a:gd name="connsiteY70" fmla="*/ 1885262 h 1885262"/>
                    <a:gd name="connsiteX71" fmla="*/ 0 w 495300"/>
                    <a:gd name="connsiteY71" fmla="*/ 458099 h 1885262"/>
                    <a:gd name="connsiteX72" fmla="*/ 131457 w 495300"/>
                    <a:gd name="connsiteY72" fmla="*/ 458099 h 1885262"/>
                    <a:gd name="connsiteX73" fmla="*/ 131457 w 495300"/>
                    <a:gd name="connsiteY73" fmla="*/ 306217 h 1885262"/>
                    <a:gd name="connsiteX74" fmla="*/ 210821 w 495300"/>
                    <a:gd name="connsiteY74" fmla="*/ 306217 h 1885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495300" h="1885262">
                      <a:moveTo>
                        <a:pt x="340274" y="1548428"/>
                      </a:moveTo>
                      <a:lnTo>
                        <a:pt x="340274" y="1720733"/>
                      </a:lnTo>
                      <a:lnTo>
                        <a:pt x="431800" y="1720733"/>
                      </a:lnTo>
                      <a:lnTo>
                        <a:pt x="431800" y="1548428"/>
                      </a:lnTo>
                      <a:close/>
                      <a:moveTo>
                        <a:pt x="193736" y="1548428"/>
                      </a:moveTo>
                      <a:lnTo>
                        <a:pt x="193736" y="1720733"/>
                      </a:lnTo>
                      <a:lnTo>
                        <a:pt x="285262" y="1720733"/>
                      </a:lnTo>
                      <a:lnTo>
                        <a:pt x="285262" y="1548428"/>
                      </a:lnTo>
                      <a:close/>
                      <a:moveTo>
                        <a:pt x="49762" y="1548428"/>
                      </a:moveTo>
                      <a:lnTo>
                        <a:pt x="49762" y="1720733"/>
                      </a:lnTo>
                      <a:lnTo>
                        <a:pt x="141288" y="1720733"/>
                      </a:lnTo>
                      <a:lnTo>
                        <a:pt x="141288" y="1548428"/>
                      </a:lnTo>
                      <a:close/>
                      <a:moveTo>
                        <a:pt x="340274" y="1324645"/>
                      </a:moveTo>
                      <a:lnTo>
                        <a:pt x="340274" y="1496950"/>
                      </a:lnTo>
                      <a:lnTo>
                        <a:pt x="431800" y="1496950"/>
                      </a:lnTo>
                      <a:lnTo>
                        <a:pt x="431800" y="1324645"/>
                      </a:lnTo>
                      <a:close/>
                      <a:moveTo>
                        <a:pt x="193736" y="1324645"/>
                      </a:moveTo>
                      <a:lnTo>
                        <a:pt x="193736" y="1496950"/>
                      </a:lnTo>
                      <a:lnTo>
                        <a:pt x="285262" y="1496950"/>
                      </a:lnTo>
                      <a:lnTo>
                        <a:pt x="285262" y="1324645"/>
                      </a:lnTo>
                      <a:close/>
                      <a:moveTo>
                        <a:pt x="49762" y="1324645"/>
                      </a:moveTo>
                      <a:lnTo>
                        <a:pt x="49762" y="1496950"/>
                      </a:lnTo>
                      <a:lnTo>
                        <a:pt x="141288" y="1496950"/>
                      </a:lnTo>
                      <a:lnTo>
                        <a:pt x="141288" y="1324645"/>
                      </a:lnTo>
                      <a:close/>
                      <a:moveTo>
                        <a:pt x="57150" y="1188612"/>
                      </a:moveTo>
                      <a:lnTo>
                        <a:pt x="57150" y="1234331"/>
                      </a:lnTo>
                      <a:lnTo>
                        <a:pt x="438150" y="1234331"/>
                      </a:lnTo>
                      <a:lnTo>
                        <a:pt x="438150" y="1188612"/>
                      </a:lnTo>
                      <a:close/>
                      <a:moveTo>
                        <a:pt x="57150" y="1115858"/>
                      </a:moveTo>
                      <a:lnTo>
                        <a:pt x="57150" y="1161577"/>
                      </a:lnTo>
                      <a:lnTo>
                        <a:pt x="438150" y="1161577"/>
                      </a:lnTo>
                      <a:lnTo>
                        <a:pt x="438150" y="1115858"/>
                      </a:lnTo>
                      <a:close/>
                      <a:moveTo>
                        <a:pt x="57150" y="1043104"/>
                      </a:moveTo>
                      <a:lnTo>
                        <a:pt x="57150" y="1088823"/>
                      </a:lnTo>
                      <a:lnTo>
                        <a:pt x="438150" y="1088823"/>
                      </a:lnTo>
                      <a:lnTo>
                        <a:pt x="438150" y="1043104"/>
                      </a:lnTo>
                      <a:close/>
                      <a:moveTo>
                        <a:pt x="57150" y="970350"/>
                      </a:moveTo>
                      <a:lnTo>
                        <a:pt x="57150" y="1016069"/>
                      </a:lnTo>
                      <a:lnTo>
                        <a:pt x="438150" y="1016069"/>
                      </a:lnTo>
                      <a:lnTo>
                        <a:pt x="438150" y="970350"/>
                      </a:lnTo>
                      <a:close/>
                      <a:moveTo>
                        <a:pt x="57150" y="897596"/>
                      </a:moveTo>
                      <a:lnTo>
                        <a:pt x="57150" y="943315"/>
                      </a:lnTo>
                      <a:lnTo>
                        <a:pt x="438150" y="943315"/>
                      </a:lnTo>
                      <a:lnTo>
                        <a:pt x="438150" y="897596"/>
                      </a:lnTo>
                      <a:close/>
                      <a:moveTo>
                        <a:pt x="57150" y="824842"/>
                      </a:moveTo>
                      <a:lnTo>
                        <a:pt x="57150" y="870561"/>
                      </a:lnTo>
                      <a:lnTo>
                        <a:pt x="438150" y="870561"/>
                      </a:lnTo>
                      <a:lnTo>
                        <a:pt x="438150" y="824842"/>
                      </a:lnTo>
                      <a:close/>
                      <a:moveTo>
                        <a:pt x="57150" y="752088"/>
                      </a:moveTo>
                      <a:lnTo>
                        <a:pt x="57150" y="797807"/>
                      </a:lnTo>
                      <a:lnTo>
                        <a:pt x="438150" y="797807"/>
                      </a:lnTo>
                      <a:lnTo>
                        <a:pt x="438150" y="752088"/>
                      </a:lnTo>
                      <a:close/>
                      <a:moveTo>
                        <a:pt x="57150" y="679334"/>
                      </a:moveTo>
                      <a:lnTo>
                        <a:pt x="57150" y="725053"/>
                      </a:lnTo>
                      <a:lnTo>
                        <a:pt x="438150" y="725053"/>
                      </a:lnTo>
                      <a:lnTo>
                        <a:pt x="438150" y="679334"/>
                      </a:lnTo>
                      <a:close/>
                      <a:moveTo>
                        <a:pt x="57150" y="606580"/>
                      </a:moveTo>
                      <a:lnTo>
                        <a:pt x="57150" y="652299"/>
                      </a:lnTo>
                      <a:lnTo>
                        <a:pt x="438150" y="652299"/>
                      </a:lnTo>
                      <a:lnTo>
                        <a:pt x="438150" y="606580"/>
                      </a:lnTo>
                      <a:close/>
                      <a:moveTo>
                        <a:pt x="57150" y="533826"/>
                      </a:moveTo>
                      <a:lnTo>
                        <a:pt x="57150" y="579545"/>
                      </a:lnTo>
                      <a:lnTo>
                        <a:pt x="438150" y="579545"/>
                      </a:lnTo>
                      <a:lnTo>
                        <a:pt x="438150" y="533826"/>
                      </a:lnTo>
                      <a:close/>
                      <a:moveTo>
                        <a:pt x="247650" y="0"/>
                      </a:moveTo>
                      <a:lnTo>
                        <a:pt x="284479" y="306217"/>
                      </a:lnTo>
                      <a:lnTo>
                        <a:pt x="363844" y="306217"/>
                      </a:lnTo>
                      <a:lnTo>
                        <a:pt x="363844" y="458099"/>
                      </a:lnTo>
                      <a:lnTo>
                        <a:pt x="495300" y="458099"/>
                      </a:lnTo>
                      <a:lnTo>
                        <a:pt x="495300" y="1885262"/>
                      </a:lnTo>
                      <a:lnTo>
                        <a:pt x="0" y="1885262"/>
                      </a:lnTo>
                      <a:lnTo>
                        <a:pt x="0" y="458099"/>
                      </a:lnTo>
                      <a:lnTo>
                        <a:pt x="131457" y="458099"/>
                      </a:lnTo>
                      <a:lnTo>
                        <a:pt x="131457" y="306217"/>
                      </a:lnTo>
                      <a:lnTo>
                        <a:pt x="210821" y="30621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63" name="Freeform 259">
                  <a:extLst>
                    <a:ext uri="{FF2B5EF4-FFF2-40B4-BE49-F238E27FC236}">
                      <a16:creationId xmlns:a16="http://schemas.microsoft.com/office/drawing/2014/main" id="{7F6B759E-EE49-4BF3-B13F-3FF68C0C69CD}"/>
                    </a:ext>
                  </a:extLst>
                </p:cNvPr>
                <p:cNvSpPr/>
                <p:nvPr/>
              </p:nvSpPr>
              <p:spPr>
                <a:xfrm>
                  <a:off x="11155363" y="3682135"/>
                  <a:ext cx="1036637" cy="1014410"/>
                </a:xfrm>
                <a:custGeom>
                  <a:avLst/>
                  <a:gdLst>
                    <a:gd name="connsiteX0" fmla="*/ 488020 w 1036637"/>
                    <a:gd name="connsiteY0" fmla="*/ 0 h 1014410"/>
                    <a:gd name="connsiteX1" fmla="*/ 533739 w 1036637"/>
                    <a:gd name="connsiteY1" fmla="*/ 0 h 1014410"/>
                    <a:gd name="connsiteX2" fmla="*/ 662916 w 1036637"/>
                    <a:gd name="connsiteY2" fmla="*/ 74923 h 1014410"/>
                    <a:gd name="connsiteX3" fmla="*/ 533739 w 1036637"/>
                    <a:gd name="connsiteY3" fmla="*/ 149845 h 1014410"/>
                    <a:gd name="connsiteX4" fmla="*/ 533739 w 1036637"/>
                    <a:gd name="connsiteY4" fmla="*/ 199872 h 1014410"/>
                    <a:gd name="connsiteX5" fmla="*/ 610844 w 1036637"/>
                    <a:gd name="connsiteY5" fmla="*/ 211529 h 1014410"/>
                    <a:gd name="connsiteX6" fmla="*/ 805016 w 1036637"/>
                    <a:gd name="connsiteY6" fmla="*/ 387577 h 1014410"/>
                    <a:gd name="connsiteX7" fmla="*/ 806916 w 1036637"/>
                    <a:gd name="connsiteY7" fmla="*/ 393698 h 1014410"/>
                    <a:gd name="connsiteX8" fmla="*/ 1036637 w 1036637"/>
                    <a:gd name="connsiteY8" fmla="*/ 393698 h 1014410"/>
                    <a:gd name="connsiteX9" fmla="*/ 1036637 w 1036637"/>
                    <a:gd name="connsiteY9" fmla="*/ 1014410 h 1014410"/>
                    <a:gd name="connsiteX10" fmla="*/ 0 w 1036637"/>
                    <a:gd name="connsiteY10" fmla="*/ 1014410 h 1014410"/>
                    <a:gd name="connsiteX11" fmla="*/ 0 w 1036637"/>
                    <a:gd name="connsiteY11" fmla="*/ 393698 h 1014410"/>
                    <a:gd name="connsiteX12" fmla="*/ 229720 w 1036637"/>
                    <a:gd name="connsiteY12" fmla="*/ 393698 h 1014410"/>
                    <a:gd name="connsiteX13" fmla="*/ 231620 w 1036637"/>
                    <a:gd name="connsiteY13" fmla="*/ 387577 h 1014410"/>
                    <a:gd name="connsiteX14" fmla="*/ 425792 w 1036637"/>
                    <a:gd name="connsiteY14" fmla="*/ 211529 h 1014410"/>
                    <a:gd name="connsiteX15" fmla="*/ 488020 w 1036637"/>
                    <a:gd name="connsiteY15" fmla="*/ 202121 h 1014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36637" h="1014410">
                      <a:moveTo>
                        <a:pt x="488020" y="0"/>
                      </a:moveTo>
                      <a:lnTo>
                        <a:pt x="533739" y="0"/>
                      </a:lnTo>
                      <a:lnTo>
                        <a:pt x="662916" y="74923"/>
                      </a:lnTo>
                      <a:lnTo>
                        <a:pt x="533739" y="149845"/>
                      </a:lnTo>
                      <a:lnTo>
                        <a:pt x="533739" y="199872"/>
                      </a:lnTo>
                      <a:lnTo>
                        <a:pt x="610844" y="211529"/>
                      </a:lnTo>
                      <a:cubicBezTo>
                        <a:pt x="698531" y="238802"/>
                        <a:pt x="769590" y="303819"/>
                        <a:pt x="805016" y="387577"/>
                      </a:cubicBezTo>
                      <a:lnTo>
                        <a:pt x="806916" y="393698"/>
                      </a:lnTo>
                      <a:lnTo>
                        <a:pt x="1036637" y="393698"/>
                      </a:lnTo>
                      <a:lnTo>
                        <a:pt x="1036637" y="1014410"/>
                      </a:lnTo>
                      <a:lnTo>
                        <a:pt x="0" y="1014410"/>
                      </a:lnTo>
                      <a:lnTo>
                        <a:pt x="0" y="393698"/>
                      </a:lnTo>
                      <a:lnTo>
                        <a:pt x="229720" y="393698"/>
                      </a:lnTo>
                      <a:lnTo>
                        <a:pt x="231620" y="387577"/>
                      </a:lnTo>
                      <a:cubicBezTo>
                        <a:pt x="267046" y="303819"/>
                        <a:pt x="338105" y="238802"/>
                        <a:pt x="425792" y="211529"/>
                      </a:cubicBezTo>
                      <a:lnTo>
                        <a:pt x="488020" y="2021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64" name="Freeform 257">
                  <a:extLst>
                    <a:ext uri="{FF2B5EF4-FFF2-40B4-BE49-F238E27FC236}">
                      <a16:creationId xmlns:a16="http://schemas.microsoft.com/office/drawing/2014/main" id="{33A508F0-0E12-450F-9998-9E6832DCFB88}"/>
                    </a:ext>
                  </a:extLst>
                </p:cNvPr>
                <p:cNvSpPr/>
                <p:nvPr/>
              </p:nvSpPr>
              <p:spPr>
                <a:xfrm>
                  <a:off x="7567154" y="2790650"/>
                  <a:ext cx="419024" cy="1905895"/>
                </a:xfrm>
                <a:custGeom>
                  <a:avLst/>
                  <a:gdLst>
                    <a:gd name="connsiteX0" fmla="*/ 280178 w 419024"/>
                    <a:gd name="connsiteY0" fmla="*/ 1272317 h 1905895"/>
                    <a:gd name="connsiteX1" fmla="*/ 280178 w 419024"/>
                    <a:gd name="connsiteY1" fmla="*/ 1438596 h 1905895"/>
                    <a:gd name="connsiteX2" fmla="*/ 358759 w 419024"/>
                    <a:gd name="connsiteY2" fmla="*/ 1438596 h 1905895"/>
                    <a:gd name="connsiteX3" fmla="*/ 358759 w 419024"/>
                    <a:gd name="connsiteY3" fmla="*/ 1272317 h 1905895"/>
                    <a:gd name="connsiteX4" fmla="*/ 159963 w 419024"/>
                    <a:gd name="connsiteY4" fmla="*/ 1272317 h 1905895"/>
                    <a:gd name="connsiteX5" fmla="*/ 159963 w 419024"/>
                    <a:gd name="connsiteY5" fmla="*/ 1438596 h 1905895"/>
                    <a:gd name="connsiteX6" fmla="*/ 238544 w 419024"/>
                    <a:gd name="connsiteY6" fmla="*/ 1438596 h 1905895"/>
                    <a:gd name="connsiteX7" fmla="*/ 238544 w 419024"/>
                    <a:gd name="connsiteY7" fmla="*/ 1272317 h 1905895"/>
                    <a:gd name="connsiteX8" fmla="*/ 45227 w 419024"/>
                    <a:gd name="connsiteY8" fmla="*/ 1272317 h 1905895"/>
                    <a:gd name="connsiteX9" fmla="*/ 45227 w 419024"/>
                    <a:gd name="connsiteY9" fmla="*/ 1438596 h 1905895"/>
                    <a:gd name="connsiteX10" fmla="*/ 123808 w 419024"/>
                    <a:gd name="connsiteY10" fmla="*/ 1438596 h 1905895"/>
                    <a:gd name="connsiteX11" fmla="*/ 123808 w 419024"/>
                    <a:gd name="connsiteY11" fmla="*/ 1272317 h 1905895"/>
                    <a:gd name="connsiteX12" fmla="*/ 280178 w 419024"/>
                    <a:gd name="connsiteY12" fmla="*/ 1063192 h 1905895"/>
                    <a:gd name="connsiteX13" fmla="*/ 280178 w 419024"/>
                    <a:gd name="connsiteY13" fmla="*/ 1229471 h 1905895"/>
                    <a:gd name="connsiteX14" fmla="*/ 358759 w 419024"/>
                    <a:gd name="connsiteY14" fmla="*/ 1229471 h 1905895"/>
                    <a:gd name="connsiteX15" fmla="*/ 358759 w 419024"/>
                    <a:gd name="connsiteY15" fmla="*/ 1063192 h 1905895"/>
                    <a:gd name="connsiteX16" fmla="*/ 159963 w 419024"/>
                    <a:gd name="connsiteY16" fmla="*/ 1063192 h 1905895"/>
                    <a:gd name="connsiteX17" fmla="*/ 159963 w 419024"/>
                    <a:gd name="connsiteY17" fmla="*/ 1229471 h 1905895"/>
                    <a:gd name="connsiteX18" fmla="*/ 238544 w 419024"/>
                    <a:gd name="connsiteY18" fmla="*/ 1229471 h 1905895"/>
                    <a:gd name="connsiteX19" fmla="*/ 238544 w 419024"/>
                    <a:gd name="connsiteY19" fmla="*/ 1063192 h 1905895"/>
                    <a:gd name="connsiteX20" fmla="*/ 45227 w 419024"/>
                    <a:gd name="connsiteY20" fmla="*/ 1063192 h 1905895"/>
                    <a:gd name="connsiteX21" fmla="*/ 45227 w 419024"/>
                    <a:gd name="connsiteY21" fmla="*/ 1229471 h 1905895"/>
                    <a:gd name="connsiteX22" fmla="*/ 123808 w 419024"/>
                    <a:gd name="connsiteY22" fmla="*/ 1229471 h 1905895"/>
                    <a:gd name="connsiteX23" fmla="*/ 123808 w 419024"/>
                    <a:gd name="connsiteY23" fmla="*/ 1063192 h 1905895"/>
                    <a:gd name="connsiteX24" fmla="*/ 280178 w 419024"/>
                    <a:gd name="connsiteY24" fmla="*/ 847062 h 1905895"/>
                    <a:gd name="connsiteX25" fmla="*/ 280178 w 419024"/>
                    <a:gd name="connsiteY25" fmla="*/ 1013341 h 1905895"/>
                    <a:gd name="connsiteX26" fmla="*/ 358759 w 419024"/>
                    <a:gd name="connsiteY26" fmla="*/ 1013341 h 1905895"/>
                    <a:gd name="connsiteX27" fmla="*/ 358759 w 419024"/>
                    <a:gd name="connsiteY27" fmla="*/ 847062 h 1905895"/>
                    <a:gd name="connsiteX28" fmla="*/ 159963 w 419024"/>
                    <a:gd name="connsiteY28" fmla="*/ 847062 h 1905895"/>
                    <a:gd name="connsiteX29" fmla="*/ 159963 w 419024"/>
                    <a:gd name="connsiteY29" fmla="*/ 1013341 h 1905895"/>
                    <a:gd name="connsiteX30" fmla="*/ 238544 w 419024"/>
                    <a:gd name="connsiteY30" fmla="*/ 1013341 h 1905895"/>
                    <a:gd name="connsiteX31" fmla="*/ 238544 w 419024"/>
                    <a:gd name="connsiteY31" fmla="*/ 847062 h 1905895"/>
                    <a:gd name="connsiteX32" fmla="*/ 45227 w 419024"/>
                    <a:gd name="connsiteY32" fmla="*/ 847062 h 1905895"/>
                    <a:gd name="connsiteX33" fmla="*/ 45227 w 419024"/>
                    <a:gd name="connsiteY33" fmla="*/ 1013341 h 1905895"/>
                    <a:gd name="connsiteX34" fmla="*/ 123808 w 419024"/>
                    <a:gd name="connsiteY34" fmla="*/ 1013341 h 1905895"/>
                    <a:gd name="connsiteX35" fmla="*/ 123808 w 419024"/>
                    <a:gd name="connsiteY35" fmla="*/ 847062 h 1905895"/>
                    <a:gd name="connsiteX36" fmla="*/ 282559 w 419024"/>
                    <a:gd name="connsiteY36" fmla="*/ 637484 h 1905895"/>
                    <a:gd name="connsiteX37" fmla="*/ 282559 w 419024"/>
                    <a:gd name="connsiteY37" fmla="*/ 803763 h 1905895"/>
                    <a:gd name="connsiteX38" fmla="*/ 361140 w 419024"/>
                    <a:gd name="connsiteY38" fmla="*/ 803763 h 1905895"/>
                    <a:gd name="connsiteX39" fmla="*/ 361140 w 419024"/>
                    <a:gd name="connsiteY39" fmla="*/ 637484 h 1905895"/>
                    <a:gd name="connsiteX40" fmla="*/ 162344 w 419024"/>
                    <a:gd name="connsiteY40" fmla="*/ 637484 h 1905895"/>
                    <a:gd name="connsiteX41" fmla="*/ 162344 w 419024"/>
                    <a:gd name="connsiteY41" fmla="*/ 803763 h 1905895"/>
                    <a:gd name="connsiteX42" fmla="*/ 240925 w 419024"/>
                    <a:gd name="connsiteY42" fmla="*/ 803763 h 1905895"/>
                    <a:gd name="connsiteX43" fmla="*/ 240925 w 419024"/>
                    <a:gd name="connsiteY43" fmla="*/ 637484 h 1905895"/>
                    <a:gd name="connsiteX44" fmla="*/ 47608 w 419024"/>
                    <a:gd name="connsiteY44" fmla="*/ 637484 h 1905895"/>
                    <a:gd name="connsiteX45" fmla="*/ 47608 w 419024"/>
                    <a:gd name="connsiteY45" fmla="*/ 803763 h 1905895"/>
                    <a:gd name="connsiteX46" fmla="*/ 126189 w 419024"/>
                    <a:gd name="connsiteY46" fmla="*/ 803763 h 1905895"/>
                    <a:gd name="connsiteX47" fmla="*/ 126189 w 419024"/>
                    <a:gd name="connsiteY47" fmla="*/ 637484 h 1905895"/>
                    <a:gd name="connsiteX48" fmla="*/ 282559 w 419024"/>
                    <a:gd name="connsiteY48" fmla="*/ 427661 h 1905895"/>
                    <a:gd name="connsiteX49" fmla="*/ 282559 w 419024"/>
                    <a:gd name="connsiteY49" fmla="*/ 593940 h 1905895"/>
                    <a:gd name="connsiteX50" fmla="*/ 361140 w 419024"/>
                    <a:gd name="connsiteY50" fmla="*/ 593940 h 1905895"/>
                    <a:gd name="connsiteX51" fmla="*/ 361140 w 419024"/>
                    <a:gd name="connsiteY51" fmla="*/ 427661 h 1905895"/>
                    <a:gd name="connsiteX52" fmla="*/ 162344 w 419024"/>
                    <a:gd name="connsiteY52" fmla="*/ 427661 h 1905895"/>
                    <a:gd name="connsiteX53" fmla="*/ 162344 w 419024"/>
                    <a:gd name="connsiteY53" fmla="*/ 593940 h 1905895"/>
                    <a:gd name="connsiteX54" fmla="*/ 240925 w 419024"/>
                    <a:gd name="connsiteY54" fmla="*/ 593940 h 1905895"/>
                    <a:gd name="connsiteX55" fmla="*/ 240925 w 419024"/>
                    <a:gd name="connsiteY55" fmla="*/ 427661 h 1905895"/>
                    <a:gd name="connsiteX56" fmla="*/ 47608 w 419024"/>
                    <a:gd name="connsiteY56" fmla="*/ 427661 h 1905895"/>
                    <a:gd name="connsiteX57" fmla="*/ 47608 w 419024"/>
                    <a:gd name="connsiteY57" fmla="*/ 593940 h 1905895"/>
                    <a:gd name="connsiteX58" fmla="*/ 126189 w 419024"/>
                    <a:gd name="connsiteY58" fmla="*/ 593940 h 1905895"/>
                    <a:gd name="connsiteX59" fmla="*/ 126189 w 419024"/>
                    <a:gd name="connsiteY59" fmla="*/ 427661 h 1905895"/>
                    <a:gd name="connsiteX60" fmla="*/ 4762 w 419024"/>
                    <a:gd name="connsiteY60" fmla="*/ 296136 h 1905895"/>
                    <a:gd name="connsiteX61" fmla="*/ 419024 w 419024"/>
                    <a:gd name="connsiteY61" fmla="*/ 296136 h 1905895"/>
                    <a:gd name="connsiteX62" fmla="*/ 419024 w 419024"/>
                    <a:gd name="connsiteY62" fmla="*/ 1905895 h 1905895"/>
                    <a:gd name="connsiteX63" fmla="*/ 4762 w 419024"/>
                    <a:gd name="connsiteY63" fmla="*/ 1905895 h 1905895"/>
                    <a:gd name="connsiteX64" fmla="*/ 207131 w 419024"/>
                    <a:gd name="connsiteY64" fmla="*/ 0 h 1905895"/>
                    <a:gd name="connsiteX65" fmla="*/ 414262 w 419024"/>
                    <a:gd name="connsiteY65" fmla="*/ 296031 h 1905895"/>
                    <a:gd name="connsiteX66" fmla="*/ 0 w 419024"/>
                    <a:gd name="connsiteY66" fmla="*/ 296031 h 1905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419024" h="1905895">
                      <a:moveTo>
                        <a:pt x="280178" y="1272317"/>
                      </a:moveTo>
                      <a:lnTo>
                        <a:pt x="280178" y="1438596"/>
                      </a:lnTo>
                      <a:lnTo>
                        <a:pt x="358759" y="1438596"/>
                      </a:lnTo>
                      <a:lnTo>
                        <a:pt x="358759" y="1272317"/>
                      </a:lnTo>
                      <a:close/>
                      <a:moveTo>
                        <a:pt x="159963" y="1272317"/>
                      </a:moveTo>
                      <a:lnTo>
                        <a:pt x="159963" y="1438596"/>
                      </a:lnTo>
                      <a:lnTo>
                        <a:pt x="238544" y="1438596"/>
                      </a:lnTo>
                      <a:lnTo>
                        <a:pt x="238544" y="1272317"/>
                      </a:lnTo>
                      <a:close/>
                      <a:moveTo>
                        <a:pt x="45227" y="1272317"/>
                      </a:moveTo>
                      <a:lnTo>
                        <a:pt x="45227" y="1438596"/>
                      </a:lnTo>
                      <a:lnTo>
                        <a:pt x="123808" y="1438596"/>
                      </a:lnTo>
                      <a:lnTo>
                        <a:pt x="123808" y="1272317"/>
                      </a:lnTo>
                      <a:close/>
                      <a:moveTo>
                        <a:pt x="280178" y="1063192"/>
                      </a:moveTo>
                      <a:lnTo>
                        <a:pt x="280178" y="1229471"/>
                      </a:lnTo>
                      <a:lnTo>
                        <a:pt x="358759" y="1229471"/>
                      </a:lnTo>
                      <a:lnTo>
                        <a:pt x="358759" y="1063192"/>
                      </a:lnTo>
                      <a:close/>
                      <a:moveTo>
                        <a:pt x="159963" y="1063192"/>
                      </a:moveTo>
                      <a:lnTo>
                        <a:pt x="159963" y="1229471"/>
                      </a:lnTo>
                      <a:lnTo>
                        <a:pt x="238544" y="1229471"/>
                      </a:lnTo>
                      <a:lnTo>
                        <a:pt x="238544" y="1063192"/>
                      </a:lnTo>
                      <a:close/>
                      <a:moveTo>
                        <a:pt x="45227" y="1063192"/>
                      </a:moveTo>
                      <a:lnTo>
                        <a:pt x="45227" y="1229471"/>
                      </a:lnTo>
                      <a:lnTo>
                        <a:pt x="123808" y="1229471"/>
                      </a:lnTo>
                      <a:lnTo>
                        <a:pt x="123808" y="1063192"/>
                      </a:lnTo>
                      <a:close/>
                      <a:moveTo>
                        <a:pt x="280178" y="847062"/>
                      </a:moveTo>
                      <a:lnTo>
                        <a:pt x="280178" y="1013341"/>
                      </a:lnTo>
                      <a:lnTo>
                        <a:pt x="358759" y="1013341"/>
                      </a:lnTo>
                      <a:lnTo>
                        <a:pt x="358759" y="847062"/>
                      </a:lnTo>
                      <a:close/>
                      <a:moveTo>
                        <a:pt x="159963" y="847062"/>
                      </a:moveTo>
                      <a:lnTo>
                        <a:pt x="159963" y="1013341"/>
                      </a:lnTo>
                      <a:lnTo>
                        <a:pt x="238544" y="1013341"/>
                      </a:lnTo>
                      <a:lnTo>
                        <a:pt x="238544" y="847062"/>
                      </a:lnTo>
                      <a:close/>
                      <a:moveTo>
                        <a:pt x="45227" y="847062"/>
                      </a:moveTo>
                      <a:lnTo>
                        <a:pt x="45227" y="1013341"/>
                      </a:lnTo>
                      <a:lnTo>
                        <a:pt x="123808" y="1013341"/>
                      </a:lnTo>
                      <a:lnTo>
                        <a:pt x="123808" y="847062"/>
                      </a:lnTo>
                      <a:close/>
                      <a:moveTo>
                        <a:pt x="282559" y="637484"/>
                      </a:moveTo>
                      <a:lnTo>
                        <a:pt x="282559" y="803763"/>
                      </a:lnTo>
                      <a:lnTo>
                        <a:pt x="361140" y="803763"/>
                      </a:lnTo>
                      <a:lnTo>
                        <a:pt x="361140" y="637484"/>
                      </a:lnTo>
                      <a:close/>
                      <a:moveTo>
                        <a:pt x="162344" y="637484"/>
                      </a:moveTo>
                      <a:lnTo>
                        <a:pt x="162344" y="803763"/>
                      </a:lnTo>
                      <a:lnTo>
                        <a:pt x="240925" y="803763"/>
                      </a:lnTo>
                      <a:lnTo>
                        <a:pt x="240925" y="637484"/>
                      </a:lnTo>
                      <a:close/>
                      <a:moveTo>
                        <a:pt x="47608" y="637484"/>
                      </a:moveTo>
                      <a:lnTo>
                        <a:pt x="47608" y="803763"/>
                      </a:lnTo>
                      <a:lnTo>
                        <a:pt x="126189" y="803763"/>
                      </a:lnTo>
                      <a:lnTo>
                        <a:pt x="126189" y="637484"/>
                      </a:lnTo>
                      <a:close/>
                      <a:moveTo>
                        <a:pt x="282559" y="427661"/>
                      </a:moveTo>
                      <a:lnTo>
                        <a:pt x="282559" y="593940"/>
                      </a:lnTo>
                      <a:lnTo>
                        <a:pt x="361140" y="593940"/>
                      </a:lnTo>
                      <a:lnTo>
                        <a:pt x="361140" y="427661"/>
                      </a:lnTo>
                      <a:close/>
                      <a:moveTo>
                        <a:pt x="162344" y="427661"/>
                      </a:moveTo>
                      <a:lnTo>
                        <a:pt x="162344" y="593940"/>
                      </a:lnTo>
                      <a:lnTo>
                        <a:pt x="240925" y="593940"/>
                      </a:lnTo>
                      <a:lnTo>
                        <a:pt x="240925" y="427661"/>
                      </a:lnTo>
                      <a:close/>
                      <a:moveTo>
                        <a:pt x="47608" y="427661"/>
                      </a:moveTo>
                      <a:lnTo>
                        <a:pt x="47608" y="593940"/>
                      </a:lnTo>
                      <a:lnTo>
                        <a:pt x="126189" y="593940"/>
                      </a:lnTo>
                      <a:lnTo>
                        <a:pt x="126189" y="427661"/>
                      </a:lnTo>
                      <a:close/>
                      <a:moveTo>
                        <a:pt x="4762" y="296136"/>
                      </a:moveTo>
                      <a:lnTo>
                        <a:pt x="419024" y="296136"/>
                      </a:lnTo>
                      <a:lnTo>
                        <a:pt x="419024" y="1905895"/>
                      </a:lnTo>
                      <a:lnTo>
                        <a:pt x="4762" y="1905895"/>
                      </a:lnTo>
                      <a:close/>
                      <a:moveTo>
                        <a:pt x="207131" y="0"/>
                      </a:moveTo>
                      <a:lnTo>
                        <a:pt x="414262" y="296031"/>
                      </a:lnTo>
                      <a:lnTo>
                        <a:pt x="0" y="296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65" name="Freeform 262">
                  <a:extLst>
                    <a:ext uri="{FF2B5EF4-FFF2-40B4-BE49-F238E27FC236}">
                      <a16:creationId xmlns:a16="http://schemas.microsoft.com/office/drawing/2014/main" id="{151694F8-98FB-4B18-935E-B01A38E04D8C}"/>
                    </a:ext>
                  </a:extLst>
                </p:cNvPr>
                <p:cNvSpPr/>
                <p:nvPr/>
              </p:nvSpPr>
              <p:spPr>
                <a:xfrm>
                  <a:off x="9287773" y="3724958"/>
                  <a:ext cx="424198" cy="971587"/>
                </a:xfrm>
                <a:custGeom>
                  <a:avLst/>
                  <a:gdLst>
                    <a:gd name="connsiteX0" fmla="*/ 313370 w 424198"/>
                    <a:gd name="connsiteY0" fmla="*/ 757047 h 971587"/>
                    <a:gd name="connsiteX1" fmla="*/ 313370 w 424198"/>
                    <a:gd name="connsiteY1" fmla="*/ 831409 h 971587"/>
                    <a:gd name="connsiteX2" fmla="*/ 387733 w 424198"/>
                    <a:gd name="connsiteY2" fmla="*/ 831409 h 971587"/>
                    <a:gd name="connsiteX3" fmla="*/ 387733 w 424198"/>
                    <a:gd name="connsiteY3" fmla="*/ 757047 h 971587"/>
                    <a:gd name="connsiteX4" fmla="*/ 221069 w 424198"/>
                    <a:gd name="connsiteY4" fmla="*/ 757047 h 971587"/>
                    <a:gd name="connsiteX5" fmla="*/ 221069 w 424198"/>
                    <a:gd name="connsiteY5" fmla="*/ 831409 h 971587"/>
                    <a:gd name="connsiteX6" fmla="*/ 295431 w 424198"/>
                    <a:gd name="connsiteY6" fmla="*/ 831409 h 971587"/>
                    <a:gd name="connsiteX7" fmla="*/ 295431 w 424198"/>
                    <a:gd name="connsiteY7" fmla="*/ 757047 h 971587"/>
                    <a:gd name="connsiteX8" fmla="*/ 128768 w 424198"/>
                    <a:gd name="connsiteY8" fmla="*/ 757047 h 971587"/>
                    <a:gd name="connsiteX9" fmla="*/ 128768 w 424198"/>
                    <a:gd name="connsiteY9" fmla="*/ 831409 h 971587"/>
                    <a:gd name="connsiteX10" fmla="*/ 203130 w 424198"/>
                    <a:gd name="connsiteY10" fmla="*/ 831409 h 971587"/>
                    <a:gd name="connsiteX11" fmla="*/ 203130 w 424198"/>
                    <a:gd name="connsiteY11" fmla="*/ 757047 h 971587"/>
                    <a:gd name="connsiteX12" fmla="*/ 36466 w 424198"/>
                    <a:gd name="connsiteY12" fmla="*/ 757047 h 971587"/>
                    <a:gd name="connsiteX13" fmla="*/ 36466 w 424198"/>
                    <a:gd name="connsiteY13" fmla="*/ 831409 h 971587"/>
                    <a:gd name="connsiteX14" fmla="*/ 110828 w 424198"/>
                    <a:gd name="connsiteY14" fmla="*/ 831409 h 971587"/>
                    <a:gd name="connsiteX15" fmla="*/ 110828 w 424198"/>
                    <a:gd name="connsiteY15" fmla="*/ 757047 h 971587"/>
                    <a:gd name="connsiteX16" fmla="*/ 313370 w 424198"/>
                    <a:gd name="connsiteY16" fmla="*/ 666687 h 971587"/>
                    <a:gd name="connsiteX17" fmla="*/ 313370 w 424198"/>
                    <a:gd name="connsiteY17" fmla="*/ 741049 h 971587"/>
                    <a:gd name="connsiteX18" fmla="*/ 387733 w 424198"/>
                    <a:gd name="connsiteY18" fmla="*/ 741049 h 971587"/>
                    <a:gd name="connsiteX19" fmla="*/ 387733 w 424198"/>
                    <a:gd name="connsiteY19" fmla="*/ 666687 h 971587"/>
                    <a:gd name="connsiteX20" fmla="*/ 221069 w 424198"/>
                    <a:gd name="connsiteY20" fmla="*/ 666687 h 971587"/>
                    <a:gd name="connsiteX21" fmla="*/ 221069 w 424198"/>
                    <a:gd name="connsiteY21" fmla="*/ 741049 h 971587"/>
                    <a:gd name="connsiteX22" fmla="*/ 295431 w 424198"/>
                    <a:gd name="connsiteY22" fmla="*/ 741049 h 971587"/>
                    <a:gd name="connsiteX23" fmla="*/ 295431 w 424198"/>
                    <a:gd name="connsiteY23" fmla="*/ 666687 h 971587"/>
                    <a:gd name="connsiteX24" fmla="*/ 128768 w 424198"/>
                    <a:gd name="connsiteY24" fmla="*/ 666687 h 971587"/>
                    <a:gd name="connsiteX25" fmla="*/ 128768 w 424198"/>
                    <a:gd name="connsiteY25" fmla="*/ 741049 h 971587"/>
                    <a:gd name="connsiteX26" fmla="*/ 203130 w 424198"/>
                    <a:gd name="connsiteY26" fmla="*/ 741049 h 971587"/>
                    <a:gd name="connsiteX27" fmla="*/ 203130 w 424198"/>
                    <a:gd name="connsiteY27" fmla="*/ 666687 h 971587"/>
                    <a:gd name="connsiteX28" fmla="*/ 36466 w 424198"/>
                    <a:gd name="connsiteY28" fmla="*/ 666687 h 971587"/>
                    <a:gd name="connsiteX29" fmla="*/ 36466 w 424198"/>
                    <a:gd name="connsiteY29" fmla="*/ 741049 h 971587"/>
                    <a:gd name="connsiteX30" fmla="*/ 110828 w 424198"/>
                    <a:gd name="connsiteY30" fmla="*/ 741049 h 971587"/>
                    <a:gd name="connsiteX31" fmla="*/ 110828 w 424198"/>
                    <a:gd name="connsiteY31" fmla="*/ 666687 h 971587"/>
                    <a:gd name="connsiteX32" fmla="*/ 313370 w 424198"/>
                    <a:gd name="connsiteY32" fmla="*/ 576327 h 971587"/>
                    <a:gd name="connsiteX33" fmla="*/ 313370 w 424198"/>
                    <a:gd name="connsiteY33" fmla="*/ 650690 h 971587"/>
                    <a:gd name="connsiteX34" fmla="*/ 387733 w 424198"/>
                    <a:gd name="connsiteY34" fmla="*/ 650690 h 971587"/>
                    <a:gd name="connsiteX35" fmla="*/ 387733 w 424198"/>
                    <a:gd name="connsiteY35" fmla="*/ 576327 h 971587"/>
                    <a:gd name="connsiteX36" fmla="*/ 221069 w 424198"/>
                    <a:gd name="connsiteY36" fmla="*/ 576327 h 971587"/>
                    <a:gd name="connsiteX37" fmla="*/ 221069 w 424198"/>
                    <a:gd name="connsiteY37" fmla="*/ 650690 h 971587"/>
                    <a:gd name="connsiteX38" fmla="*/ 295431 w 424198"/>
                    <a:gd name="connsiteY38" fmla="*/ 650690 h 971587"/>
                    <a:gd name="connsiteX39" fmla="*/ 295431 w 424198"/>
                    <a:gd name="connsiteY39" fmla="*/ 576327 h 971587"/>
                    <a:gd name="connsiteX40" fmla="*/ 128768 w 424198"/>
                    <a:gd name="connsiteY40" fmla="*/ 576327 h 971587"/>
                    <a:gd name="connsiteX41" fmla="*/ 128768 w 424198"/>
                    <a:gd name="connsiteY41" fmla="*/ 650690 h 971587"/>
                    <a:gd name="connsiteX42" fmla="*/ 203130 w 424198"/>
                    <a:gd name="connsiteY42" fmla="*/ 650690 h 971587"/>
                    <a:gd name="connsiteX43" fmla="*/ 203130 w 424198"/>
                    <a:gd name="connsiteY43" fmla="*/ 576327 h 971587"/>
                    <a:gd name="connsiteX44" fmla="*/ 36466 w 424198"/>
                    <a:gd name="connsiteY44" fmla="*/ 576327 h 971587"/>
                    <a:gd name="connsiteX45" fmla="*/ 36466 w 424198"/>
                    <a:gd name="connsiteY45" fmla="*/ 650690 h 971587"/>
                    <a:gd name="connsiteX46" fmla="*/ 110828 w 424198"/>
                    <a:gd name="connsiteY46" fmla="*/ 650690 h 971587"/>
                    <a:gd name="connsiteX47" fmla="*/ 110828 w 424198"/>
                    <a:gd name="connsiteY47" fmla="*/ 576327 h 971587"/>
                    <a:gd name="connsiteX48" fmla="*/ 313370 w 424198"/>
                    <a:gd name="connsiteY48" fmla="*/ 488415 h 971587"/>
                    <a:gd name="connsiteX49" fmla="*/ 313370 w 424198"/>
                    <a:gd name="connsiteY49" fmla="*/ 562777 h 971587"/>
                    <a:gd name="connsiteX50" fmla="*/ 387733 w 424198"/>
                    <a:gd name="connsiteY50" fmla="*/ 562777 h 971587"/>
                    <a:gd name="connsiteX51" fmla="*/ 387733 w 424198"/>
                    <a:gd name="connsiteY51" fmla="*/ 488415 h 971587"/>
                    <a:gd name="connsiteX52" fmla="*/ 221069 w 424198"/>
                    <a:gd name="connsiteY52" fmla="*/ 488415 h 971587"/>
                    <a:gd name="connsiteX53" fmla="*/ 221069 w 424198"/>
                    <a:gd name="connsiteY53" fmla="*/ 562777 h 971587"/>
                    <a:gd name="connsiteX54" fmla="*/ 295431 w 424198"/>
                    <a:gd name="connsiteY54" fmla="*/ 562777 h 971587"/>
                    <a:gd name="connsiteX55" fmla="*/ 295431 w 424198"/>
                    <a:gd name="connsiteY55" fmla="*/ 488415 h 971587"/>
                    <a:gd name="connsiteX56" fmla="*/ 128768 w 424198"/>
                    <a:gd name="connsiteY56" fmla="*/ 488415 h 971587"/>
                    <a:gd name="connsiteX57" fmla="*/ 128768 w 424198"/>
                    <a:gd name="connsiteY57" fmla="*/ 562777 h 971587"/>
                    <a:gd name="connsiteX58" fmla="*/ 203130 w 424198"/>
                    <a:gd name="connsiteY58" fmla="*/ 562777 h 971587"/>
                    <a:gd name="connsiteX59" fmla="*/ 203130 w 424198"/>
                    <a:gd name="connsiteY59" fmla="*/ 488415 h 971587"/>
                    <a:gd name="connsiteX60" fmla="*/ 36466 w 424198"/>
                    <a:gd name="connsiteY60" fmla="*/ 488415 h 971587"/>
                    <a:gd name="connsiteX61" fmla="*/ 36466 w 424198"/>
                    <a:gd name="connsiteY61" fmla="*/ 562777 h 971587"/>
                    <a:gd name="connsiteX62" fmla="*/ 110828 w 424198"/>
                    <a:gd name="connsiteY62" fmla="*/ 562777 h 971587"/>
                    <a:gd name="connsiteX63" fmla="*/ 110828 w 424198"/>
                    <a:gd name="connsiteY63" fmla="*/ 488415 h 971587"/>
                    <a:gd name="connsiteX64" fmla="*/ 313370 w 424198"/>
                    <a:gd name="connsiteY64" fmla="*/ 400503 h 971587"/>
                    <a:gd name="connsiteX65" fmla="*/ 313370 w 424198"/>
                    <a:gd name="connsiteY65" fmla="*/ 474865 h 971587"/>
                    <a:gd name="connsiteX66" fmla="*/ 387733 w 424198"/>
                    <a:gd name="connsiteY66" fmla="*/ 474865 h 971587"/>
                    <a:gd name="connsiteX67" fmla="*/ 387733 w 424198"/>
                    <a:gd name="connsiteY67" fmla="*/ 400503 h 971587"/>
                    <a:gd name="connsiteX68" fmla="*/ 221069 w 424198"/>
                    <a:gd name="connsiteY68" fmla="*/ 400503 h 971587"/>
                    <a:gd name="connsiteX69" fmla="*/ 221069 w 424198"/>
                    <a:gd name="connsiteY69" fmla="*/ 474865 h 971587"/>
                    <a:gd name="connsiteX70" fmla="*/ 295431 w 424198"/>
                    <a:gd name="connsiteY70" fmla="*/ 474865 h 971587"/>
                    <a:gd name="connsiteX71" fmla="*/ 295431 w 424198"/>
                    <a:gd name="connsiteY71" fmla="*/ 400503 h 971587"/>
                    <a:gd name="connsiteX72" fmla="*/ 128768 w 424198"/>
                    <a:gd name="connsiteY72" fmla="*/ 400503 h 971587"/>
                    <a:gd name="connsiteX73" fmla="*/ 128768 w 424198"/>
                    <a:gd name="connsiteY73" fmla="*/ 474865 h 971587"/>
                    <a:gd name="connsiteX74" fmla="*/ 203130 w 424198"/>
                    <a:gd name="connsiteY74" fmla="*/ 474865 h 971587"/>
                    <a:gd name="connsiteX75" fmla="*/ 203130 w 424198"/>
                    <a:gd name="connsiteY75" fmla="*/ 400503 h 971587"/>
                    <a:gd name="connsiteX76" fmla="*/ 36466 w 424198"/>
                    <a:gd name="connsiteY76" fmla="*/ 400503 h 971587"/>
                    <a:gd name="connsiteX77" fmla="*/ 36466 w 424198"/>
                    <a:gd name="connsiteY77" fmla="*/ 474865 h 971587"/>
                    <a:gd name="connsiteX78" fmla="*/ 110828 w 424198"/>
                    <a:gd name="connsiteY78" fmla="*/ 474865 h 971587"/>
                    <a:gd name="connsiteX79" fmla="*/ 110828 w 424198"/>
                    <a:gd name="connsiteY79" fmla="*/ 400503 h 971587"/>
                    <a:gd name="connsiteX80" fmla="*/ 313370 w 424198"/>
                    <a:gd name="connsiteY80" fmla="*/ 310534 h 971587"/>
                    <a:gd name="connsiteX81" fmla="*/ 313370 w 424198"/>
                    <a:gd name="connsiteY81" fmla="*/ 384896 h 971587"/>
                    <a:gd name="connsiteX82" fmla="*/ 387733 w 424198"/>
                    <a:gd name="connsiteY82" fmla="*/ 384896 h 971587"/>
                    <a:gd name="connsiteX83" fmla="*/ 387733 w 424198"/>
                    <a:gd name="connsiteY83" fmla="*/ 310534 h 971587"/>
                    <a:gd name="connsiteX84" fmla="*/ 221069 w 424198"/>
                    <a:gd name="connsiteY84" fmla="*/ 310534 h 971587"/>
                    <a:gd name="connsiteX85" fmla="*/ 221069 w 424198"/>
                    <a:gd name="connsiteY85" fmla="*/ 384896 h 971587"/>
                    <a:gd name="connsiteX86" fmla="*/ 295431 w 424198"/>
                    <a:gd name="connsiteY86" fmla="*/ 384896 h 971587"/>
                    <a:gd name="connsiteX87" fmla="*/ 295431 w 424198"/>
                    <a:gd name="connsiteY87" fmla="*/ 310534 h 971587"/>
                    <a:gd name="connsiteX88" fmla="*/ 128768 w 424198"/>
                    <a:gd name="connsiteY88" fmla="*/ 310534 h 971587"/>
                    <a:gd name="connsiteX89" fmla="*/ 128768 w 424198"/>
                    <a:gd name="connsiteY89" fmla="*/ 384896 h 971587"/>
                    <a:gd name="connsiteX90" fmla="*/ 203130 w 424198"/>
                    <a:gd name="connsiteY90" fmla="*/ 384896 h 971587"/>
                    <a:gd name="connsiteX91" fmla="*/ 203130 w 424198"/>
                    <a:gd name="connsiteY91" fmla="*/ 310534 h 971587"/>
                    <a:gd name="connsiteX92" fmla="*/ 36466 w 424198"/>
                    <a:gd name="connsiteY92" fmla="*/ 310534 h 971587"/>
                    <a:gd name="connsiteX93" fmla="*/ 36466 w 424198"/>
                    <a:gd name="connsiteY93" fmla="*/ 384896 h 971587"/>
                    <a:gd name="connsiteX94" fmla="*/ 110828 w 424198"/>
                    <a:gd name="connsiteY94" fmla="*/ 384896 h 971587"/>
                    <a:gd name="connsiteX95" fmla="*/ 110828 w 424198"/>
                    <a:gd name="connsiteY95" fmla="*/ 310534 h 971587"/>
                    <a:gd name="connsiteX96" fmla="*/ 422411 w 424198"/>
                    <a:gd name="connsiteY96" fmla="*/ 0 h 971587"/>
                    <a:gd name="connsiteX97" fmla="*/ 422411 w 424198"/>
                    <a:gd name="connsiteY97" fmla="*/ 253831 h 971587"/>
                    <a:gd name="connsiteX98" fmla="*/ 424198 w 424198"/>
                    <a:gd name="connsiteY98" fmla="*/ 253831 h 971587"/>
                    <a:gd name="connsiteX99" fmla="*/ 424198 w 424198"/>
                    <a:gd name="connsiteY99" fmla="*/ 971587 h 971587"/>
                    <a:gd name="connsiteX100" fmla="*/ 0 w 424198"/>
                    <a:gd name="connsiteY100" fmla="*/ 971587 h 971587"/>
                    <a:gd name="connsiteX101" fmla="*/ 0 w 424198"/>
                    <a:gd name="connsiteY101" fmla="*/ 253831 h 971587"/>
                    <a:gd name="connsiteX102" fmla="*/ 1787 w 424198"/>
                    <a:gd name="connsiteY102" fmla="*/ 253831 h 971587"/>
                    <a:gd name="connsiteX103" fmla="*/ 1787 w 424198"/>
                    <a:gd name="connsiteY103" fmla="*/ 52519 h 971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</a:cxnLst>
                  <a:rect l="l" t="t" r="r" b="b"/>
                  <a:pathLst>
                    <a:path w="424198" h="971587">
                      <a:moveTo>
                        <a:pt x="313370" y="757047"/>
                      </a:moveTo>
                      <a:lnTo>
                        <a:pt x="313370" y="831409"/>
                      </a:lnTo>
                      <a:lnTo>
                        <a:pt x="387733" y="831409"/>
                      </a:lnTo>
                      <a:lnTo>
                        <a:pt x="387733" y="757047"/>
                      </a:lnTo>
                      <a:close/>
                      <a:moveTo>
                        <a:pt x="221069" y="757047"/>
                      </a:moveTo>
                      <a:lnTo>
                        <a:pt x="221069" y="831409"/>
                      </a:lnTo>
                      <a:lnTo>
                        <a:pt x="295431" y="831409"/>
                      </a:lnTo>
                      <a:lnTo>
                        <a:pt x="295431" y="757047"/>
                      </a:lnTo>
                      <a:close/>
                      <a:moveTo>
                        <a:pt x="128768" y="757047"/>
                      </a:moveTo>
                      <a:lnTo>
                        <a:pt x="128768" y="831409"/>
                      </a:lnTo>
                      <a:lnTo>
                        <a:pt x="203130" y="831409"/>
                      </a:lnTo>
                      <a:lnTo>
                        <a:pt x="203130" y="757047"/>
                      </a:lnTo>
                      <a:close/>
                      <a:moveTo>
                        <a:pt x="36466" y="757047"/>
                      </a:moveTo>
                      <a:lnTo>
                        <a:pt x="36466" y="831409"/>
                      </a:lnTo>
                      <a:lnTo>
                        <a:pt x="110828" y="831409"/>
                      </a:lnTo>
                      <a:lnTo>
                        <a:pt x="110828" y="757047"/>
                      </a:lnTo>
                      <a:close/>
                      <a:moveTo>
                        <a:pt x="313370" y="666687"/>
                      </a:moveTo>
                      <a:lnTo>
                        <a:pt x="313370" y="741049"/>
                      </a:lnTo>
                      <a:lnTo>
                        <a:pt x="387733" y="741049"/>
                      </a:lnTo>
                      <a:lnTo>
                        <a:pt x="387733" y="666687"/>
                      </a:lnTo>
                      <a:close/>
                      <a:moveTo>
                        <a:pt x="221069" y="666687"/>
                      </a:moveTo>
                      <a:lnTo>
                        <a:pt x="221069" y="741049"/>
                      </a:lnTo>
                      <a:lnTo>
                        <a:pt x="295431" y="741049"/>
                      </a:lnTo>
                      <a:lnTo>
                        <a:pt x="295431" y="666687"/>
                      </a:lnTo>
                      <a:close/>
                      <a:moveTo>
                        <a:pt x="128768" y="666687"/>
                      </a:moveTo>
                      <a:lnTo>
                        <a:pt x="128768" y="741049"/>
                      </a:lnTo>
                      <a:lnTo>
                        <a:pt x="203130" y="741049"/>
                      </a:lnTo>
                      <a:lnTo>
                        <a:pt x="203130" y="666687"/>
                      </a:lnTo>
                      <a:close/>
                      <a:moveTo>
                        <a:pt x="36466" y="666687"/>
                      </a:moveTo>
                      <a:lnTo>
                        <a:pt x="36466" y="741049"/>
                      </a:lnTo>
                      <a:lnTo>
                        <a:pt x="110828" y="741049"/>
                      </a:lnTo>
                      <a:lnTo>
                        <a:pt x="110828" y="666687"/>
                      </a:lnTo>
                      <a:close/>
                      <a:moveTo>
                        <a:pt x="313370" y="576327"/>
                      </a:moveTo>
                      <a:lnTo>
                        <a:pt x="313370" y="650690"/>
                      </a:lnTo>
                      <a:lnTo>
                        <a:pt x="387733" y="650690"/>
                      </a:lnTo>
                      <a:lnTo>
                        <a:pt x="387733" y="576327"/>
                      </a:lnTo>
                      <a:close/>
                      <a:moveTo>
                        <a:pt x="221069" y="576327"/>
                      </a:moveTo>
                      <a:lnTo>
                        <a:pt x="221069" y="650690"/>
                      </a:lnTo>
                      <a:lnTo>
                        <a:pt x="295431" y="650690"/>
                      </a:lnTo>
                      <a:lnTo>
                        <a:pt x="295431" y="576327"/>
                      </a:lnTo>
                      <a:close/>
                      <a:moveTo>
                        <a:pt x="128768" y="576327"/>
                      </a:moveTo>
                      <a:lnTo>
                        <a:pt x="128768" y="650690"/>
                      </a:lnTo>
                      <a:lnTo>
                        <a:pt x="203130" y="650690"/>
                      </a:lnTo>
                      <a:lnTo>
                        <a:pt x="203130" y="576327"/>
                      </a:lnTo>
                      <a:close/>
                      <a:moveTo>
                        <a:pt x="36466" y="576327"/>
                      </a:moveTo>
                      <a:lnTo>
                        <a:pt x="36466" y="650690"/>
                      </a:lnTo>
                      <a:lnTo>
                        <a:pt x="110828" y="650690"/>
                      </a:lnTo>
                      <a:lnTo>
                        <a:pt x="110828" y="576327"/>
                      </a:lnTo>
                      <a:close/>
                      <a:moveTo>
                        <a:pt x="313370" y="488415"/>
                      </a:moveTo>
                      <a:lnTo>
                        <a:pt x="313370" y="562777"/>
                      </a:lnTo>
                      <a:lnTo>
                        <a:pt x="387733" y="562777"/>
                      </a:lnTo>
                      <a:lnTo>
                        <a:pt x="387733" y="488415"/>
                      </a:lnTo>
                      <a:close/>
                      <a:moveTo>
                        <a:pt x="221069" y="488415"/>
                      </a:moveTo>
                      <a:lnTo>
                        <a:pt x="221069" y="562777"/>
                      </a:lnTo>
                      <a:lnTo>
                        <a:pt x="295431" y="562777"/>
                      </a:lnTo>
                      <a:lnTo>
                        <a:pt x="295431" y="488415"/>
                      </a:lnTo>
                      <a:close/>
                      <a:moveTo>
                        <a:pt x="128768" y="488415"/>
                      </a:moveTo>
                      <a:lnTo>
                        <a:pt x="128768" y="562777"/>
                      </a:lnTo>
                      <a:lnTo>
                        <a:pt x="203130" y="562777"/>
                      </a:lnTo>
                      <a:lnTo>
                        <a:pt x="203130" y="488415"/>
                      </a:lnTo>
                      <a:close/>
                      <a:moveTo>
                        <a:pt x="36466" y="488415"/>
                      </a:moveTo>
                      <a:lnTo>
                        <a:pt x="36466" y="562777"/>
                      </a:lnTo>
                      <a:lnTo>
                        <a:pt x="110828" y="562777"/>
                      </a:lnTo>
                      <a:lnTo>
                        <a:pt x="110828" y="488415"/>
                      </a:lnTo>
                      <a:close/>
                      <a:moveTo>
                        <a:pt x="313370" y="400503"/>
                      </a:moveTo>
                      <a:lnTo>
                        <a:pt x="313370" y="474865"/>
                      </a:lnTo>
                      <a:lnTo>
                        <a:pt x="387733" y="474865"/>
                      </a:lnTo>
                      <a:lnTo>
                        <a:pt x="387733" y="400503"/>
                      </a:lnTo>
                      <a:close/>
                      <a:moveTo>
                        <a:pt x="221069" y="400503"/>
                      </a:moveTo>
                      <a:lnTo>
                        <a:pt x="221069" y="474865"/>
                      </a:lnTo>
                      <a:lnTo>
                        <a:pt x="295431" y="474865"/>
                      </a:lnTo>
                      <a:lnTo>
                        <a:pt x="295431" y="400503"/>
                      </a:lnTo>
                      <a:close/>
                      <a:moveTo>
                        <a:pt x="128768" y="400503"/>
                      </a:moveTo>
                      <a:lnTo>
                        <a:pt x="128768" y="474865"/>
                      </a:lnTo>
                      <a:lnTo>
                        <a:pt x="203130" y="474865"/>
                      </a:lnTo>
                      <a:lnTo>
                        <a:pt x="203130" y="400503"/>
                      </a:lnTo>
                      <a:close/>
                      <a:moveTo>
                        <a:pt x="36466" y="400503"/>
                      </a:moveTo>
                      <a:lnTo>
                        <a:pt x="36466" y="474865"/>
                      </a:lnTo>
                      <a:lnTo>
                        <a:pt x="110828" y="474865"/>
                      </a:lnTo>
                      <a:lnTo>
                        <a:pt x="110828" y="400503"/>
                      </a:lnTo>
                      <a:close/>
                      <a:moveTo>
                        <a:pt x="313370" y="310534"/>
                      </a:moveTo>
                      <a:lnTo>
                        <a:pt x="313370" y="384896"/>
                      </a:lnTo>
                      <a:lnTo>
                        <a:pt x="387733" y="384896"/>
                      </a:lnTo>
                      <a:lnTo>
                        <a:pt x="387733" y="310534"/>
                      </a:lnTo>
                      <a:close/>
                      <a:moveTo>
                        <a:pt x="221069" y="310534"/>
                      </a:moveTo>
                      <a:lnTo>
                        <a:pt x="221069" y="384896"/>
                      </a:lnTo>
                      <a:lnTo>
                        <a:pt x="295431" y="384896"/>
                      </a:lnTo>
                      <a:lnTo>
                        <a:pt x="295431" y="310534"/>
                      </a:lnTo>
                      <a:close/>
                      <a:moveTo>
                        <a:pt x="128768" y="310534"/>
                      </a:moveTo>
                      <a:lnTo>
                        <a:pt x="128768" y="384896"/>
                      </a:lnTo>
                      <a:lnTo>
                        <a:pt x="203130" y="384896"/>
                      </a:lnTo>
                      <a:lnTo>
                        <a:pt x="203130" y="310534"/>
                      </a:lnTo>
                      <a:close/>
                      <a:moveTo>
                        <a:pt x="36466" y="310534"/>
                      </a:moveTo>
                      <a:lnTo>
                        <a:pt x="36466" y="384896"/>
                      </a:lnTo>
                      <a:lnTo>
                        <a:pt x="110828" y="384896"/>
                      </a:lnTo>
                      <a:lnTo>
                        <a:pt x="110828" y="310534"/>
                      </a:lnTo>
                      <a:close/>
                      <a:moveTo>
                        <a:pt x="422411" y="0"/>
                      </a:moveTo>
                      <a:lnTo>
                        <a:pt x="422411" y="253831"/>
                      </a:lnTo>
                      <a:lnTo>
                        <a:pt x="424198" y="253831"/>
                      </a:lnTo>
                      <a:lnTo>
                        <a:pt x="424198" y="971587"/>
                      </a:lnTo>
                      <a:lnTo>
                        <a:pt x="0" y="971587"/>
                      </a:lnTo>
                      <a:lnTo>
                        <a:pt x="0" y="253831"/>
                      </a:lnTo>
                      <a:lnTo>
                        <a:pt x="1787" y="253831"/>
                      </a:lnTo>
                      <a:lnTo>
                        <a:pt x="1787" y="5251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66" name="Freeform 272">
                  <a:extLst>
                    <a:ext uri="{FF2B5EF4-FFF2-40B4-BE49-F238E27FC236}">
                      <a16:creationId xmlns:a16="http://schemas.microsoft.com/office/drawing/2014/main" id="{9C8F6A69-3F2C-409D-97A2-82F789483F95}"/>
                    </a:ext>
                  </a:extLst>
                </p:cNvPr>
                <p:cNvSpPr/>
                <p:nvPr/>
              </p:nvSpPr>
              <p:spPr>
                <a:xfrm>
                  <a:off x="8025252" y="3957547"/>
                  <a:ext cx="413890" cy="738998"/>
                </a:xfrm>
                <a:custGeom>
                  <a:avLst/>
                  <a:gdLst>
                    <a:gd name="connsiteX0" fmla="*/ 15171 w 413890"/>
                    <a:gd name="connsiteY0" fmla="*/ 628599 h 738998"/>
                    <a:gd name="connsiteX1" fmla="*/ 15171 w 413890"/>
                    <a:gd name="connsiteY1" fmla="*/ 674318 h 738998"/>
                    <a:gd name="connsiteX2" fmla="*/ 398720 w 413890"/>
                    <a:gd name="connsiteY2" fmla="*/ 674318 h 738998"/>
                    <a:gd name="connsiteX3" fmla="*/ 398720 w 413890"/>
                    <a:gd name="connsiteY3" fmla="*/ 628599 h 738998"/>
                    <a:gd name="connsiteX4" fmla="*/ 15171 w 413890"/>
                    <a:gd name="connsiteY4" fmla="*/ 553846 h 738998"/>
                    <a:gd name="connsiteX5" fmla="*/ 15171 w 413890"/>
                    <a:gd name="connsiteY5" fmla="*/ 599565 h 738998"/>
                    <a:gd name="connsiteX6" fmla="*/ 398720 w 413890"/>
                    <a:gd name="connsiteY6" fmla="*/ 599565 h 738998"/>
                    <a:gd name="connsiteX7" fmla="*/ 398720 w 413890"/>
                    <a:gd name="connsiteY7" fmla="*/ 553846 h 738998"/>
                    <a:gd name="connsiteX8" fmla="*/ 15171 w 413890"/>
                    <a:gd name="connsiteY8" fmla="*/ 479095 h 738998"/>
                    <a:gd name="connsiteX9" fmla="*/ 15171 w 413890"/>
                    <a:gd name="connsiteY9" fmla="*/ 524814 h 738998"/>
                    <a:gd name="connsiteX10" fmla="*/ 398720 w 413890"/>
                    <a:gd name="connsiteY10" fmla="*/ 524814 h 738998"/>
                    <a:gd name="connsiteX11" fmla="*/ 398720 w 413890"/>
                    <a:gd name="connsiteY11" fmla="*/ 479095 h 738998"/>
                    <a:gd name="connsiteX12" fmla="*/ 15171 w 413890"/>
                    <a:gd name="connsiteY12" fmla="*/ 404344 h 738998"/>
                    <a:gd name="connsiteX13" fmla="*/ 15171 w 413890"/>
                    <a:gd name="connsiteY13" fmla="*/ 450063 h 738998"/>
                    <a:gd name="connsiteX14" fmla="*/ 398720 w 413890"/>
                    <a:gd name="connsiteY14" fmla="*/ 450063 h 738998"/>
                    <a:gd name="connsiteX15" fmla="*/ 398720 w 413890"/>
                    <a:gd name="connsiteY15" fmla="*/ 404344 h 738998"/>
                    <a:gd name="connsiteX16" fmla="*/ 15171 w 413890"/>
                    <a:gd name="connsiteY16" fmla="*/ 329593 h 738998"/>
                    <a:gd name="connsiteX17" fmla="*/ 15171 w 413890"/>
                    <a:gd name="connsiteY17" fmla="*/ 375312 h 738998"/>
                    <a:gd name="connsiteX18" fmla="*/ 398720 w 413890"/>
                    <a:gd name="connsiteY18" fmla="*/ 375312 h 738998"/>
                    <a:gd name="connsiteX19" fmla="*/ 398720 w 413890"/>
                    <a:gd name="connsiteY19" fmla="*/ 329593 h 738998"/>
                    <a:gd name="connsiteX20" fmla="*/ 15171 w 413890"/>
                    <a:gd name="connsiteY20" fmla="*/ 254842 h 738998"/>
                    <a:gd name="connsiteX21" fmla="*/ 15171 w 413890"/>
                    <a:gd name="connsiteY21" fmla="*/ 300561 h 738998"/>
                    <a:gd name="connsiteX22" fmla="*/ 398720 w 413890"/>
                    <a:gd name="connsiteY22" fmla="*/ 300561 h 738998"/>
                    <a:gd name="connsiteX23" fmla="*/ 398720 w 413890"/>
                    <a:gd name="connsiteY23" fmla="*/ 254842 h 738998"/>
                    <a:gd name="connsiteX24" fmla="*/ 0 w 413890"/>
                    <a:gd name="connsiteY24" fmla="*/ 174099 h 738998"/>
                    <a:gd name="connsiteX25" fmla="*/ 83100 w 413890"/>
                    <a:gd name="connsiteY25" fmla="*/ 174099 h 738998"/>
                    <a:gd name="connsiteX26" fmla="*/ 83100 w 413890"/>
                    <a:gd name="connsiteY26" fmla="*/ 193873 h 738998"/>
                    <a:gd name="connsiteX27" fmla="*/ 330790 w 413890"/>
                    <a:gd name="connsiteY27" fmla="*/ 193873 h 738998"/>
                    <a:gd name="connsiteX28" fmla="*/ 330790 w 413890"/>
                    <a:gd name="connsiteY28" fmla="*/ 174099 h 738998"/>
                    <a:gd name="connsiteX29" fmla="*/ 413890 w 413890"/>
                    <a:gd name="connsiteY29" fmla="*/ 174099 h 738998"/>
                    <a:gd name="connsiteX30" fmla="*/ 413890 w 413890"/>
                    <a:gd name="connsiteY30" fmla="*/ 738998 h 738998"/>
                    <a:gd name="connsiteX31" fmla="*/ 0 w 413890"/>
                    <a:gd name="connsiteY31" fmla="*/ 738998 h 738998"/>
                    <a:gd name="connsiteX32" fmla="*/ 83100 w 413890"/>
                    <a:gd name="connsiteY32" fmla="*/ 96060 h 738998"/>
                    <a:gd name="connsiteX33" fmla="*/ 330790 w 413890"/>
                    <a:gd name="connsiteY33" fmla="*/ 96060 h 738998"/>
                    <a:gd name="connsiteX34" fmla="*/ 330790 w 413890"/>
                    <a:gd name="connsiteY34" fmla="*/ 174099 h 738998"/>
                    <a:gd name="connsiteX35" fmla="*/ 83100 w 413890"/>
                    <a:gd name="connsiteY35" fmla="*/ 174099 h 738998"/>
                    <a:gd name="connsiteX36" fmla="*/ 328871 w 413890"/>
                    <a:gd name="connsiteY36" fmla="*/ 90053 h 738998"/>
                    <a:gd name="connsiteX37" fmla="*/ 330790 w 413890"/>
                    <a:gd name="connsiteY37" fmla="*/ 90053 h 738998"/>
                    <a:gd name="connsiteX38" fmla="*/ 330790 w 413890"/>
                    <a:gd name="connsiteY38" fmla="*/ 96060 h 738998"/>
                    <a:gd name="connsiteX39" fmla="*/ 83100 w 413890"/>
                    <a:gd name="connsiteY39" fmla="*/ 90053 h 738998"/>
                    <a:gd name="connsiteX40" fmla="*/ 85019 w 413890"/>
                    <a:gd name="connsiteY40" fmla="*/ 90053 h 738998"/>
                    <a:gd name="connsiteX41" fmla="*/ 83100 w 413890"/>
                    <a:gd name="connsiteY41" fmla="*/ 96060 h 738998"/>
                    <a:gd name="connsiteX42" fmla="*/ 113787 w 413890"/>
                    <a:gd name="connsiteY42" fmla="*/ 0 h 738998"/>
                    <a:gd name="connsiteX43" fmla="*/ 300103 w 413890"/>
                    <a:gd name="connsiteY43" fmla="*/ 0 h 738998"/>
                    <a:gd name="connsiteX44" fmla="*/ 328871 w 413890"/>
                    <a:gd name="connsiteY44" fmla="*/ 90053 h 738998"/>
                    <a:gd name="connsiteX45" fmla="*/ 85019 w 413890"/>
                    <a:gd name="connsiteY45" fmla="*/ 90053 h 738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413890" h="738998">
                      <a:moveTo>
                        <a:pt x="15171" y="628599"/>
                      </a:moveTo>
                      <a:lnTo>
                        <a:pt x="15171" y="674318"/>
                      </a:lnTo>
                      <a:lnTo>
                        <a:pt x="398720" y="674318"/>
                      </a:lnTo>
                      <a:lnTo>
                        <a:pt x="398720" y="628599"/>
                      </a:lnTo>
                      <a:close/>
                      <a:moveTo>
                        <a:pt x="15171" y="553846"/>
                      </a:moveTo>
                      <a:lnTo>
                        <a:pt x="15171" y="599565"/>
                      </a:lnTo>
                      <a:lnTo>
                        <a:pt x="398720" y="599565"/>
                      </a:lnTo>
                      <a:lnTo>
                        <a:pt x="398720" y="553846"/>
                      </a:lnTo>
                      <a:close/>
                      <a:moveTo>
                        <a:pt x="15171" y="479095"/>
                      </a:moveTo>
                      <a:lnTo>
                        <a:pt x="15171" y="524814"/>
                      </a:lnTo>
                      <a:lnTo>
                        <a:pt x="398720" y="524814"/>
                      </a:lnTo>
                      <a:lnTo>
                        <a:pt x="398720" y="479095"/>
                      </a:lnTo>
                      <a:close/>
                      <a:moveTo>
                        <a:pt x="15171" y="404344"/>
                      </a:moveTo>
                      <a:lnTo>
                        <a:pt x="15171" y="450063"/>
                      </a:lnTo>
                      <a:lnTo>
                        <a:pt x="398720" y="450063"/>
                      </a:lnTo>
                      <a:lnTo>
                        <a:pt x="398720" y="404344"/>
                      </a:lnTo>
                      <a:close/>
                      <a:moveTo>
                        <a:pt x="15171" y="329593"/>
                      </a:moveTo>
                      <a:lnTo>
                        <a:pt x="15171" y="375312"/>
                      </a:lnTo>
                      <a:lnTo>
                        <a:pt x="398720" y="375312"/>
                      </a:lnTo>
                      <a:lnTo>
                        <a:pt x="398720" y="329593"/>
                      </a:lnTo>
                      <a:close/>
                      <a:moveTo>
                        <a:pt x="15171" y="254842"/>
                      </a:moveTo>
                      <a:lnTo>
                        <a:pt x="15171" y="300561"/>
                      </a:lnTo>
                      <a:lnTo>
                        <a:pt x="398720" y="300561"/>
                      </a:lnTo>
                      <a:lnTo>
                        <a:pt x="398720" y="254842"/>
                      </a:lnTo>
                      <a:close/>
                      <a:moveTo>
                        <a:pt x="0" y="174099"/>
                      </a:moveTo>
                      <a:lnTo>
                        <a:pt x="83100" y="174099"/>
                      </a:lnTo>
                      <a:lnTo>
                        <a:pt x="83100" y="193873"/>
                      </a:lnTo>
                      <a:lnTo>
                        <a:pt x="330790" y="193873"/>
                      </a:lnTo>
                      <a:lnTo>
                        <a:pt x="330790" y="174099"/>
                      </a:lnTo>
                      <a:lnTo>
                        <a:pt x="413890" y="174099"/>
                      </a:lnTo>
                      <a:lnTo>
                        <a:pt x="413890" y="738998"/>
                      </a:lnTo>
                      <a:lnTo>
                        <a:pt x="0" y="738998"/>
                      </a:lnTo>
                      <a:close/>
                      <a:moveTo>
                        <a:pt x="83100" y="96060"/>
                      </a:moveTo>
                      <a:lnTo>
                        <a:pt x="330790" y="96060"/>
                      </a:lnTo>
                      <a:lnTo>
                        <a:pt x="330790" y="174099"/>
                      </a:lnTo>
                      <a:lnTo>
                        <a:pt x="83100" y="174099"/>
                      </a:lnTo>
                      <a:close/>
                      <a:moveTo>
                        <a:pt x="328871" y="90053"/>
                      </a:moveTo>
                      <a:lnTo>
                        <a:pt x="330790" y="90053"/>
                      </a:lnTo>
                      <a:lnTo>
                        <a:pt x="330790" y="96060"/>
                      </a:lnTo>
                      <a:close/>
                      <a:moveTo>
                        <a:pt x="83100" y="90053"/>
                      </a:moveTo>
                      <a:lnTo>
                        <a:pt x="85019" y="90053"/>
                      </a:lnTo>
                      <a:lnTo>
                        <a:pt x="83100" y="96060"/>
                      </a:lnTo>
                      <a:close/>
                      <a:moveTo>
                        <a:pt x="113787" y="0"/>
                      </a:moveTo>
                      <a:lnTo>
                        <a:pt x="300103" y="0"/>
                      </a:lnTo>
                      <a:lnTo>
                        <a:pt x="328871" y="90053"/>
                      </a:lnTo>
                      <a:lnTo>
                        <a:pt x="85019" y="9005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67" name="Freeform 20">
                  <a:extLst>
                    <a:ext uri="{FF2B5EF4-FFF2-40B4-BE49-F238E27FC236}">
                      <a16:creationId xmlns:a16="http://schemas.microsoft.com/office/drawing/2014/main" id="{6FFCB4A6-6A57-405F-B488-CF0C59FA63D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747545" y="4001351"/>
                  <a:ext cx="505567" cy="69519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grpSp>
              <p:nvGrpSpPr>
                <p:cNvPr id="68" name="Group 277">
                  <a:extLst>
                    <a:ext uri="{FF2B5EF4-FFF2-40B4-BE49-F238E27FC236}">
                      <a16:creationId xmlns:a16="http://schemas.microsoft.com/office/drawing/2014/main" id="{04FD459B-1AE3-4D5F-A169-D62EFEAD574A}"/>
                    </a:ext>
                  </a:extLst>
                </p:cNvPr>
                <p:cNvGrpSpPr/>
                <p:nvPr/>
              </p:nvGrpSpPr>
              <p:grpSpPr>
                <a:xfrm>
                  <a:off x="6744103" y="3862699"/>
                  <a:ext cx="831711" cy="750274"/>
                  <a:chOff x="9042394" y="2835820"/>
                  <a:chExt cx="1153224" cy="1040307"/>
                </a:xfrm>
                <a:grpFill/>
              </p:grpSpPr>
              <p:sp>
                <p:nvSpPr>
                  <p:cNvPr id="70" name="Freeform 6">
                    <a:extLst>
                      <a:ext uri="{FF2B5EF4-FFF2-40B4-BE49-F238E27FC236}">
                        <a16:creationId xmlns:a16="http://schemas.microsoft.com/office/drawing/2014/main" id="{2251906E-D5BB-488A-B10E-41468988E56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450959" y="2835820"/>
                    <a:ext cx="744659" cy="1040305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  <p:sp>
                <p:nvSpPr>
                  <p:cNvPr id="71" name="Freeform 6">
                    <a:extLst>
                      <a:ext uri="{FF2B5EF4-FFF2-40B4-BE49-F238E27FC236}">
                        <a16:creationId xmlns:a16="http://schemas.microsoft.com/office/drawing/2014/main" id="{853BC57A-CF63-4C8E-9964-A6F13AC5D92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042394" y="3042003"/>
                    <a:ext cx="597073" cy="834124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</p:grpSp>
            <p:sp>
              <p:nvSpPr>
                <p:cNvPr id="69" name="Freeform 20">
                  <a:extLst>
                    <a:ext uri="{FF2B5EF4-FFF2-40B4-BE49-F238E27FC236}">
                      <a16:creationId xmlns:a16="http://schemas.microsoft.com/office/drawing/2014/main" id="{BA1A4557-711F-4AC7-B3D1-750EDDCF6CC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406323" y="4199561"/>
                  <a:ext cx="361422" cy="49698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</p:grpSp>
          <p:grpSp>
            <p:nvGrpSpPr>
              <p:cNvPr id="20" name="그룹 19">
                <a:extLst>
                  <a:ext uri="{FF2B5EF4-FFF2-40B4-BE49-F238E27FC236}">
                    <a16:creationId xmlns:a16="http://schemas.microsoft.com/office/drawing/2014/main" id="{9C5B48BB-CB6B-4183-9216-72ECAA3E314E}"/>
                  </a:ext>
                </a:extLst>
              </p:cNvPr>
              <p:cNvGrpSpPr/>
              <p:nvPr/>
            </p:nvGrpSpPr>
            <p:grpSpPr>
              <a:xfrm flipH="1">
                <a:off x="6657032" y="5293867"/>
                <a:ext cx="2790619" cy="896455"/>
                <a:chOff x="6744103" y="2790650"/>
                <a:chExt cx="5447897" cy="1905895"/>
              </a:xfrm>
              <a:grpFill/>
            </p:grpSpPr>
            <p:sp>
              <p:nvSpPr>
                <p:cNvPr id="50" name="Freeform 205">
                  <a:extLst>
                    <a:ext uri="{FF2B5EF4-FFF2-40B4-BE49-F238E27FC236}">
                      <a16:creationId xmlns:a16="http://schemas.microsoft.com/office/drawing/2014/main" id="{E7B683D9-0AAB-4BC6-A13B-16332C2AF718}"/>
                    </a:ext>
                  </a:extLst>
                </p:cNvPr>
                <p:cNvSpPr/>
                <p:nvPr/>
              </p:nvSpPr>
              <p:spPr>
                <a:xfrm>
                  <a:off x="10320282" y="3286845"/>
                  <a:ext cx="833141" cy="1409700"/>
                </a:xfrm>
                <a:custGeom>
                  <a:avLst/>
                  <a:gdLst>
                    <a:gd name="connsiteX0" fmla="*/ 615471 w 833141"/>
                    <a:gd name="connsiteY0" fmla="*/ 988335 h 1409700"/>
                    <a:gd name="connsiteX1" fmla="*/ 615471 w 833141"/>
                    <a:gd name="connsiteY1" fmla="*/ 1134385 h 1409700"/>
                    <a:gd name="connsiteX2" fmla="*/ 761521 w 833141"/>
                    <a:gd name="connsiteY2" fmla="*/ 1134385 h 1409700"/>
                    <a:gd name="connsiteX3" fmla="*/ 761521 w 833141"/>
                    <a:gd name="connsiteY3" fmla="*/ 988335 h 1409700"/>
                    <a:gd name="connsiteX4" fmla="*/ 434188 w 833141"/>
                    <a:gd name="connsiteY4" fmla="*/ 988335 h 1409700"/>
                    <a:gd name="connsiteX5" fmla="*/ 434188 w 833141"/>
                    <a:gd name="connsiteY5" fmla="*/ 1134385 h 1409700"/>
                    <a:gd name="connsiteX6" fmla="*/ 580238 w 833141"/>
                    <a:gd name="connsiteY6" fmla="*/ 1134385 h 1409700"/>
                    <a:gd name="connsiteX7" fmla="*/ 580238 w 833141"/>
                    <a:gd name="connsiteY7" fmla="*/ 988335 h 1409700"/>
                    <a:gd name="connsiteX8" fmla="*/ 252904 w 833141"/>
                    <a:gd name="connsiteY8" fmla="*/ 988335 h 1409700"/>
                    <a:gd name="connsiteX9" fmla="*/ 252904 w 833141"/>
                    <a:gd name="connsiteY9" fmla="*/ 1134385 h 1409700"/>
                    <a:gd name="connsiteX10" fmla="*/ 398954 w 833141"/>
                    <a:gd name="connsiteY10" fmla="*/ 1134385 h 1409700"/>
                    <a:gd name="connsiteX11" fmla="*/ 398954 w 833141"/>
                    <a:gd name="connsiteY11" fmla="*/ 988335 h 1409700"/>
                    <a:gd name="connsiteX12" fmla="*/ 71620 w 833141"/>
                    <a:gd name="connsiteY12" fmla="*/ 988335 h 1409700"/>
                    <a:gd name="connsiteX13" fmla="*/ 71620 w 833141"/>
                    <a:gd name="connsiteY13" fmla="*/ 1134385 h 1409700"/>
                    <a:gd name="connsiteX14" fmla="*/ 217670 w 833141"/>
                    <a:gd name="connsiteY14" fmla="*/ 1134385 h 1409700"/>
                    <a:gd name="connsiteX15" fmla="*/ 217670 w 833141"/>
                    <a:gd name="connsiteY15" fmla="*/ 988335 h 1409700"/>
                    <a:gd name="connsiteX16" fmla="*/ 615471 w 833141"/>
                    <a:gd name="connsiteY16" fmla="*/ 810865 h 1409700"/>
                    <a:gd name="connsiteX17" fmla="*/ 615471 w 833141"/>
                    <a:gd name="connsiteY17" fmla="*/ 956915 h 1409700"/>
                    <a:gd name="connsiteX18" fmla="*/ 761521 w 833141"/>
                    <a:gd name="connsiteY18" fmla="*/ 956915 h 1409700"/>
                    <a:gd name="connsiteX19" fmla="*/ 761521 w 833141"/>
                    <a:gd name="connsiteY19" fmla="*/ 810865 h 1409700"/>
                    <a:gd name="connsiteX20" fmla="*/ 434188 w 833141"/>
                    <a:gd name="connsiteY20" fmla="*/ 810865 h 1409700"/>
                    <a:gd name="connsiteX21" fmla="*/ 434188 w 833141"/>
                    <a:gd name="connsiteY21" fmla="*/ 956915 h 1409700"/>
                    <a:gd name="connsiteX22" fmla="*/ 580238 w 833141"/>
                    <a:gd name="connsiteY22" fmla="*/ 956915 h 1409700"/>
                    <a:gd name="connsiteX23" fmla="*/ 580238 w 833141"/>
                    <a:gd name="connsiteY23" fmla="*/ 810865 h 1409700"/>
                    <a:gd name="connsiteX24" fmla="*/ 252904 w 833141"/>
                    <a:gd name="connsiteY24" fmla="*/ 810865 h 1409700"/>
                    <a:gd name="connsiteX25" fmla="*/ 252904 w 833141"/>
                    <a:gd name="connsiteY25" fmla="*/ 956915 h 1409700"/>
                    <a:gd name="connsiteX26" fmla="*/ 398954 w 833141"/>
                    <a:gd name="connsiteY26" fmla="*/ 956915 h 1409700"/>
                    <a:gd name="connsiteX27" fmla="*/ 398954 w 833141"/>
                    <a:gd name="connsiteY27" fmla="*/ 810865 h 1409700"/>
                    <a:gd name="connsiteX28" fmla="*/ 71620 w 833141"/>
                    <a:gd name="connsiteY28" fmla="*/ 810865 h 1409700"/>
                    <a:gd name="connsiteX29" fmla="*/ 71620 w 833141"/>
                    <a:gd name="connsiteY29" fmla="*/ 956915 h 1409700"/>
                    <a:gd name="connsiteX30" fmla="*/ 217670 w 833141"/>
                    <a:gd name="connsiteY30" fmla="*/ 956915 h 1409700"/>
                    <a:gd name="connsiteX31" fmla="*/ 217670 w 833141"/>
                    <a:gd name="connsiteY31" fmla="*/ 810865 h 1409700"/>
                    <a:gd name="connsiteX32" fmla="*/ 615471 w 833141"/>
                    <a:gd name="connsiteY32" fmla="*/ 633395 h 1409700"/>
                    <a:gd name="connsiteX33" fmla="*/ 615471 w 833141"/>
                    <a:gd name="connsiteY33" fmla="*/ 779445 h 1409700"/>
                    <a:gd name="connsiteX34" fmla="*/ 761521 w 833141"/>
                    <a:gd name="connsiteY34" fmla="*/ 779445 h 1409700"/>
                    <a:gd name="connsiteX35" fmla="*/ 761521 w 833141"/>
                    <a:gd name="connsiteY35" fmla="*/ 633395 h 1409700"/>
                    <a:gd name="connsiteX36" fmla="*/ 434188 w 833141"/>
                    <a:gd name="connsiteY36" fmla="*/ 633395 h 1409700"/>
                    <a:gd name="connsiteX37" fmla="*/ 434188 w 833141"/>
                    <a:gd name="connsiteY37" fmla="*/ 779445 h 1409700"/>
                    <a:gd name="connsiteX38" fmla="*/ 580238 w 833141"/>
                    <a:gd name="connsiteY38" fmla="*/ 779445 h 1409700"/>
                    <a:gd name="connsiteX39" fmla="*/ 580238 w 833141"/>
                    <a:gd name="connsiteY39" fmla="*/ 633395 h 1409700"/>
                    <a:gd name="connsiteX40" fmla="*/ 252904 w 833141"/>
                    <a:gd name="connsiteY40" fmla="*/ 633395 h 1409700"/>
                    <a:gd name="connsiteX41" fmla="*/ 252904 w 833141"/>
                    <a:gd name="connsiteY41" fmla="*/ 779445 h 1409700"/>
                    <a:gd name="connsiteX42" fmla="*/ 398954 w 833141"/>
                    <a:gd name="connsiteY42" fmla="*/ 779445 h 1409700"/>
                    <a:gd name="connsiteX43" fmla="*/ 398954 w 833141"/>
                    <a:gd name="connsiteY43" fmla="*/ 633395 h 1409700"/>
                    <a:gd name="connsiteX44" fmla="*/ 71620 w 833141"/>
                    <a:gd name="connsiteY44" fmla="*/ 633395 h 1409700"/>
                    <a:gd name="connsiteX45" fmla="*/ 71620 w 833141"/>
                    <a:gd name="connsiteY45" fmla="*/ 779445 h 1409700"/>
                    <a:gd name="connsiteX46" fmla="*/ 217670 w 833141"/>
                    <a:gd name="connsiteY46" fmla="*/ 779445 h 1409700"/>
                    <a:gd name="connsiteX47" fmla="*/ 217670 w 833141"/>
                    <a:gd name="connsiteY47" fmla="*/ 633395 h 1409700"/>
                    <a:gd name="connsiteX48" fmla="*/ 615471 w 833141"/>
                    <a:gd name="connsiteY48" fmla="*/ 460732 h 1409700"/>
                    <a:gd name="connsiteX49" fmla="*/ 615471 w 833141"/>
                    <a:gd name="connsiteY49" fmla="*/ 606782 h 1409700"/>
                    <a:gd name="connsiteX50" fmla="*/ 761521 w 833141"/>
                    <a:gd name="connsiteY50" fmla="*/ 606782 h 1409700"/>
                    <a:gd name="connsiteX51" fmla="*/ 761521 w 833141"/>
                    <a:gd name="connsiteY51" fmla="*/ 460732 h 1409700"/>
                    <a:gd name="connsiteX52" fmla="*/ 434188 w 833141"/>
                    <a:gd name="connsiteY52" fmla="*/ 460732 h 1409700"/>
                    <a:gd name="connsiteX53" fmla="*/ 434188 w 833141"/>
                    <a:gd name="connsiteY53" fmla="*/ 606782 h 1409700"/>
                    <a:gd name="connsiteX54" fmla="*/ 580238 w 833141"/>
                    <a:gd name="connsiteY54" fmla="*/ 606782 h 1409700"/>
                    <a:gd name="connsiteX55" fmla="*/ 580238 w 833141"/>
                    <a:gd name="connsiteY55" fmla="*/ 460732 h 1409700"/>
                    <a:gd name="connsiteX56" fmla="*/ 252904 w 833141"/>
                    <a:gd name="connsiteY56" fmla="*/ 460732 h 1409700"/>
                    <a:gd name="connsiteX57" fmla="*/ 252904 w 833141"/>
                    <a:gd name="connsiteY57" fmla="*/ 606782 h 1409700"/>
                    <a:gd name="connsiteX58" fmla="*/ 398954 w 833141"/>
                    <a:gd name="connsiteY58" fmla="*/ 606782 h 1409700"/>
                    <a:gd name="connsiteX59" fmla="*/ 398954 w 833141"/>
                    <a:gd name="connsiteY59" fmla="*/ 460732 h 1409700"/>
                    <a:gd name="connsiteX60" fmla="*/ 71620 w 833141"/>
                    <a:gd name="connsiteY60" fmla="*/ 460732 h 1409700"/>
                    <a:gd name="connsiteX61" fmla="*/ 71620 w 833141"/>
                    <a:gd name="connsiteY61" fmla="*/ 606782 h 1409700"/>
                    <a:gd name="connsiteX62" fmla="*/ 217670 w 833141"/>
                    <a:gd name="connsiteY62" fmla="*/ 606782 h 1409700"/>
                    <a:gd name="connsiteX63" fmla="*/ 217670 w 833141"/>
                    <a:gd name="connsiteY63" fmla="*/ 460732 h 1409700"/>
                    <a:gd name="connsiteX64" fmla="*/ 615471 w 833141"/>
                    <a:gd name="connsiteY64" fmla="*/ 288069 h 1409700"/>
                    <a:gd name="connsiteX65" fmla="*/ 615471 w 833141"/>
                    <a:gd name="connsiteY65" fmla="*/ 434119 h 1409700"/>
                    <a:gd name="connsiteX66" fmla="*/ 761521 w 833141"/>
                    <a:gd name="connsiteY66" fmla="*/ 434119 h 1409700"/>
                    <a:gd name="connsiteX67" fmla="*/ 761521 w 833141"/>
                    <a:gd name="connsiteY67" fmla="*/ 288069 h 1409700"/>
                    <a:gd name="connsiteX68" fmla="*/ 434188 w 833141"/>
                    <a:gd name="connsiteY68" fmla="*/ 288069 h 1409700"/>
                    <a:gd name="connsiteX69" fmla="*/ 434188 w 833141"/>
                    <a:gd name="connsiteY69" fmla="*/ 434119 h 1409700"/>
                    <a:gd name="connsiteX70" fmla="*/ 580238 w 833141"/>
                    <a:gd name="connsiteY70" fmla="*/ 434119 h 1409700"/>
                    <a:gd name="connsiteX71" fmla="*/ 580238 w 833141"/>
                    <a:gd name="connsiteY71" fmla="*/ 288069 h 1409700"/>
                    <a:gd name="connsiteX72" fmla="*/ 252904 w 833141"/>
                    <a:gd name="connsiteY72" fmla="*/ 288069 h 1409700"/>
                    <a:gd name="connsiteX73" fmla="*/ 252904 w 833141"/>
                    <a:gd name="connsiteY73" fmla="*/ 434119 h 1409700"/>
                    <a:gd name="connsiteX74" fmla="*/ 398954 w 833141"/>
                    <a:gd name="connsiteY74" fmla="*/ 434119 h 1409700"/>
                    <a:gd name="connsiteX75" fmla="*/ 398954 w 833141"/>
                    <a:gd name="connsiteY75" fmla="*/ 288069 h 1409700"/>
                    <a:gd name="connsiteX76" fmla="*/ 71620 w 833141"/>
                    <a:gd name="connsiteY76" fmla="*/ 288069 h 1409700"/>
                    <a:gd name="connsiteX77" fmla="*/ 71620 w 833141"/>
                    <a:gd name="connsiteY77" fmla="*/ 434119 h 1409700"/>
                    <a:gd name="connsiteX78" fmla="*/ 217670 w 833141"/>
                    <a:gd name="connsiteY78" fmla="*/ 434119 h 1409700"/>
                    <a:gd name="connsiteX79" fmla="*/ 217670 w 833141"/>
                    <a:gd name="connsiteY79" fmla="*/ 288069 h 1409700"/>
                    <a:gd name="connsiteX80" fmla="*/ 615471 w 833141"/>
                    <a:gd name="connsiteY80" fmla="*/ 111367 h 1409700"/>
                    <a:gd name="connsiteX81" fmla="*/ 615471 w 833141"/>
                    <a:gd name="connsiteY81" fmla="*/ 257417 h 1409700"/>
                    <a:gd name="connsiteX82" fmla="*/ 761521 w 833141"/>
                    <a:gd name="connsiteY82" fmla="*/ 257417 h 1409700"/>
                    <a:gd name="connsiteX83" fmla="*/ 761521 w 833141"/>
                    <a:gd name="connsiteY83" fmla="*/ 111367 h 1409700"/>
                    <a:gd name="connsiteX84" fmla="*/ 434188 w 833141"/>
                    <a:gd name="connsiteY84" fmla="*/ 111367 h 1409700"/>
                    <a:gd name="connsiteX85" fmla="*/ 434188 w 833141"/>
                    <a:gd name="connsiteY85" fmla="*/ 257417 h 1409700"/>
                    <a:gd name="connsiteX86" fmla="*/ 580238 w 833141"/>
                    <a:gd name="connsiteY86" fmla="*/ 257417 h 1409700"/>
                    <a:gd name="connsiteX87" fmla="*/ 580238 w 833141"/>
                    <a:gd name="connsiteY87" fmla="*/ 111367 h 1409700"/>
                    <a:gd name="connsiteX88" fmla="*/ 252904 w 833141"/>
                    <a:gd name="connsiteY88" fmla="*/ 111367 h 1409700"/>
                    <a:gd name="connsiteX89" fmla="*/ 252904 w 833141"/>
                    <a:gd name="connsiteY89" fmla="*/ 257417 h 1409700"/>
                    <a:gd name="connsiteX90" fmla="*/ 398954 w 833141"/>
                    <a:gd name="connsiteY90" fmla="*/ 257417 h 1409700"/>
                    <a:gd name="connsiteX91" fmla="*/ 398954 w 833141"/>
                    <a:gd name="connsiteY91" fmla="*/ 111367 h 1409700"/>
                    <a:gd name="connsiteX92" fmla="*/ 71620 w 833141"/>
                    <a:gd name="connsiteY92" fmla="*/ 111367 h 1409700"/>
                    <a:gd name="connsiteX93" fmla="*/ 71620 w 833141"/>
                    <a:gd name="connsiteY93" fmla="*/ 257417 h 1409700"/>
                    <a:gd name="connsiteX94" fmla="*/ 217670 w 833141"/>
                    <a:gd name="connsiteY94" fmla="*/ 257417 h 1409700"/>
                    <a:gd name="connsiteX95" fmla="*/ 217670 w 833141"/>
                    <a:gd name="connsiteY95" fmla="*/ 111367 h 1409700"/>
                    <a:gd name="connsiteX96" fmla="*/ 0 w 833141"/>
                    <a:gd name="connsiteY96" fmla="*/ 0 h 1409700"/>
                    <a:gd name="connsiteX97" fmla="*/ 833141 w 833141"/>
                    <a:gd name="connsiteY97" fmla="*/ 0 h 1409700"/>
                    <a:gd name="connsiteX98" fmla="*/ 833141 w 833141"/>
                    <a:gd name="connsiteY98" fmla="*/ 1409700 h 1409700"/>
                    <a:gd name="connsiteX99" fmla="*/ 0 w 833141"/>
                    <a:gd name="connsiteY99" fmla="*/ 1409700 h 1409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</a:cxnLst>
                  <a:rect l="l" t="t" r="r" b="b"/>
                  <a:pathLst>
                    <a:path w="833141" h="1409700">
                      <a:moveTo>
                        <a:pt x="615471" y="988335"/>
                      </a:moveTo>
                      <a:lnTo>
                        <a:pt x="615471" y="1134385"/>
                      </a:lnTo>
                      <a:lnTo>
                        <a:pt x="761521" y="1134385"/>
                      </a:lnTo>
                      <a:lnTo>
                        <a:pt x="761521" y="988335"/>
                      </a:lnTo>
                      <a:close/>
                      <a:moveTo>
                        <a:pt x="434188" y="988335"/>
                      </a:moveTo>
                      <a:lnTo>
                        <a:pt x="434188" y="1134385"/>
                      </a:lnTo>
                      <a:lnTo>
                        <a:pt x="580238" y="1134385"/>
                      </a:lnTo>
                      <a:lnTo>
                        <a:pt x="580238" y="988335"/>
                      </a:lnTo>
                      <a:close/>
                      <a:moveTo>
                        <a:pt x="252904" y="988335"/>
                      </a:moveTo>
                      <a:lnTo>
                        <a:pt x="252904" y="1134385"/>
                      </a:lnTo>
                      <a:lnTo>
                        <a:pt x="398954" y="1134385"/>
                      </a:lnTo>
                      <a:lnTo>
                        <a:pt x="398954" y="988335"/>
                      </a:lnTo>
                      <a:close/>
                      <a:moveTo>
                        <a:pt x="71620" y="988335"/>
                      </a:moveTo>
                      <a:lnTo>
                        <a:pt x="71620" y="1134385"/>
                      </a:lnTo>
                      <a:lnTo>
                        <a:pt x="217670" y="1134385"/>
                      </a:lnTo>
                      <a:lnTo>
                        <a:pt x="217670" y="988335"/>
                      </a:lnTo>
                      <a:close/>
                      <a:moveTo>
                        <a:pt x="615471" y="810865"/>
                      </a:moveTo>
                      <a:lnTo>
                        <a:pt x="615471" y="956915"/>
                      </a:lnTo>
                      <a:lnTo>
                        <a:pt x="761521" y="956915"/>
                      </a:lnTo>
                      <a:lnTo>
                        <a:pt x="761521" y="810865"/>
                      </a:lnTo>
                      <a:close/>
                      <a:moveTo>
                        <a:pt x="434188" y="810865"/>
                      </a:moveTo>
                      <a:lnTo>
                        <a:pt x="434188" y="956915"/>
                      </a:lnTo>
                      <a:lnTo>
                        <a:pt x="580238" y="956915"/>
                      </a:lnTo>
                      <a:lnTo>
                        <a:pt x="580238" y="810865"/>
                      </a:lnTo>
                      <a:close/>
                      <a:moveTo>
                        <a:pt x="252904" y="810865"/>
                      </a:moveTo>
                      <a:lnTo>
                        <a:pt x="252904" y="956915"/>
                      </a:lnTo>
                      <a:lnTo>
                        <a:pt x="398954" y="956915"/>
                      </a:lnTo>
                      <a:lnTo>
                        <a:pt x="398954" y="810865"/>
                      </a:lnTo>
                      <a:close/>
                      <a:moveTo>
                        <a:pt x="71620" y="810865"/>
                      </a:moveTo>
                      <a:lnTo>
                        <a:pt x="71620" y="956915"/>
                      </a:lnTo>
                      <a:lnTo>
                        <a:pt x="217670" y="956915"/>
                      </a:lnTo>
                      <a:lnTo>
                        <a:pt x="217670" y="810865"/>
                      </a:lnTo>
                      <a:close/>
                      <a:moveTo>
                        <a:pt x="615471" y="633395"/>
                      </a:moveTo>
                      <a:lnTo>
                        <a:pt x="615471" y="779445"/>
                      </a:lnTo>
                      <a:lnTo>
                        <a:pt x="761521" y="779445"/>
                      </a:lnTo>
                      <a:lnTo>
                        <a:pt x="761521" y="633395"/>
                      </a:lnTo>
                      <a:close/>
                      <a:moveTo>
                        <a:pt x="434188" y="633395"/>
                      </a:moveTo>
                      <a:lnTo>
                        <a:pt x="434188" y="779445"/>
                      </a:lnTo>
                      <a:lnTo>
                        <a:pt x="580238" y="779445"/>
                      </a:lnTo>
                      <a:lnTo>
                        <a:pt x="580238" y="633395"/>
                      </a:lnTo>
                      <a:close/>
                      <a:moveTo>
                        <a:pt x="252904" y="633395"/>
                      </a:moveTo>
                      <a:lnTo>
                        <a:pt x="252904" y="779445"/>
                      </a:lnTo>
                      <a:lnTo>
                        <a:pt x="398954" y="779445"/>
                      </a:lnTo>
                      <a:lnTo>
                        <a:pt x="398954" y="633395"/>
                      </a:lnTo>
                      <a:close/>
                      <a:moveTo>
                        <a:pt x="71620" y="633395"/>
                      </a:moveTo>
                      <a:lnTo>
                        <a:pt x="71620" y="779445"/>
                      </a:lnTo>
                      <a:lnTo>
                        <a:pt x="217670" y="779445"/>
                      </a:lnTo>
                      <a:lnTo>
                        <a:pt x="217670" y="633395"/>
                      </a:lnTo>
                      <a:close/>
                      <a:moveTo>
                        <a:pt x="615471" y="460732"/>
                      </a:moveTo>
                      <a:lnTo>
                        <a:pt x="615471" y="606782"/>
                      </a:lnTo>
                      <a:lnTo>
                        <a:pt x="761521" y="606782"/>
                      </a:lnTo>
                      <a:lnTo>
                        <a:pt x="761521" y="460732"/>
                      </a:lnTo>
                      <a:close/>
                      <a:moveTo>
                        <a:pt x="434188" y="460732"/>
                      </a:moveTo>
                      <a:lnTo>
                        <a:pt x="434188" y="606782"/>
                      </a:lnTo>
                      <a:lnTo>
                        <a:pt x="580238" y="606782"/>
                      </a:lnTo>
                      <a:lnTo>
                        <a:pt x="580238" y="460732"/>
                      </a:lnTo>
                      <a:close/>
                      <a:moveTo>
                        <a:pt x="252904" y="460732"/>
                      </a:moveTo>
                      <a:lnTo>
                        <a:pt x="252904" y="606782"/>
                      </a:lnTo>
                      <a:lnTo>
                        <a:pt x="398954" y="606782"/>
                      </a:lnTo>
                      <a:lnTo>
                        <a:pt x="398954" y="460732"/>
                      </a:lnTo>
                      <a:close/>
                      <a:moveTo>
                        <a:pt x="71620" y="460732"/>
                      </a:moveTo>
                      <a:lnTo>
                        <a:pt x="71620" y="606782"/>
                      </a:lnTo>
                      <a:lnTo>
                        <a:pt x="217670" y="606782"/>
                      </a:lnTo>
                      <a:lnTo>
                        <a:pt x="217670" y="460732"/>
                      </a:lnTo>
                      <a:close/>
                      <a:moveTo>
                        <a:pt x="615471" y="288069"/>
                      </a:moveTo>
                      <a:lnTo>
                        <a:pt x="615471" y="434119"/>
                      </a:lnTo>
                      <a:lnTo>
                        <a:pt x="761521" y="434119"/>
                      </a:lnTo>
                      <a:lnTo>
                        <a:pt x="761521" y="288069"/>
                      </a:lnTo>
                      <a:close/>
                      <a:moveTo>
                        <a:pt x="434188" y="288069"/>
                      </a:moveTo>
                      <a:lnTo>
                        <a:pt x="434188" y="434119"/>
                      </a:lnTo>
                      <a:lnTo>
                        <a:pt x="580238" y="434119"/>
                      </a:lnTo>
                      <a:lnTo>
                        <a:pt x="580238" y="288069"/>
                      </a:lnTo>
                      <a:close/>
                      <a:moveTo>
                        <a:pt x="252904" y="288069"/>
                      </a:moveTo>
                      <a:lnTo>
                        <a:pt x="252904" y="434119"/>
                      </a:lnTo>
                      <a:lnTo>
                        <a:pt x="398954" y="434119"/>
                      </a:lnTo>
                      <a:lnTo>
                        <a:pt x="398954" y="288069"/>
                      </a:lnTo>
                      <a:close/>
                      <a:moveTo>
                        <a:pt x="71620" y="288069"/>
                      </a:moveTo>
                      <a:lnTo>
                        <a:pt x="71620" y="434119"/>
                      </a:lnTo>
                      <a:lnTo>
                        <a:pt x="217670" y="434119"/>
                      </a:lnTo>
                      <a:lnTo>
                        <a:pt x="217670" y="288069"/>
                      </a:lnTo>
                      <a:close/>
                      <a:moveTo>
                        <a:pt x="615471" y="111367"/>
                      </a:moveTo>
                      <a:lnTo>
                        <a:pt x="615471" y="257417"/>
                      </a:lnTo>
                      <a:lnTo>
                        <a:pt x="761521" y="257417"/>
                      </a:lnTo>
                      <a:lnTo>
                        <a:pt x="761521" y="111367"/>
                      </a:lnTo>
                      <a:close/>
                      <a:moveTo>
                        <a:pt x="434188" y="111367"/>
                      </a:moveTo>
                      <a:lnTo>
                        <a:pt x="434188" y="257417"/>
                      </a:lnTo>
                      <a:lnTo>
                        <a:pt x="580238" y="257417"/>
                      </a:lnTo>
                      <a:lnTo>
                        <a:pt x="580238" y="111367"/>
                      </a:lnTo>
                      <a:close/>
                      <a:moveTo>
                        <a:pt x="252904" y="111367"/>
                      </a:moveTo>
                      <a:lnTo>
                        <a:pt x="252904" y="257417"/>
                      </a:lnTo>
                      <a:lnTo>
                        <a:pt x="398954" y="257417"/>
                      </a:lnTo>
                      <a:lnTo>
                        <a:pt x="398954" y="111367"/>
                      </a:lnTo>
                      <a:close/>
                      <a:moveTo>
                        <a:pt x="71620" y="111367"/>
                      </a:moveTo>
                      <a:lnTo>
                        <a:pt x="71620" y="257417"/>
                      </a:lnTo>
                      <a:lnTo>
                        <a:pt x="217670" y="257417"/>
                      </a:lnTo>
                      <a:lnTo>
                        <a:pt x="217670" y="111367"/>
                      </a:lnTo>
                      <a:close/>
                      <a:moveTo>
                        <a:pt x="0" y="0"/>
                      </a:moveTo>
                      <a:lnTo>
                        <a:pt x="833141" y="0"/>
                      </a:lnTo>
                      <a:lnTo>
                        <a:pt x="833141" y="1409700"/>
                      </a:lnTo>
                      <a:lnTo>
                        <a:pt x="0" y="14097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51" name="Freeform 229">
                  <a:extLst>
                    <a:ext uri="{FF2B5EF4-FFF2-40B4-BE49-F238E27FC236}">
                      <a16:creationId xmlns:a16="http://schemas.microsoft.com/office/drawing/2014/main" id="{6EFAF60F-1296-4AF2-93FF-583264F85F1E}"/>
                    </a:ext>
                  </a:extLst>
                </p:cNvPr>
                <p:cNvSpPr/>
                <p:nvPr/>
              </p:nvSpPr>
              <p:spPr>
                <a:xfrm>
                  <a:off x="8755898" y="2811283"/>
                  <a:ext cx="495300" cy="1885262"/>
                </a:xfrm>
                <a:custGeom>
                  <a:avLst/>
                  <a:gdLst>
                    <a:gd name="connsiteX0" fmla="*/ 340274 w 495300"/>
                    <a:gd name="connsiteY0" fmla="*/ 1548428 h 1885262"/>
                    <a:gd name="connsiteX1" fmla="*/ 340274 w 495300"/>
                    <a:gd name="connsiteY1" fmla="*/ 1720733 h 1885262"/>
                    <a:gd name="connsiteX2" fmla="*/ 431800 w 495300"/>
                    <a:gd name="connsiteY2" fmla="*/ 1720733 h 1885262"/>
                    <a:gd name="connsiteX3" fmla="*/ 431800 w 495300"/>
                    <a:gd name="connsiteY3" fmla="*/ 1548428 h 1885262"/>
                    <a:gd name="connsiteX4" fmla="*/ 193736 w 495300"/>
                    <a:gd name="connsiteY4" fmla="*/ 1548428 h 1885262"/>
                    <a:gd name="connsiteX5" fmla="*/ 193736 w 495300"/>
                    <a:gd name="connsiteY5" fmla="*/ 1720733 h 1885262"/>
                    <a:gd name="connsiteX6" fmla="*/ 285262 w 495300"/>
                    <a:gd name="connsiteY6" fmla="*/ 1720733 h 1885262"/>
                    <a:gd name="connsiteX7" fmla="*/ 285262 w 495300"/>
                    <a:gd name="connsiteY7" fmla="*/ 1548428 h 1885262"/>
                    <a:gd name="connsiteX8" fmla="*/ 49762 w 495300"/>
                    <a:gd name="connsiteY8" fmla="*/ 1548428 h 1885262"/>
                    <a:gd name="connsiteX9" fmla="*/ 49762 w 495300"/>
                    <a:gd name="connsiteY9" fmla="*/ 1720733 h 1885262"/>
                    <a:gd name="connsiteX10" fmla="*/ 141288 w 495300"/>
                    <a:gd name="connsiteY10" fmla="*/ 1720733 h 1885262"/>
                    <a:gd name="connsiteX11" fmla="*/ 141288 w 495300"/>
                    <a:gd name="connsiteY11" fmla="*/ 1548428 h 1885262"/>
                    <a:gd name="connsiteX12" fmla="*/ 340274 w 495300"/>
                    <a:gd name="connsiteY12" fmla="*/ 1324645 h 1885262"/>
                    <a:gd name="connsiteX13" fmla="*/ 340274 w 495300"/>
                    <a:gd name="connsiteY13" fmla="*/ 1496950 h 1885262"/>
                    <a:gd name="connsiteX14" fmla="*/ 431800 w 495300"/>
                    <a:gd name="connsiteY14" fmla="*/ 1496950 h 1885262"/>
                    <a:gd name="connsiteX15" fmla="*/ 431800 w 495300"/>
                    <a:gd name="connsiteY15" fmla="*/ 1324645 h 1885262"/>
                    <a:gd name="connsiteX16" fmla="*/ 193736 w 495300"/>
                    <a:gd name="connsiteY16" fmla="*/ 1324645 h 1885262"/>
                    <a:gd name="connsiteX17" fmla="*/ 193736 w 495300"/>
                    <a:gd name="connsiteY17" fmla="*/ 1496950 h 1885262"/>
                    <a:gd name="connsiteX18" fmla="*/ 285262 w 495300"/>
                    <a:gd name="connsiteY18" fmla="*/ 1496950 h 1885262"/>
                    <a:gd name="connsiteX19" fmla="*/ 285262 w 495300"/>
                    <a:gd name="connsiteY19" fmla="*/ 1324645 h 1885262"/>
                    <a:gd name="connsiteX20" fmla="*/ 49762 w 495300"/>
                    <a:gd name="connsiteY20" fmla="*/ 1324645 h 1885262"/>
                    <a:gd name="connsiteX21" fmla="*/ 49762 w 495300"/>
                    <a:gd name="connsiteY21" fmla="*/ 1496950 h 1885262"/>
                    <a:gd name="connsiteX22" fmla="*/ 141288 w 495300"/>
                    <a:gd name="connsiteY22" fmla="*/ 1496950 h 1885262"/>
                    <a:gd name="connsiteX23" fmla="*/ 141288 w 495300"/>
                    <a:gd name="connsiteY23" fmla="*/ 1324645 h 1885262"/>
                    <a:gd name="connsiteX24" fmla="*/ 57150 w 495300"/>
                    <a:gd name="connsiteY24" fmla="*/ 1188612 h 1885262"/>
                    <a:gd name="connsiteX25" fmla="*/ 57150 w 495300"/>
                    <a:gd name="connsiteY25" fmla="*/ 1234331 h 1885262"/>
                    <a:gd name="connsiteX26" fmla="*/ 438150 w 495300"/>
                    <a:gd name="connsiteY26" fmla="*/ 1234331 h 1885262"/>
                    <a:gd name="connsiteX27" fmla="*/ 438150 w 495300"/>
                    <a:gd name="connsiteY27" fmla="*/ 1188612 h 1885262"/>
                    <a:gd name="connsiteX28" fmla="*/ 57150 w 495300"/>
                    <a:gd name="connsiteY28" fmla="*/ 1115858 h 1885262"/>
                    <a:gd name="connsiteX29" fmla="*/ 57150 w 495300"/>
                    <a:gd name="connsiteY29" fmla="*/ 1161577 h 1885262"/>
                    <a:gd name="connsiteX30" fmla="*/ 438150 w 495300"/>
                    <a:gd name="connsiteY30" fmla="*/ 1161577 h 1885262"/>
                    <a:gd name="connsiteX31" fmla="*/ 438150 w 495300"/>
                    <a:gd name="connsiteY31" fmla="*/ 1115858 h 1885262"/>
                    <a:gd name="connsiteX32" fmla="*/ 57150 w 495300"/>
                    <a:gd name="connsiteY32" fmla="*/ 1043104 h 1885262"/>
                    <a:gd name="connsiteX33" fmla="*/ 57150 w 495300"/>
                    <a:gd name="connsiteY33" fmla="*/ 1088823 h 1885262"/>
                    <a:gd name="connsiteX34" fmla="*/ 438150 w 495300"/>
                    <a:gd name="connsiteY34" fmla="*/ 1088823 h 1885262"/>
                    <a:gd name="connsiteX35" fmla="*/ 438150 w 495300"/>
                    <a:gd name="connsiteY35" fmla="*/ 1043104 h 1885262"/>
                    <a:gd name="connsiteX36" fmla="*/ 57150 w 495300"/>
                    <a:gd name="connsiteY36" fmla="*/ 970350 h 1885262"/>
                    <a:gd name="connsiteX37" fmla="*/ 57150 w 495300"/>
                    <a:gd name="connsiteY37" fmla="*/ 1016069 h 1885262"/>
                    <a:gd name="connsiteX38" fmla="*/ 438150 w 495300"/>
                    <a:gd name="connsiteY38" fmla="*/ 1016069 h 1885262"/>
                    <a:gd name="connsiteX39" fmla="*/ 438150 w 495300"/>
                    <a:gd name="connsiteY39" fmla="*/ 970350 h 1885262"/>
                    <a:gd name="connsiteX40" fmla="*/ 57150 w 495300"/>
                    <a:gd name="connsiteY40" fmla="*/ 897596 h 1885262"/>
                    <a:gd name="connsiteX41" fmla="*/ 57150 w 495300"/>
                    <a:gd name="connsiteY41" fmla="*/ 943315 h 1885262"/>
                    <a:gd name="connsiteX42" fmla="*/ 438150 w 495300"/>
                    <a:gd name="connsiteY42" fmla="*/ 943315 h 1885262"/>
                    <a:gd name="connsiteX43" fmla="*/ 438150 w 495300"/>
                    <a:gd name="connsiteY43" fmla="*/ 897596 h 1885262"/>
                    <a:gd name="connsiteX44" fmla="*/ 57150 w 495300"/>
                    <a:gd name="connsiteY44" fmla="*/ 824842 h 1885262"/>
                    <a:gd name="connsiteX45" fmla="*/ 57150 w 495300"/>
                    <a:gd name="connsiteY45" fmla="*/ 870561 h 1885262"/>
                    <a:gd name="connsiteX46" fmla="*/ 438150 w 495300"/>
                    <a:gd name="connsiteY46" fmla="*/ 870561 h 1885262"/>
                    <a:gd name="connsiteX47" fmla="*/ 438150 w 495300"/>
                    <a:gd name="connsiteY47" fmla="*/ 824842 h 1885262"/>
                    <a:gd name="connsiteX48" fmla="*/ 57150 w 495300"/>
                    <a:gd name="connsiteY48" fmla="*/ 752088 h 1885262"/>
                    <a:gd name="connsiteX49" fmla="*/ 57150 w 495300"/>
                    <a:gd name="connsiteY49" fmla="*/ 797807 h 1885262"/>
                    <a:gd name="connsiteX50" fmla="*/ 438150 w 495300"/>
                    <a:gd name="connsiteY50" fmla="*/ 797807 h 1885262"/>
                    <a:gd name="connsiteX51" fmla="*/ 438150 w 495300"/>
                    <a:gd name="connsiteY51" fmla="*/ 752088 h 1885262"/>
                    <a:gd name="connsiteX52" fmla="*/ 57150 w 495300"/>
                    <a:gd name="connsiteY52" fmla="*/ 679334 h 1885262"/>
                    <a:gd name="connsiteX53" fmla="*/ 57150 w 495300"/>
                    <a:gd name="connsiteY53" fmla="*/ 725053 h 1885262"/>
                    <a:gd name="connsiteX54" fmla="*/ 438150 w 495300"/>
                    <a:gd name="connsiteY54" fmla="*/ 725053 h 1885262"/>
                    <a:gd name="connsiteX55" fmla="*/ 438150 w 495300"/>
                    <a:gd name="connsiteY55" fmla="*/ 679334 h 1885262"/>
                    <a:gd name="connsiteX56" fmla="*/ 57150 w 495300"/>
                    <a:gd name="connsiteY56" fmla="*/ 606580 h 1885262"/>
                    <a:gd name="connsiteX57" fmla="*/ 57150 w 495300"/>
                    <a:gd name="connsiteY57" fmla="*/ 652299 h 1885262"/>
                    <a:gd name="connsiteX58" fmla="*/ 438150 w 495300"/>
                    <a:gd name="connsiteY58" fmla="*/ 652299 h 1885262"/>
                    <a:gd name="connsiteX59" fmla="*/ 438150 w 495300"/>
                    <a:gd name="connsiteY59" fmla="*/ 606580 h 1885262"/>
                    <a:gd name="connsiteX60" fmla="*/ 57150 w 495300"/>
                    <a:gd name="connsiteY60" fmla="*/ 533826 h 1885262"/>
                    <a:gd name="connsiteX61" fmla="*/ 57150 w 495300"/>
                    <a:gd name="connsiteY61" fmla="*/ 579545 h 1885262"/>
                    <a:gd name="connsiteX62" fmla="*/ 438150 w 495300"/>
                    <a:gd name="connsiteY62" fmla="*/ 579545 h 1885262"/>
                    <a:gd name="connsiteX63" fmla="*/ 438150 w 495300"/>
                    <a:gd name="connsiteY63" fmla="*/ 533826 h 1885262"/>
                    <a:gd name="connsiteX64" fmla="*/ 247650 w 495300"/>
                    <a:gd name="connsiteY64" fmla="*/ 0 h 1885262"/>
                    <a:gd name="connsiteX65" fmla="*/ 284479 w 495300"/>
                    <a:gd name="connsiteY65" fmla="*/ 306217 h 1885262"/>
                    <a:gd name="connsiteX66" fmla="*/ 363844 w 495300"/>
                    <a:gd name="connsiteY66" fmla="*/ 306217 h 1885262"/>
                    <a:gd name="connsiteX67" fmla="*/ 363844 w 495300"/>
                    <a:gd name="connsiteY67" fmla="*/ 458099 h 1885262"/>
                    <a:gd name="connsiteX68" fmla="*/ 495300 w 495300"/>
                    <a:gd name="connsiteY68" fmla="*/ 458099 h 1885262"/>
                    <a:gd name="connsiteX69" fmla="*/ 495300 w 495300"/>
                    <a:gd name="connsiteY69" fmla="*/ 1885262 h 1885262"/>
                    <a:gd name="connsiteX70" fmla="*/ 0 w 495300"/>
                    <a:gd name="connsiteY70" fmla="*/ 1885262 h 1885262"/>
                    <a:gd name="connsiteX71" fmla="*/ 0 w 495300"/>
                    <a:gd name="connsiteY71" fmla="*/ 458099 h 1885262"/>
                    <a:gd name="connsiteX72" fmla="*/ 131457 w 495300"/>
                    <a:gd name="connsiteY72" fmla="*/ 458099 h 1885262"/>
                    <a:gd name="connsiteX73" fmla="*/ 131457 w 495300"/>
                    <a:gd name="connsiteY73" fmla="*/ 306217 h 1885262"/>
                    <a:gd name="connsiteX74" fmla="*/ 210821 w 495300"/>
                    <a:gd name="connsiteY74" fmla="*/ 306217 h 1885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495300" h="1885262">
                      <a:moveTo>
                        <a:pt x="340274" y="1548428"/>
                      </a:moveTo>
                      <a:lnTo>
                        <a:pt x="340274" y="1720733"/>
                      </a:lnTo>
                      <a:lnTo>
                        <a:pt x="431800" y="1720733"/>
                      </a:lnTo>
                      <a:lnTo>
                        <a:pt x="431800" y="1548428"/>
                      </a:lnTo>
                      <a:close/>
                      <a:moveTo>
                        <a:pt x="193736" y="1548428"/>
                      </a:moveTo>
                      <a:lnTo>
                        <a:pt x="193736" y="1720733"/>
                      </a:lnTo>
                      <a:lnTo>
                        <a:pt x="285262" y="1720733"/>
                      </a:lnTo>
                      <a:lnTo>
                        <a:pt x="285262" y="1548428"/>
                      </a:lnTo>
                      <a:close/>
                      <a:moveTo>
                        <a:pt x="49762" y="1548428"/>
                      </a:moveTo>
                      <a:lnTo>
                        <a:pt x="49762" y="1720733"/>
                      </a:lnTo>
                      <a:lnTo>
                        <a:pt x="141288" y="1720733"/>
                      </a:lnTo>
                      <a:lnTo>
                        <a:pt x="141288" y="1548428"/>
                      </a:lnTo>
                      <a:close/>
                      <a:moveTo>
                        <a:pt x="340274" y="1324645"/>
                      </a:moveTo>
                      <a:lnTo>
                        <a:pt x="340274" y="1496950"/>
                      </a:lnTo>
                      <a:lnTo>
                        <a:pt x="431800" y="1496950"/>
                      </a:lnTo>
                      <a:lnTo>
                        <a:pt x="431800" y="1324645"/>
                      </a:lnTo>
                      <a:close/>
                      <a:moveTo>
                        <a:pt x="193736" y="1324645"/>
                      </a:moveTo>
                      <a:lnTo>
                        <a:pt x="193736" y="1496950"/>
                      </a:lnTo>
                      <a:lnTo>
                        <a:pt x="285262" y="1496950"/>
                      </a:lnTo>
                      <a:lnTo>
                        <a:pt x="285262" y="1324645"/>
                      </a:lnTo>
                      <a:close/>
                      <a:moveTo>
                        <a:pt x="49762" y="1324645"/>
                      </a:moveTo>
                      <a:lnTo>
                        <a:pt x="49762" y="1496950"/>
                      </a:lnTo>
                      <a:lnTo>
                        <a:pt x="141288" y="1496950"/>
                      </a:lnTo>
                      <a:lnTo>
                        <a:pt x="141288" y="1324645"/>
                      </a:lnTo>
                      <a:close/>
                      <a:moveTo>
                        <a:pt x="57150" y="1188612"/>
                      </a:moveTo>
                      <a:lnTo>
                        <a:pt x="57150" y="1234331"/>
                      </a:lnTo>
                      <a:lnTo>
                        <a:pt x="438150" y="1234331"/>
                      </a:lnTo>
                      <a:lnTo>
                        <a:pt x="438150" y="1188612"/>
                      </a:lnTo>
                      <a:close/>
                      <a:moveTo>
                        <a:pt x="57150" y="1115858"/>
                      </a:moveTo>
                      <a:lnTo>
                        <a:pt x="57150" y="1161577"/>
                      </a:lnTo>
                      <a:lnTo>
                        <a:pt x="438150" y="1161577"/>
                      </a:lnTo>
                      <a:lnTo>
                        <a:pt x="438150" y="1115858"/>
                      </a:lnTo>
                      <a:close/>
                      <a:moveTo>
                        <a:pt x="57150" y="1043104"/>
                      </a:moveTo>
                      <a:lnTo>
                        <a:pt x="57150" y="1088823"/>
                      </a:lnTo>
                      <a:lnTo>
                        <a:pt x="438150" y="1088823"/>
                      </a:lnTo>
                      <a:lnTo>
                        <a:pt x="438150" y="1043104"/>
                      </a:lnTo>
                      <a:close/>
                      <a:moveTo>
                        <a:pt x="57150" y="970350"/>
                      </a:moveTo>
                      <a:lnTo>
                        <a:pt x="57150" y="1016069"/>
                      </a:lnTo>
                      <a:lnTo>
                        <a:pt x="438150" y="1016069"/>
                      </a:lnTo>
                      <a:lnTo>
                        <a:pt x="438150" y="970350"/>
                      </a:lnTo>
                      <a:close/>
                      <a:moveTo>
                        <a:pt x="57150" y="897596"/>
                      </a:moveTo>
                      <a:lnTo>
                        <a:pt x="57150" y="943315"/>
                      </a:lnTo>
                      <a:lnTo>
                        <a:pt x="438150" y="943315"/>
                      </a:lnTo>
                      <a:lnTo>
                        <a:pt x="438150" y="897596"/>
                      </a:lnTo>
                      <a:close/>
                      <a:moveTo>
                        <a:pt x="57150" y="824842"/>
                      </a:moveTo>
                      <a:lnTo>
                        <a:pt x="57150" y="870561"/>
                      </a:lnTo>
                      <a:lnTo>
                        <a:pt x="438150" y="870561"/>
                      </a:lnTo>
                      <a:lnTo>
                        <a:pt x="438150" y="824842"/>
                      </a:lnTo>
                      <a:close/>
                      <a:moveTo>
                        <a:pt x="57150" y="752088"/>
                      </a:moveTo>
                      <a:lnTo>
                        <a:pt x="57150" y="797807"/>
                      </a:lnTo>
                      <a:lnTo>
                        <a:pt x="438150" y="797807"/>
                      </a:lnTo>
                      <a:lnTo>
                        <a:pt x="438150" y="752088"/>
                      </a:lnTo>
                      <a:close/>
                      <a:moveTo>
                        <a:pt x="57150" y="679334"/>
                      </a:moveTo>
                      <a:lnTo>
                        <a:pt x="57150" y="725053"/>
                      </a:lnTo>
                      <a:lnTo>
                        <a:pt x="438150" y="725053"/>
                      </a:lnTo>
                      <a:lnTo>
                        <a:pt x="438150" y="679334"/>
                      </a:lnTo>
                      <a:close/>
                      <a:moveTo>
                        <a:pt x="57150" y="606580"/>
                      </a:moveTo>
                      <a:lnTo>
                        <a:pt x="57150" y="652299"/>
                      </a:lnTo>
                      <a:lnTo>
                        <a:pt x="438150" y="652299"/>
                      </a:lnTo>
                      <a:lnTo>
                        <a:pt x="438150" y="606580"/>
                      </a:lnTo>
                      <a:close/>
                      <a:moveTo>
                        <a:pt x="57150" y="533826"/>
                      </a:moveTo>
                      <a:lnTo>
                        <a:pt x="57150" y="579545"/>
                      </a:lnTo>
                      <a:lnTo>
                        <a:pt x="438150" y="579545"/>
                      </a:lnTo>
                      <a:lnTo>
                        <a:pt x="438150" y="533826"/>
                      </a:lnTo>
                      <a:close/>
                      <a:moveTo>
                        <a:pt x="247650" y="0"/>
                      </a:moveTo>
                      <a:lnTo>
                        <a:pt x="284479" y="306217"/>
                      </a:lnTo>
                      <a:lnTo>
                        <a:pt x="363844" y="306217"/>
                      </a:lnTo>
                      <a:lnTo>
                        <a:pt x="363844" y="458099"/>
                      </a:lnTo>
                      <a:lnTo>
                        <a:pt x="495300" y="458099"/>
                      </a:lnTo>
                      <a:lnTo>
                        <a:pt x="495300" y="1885262"/>
                      </a:lnTo>
                      <a:lnTo>
                        <a:pt x="0" y="1885262"/>
                      </a:lnTo>
                      <a:lnTo>
                        <a:pt x="0" y="458099"/>
                      </a:lnTo>
                      <a:lnTo>
                        <a:pt x="131457" y="458099"/>
                      </a:lnTo>
                      <a:lnTo>
                        <a:pt x="131457" y="306217"/>
                      </a:lnTo>
                      <a:lnTo>
                        <a:pt x="210821" y="30621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52" name="Freeform 259">
                  <a:extLst>
                    <a:ext uri="{FF2B5EF4-FFF2-40B4-BE49-F238E27FC236}">
                      <a16:creationId xmlns:a16="http://schemas.microsoft.com/office/drawing/2014/main" id="{4242065E-75E8-469F-A49F-AF14F01B9AD4}"/>
                    </a:ext>
                  </a:extLst>
                </p:cNvPr>
                <p:cNvSpPr/>
                <p:nvPr/>
              </p:nvSpPr>
              <p:spPr>
                <a:xfrm>
                  <a:off x="11155363" y="3682135"/>
                  <a:ext cx="1036637" cy="1014410"/>
                </a:xfrm>
                <a:custGeom>
                  <a:avLst/>
                  <a:gdLst>
                    <a:gd name="connsiteX0" fmla="*/ 488020 w 1036637"/>
                    <a:gd name="connsiteY0" fmla="*/ 0 h 1014410"/>
                    <a:gd name="connsiteX1" fmla="*/ 533739 w 1036637"/>
                    <a:gd name="connsiteY1" fmla="*/ 0 h 1014410"/>
                    <a:gd name="connsiteX2" fmla="*/ 662916 w 1036637"/>
                    <a:gd name="connsiteY2" fmla="*/ 74923 h 1014410"/>
                    <a:gd name="connsiteX3" fmla="*/ 533739 w 1036637"/>
                    <a:gd name="connsiteY3" fmla="*/ 149845 h 1014410"/>
                    <a:gd name="connsiteX4" fmla="*/ 533739 w 1036637"/>
                    <a:gd name="connsiteY4" fmla="*/ 199872 h 1014410"/>
                    <a:gd name="connsiteX5" fmla="*/ 610844 w 1036637"/>
                    <a:gd name="connsiteY5" fmla="*/ 211529 h 1014410"/>
                    <a:gd name="connsiteX6" fmla="*/ 805016 w 1036637"/>
                    <a:gd name="connsiteY6" fmla="*/ 387577 h 1014410"/>
                    <a:gd name="connsiteX7" fmla="*/ 806916 w 1036637"/>
                    <a:gd name="connsiteY7" fmla="*/ 393698 h 1014410"/>
                    <a:gd name="connsiteX8" fmla="*/ 1036637 w 1036637"/>
                    <a:gd name="connsiteY8" fmla="*/ 393698 h 1014410"/>
                    <a:gd name="connsiteX9" fmla="*/ 1036637 w 1036637"/>
                    <a:gd name="connsiteY9" fmla="*/ 1014410 h 1014410"/>
                    <a:gd name="connsiteX10" fmla="*/ 0 w 1036637"/>
                    <a:gd name="connsiteY10" fmla="*/ 1014410 h 1014410"/>
                    <a:gd name="connsiteX11" fmla="*/ 0 w 1036637"/>
                    <a:gd name="connsiteY11" fmla="*/ 393698 h 1014410"/>
                    <a:gd name="connsiteX12" fmla="*/ 229720 w 1036637"/>
                    <a:gd name="connsiteY12" fmla="*/ 393698 h 1014410"/>
                    <a:gd name="connsiteX13" fmla="*/ 231620 w 1036637"/>
                    <a:gd name="connsiteY13" fmla="*/ 387577 h 1014410"/>
                    <a:gd name="connsiteX14" fmla="*/ 425792 w 1036637"/>
                    <a:gd name="connsiteY14" fmla="*/ 211529 h 1014410"/>
                    <a:gd name="connsiteX15" fmla="*/ 488020 w 1036637"/>
                    <a:gd name="connsiteY15" fmla="*/ 202121 h 1014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36637" h="1014410">
                      <a:moveTo>
                        <a:pt x="488020" y="0"/>
                      </a:moveTo>
                      <a:lnTo>
                        <a:pt x="533739" y="0"/>
                      </a:lnTo>
                      <a:lnTo>
                        <a:pt x="662916" y="74923"/>
                      </a:lnTo>
                      <a:lnTo>
                        <a:pt x="533739" y="149845"/>
                      </a:lnTo>
                      <a:lnTo>
                        <a:pt x="533739" y="199872"/>
                      </a:lnTo>
                      <a:lnTo>
                        <a:pt x="610844" y="211529"/>
                      </a:lnTo>
                      <a:cubicBezTo>
                        <a:pt x="698531" y="238802"/>
                        <a:pt x="769590" y="303819"/>
                        <a:pt x="805016" y="387577"/>
                      </a:cubicBezTo>
                      <a:lnTo>
                        <a:pt x="806916" y="393698"/>
                      </a:lnTo>
                      <a:lnTo>
                        <a:pt x="1036637" y="393698"/>
                      </a:lnTo>
                      <a:lnTo>
                        <a:pt x="1036637" y="1014410"/>
                      </a:lnTo>
                      <a:lnTo>
                        <a:pt x="0" y="1014410"/>
                      </a:lnTo>
                      <a:lnTo>
                        <a:pt x="0" y="393698"/>
                      </a:lnTo>
                      <a:lnTo>
                        <a:pt x="229720" y="393698"/>
                      </a:lnTo>
                      <a:lnTo>
                        <a:pt x="231620" y="387577"/>
                      </a:lnTo>
                      <a:cubicBezTo>
                        <a:pt x="267046" y="303819"/>
                        <a:pt x="338105" y="238802"/>
                        <a:pt x="425792" y="211529"/>
                      </a:cubicBezTo>
                      <a:lnTo>
                        <a:pt x="488020" y="2021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53" name="Freeform 257">
                  <a:extLst>
                    <a:ext uri="{FF2B5EF4-FFF2-40B4-BE49-F238E27FC236}">
                      <a16:creationId xmlns:a16="http://schemas.microsoft.com/office/drawing/2014/main" id="{ACDB42E1-1A65-4D29-A1A0-52149F22449B}"/>
                    </a:ext>
                  </a:extLst>
                </p:cNvPr>
                <p:cNvSpPr/>
                <p:nvPr/>
              </p:nvSpPr>
              <p:spPr>
                <a:xfrm>
                  <a:off x="7567154" y="2790650"/>
                  <a:ext cx="419024" cy="1905895"/>
                </a:xfrm>
                <a:custGeom>
                  <a:avLst/>
                  <a:gdLst>
                    <a:gd name="connsiteX0" fmla="*/ 280178 w 419024"/>
                    <a:gd name="connsiteY0" fmla="*/ 1272317 h 1905895"/>
                    <a:gd name="connsiteX1" fmla="*/ 280178 w 419024"/>
                    <a:gd name="connsiteY1" fmla="*/ 1438596 h 1905895"/>
                    <a:gd name="connsiteX2" fmla="*/ 358759 w 419024"/>
                    <a:gd name="connsiteY2" fmla="*/ 1438596 h 1905895"/>
                    <a:gd name="connsiteX3" fmla="*/ 358759 w 419024"/>
                    <a:gd name="connsiteY3" fmla="*/ 1272317 h 1905895"/>
                    <a:gd name="connsiteX4" fmla="*/ 159963 w 419024"/>
                    <a:gd name="connsiteY4" fmla="*/ 1272317 h 1905895"/>
                    <a:gd name="connsiteX5" fmla="*/ 159963 w 419024"/>
                    <a:gd name="connsiteY5" fmla="*/ 1438596 h 1905895"/>
                    <a:gd name="connsiteX6" fmla="*/ 238544 w 419024"/>
                    <a:gd name="connsiteY6" fmla="*/ 1438596 h 1905895"/>
                    <a:gd name="connsiteX7" fmla="*/ 238544 w 419024"/>
                    <a:gd name="connsiteY7" fmla="*/ 1272317 h 1905895"/>
                    <a:gd name="connsiteX8" fmla="*/ 45227 w 419024"/>
                    <a:gd name="connsiteY8" fmla="*/ 1272317 h 1905895"/>
                    <a:gd name="connsiteX9" fmla="*/ 45227 w 419024"/>
                    <a:gd name="connsiteY9" fmla="*/ 1438596 h 1905895"/>
                    <a:gd name="connsiteX10" fmla="*/ 123808 w 419024"/>
                    <a:gd name="connsiteY10" fmla="*/ 1438596 h 1905895"/>
                    <a:gd name="connsiteX11" fmla="*/ 123808 w 419024"/>
                    <a:gd name="connsiteY11" fmla="*/ 1272317 h 1905895"/>
                    <a:gd name="connsiteX12" fmla="*/ 280178 w 419024"/>
                    <a:gd name="connsiteY12" fmla="*/ 1063192 h 1905895"/>
                    <a:gd name="connsiteX13" fmla="*/ 280178 w 419024"/>
                    <a:gd name="connsiteY13" fmla="*/ 1229471 h 1905895"/>
                    <a:gd name="connsiteX14" fmla="*/ 358759 w 419024"/>
                    <a:gd name="connsiteY14" fmla="*/ 1229471 h 1905895"/>
                    <a:gd name="connsiteX15" fmla="*/ 358759 w 419024"/>
                    <a:gd name="connsiteY15" fmla="*/ 1063192 h 1905895"/>
                    <a:gd name="connsiteX16" fmla="*/ 159963 w 419024"/>
                    <a:gd name="connsiteY16" fmla="*/ 1063192 h 1905895"/>
                    <a:gd name="connsiteX17" fmla="*/ 159963 w 419024"/>
                    <a:gd name="connsiteY17" fmla="*/ 1229471 h 1905895"/>
                    <a:gd name="connsiteX18" fmla="*/ 238544 w 419024"/>
                    <a:gd name="connsiteY18" fmla="*/ 1229471 h 1905895"/>
                    <a:gd name="connsiteX19" fmla="*/ 238544 w 419024"/>
                    <a:gd name="connsiteY19" fmla="*/ 1063192 h 1905895"/>
                    <a:gd name="connsiteX20" fmla="*/ 45227 w 419024"/>
                    <a:gd name="connsiteY20" fmla="*/ 1063192 h 1905895"/>
                    <a:gd name="connsiteX21" fmla="*/ 45227 w 419024"/>
                    <a:gd name="connsiteY21" fmla="*/ 1229471 h 1905895"/>
                    <a:gd name="connsiteX22" fmla="*/ 123808 w 419024"/>
                    <a:gd name="connsiteY22" fmla="*/ 1229471 h 1905895"/>
                    <a:gd name="connsiteX23" fmla="*/ 123808 w 419024"/>
                    <a:gd name="connsiteY23" fmla="*/ 1063192 h 1905895"/>
                    <a:gd name="connsiteX24" fmla="*/ 280178 w 419024"/>
                    <a:gd name="connsiteY24" fmla="*/ 847062 h 1905895"/>
                    <a:gd name="connsiteX25" fmla="*/ 280178 w 419024"/>
                    <a:gd name="connsiteY25" fmla="*/ 1013341 h 1905895"/>
                    <a:gd name="connsiteX26" fmla="*/ 358759 w 419024"/>
                    <a:gd name="connsiteY26" fmla="*/ 1013341 h 1905895"/>
                    <a:gd name="connsiteX27" fmla="*/ 358759 w 419024"/>
                    <a:gd name="connsiteY27" fmla="*/ 847062 h 1905895"/>
                    <a:gd name="connsiteX28" fmla="*/ 159963 w 419024"/>
                    <a:gd name="connsiteY28" fmla="*/ 847062 h 1905895"/>
                    <a:gd name="connsiteX29" fmla="*/ 159963 w 419024"/>
                    <a:gd name="connsiteY29" fmla="*/ 1013341 h 1905895"/>
                    <a:gd name="connsiteX30" fmla="*/ 238544 w 419024"/>
                    <a:gd name="connsiteY30" fmla="*/ 1013341 h 1905895"/>
                    <a:gd name="connsiteX31" fmla="*/ 238544 w 419024"/>
                    <a:gd name="connsiteY31" fmla="*/ 847062 h 1905895"/>
                    <a:gd name="connsiteX32" fmla="*/ 45227 w 419024"/>
                    <a:gd name="connsiteY32" fmla="*/ 847062 h 1905895"/>
                    <a:gd name="connsiteX33" fmla="*/ 45227 w 419024"/>
                    <a:gd name="connsiteY33" fmla="*/ 1013341 h 1905895"/>
                    <a:gd name="connsiteX34" fmla="*/ 123808 w 419024"/>
                    <a:gd name="connsiteY34" fmla="*/ 1013341 h 1905895"/>
                    <a:gd name="connsiteX35" fmla="*/ 123808 w 419024"/>
                    <a:gd name="connsiteY35" fmla="*/ 847062 h 1905895"/>
                    <a:gd name="connsiteX36" fmla="*/ 282559 w 419024"/>
                    <a:gd name="connsiteY36" fmla="*/ 637484 h 1905895"/>
                    <a:gd name="connsiteX37" fmla="*/ 282559 w 419024"/>
                    <a:gd name="connsiteY37" fmla="*/ 803763 h 1905895"/>
                    <a:gd name="connsiteX38" fmla="*/ 361140 w 419024"/>
                    <a:gd name="connsiteY38" fmla="*/ 803763 h 1905895"/>
                    <a:gd name="connsiteX39" fmla="*/ 361140 w 419024"/>
                    <a:gd name="connsiteY39" fmla="*/ 637484 h 1905895"/>
                    <a:gd name="connsiteX40" fmla="*/ 162344 w 419024"/>
                    <a:gd name="connsiteY40" fmla="*/ 637484 h 1905895"/>
                    <a:gd name="connsiteX41" fmla="*/ 162344 w 419024"/>
                    <a:gd name="connsiteY41" fmla="*/ 803763 h 1905895"/>
                    <a:gd name="connsiteX42" fmla="*/ 240925 w 419024"/>
                    <a:gd name="connsiteY42" fmla="*/ 803763 h 1905895"/>
                    <a:gd name="connsiteX43" fmla="*/ 240925 w 419024"/>
                    <a:gd name="connsiteY43" fmla="*/ 637484 h 1905895"/>
                    <a:gd name="connsiteX44" fmla="*/ 47608 w 419024"/>
                    <a:gd name="connsiteY44" fmla="*/ 637484 h 1905895"/>
                    <a:gd name="connsiteX45" fmla="*/ 47608 w 419024"/>
                    <a:gd name="connsiteY45" fmla="*/ 803763 h 1905895"/>
                    <a:gd name="connsiteX46" fmla="*/ 126189 w 419024"/>
                    <a:gd name="connsiteY46" fmla="*/ 803763 h 1905895"/>
                    <a:gd name="connsiteX47" fmla="*/ 126189 w 419024"/>
                    <a:gd name="connsiteY47" fmla="*/ 637484 h 1905895"/>
                    <a:gd name="connsiteX48" fmla="*/ 282559 w 419024"/>
                    <a:gd name="connsiteY48" fmla="*/ 427661 h 1905895"/>
                    <a:gd name="connsiteX49" fmla="*/ 282559 w 419024"/>
                    <a:gd name="connsiteY49" fmla="*/ 593940 h 1905895"/>
                    <a:gd name="connsiteX50" fmla="*/ 361140 w 419024"/>
                    <a:gd name="connsiteY50" fmla="*/ 593940 h 1905895"/>
                    <a:gd name="connsiteX51" fmla="*/ 361140 w 419024"/>
                    <a:gd name="connsiteY51" fmla="*/ 427661 h 1905895"/>
                    <a:gd name="connsiteX52" fmla="*/ 162344 w 419024"/>
                    <a:gd name="connsiteY52" fmla="*/ 427661 h 1905895"/>
                    <a:gd name="connsiteX53" fmla="*/ 162344 w 419024"/>
                    <a:gd name="connsiteY53" fmla="*/ 593940 h 1905895"/>
                    <a:gd name="connsiteX54" fmla="*/ 240925 w 419024"/>
                    <a:gd name="connsiteY54" fmla="*/ 593940 h 1905895"/>
                    <a:gd name="connsiteX55" fmla="*/ 240925 w 419024"/>
                    <a:gd name="connsiteY55" fmla="*/ 427661 h 1905895"/>
                    <a:gd name="connsiteX56" fmla="*/ 47608 w 419024"/>
                    <a:gd name="connsiteY56" fmla="*/ 427661 h 1905895"/>
                    <a:gd name="connsiteX57" fmla="*/ 47608 w 419024"/>
                    <a:gd name="connsiteY57" fmla="*/ 593940 h 1905895"/>
                    <a:gd name="connsiteX58" fmla="*/ 126189 w 419024"/>
                    <a:gd name="connsiteY58" fmla="*/ 593940 h 1905895"/>
                    <a:gd name="connsiteX59" fmla="*/ 126189 w 419024"/>
                    <a:gd name="connsiteY59" fmla="*/ 427661 h 1905895"/>
                    <a:gd name="connsiteX60" fmla="*/ 4762 w 419024"/>
                    <a:gd name="connsiteY60" fmla="*/ 296136 h 1905895"/>
                    <a:gd name="connsiteX61" fmla="*/ 419024 w 419024"/>
                    <a:gd name="connsiteY61" fmla="*/ 296136 h 1905895"/>
                    <a:gd name="connsiteX62" fmla="*/ 419024 w 419024"/>
                    <a:gd name="connsiteY62" fmla="*/ 1905895 h 1905895"/>
                    <a:gd name="connsiteX63" fmla="*/ 4762 w 419024"/>
                    <a:gd name="connsiteY63" fmla="*/ 1905895 h 1905895"/>
                    <a:gd name="connsiteX64" fmla="*/ 207131 w 419024"/>
                    <a:gd name="connsiteY64" fmla="*/ 0 h 1905895"/>
                    <a:gd name="connsiteX65" fmla="*/ 414262 w 419024"/>
                    <a:gd name="connsiteY65" fmla="*/ 296031 h 1905895"/>
                    <a:gd name="connsiteX66" fmla="*/ 0 w 419024"/>
                    <a:gd name="connsiteY66" fmla="*/ 296031 h 1905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419024" h="1905895">
                      <a:moveTo>
                        <a:pt x="280178" y="1272317"/>
                      </a:moveTo>
                      <a:lnTo>
                        <a:pt x="280178" y="1438596"/>
                      </a:lnTo>
                      <a:lnTo>
                        <a:pt x="358759" y="1438596"/>
                      </a:lnTo>
                      <a:lnTo>
                        <a:pt x="358759" y="1272317"/>
                      </a:lnTo>
                      <a:close/>
                      <a:moveTo>
                        <a:pt x="159963" y="1272317"/>
                      </a:moveTo>
                      <a:lnTo>
                        <a:pt x="159963" y="1438596"/>
                      </a:lnTo>
                      <a:lnTo>
                        <a:pt x="238544" y="1438596"/>
                      </a:lnTo>
                      <a:lnTo>
                        <a:pt x="238544" y="1272317"/>
                      </a:lnTo>
                      <a:close/>
                      <a:moveTo>
                        <a:pt x="45227" y="1272317"/>
                      </a:moveTo>
                      <a:lnTo>
                        <a:pt x="45227" y="1438596"/>
                      </a:lnTo>
                      <a:lnTo>
                        <a:pt x="123808" y="1438596"/>
                      </a:lnTo>
                      <a:lnTo>
                        <a:pt x="123808" y="1272317"/>
                      </a:lnTo>
                      <a:close/>
                      <a:moveTo>
                        <a:pt x="280178" y="1063192"/>
                      </a:moveTo>
                      <a:lnTo>
                        <a:pt x="280178" y="1229471"/>
                      </a:lnTo>
                      <a:lnTo>
                        <a:pt x="358759" y="1229471"/>
                      </a:lnTo>
                      <a:lnTo>
                        <a:pt x="358759" y="1063192"/>
                      </a:lnTo>
                      <a:close/>
                      <a:moveTo>
                        <a:pt x="159963" y="1063192"/>
                      </a:moveTo>
                      <a:lnTo>
                        <a:pt x="159963" y="1229471"/>
                      </a:lnTo>
                      <a:lnTo>
                        <a:pt x="238544" y="1229471"/>
                      </a:lnTo>
                      <a:lnTo>
                        <a:pt x="238544" y="1063192"/>
                      </a:lnTo>
                      <a:close/>
                      <a:moveTo>
                        <a:pt x="45227" y="1063192"/>
                      </a:moveTo>
                      <a:lnTo>
                        <a:pt x="45227" y="1229471"/>
                      </a:lnTo>
                      <a:lnTo>
                        <a:pt x="123808" y="1229471"/>
                      </a:lnTo>
                      <a:lnTo>
                        <a:pt x="123808" y="1063192"/>
                      </a:lnTo>
                      <a:close/>
                      <a:moveTo>
                        <a:pt x="280178" y="847062"/>
                      </a:moveTo>
                      <a:lnTo>
                        <a:pt x="280178" y="1013341"/>
                      </a:lnTo>
                      <a:lnTo>
                        <a:pt x="358759" y="1013341"/>
                      </a:lnTo>
                      <a:lnTo>
                        <a:pt x="358759" y="847062"/>
                      </a:lnTo>
                      <a:close/>
                      <a:moveTo>
                        <a:pt x="159963" y="847062"/>
                      </a:moveTo>
                      <a:lnTo>
                        <a:pt x="159963" y="1013341"/>
                      </a:lnTo>
                      <a:lnTo>
                        <a:pt x="238544" y="1013341"/>
                      </a:lnTo>
                      <a:lnTo>
                        <a:pt x="238544" y="847062"/>
                      </a:lnTo>
                      <a:close/>
                      <a:moveTo>
                        <a:pt x="45227" y="847062"/>
                      </a:moveTo>
                      <a:lnTo>
                        <a:pt x="45227" y="1013341"/>
                      </a:lnTo>
                      <a:lnTo>
                        <a:pt x="123808" y="1013341"/>
                      </a:lnTo>
                      <a:lnTo>
                        <a:pt x="123808" y="847062"/>
                      </a:lnTo>
                      <a:close/>
                      <a:moveTo>
                        <a:pt x="282559" y="637484"/>
                      </a:moveTo>
                      <a:lnTo>
                        <a:pt x="282559" y="803763"/>
                      </a:lnTo>
                      <a:lnTo>
                        <a:pt x="361140" y="803763"/>
                      </a:lnTo>
                      <a:lnTo>
                        <a:pt x="361140" y="637484"/>
                      </a:lnTo>
                      <a:close/>
                      <a:moveTo>
                        <a:pt x="162344" y="637484"/>
                      </a:moveTo>
                      <a:lnTo>
                        <a:pt x="162344" y="803763"/>
                      </a:lnTo>
                      <a:lnTo>
                        <a:pt x="240925" y="803763"/>
                      </a:lnTo>
                      <a:lnTo>
                        <a:pt x="240925" y="637484"/>
                      </a:lnTo>
                      <a:close/>
                      <a:moveTo>
                        <a:pt x="47608" y="637484"/>
                      </a:moveTo>
                      <a:lnTo>
                        <a:pt x="47608" y="803763"/>
                      </a:lnTo>
                      <a:lnTo>
                        <a:pt x="126189" y="803763"/>
                      </a:lnTo>
                      <a:lnTo>
                        <a:pt x="126189" y="637484"/>
                      </a:lnTo>
                      <a:close/>
                      <a:moveTo>
                        <a:pt x="282559" y="427661"/>
                      </a:moveTo>
                      <a:lnTo>
                        <a:pt x="282559" y="593940"/>
                      </a:lnTo>
                      <a:lnTo>
                        <a:pt x="361140" y="593940"/>
                      </a:lnTo>
                      <a:lnTo>
                        <a:pt x="361140" y="427661"/>
                      </a:lnTo>
                      <a:close/>
                      <a:moveTo>
                        <a:pt x="162344" y="427661"/>
                      </a:moveTo>
                      <a:lnTo>
                        <a:pt x="162344" y="593940"/>
                      </a:lnTo>
                      <a:lnTo>
                        <a:pt x="240925" y="593940"/>
                      </a:lnTo>
                      <a:lnTo>
                        <a:pt x="240925" y="427661"/>
                      </a:lnTo>
                      <a:close/>
                      <a:moveTo>
                        <a:pt x="47608" y="427661"/>
                      </a:moveTo>
                      <a:lnTo>
                        <a:pt x="47608" y="593940"/>
                      </a:lnTo>
                      <a:lnTo>
                        <a:pt x="126189" y="593940"/>
                      </a:lnTo>
                      <a:lnTo>
                        <a:pt x="126189" y="427661"/>
                      </a:lnTo>
                      <a:close/>
                      <a:moveTo>
                        <a:pt x="4762" y="296136"/>
                      </a:moveTo>
                      <a:lnTo>
                        <a:pt x="419024" y="296136"/>
                      </a:lnTo>
                      <a:lnTo>
                        <a:pt x="419024" y="1905895"/>
                      </a:lnTo>
                      <a:lnTo>
                        <a:pt x="4762" y="1905895"/>
                      </a:lnTo>
                      <a:close/>
                      <a:moveTo>
                        <a:pt x="207131" y="0"/>
                      </a:moveTo>
                      <a:lnTo>
                        <a:pt x="414262" y="296031"/>
                      </a:lnTo>
                      <a:lnTo>
                        <a:pt x="0" y="296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54" name="Freeform 262">
                  <a:extLst>
                    <a:ext uri="{FF2B5EF4-FFF2-40B4-BE49-F238E27FC236}">
                      <a16:creationId xmlns:a16="http://schemas.microsoft.com/office/drawing/2014/main" id="{E08A0F06-08B1-400A-9198-BC0C43F0DF0B}"/>
                    </a:ext>
                  </a:extLst>
                </p:cNvPr>
                <p:cNvSpPr/>
                <p:nvPr/>
              </p:nvSpPr>
              <p:spPr>
                <a:xfrm>
                  <a:off x="9287773" y="3724958"/>
                  <a:ext cx="424198" cy="971587"/>
                </a:xfrm>
                <a:custGeom>
                  <a:avLst/>
                  <a:gdLst>
                    <a:gd name="connsiteX0" fmla="*/ 313370 w 424198"/>
                    <a:gd name="connsiteY0" fmla="*/ 757047 h 971587"/>
                    <a:gd name="connsiteX1" fmla="*/ 313370 w 424198"/>
                    <a:gd name="connsiteY1" fmla="*/ 831409 h 971587"/>
                    <a:gd name="connsiteX2" fmla="*/ 387733 w 424198"/>
                    <a:gd name="connsiteY2" fmla="*/ 831409 h 971587"/>
                    <a:gd name="connsiteX3" fmla="*/ 387733 w 424198"/>
                    <a:gd name="connsiteY3" fmla="*/ 757047 h 971587"/>
                    <a:gd name="connsiteX4" fmla="*/ 221069 w 424198"/>
                    <a:gd name="connsiteY4" fmla="*/ 757047 h 971587"/>
                    <a:gd name="connsiteX5" fmla="*/ 221069 w 424198"/>
                    <a:gd name="connsiteY5" fmla="*/ 831409 h 971587"/>
                    <a:gd name="connsiteX6" fmla="*/ 295431 w 424198"/>
                    <a:gd name="connsiteY6" fmla="*/ 831409 h 971587"/>
                    <a:gd name="connsiteX7" fmla="*/ 295431 w 424198"/>
                    <a:gd name="connsiteY7" fmla="*/ 757047 h 971587"/>
                    <a:gd name="connsiteX8" fmla="*/ 128768 w 424198"/>
                    <a:gd name="connsiteY8" fmla="*/ 757047 h 971587"/>
                    <a:gd name="connsiteX9" fmla="*/ 128768 w 424198"/>
                    <a:gd name="connsiteY9" fmla="*/ 831409 h 971587"/>
                    <a:gd name="connsiteX10" fmla="*/ 203130 w 424198"/>
                    <a:gd name="connsiteY10" fmla="*/ 831409 h 971587"/>
                    <a:gd name="connsiteX11" fmla="*/ 203130 w 424198"/>
                    <a:gd name="connsiteY11" fmla="*/ 757047 h 971587"/>
                    <a:gd name="connsiteX12" fmla="*/ 36466 w 424198"/>
                    <a:gd name="connsiteY12" fmla="*/ 757047 h 971587"/>
                    <a:gd name="connsiteX13" fmla="*/ 36466 w 424198"/>
                    <a:gd name="connsiteY13" fmla="*/ 831409 h 971587"/>
                    <a:gd name="connsiteX14" fmla="*/ 110828 w 424198"/>
                    <a:gd name="connsiteY14" fmla="*/ 831409 h 971587"/>
                    <a:gd name="connsiteX15" fmla="*/ 110828 w 424198"/>
                    <a:gd name="connsiteY15" fmla="*/ 757047 h 971587"/>
                    <a:gd name="connsiteX16" fmla="*/ 313370 w 424198"/>
                    <a:gd name="connsiteY16" fmla="*/ 666687 h 971587"/>
                    <a:gd name="connsiteX17" fmla="*/ 313370 w 424198"/>
                    <a:gd name="connsiteY17" fmla="*/ 741049 h 971587"/>
                    <a:gd name="connsiteX18" fmla="*/ 387733 w 424198"/>
                    <a:gd name="connsiteY18" fmla="*/ 741049 h 971587"/>
                    <a:gd name="connsiteX19" fmla="*/ 387733 w 424198"/>
                    <a:gd name="connsiteY19" fmla="*/ 666687 h 971587"/>
                    <a:gd name="connsiteX20" fmla="*/ 221069 w 424198"/>
                    <a:gd name="connsiteY20" fmla="*/ 666687 h 971587"/>
                    <a:gd name="connsiteX21" fmla="*/ 221069 w 424198"/>
                    <a:gd name="connsiteY21" fmla="*/ 741049 h 971587"/>
                    <a:gd name="connsiteX22" fmla="*/ 295431 w 424198"/>
                    <a:gd name="connsiteY22" fmla="*/ 741049 h 971587"/>
                    <a:gd name="connsiteX23" fmla="*/ 295431 w 424198"/>
                    <a:gd name="connsiteY23" fmla="*/ 666687 h 971587"/>
                    <a:gd name="connsiteX24" fmla="*/ 128768 w 424198"/>
                    <a:gd name="connsiteY24" fmla="*/ 666687 h 971587"/>
                    <a:gd name="connsiteX25" fmla="*/ 128768 w 424198"/>
                    <a:gd name="connsiteY25" fmla="*/ 741049 h 971587"/>
                    <a:gd name="connsiteX26" fmla="*/ 203130 w 424198"/>
                    <a:gd name="connsiteY26" fmla="*/ 741049 h 971587"/>
                    <a:gd name="connsiteX27" fmla="*/ 203130 w 424198"/>
                    <a:gd name="connsiteY27" fmla="*/ 666687 h 971587"/>
                    <a:gd name="connsiteX28" fmla="*/ 36466 w 424198"/>
                    <a:gd name="connsiteY28" fmla="*/ 666687 h 971587"/>
                    <a:gd name="connsiteX29" fmla="*/ 36466 w 424198"/>
                    <a:gd name="connsiteY29" fmla="*/ 741049 h 971587"/>
                    <a:gd name="connsiteX30" fmla="*/ 110828 w 424198"/>
                    <a:gd name="connsiteY30" fmla="*/ 741049 h 971587"/>
                    <a:gd name="connsiteX31" fmla="*/ 110828 w 424198"/>
                    <a:gd name="connsiteY31" fmla="*/ 666687 h 971587"/>
                    <a:gd name="connsiteX32" fmla="*/ 313370 w 424198"/>
                    <a:gd name="connsiteY32" fmla="*/ 576327 h 971587"/>
                    <a:gd name="connsiteX33" fmla="*/ 313370 w 424198"/>
                    <a:gd name="connsiteY33" fmla="*/ 650690 h 971587"/>
                    <a:gd name="connsiteX34" fmla="*/ 387733 w 424198"/>
                    <a:gd name="connsiteY34" fmla="*/ 650690 h 971587"/>
                    <a:gd name="connsiteX35" fmla="*/ 387733 w 424198"/>
                    <a:gd name="connsiteY35" fmla="*/ 576327 h 971587"/>
                    <a:gd name="connsiteX36" fmla="*/ 221069 w 424198"/>
                    <a:gd name="connsiteY36" fmla="*/ 576327 h 971587"/>
                    <a:gd name="connsiteX37" fmla="*/ 221069 w 424198"/>
                    <a:gd name="connsiteY37" fmla="*/ 650690 h 971587"/>
                    <a:gd name="connsiteX38" fmla="*/ 295431 w 424198"/>
                    <a:gd name="connsiteY38" fmla="*/ 650690 h 971587"/>
                    <a:gd name="connsiteX39" fmla="*/ 295431 w 424198"/>
                    <a:gd name="connsiteY39" fmla="*/ 576327 h 971587"/>
                    <a:gd name="connsiteX40" fmla="*/ 128768 w 424198"/>
                    <a:gd name="connsiteY40" fmla="*/ 576327 h 971587"/>
                    <a:gd name="connsiteX41" fmla="*/ 128768 w 424198"/>
                    <a:gd name="connsiteY41" fmla="*/ 650690 h 971587"/>
                    <a:gd name="connsiteX42" fmla="*/ 203130 w 424198"/>
                    <a:gd name="connsiteY42" fmla="*/ 650690 h 971587"/>
                    <a:gd name="connsiteX43" fmla="*/ 203130 w 424198"/>
                    <a:gd name="connsiteY43" fmla="*/ 576327 h 971587"/>
                    <a:gd name="connsiteX44" fmla="*/ 36466 w 424198"/>
                    <a:gd name="connsiteY44" fmla="*/ 576327 h 971587"/>
                    <a:gd name="connsiteX45" fmla="*/ 36466 w 424198"/>
                    <a:gd name="connsiteY45" fmla="*/ 650690 h 971587"/>
                    <a:gd name="connsiteX46" fmla="*/ 110828 w 424198"/>
                    <a:gd name="connsiteY46" fmla="*/ 650690 h 971587"/>
                    <a:gd name="connsiteX47" fmla="*/ 110828 w 424198"/>
                    <a:gd name="connsiteY47" fmla="*/ 576327 h 971587"/>
                    <a:gd name="connsiteX48" fmla="*/ 313370 w 424198"/>
                    <a:gd name="connsiteY48" fmla="*/ 488415 h 971587"/>
                    <a:gd name="connsiteX49" fmla="*/ 313370 w 424198"/>
                    <a:gd name="connsiteY49" fmla="*/ 562777 h 971587"/>
                    <a:gd name="connsiteX50" fmla="*/ 387733 w 424198"/>
                    <a:gd name="connsiteY50" fmla="*/ 562777 h 971587"/>
                    <a:gd name="connsiteX51" fmla="*/ 387733 w 424198"/>
                    <a:gd name="connsiteY51" fmla="*/ 488415 h 971587"/>
                    <a:gd name="connsiteX52" fmla="*/ 221069 w 424198"/>
                    <a:gd name="connsiteY52" fmla="*/ 488415 h 971587"/>
                    <a:gd name="connsiteX53" fmla="*/ 221069 w 424198"/>
                    <a:gd name="connsiteY53" fmla="*/ 562777 h 971587"/>
                    <a:gd name="connsiteX54" fmla="*/ 295431 w 424198"/>
                    <a:gd name="connsiteY54" fmla="*/ 562777 h 971587"/>
                    <a:gd name="connsiteX55" fmla="*/ 295431 w 424198"/>
                    <a:gd name="connsiteY55" fmla="*/ 488415 h 971587"/>
                    <a:gd name="connsiteX56" fmla="*/ 128768 w 424198"/>
                    <a:gd name="connsiteY56" fmla="*/ 488415 h 971587"/>
                    <a:gd name="connsiteX57" fmla="*/ 128768 w 424198"/>
                    <a:gd name="connsiteY57" fmla="*/ 562777 h 971587"/>
                    <a:gd name="connsiteX58" fmla="*/ 203130 w 424198"/>
                    <a:gd name="connsiteY58" fmla="*/ 562777 h 971587"/>
                    <a:gd name="connsiteX59" fmla="*/ 203130 w 424198"/>
                    <a:gd name="connsiteY59" fmla="*/ 488415 h 971587"/>
                    <a:gd name="connsiteX60" fmla="*/ 36466 w 424198"/>
                    <a:gd name="connsiteY60" fmla="*/ 488415 h 971587"/>
                    <a:gd name="connsiteX61" fmla="*/ 36466 w 424198"/>
                    <a:gd name="connsiteY61" fmla="*/ 562777 h 971587"/>
                    <a:gd name="connsiteX62" fmla="*/ 110828 w 424198"/>
                    <a:gd name="connsiteY62" fmla="*/ 562777 h 971587"/>
                    <a:gd name="connsiteX63" fmla="*/ 110828 w 424198"/>
                    <a:gd name="connsiteY63" fmla="*/ 488415 h 971587"/>
                    <a:gd name="connsiteX64" fmla="*/ 313370 w 424198"/>
                    <a:gd name="connsiteY64" fmla="*/ 400503 h 971587"/>
                    <a:gd name="connsiteX65" fmla="*/ 313370 w 424198"/>
                    <a:gd name="connsiteY65" fmla="*/ 474865 h 971587"/>
                    <a:gd name="connsiteX66" fmla="*/ 387733 w 424198"/>
                    <a:gd name="connsiteY66" fmla="*/ 474865 h 971587"/>
                    <a:gd name="connsiteX67" fmla="*/ 387733 w 424198"/>
                    <a:gd name="connsiteY67" fmla="*/ 400503 h 971587"/>
                    <a:gd name="connsiteX68" fmla="*/ 221069 w 424198"/>
                    <a:gd name="connsiteY68" fmla="*/ 400503 h 971587"/>
                    <a:gd name="connsiteX69" fmla="*/ 221069 w 424198"/>
                    <a:gd name="connsiteY69" fmla="*/ 474865 h 971587"/>
                    <a:gd name="connsiteX70" fmla="*/ 295431 w 424198"/>
                    <a:gd name="connsiteY70" fmla="*/ 474865 h 971587"/>
                    <a:gd name="connsiteX71" fmla="*/ 295431 w 424198"/>
                    <a:gd name="connsiteY71" fmla="*/ 400503 h 971587"/>
                    <a:gd name="connsiteX72" fmla="*/ 128768 w 424198"/>
                    <a:gd name="connsiteY72" fmla="*/ 400503 h 971587"/>
                    <a:gd name="connsiteX73" fmla="*/ 128768 w 424198"/>
                    <a:gd name="connsiteY73" fmla="*/ 474865 h 971587"/>
                    <a:gd name="connsiteX74" fmla="*/ 203130 w 424198"/>
                    <a:gd name="connsiteY74" fmla="*/ 474865 h 971587"/>
                    <a:gd name="connsiteX75" fmla="*/ 203130 w 424198"/>
                    <a:gd name="connsiteY75" fmla="*/ 400503 h 971587"/>
                    <a:gd name="connsiteX76" fmla="*/ 36466 w 424198"/>
                    <a:gd name="connsiteY76" fmla="*/ 400503 h 971587"/>
                    <a:gd name="connsiteX77" fmla="*/ 36466 w 424198"/>
                    <a:gd name="connsiteY77" fmla="*/ 474865 h 971587"/>
                    <a:gd name="connsiteX78" fmla="*/ 110828 w 424198"/>
                    <a:gd name="connsiteY78" fmla="*/ 474865 h 971587"/>
                    <a:gd name="connsiteX79" fmla="*/ 110828 w 424198"/>
                    <a:gd name="connsiteY79" fmla="*/ 400503 h 971587"/>
                    <a:gd name="connsiteX80" fmla="*/ 313370 w 424198"/>
                    <a:gd name="connsiteY80" fmla="*/ 310534 h 971587"/>
                    <a:gd name="connsiteX81" fmla="*/ 313370 w 424198"/>
                    <a:gd name="connsiteY81" fmla="*/ 384896 h 971587"/>
                    <a:gd name="connsiteX82" fmla="*/ 387733 w 424198"/>
                    <a:gd name="connsiteY82" fmla="*/ 384896 h 971587"/>
                    <a:gd name="connsiteX83" fmla="*/ 387733 w 424198"/>
                    <a:gd name="connsiteY83" fmla="*/ 310534 h 971587"/>
                    <a:gd name="connsiteX84" fmla="*/ 221069 w 424198"/>
                    <a:gd name="connsiteY84" fmla="*/ 310534 h 971587"/>
                    <a:gd name="connsiteX85" fmla="*/ 221069 w 424198"/>
                    <a:gd name="connsiteY85" fmla="*/ 384896 h 971587"/>
                    <a:gd name="connsiteX86" fmla="*/ 295431 w 424198"/>
                    <a:gd name="connsiteY86" fmla="*/ 384896 h 971587"/>
                    <a:gd name="connsiteX87" fmla="*/ 295431 w 424198"/>
                    <a:gd name="connsiteY87" fmla="*/ 310534 h 971587"/>
                    <a:gd name="connsiteX88" fmla="*/ 128768 w 424198"/>
                    <a:gd name="connsiteY88" fmla="*/ 310534 h 971587"/>
                    <a:gd name="connsiteX89" fmla="*/ 128768 w 424198"/>
                    <a:gd name="connsiteY89" fmla="*/ 384896 h 971587"/>
                    <a:gd name="connsiteX90" fmla="*/ 203130 w 424198"/>
                    <a:gd name="connsiteY90" fmla="*/ 384896 h 971587"/>
                    <a:gd name="connsiteX91" fmla="*/ 203130 w 424198"/>
                    <a:gd name="connsiteY91" fmla="*/ 310534 h 971587"/>
                    <a:gd name="connsiteX92" fmla="*/ 36466 w 424198"/>
                    <a:gd name="connsiteY92" fmla="*/ 310534 h 971587"/>
                    <a:gd name="connsiteX93" fmla="*/ 36466 w 424198"/>
                    <a:gd name="connsiteY93" fmla="*/ 384896 h 971587"/>
                    <a:gd name="connsiteX94" fmla="*/ 110828 w 424198"/>
                    <a:gd name="connsiteY94" fmla="*/ 384896 h 971587"/>
                    <a:gd name="connsiteX95" fmla="*/ 110828 w 424198"/>
                    <a:gd name="connsiteY95" fmla="*/ 310534 h 971587"/>
                    <a:gd name="connsiteX96" fmla="*/ 422411 w 424198"/>
                    <a:gd name="connsiteY96" fmla="*/ 0 h 971587"/>
                    <a:gd name="connsiteX97" fmla="*/ 422411 w 424198"/>
                    <a:gd name="connsiteY97" fmla="*/ 253831 h 971587"/>
                    <a:gd name="connsiteX98" fmla="*/ 424198 w 424198"/>
                    <a:gd name="connsiteY98" fmla="*/ 253831 h 971587"/>
                    <a:gd name="connsiteX99" fmla="*/ 424198 w 424198"/>
                    <a:gd name="connsiteY99" fmla="*/ 971587 h 971587"/>
                    <a:gd name="connsiteX100" fmla="*/ 0 w 424198"/>
                    <a:gd name="connsiteY100" fmla="*/ 971587 h 971587"/>
                    <a:gd name="connsiteX101" fmla="*/ 0 w 424198"/>
                    <a:gd name="connsiteY101" fmla="*/ 253831 h 971587"/>
                    <a:gd name="connsiteX102" fmla="*/ 1787 w 424198"/>
                    <a:gd name="connsiteY102" fmla="*/ 253831 h 971587"/>
                    <a:gd name="connsiteX103" fmla="*/ 1787 w 424198"/>
                    <a:gd name="connsiteY103" fmla="*/ 52519 h 971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</a:cxnLst>
                  <a:rect l="l" t="t" r="r" b="b"/>
                  <a:pathLst>
                    <a:path w="424198" h="971587">
                      <a:moveTo>
                        <a:pt x="313370" y="757047"/>
                      </a:moveTo>
                      <a:lnTo>
                        <a:pt x="313370" y="831409"/>
                      </a:lnTo>
                      <a:lnTo>
                        <a:pt x="387733" y="831409"/>
                      </a:lnTo>
                      <a:lnTo>
                        <a:pt x="387733" y="757047"/>
                      </a:lnTo>
                      <a:close/>
                      <a:moveTo>
                        <a:pt x="221069" y="757047"/>
                      </a:moveTo>
                      <a:lnTo>
                        <a:pt x="221069" y="831409"/>
                      </a:lnTo>
                      <a:lnTo>
                        <a:pt x="295431" y="831409"/>
                      </a:lnTo>
                      <a:lnTo>
                        <a:pt x="295431" y="757047"/>
                      </a:lnTo>
                      <a:close/>
                      <a:moveTo>
                        <a:pt x="128768" y="757047"/>
                      </a:moveTo>
                      <a:lnTo>
                        <a:pt x="128768" y="831409"/>
                      </a:lnTo>
                      <a:lnTo>
                        <a:pt x="203130" y="831409"/>
                      </a:lnTo>
                      <a:lnTo>
                        <a:pt x="203130" y="757047"/>
                      </a:lnTo>
                      <a:close/>
                      <a:moveTo>
                        <a:pt x="36466" y="757047"/>
                      </a:moveTo>
                      <a:lnTo>
                        <a:pt x="36466" y="831409"/>
                      </a:lnTo>
                      <a:lnTo>
                        <a:pt x="110828" y="831409"/>
                      </a:lnTo>
                      <a:lnTo>
                        <a:pt x="110828" y="757047"/>
                      </a:lnTo>
                      <a:close/>
                      <a:moveTo>
                        <a:pt x="313370" y="666687"/>
                      </a:moveTo>
                      <a:lnTo>
                        <a:pt x="313370" y="741049"/>
                      </a:lnTo>
                      <a:lnTo>
                        <a:pt x="387733" y="741049"/>
                      </a:lnTo>
                      <a:lnTo>
                        <a:pt x="387733" y="666687"/>
                      </a:lnTo>
                      <a:close/>
                      <a:moveTo>
                        <a:pt x="221069" y="666687"/>
                      </a:moveTo>
                      <a:lnTo>
                        <a:pt x="221069" y="741049"/>
                      </a:lnTo>
                      <a:lnTo>
                        <a:pt x="295431" y="741049"/>
                      </a:lnTo>
                      <a:lnTo>
                        <a:pt x="295431" y="666687"/>
                      </a:lnTo>
                      <a:close/>
                      <a:moveTo>
                        <a:pt x="128768" y="666687"/>
                      </a:moveTo>
                      <a:lnTo>
                        <a:pt x="128768" y="741049"/>
                      </a:lnTo>
                      <a:lnTo>
                        <a:pt x="203130" y="741049"/>
                      </a:lnTo>
                      <a:lnTo>
                        <a:pt x="203130" y="666687"/>
                      </a:lnTo>
                      <a:close/>
                      <a:moveTo>
                        <a:pt x="36466" y="666687"/>
                      </a:moveTo>
                      <a:lnTo>
                        <a:pt x="36466" y="741049"/>
                      </a:lnTo>
                      <a:lnTo>
                        <a:pt x="110828" y="741049"/>
                      </a:lnTo>
                      <a:lnTo>
                        <a:pt x="110828" y="666687"/>
                      </a:lnTo>
                      <a:close/>
                      <a:moveTo>
                        <a:pt x="313370" y="576327"/>
                      </a:moveTo>
                      <a:lnTo>
                        <a:pt x="313370" y="650690"/>
                      </a:lnTo>
                      <a:lnTo>
                        <a:pt x="387733" y="650690"/>
                      </a:lnTo>
                      <a:lnTo>
                        <a:pt x="387733" y="576327"/>
                      </a:lnTo>
                      <a:close/>
                      <a:moveTo>
                        <a:pt x="221069" y="576327"/>
                      </a:moveTo>
                      <a:lnTo>
                        <a:pt x="221069" y="650690"/>
                      </a:lnTo>
                      <a:lnTo>
                        <a:pt x="295431" y="650690"/>
                      </a:lnTo>
                      <a:lnTo>
                        <a:pt x="295431" y="576327"/>
                      </a:lnTo>
                      <a:close/>
                      <a:moveTo>
                        <a:pt x="128768" y="576327"/>
                      </a:moveTo>
                      <a:lnTo>
                        <a:pt x="128768" y="650690"/>
                      </a:lnTo>
                      <a:lnTo>
                        <a:pt x="203130" y="650690"/>
                      </a:lnTo>
                      <a:lnTo>
                        <a:pt x="203130" y="576327"/>
                      </a:lnTo>
                      <a:close/>
                      <a:moveTo>
                        <a:pt x="36466" y="576327"/>
                      </a:moveTo>
                      <a:lnTo>
                        <a:pt x="36466" y="650690"/>
                      </a:lnTo>
                      <a:lnTo>
                        <a:pt x="110828" y="650690"/>
                      </a:lnTo>
                      <a:lnTo>
                        <a:pt x="110828" y="576327"/>
                      </a:lnTo>
                      <a:close/>
                      <a:moveTo>
                        <a:pt x="313370" y="488415"/>
                      </a:moveTo>
                      <a:lnTo>
                        <a:pt x="313370" y="562777"/>
                      </a:lnTo>
                      <a:lnTo>
                        <a:pt x="387733" y="562777"/>
                      </a:lnTo>
                      <a:lnTo>
                        <a:pt x="387733" y="488415"/>
                      </a:lnTo>
                      <a:close/>
                      <a:moveTo>
                        <a:pt x="221069" y="488415"/>
                      </a:moveTo>
                      <a:lnTo>
                        <a:pt x="221069" y="562777"/>
                      </a:lnTo>
                      <a:lnTo>
                        <a:pt x="295431" y="562777"/>
                      </a:lnTo>
                      <a:lnTo>
                        <a:pt x="295431" y="488415"/>
                      </a:lnTo>
                      <a:close/>
                      <a:moveTo>
                        <a:pt x="128768" y="488415"/>
                      </a:moveTo>
                      <a:lnTo>
                        <a:pt x="128768" y="562777"/>
                      </a:lnTo>
                      <a:lnTo>
                        <a:pt x="203130" y="562777"/>
                      </a:lnTo>
                      <a:lnTo>
                        <a:pt x="203130" y="488415"/>
                      </a:lnTo>
                      <a:close/>
                      <a:moveTo>
                        <a:pt x="36466" y="488415"/>
                      </a:moveTo>
                      <a:lnTo>
                        <a:pt x="36466" y="562777"/>
                      </a:lnTo>
                      <a:lnTo>
                        <a:pt x="110828" y="562777"/>
                      </a:lnTo>
                      <a:lnTo>
                        <a:pt x="110828" y="488415"/>
                      </a:lnTo>
                      <a:close/>
                      <a:moveTo>
                        <a:pt x="313370" y="400503"/>
                      </a:moveTo>
                      <a:lnTo>
                        <a:pt x="313370" y="474865"/>
                      </a:lnTo>
                      <a:lnTo>
                        <a:pt x="387733" y="474865"/>
                      </a:lnTo>
                      <a:lnTo>
                        <a:pt x="387733" y="400503"/>
                      </a:lnTo>
                      <a:close/>
                      <a:moveTo>
                        <a:pt x="221069" y="400503"/>
                      </a:moveTo>
                      <a:lnTo>
                        <a:pt x="221069" y="474865"/>
                      </a:lnTo>
                      <a:lnTo>
                        <a:pt x="295431" y="474865"/>
                      </a:lnTo>
                      <a:lnTo>
                        <a:pt x="295431" y="400503"/>
                      </a:lnTo>
                      <a:close/>
                      <a:moveTo>
                        <a:pt x="128768" y="400503"/>
                      </a:moveTo>
                      <a:lnTo>
                        <a:pt x="128768" y="474865"/>
                      </a:lnTo>
                      <a:lnTo>
                        <a:pt x="203130" y="474865"/>
                      </a:lnTo>
                      <a:lnTo>
                        <a:pt x="203130" y="400503"/>
                      </a:lnTo>
                      <a:close/>
                      <a:moveTo>
                        <a:pt x="36466" y="400503"/>
                      </a:moveTo>
                      <a:lnTo>
                        <a:pt x="36466" y="474865"/>
                      </a:lnTo>
                      <a:lnTo>
                        <a:pt x="110828" y="474865"/>
                      </a:lnTo>
                      <a:lnTo>
                        <a:pt x="110828" y="400503"/>
                      </a:lnTo>
                      <a:close/>
                      <a:moveTo>
                        <a:pt x="313370" y="310534"/>
                      </a:moveTo>
                      <a:lnTo>
                        <a:pt x="313370" y="384896"/>
                      </a:lnTo>
                      <a:lnTo>
                        <a:pt x="387733" y="384896"/>
                      </a:lnTo>
                      <a:lnTo>
                        <a:pt x="387733" y="310534"/>
                      </a:lnTo>
                      <a:close/>
                      <a:moveTo>
                        <a:pt x="221069" y="310534"/>
                      </a:moveTo>
                      <a:lnTo>
                        <a:pt x="221069" y="384896"/>
                      </a:lnTo>
                      <a:lnTo>
                        <a:pt x="295431" y="384896"/>
                      </a:lnTo>
                      <a:lnTo>
                        <a:pt x="295431" y="310534"/>
                      </a:lnTo>
                      <a:close/>
                      <a:moveTo>
                        <a:pt x="128768" y="310534"/>
                      </a:moveTo>
                      <a:lnTo>
                        <a:pt x="128768" y="384896"/>
                      </a:lnTo>
                      <a:lnTo>
                        <a:pt x="203130" y="384896"/>
                      </a:lnTo>
                      <a:lnTo>
                        <a:pt x="203130" y="310534"/>
                      </a:lnTo>
                      <a:close/>
                      <a:moveTo>
                        <a:pt x="36466" y="310534"/>
                      </a:moveTo>
                      <a:lnTo>
                        <a:pt x="36466" y="384896"/>
                      </a:lnTo>
                      <a:lnTo>
                        <a:pt x="110828" y="384896"/>
                      </a:lnTo>
                      <a:lnTo>
                        <a:pt x="110828" y="310534"/>
                      </a:lnTo>
                      <a:close/>
                      <a:moveTo>
                        <a:pt x="422411" y="0"/>
                      </a:moveTo>
                      <a:lnTo>
                        <a:pt x="422411" y="253831"/>
                      </a:lnTo>
                      <a:lnTo>
                        <a:pt x="424198" y="253831"/>
                      </a:lnTo>
                      <a:lnTo>
                        <a:pt x="424198" y="971587"/>
                      </a:lnTo>
                      <a:lnTo>
                        <a:pt x="0" y="971587"/>
                      </a:lnTo>
                      <a:lnTo>
                        <a:pt x="0" y="253831"/>
                      </a:lnTo>
                      <a:lnTo>
                        <a:pt x="1787" y="253831"/>
                      </a:lnTo>
                      <a:lnTo>
                        <a:pt x="1787" y="5251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55" name="Freeform 272">
                  <a:extLst>
                    <a:ext uri="{FF2B5EF4-FFF2-40B4-BE49-F238E27FC236}">
                      <a16:creationId xmlns:a16="http://schemas.microsoft.com/office/drawing/2014/main" id="{42E0A99B-1993-451F-A57D-FDFA9380E118}"/>
                    </a:ext>
                  </a:extLst>
                </p:cNvPr>
                <p:cNvSpPr/>
                <p:nvPr/>
              </p:nvSpPr>
              <p:spPr>
                <a:xfrm>
                  <a:off x="8025252" y="3957547"/>
                  <a:ext cx="413890" cy="738998"/>
                </a:xfrm>
                <a:custGeom>
                  <a:avLst/>
                  <a:gdLst>
                    <a:gd name="connsiteX0" fmla="*/ 15171 w 413890"/>
                    <a:gd name="connsiteY0" fmla="*/ 628599 h 738998"/>
                    <a:gd name="connsiteX1" fmla="*/ 15171 w 413890"/>
                    <a:gd name="connsiteY1" fmla="*/ 674318 h 738998"/>
                    <a:gd name="connsiteX2" fmla="*/ 398720 w 413890"/>
                    <a:gd name="connsiteY2" fmla="*/ 674318 h 738998"/>
                    <a:gd name="connsiteX3" fmla="*/ 398720 w 413890"/>
                    <a:gd name="connsiteY3" fmla="*/ 628599 h 738998"/>
                    <a:gd name="connsiteX4" fmla="*/ 15171 w 413890"/>
                    <a:gd name="connsiteY4" fmla="*/ 553846 h 738998"/>
                    <a:gd name="connsiteX5" fmla="*/ 15171 w 413890"/>
                    <a:gd name="connsiteY5" fmla="*/ 599565 h 738998"/>
                    <a:gd name="connsiteX6" fmla="*/ 398720 w 413890"/>
                    <a:gd name="connsiteY6" fmla="*/ 599565 h 738998"/>
                    <a:gd name="connsiteX7" fmla="*/ 398720 w 413890"/>
                    <a:gd name="connsiteY7" fmla="*/ 553846 h 738998"/>
                    <a:gd name="connsiteX8" fmla="*/ 15171 w 413890"/>
                    <a:gd name="connsiteY8" fmla="*/ 479095 h 738998"/>
                    <a:gd name="connsiteX9" fmla="*/ 15171 w 413890"/>
                    <a:gd name="connsiteY9" fmla="*/ 524814 h 738998"/>
                    <a:gd name="connsiteX10" fmla="*/ 398720 w 413890"/>
                    <a:gd name="connsiteY10" fmla="*/ 524814 h 738998"/>
                    <a:gd name="connsiteX11" fmla="*/ 398720 w 413890"/>
                    <a:gd name="connsiteY11" fmla="*/ 479095 h 738998"/>
                    <a:gd name="connsiteX12" fmla="*/ 15171 w 413890"/>
                    <a:gd name="connsiteY12" fmla="*/ 404344 h 738998"/>
                    <a:gd name="connsiteX13" fmla="*/ 15171 w 413890"/>
                    <a:gd name="connsiteY13" fmla="*/ 450063 h 738998"/>
                    <a:gd name="connsiteX14" fmla="*/ 398720 w 413890"/>
                    <a:gd name="connsiteY14" fmla="*/ 450063 h 738998"/>
                    <a:gd name="connsiteX15" fmla="*/ 398720 w 413890"/>
                    <a:gd name="connsiteY15" fmla="*/ 404344 h 738998"/>
                    <a:gd name="connsiteX16" fmla="*/ 15171 w 413890"/>
                    <a:gd name="connsiteY16" fmla="*/ 329593 h 738998"/>
                    <a:gd name="connsiteX17" fmla="*/ 15171 w 413890"/>
                    <a:gd name="connsiteY17" fmla="*/ 375312 h 738998"/>
                    <a:gd name="connsiteX18" fmla="*/ 398720 w 413890"/>
                    <a:gd name="connsiteY18" fmla="*/ 375312 h 738998"/>
                    <a:gd name="connsiteX19" fmla="*/ 398720 w 413890"/>
                    <a:gd name="connsiteY19" fmla="*/ 329593 h 738998"/>
                    <a:gd name="connsiteX20" fmla="*/ 15171 w 413890"/>
                    <a:gd name="connsiteY20" fmla="*/ 254842 h 738998"/>
                    <a:gd name="connsiteX21" fmla="*/ 15171 w 413890"/>
                    <a:gd name="connsiteY21" fmla="*/ 300561 h 738998"/>
                    <a:gd name="connsiteX22" fmla="*/ 398720 w 413890"/>
                    <a:gd name="connsiteY22" fmla="*/ 300561 h 738998"/>
                    <a:gd name="connsiteX23" fmla="*/ 398720 w 413890"/>
                    <a:gd name="connsiteY23" fmla="*/ 254842 h 738998"/>
                    <a:gd name="connsiteX24" fmla="*/ 0 w 413890"/>
                    <a:gd name="connsiteY24" fmla="*/ 174099 h 738998"/>
                    <a:gd name="connsiteX25" fmla="*/ 83100 w 413890"/>
                    <a:gd name="connsiteY25" fmla="*/ 174099 h 738998"/>
                    <a:gd name="connsiteX26" fmla="*/ 83100 w 413890"/>
                    <a:gd name="connsiteY26" fmla="*/ 193873 h 738998"/>
                    <a:gd name="connsiteX27" fmla="*/ 330790 w 413890"/>
                    <a:gd name="connsiteY27" fmla="*/ 193873 h 738998"/>
                    <a:gd name="connsiteX28" fmla="*/ 330790 w 413890"/>
                    <a:gd name="connsiteY28" fmla="*/ 174099 h 738998"/>
                    <a:gd name="connsiteX29" fmla="*/ 413890 w 413890"/>
                    <a:gd name="connsiteY29" fmla="*/ 174099 h 738998"/>
                    <a:gd name="connsiteX30" fmla="*/ 413890 w 413890"/>
                    <a:gd name="connsiteY30" fmla="*/ 738998 h 738998"/>
                    <a:gd name="connsiteX31" fmla="*/ 0 w 413890"/>
                    <a:gd name="connsiteY31" fmla="*/ 738998 h 738998"/>
                    <a:gd name="connsiteX32" fmla="*/ 83100 w 413890"/>
                    <a:gd name="connsiteY32" fmla="*/ 96060 h 738998"/>
                    <a:gd name="connsiteX33" fmla="*/ 330790 w 413890"/>
                    <a:gd name="connsiteY33" fmla="*/ 96060 h 738998"/>
                    <a:gd name="connsiteX34" fmla="*/ 330790 w 413890"/>
                    <a:gd name="connsiteY34" fmla="*/ 174099 h 738998"/>
                    <a:gd name="connsiteX35" fmla="*/ 83100 w 413890"/>
                    <a:gd name="connsiteY35" fmla="*/ 174099 h 738998"/>
                    <a:gd name="connsiteX36" fmla="*/ 328871 w 413890"/>
                    <a:gd name="connsiteY36" fmla="*/ 90053 h 738998"/>
                    <a:gd name="connsiteX37" fmla="*/ 330790 w 413890"/>
                    <a:gd name="connsiteY37" fmla="*/ 90053 h 738998"/>
                    <a:gd name="connsiteX38" fmla="*/ 330790 w 413890"/>
                    <a:gd name="connsiteY38" fmla="*/ 96060 h 738998"/>
                    <a:gd name="connsiteX39" fmla="*/ 83100 w 413890"/>
                    <a:gd name="connsiteY39" fmla="*/ 90053 h 738998"/>
                    <a:gd name="connsiteX40" fmla="*/ 85019 w 413890"/>
                    <a:gd name="connsiteY40" fmla="*/ 90053 h 738998"/>
                    <a:gd name="connsiteX41" fmla="*/ 83100 w 413890"/>
                    <a:gd name="connsiteY41" fmla="*/ 96060 h 738998"/>
                    <a:gd name="connsiteX42" fmla="*/ 113787 w 413890"/>
                    <a:gd name="connsiteY42" fmla="*/ 0 h 738998"/>
                    <a:gd name="connsiteX43" fmla="*/ 300103 w 413890"/>
                    <a:gd name="connsiteY43" fmla="*/ 0 h 738998"/>
                    <a:gd name="connsiteX44" fmla="*/ 328871 w 413890"/>
                    <a:gd name="connsiteY44" fmla="*/ 90053 h 738998"/>
                    <a:gd name="connsiteX45" fmla="*/ 85019 w 413890"/>
                    <a:gd name="connsiteY45" fmla="*/ 90053 h 738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413890" h="738998">
                      <a:moveTo>
                        <a:pt x="15171" y="628599"/>
                      </a:moveTo>
                      <a:lnTo>
                        <a:pt x="15171" y="674318"/>
                      </a:lnTo>
                      <a:lnTo>
                        <a:pt x="398720" y="674318"/>
                      </a:lnTo>
                      <a:lnTo>
                        <a:pt x="398720" y="628599"/>
                      </a:lnTo>
                      <a:close/>
                      <a:moveTo>
                        <a:pt x="15171" y="553846"/>
                      </a:moveTo>
                      <a:lnTo>
                        <a:pt x="15171" y="599565"/>
                      </a:lnTo>
                      <a:lnTo>
                        <a:pt x="398720" y="599565"/>
                      </a:lnTo>
                      <a:lnTo>
                        <a:pt x="398720" y="553846"/>
                      </a:lnTo>
                      <a:close/>
                      <a:moveTo>
                        <a:pt x="15171" y="479095"/>
                      </a:moveTo>
                      <a:lnTo>
                        <a:pt x="15171" y="524814"/>
                      </a:lnTo>
                      <a:lnTo>
                        <a:pt x="398720" y="524814"/>
                      </a:lnTo>
                      <a:lnTo>
                        <a:pt x="398720" y="479095"/>
                      </a:lnTo>
                      <a:close/>
                      <a:moveTo>
                        <a:pt x="15171" y="404344"/>
                      </a:moveTo>
                      <a:lnTo>
                        <a:pt x="15171" y="450063"/>
                      </a:lnTo>
                      <a:lnTo>
                        <a:pt x="398720" y="450063"/>
                      </a:lnTo>
                      <a:lnTo>
                        <a:pt x="398720" y="404344"/>
                      </a:lnTo>
                      <a:close/>
                      <a:moveTo>
                        <a:pt x="15171" y="329593"/>
                      </a:moveTo>
                      <a:lnTo>
                        <a:pt x="15171" y="375312"/>
                      </a:lnTo>
                      <a:lnTo>
                        <a:pt x="398720" y="375312"/>
                      </a:lnTo>
                      <a:lnTo>
                        <a:pt x="398720" y="329593"/>
                      </a:lnTo>
                      <a:close/>
                      <a:moveTo>
                        <a:pt x="15171" y="254842"/>
                      </a:moveTo>
                      <a:lnTo>
                        <a:pt x="15171" y="300561"/>
                      </a:lnTo>
                      <a:lnTo>
                        <a:pt x="398720" y="300561"/>
                      </a:lnTo>
                      <a:lnTo>
                        <a:pt x="398720" y="254842"/>
                      </a:lnTo>
                      <a:close/>
                      <a:moveTo>
                        <a:pt x="0" y="174099"/>
                      </a:moveTo>
                      <a:lnTo>
                        <a:pt x="83100" y="174099"/>
                      </a:lnTo>
                      <a:lnTo>
                        <a:pt x="83100" y="193873"/>
                      </a:lnTo>
                      <a:lnTo>
                        <a:pt x="330790" y="193873"/>
                      </a:lnTo>
                      <a:lnTo>
                        <a:pt x="330790" y="174099"/>
                      </a:lnTo>
                      <a:lnTo>
                        <a:pt x="413890" y="174099"/>
                      </a:lnTo>
                      <a:lnTo>
                        <a:pt x="413890" y="738998"/>
                      </a:lnTo>
                      <a:lnTo>
                        <a:pt x="0" y="738998"/>
                      </a:lnTo>
                      <a:close/>
                      <a:moveTo>
                        <a:pt x="83100" y="96060"/>
                      </a:moveTo>
                      <a:lnTo>
                        <a:pt x="330790" y="96060"/>
                      </a:lnTo>
                      <a:lnTo>
                        <a:pt x="330790" y="174099"/>
                      </a:lnTo>
                      <a:lnTo>
                        <a:pt x="83100" y="174099"/>
                      </a:lnTo>
                      <a:close/>
                      <a:moveTo>
                        <a:pt x="328871" y="90053"/>
                      </a:moveTo>
                      <a:lnTo>
                        <a:pt x="330790" y="90053"/>
                      </a:lnTo>
                      <a:lnTo>
                        <a:pt x="330790" y="96060"/>
                      </a:lnTo>
                      <a:close/>
                      <a:moveTo>
                        <a:pt x="83100" y="90053"/>
                      </a:moveTo>
                      <a:lnTo>
                        <a:pt x="85019" y="90053"/>
                      </a:lnTo>
                      <a:lnTo>
                        <a:pt x="83100" y="96060"/>
                      </a:lnTo>
                      <a:close/>
                      <a:moveTo>
                        <a:pt x="113787" y="0"/>
                      </a:moveTo>
                      <a:lnTo>
                        <a:pt x="300103" y="0"/>
                      </a:lnTo>
                      <a:lnTo>
                        <a:pt x="328871" y="90053"/>
                      </a:lnTo>
                      <a:lnTo>
                        <a:pt x="85019" y="9005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56" name="Freeform 20">
                  <a:extLst>
                    <a:ext uri="{FF2B5EF4-FFF2-40B4-BE49-F238E27FC236}">
                      <a16:creationId xmlns:a16="http://schemas.microsoft.com/office/drawing/2014/main" id="{08BB7BB8-F7F0-4F4B-BD65-68E9F51DE85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747545" y="4001351"/>
                  <a:ext cx="505567" cy="69519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grpSp>
              <p:nvGrpSpPr>
                <p:cNvPr id="57" name="Group 277">
                  <a:extLst>
                    <a:ext uri="{FF2B5EF4-FFF2-40B4-BE49-F238E27FC236}">
                      <a16:creationId xmlns:a16="http://schemas.microsoft.com/office/drawing/2014/main" id="{8F7581F3-94D2-4B4B-9C63-5E66B613090A}"/>
                    </a:ext>
                  </a:extLst>
                </p:cNvPr>
                <p:cNvGrpSpPr/>
                <p:nvPr/>
              </p:nvGrpSpPr>
              <p:grpSpPr>
                <a:xfrm>
                  <a:off x="6744103" y="3862699"/>
                  <a:ext cx="831711" cy="750274"/>
                  <a:chOff x="9042394" y="2835820"/>
                  <a:chExt cx="1153224" cy="1040307"/>
                </a:xfrm>
                <a:grpFill/>
              </p:grpSpPr>
              <p:sp>
                <p:nvSpPr>
                  <p:cNvPr id="59" name="Freeform 6">
                    <a:extLst>
                      <a:ext uri="{FF2B5EF4-FFF2-40B4-BE49-F238E27FC236}">
                        <a16:creationId xmlns:a16="http://schemas.microsoft.com/office/drawing/2014/main" id="{2D34802D-1CC9-4665-88DF-63E066E6397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450959" y="2835820"/>
                    <a:ext cx="744659" cy="1040305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  <p:sp>
                <p:nvSpPr>
                  <p:cNvPr id="60" name="Freeform 6">
                    <a:extLst>
                      <a:ext uri="{FF2B5EF4-FFF2-40B4-BE49-F238E27FC236}">
                        <a16:creationId xmlns:a16="http://schemas.microsoft.com/office/drawing/2014/main" id="{356E0C81-CCFF-404B-883F-A70656C02BB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042394" y="3042003"/>
                    <a:ext cx="597073" cy="834124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</p:grpSp>
            <p:sp>
              <p:nvSpPr>
                <p:cNvPr id="58" name="Freeform 20">
                  <a:extLst>
                    <a:ext uri="{FF2B5EF4-FFF2-40B4-BE49-F238E27FC236}">
                      <a16:creationId xmlns:a16="http://schemas.microsoft.com/office/drawing/2014/main" id="{6B342C38-87F8-47FA-A5E1-3432E76475F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406323" y="4199561"/>
                  <a:ext cx="361422" cy="49698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</p:grpSp>
          <p:grpSp>
            <p:nvGrpSpPr>
              <p:cNvPr id="21" name="그룹 20">
                <a:extLst>
                  <a:ext uri="{FF2B5EF4-FFF2-40B4-BE49-F238E27FC236}">
                    <a16:creationId xmlns:a16="http://schemas.microsoft.com/office/drawing/2014/main" id="{61605749-60D1-45FB-B8D6-1CD2FE32B9D6}"/>
                  </a:ext>
                </a:extLst>
              </p:cNvPr>
              <p:cNvGrpSpPr/>
              <p:nvPr/>
            </p:nvGrpSpPr>
            <p:grpSpPr>
              <a:xfrm>
                <a:off x="3515928" y="5293867"/>
                <a:ext cx="3297903" cy="933155"/>
                <a:chOff x="6744103" y="2790650"/>
                <a:chExt cx="5447897" cy="1905895"/>
              </a:xfrm>
              <a:grpFill/>
            </p:grpSpPr>
            <p:sp>
              <p:nvSpPr>
                <p:cNvPr id="39" name="Freeform 205">
                  <a:extLst>
                    <a:ext uri="{FF2B5EF4-FFF2-40B4-BE49-F238E27FC236}">
                      <a16:creationId xmlns:a16="http://schemas.microsoft.com/office/drawing/2014/main" id="{63653F04-6721-4C20-939E-BF5C57C3476B}"/>
                    </a:ext>
                  </a:extLst>
                </p:cNvPr>
                <p:cNvSpPr/>
                <p:nvPr/>
              </p:nvSpPr>
              <p:spPr>
                <a:xfrm>
                  <a:off x="10320282" y="3286845"/>
                  <a:ext cx="833141" cy="1409700"/>
                </a:xfrm>
                <a:custGeom>
                  <a:avLst/>
                  <a:gdLst>
                    <a:gd name="connsiteX0" fmla="*/ 615471 w 833141"/>
                    <a:gd name="connsiteY0" fmla="*/ 988335 h 1409700"/>
                    <a:gd name="connsiteX1" fmla="*/ 615471 w 833141"/>
                    <a:gd name="connsiteY1" fmla="*/ 1134385 h 1409700"/>
                    <a:gd name="connsiteX2" fmla="*/ 761521 w 833141"/>
                    <a:gd name="connsiteY2" fmla="*/ 1134385 h 1409700"/>
                    <a:gd name="connsiteX3" fmla="*/ 761521 w 833141"/>
                    <a:gd name="connsiteY3" fmla="*/ 988335 h 1409700"/>
                    <a:gd name="connsiteX4" fmla="*/ 434188 w 833141"/>
                    <a:gd name="connsiteY4" fmla="*/ 988335 h 1409700"/>
                    <a:gd name="connsiteX5" fmla="*/ 434188 w 833141"/>
                    <a:gd name="connsiteY5" fmla="*/ 1134385 h 1409700"/>
                    <a:gd name="connsiteX6" fmla="*/ 580238 w 833141"/>
                    <a:gd name="connsiteY6" fmla="*/ 1134385 h 1409700"/>
                    <a:gd name="connsiteX7" fmla="*/ 580238 w 833141"/>
                    <a:gd name="connsiteY7" fmla="*/ 988335 h 1409700"/>
                    <a:gd name="connsiteX8" fmla="*/ 252904 w 833141"/>
                    <a:gd name="connsiteY8" fmla="*/ 988335 h 1409700"/>
                    <a:gd name="connsiteX9" fmla="*/ 252904 w 833141"/>
                    <a:gd name="connsiteY9" fmla="*/ 1134385 h 1409700"/>
                    <a:gd name="connsiteX10" fmla="*/ 398954 w 833141"/>
                    <a:gd name="connsiteY10" fmla="*/ 1134385 h 1409700"/>
                    <a:gd name="connsiteX11" fmla="*/ 398954 w 833141"/>
                    <a:gd name="connsiteY11" fmla="*/ 988335 h 1409700"/>
                    <a:gd name="connsiteX12" fmla="*/ 71620 w 833141"/>
                    <a:gd name="connsiteY12" fmla="*/ 988335 h 1409700"/>
                    <a:gd name="connsiteX13" fmla="*/ 71620 w 833141"/>
                    <a:gd name="connsiteY13" fmla="*/ 1134385 h 1409700"/>
                    <a:gd name="connsiteX14" fmla="*/ 217670 w 833141"/>
                    <a:gd name="connsiteY14" fmla="*/ 1134385 h 1409700"/>
                    <a:gd name="connsiteX15" fmla="*/ 217670 w 833141"/>
                    <a:gd name="connsiteY15" fmla="*/ 988335 h 1409700"/>
                    <a:gd name="connsiteX16" fmla="*/ 615471 w 833141"/>
                    <a:gd name="connsiteY16" fmla="*/ 810865 h 1409700"/>
                    <a:gd name="connsiteX17" fmla="*/ 615471 w 833141"/>
                    <a:gd name="connsiteY17" fmla="*/ 956915 h 1409700"/>
                    <a:gd name="connsiteX18" fmla="*/ 761521 w 833141"/>
                    <a:gd name="connsiteY18" fmla="*/ 956915 h 1409700"/>
                    <a:gd name="connsiteX19" fmla="*/ 761521 w 833141"/>
                    <a:gd name="connsiteY19" fmla="*/ 810865 h 1409700"/>
                    <a:gd name="connsiteX20" fmla="*/ 434188 w 833141"/>
                    <a:gd name="connsiteY20" fmla="*/ 810865 h 1409700"/>
                    <a:gd name="connsiteX21" fmla="*/ 434188 w 833141"/>
                    <a:gd name="connsiteY21" fmla="*/ 956915 h 1409700"/>
                    <a:gd name="connsiteX22" fmla="*/ 580238 w 833141"/>
                    <a:gd name="connsiteY22" fmla="*/ 956915 h 1409700"/>
                    <a:gd name="connsiteX23" fmla="*/ 580238 w 833141"/>
                    <a:gd name="connsiteY23" fmla="*/ 810865 h 1409700"/>
                    <a:gd name="connsiteX24" fmla="*/ 252904 w 833141"/>
                    <a:gd name="connsiteY24" fmla="*/ 810865 h 1409700"/>
                    <a:gd name="connsiteX25" fmla="*/ 252904 w 833141"/>
                    <a:gd name="connsiteY25" fmla="*/ 956915 h 1409700"/>
                    <a:gd name="connsiteX26" fmla="*/ 398954 w 833141"/>
                    <a:gd name="connsiteY26" fmla="*/ 956915 h 1409700"/>
                    <a:gd name="connsiteX27" fmla="*/ 398954 w 833141"/>
                    <a:gd name="connsiteY27" fmla="*/ 810865 h 1409700"/>
                    <a:gd name="connsiteX28" fmla="*/ 71620 w 833141"/>
                    <a:gd name="connsiteY28" fmla="*/ 810865 h 1409700"/>
                    <a:gd name="connsiteX29" fmla="*/ 71620 w 833141"/>
                    <a:gd name="connsiteY29" fmla="*/ 956915 h 1409700"/>
                    <a:gd name="connsiteX30" fmla="*/ 217670 w 833141"/>
                    <a:gd name="connsiteY30" fmla="*/ 956915 h 1409700"/>
                    <a:gd name="connsiteX31" fmla="*/ 217670 w 833141"/>
                    <a:gd name="connsiteY31" fmla="*/ 810865 h 1409700"/>
                    <a:gd name="connsiteX32" fmla="*/ 615471 w 833141"/>
                    <a:gd name="connsiteY32" fmla="*/ 633395 h 1409700"/>
                    <a:gd name="connsiteX33" fmla="*/ 615471 w 833141"/>
                    <a:gd name="connsiteY33" fmla="*/ 779445 h 1409700"/>
                    <a:gd name="connsiteX34" fmla="*/ 761521 w 833141"/>
                    <a:gd name="connsiteY34" fmla="*/ 779445 h 1409700"/>
                    <a:gd name="connsiteX35" fmla="*/ 761521 w 833141"/>
                    <a:gd name="connsiteY35" fmla="*/ 633395 h 1409700"/>
                    <a:gd name="connsiteX36" fmla="*/ 434188 w 833141"/>
                    <a:gd name="connsiteY36" fmla="*/ 633395 h 1409700"/>
                    <a:gd name="connsiteX37" fmla="*/ 434188 w 833141"/>
                    <a:gd name="connsiteY37" fmla="*/ 779445 h 1409700"/>
                    <a:gd name="connsiteX38" fmla="*/ 580238 w 833141"/>
                    <a:gd name="connsiteY38" fmla="*/ 779445 h 1409700"/>
                    <a:gd name="connsiteX39" fmla="*/ 580238 w 833141"/>
                    <a:gd name="connsiteY39" fmla="*/ 633395 h 1409700"/>
                    <a:gd name="connsiteX40" fmla="*/ 252904 w 833141"/>
                    <a:gd name="connsiteY40" fmla="*/ 633395 h 1409700"/>
                    <a:gd name="connsiteX41" fmla="*/ 252904 w 833141"/>
                    <a:gd name="connsiteY41" fmla="*/ 779445 h 1409700"/>
                    <a:gd name="connsiteX42" fmla="*/ 398954 w 833141"/>
                    <a:gd name="connsiteY42" fmla="*/ 779445 h 1409700"/>
                    <a:gd name="connsiteX43" fmla="*/ 398954 w 833141"/>
                    <a:gd name="connsiteY43" fmla="*/ 633395 h 1409700"/>
                    <a:gd name="connsiteX44" fmla="*/ 71620 w 833141"/>
                    <a:gd name="connsiteY44" fmla="*/ 633395 h 1409700"/>
                    <a:gd name="connsiteX45" fmla="*/ 71620 w 833141"/>
                    <a:gd name="connsiteY45" fmla="*/ 779445 h 1409700"/>
                    <a:gd name="connsiteX46" fmla="*/ 217670 w 833141"/>
                    <a:gd name="connsiteY46" fmla="*/ 779445 h 1409700"/>
                    <a:gd name="connsiteX47" fmla="*/ 217670 w 833141"/>
                    <a:gd name="connsiteY47" fmla="*/ 633395 h 1409700"/>
                    <a:gd name="connsiteX48" fmla="*/ 615471 w 833141"/>
                    <a:gd name="connsiteY48" fmla="*/ 460732 h 1409700"/>
                    <a:gd name="connsiteX49" fmla="*/ 615471 w 833141"/>
                    <a:gd name="connsiteY49" fmla="*/ 606782 h 1409700"/>
                    <a:gd name="connsiteX50" fmla="*/ 761521 w 833141"/>
                    <a:gd name="connsiteY50" fmla="*/ 606782 h 1409700"/>
                    <a:gd name="connsiteX51" fmla="*/ 761521 w 833141"/>
                    <a:gd name="connsiteY51" fmla="*/ 460732 h 1409700"/>
                    <a:gd name="connsiteX52" fmla="*/ 434188 w 833141"/>
                    <a:gd name="connsiteY52" fmla="*/ 460732 h 1409700"/>
                    <a:gd name="connsiteX53" fmla="*/ 434188 w 833141"/>
                    <a:gd name="connsiteY53" fmla="*/ 606782 h 1409700"/>
                    <a:gd name="connsiteX54" fmla="*/ 580238 w 833141"/>
                    <a:gd name="connsiteY54" fmla="*/ 606782 h 1409700"/>
                    <a:gd name="connsiteX55" fmla="*/ 580238 w 833141"/>
                    <a:gd name="connsiteY55" fmla="*/ 460732 h 1409700"/>
                    <a:gd name="connsiteX56" fmla="*/ 252904 w 833141"/>
                    <a:gd name="connsiteY56" fmla="*/ 460732 h 1409700"/>
                    <a:gd name="connsiteX57" fmla="*/ 252904 w 833141"/>
                    <a:gd name="connsiteY57" fmla="*/ 606782 h 1409700"/>
                    <a:gd name="connsiteX58" fmla="*/ 398954 w 833141"/>
                    <a:gd name="connsiteY58" fmla="*/ 606782 h 1409700"/>
                    <a:gd name="connsiteX59" fmla="*/ 398954 w 833141"/>
                    <a:gd name="connsiteY59" fmla="*/ 460732 h 1409700"/>
                    <a:gd name="connsiteX60" fmla="*/ 71620 w 833141"/>
                    <a:gd name="connsiteY60" fmla="*/ 460732 h 1409700"/>
                    <a:gd name="connsiteX61" fmla="*/ 71620 w 833141"/>
                    <a:gd name="connsiteY61" fmla="*/ 606782 h 1409700"/>
                    <a:gd name="connsiteX62" fmla="*/ 217670 w 833141"/>
                    <a:gd name="connsiteY62" fmla="*/ 606782 h 1409700"/>
                    <a:gd name="connsiteX63" fmla="*/ 217670 w 833141"/>
                    <a:gd name="connsiteY63" fmla="*/ 460732 h 1409700"/>
                    <a:gd name="connsiteX64" fmla="*/ 615471 w 833141"/>
                    <a:gd name="connsiteY64" fmla="*/ 288069 h 1409700"/>
                    <a:gd name="connsiteX65" fmla="*/ 615471 w 833141"/>
                    <a:gd name="connsiteY65" fmla="*/ 434119 h 1409700"/>
                    <a:gd name="connsiteX66" fmla="*/ 761521 w 833141"/>
                    <a:gd name="connsiteY66" fmla="*/ 434119 h 1409700"/>
                    <a:gd name="connsiteX67" fmla="*/ 761521 w 833141"/>
                    <a:gd name="connsiteY67" fmla="*/ 288069 h 1409700"/>
                    <a:gd name="connsiteX68" fmla="*/ 434188 w 833141"/>
                    <a:gd name="connsiteY68" fmla="*/ 288069 h 1409700"/>
                    <a:gd name="connsiteX69" fmla="*/ 434188 w 833141"/>
                    <a:gd name="connsiteY69" fmla="*/ 434119 h 1409700"/>
                    <a:gd name="connsiteX70" fmla="*/ 580238 w 833141"/>
                    <a:gd name="connsiteY70" fmla="*/ 434119 h 1409700"/>
                    <a:gd name="connsiteX71" fmla="*/ 580238 w 833141"/>
                    <a:gd name="connsiteY71" fmla="*/ 288069 h 1409700"/>
                    <a:gd name="connsiteX72" fmla="*/ 252904 w 833141"/>
                    <a:gd name="connsiteY72" fmla="*/ 288069 h 1409700"/>
                    <a:gd name="connsiteX73" fmla="*/ 252904 w 833141"/>
                    <a:gd name="connsiteY73" fmla="*/ 434119 h 1409700"/>
                    <a:gd name="connsiteX74" fmla="*/ 398954 w 833141"/>
                    <a:gd name="connsiteY74" fmla="*/ 434119 h 1409700"/>
                    <a:gd name="connsiteX75" fmla="*/ 398954 w 833141"/>
                    <a:gd name="connsiteY75" fmla="*/ 288069 h 1409700"/>
                    <a:gd name="connsiteX76" fmla="*/ 71620 w 833141"/>
                    <a:gd name="connsiteY76" fmla="*/ 288069 h 1409700"/>
                    <a:gd name="connsiteX77" fmla="*/ 71620 w 833141"/>
                    <a:gd name="connsiteY77" fmla="*/ 434119 h 1409700"/>
                    <a:gd name="connsiteX78" fmla="*/ 217670 w 833141"/>
                    <a:gd name="connsiteY78" fmla="*/ 434119 h 1409700"/>
                    <a:gd name="connsiteX79" fmla="*/ 217670 w 833141"/>
                    <a:gd name="connsiteY79" fmla="*/ 288069 h 1409700"/>
                    <a:gd name="connsiteX80" fmla="*/ 615471 w 833141"/>
                    <a:gd name="connsiteY80" fmla="*/ 111367 h 1409700"/>
                    <a:gd name="connsiteX81" fmla="*/ 615471 w 833141"/>
                    <a:gd name="connsiteY81" fmla="*/ 257417 h 1409700"/>
                    <a:gd name="connsiteX82" fmla="*/ 761521 w 833141"/>
                    <a:gd name="connsiteY82" fmla="*/ 257417 h 1409700"/>
                    <a:gd name="connsiteX83" fmla="*/ 761521 w 833141"/>
                    <a:gd name="connsiteY83" fmla="*/ 111367 h 1409700"/>
                    <a:gd name="connsiteX84" fmla="*/ 434188 w 833141"/>
                    <a:gd name="connsiteY84" fmla="*/ 111367 h 1409700"/>
                    <a:gd name="connsiteX85" fmla="*/ 434188 w 833141"/>
                    <a:gd name="connsiteY85" fmla="*/ 257417 h 1409700"/>
                    <a:gd name="connsiteX86" fmla="*/ 580238 w 833141"/>
                    <a:gd name="connsiteY86" fmla="*/ 257417 h 1409700"/>
                    <a:gd name="connsiteX87" fmla="*/ 580238 w 833141"/>
                    <a:gd name="connsiteY87" fmla="*/ 111367 h 1409700"/>
                    <a:gd name="connsiteX88" fmla="*/ 252904 w 833141"/>
                    <a:gd name="connsiteY88" fmla="*/ 111367 h 1409700"/>
                    <a:gd name="connsiteX89" fmla="*/ 252904 w 833141"/>
                    <a:gd name="connsiteY89" fmla="*/ 257417 h 1409700"/>
                    <a:gd name="connsiteX90" fmla="*/ 398954 w 833141"/>
                    <a:gd name="connsiteY90" fmla="*/ 257417 h 1409700"/>
                    <a:gd name="connsiteX91" fmla="*/ 398954 w 833141"/>
                    <a:gd name="connsiteY91" fmla="*/ 111367 h 1409700"/>
                    <a:gd name="connsiteX92" fmla="*/ 71620 w 833141"/>
                    <a:gd name="connsiteY92" fmla="*/ 111367 h 1409700"/>
                    <a:gd name="connsiteX93" fmla="*/ 71620 w 833141"/>
                    <a:gd name="connsiteY93" fmla="*/ 257417 h 1409700"/>
                    <a:gd name="connsiteX94" fmla="*/ 217670 w 833141"/>
                    <a:gd name="connsiteY94" fmla="*/ 257417 h 1409700"/>
                    <a:gd name="connsiteX95" fmla="*/ 217670 w 833141"/>
                    <a:gd name="connsiteY95" fmla="*/ 111367 h 1409700"/>
                    <a:gd name="connsiteX96" fmla="*/ 0 w 833141"/>
                    <a:gd name="connsiteY96" fmla="*/ 0 h 1409700"/>
                    <a:gd name="connsiteX97" fmla="*/ 833141 w 833141"/>
                    <a:gd name="connsiteY97" fmla="*/ 0 h 1409700"/>
                    <a:gd name="connsiteX98" fmla="*/ 833141 w 833141"/>
                    <a:gd name="connsiteY98" fmla="*/ 1409700 h 1409700"/>
                    <a:gd name="connsiteX99" fmla="*/ 0 w 833141"/>
                    <a:gd name="connsiteY99" fmla="*/ 1409700 h 1409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</a:cxnLst>
                  <a:rect l="l" t="t" r="r" b="b"/>
                  <a:pathLst>
                    <a:path w="833141" h="1409700">
                      <a:moveTo>
                        <a:pt x="615471" y="988335"/>
                      </a:moveTo>
                      <a:lnTo>
                        <a:pt x="615471" y="1134385"/>
                      </a:lnTo>
                      <a:lnTo>
                        <a:pt x="761521" y="1134385"/>
                      </a:lnTo>
                      <a:lnTo>
                        <a:pt x="761521" y="988335"/>
                      </a:lnTo>
                      <a:close/>
                      <a:moveTo>
                        <a:pt x="434188" y="988335"/>
                      </a:moveTo>
                      <a:lnTo>
                        <a:pt x="434188" y="1134385"/>
                      </a:lnTo>
                      <a:lnTo>
                        <a:pt x="580238" y="1134385"/>
                      </a:lnTo>
                      <a:lnTo>
                        <a:pt x="580238" y="988335"/>
                      </a:lnTo>
                      <a:close/>
                      <a:moveTo>
                        <a:pt x="252904" y="988335"/>
                      </a:moveTo>
                      <a:lnTo>
                        <a:pt x="252904" y="1134385"/>
                      </a:lnTo>
                      <a:lnTo>
                        <a:pt x="398954" y="1134385"/>
                      </a:lnTo>
                      <a:lnTo>
                        <a:pt x="398954" y="988335"/>
                      </a:lnTo>
                      <a:close/>
                      <a:moveTo>
                        <a:pt x="71620" y="988335"/>
                      </a:moveTo>
                      <a:lnTo>
                        <a:pt x="71620" y="1134385"/>
                      </a:lnTo>
                      <a:lnTo>
                        <a:pt x="217670" y="1134385"/>
                      </a:lnTo>
                      <a:lnTo>
                        <a:pt x="217670" y="988335"/>
                      </a:lnTo>
                      <a:close/>
                      <a:moveTo>
                        <a:pt x="615471" y="810865"/>
                      </a:moveTo>
                      <a:lnTo>
                        <a:pt x="615471" y="956915"/>
                      </a:lnTo>
                      <a:lnTo>
                        <a:pt x="761521" y="956915"/>
                      </a:lnTo>
                      <a:lnTo>
                        <a:pt x="761521" y="810865"/>
                      </a:lnTo>
                      <a:close/>
                      <a:moveTo>
                        <a:pt x="434188" y="810865"/>
                      </a:moveTo>
                      <a:lnTo>
                        <a:pt x="434188" y="956915"/>
                      </a:lnTo>
                      <a:lnTo>
                        <a:pt x="580238" y="956915"/>
                      </a:lnTo>
                      <a:lnTo>
                        <a:pt x="580238" y="810865"/>
                      </a:lnTo>
                      <a:close/>
                      <a:moveTo>
                        <a:pt x="252904" y="810865"/>
                      </a:moveTo>
                      <a:lnTo>
                        <a:pt x="252904" y="956915"/>
                      </a:lnTo>
                      <a:lnTo>
                        <a:pt x="398954" y="956915"/>
                      </a:lnTo>
                      <a:lnTo>
                        <a:pt x="398954" y="810865"/>
                      </a:lnTo>
                      <a:close/>
                      <a:moveTo>
                        <a:pt x="71620" y="810865"/>
                      </a:moveTo>
                      <a:lnTo>
                        <a:pt x="71620" y="956915"/>
                      </a:lnTo>
                      <a:lnTo>
                        <a:pt x="217670" y="956915"/>
                      </a:lnTo>
                      <a:lnTo>
                        <a:pt x="217670" y="810865"/>
                      </a:lnTo>
                      <a:close/>
                      <a:moveTo>
                        <a:pt x="615471" y="633395"/>
                      </a:moveTo>
                      <a:lnTo>
                        <a:pt x="615471" y="779445"/>
                      </a:lnTo>
                      <a:lnTo>
                        <a:pt x="761521" y="779445"/>
                      </a:lnTo>
                      <a:lnTo>
                        <a:pt x="761521" y="633395"/>
                      </a:lnTo>
                      <a:close/>
                      <a:moveTo>
                        <a:pt x="434188" y="633395"/>
                      </a:moveTo>
                      <a:lnTo>
                        <a:pt x="434188" y="779445"/>
                      </a:lnTo>
                      <a:lnTo>
                        <a:pt x="580238" y="779445"/>
                      </a:lnTo>
                      <a:lnTo>
                        <a:pt x="580238" y="633395"/>
                      </a:lnTo>
                      <a:close/>
                      <a:moveTo>
                        <a:pt x="252904" y="633395"/>
                      </a:moveTo>
                      <a:lnTo>
                        <a:pt x="252904" y="779445"/>
                      </a:lnTo>
                      <a:lnTo>
                        <a:pt x="398954" y="779445"/>
                      </a:lnTo>
                      <a:lnTo>
                        <a:pt x="398954" y="633395"/>
                      </a:lnTo>
                      <a:close/>
                      <a:moveTo>
                        <a:pt x="71620" y="633395"/>
                      </a:moveTo>
                      <a:lnTo>
                        <a:pt x="71620" y="779445"/>
                      </a:lnTo>
                      <a:lnTo>
                        <a:pt x="217670" y="779445"/>
                      </a:lnTo>
                      <a:lnTo>
                        <a:pt x="217670" y="633395"/>
                      </a:lnTo>
                      <a:close/>
                      <a:moveTo>
                        <a:pt x="615471" y="460732"/>
                      </a:moveTo>
                      <a:lnTo>
                        <a:pt x="615471" y="606782"/>
                      </a:lnTo>
                      <a:lnTo>
                        <a:pt x="761521" y="606782"/>
                      </a:lnTo>
                      <a:lnTo>
                        <a:pt x="761521" y="460732"/>
                      </a:lnTo>
                      <a:close/>
                      <a:moveTo>
                        <a:pt x="434188" y="460732"/>
                      </a:moveTo>
                      <a:lnTo>
                        <a:pt x="434188" y="606782"/>
                      </a:lnTo>
                      <a:lnTo>
                        <a:pt x="580238" y="606782"/>
                      </a:lnTo>
                      <a:lnTo>
                        <a:pt x="580238" y="460732"/>
                      </a:lnTo>
                      <a:close/>
                      <a:moveTo>
                        <a:pt x="252904" y="460732"/>
                      </a:moveTo>
                      <a:lnTo>
                        <a:pt x="252904" y="606782"/>
                      </a:lnTo>
                      <a:lnTo>
                        <a:pt x="398954" y="606782"/>
                      </a:lnTo>
                      <a:lnTo>
                        <a:pt x="398954" y="460732"/>
                      </a:lnTo>
                      <a:close/>
                      <a:moveTo>
                        <a:pt x="71620" y="460732"/>
                      </a:moveTo>
                      <a:lnTo>
                        <a:pt x="71620" y="606782"/>
                      </a:lnTo>
                      <a:lnTo>
                        <a:pt x="217670" y="606782"/>
                      </a:lnTo>
                      <a:lnTo>
                        <a:pt x="217670" y="460732"/>
                      </a:lnTo>
                      <a:close/>
                      <a:moveTo>
                        <a:pt x="615471" y="288069"/>
                      </a:moveTo>
                      <a:lnTo>
                        <a:pt x="615471" y="434119"/>
                      </a:lnTo>
                      <a:lnTo>
                        <a:pt x="761521" y="434119"/>
                      </a:lnTo>
                      <a:lnTo>
                        <a:pt x="761521" y="288069"/>
                      </a:lnTo>
                      <a:close/>
                      <a:moveTo>
                        <a:pt x="434188" y="288069"/>
                      </a:moveTo>
                      <a:lnTo>
                        <a:pt x="434188" y="434119"/>
                      </a:lnTo>
                      <a:lnTo>
                        <a:pt x="580238" y="434119"/>
                      </a:lnTo>
                      <a:lnTo>
                        <a:pt x="580238" y="288069"/>
                      </a:lnTo>
                      <a:close/>
                      <a:moveTo>
                        <a:pt x="252904" y="288069"/>
                      </a:moveTo>
                      <a:lnTo>
                        <a:pt x="252904" y="434119"/>
                      </a:lnTo>
                      <a:lnTo>
                        <a:pt x="398954" y="434119"/>
                      </a:lnTo>
                      <a:lnTo>
                        <a:pt x="398954" y="288069"/>
                      </a:lnTo>
                      <a:close/>
                      <a:moveTo>
                        <a:pt x="71620" y="288069"/>
                      </a:moveTo>
                      <a:lnTo>
                        <a:pt x="71620" y="434119"/>
                      </a:lnTo>
                      <a:lnTo>
                        <a:pt x="217670" y="434119"/>
                      </a:lnTo>
                      <a:lnTo>
                        <a:pt x="217670" y="288069"/>
                      </a:lnTo>
                      <a:close/>
                      <a:moveTo>
                        <a:pt x="615471" y="111367"/>
                      </a:moveTo>
                      <a:lnTo>
                        <a:pt x="615471" y="257417"/>
                      </a:lnTo>
                      <a:lnTo>
                        <a:pt x="761521" y="257417"/>
                      </a:lnTo>
                      <a:lnTo>
                        <a:pt x="761521" y="111367"/>
                      </a:lnTo>
                      <a:close/>
                      <a:moveTo>
                        <a:pt x="434188" y="111367"/>
                      </a:moveTo>
                      <a:lnTo>
                        <a:pt x="434188" y="257417"/>
                      </a:lnTo>
                      <a:lnTo>
                        <a:pt x="580238" y="257417"/>
                      </a:lnTo>
                      <a:lnTo>
                        <a:pt x="580238" y="111367"/>
                      </a:lnTo>
                      <a:close/>
                      <a:moveTo>
                        <a:pt x="252904" y="111367"/>
                      </a:moveTo>
                      <a:lnTo>
                        <a:pt x="252904" y="257417"/>
                      </a:lnTo>
                      <a:lnTo>
                        <a:pt x="398954" y="257417"/>
                      </a:lnTo>
                      <a:lnTo>
                        <a:pt x="398954" y="111367"/>
                      </a:lnTo>
                      <a:close/>
                      <a:moveTo>
                        <a:pt x="71620" y="111367"/>
                      </a:moveTo>
                      <a:lnTo>
                        <a:pt x="71620" y="257417"/>
                      </a:lnTo>
                      <a:lnTo>
                        <a:pt x="217670" y="257417"/>
                      </a:lnTo>
                      <a:lnTo>
                        <a:pt x="217670" y="111367"/>
                      </a:lnTo>
                      <a:close/>
                      <a:moveTo>
                        <a:pt x="0" y="0"/>
                      </a:moveTo>
                      <a:lnTo>
                        <a:pt x="833141" y="0"/>
                      </a:lnTo>
                      <a:lnTo>
                        <a:pt x="833141" y="1409700"/>
                      </a:lnTo>
                      <a:lnTo>
                        <a:pt x="0" y="14097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40" name="Freeform 229">
                  <a:extLst>
                    <a:ext uri="{FF2B5EF4-FFF2-40B4-BE49-F238E27FC236}">
                      <a16:creationId xmlns:a16="http://schemas.microsoft.com/office/drawing/2014/main" id="{786C9EB9-C908-4D2B-B06A-F82689E01FE4}"/>
                    </a:ext>
                  </a:extLst>
                </p:cNvPr>
                <p:cNvSpPr/>
                <p:nvPr/>
              </p:nvSpPr>
              <p:spPr>
                <a:xfrm>
                  <a:off x="8755898" y="2811283"/>
                  <a:ext cx="495300" cy="1885262"/>
                </a:xfrm>
                <a:custGeom>
                  <a:avLst/>
                  <a:gdLst>
                    <a:gd name="connsiteX0" fmla="*/ 340274 w 495300"/>
                    <a:gd name="connsiteY0" fmla="*/ 1548428 h 1885262"/>
                    <a:gd name="connsiteX1" fmla="*/ 340274 w 495300"/>
                    <a:gd name="connsiteY1" fmla="*/ 1720733 h 1885262"/>
                    <a:gd name="connsiteX2" fmla="*/ 431800 w 495300"/>
                    <a:gd name="connsiteY2" fmla="*/ 1720733 h 1885262"/>
                    <a:gd name="connsiteX3" fmla="*/ 431800 w 495300"/>
                    <a:gd name="connsiteY3" fmla="*/ 1548428 h 1885262"/>
                    <a:gd name="connsiteX4" fmla="*/ 193736 w 495300"/>
                    <a:gd name="connsiteY4" fmla="*/ 1548428 h 1885262"/>
                    <a:gd name="connsiteX5" fmla="*/ 193736 w 495300"/>
                    <a:gd name="connsiteY5" fmla="*/ 1720733 h 1885262"/>
                    <a:gd name="connsiteX6" fmla="*/ 285262 w 495300"/>
                    <a:gd name="connsiteY6" fmla="*/ 1720733 h 1885262"/>
                    <a:gd name="connsiteX7" fmla="*/ 285262 w 495300"/>
                    <a:gd name="connsiteY7" fmla="*/ 1548428 h 1885262"/>
                    <a:gd name="connsiteX8" fmla="*/ 49762 w 495300"/>
                    <a:gd name="connsiteY8" fmla="*/ 1548428 h 1885262"/>
                    <a:gd name="connsiteX9" fmla="*/ 49762 w 495300"/>
                    <a:gd name="connsiteY9" fmla="*/ 1720733 h 1885262"/>
                    <a:gd name="connsiteX10" fmla="*/ 141288 w 495300"/>
                    <a:gd name="connsiteY10" fmla="*/ 1720733 h 1885262"/>
                    <a:gd name="connsiteX11" fmla="*/ 141288 w 495300"/>
                    <a:gd name="connsiteY11" fmla="*/ 1548428 h 1885262"/>
                    <a:gd name="connsiteX12" fmla="*/ 340274 w 495300"/>
                    <a:gd name="connsiteY12" fmla="*/ 1324645 h 1885262"/>
                    <a:gd name="connsiteX13" fmla="*/ 340274 w 495300"/>
                    <a:gd name="connsiteY13" fmla="*/ 1496950 h 1885262"/>
                    <a:gd name="connsiteX14" fmla="*/ 431800 w 495300"/>
                    <a:gd name="connsiteY14" fmla="*/ 1496950 h 1885262"/>
                    <a:gd name="connsiteX15" fmla="*/ 431800 w 495300"/>
                    <a:gd name="connsiteY15" fmla="*/ 1324645 h 1885262"/>
                    <a:gd name="connsiteX16" fmla="*/ 193736 w 495300"/>
                    <a:gd name="connsiteY16" fmla="*/ 1324645 h 1885262"/>
                    <a:gd name="connsiteX17" fmla="*/ 193736 w 495300"/>
                    <a:gd name="connsiteY17" fmla="*/ 1496950 h 1885262"/>
                    <a:gd name="connsiteX18" fmla="*/ 285262 w 495300"/>
                    <a:gd name="connsiteY18" fmla="*/ 1496950 h 1885262"/>
                    <a:gd name="connsiteX19" fmla="*/ 285262 w 495300"/>
                    <a:gd name="connsiteY19" fmla="*/ 1324645 h 1885262"/>
                    <a:gd name="connsiteX20" fmla="*/ 49762 w 495300"/>
                    <a:gd name="connsiteY20" fmla="*/ 1324645 h 1885262"/>
                    <a:gd name="connsiteX21" fmla="*/ 49762 w 495300"/>
                    <a:gd name="connsiteY21" fmla="*/ 1496950 h 1885262"/>
                    <a:gd name="connsiteX22" fmla="*/ 141288 w 495300"/>
                    <a:gd name="connsiteY22" fmla="*/ 1496950 h 1885262"/>
                    <a:gd name="connsiteX23" fmla="*/ 141288 w 495300"/>
                    <a:gd name="connsiteY23" fmla="*/ 1324645 h 1885262"/>
                    <a:gd name="connsiteX24" fmla="*/ 57150 w 495300"/>
                    <a:gd name="connsiteY24" fmla="*/ 1188612 h 1885262"/>
                    <a:gd name="connsiteX25" fmla="*/ 57150 w 495300"/>
                    <a:gd name="connsiteY25" fmla="*/ 1234331 h 1885262"/>
                    <a:gd name="connsiteX26" fmla="*/ 438150 w 495300"/>
                    <a:gd name="connsiteY26" fmla="*/ 1234331 h 1885262"/>
                    <a:gd name="connsiteX27" fmla="*/ 438150 w 495300"/>
                    <a:gd name="connsiteY27" fmla="*/ 1188612 h 1885262"/>
                    <a:gd name="connsiteX28" fmla="*/ 57150 w 495300"/>
                    <a:gd name="connsiteY28" fmla="*/ 1115858 h 1885262"/>
                    <a:gd name="connsiteX29" fmla="*/ 57150 w 495300"/>
                    <a:gd name="connsiteY29" fmla="*/ 1161577 h 1885262"/>
                    <a:gd name="connsiteX30" fmla="*/ 438150 w 495300"/>
                    <a:gd name="connsiteY30" fmla="*/ 1161577 h 1885262"/>
                    <a:gd name="connsiteX31" fmla="*/ 438150 w 495300"/>
                    <a:gd name="connsiteY31" fmla="*/ 1115858 h 1885262"/>
                    <a:gd name="connsiteX32" fmla="*/ 57150 w 495300"/>
                    <a:gd name="connsiteY32" fmla="*/ 1043104 h 1885262"/>
                    <a:gd name="connsiteX33" fmla="*/ 57150 w 495300"/>
                    <a:gd name="connsiteY33" fmla="*/ 1088823 h 1885262"/>
                    <a:gd name="connsiteX34" fmla="*/ 438150 w 495300"/>
                    <a:gd name="connsiteY34" fmla="*/ 1088823 h 1885262"/>
                    <a:gd name="connsiteX35" fmla="*/ 438150 w 495300"/>
                    <a:gd name="connsiteY35" fmla="*/ 1043104 h 1885262"/>
                    <a:gd name="connsiteX36" fmla="*/ 57150 w 495300"/>
                    <a:gd name="connsiteY36" fmla="*/ 970350 h 1885262"/>
                    <a:gd name="connsiteX37" fmla="*/ 57150 w 495300"/>
                    <a:gd name="connsiteY37" fmla="*/ 1016069 h 1885262"/>
                    <a:gd name="connsiteX38" fmla="*/ 438150 w 495300"/>
                    <a:gd name="connsiteY38" fmla="*/ 1016069 h 1885262"/>
                    <a:gd name="connsiteX39" fmla="*/ 438150 w 495300"/>
                    <a:gd name="connsiteY39" fmla="*/ 970350 h 1885262"/>
                    <a:gd name="connsiteX40" fmla="*/ 57150 w 495300"/>
                    <a:gd name="connsiteY40" fmla="*/ 897596 h 1885262"/>
                    <a:gd name="connsiteX41" fmla="*/ 57150 w 495300"/>
                    <a:gd name="connsiteY41" fmla="*/ 943315 h 1885262"/>
                    <a:gd name="connsiteX42" fmla="*/ 438150 w 495300"/>
                    <a:gd name="connsiteY42" fmla="*/ 943315 h 1885262"/>
                    <a:gd name="connsiteX43" fmla="*/ 438150 w 495300"/>
                    <a:gd name="connsiteY43" fmla="*/ 897596 h 1885262"/>
                    <a:gd name="connsiteX44" fmla="*/ 57150 w 495300"/>
                    <a:gd name="connsiteY44" fmla="*/ 824842 h 1885262"/>
                    <a:gd name="connsiteX45" fmla="*/ 57150 w 495300"/>
                    <a:gd name="connsiteY45" fmla="*/ 870561 h 1885262"/>
                    <a:gd name="connsiteX46" fmla="*/ 438150 w 495300"/>
                    <a:gd name="connsiteY46" fmla="*/ 870561 h 1885262"/>
                    <a:gd name="connsiteX47" fmla="*/ 438150 w 495300"/>
                    <a:gd name="connsiteY47" fmla="*/ 824842 h 1885262"/>
                    <a:gd name="connsiteX48" fmla="*/ 57150 w 495300"/>
                    <a:gd name="connsiteY48" fmla="*/ 752088 h 1885262"/>
                    <a:gd name="connsiteX49" fmla="*/ 57150 w 495300"/>
                    <a:gd name="connsiteY49" fmla="*/ 797807 h 1885262"/>
                    <a:gd name="connsiteX50" fmla="*/ 438150 w 495300"/>
                    <a:gd name="connsiteY50" fmla="*/ 797807 h 1885262"/>
                    <a:gd name="connsiteX51" fmla="*/ 438150 w 495300"/>
                    <a:gd name="connsiteY51" fmla="*/ 752088 h 1885262"/>
                    <a:gd name="connsiteX52" fmla="*/ 57150 w 495300"/>
                    <a:gd name="connsiteY52" fmla="*/ 679334 h 1885262"/>
                    <a:gd name="connsiteX53" fmla="*/ 57150 w 495300"/>
                    <a:gd name="connsiteY53" fmla="*/ 725053 h 1885262"/>
                    <a:gd name="connsiteX54" fmla="*/ 438150 w 495300"/>
                    <a:gd name="connsiteY54" fmla="*/ 725053 h 1885262"/>
                    <a:gd name="connsiteX55" fmla="*/ 438150 w 495300"/>
                    <a:gd name="connsiteY55" fmla="*/ 679334 h 1885262"/>
                    <a:gd name="connsiteX56" fmla="*/ 57150 w 495300"/>
                    <a:gd name="connsiteY56" fmla="*/ 606580 h 1885262"/>
                    <a:gd name="connsiteX57" fmla="*/ 57150 w 495300"/>
                    <a:gd name="connsiteY57" fmla="*/ 652299 h 1885262"/>
                    <a:gd name="connsiteX58" fmla="*/ 438150 w 495300"/>
                    <a:gd name="connsiteY58" fmla="*/ 652299 h 1885262"/>
                    <a:gd name="connsiteX59" fmla="*/ 438150 w 495300"/>
                    <a:gd name="connsiteY59" fmla="*/ 606580 h 1885262"/>
                    <a:gd name="connsiteX60" fmla="*/ 57150 w 495300"/>
                    <a:gd name="connsiteY60" fmla="*/ 533826 h 1885262"/>
                    <a:gd name="connsiteX61" fmla="*/ 57150 w 495300"/>
                    <a:gd name="connsiteY61" fmla="*/ 579545 h 1885262"/>
                    <a:gd name="connsiteX62" fmla="*/ 438150 w 495300"/>
                    <a:gd name="connsiteY62" fmla="*/ 579545 h 1885262"/>
                    <a:gd name="connsiteX63" fmla="*/ 438150 w 495300"/>
                    <a:gd name="connsiteY63" fmla="*/ 533826 h 1885262"/>
                    <a:gd name="connsiteX64" fmla="*/ 247650 w 495300"/>
                    <a:gd name="connsiteY64" fmla="*/ 0 h 1885262"/>
                    <a:gd name="connsiteX65" fmla="*/ 284479 w 495300"/>
                    <a:gd name="connsiteY65" fmla="*/ 306217 h 1885262"/>
                    <a:gd name="connsiteX66" fmla="*/ 363844 w 495300"/>
                    <a:gd name="connsiteY66" fmla="*/ 306217 h 1885262"/>
                    <a:gd name="connsiteX67" fmla="*/ 363844 w 495300"/>
                    <a:gd name="connsiteY67" fmla="*/ 458099 h 1885262"/>
                    <a:gd name="connsiteX68" fmla="*/ 495300 w 495300"/>
                    <a:gd name="connsiteY68" fmla="*/ 458099 h 1885262"/>
                    <a:gd name="connsiteX69" fmla="*/ 495300 w 495300"/>
                    <a:gd name="connsiteY69" fmla="*/ 1885262 h 1885262"/>
                    <a:gd name="connsiteX70" fmla="*/ 0 w 495300"/>
                    <a:gd name="connsiteY70" fmla="*/ 1885262 h 1885262"/>
                    <a:gd name="connsiteX71" fmla="*/ 0 w 495300"/>
                    <a:gd name="connsiteY71" fmla="*/ 458099 h 1885262"/>
                    <a:gd name="connsiteX72" fmla="*/ 131457 w 495300"/>
                    <a:gd name="connsiteY72" fmla="*/ 458099 h 1885262"/>
                    <a:gd name="connsiteX73" fmla="*/ 131457 w 495300"/>
                    <a:gd name="connsiteY73" fmla="*/ 306217 h 1885262"/>
                    <a:gd name="connsiteX74" fmla="*/ 210821 w 495300"/>
                    <a:gd name="connsiteY74" fmla="*/ 306217 h 1885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495300" h="1885262">
                      <a:moveTo>
                        <a:pt x="340274" y="1548428"/>
                      </a:moveTo>
                      <a:lnTo>
                        <a:pt x="340274" y="1720733"/>
                      </a:lnTo>
                      <a:lnTo>
                        <a:pt x="431800" y="1720733"/>
                      </a:lnTo>
                      <a:lnTo>
                        <a:pt x="431800" y="1548428"/>
                      </a:lnTo>
                      <a:close/>
                      <a:moveTo>
                        <a:pt x="193736" y="1548428"/>
                      </a:moveTo>
                      <a:lnTo>
                        <a:pt x="193736" y="1720733"/>
                      </a:lnTo>
                      <a:lnTo>
                        <a:pt x="285262" y="1720733"/>
                      </a:lnTo>
                      <a:lnTo>
                        <a:pt x="285262" y="1548428"/>
                      </a:lnTo>
                      <a:close/>
                      <a:moveTo>
                        <a:pt x="49762" y="1548428"/>
                      </a:moveTo>
                      <a:lnTo>
                        <a:pt x="49762" y="1720733"/>
                      </a:lnTo>
                      <a:lnTo>
                        <a:pt x="141288" y="1720733"/>
                      </a:lnTo>
                      <a:lnTo>
                        <a:pt x="141288" y="1548428"/>
                      </a:lnTo>
                      <a:close/>
                      <a:moveTo>
                        <a:pt x="340274" y="1324645"/>
                      </a:moveTo>
                      <a:lnTo>
                        <a:pt x="340274" y="1496950"/>
                      </a:lnTo>
                      <a:lnTo>
                        <a:pt x="431800" y="1496950"/>
                      </a:lnTo>
                      <a:lnTo>
                        <a:pt x="431800" y="1324645"/>
                      </a:lnTo>
                      <a:close/>
                      <a:moveTo>
                        <a:pt x="193736" y="1324645"/>
                      </a:moveTo>
                      <a:lnTo>
                        <a:pt x="193736" y="1496950"/>
                      </a:lnTo>
                      <a:lnTo>
                        <a:pt x="285262" y="1496950"/>
                      </a:lnTo>
                      <a:lnTo>
                        <a:pt x="285262" y="1324645"/>
                      </a:lnTo>
                      <a:close/>
                      <a:moveTo>
                        <a:pt x="49762" y="1324645"/>
                      </a:moveTo>
                      <a:lnTo>
                        <a:pt x="49762" y="1496950"/>
                      </a:lnTo>
                      <a:lnTo>
                        <a:pt x="141288" y="1496950"/>
                      </a:lnTo>
                      <a:lnTo>
                        <a:pt x="141288" y="1324645"/>
                      </a:lnTo>
                      <a:close/>
                      <a:moveTo>
                        <a:pt x="57150" y="1188612"/>
                      </a:moveTo>
                      <a:lnTo>
                        <a:pt x="57150" y="1234331"/>
                      </a:lnTo>
                      <a:lnTo>
                        <a:pt x="438150" y="1234331"/>
                      </a:lnTo>
                      <a:lnTo>
                        <a:pt x="438150" y="1188612"/>
                      </a:lnTo>
                      <a:close/>
                      <a:moveTo>
                        <a:pt x="57150" y="1115858"/>
                      </a:moveTo>
                      <a:lnTo>
                        <a:pt x="57150" y="1161577"/>
                      </a:lnTo>
                      <a:lnTo>
                        <a:pt x="438150" y="1161577"/>
                      </a:lnTo>
                      <a:lnTo>
                        <a:pt x="438150" y="1115858"/>
                      </a:lnTo>
                      <a:close/>
                      <a:moveTo>
                        <a:pt x="57150" y="1043104"/>
                      </a:moveTo>
                      <a:lnTo>
                        <a:pt x="57150" y="1088823"/>
                      </a:lnTo>
                      <a:lnTo>
                        <a:pt x="438150" y="1088823"/>
                      </a:lnTo>
                      <a:lnTo>
                        <a:pt x="438150" y="1043104"/>
                      </a:lnTo>
                      <a:close/>
                      <a:moveTo>
                        <a:pt x="57150" y="970350"/>
                      </a:moveTo>
                      <a:lnTo>
                        <a:pt x="57150" y="1016069"/>
                      </a:lnTo>
                      <a:lnTo>
                        <a:pt x="438150" y="1016069"/>
                      </a:lnTo>
                      <a:lnTo>
                        <a:pt x="438150" y="970350"/>
                      </a:lnTo>
                      <a:close/>
                      <a:moveTo>
                        <a:pt x="57150" y="897596"/>
                      </a:moveTo>
                      <a:lnTo>
                        <a:pt x="57150" y="943315"/>
                      </a:lnTo>
                      <a:lnTo>
                        <a:pt x="438150" y="943315"/>
                      </a:lnTo>
                      <a:lnTo>
                        <a:pt x="438150" y="897596"/>
                      </a:lnTo>
                      <a:close/>
                      <a:moveTo>
                        <a:pt x="57150" y="824842"/>
                      </a:moveTo>
                      <a:lnTo>
                        <a:pt x="57150" y="870561"/>
                      </a:lnTo>
                      <a:lnTo>
                        <a:pt x="438150" y="870561"/>
                      </a:lnTo>
                      <a:lnTo>
                        <a:pt x="438150" y="824842"/>
                      </a:lnTo>
                      <a:close/>
                      <a:moveTo>
                        <a:pt x="57150" y="752088"/>
                      </a:moveTo>
                      <a:lnTo>
                        <a:pt x="57150" y="797807"/>
                      </a:lnTo>
                      <a:lnTo>
                        <a:pt x="438150" y="797807"/>
                      </a:lnTo>
                      <a:lnTo>
                        <a:pt x="438150" y="752088"/>
                      </a:lnTo>
                      <a:close/>
                      <a:moveTo>
                        <a:pt x="57150" y="679334"/>
                      </a:moveTo>
                      <a:lnTo>
                        <a:pt x="57150" y="725053"/>
                      </a:lnTo>
                      <a:lnTo>
                        <a:pt x="438150" y="725053"/>
                      </a:lnTo>
                      <a:lnTo>
                        <a:pt x="438150" y="679334"/>
                      </a:lnTo>
                      <a:close/>
                      <a:moveTo>
                        <a:pt x="57150" y="606580"/>
                      </a:moveTo>
                      <a:lnTo>
                        <a:pt x="57150" y="652299"/>
                      </a:lnTo>
                      <a:lnTo>
                        <a:pt x="438150" y="652299"/>
                      </a:lnTo>
                      <a:lnTo>
                        <a:pt x="438150" y="606580"/>
                      </a:lnTo>
                      <a:close/>
                      <a:moveTo>
                        <a:pt x="57150" y="533826"/>
                      </a:moveTo>
                      <a:lnTo>
                        <a:pt x="57150" y="579545"/>
                      </a:lnTo>
                      <a:lnTo>
                        <a:pt x="438150" y="579545"/>
                      </a:lnTo>
                      <a:lnTo>
                        <a:pt x="438150" y="533826"/>
                      </a:lnTo>
                      <a:close/>
                      <a:moveTo>
                        <a:pt x="247650" y="0"/>
                      </a:moveTo>
                      <a:lnTo>
                        <a:pt x="284479" y="306217"/>
                      </a:lnTo>
                      <a:lnTo>
                        <a:pt x="363844" y="306217"/>
                      </a:lnTo>
                      <a:lnTo>
                        <a:pt x="363844" y="458099"/>
                      </a:lnTo>
                      <a:lnTo>
                        <a:pt x="495300" y="458099"/>
                      </a:lnTo>
                      <a:lnTo>
                        <a:pt x="495300" y="1885262"/>
                      </a:lnTo>
                      <a:lnTo>
                        <a:pt x="0" y="1885262"/>
                      </a:lnTo>
                      <a:lnTo>
                        <a:pt x="0" y="458099"/>
                      </a:lnTo>
                      <a:lnTo>
                        <a:pt x="131457" y="458099"/>
                      </a:lnTo>
                      <a:lnTo>
                        <a:pt x="131457" y="306217"/>
                      </a:lnTo>
                      <a:lnTo>
                        <a:pt x="210821" y="30621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41" name="Freeform 259">
                  <a:extLst>
                    <a:ext uri="{FF2B5EF4-FFF2-40B4-BE49-F238E27FC236}">
                      <a16:creationId xmlns:a16="http://schemas.microsoft.com/office/drawing/2014/main" id="{4D3266DF-D004-454C-B620-9B84E452F79F}"/>
                    </a:ext>
                  </a:extLst>
                </p:cNvPr>
                <p:cNvSpPr/>
                <p:nvPr/>
              </p:nvSpPr>
              <p:spPr>
                <a:xfrm>
                  <a:off x="11155363" y="3682135"/>
                  <a:ext cx="1036637" cy="1014410"/>
                </a:xfrm>
                <a:custGeom>
                  <a:avLst/>
                  <a:gdLst>
                    <a:gd name="connsiteX0" fmla="*/ 488020 w 1036637"/>
                    <a:gd name="connsiteY0" fmla="*/ 0 h 1014410"/>
                    <a:gd name="connsiteX1" fmla="*/ 533739 w 1036637"/>
                    <a:gd name="connsiteY1" fmla="*/ 0 h 1014410"/>
                    <a:gd name="connsiteX2" fmla="*/ 662916 w 1036637"/>
                    <a:gd name="connsiteY2" fmla="*/ 74923 h 1014410"/>
                    <a:gd name="connsiteX3" fmla="*/ 533739 w 1036637"/>
                    <a:gd name="connsiteY3" fmla="*/ 149845 h 1014410"/>
                    <a:gd name="connsiteX4" fmla="*/ 533739 w 1036637"/>
                    <a:gd name="connsiteY4" fmla="*/ 199872 h 1014410"/>
                    <a:gd name="connsiteX5" fmla="*/ 610844 w 1036637"/>
                    <a:gd name="connsiteY5" fmla="*/ 211529 h 1014410"/>
                    <a:gd name="connsiteX6" fmla="*/ 805016 w 1036637"/>
                    <a:gd name="connsiteY6" fmla="*/ 387577 h 1014410"/>
                    <a:gd name="connsiteX7" fmla="*/ 806916 w 1036637"/>
                    <a:gd name="connsiteY7" fmla="*/ 393698 h 1014410"/>
                    <a:gd name="connsiteX8" fmla="*/ 1036637 w 1036637"/>
                    <a:gd name="connsiteY8" fmla="*/ 393698 h 1014410"/>
                    <a:gd name="connsiteX9" fmla="*/ 1036637 w 1036637"/>
                    <a:gd name="connsiteY9" fmla="*/ 1014410 h 1014410"/>
                    <a:gd name="connsiteX10" fmla="*/ 0 w 1036637"/>
                    <a:gd name="connsiteY10" fmla="*/ 1014410 h 1014410"/>
                    <a:gd name="connsiteX11" fmla="*/ 0 w 1036637"/>
                    <a:gd name="connsiteY11" fmla="*/ 393698 h 1014410"/>
                    <a:gd name="connsiteX12" fmla="*/ 229720 w 1036637"/>
                    <a:gd name="connsiteY12" fmla="*/ 393698 h 1014410"/>
                    <a:gd name="connsiteX13" fmla="*/ 231620 w 1036637"/>
                    <a:gd name="connsiteY13" fmla="*/ 387577 h 1014410"/>
                    <a:gd name="connsiteX14" fmla="*/ 425792 w 1036637"/>
                    <a:gd name="connsiteY14" fmla="*/ 211529 h 1014410"/>
                    <a:gd name="connsiteX15" fmla="*/ 488020 w 1036637"/>
                    <a:gd name="connsiteY15" fmla="*/ 202121 h 1014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36637" h="1014410">
                      <a:moveTo>
                        <a:pt x="488020" y="0"/>
                      </a:moveTo>
                      <a:lnTo>
                        <a:pt x="533739" y="0"/>
                      </a:lnTo>
                      <a:lnTo>
                        <a:pt x="662916" y="74923"/>
                      </a:lnTo>
                      <a:lnTo>
                        <a:pt x="533739" y="149845"/>
                      </a:lnTo>
                      <a:lnTo>
                        <a:pt x="533739" y="199872"/>
                      </a:lnTo>
                      <a:lnTo>
                        <a:pt x="610844" y="211529"/>
                      </a:lnTo>
                      <a:cubicBezTo>
                        <a:pt x="698531" y="238802"/>
                        <a:pt x="769590" y="303819"/>
                        <a:pt x="805016" y="387577"/>
                      </a:cubicBezTo>
                      <a:lnTo>
                        <a:pt x="806916" y="393698"/>
                      </a:lnTo>
                      <a:lnTo>
                        <a:pt x="1036637" y="393698"/>
                      </a:lnTo>
                      <a:lnTo>
                        <a:pt x="1036637" y="1014410"/>
                      </a:lnTo>
                      <a:lnTo>
                        <a:pt x="0" y="1014410"/>
                      </a:lnTo>
                      <a:lnTo>
                        <a:pt x="0" y="393698"/>
                      </a:lnTo>
                      <a:lnTo>
                        <a:pt x="229720" y="393698"/>
                      </a:lnTo>
                      <a:lnTo>
                        <a:pt x="231620" y="387577"/>
                      </a:lnTo>
                      <a:cubicBezTo>
                        <a:pt x="267046" y="303819"/>
                        <a:pt x="338105" y="238802"/>
                        <a:pt x="425792" y="211529"/>
                      </a:cubicBezTo>
                      <a:lnTo>
                        <a:pt x="488020" y="2021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42" name="Freeform 257">
                  <a:extLst>
                    <a:ext uri="{FF2B5EF4-FFF2-40B4-BE49-F238E27FC236}">
                      <a16:creationId xmlns:a16="http://schemas.microsoft.com/office/drawing/2014/main" id="{DC01FC30-8750-48D1-9286-1D07FC6C7E60}"/>
                    </a:ext>
                  </a:extLst>
                </p:cNvPr>
                <p:cNvSpPr/>
                <p:nvPr/>
              </p:nvSpPr>
              <p:spPr>
                <a:xfrm>
                  <a:off x="7567154" y="2790650"/>
                  <a:ext cx="419024" cy="1905895"/>
                </a:xfrm>
                <a:custGeom>
                  <a:avLst/>
                  <a:gdLst>
                    <a:gd name="connsiteX0" fmla="*/ 280178 w 419024"/>
                    <a:gd name="connsiteY0" fmla="*/ 1272317 h 1905895"/>
                    <a:gd name="connsiteX1" fmla="*/ 280178 w 419024"/>
                    <a:gd name="connsiteY1" fmla="*/ 1438596 h 1905895"/>
                    <a:gd name="connsiteX2" fmla="*/ 358759 w 419024"/>
                    <a:gd name="connsiteY2" fmla="*/ 1438596 h 1905895"/>
                    <a:gd name="connsiteX3" fmla="*/ 358759 w 419024"/>
                    <a:gd name="connsiteY3" fmla="*/ 1272317 h 1905895"/>
                    <a:gd name="connsiteX4" fmla="*/ 159963 w 419024"/>
                    <a:gd name="connsiteY4" fmla="*/ 1272317 h 1905895"/>
                    <a:gd name="connsiteX5" fmla="*/ 159963 w 419024"/>
                    <a:gd name="connsiteY5" fmla="*/ 1438596 h 1905895"/>
                    <a:gd name="connsiteX6" fmla="*/ 238544 w 419024"/>
                    <a:gd name="connsiteY6" fmla="*/ 1438596 h 1905895"/>
                    <a:gd name="connsiteX7" fmla="*/ 238544 w 419024"/>
                    <a:gd name="connsiteY7" fmla="*/ 1272317 h 1905895"/>
                    <a:gd name="connsiteX8" fmla="*/ 45227 w 419024"/>
                    <a:gd name="connsiteY8" fmla="*/ 1272317 h 1905895"/>
                    <a:gd name="connsiteX9" fmla="*/ 45227 w 419024"/>
                    <a:gd name="connsiteY9" fmla="*/ 1438596 h 1905895"/>
                    <a:gd name="connsiteX10" fmla="*/ 123808 w 419024"/>
                    <a:gd name="connsiteY10" fmla="*/ 1438596 h 1905895"/>
                    <a:gd name="connsiteX11" fmla="*/ 123808 w 419024"/>
                    <a:gd name="connsiteY11" fmla="*/ 1272317 h 1905895"/>
                    <a:gd name="connsiteX12" fmla="*/ 280178 w 419024"/>
                    <a:gd name="connsiteY12" fmla="*/ 1063192 h 1905895"/>
                    <a:gd name="connsiteX13" fmla="*/ 280178 w 419024"/>
                    <a:gd name="connsiteY13" fmla="*/ 1229471 h 1905895"/>
                    <a:gd name="connsiteX14" fmla="*/ 358759 w 419024"/>
                    <a:gd name="connsiteY14" fmla="*/ 1229471 h 1905895"/>
                    <a:gd name="connsiteX15" fmla="*/ 358759 w 419024"/>
                    <a:gd name="connsiteY15" fmla="*/ 1063192 h 1905895"/>
                    <a:gd name="connsiteX16" fmla="*/ 159963 w 419024"/>
                    <a:gd name="connsiteY16" fmla="*/ 1063192 h 1905895"/>
                    <a:gd name="connsiteX17" fmla="*/ 159963 w 419024"/>
                    <a:gd name="connsiteY17" fmla="*/ 1229471 h 1905895"/>
                    <a:gd name="connsiteX18" fmla="*/ 238544 w 419024"/>
                    <a:gd name="connsiteY18" fmla="*/ 1229471 h 1905895"/>
                    <a:gd name="connsiteX19" fmla="*/ 238544 w 419024"/>
                    <a:gd name="connsiteY19" fmla="*/ 1063192 h 1905895"/>
                    <a:gd name="connsiteX20" fmla="*/ 45227 w 419024"/>
                    <a:gd name="connsiteY20" fmla="*/ 1063192 h 1905895"/>
                    <a:gd name="connsiteX21" fmla="*/ 45227 w 419024"/>
                    <a:gd name="connsiteY21" fmla="*/ 1229471 h 1905895"/>
                    <a:gd name="connsiteX22" fmla="*/ 123808 w 419024"/>
                    <a:gd name="connsiteY22" fmla="*/ 1229471 h 1905895"/>
                    <a:gd name="connsiteX23" fmla="*/ 123808 w 419024"/>
                    <a:gd name="connsiteY23" fmla="*/ 1063192 h 1905895"/>
                    <a:gd name="connsiteX24" fmla="*/ 280178 w 419024"/>
                    <a:gd name="connsiteY24" fmla="*/ 847062 h 1905895"/>
                    <a:gd name="connsiteX25" fmla="*/ 280178 w 419024"/>
                    <a:gd name="connsiteY25" fmla="*/ 1013341 h 1905895"/>
                    <a:gd name="connsiteX26" fmla="*/ 358759 w 419024"/>
                    <a:gd name="connsiteY26" fmla="*/ 1013341 h 1905895"/>
                    <a:gd name="connsiteX27" fmla="*/ 358759 w 419024"/>
                    <a:gd name="connsiteY27" fmla="*/ 847062 h 1905895"/>
                    <a:gd name="connsiteX28" fmla="*/ 159963 w 419024"/>
                    <a:gd name="connsiteY28" fmla="*/ 847062 h 1905895"/>
                    <a:gd name="connsiteX29" fmla="*/ 159963 w 419024"/>
                    <a:gd name="connsiteY29" fmla="*/ 1013341 h 1905895"/>
                    <a:gd name="connsiteX30" fmla="*/ 238544 w 419024"/>
                    <a:gd name="connsiteY30" fmla="*/ 1013341 h 1905895"/>
                    <a:gd name="connsiteX31" fmla="*/ 238544 w 419024"/>
                    <a:gd name="connsiteY31" fmla="*/ 847062 h 1905895"/>
                    <a:gd name="connsiteX32" fmla="*/ 45227 w 419024"/>
                    <a:gd name="connsiteY32" fmla="*/ 847062 h 1905895"/>
                    <a:gd name="connsiteX33" fmla="*/ 45227 w 419024"/>
                    <a:gd name="connsiteY33" fmla="*/ 1013341 h 1905895"/>
                    <a:gd name="connsiteX34" fmla="*/ 123808 w 419024"/>
                    <a:gd name="connsiteY34" fmla="*/ 1013341 h 1905895"/>
                    <a:gd name="connsiteX35" fmla="*/ 123808 w 419024"/>
                    <a:gd name="connsiteY35" fmla="*/ 847062 h 1905895"/>
                    <a:gd name="connsiteX36" fmla="*/ 282559 w 419024"/>
                    <a:gd name="connsiteY36" fmla="*/ 637484 h 1905895"/>
                    <a:gd name="connsiteX37" fmla="*/ 282559 w 419024"/>
                    <a:gd name="connsiteY37" fmla="*/ 803763 h 1905895"/>
                    <a:gd name="connsiteX38" fmla="*/ 361140 w 419024"/>
                    <a:gd name="connsiteY38" fmla="*/ 803763 h 1905895"/>
                    <a:gd name="connsiteX39" fmla="*/ 361140 w 419024"/>
                    <a:gd name="connsiteY39" fmla="*/ 637484 h 1905895"/>
                    <a:gd name="connsiteX40" fmla="*/ 162344 w 419024"/>
                    <a:gd name="connsiteY40" fmla="*/ 637484 h 1905895"/>
                    <a:gd name="connsiteX41" fmla="*/ 162344 w 419024"/>
                    <a:gd name="connsiteY41" fmla="*/ 803763 h 1905895"/>
                    <a:gd name="connsiteX42" fmla="*/ 240925 w 419024"/>
                    <a:gd name="connsiteY42" fmla="*/ 803763 h 1905895"/>
                    <a:gd name="connsiteX43" fmla="*/ 240925 w 419024"/>
                    <a:gd name="connsiteY43" fmla="*/ 637484 h 1905895"/>
                    <a:gd name="connsiteX44" fmla="*/ 47608 w 419024"/>
                    <a:gd name="connsiteY44" fmla="*/ 637484 h 1905895"/>
                    <a:gd name="connsiteX45" fmla="*/ 47608 w 419024"/>
                    <a:gd name="connsiteY45" fmla="*/ 803763 h 1905895"/>
                    <a:gd name="connsiteX46" fmla="*/ 126189 w 419024"/>
                    <a:gd name="connsiteY46" fmla="*/ 803763 h 1905895"/>
                    <a:gd name="connsiteX47" fmla="*/ 126189 w 419024"/>
                    <a:gd name="connsiteY47" fmla="*/ 637484 h 1905895"/>
                    <a:gd name="connsiteX48" fmla="*/ 282559 w 419024"/>
                    <a:gd name="connsiteY48" fmla="*/ 427661 h 1905895"/>
                    <a:gd name="connsiteX49" fmla="*/ 282559 w 419024"/>
                    <a:gd name="connsiteY49" fmla="*/ 593940 h 1905895"/>
                    <a:gd name="connsiteX50" fmla="*/ 361140 w 419024"/>
                    <a:gd name="connsiteY50" fmla="*/ 593940 h 1905895"/>
                    <a:gd name="connsiteX51" fmla="*/ 361140 w 419024"/>
                    <a:gd name="connsiteY51" fmla="*/ 427661 h 1905895"/>
                    <a:gd name="connsiteX52" fmla="*/ 162344 w 419024"/>
                    <a:gd name="connsiteY52" fmla="*/ 427661 h 1905895"/>
                    <a:gd name="connsiteX53" fmla="*/ 162344 w 419024"/>
                    <a:gd name="connsiteY53" fmla="*/ 593940 h 1905895"/>
                    <a:gd name="connsiteX54" fmla="*/ 240925 w 419024"/>
                    <a:gd name="connsiteY54" fmla="*/ 593940 h 1905895"/>
                    <a:gd name="connsiteX55" fmla="*/ 240925 w 419024"/>
                    <a:gd name="connsiteY55" fmla="*/ 427661 h 1905895"/>
                    <a:gd name="connsiteX56" fmla="*/ 47608 w 419024"/>
                    <a:gd name="connsiteY56" fmla="*/ 427661 h 1905895"/>
                    <a:gd name="connsiteX57" fmla="*/ 47608 w 419024"/>
                    <a:gd name="connsiteY57" fmla="*/ 593940 h 1905895"/>
                    <a:gd name="connsiteX58" fmla="*/ 126189 w 419024"/>
                    <a:gd name="connsiteY58" fmla="*/ 593940 h 1905895"/>
                    <a:gd name="connsiteX59" fmla="*/ 126189 w 419024"/>
                    <a:gd name="connsiteY59" fmla="*/ 427661 h 1905895"/>
                    <a:gd name="connsiteX60" fmla="*/ 4762 w 419024"/>
                    <a:gd name="connsiteY60" fmla="*/ 296136 h 1905895"/>
                    <a:gd name="connsiteX61" fmla="*/ 419024 w 419024"/>
                    <a:gd name="connsiteY61" fmla="*/ 296136 h 1905895"/>
                    <a:gd name="connsiteX62" fmla="*/ 419024 w 419024"/>
                    <a:gd name="connsiteY62" fmla="*/ 1905895 h 1905895"/>
                    <a:gd name="connsiteX63" fmla="*/ 4762 w 419024"/>
                    <a:gd name="connsiteY63" fmla="*/ 1905895 h 1905895"/>
                    <a:gd name="connsiteX64" fmla="*/ 207131 w 419024"/>
                    <a:gd name="connsiteY64" fmla="*/ 0 h 1905895"/>
                    <a:gd name="connsiteX65" fmla="*/ 414262 w 419024"/>
                    <a:gd name="connsiteY65" fmla="*/ 296031 h 1905895"/>
                    <a:gd name="connsiteX66" fmla="*/ 0 w 419024"/>
                    <a:gd name="connsiteY66" fmla="*/ 296031 h 1905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419024" h="1905895">
                      <a:moveTo>
                        <a:pt x="280178" y="1272317"/>
                      </a:moveTo>
                      <a:lnTo>
                        <a:pt x="280178" y="1438596"/>
                      </a:lnTo>
                      <a:lnTo>
                        <a:pt x="358759" y="1438596"/>
                      </a:lnTo>
                      <a:lnTo>
                        <a:pt x="358759" y="1272317"/>
                      </a:lnTo>
                      <a:close/>
                      <a:moveTo>
                        <a:pt x="159963" y="1272317"/>
                      </a:moveTo>
                      <a:lnTo>
                        <a:pt x="159963" y="1438596"/>
                      </a:lnTo>
                      <a:lnTo>
                        <a:pt x="238544" y="1438596"/>
                      </a:lnTo>
                      <a:lnTo>
                        <a:pt x="238544" y="1272317"/>
                      </a:lnTo>
                      <a:close/>
                      <a:moveTo>
                        <a:pt x="45227" y="1272317"/>
                      </a:moveTo>
                      <a:lnTo>
                        <a:pt x="45227" y="1438596"/>
                      </a:lnTo>
                      <a:lnTo>
                        <a:pt x="123808" y="1438596"/>
                      </a:lnTo>
                      <a:lnTo>
                        <a:pt x="123808" y="1272317"/>
                      </a:lnTo>
                      <a:close/>
                      <a:moveTo>
                        <a:pt x="280178" y="1063192"/>
                      </a:moveTo>
                      <a:lnTo>
                        <a:pt x="280178" y="1229471"/>
                      </a:lnTo>
                      <a:lnTo>
                        <a:pt x="358759" y="1229471"/>
                      </a:lnTo>
                      <a:lnTo>
                        <a:pt x="358759" y="1063192"/>
                      </a:lnTo>
                      <a:close/>
                      <a:moveTo>
                        <a:pt x="159963" y="1063192"/>
                      </a:moveTo>
                      <a:lnTo>
                        <a:pt x="159963" y="1229471"/>
                      </a:lnTo>
                      <a:lnTo>
                        <a:pt x="238544" y="1229471"/>
                      </a:lnTo>
                      <a:lnTo>
                        <a:pt x="238544" y="1063192"/>
                      </a:lnTo>
                      <a:close/>
                      <a:moveTo>
                        <a:pt x="45227" y="1063192"/>
                      </a:moveTo>
                      <a:lnTo>
                        <a:pt x="45227" y="1229471"/>
                      </a:lnTo>
                      <a:lnTo>
                        <a:pt x="123808" y="1229471"/>
                      </a:lnTo>
                      <a:lnTo>
                        <a:pt x="123808" y="1063192"/>
                      </a:lnTo>
                      <a:close/>
                      <a:moveTo>
                        <a:pt x="280178" y="847062"/>
                      </a:moveTo>
                      <a:lnTo>
                        <a:pt x="280178" y="1013341"/>
                      </a:lnTo>
                      <a:lnTo>
                        <a:pt x="358759" y="1013341"/>
                      </a:lnTo>
                      <a:lnTo>
                        <a:pt x="358759" y="847062"/>
                      </a:lnTo>
                      <a:close/>
                      <a:moveTo>
                        <a:pt x="159963" y="847062"/>
                      </a:moveTo>
                      <a:lnTo>
                        <a:pt x="159963" y="1013341"/>
                      </a:lnTo>
                      <a:lnTo>
                        <a:pt x="238544" y="1013341"/>
                      </a:lnTo>
                      <a:lnTo>
                        <a:pt x="238544" y="847062"/>
                      </a:lnTo>
                      <a:close/>
                      <a:moveTo>
                        <a:pt x="45227" y="847062"/>
                      </a:moveTo>
                      <a:lnTo>
                        <a:pt x="45227" y="1013341"/>
                      </a:lnTo>
                      <a:lnTo>
                        <a:pt x="123808" y="1013341"/>
                      </a:lnTo>
                      <a:lnTo>
                        <a:pt x="123808" y="847062"/>
                      </a:lnTo>
                      <a:close/>
                      <a:moveTo>
                        <a:pt x="282559" y="637484"/>
                      </a:moveTo>
                      <a:lnTo>
                        <a:pt x="282559" y="803763"/>
                      </a:lnTo>
                      <a:lnTo>
                        <a:pt x="361140" y="803763"/>
                      </a:lnTo>
                      <a:lnTo>
                        <a:pt x="361140" y="637484"/>
                      </a:lnTo>
                      <a:close/>
                      <a:moveTo>
                        <a:pt x="162344" y="637484"/>
                      </a:moveTo>
                      <a:lnTo>
                        <a:pt x="162344" y="803763"/>
                      </a:lnTo>
                      <a:lnTo>
                        <a:pt x="240925" y="803763"/>
                      </a:lnTo>
                      <a:lnTo>
                        <a:pt x="240925" y="637484"/>
                      </a:lnTo>
                      <a:close/>
                      <a:moveTo>
                        <a:pt x="47608" y="637484"/>
                      </a:moveTo>
                      <a:lnTo>
                        <a:pt x="47608" y="803763"/>
                      </a:lnTo>
                      <a:lnTo>
                        <a:pt x="126189" y="803763"/>
                      </a:lnTo>
                      <a:lnTo>
                        <a:pt x="126189" y="637484"/>
                      </a:lnTo>
                      <a:close/>
                      <a:moveTo>
                        <a:pt x="282559" y="427661"/>
                      </a:moveTo>
                      <a:lnTo>
                        <a:pt x="282559" y="593940"/>
                      </a:lnTo>
                      <a:lnTo>
                        <a:pt x="361140" y="593940"/>
                      </a:lnTo>
                      <a:lnTo>
                        <a:pt x="361140" y="427661"/>
                      </a:lnTo>
                      <a:close/>
                      <a:moveTo>
                        <a:pt x="162344" y="427661"/>
                      </a:moveTo>
                      <a:lnTo>
                        <a:pt x="162344" y="593940"/>
                      </a:lnTo>
                      <a:lnTo>
                        <a:pt x="240925" y="593940"/>
                      </a:lnTo>
                      <a:lnTo>
                        <a:pt x="240925" y="427661"/>
                      </a:lnTo>
                      <a:close/>
                      <a:moveTo>
                        <a:pt x="47608" y="427661"/>
                      </a:moveTo>
                      <a:lnTo>
                        <a:pt x="47608" y="593940"/>
                      </a:lnTo>
                      <a:lnTo>
                        <a:pt x="126189" y="593940"/>
                      </a:lnTo>
                      <a:lnTo>
                        <a:pt x="126189" y="427661"/>
                      </a:lnTo>
                      <a:close/>
                      <a:moveTo>
                        <a:pt x="4762" y="296136"/>
                      </a:moveTo>
                      <a:lnTo>
                        <a:pt x="419024" y="296136"/>
                      </a:lnTo>
                      <a:lnTo>
                        <a:pt x="419024" y="1905895"/>
                      </a:lnTo>
                      <a:lnTo>
                        <a:pt x="4762" y="1905895"/>
                      </a:lnTo>
                      <a:close/>
                      <a:moveTo>
                        <a:pt x="207131" y="0"/>
                      </a:moveTo>
                      <a:lnTo>
                        <a:pt x="414262" y="296031"/>
                      </a:lnTo>
                      <a:lnTo>
                        <a:pt x="0" y="296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43" name="Freeform 262">
                  <a:extLst>
                    <a:ext uri="{FF2B5EF4-FFF2-40B4-BE49-F238E27FC236}">
                      <a16:creationId xmlns:a16="http://schemas.microsoft.com/office/drawing/2014/main" id="{DDF259CB-DEA0-4AD5-AD93-7A6C9F4643AA}"/>
                    </a:ext>
                  </a:extLst>
                </p:cNvPr>
                <p:cNvSpPr/>
                <p:nvPr/>
              </p:nvSpPr>
              <p:spPr>
                <a:xfrm>
                  <a:off x="9287773" y="3724958"/>
                  <a:ext cx="424198" cy="971587"/>
                </a:xfrm>
                <a:custGeom>
                  <a:avLst/>
                  <a:gdLst>
                    <a:gd name="connsiteX0" fmla="*/ 313370 w 424198"/>
                    <a:gd name="connsiteY0" fmla="*/ 757047 h 971587"/>
                    <a:gd name="connsiteX1" fmla="*/ 313370 w 424198"/>
                    <a:gd name="connsiteY1" fmla="*/ 831409 h 971587"/>
                    <a:gd name="connsiteX2" fmla="*/ 387733 w 424198"/>
                    <a:gd name="connsiteY2" fmla="*/ 831409 h 971587"/>
                    <a:gd name="connsiteX3" fmla="*/ 387733 w 424198"/>
                    <a:gd name="connsiteY3" fmla="*/ 757047 h 971587"/>
                    <a:gd name="connsiteX4" fmla="*/ 221069 w 424198"/>
                    <a:gd name="connsiteY4" fmla="*/ 757047 h 971587"/>
                    <a:gd name="connsiteX5" fmla="*/ 221069 w 424198"/>
                    <a:gd name="connsiteY5" fmla="*/ 831409 h 971587"/>
                    <a:gd name="connsiteX6" fmla="*/ 295431 w 424198"/>
                    <a:gd name="connsiteY6" fmla="*/ 831409 h 971587"/>
                    <a:gd name="connsiteX7" fmla="*/ 295431 w 424198"/>
                    <a:gd name="connsiteY7" fmla="*/ 757047 h 971587"/>
                    <a:gd name="connsiteX8" fmla="*/ 128768 w 424198"/>
                    <a:gd name="connsiteY8" fmla="*/ 757047 h 971587"/>
                    <a:gd name="connsiteX9" fmla="*/ 128768 w 424198"/>
                    <a:gd name="connsiteY9" fmla="*/ 831409 h 971587"/>
                    <a:gd name="connsiteX10" fmla="*/ 203130 w 424198"/>
                    <a:gd name="connsiteY10" fmla="*/ 831409 h 971587"/>
                    <a:gd name="connsiteX11" fmla="*/ 203130 w 424198"/>
                    <a:gd name="connsiteY11" fmla="*/ 757047 h 971587"/>
                    <a:gd name="connsiteX12" fmla="*/ 36466 w 424198"/>
                    <a:gd name="connsiteY12" fmla="*/ 757047 h 971587"/>
                    <a:gd name="connsiteX13" fmla="*/ 36466 w 424198"/>
                    <a:gd name="connsiteY13" fmla="*/ 831409 h 971587"/>
                    <a:gd name="connsiteX14" fmla="*/ 110828 w 424198"/>
                    <a:gd name="connsiteY14" fmla="*/ 831409 h 971587"/>
                    <a:gd name="connsiteX15" fmla="*/ 110828 w 424198"/>
                    <a:gd name="connsiteY15" fmla="*/ 757047 h 971587"/>
                    <a:gd name="connsiteX16" fmla="*/ 313370 w 424198"/>
                    <a:gd name="connsiteY16" fmla="*/ 666687 h 971587"/>
                    <a:gd name="connsiteX17" fmla="*/ 313370 w 424198"/>
                    <a:gd name="connsiteY17" fmla="*/ 741049 h 971587"/>
                    <a:gd name="connsiteX18" fmla="*/ 387733 w 424198"/>
                    <a:gd name="connsiteY18" fmla="*/ 741049 h 971587"/>
                    <a:gd name="connsiteX19" fmla="*/ 387733 w 424198"/>
                    <a:gd name="connsiteY19" fmla="*/ 666687 h 971587"/>
                    <a:gd name="connsiteX20" fmla="*/ 221069 w 424198"/>
                    <a:gd name="connsiteY20" fmla="*/ 666687 h 971587"/>
                    <a:gd name="connsiteX21" fmla="*/ 221069 w 424198"/>
                    <a:gd name="connsiteY21" fmla="*/ 741049 h 971587"/>
                    <a:gd name="connsiteX22" fmla="*/ 295431 w 424198"/>
                    <a:gd name="connsiteY22" fmla="*/ 741049 h 971587"/>
                    <a:gd name="connsiteX23" fmla="*/ 295431 w 424198"/>
                    <a:gd name="connsiteY23" fmla="*/ 666687 h 971587"/>
                    <a:gd name="connsiteX24" fmla="*/ 128768 w 424198"/>
                    <a:gd name="connsiteY24" fmla="*/ 666687 h 971587"/>
                    <a:gd name="connsiteX25" fmla="*/ 128768 w 424198"/>
                    <a:gd name="connsiteY25" fmla="*/ 741049 h 971587"/>
                    <a:gd name="connsiteX26" fmla="*/ 203130 w 424198"/>
                    <a:gd name="connsiteY26" fmla="*/ 741049 h 971587"/>
                    <a:gd name="connsiteX27" fmla="*/ 203130 w 424198"/>
                    <a:gd name="connsiteY27" fmla="*/ 666687 h 971587"/>
                    <a:gd name="connsiteX28" fmla="*/ 36466 w 424198"/>
                    <a:gd name="connsiteY28" fmla="*/ 666687 h 971587"/>
                    <a:gd name="connsiteX29" fmla="*/ 36466 w 424198"/>
                    <a:gd name="connsiteY29" fmla="*/ 741049 h 971587"/>
                    <a:gd name="connsiteX30" fmla="*/ 110828 w 424198"/>
                    <a:gd name="connsiteY30" fmla="*/ 741049 h 971587"/>
                    <a:gd name="connsiteX31" fmla="*/ 110828 w 424198"/>
                    <a:gd name="connsiteY31" fmla="*/ 666687 h 971587"/>
                    <a:gd name="connsiteX32" fmla="*/ 313370 w 424198"/>
                    <a:gd name="connsiteY32" fmla="*/ 576327 h 971587"/>
                    <a:gd name="connsiteX33" fmla="*/ 313370 w 424198"/>
                    <a:gd name="connsiteY33" fmla="*/ 650690 h 971587"/>
                    <a:gd name="connsiteX34" fmla="*/ 387733 w 424198"/>
                    <a:gd name="connsiteY34" fmla="*/ 650690 h 971587"/>
                    <a:gd name="connsiteX35" fmla="*/ 387733 w 424198"/>
                    <a:gd name="connsiteY35" fmla="*/ 576327 h 971587"/>
                    <a:gd name="connsiteX36" fmla="*/ 221069 w 424198"/>
                    <a:gd name="connsiteY36" fmla="*/ 576327 h 971587"/>
                    <a:gd name="connsiteX37" fmla="*/ 221069 w 424198"/>
                    <a:gd name="connsiteY37" fmla="*/ 650690 h 971587"/>
                    <a:gd name="connsiteX38" fmla="*/ 295431 w 424198"/>
                    <a:gd name="connsiteY38" fmla="*/ 650690 h 971587"/>
                    <a:gd name="connsiteX39" fmla="*/ 295431 w 424198"/>
                    <a:gd name="connsiteY39" fmla="*/ 576327 h 971587"/>
                    <a:gd name="connsiteX40" fmla="*/ 128768 w 424198"/>
                    <a:gd name="connsiteY40" fmla="*/ 576327 h 971587"/>
                    <a:gd name="connsiteX41" fmla="*/ 128768 w 424198"/>
                    <a:gd name="connsiteY41" fmla="*/ 650690 h 971587"/>
                    <a:gd name="connsiteX42" fmla="*/ 203130 w 424198"/>
                    <a:gd name="connsiteY42" fmla="*/ 650690 h 971587"/>
                    <a:gd name="connsiteX43" fmla="*/ 203130 w 424198"/>
                    <a:gd name="connsiteY43" fmla="*/ 576327 h 971587"/>
                    <a:gd name="connsiteX44" fmla="*/ 36466 w 424198"/>
                    <a:gd name="connsiteY44" fmla="*/ 576327 h 971587"/>
                    <a:gd name="connsiteX45" fmla="*/ 36466 w 424198"/>
                    <a:gd name="connsiteY45" fmla="*/ 650690 h 971587"/>
                    <a:gd name="connsiteX46" fmla="*/ 110828 w 424198"/>
                    <a:gd name="connsiteY46" fmla="*/ 650690 h 971587"/>
                    <a:gd name="connsiteX47" fmla="*/ 110828 w 424198"/>
                    <a:gd name="connsiteY47" fmla="*/ 576327 h 971587"/>
                    <a:gd name="connsiteX48" fmla="*/ 313370 w 424198"/>
                    <a:gd name="connsiteY48" fmla="*/ 488415 h 971587"/>
                    <a:gd name="connsiteX49" fmla="*/ 313370 w 424198"/>
                    <a:gd name="connsiteY49" fmla="*/ 562777 h 971587"/>
                    <a:gd name="connsiteX50" fmla="*/ 387733 w 424198"/>
                    <a:gd name="connsiteY50" fmla="*/ 562777 h 971587"/>
                    <a:gd name="connsiteX51" fmla="*/ 387733 w 424198"/>
                    <a:gd name="connsiteY51" fmla="*/ 488415 h 971587"/>
                    <a:gd name="connsiteX52" fmla="*/ 221069 w 424198"/>
                    <a:gd name="connsiteY52" fmla="*/ 488415 h 971587"/>
                    <a:gd name="connsiteX53" fmla="*/ 221069 w 424198"/>
                    <a:gd name="connsiteY53" fmla="*/ 562777 h 971587"/>
                    <a:gd name="connsiteX54" fmla="*/ 295431 w 424198"/>
                    <a:gd name="connsiteY54" fmla="*/ 562777 h 971587"/>
                    <a:gd name="connsiteX55" fmla="*/ 295431 w 424198"/>
                    <a:gd name="connsiteY55" fmla="*/ 488415 h 971587"/>
                    <a:gd name="connsiteX56" fmla="*/ 128768 w 424198"/>
                    <a:gd name="connsiteY56" fmla="*/ 488415 h 971587"/>
                    <a:gd name="connsiteX57" fmla="*/ 128768 w 424198"/>
                    <a:gd name="connsiteY57" fmla="*/ 562777 h 971587"/>
                    <a:gd name="connsiteX58" fmla="*/ 203130 w 424198"/>
                    <a:gd name="connsiteY58" fmla="*/ 562777 h 971587"/>
                    <a:gd name="connsiteX59" fmla="*/ 203130 w 424198"/>
                    <a:gd name="connsiteY59" fmla="*/ 488415 h 971587"/>
                    <a:gd name="connsiteX60" fmla="*/ 36466 w 424198"/>
                    <a:gd name="connsiteY60" fmla="*/ 488415 h 971587"/>
                    <a:gd name="connsiteX61" fmla="*/ 36466 w 424198"/>
                    <a:gd name="connsiteY61" fmla="*/ 562777 h 971587"/>
                    <a:gd name="connsiteX62" fmla="*/ 110828 w 424198"/>
                    <a:gd name="connsiteY62" fmla="*/ 562777 h 971587"/>
                    <a:gd name="connsiteX63" fmla="*/ 110828 w 424198"/>
                    <a:gd name="connsiteY63" fmla="*/ 488415 h 971587"/>
                    <a:gd name="connsiteX64" fmla="*/ 313370 w 424198"/>
                    <a:gd name="connsiteY64" fmla="*/ 400503 h 971587"/>
                    <a:gd name="connsiteX65" fmla="*/ 313370 w 424198"/>
                    <a:gd name="connsiteY65" fmla="*/ 474865 h 971587"/>
                    <a:gd name="connsiteX66" fmla="*/ 387733 w 424198"/>
                    <a:gd name="connsiteY66" fmla="*/ 474865 h 971587"/>
                    <a:gd name="connsiteX67" fmla="*/ 387733 w 424198"/>
                    <a:gd name="connsiteY67" fmla="*/ 400503 h 971587"/>
                    <a:gd name="connsiteX68" fmla="*/ 221069 w 424198"/>
                    <a:gd name="connsiteY68" fmla="*/ 400503 h 971587"/>
                    <a:gd name="connsiteX69" fmla="*/ 221069 w 424198"/>
                    <a:gd name="connsiteY69" fmla="*/ 474865 h 971587"/>
                    <a:gd name="connsiteX70" fmla="*/ 295431 w 424198"/>
                    <a:gd name="connsiteY70" fmla="*/ 474865 h 971587"/>
                    <a:gd name="connsiteX71" fmla="*/ 295431 w 424198"/>
                    <a:gd name="connsiteY71" fmla="*/ 400503 h 971587"/>
                    <a:gd name="connsiteX72" fmla="*/ 128768 w 424198"/>
                    <a:gd name="connsiteY72" fmla="*/ 400503 h 971587"/>
                    <a:gd name="connsiteX73" fmla="*/ 128768 w 424198"/>
                    <a:gd name="connsiteY73" fmla="*/ 474865 h 971587"/>
                    <a:gd name="connsiteX74" fmla="*/ 203130 w 424198"/>
                    <a:gd name="connsiteY74" fmla="*/ 474865 h 971587"/>
                    <a:gd name="connsiteX75" fmla="*/ 203130 w 424198"/>
                    <a:gd name="connsiteY75" fmla="*/ 400503 h 971587"/>
                    <a:gd name="connsiteX76" fmla="*/ 36466 w 424198"/>
                    <a:gd name="connsiteY76" fmla="*/ 400503 h 971587"/>
                    <a:gd name="connsiteX77" fmla="*/ 36466 w 424198"/>
                    <a:gd name="connsiteY77" fmla="*/ 474865 h 971587"/>
                    <a:gd name="connsiteX78" fmla="*/ 110828 w 424198"/>
                    <a:gd name="connsiteY78" fmla="*/ 474865 h 971587"/>
                    <a:gd name="connsiteX79" fmla="*/ 110828 w 424198"/>
                    <a:gd name="connsiteY79" fmla="*/ 400503 h 971587"/>
                    <a:gd name="connsiteX80" fmla="*/ 313370 w 424198"/>
                    <a:gd name="connsiteY80" fmla="*/ 310534 h 971587"/>
                    <a:gd name="connsiteX81" fmla="*/ 313370 w 424198"/>
                    <a:gd name="connsiteY81" fmla="*/ 384896 h 971587"/>
                    <a:gd name="connsiteX82" fmla="*/ 387733 w 424198"/>
                    <a:gd name="connsiteY82" fmla="*/ 384896 h 971587"/>
                    <a:gd name="connsiteX83" fmla="*/ 387733 w 424198"/>
                    <a:gd name="connsiteY83" fmla="*/ 310534 h 971587"/>
                    <a:gd name="connsiteX84" fmla="*/ 221069 w 424198"/>
                    <a:gd name="connsiteY84" fmla="*/ 310534 h 971587"/>
                    <a:gd name="connsiteX85" fmla="*/ 221069 w 424198"/>
                    <a:gd name="connsiteY85" fmla="*/ 384896 h 971587"/>
                    <a:gd name="connsiteX86" fmla="*/ 295431 w 424198"/>
                    <a:gd name="connsiteY86" fmla="*/ 384896 h 971587"/>
                    <a:gd name="connsiteX87" fmla="*/ 295431 w 424198"/>
                    <a:gd name="connsiteY87" fmla="*/ 310534 h 971587"/>
                    <a:gd name="connsiteX88" fmla="*/ 128768 w 424198"/>
                    <a:gd name="connsiteY88" fmla="*/ 310534 h 971587"/>
                    <a:gd name="connsiteX89" fmla="*/ 128768 w 424198"/>
                    <a:gd name="connsiteY89" fmla="*/ 384896 h 971587"/>
                    <a:gd name="connsiteX90" fmla="*/ 203130 w 424198"/>
                    <a:gd name="connsiteY90" fmla="*/ 384896 h 971587"/>
                    <a:gd name="connsiteX91" fmla="*/ 203130 w 424198"/>
                    <a:gd name="connsiteY91" fmla="*/ 310534 h 971587"/>
                    <a:gd name="connsiteX92" fmla="*/ 36466 w 424198"/>
                    <a:gd name="connsiteY92" fmla="*/ 310534 h 971587"/>
                    <a:gd name="connsiteX93" fmla="*/ 36466 w 424198"/>
                    <a:gd name="connsiteY93" fmla="*/ 384896 h 971587"/>
                    <a:gd name="connsiteX94" fmla="*/ 110828 w 424198"/>
                    <a:gd name="connsiteY94" fmla="*/ 384896 h 971587"/>
                    <a:gd name="connsiteX95" fmla="*/ 110828 w 424198"/>
                    <a:gd name="connsiteY95" fmla="*/ 310534 h 971587"/>
                    <a:gd name="connsiteX96" fmla="*/ 422411 w 424198"/>
                    <a:gd name="connsiteY96" fmla="*/ 0 h 971587"/>
                    <a:gd name="connsiteX97" fmla="*/ 422411 w 424198"/>
                    <a:gd name="connsiteY97" fmla="*/ 253831 h 971587"/>
                    <a:gd name="connsiteX98" fmla="*/ 424198 w 424198"/>
                    <a:gd name="connsiteY98" fmla="*/ 253831 h 971587"/>
                    <a:gd name="connsiteX99" fmla="*/ 424198 w 424198"/>
                    <a:gd name="connsiteY99" fmla="*/ 971587 h 971587"/>
                    <a:gd name="connsiteX100" fmla="*/ 0 w 424198"/>
                    <a:gd name="connsiteY100" fmla="*/ 971587 h 971587"/>
                    <a:gd name="connsiteX101" fmla="*/ 0 w 424198"/>
                    <a:gd name="connsiteY101" fmla="*/ 253831 h 971587"/>
                    <a:gd name="connsiteX102" fmla="*/ 1787 w 424198"/>
                    <a:gd name="connsiteY102" fmla="*/ 253831 h 971587"/>
                    <a:gd name="connsiteX103" fmla="*/ 1787 w 424198"/>
                    <a:gd name="connsiteY103" fmla="*/ 52519 h 971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</a:cxnLst>
                  <a:rect l="l" t="t" r="r" b="b"/>
                  <a:pathLst>
                    <a:path w="424198" h="971587">
                      <a:moveTo>
                        <a:pt x="313370" y="757047"/>
                      </a:moveTo>
                      <a:lnTo>
                        <a:pt x="313370" y="831409"/>
                      </a:lnTo>
                      <a:lnTo>
                        <a:pt x="387733" y="831409"/>
                      </a:lnTo>
                      <a:lnTo>
                        <a:pt x="387733" y="757047"/>
                      </a:lnTo>
                      <a:close/>
                      <a:moveTo>
                        <a:pt x="221069" y="757047"/>
                      </a:moveTo>
                      <a:lnTo>
                        <a:pt x="221069" y="831409"/>
                      </a:lnTo>
                      <a:lnTo>
                        <a:pt x="295431" y="831409"/>
                      </a:lnTo>
                      <a:lnTo>
                        <a:pt x="295431" y="757047"/>
                      </a:lnTo>
                      <a:close/>
                      <a:moveTo>
                        <a:pt x="128768" y="757047"/>
                      </a:moveTo>
                      <a:lnTo>
                        <a:pt x="128768" y="831409"/>
                      </a:lnTo>
                      <a:lnTo>
                        <a:pt x="203130" y="831409"/>
                      </a:lnTo>
                      <a:lnTo>
                        <a:pt x="203130" y="757047"/>
                      </a:lnTo>
                      <a:close/>
                      <a:moveTo>
                        <a:pt x="36466" y="757047"/>
                      </a:moveTo>
                      <a:lnTo>
                        <a:pt x="36466" y="831409"/>
                      </a:lnTo>
                      <a:lnTo>
                        <a:pt x="110828" y="831409"/>
                      </a:lnTo>
                      <a:lnTo>
                        <a:pt x="110828" y="757047"/>
                      </a:lnTo>
                      <a:close/>
                      <a:moveTo>
                        <a:pt x="313370" y="666687"/>
                      </a:moveTo>
                      <a:lnTo>
                        <a:pt x="313370" y="741049"/>
                      </a:lnTo>
                      <a:lnTo>
                        <a:pt x="387733" y="741049"/>
                      </a:lnTo>
                      <a:lnTo>
                        <a:pt x="387733" y="666687"/>
                      </a:lnTo>
                      <a:close/>
                      <a:moveTo>
                        <a:pt x="221069" y="666687"/>
                      </a:moveTo>
                      <a:lnTo>
                        <a:pt x="221069" y="741049"/>
                      </a:lnTo>
                      <a:lnTo>
                        <a:pt x="295431" y="741049"/>
                      </a:lnTo>
                      <a:lnTo>
                        <a:pt x="295431" y="666687"/>
                      </a:lnTo>
                      <a:close/>
                      <a:moveTo>
                        <a:pt x="128768" y="666687"/>
                      </a:moveTo>
                      <a:lnTo>
                        <a:pt x="128768" y="741049"/>
                      </a:lnTo>
                      <a:lnTo>
                        <a:pt x="203130" y="741049"/>
                      </a:lnTo>
                      <a:lnTo>
                        <a:pt x="203130" y="666687"/>
                      </a:lnTo>
                      <a:close/>
                      <a:moveTo>
                        <a:pt x="36466" y="666687"/>
                      </a:moveTo>
                      <a:lnTo>
                        <a:pt x="36466" y="741049"/>
                      </a:lnTo>
                      <a:lnTo>
                        <a:pt x="110828" y="741049"/>
                      </a:lnTo>
                      <a:lnTo>
                        <a:pt x="110828" y="666687"/>
                      </a:lnTo>
                      <a:close/>
                      <a:moveTo>
                        <a:pt x="313370" y="576327"/>
                      </a:moveTo>
                      <a:lnTo>
                        <a:pt x="313370" y="650690"/>
                      </a:lnTo>
                      <a:lnTo>
                        <a:pt x="387733" y="650690"/>
                      </a:lnTo>
                      <a:lnTo>
                        <a:pt x="387733" y="576327"/>
                      </a:lnTo>
                      <a:close/>
                      <a:moveTo>
                        <a:pt x="221069" y="576327"/>
                      </a:moveTo>
                      <a:lnTo>
                        <a:pt x="221069" y="650690"/>
                      </a:lnTo>
                      <a:lnTo>
                        <a:pt x="295431" y="650690"/>
                      </a:lnTo>
                      <a:lnTo>
                        <a:pt x="295431" y="576327"/>
                      </a:lnTo>
                      <a:close/>
                      <a:moveTo>
                        <a:pt x="128768" y="576327"/>
                      </a:moveTo>
                      <a:lnTo>
                        <a:pt x="128768" y="650690"/>
                      </a:lnTo>
                      <a:lnTo>
                        <a:pt x="203130" y="650690"/>
                      </a:lnTo>
                      <a:lnTo>
                        <a:pt x="203130" y="576327"/>
                      </a:lnTo>
                      <a:close/>
                      <a:moveTo>
                        <a:pt x="36466" y="576327"/>
                      </a:moveTo>
                      <a:lnTo>
                        <a:pt x="36466" y="650690"/>
                      </a:lnTo>
                      <a:lnTo>
                        <a:pt x="110828" y="650690"/>
                      </a:lnTo>
                      <a:lnTo>
                        <a:pt x="110828" y="576327"/>
                      </a:lnTo>
                      <a:close/>
                      <a:moveTo>
                        <a:pt x="313370" y="488415"/>
                      </a:moveTo>
                      <a:lnTo>
                        <a:pt x="313370" y="562777"/>
                      </a:lnTo>
                      <a:lnTo>
                        <a:pt x="387733" y="562777"/>
                      </a:lnTo>
                      <a:lnTo>
                        <a:pt x="387733" y="488415"/>
                      </a:lnTo>
                      <a:close/>
                      <a:moveTo>
                        <a:pt x="221069" y="488415"/>
                      </a:moveTo>
                      <a:lnTo>
                        <a:pt x="221069" y="562777"/>
                      </a:lnTo>
                      <a:lnTo>
                        <a:pt x="295431" y="562777"/>
                      </a:lnTo>
                      <a:lnTo>
                        <a:pt x="295431" y="488415"/>
                      </a:lnTo>
                      <a:close/>
                      <a:moveTo>
                        <a:pt x="128768" y="488415"/>
                      </a:moveTo>
                      <a:lnTo>
                        <a:pt x="128768" y="562777"/>
                      </a:lnTo>
                      <a:lnTo>
                        <a:pt x="203130" y="562777"/>
                      </a:lnTo>
                      <a:lnTo>
                        <a:pt x="203130" y="488415"/>
                      </a:lnTo>
                      <a:close/>
                      <a:moveTo>
                        <a:pt x="36466" y="488415"/>
                      </a:moveTo>
                      <a:lnTo>
                        <a:pt x="36466" y="562777"/>
                      </a:lnTo>
                      <a:lnTo>
                        <a:pt x="110828" y="562777"/>
                      </a:lnTo>
                      <a:lnTo>
                        <a:pt x="110828" y="488415"/>
                      </a:lnTo>
                      <a:close/>
                      <a:moveTo>
                        <a:pt x="313370" y="400503"/>
                      </a:moveTo>
                      <a:lnTo>
                        <a:pt x="313370" y="474865"/>
                      </a:lnTo>
                      <a:lnTo>
                        <a:pt x="387733" y="474865"/>
                      </a:lnTo>
                      <a:lnTo>
                        <a:pt x="387733" y="400503"/>
                      </a:lnTo>
                      <a:close/>
                      <a:moveTo>
                        <a:pt x="221069" y="400503"/>
                      </a:moveTo>
                      <a:lnTo>
                        <a:pt x="221069" y="474865"/>
                      </a:lnTo>
                      <a:lnTo>
                        <a:pt x="295431" y="474865"/>
                      </a:lnTo>
                      <a:lnTo>
                        <a:pt x="295431" y="400503"/>
                      </a:lnTo>
                      <a:close/>
                      <a:moveTo>
                        <a:pt x="128768" y="400503"/>
                      </a:moveTo>
                      <a:lnTo>
                        <a:pt x="128768" y="474865"/>
                      </a:lnTo>
                      <a:lnTo>
                        <a:pt x="203130" y="474865"/>
                      </a:lnTo>
                      <a:lnTo>
                        <a:pt x="203130" y="400503"/>
                      </a:lnTo>
                      <a:close/>
                      <a:moveTo>
                        <a:pt x="36466" y="400503"/>
                      </a:moveTo>
                      <a:lnTo>
                        <a:pt x="36466" y="474865"/>
                      </a:lnTo>
                      <a:lnTo>
                        <a:pt x="110828" y="474865"/>
                      </a:lnTo>
                      <a:lnTo>
                        <a:pt x="110828" y="400503"/>
                      </a:lnTo>
                      <a:close/>
                      <a:moveTo>
                        <a:pt x="313370" y="310534"/>
                      </a:moveTo>
                      <a:lnTo>
                        <a:pt x="313370" y="384896"/>
                      </a:lnTo>
                      <a:lnTo>
                        <a:pt x="387733" y="384896"/>
                      </a:lnTo>
                      <a:lnTo>
                        <a:pt x="387733" y="310534"/>
                      </a:lnTo>
                      <a:close/>
                      <a:moveTo>
                        <a:pt x="221069" y="310534"/>
                      </a:moveTo>
                      <a:lnTo>
                        <a:pt x="221069" y="384896"/>
                      </a:lnTo>
                      <a:lnTo>
                        <a:pt x="295431" y="384896"/>
                      </a:lnTo>
                      <a:lnTo>
                        <a:pt x="295431" y="310534"/>
                      </a:lnTo>
                      <a:close/>
                      <a:moveTo>
                        <a:pt x="128768" y="310534"/>
                      </a:moveTo>
                      <a:lnTo>
                        <a:pt x="128768" y="384896"/>
                      </a:lnTo>
                      <a:lnTo>
                        <a:pt x="203130" y="384896"/>
                      </a:lnTo>
                      <a:lnTo>
                        <a:pt x="203130" y="310534"/>
                      </a:lnTo>
                      <a:close/>
                      <a:moveTo>
                        <a:pt x="36466" y="310534"/>
                      </a:moveTo>
                      <a:lnTo>
                        <a:pt x="36466" y="384896"/>
                      </a:lnTo>
                      <a:lnTo>
                        <a:pt x="110828" y="384896"/>
                      </a:lnTo>
                      <a:lnTo>
                        <a:pt x="110828" y="310534"/>
                      </a:lnTo>
                      <a:close/>
                      <a:moveTo>
                        <a:pt x="422411" y="0"/>
                      </a:moveTo>
                      <a:lnTo>
                        <a:pt x="422411" y="253831"/>
                      </a:lnTo>
                      <a:lnTo>
                        <a:pt x="424198" y="253831"/>
                      </a:lnTo>
                      <a:lnTo>
                        <a:pt x="424198" y="971587"/>
                      </a:lnTo>
                      <a:lnTo>
                        <a:pt x="0" y="971587"/>
                      </a:lnTo>
                      <a:lnTo>
                        <a:pt x="0" y="253831"/>
                      </a:lnTo>
                      <a:lnTo>
                        <a:pt x="1787" y="253831"/>
                      </a:lnTo>
                      <a:lnTo>
                        <a:pt x="1787" y="5251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44" name="Freeform 272">
                  <a:extLst>
                    <a:ext uri="{FF2B5EF4-FFF2-40B4-BE49-F238E27FC236}">
                      <a16:creationId xmlns:a16="http://schemas.microsoft.com/office/drawing/2014/main" id="{193F314D-DB0C-4A97-A8EF-2AF5EDAA8693}"/>
                    </a:ext>
                  </a:extLst>
                </p:cNvPr>
                <p:cNvSpPr/>
                <p:nvPr/>
              </p:nvSpPr>
              <p:spPr>
                <a:xfrm>
                  <a:off x="8025252" y="3957547"/>
                  <a:ext cx="413890" cy="738998"/>
                </a:xfrm>
                <a:custGeom>
                  <a:avLst/>
                  <a:gdLst>
                    <a:gd name="connsiteX0" fmla="*/ 15171 w 413890"/>
                    <a:gd name="connsiteY0" fmla="*/ 628599 h 738998"/>
                    <a:gd name="connsiteX1" fmla="*/ 15171 w 413890"/>
                    <a:gd name="connsiteY1" fmla="*/ 674318 h 738998"/>
                    <a:gd name="connsiteX2" fmla="*/ 398720 w 413890"/>
                    <a:gd name="connsiteY2" fmla="*/ 674318 h 738998"/>
                    <a:gd name="connsiteX3" fmla="*/ 398720 w 413890"/>
                    <a:gd name="connsiteY3" fmla="*/ 628599 h 738998"/>
                    <a:gd name="connsiteX4" fmla="*/ 15171 w 413890"/>
                    <a:gd name="connsiteY4" fmla="*/ 553846 h 738998"/>
                    <a:gd name="connsiteX5" fmla="*/ 15171 w 413890"/>
                    <a:gd name="connsiteY5" fmla="*/ 599565 h 738998"/>
                    <a:gd name="connsiteX6" fmla="*/ 398720 w 413890"/>
                    <a:gd name="connsiteY6" fmla="*/ 599565 h 738998"/>
                    <a:gd name="connsiteX7" fmla="*/ 398720 w 413890"/>
                    <a:gd name="connsiteY7" fmla="*/ 553846 h 738998"/>
                    <a:gd name="connsiteX8" fmla="*/ 15171 w 413890"/>
                    <a:gd name="connsiteY8" fmla="*/ 479095 h 738998"/>
                    <a:gd name="connsiteX9" fmla="*/ 15171 w 413890"/>
                    <a:gd name="connsiteY9" fmla="*/ 524814 h 738998"/>
                    <a:gd name="connsiteX10" fmla="*/ 398720 w 413890"/>
                    <a:gd name="connsiteY10" fmla="*/ 524814 h 738998"/>
                    <a:gd name="connsiteX11" fmla="*/ 398720 w 413890"/>
                    <a:gd name="connsiteY11" fmla="*/ 479095 h 738998"/>
                    <a:gd name="connsiteX12" fmla="*/ 15171 w 413890"/>
                    <a:gd name="connsiteY12" fmla="*/ 404344 h 738998"/>
                    <a:gd name="connsiteX13" fmla="*/ 15171 w 413890"/>
                    <a:gd name="connsiteY13" fmla="*/ 450063 h 738998"/>
                    <a:gd name="connsiteX14" fmla="*/ 398720 w 413890"/>
                    <a:gd name="connsiteY14" fmla="*/ 450063 h 738998"/>
                    <a:gd name="connsiteX15" fmla="*/ 398720 w 413890"/>
                    <a:gd name="connsiteY15" fmla="*/ 404344 h 738998"/>
                    <a:gd name="connsiteX16" fmla="*/ 15171 w 413890"/>
                    <a:gd name="connsiteY16" fmla="*/ 329593 h 738998"/>
                    <a:gd name="connsiteX17" fmla="*/ 15171 w 413890"/>
                    <a:gd name="connsiteY17" fmla="*/ 375312 h 738998"/>
                    <a:gd name="connsiteX18" fmla="*/ 398720 w 413890"/>
                    <a:gd name="connsiteY18" fmla="*/ 375312 h 738998"/>
                    <a:gd name="connsiteX19" fmla="*/ 398720 w 413890"/>
                    <a:gd name="connsiteY19" fmla="*/ 329593 h 738998"/>
                    <a:gd name="connsiteX20" fmla="*/ 15171 w 413890"/>
                    <a:gd name="connsiteY20" fmla="*/ 254842 h 738998"/>
                    <a:gd name="connsiteX21" fmla="*/ 15171 w 413890"/>
                    <a:gd name="connsiteY21" fmla="*/ 300561 h 738998"/>
                    <a:gd name="connsiteX22" fmla="*/ 398720 w 413890"/>
                    <a:gd name="connsiteY22" fmla="*/ 300561 h 738998"/>
                    <a:gd name="connsiteX23" fmla="*/ 398720 w 413890"/>
                    <a:gd name="connsiteY23" fmla="*/ 254842 h 738998"/>
                    <a:gd name="connsiteX24" fmla="*/ 0 w 413890"/>
                    <a:gd name="connsiteY24" fmla="*/ 174099 h 738998"/>
                    <a:gd name="connsiteX25" fmla="*/ 83100 w 413890"/>
                    <a:gd name="connsiteY25" fmla="*/ 174099 h 738998"/>
                    <a:gd name="connsiteX26" fmla="*/ 83100 w 413890"/>
                    <a:gd name="connsiteY26" fmla="*/ 193873 h 738998"/>
                    <a:gd name="connsiteX27" fmla="*/ 330790 w 413890"/>
                    <a:gd name="connsiteY27" fmla="*/ 193873 h 738998"/>
                    <a:gd name="connsiteX28" fmla="*/ 330790 w 413890"/>
                    <a:gd name="connsiteY28" fmla="*/ 174099 h 738998"/>
                    <a:gd name="connsiteX29" fmla="*/ 413890 w 413890"/>
                    <a:gd name="connsiteY29" fmla="*/ 174099 h 738998"/>
                    <a:gd name="connsiteX30" fmla="*/ 413890 w 413890"/>
                    <a:gd name="connsiteY30" fmla="*/ 738998 h 738998"/>
                    <a:gd name="connsiteX31" fmla="*/ 0 w 413890"/>
                    <a:gd name="connsiteY31" fmla="*/ 738998 h 738998"/>
                    <a:gd name="connsiteX32" fmla="*/ 83100 w 413890"/>
                    <a:gd name="connsiteY32" fmla="*/ 96060 h 738998"/>
                    <a:gd name="connsiteX33" fmla="*/ 330790 w 413890"/>
                    <a:gd name="connsiteY33" fmla="*/ 96060 h 738998"/>
                    <a:gd name="connsiteX34" fmla="*/ 330790 w 413890"/>
                    <a:gd name="connsiteY34" fmla="*/ 174099 h 738998"/>
                    <a:gd name="connsiteX35" fmla="*/ 83100 w 413890"/>
                    <a:gd name="connsiteY35" fmla="*/ 174099 h 738998"/>
                    <a:gd name="connsiteX36" fmla="*/ 328871 w 413890"/>
                    <a:gd name="connsiteY36" fmla="*/ 90053 h 738998"/>
                    <a:gd name="connsiteX37" fmla="*/ 330790 w 413890"/>
                    <a:gd name="connsiteY37" fmla="*/ 90053 h 738998"/>
                    <a:gd name="connsiteX38" fmla="*/ 330790 w 413890"/>
                    <a:gd name="connsiteY38" fmla="*/ 96060 h 738998"/>
                    <a:gd name="connsiteX39" fmla="*/ 83100 w 413890"/>
                    <a:gd name="connsiteY39" fmla="*/ 90053 h 738998"/>
                    <a:gd name="connsiteX40" fmla="*/ 85019 w 413890"/>
                    <a:gd name="connsiteY40" fmla="*/ 90053 h 738998"/>
                    <a:gd name="connsiteX41" fmla="*/ 83100 w 413890"/>
                    <a:gd name="connsiteY41" fmla="*/ 96060 h 738998"/>
                    <a:gd name="connsiteX42" fmla="*/ 113787 w 413890"/>
                    <a:gd name="connsiteY42" fmla="*/ 0 h 738998"/>
                    <a:gd name="connsiteX43" fmla="*/ 300103 w 413890"/>
                    <a:gd name="connsiteY43" fmla="*/ 0 h 738998"/>
                    <a:gd name="connsiteX44" fmla="*/ 328871 w 413890"/>
                    <a:gd name="connsiteY44" fmla="*/ 90053 h 738998"/>
                    <a:gd name="connsiteX45" fmla="*/ 85019 w 413890"/>
                    <a:gd name="connsiteY45" fmla="*/ 90053 h 738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413890" h="738998">
                      <a:moveTo>
                        <a:pt x="15171" y="628599"/>
                      </a:moveTo>
                      <a:lnTo>
                        <a:pt x="15171" y="674318"/>
                      </a:lnTo>
                      <a:lnTo>
                        <a:pt x="398720" y="674318"/>
                      </a:lnTo>
                      <a:lnTo>
                        <a:pt x="398720" y="628599"/>
                      </a:lnTo>
                      <a:close/>
                      <a:moveTo>
                        <a:pt x="15171" y="553846"/>
                      </a:moveTo>
                      <a:lnTo>
                        <a:pt x="15171" y="599565"/>
                      </a:lnTo>
                      <a:lnTo>
                        <a:pt x="398720" y="599565"/>
                      </a:lnTo>
                      <a:lnTo>
                        <a:pt x="398720" y="553846"/>
                      </a:lnTo>
                      <a:close/>
                      <a:moveTo>
                        <a:pt x="15171" y="479095"/>
                      </a:moveTo>
                      <a:lnTo>
                        <a:pt x="15171" y="524814"/>
                      </a:lnTo>
                      <a:lnTo>
                        <a:pt x="398720" y="524814"/>
                      </a:lnTo>
                      <a:lnTo>
                        <a:pt x="398720" y="479095"/>
                      </a:lnTo>
                      <a:close/>
                      <a:moveTo>
                        <a:pt x="15171" y="404344"/>
                      </a:moveTo>
                      <a:lnTo>
                        <a:pt x="15171" y="450063"/>
                      </a:lnTo>
                      <a:lnTo>
                        <a:pt x="398720" y="450063"/>
                      </a:lnTo>
                      <a:lnTo>
                        <a:pt x="398720" y="404344"/>
                      </a:lnTo>
                      <a:close/>
                      <a:moveTo>
                        <a:pt x="15171" y="329593"/>
                      </a:moveTo>
                      <a:lnTo>
                        <a:pt x="15171" y="375312"/>
                      </a:lnTo>
                      <a:lnTo>
                        <a:pt x="398720" y="375312"/>
                      </a:lnTo>
                      <a:lnTo>
                        <a:pt x="398720" y="329593"/>
                      </a:lnTo>
                      <a:close/>
                      <a:moveTo>
                        <a:pt x="15171" y="254842"/>
                      </a:moveTo>
                      <a:lnTo>
                        <a:pt x="15171" y="300561"/>
                      </a:lnTo>
                      <a:lnTo>
                        <a:pt x="398720" y="300561"/>
                      </a:lnTo>
                      <a:lnTo>
                        <a:pt x="398720" y="254842"/>
                      </a:lnTo>
                      <a:close/>
                      <a:moveTo>
                        <a:pt x="0" y="174099"/>
                      </a:moveTo>
                      <a:lnTo>
                        <a:pt x="83100" y="174099"/>
                      </a:lnTo>
                      <a:lnTo>
                        <a:pt x="83100" y="193873"/>
                      </a:lnTo>
                      <a:lnTo>
                        <a:pt x="330790" y="193873"/>
                      </a:lnTo>
                      <a:lnTo>
                        <a:pt x="330790" y="174099"/>
                      </a:lnTo>
                      <a:lnTo>
                        <a:pt x="413890" y="174099"/>
                      </a:lnTo>
                      <a:lnTo>
                        <a:pt x="413890" y="738998"/>
                      </a:lnTo>
                      <a:lnTo>
                        <a:pt x="0" y="738998"/>
                      </a:lnTo>
                      <a:close/>
                      <a:moveTo>
                        <a:pt x="83100" y="96060"/>
                      </a:moveTo>
                      <a:lnTo>
                        <a:pt x="330790" y="96060"/>
                      </a:lnTo>
                      <a:lnTo>
                        <a:pt x="330790" y="174099"/>
                      </a:lnTo>
                      <a:lnTo>
                        <a:pt x="83100" y="174099"/>
                      </a:lnTo>
                      <a:close/>
                      <a:moveTo>
                        <a:pt x="328871" y="90053"/>
                      </a:moveTo>
                      <a:lnTo>
                        <a:pt x="330790" y="90053"/>
                      </a:lnTo>
                      <a:lnTo>
                        <a:pt x="330790" y="96060"/>
                      </a:lnTo>
                      <a:close/>
                      <a:moveTo>
                        <a:pt x="83100" y="90053"/>
                      </a:moveTo>
                      <a:lnTo>
                        <a:pt x="85019" y="90053"/>
                      </a:lnTo>
                      <a:lnTo>
                        <a:pt x="83100" y="96060"/>
                      </a:lnTo>
                      <a:close/>
                      <a:moveTo>
                        <a:pt x="113787" y="0"/>
                      </a:moveTo>
                      <a:lnTo>
                        <a:pt x="300103" y="0"/>
                      </a:lnTo>
                      <a:lnTo>
                        <a:pt x="328871" y="90053"/>
                      </a:lnTo>
                      <a:lnTo>
                        <a:pt x="85019" y="9005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45" name="Freeform 20">
                  <a:extLst>
                    <a:ext uri="{FF2B5EF4-FFF2-40B4-BE49-F238E27FC236}">
                      <a16:creationId xmlns:a16="http://schemas.microsoft.com/office/drawing/2014/main" id="{9A8C52C9-DD6E-4FF8-BD38-0DA77282D61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747545" y="4001351"/>
                  <a:ext cx="505567" cy="69519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grpSp>
              <p:nvGrpSpPr>
                <p:cNvPr id="46" name="Group 277">
                  <a:extLst>
                    <a:ext uri="{FF2B5EF4-FFF2-40B4-BE49-F238E27FC236}">
                      <a16:creationId xmlns:a16="http://schemas.microsoft.com/office/drawing/2014/main" id="{306FC41E-F32A-4AAE-95BB-43EDE4A2B0E2}"/>
                    </a:ext>
                  </a:extLst>
                </p:cNvPr>
                <p:cNvGrpSpPr/>
                <p:nvPr/>
              </p:nvGrpSpPr>
              <p:grpSpPr>
                <a:xfrm>
                  <a:off x="6744103" y="3862699"/>
                  <a:ext cx="831711" cy="750274"/>
                  <a:chOff x="9042394" y="2835820"/>
                  <a:chExt cx="1153224" cy="1040307"/>
                </a:xfrm>
                <a:grpFill/>
              </p:grpSpPr>
              <p:sp>
                <p:nvSpPr>
                  <p:cNvPr id="48" name="Freeform 6">
                    <a:extLst>
                      <a:ext uri="{FF2B5EF4-FFF2-40B4-BE49-F238E27FC236}">
                        <a16:creationId xmlns:a16="http://schemas.microsoft.com/office/drawing/2014/main" id="{918767E8-242A-4377-8FC2-986507BFA26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450959" y="2835820"/>
                    <a:ext cx="744659" cy="1040305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  <p:sp>
                <p:nvSpPr>
                  <p:cNvPr id="49" name="Freeform 6">
                    <a:extLst>
                      <a:ext uri="{FF2B5EF4-FFF2-40B4-BE49-F238E27FC236}">
                        <a16:creationId xmlns:a16="http://schemas.microsoft.com/office/drawing/2014/main" id="{032EDC1C-F96C-4E4B-9EEB-656B346CA83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042394" y="3042003"/>
                    <a:ext cx="597073" cy="834124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</p:grpSp>
            <p:sp>
              <p:nvSpPr>
                <p:cNvPr id="47" name="Freeform 20">
                  <a:extLst>
                    <a:ext uri="{FF2B5EF4-FFF2-40B4-BE49-F238E27FC236}">
                      <a16:creationId xmlns:a16="http://schemas.microsoft.com/office/drawing/2014/main" id="{70C1708A-BB90-4A1E-BD96-10D90DFA6B6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406323" y="4199561"/>
                  <a:ext cx="361422" cy="49698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</p:grpSp>
          <p:grpSp>
            <p:nvGrpSpPr>
              <p:cNvPr id="22" name="그룹 21">
                <a:extLst>
                  <a:ext uri="{FF2B5EF4-FFF2-40B4-BE49-F238E27FC236}">
                    <a16:creationId xmlns:a16="http://schemas.microsoft.com/office/drawing/2014/main" id="{1163C4B7-0B0B-4529-AB6C-D5AF52F7A419}"/>
                  </a:ext>
                </a:extLst>
              </p:cNvPr>
              <p:cNvGrpSpPr/>
              <p:nvPr/>
            </p:nvGrpSpPr>
            <p:grpSpPr>
              <a:xfrm>
                <a:off x="172643" y="5060827"/>
                <a:ext cx="3426684" cy="1166196"/>
                <a:chOff x="6744103" y="2790650"/>
                <a:chExt cx="5447897" cy="1905895"/>
              </a:xfrm>
              <a:grpFill/>
            </p:grpSpPr>
            <p:sp>
              <p:nvSpPr>
                <p:cNvPr id="23" name="Freeform 205">
                  <a:extLst>
                    <a:ext uri="{FF2B5EF4-FFF2-40B4-BE49-F238E27FC236}">
                      <a16:creationId xmlns:a16="http://schemas.microsoft.com/office/drawing/2014/main" id="{2695E3A8-D733-4F57-B92E-8257480ABF06}"/>
                    </a:ext>
                  </a:extLst>
                </p:cNvPr>
                <p:cNvSpPr/>
                <p:nvPr/>
              </p:nvSpPr>
              <p:spPr>
                <a:xfrm>
                  <a:off x="10320282" y="3286845"/>
                  <a:ext cx="833141" cy="1409700"/>
                </a:xfrm>
                <a:custGeom>
                  <a:avLst/>
                  <a:gdLst>
                    <a:gd name="connsiteX0" fmla="*/ 615471 w 833141"/>
                    <a:gd name="connsiteY0" fmla="*/ 988335 h 1409700"/>
                    <a:gd name="connsiteX1" fmla="*/ 615471 w 833141"/>
                    <a:gd name="connsiteY1" fmla="*/ 1134385 h 1409700"/>
                    <a:gd name="connsiteX2" fmla="*/ 761521 w 833141"/>
                    <a:gd name="connsiteY2" fmla="*/ 1134385 h 1409700"/>
                    <a:gd name="connsiteX3" fmla="*/ 761521 w 833141"/>
                    <a:gd name="connsiteY3" fmla="*/ 988335 h 1409700"/>
                    <a:gd name="connsiteX4" fmla="*/ 434188 w 833141"/>
                    <a:gd name="connsiteY4" fmla="*/ 988335 h 1409700"/>
                    <a:gd name="connsiteX5" fmla="*/ 434188 w 833141"/>
                    <a:gd name="connsiteY5" fmla="*/ 1134385 h 1409700"/>
                    <a:gd name="connsiteX6" fmla="*/ 580238 w 833141"/>
                    <a:gd name="connsiteY6" fmla="*/ 1134385 h 1409700"/>
                    <a:gd name="connsiteX7" fmla="*/ 580238 w 833141"/>
                    <a:gd name="connsiteY7" fmla="*/ 988335 h 1409700"/>
                    <a:gd name="connsiteX8" fmla="*/ 252904 w 833141"/>
                    <a:gd name="connsiteY8" fmla="*/ 988335 h 1409700"/>
                    <a:gd name="connsiteX9" fmla="*/ 252904 w 833141"/>
                    <a:gd name="connsiteY9" fmla="*/ 1134385 h 1409700"/>
                    <a:gd name="connsiteX10" fmla="*/ 398954 w 833141"/>
                    <a:gd name="connsiteY10" fmla="*/ 1134385 h 1409700"/>
                    <a:gd name="connsiteX11" fmla="*/ 398954 w 833141"/>
                    <a:gd name="connsiteY11" fmla="*/ 988335 h 1409700"/>
                    <a:gd name="connsiteX12" fmla="*/ 71620 w 833141"/>
                    <a:gd name="connsiteY12" fmla="*/ 988335 h 1409700"/>
                    <a:gd name="connsiteX13" fmla="*/ 71620 w 833141"/>
                    <a:gd name="connsiteY13" fmla="*/ 1134385 h 1409700"/>
                    <a:gd name="connsiteX14" fmla="*/ 217670 w 833141"/>
                    <a:gd name="connsiteY14" fmla="*/ 1134385 h 1409700"/>
                    <a:gd name="connsiteX15" fmla="*/ 217670 w 833141"/>
                    <a:gd name="connsiteY15" fmla="*/ 988335 h 1409700"/>
                    <a:gd name="connsiteX16" fmla="*/ 615471 w 833141"/>
                    <a:gd name="connsiteY16" fmla="*/ 810865 h 1409700"/>
                    <a:gd name="connsiteX17" fmla="*/ 615471 w 833141"/>
                    <a:gd name="connsiteY17" fmla="*/ 956915 h 1409700"/>
                    <a:gd name="connsiteX18" fmla="*/ 761521 w 833141"/>
                    <a:gd name="connsiteY18" fmla="*/ 956915 h 1409700"/>
                    <a:gd name="connsiteX19" fmla="*/ 761521 w 833141"/>
                    <a:gd name="connsiteY19" fmla="*/ 810865 h 1409700"/>
                    <a:gd name="connsiteX20" fmla="*/ 434188 w 833141"/>
                    <a:gd name="connsiteY20" fmla="*/ 810865 h 1409700"/>
                    <a:gd name="connsiteX21" fmla="*/ 434188 w 833141"/>
                    <a:gd name="connsiteY21" fmla="*/ 956915 h 1409700"/>
                    <a:gd name="connsiteX22" fmla="*/ 580238 w 833141"/>
                    <a:gd name="connsiteY22" fmla="*/ 956915 h 1409700"/>
                    <a:gd name="connsiteX23" fmla="*/ 580238 w 833141"/>
                    <a:gd name="connsiteY23" fmla="*/ 810865 h 1409700"/>
                    <a:gd name="connsiteX24" fmla="*/ 252904 w 833141"/>
                    <a:gd name="connsiteY24" fmla="*/ 810865 h 1409700"/>
                    <a:gd name="connsiteX25" fmla="*/ 252904 w 833141"/>
                    <a:gd name="connsiteY25" fmla="*/ 956915 h 1409700"/>
                    <a:gd name="connsiteX26" fmla="*/ 398954 w 833141"/>
                    <a:gd name="connsiteY26" fmla="*/ 956915 h 1409700"/>
                    <a:gd name="connsiteX27" fmla="*/ 398954 w 833141"/>
                    <a:gd name="connsiteY27" fmla="*/ 810865 h 1409700"/>
                    <a:gd name="connsiteX28" fmla="*/ 71620 w 833141"/>
                    <a:gd name="connsiteY28" fmla="*/ 810865 h 1409700"/>
                    <a:gd name="connsiteX29" fmla="*/ 71620 w 833141"/>
                    <a:gd name="connsiteY29" fmla="*/ 956915 h 1409700"/>
                    <a:gd name="connsiteX30" fmla="*/ 217670 w 833141"/>
                    <a:gd name="connsiteY30" fmla="*/ 956915 h 1409700"/>
                    <a:gd name="connsiteX31" fmla="*/ 217670 w 833141"/>
                    <a:gd name="connsiteY31" fmla="*/ 810865 h 1409700"/>
                    <a:gd name="connsiteX32" fmla="*/ 615471 w 833141"/>
                    <a:gd name="connsiteY32" fmla="*/ 633395 h 1409700"/>
                    <a:gd name="connsiteX33" fmla="*/ 615471 w 833141"/>
                    <a:gd name="connsiteY33" fmla="*/ 779445 h 1409700"/>
                    <a:gd name="connsiteX34" fmla="*/ 761521 w 833141"/>
                    <a:gd name="connsiteY34" fmla="*/ 779445 h 1409700"/>
                    <a:gd name="connsiteX35" fmla="*/ 761521 w 833141"/>
                    <a:gd name="connsiteY35" fmla="*/ 633395 h 1409700"/>
                    <a:gd name="connsiteX36" fmla="*/ 434188 w 833141"/>
                    <a:gd name="connsiteY36" fmla="*/ 633395 h 1409700"/>
                    <a:gd name="connsiteX37" fmla="*/ 434188 w 833141"/>
                    <a:gd name="connsiteY37" fmla="*/ 779445 h 1409700"/>
                    <a:gd name="connsiteX38" fmla="*/ 580238 w 833141"/>
                    <a:gd name="connsiteY38" fmla="*/ 779445 h 1409700"/>
                    <a:gd name="connsiteX39" fmla="*/ 580238 w 833141"/>
                    <a:gd name="connsiteY39" fmla="*/ 633395 h 1409700"/>
                    <a:gd name="connsiteX40" fmla="*/ 252904 w 833141"/>
                    <a:gd name="connsiteY40" fmla="*/ 633395 h 1409700"/>
                    <a:gd name="connsiteX41" fmla="*/ 252904 w 833141"/>
                    <a:gd name="connsiteY41" fmla="*/ 779445 h 1409700"/>
                    <a:gd name="connsiteX42" fmla="*/ 398954 w 833141"/>
                    <a:gd name="connsiteY42" fmla="*/ 779445 h 1409700"/>
                    <a:gd name="connsiteX43" fmla="*/ 398954 w 833141"/>
                    <a:gd name="connsiteY43" fmla="*/ 633395 h 1409700"/>
                    <a:gd name="connsiteX44" fmla="*/ 71620 w 833141"/>
                    <a:gd name="connsiteY44" fmla="*/ 633395 h 1409700"/>
                    <a:gd name="connsiteX45" fmla="*/ 71620 w 833141"/>
                    <a:gd name="connsiteY45" fmla="*/ 779445 h 1409700"/>
                    <a:gd name="connsiteX46" fmla="*/ 217670 w 833141"/>
                    <a:gd name="connsiteY46" fmla="*/ 779445 h 1409700"/>
                    <a:gd name="connsiteX47" fmla="*/ 217670 w 833141"/>
                    <a:gd name="connsiteY47" fmla="*/ 633395 h 1409700"/>
                    <a:gd name="connsiteX48" fmla="*/ 615471 w 833141"/>
                    <a:gd name="connsiteY48" fmla="*/ 460732 h 1409700"/>
                    <a:gd name="connsiteX49" fmla="*/ 615471 w 833141"/>
                    <a:gd name="connsiteY49" fmla="*/ 606782 h 1409700"/>
                    <a:gd name="connsiteX50" fmla="*/ 761521 w 833141"/>
                    <a:gd name="connsiteY50" fmla="*/ 606782 h 1409700"/>
                    <a:gd name="connsiteX51" fmla="*/ 761521 w 833141"/>
                    <a:gd name="connsiteY51" fmla="*/ 460732 h 1409700"/>
                    <a:gd name="connsiteX52" fmla="*/ 434188 w 833141"/>
                    <a:gd name="connsiteY52" fmla="*/ 460732 h 1409700"/>
                    <a:gd name="connsiteX53" fmla="*/ 434188 w 833141"/>
                    <a:gd name="connsiteY53" fmla="*/ 606782 h 1409700"/>
                    <a:gd name="connsiteX54" fmla="*/ 580238 w 833141"/>
                    <a:gd name="connsiteY54" fmla="*/ 606782 h 1409700"/>
                    <a:gd name="connsiteX55" fmla="*/ 580238 w 833141"/>
                    <a:gd name="connsiteY55" fmla="*/ 460732 h 1409700"/>
                    <a:gd name="connsiteX56" fmla="*/ 252904 w 833141"/>
                    <a:gd name="connsiteY56" fmla="*/ 460732 h 1409700"/>
                    <a:gd name="connsiteX57" fmla="*/ 252904 w 833141"/>
                    <a:gd name="connsiteY57" fmla="*/ 606782 h 1409700"/>
                    <a:gd name="connsiteX58" fmla="*/ 398954 w 833141"/>
                    <a:gd name="connsiteY58" fmla="*/ 606782 h 1409700"/>
                    <a:gd name="connsiteX59" fmla="*/ 398954 w 833141"/>
                    <a:gd name="connsiteY59" fmla="*/ 460732 h 1409700"/>
                    <a:gd name="connsiteX60" fmla="*/ 71620 w 833141"/>
                    <a:gd name="connsiteY60" fmla="*/ 460732 h 1409700"/>
                    <a:gd name="connsiteX61" fmla="*/ 71620 w 833141"/>
                    <a:gd name="connsiteY61" fmla="*/ 606782 h 1409700"/>
                    <a:gd name="connsiteX62" fmla="*/ 217670 w 833141"/>
                    <a:gd name="connsiteY62" fmla="*/ 606782 h 1409700"/>
                    <a:gd name="connsiteX63" fmla="*/ 217670 w 833141"/>
                    <a:gd name="connsiteY63" fmla="*/ 460732 h 1409700"/>
                    <a:gd name="connsiteX64" fmla="*/ 615471 w 833141"/>
                    <a:gd name="connsiteY64" fmla="*/ 288069 h 1409700"/>
                    <a:gd name="connsiteX65" fmla="*/ 615471 w 833141"/>
                    <a:gd name="connsiteY65" fmla="*/ 434119 h 1409700"/>
                    <a:gd name="connsiteX66" fmla="*/ 761521 w 833141"/>
                    <a:gd name="connsiteY66" fmla="*/ 434119 h 1409700"/>
                    <a:gd name="connsiteX67" fmla="*/ 761521 w 833141"/>
                    <a:gd name="connsiteY67" fmla="*/ 288069 h 1409700"/>
                    <a:gd name="connsiteX68" fmla="*/ 434188 w 833141"/>
                    <a:gd name="connsiteY68" fmla="*/ 288069 h 1409700"/>
                    <a:gd name="connsiteX69" fmla="*/ 434188 w 833141"/>
                    <a:gd name="connsiteY69" fmla="*/ 434119 h 1409700"/>
                    <a:gd name="connsiteX70" fmla="*/ 580238 w 833141"/>
                    <a:gd name="connsiteY70" fmla="*/ 434119 h 1409700"/>
                    <a:gd name="connsiteX71" fmla="*/ 580238 w 833141"/>
                    <a:gd name="connsiteY71" fmla="*/ 288069 h 1409700"/>
                    <a:gd name="connsiteX72" fmla="*/ 252904 w 833141"/>
                    <a:gd name="connsiteY72" fmla="*/ 288069 h 1409700"/>
                    <a:gd name="connsiteX73" fmla="*/ 252904 w 833141"/>
                    <a:gd name="connsiteY73" fmla="*/ 434119 h 1409700"/>
                    <a:gd name="connsiteX74" fmla="*/ 398954 w 833141"/>
                    <a:gd name="connsiteY74" fmla="*/ 434119 h 1409700"/>
                    <a:gd name="connsiteX75" fmla="*/ 398954 w 833141"/>
                    <a:gd name="connsiteY75" fmla="*/ 288069 h 1409700"/>
                    <a:gd name="connsiteX76" fmla="*/ 71620 w 833141"/>
                    <a:gd name="connsiteY76" fmla="*/ 288069 h 1409700"/>
                    <a:gd name="connsiteX77" fmla="*/ 71620 w 833141"/>
                    <a:gd name="connsiteY77" fmla="*/ 434119 h 1409700"/>
                    <a:gd name="connsiteX78" fmla="*/ 217670 w 833141"/>
                    <a:gd name="connsiteY78" fmla="*/ 434119 h 1409700"/>
                    <a:gd name="connsiteX79" fmla="*/ 217670 w 833141"/>
                    <a:gd name="connsiteY79" fmla="*/ 288069 h 1409700"/>
                    <a:gd name="connsiteX80" fmla="*/ 615471 w 833141"/>
                    <a:gd name="connsiteY80" fmla="*/ 111367 h 1409700"/>
                    <a:gd name="connsiteX81" fmla="*/ 615471 w 833141"/>
                    <a:gd name="connsiteY81" fmla="*/ 257417 h 1409700"/>
                    <a:gd name="connsiteX82" fmla="*/ 761521 w 833141"/>
                    <a:gd name="connsiteY82" fmla="*/ 257417 h 1409700"/>
                    <a:gd name="connsiteX83" fmla="*/ 761521 w 833141"/>
                    <a:gd name="connsiteY83" fmla="*/ 111367 h 1409700"/>
                    <a:gd name="connsiteX84" fmla="*/ 434188 w 833141"/>
                    <a:gd name="connsiteY84" fmla="*/ 111367 h 1409700"/>
                    <a:gd name="connsiteX85" fmla="*/ 434188 w 833141"/>
                    <a:gd name="connsiteY85" fmla="*/ 257417 h 1409700"/>
                    <a:gd name="connsiteX86" fmla="*/ 580238 w 833141"/>
                    <a:gd name="connsiteY86" fmla="*/ 257417 h 1409700"/>
                    <a:gd name="connsiteX87" fmla="*/ 580238 w 833141"/>
                    <a:gd name="connsiteY87" fmla="*/ 111367 h 1409700"/>
                    <a:gd name="connsiteX88" fmla="*/ 252904 w 833141"/>
                    <a:gd name="connsiteY88" fmla="*/ 111367 h 1409700"/>
                    <a:gd name="connsiteX89" fmla="*/ 252904 w 833141"/>
                    <a:gd name="connsiteY89" fmla="*/ 257417 h 1409700"/>
                    <a:gd name="connsiteX90" fmla="*/ 398954 w 833141"/>
                    <a:gd name="connsiteY90" fmla="*/ 257417 h 1409700"/>
                    <a:gd name="connsiteX91" fmla="*/ 398954 w 833141"/>
                    <a:gd name="connsiteY91" fmla="*/ 111367 h 1409700"/>
                    <a:gd name="connsiteX92" fmla="*/ 71620 w 833141"/>
                    <a:gd name="connsiteY92" fmla="*/ 111367 h 1409700"/>
                    <a:gd name="connsiteX93" fmla="*/ 71620 w 833141"/>
                    <a:gd name="connsiteY93" fmla="*/ 257417 h 1409700"/>
                    <a:gd name="connsiteX94" fmla="*/ 217670 w 833141"/>
                    <a:gd name="connsiteY94" fmla="*/ 257417 h 1409700"/>
                    <a:gd name="connsiteX95" fmla="*/ 217670 w 833141"/>
                    <a:gd name="connsiteY95" fmla="*/ 111367 h 1409700"/>
                    <a:gd name="connsiteX96" fmla="*/ 0 w 833141"/>
                    <a:gd name="connsiteY96" fmla="*/ 0 h 1409700"/>
                    <a:gd name="connsiteX97" fmla="*/ 833141 w 833141"/>
                    <a:gd name="connsiteY97" fmla="*/ 0 h 1409700"/>
                    <a:gd name="connsiteX98" fmla="*/ 833141 w 833141"/>
                    <a:gd name="connsiteY98" fmla="*/ 1409700 h 1409700"/>
                    <a:gd name="connsiteX99" fmla="*/ 0 w 833141"/>
                    <a:gd name="connsiteY99" fmla="*/ 1409700 h 1409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</a:cxnLst>
                  <a:rect l="l" t="t" r="r" b="b"/>
                  <a:pathLst>
                    <a:path w="833141" h="1409700">
                      <a:moveTo>
                        <a:pt x="615471" y="988335"/>
                      </a:moveTo>
                      <a:lnTo>
                        <a:pt x="615471" y="1134385"/>
                      </a:lnTo>
                      <a:lnTo>
                        <a:pt x="761521" y="1134385"/>
                      </a:lnTo>
                      <a:lnTo>
                        <a:pt x="761521" y="988335"/>
                      </a:lnTo>
                      <a:close/>
                      <a:moveTo>
                        <a:pt x="434188" y="988335"/>
                      </a:moveTo>
                      <a:lnTo>
                        <a:pt x="434188" y="1134385"/>
                      </a:lnTo>
                      <a:lnTo>
                        <a:pt x="580238" y="1134385"/>
                      </a:lnTo>
                      <a:lnTo>
                        <a:pt x="580238" y="988335"/>
                      </a:lnTo>
                      <a:close/>
                      <a:moveTo>
                        <a:pt x="252904" y="988335"/>
                      </a:moveTo>
                      <a:lnTo>
                        <a:pt x="252904" y="1134385"/>
                      </a:lnTo>
                      <a:lnTo>
                        <a:pt x="398954" y="1134385"/>
                      </a:lnTo>
                      <a:lnTo>
                        <a:pt x="398954" y="988335"/>
                      </a:lnTo>
                      <a:close/>
                      <a:moveTo>
                        <a:pt x="71620" y="988335"/>
                      </a:moveTo>
                      <a:lnTo>
                        <a:pt x="71620" y="1134385"/>
                      </a:lnTo>
                      <a:lnTo>
                        <a:pt x="217670" y="1134385"/>
                      </a:lnTo>
                      <a:lnTo>
                        <a:pt x="217670" y="988335"/>
                      </a:lnTo>
                      <a:close/>
                      <a:moveTo>
                        <a:pt x="615471" y="810865"/>
                      </a:moveTo>
                      <a:lnTo>
                        <a:pt x="615471" y="956915"/>
                      </a:lnTo>
                      <a:lnTo>
                        <a:pt x="761521" y="956915"/>
                      </a:lnTo>
                      <a:lnTo>
                        <a:pt x="761521" y="810865"/>
                      </a:lnTo>
                      <a:close/>
                      <a:moveTo>
                        <a:pt x="434188" y="810865"/>
                      </a:moveTo>
                      <a:lnTo>
                        <a:pt x="434188" y="956915"/>
                      </a:lnTo>
                      <a:lnTo>
                        <a:pt x="580238" y="956915"/>
                      </a:lnTo>
                      <a:lnTo>
                        <a:pt x="580238" y="810865"/>
                      </a:lnTo>
                      <a:close/>
                      <a:moveTo>
                        <a:pt x="252904" y="810865"/>
                      </a:moveTo>
                      <a:lnTo>
                        <a:pt x="252904" y="956915"/>
                      </a:lnTo>
                      <a:lnTo>
                        <a:pt x="398954" y="956915"/>
                      </a:lnTo>
                      <a:lnTo>
                        <a:pt x="398954" y="810865"/>
                      </a:lnTo>
                      <a:close/>
                      <a:moveTo>
                        <a:pt x="71620" y="810865"/>
                      </a:moveTo>
                      <a:lnTo>
                        <a:pt x="71620" y="956915"/>
                      </a:lnTo>
                      <a:lnTo>
                        <a:pt x="217670" y="956915"/>
                      </a:lnTo>
                      <a:lnTo>
                        <a:pt x="217670" y="810865"/>
                      </a:lnTo>
                      <a:close/>
                      <a:moveTo>
                        <a:pt x="615471" y="633395"/>
                      </a:moveTo>
                      <a:lnTo>
                        <a:pt x="615471" y="779445"/>
                      </a:lnTo>
                      <a:lnTo>
                        <a:pt x="761521" y="779445"/>
                      </a:lnTo>
                      <a:lnTo>
                        <a:pt x="761521" y="633395"/>
                      </a:lnTo>
                      <a:close/>
                      <a:moveTo>
                        <a:pt x="434188" y="633395"/>
                      </a:moveTo>
                      <a:lnTo>
                        <a:pt x="434188" y="779445"/>
                      </a:lnTo>
                      <a:lnTo>
                        <a:pt x="580238" y="779445"/>
                      </a:lnTo>
                      <a:lnTo>
                        <a:pt x="580238" y="633395"/>
                      </a:lnTo>
                      <a:close/>
                      <a:moveTo>
                        <a:pt x="252904" y="633395"/>
                      </a:moveTo>
                      <a:lnTo>
                        <a:pt x="252904" y="779445"/>
                      </a:lnTo>
                      <a:lnTo>
                        <a:pt x="398954" y="779445"/>
                      </a:lnTo>
                      <a:lnTo>
                        <a:pt x="398954" y="633395"/>
                      </a:lnTo>
                      <a:close/>
                      <a:moveTo>
                        <a:pt x="71620" y="633395"/>
                      </a:moveTo>
                      <a:lnTo>
                        <a:pt x="71620" y="779445"/>
                      </a:lnTo>
                      <a:lnTo>
                        <a:pt x="217670" y="779445"/>
                      </a:lnTo>
                      <a:lnTo>
                        <a:pt x="217670" y="633395"/>
                      </a:lnTo>
                      <a:close/>
                      <a:moveTo>
                        <a:pt x="615471" y="460732"/>
                      </a:moveTo>
                      <a:lnTo>
                        <a:pt x="615471" y="606782"/>
                      </a:lnTo>
                      <a:lnTo>
                        <a:pt x="761521" y="606782"/>
                      </a:lnTo>
                      <a:lnTo>
                        <a:pt x="761521" y="460732"/>
                      </a:lnTo>
                      <a:close/>
                      <a:moveTo>
                        <a:pt x="434188" y="460732"/>
                      </a:moveTo>
                      <a:lnTo>
                        <a:pt x="434188" y="606782"/>
                      </a:lnTo>
                      <a:lnTo>
                        <a:pt x="580238" y="606782"/>
                      </a:lnTo>
                      <a:lnTo>
                        <a:pt x="580238" y="460732"/>
                      </a:lnTo>
                      <a:close/>
                      <a:moveTo>
                        <a:pt x="252904" y="460732"/>
                      </a:moveTo>
                      <a:lnTo>
                        <a:pt x="252904" y="606782"/>
                      </a:lnTo>
                      <a:lnTo>
                        <a:pt x="398954" y="606782"/>
                      </a:lnTo>
                      <a:lnTo>
                        <a:pt x="398954" y="460732"/>
                      </a:lnTo>
                      <a:close/>
                      <a:moveTo>
                        <a:pt x="71620" y="460732"/>
                      </a:moveTo>
                      <a:lnTo>
                        <a:pt x="71620" y="606782"/>
                      </a:lnTo>
                      <a:lnTo>
                        <a:pt x="217670" y="606782"/>
                      </a:lnTo>
                      <a:lnTo>
                        <a:pt x="217670" y="460732"/>
                      </a:lnTo>
                      <a:close/>
                      <a:moveTo>
                        <a:pt x="615471" y="288069"/>
                      </a:moveTo>
                      <a:lnTo>
                        <a:pt x="615471" y="434119"/>
                      </a:lnTo>
                      <a:lnTo>
                        <a:pt x="761521" y="434119"/>
                      </a:lnTo>
                      <a:lnTo>
                        <a:pt x="761521" y="288069"/>
                      </a:lnTo>
                      <a:close/>
                      <a:moveTo>
                        <a:pt x="434188" y="288069"/>
                      </a:moveTo>
                      <a:lnTo>
                        <a:pt x="434188" y="434119"/>
                      </a:lnTo>
                      <a:lnTo>
                        <a:pt x="580238" y="434119"/>
                      </a:lnTo>
                      <a:lnTo>
                        <a:pt x="580238" y="288069"/>
                      </a:lnTo>
                      <a:close/>
                      <a:moveTo>
                        <a:pt x="252904" y="288069"/>
                      </a:moveTo>
                      <a:lnTo>
                        <a:pt x="252904" y="434119"/>
                      </a:lnTo>
                      <a:lnTo>
                        <a:pt x="398954" y="434119"/>
                      </a:lnTo>
                      <a:lnTo>
                        <a:pt x="398954" y="288069"/>
                      </a:lnTo>
                      <a:close/>
                      <a:moveTo>
                        <a:pt x="71620" y="288069"/>
                      </a:moveTo>
                      <a:lnTo>
                        <a:pt x="71620" y="434119"/>
                      </a:lnTo>
                      <a:lnTo>
                        <a:pt x="217670" y="434119"/>
                      </a:lnTo>
                      <a:lnTo>
                        <a:pt x="217670" y="288069"/>
                      </a:lnTo>
                      <a:close/>
                      <a:moveTo>
                        <a:pt x="615471" y="111367"/>
                      </a:moveTo>
                      <a:lnTo>
                        <a:pt x="615471" y="257417"/>
                      </a:lnTo>
                      <a:lnTo>
                        <a:pt x="761521" y="257417"/>
                      </a:lnTo>
                      <a:lnTo>
                        <a:pt x="761521" y="111367"/>
                      </a:lnTo>
                      <a:close/>
                      <a:moveTo>
                        <a:pt x="434188" y="111367"/>
                      </a:moveTo>
                      <a:lnTo>
                        <a:pt x="434188" y="257417"/>
                      </a:lnTo>
                      <a:lnTo>
                        <a:pt x="580238" y="257417"/>
                      </a:lnTo>
                      <a:lnTo>
                        <a:pt x="580238" y="111367"/>
                      </a:lnTo>
                      <a:close/>
                      <a:moveTo>
                        <a:pt x="252904" y="111367"/>
                      </a:moveTo>
                      <a:lnTo>
                        <a:pt x="252904" y="257417"/>
                      </a:lnTo>
                      <a:lnTo>
                        <a:pt x="398954" y="257417"/>
                      </a:lnTo>
                      <a:lnTo>
                        <a:pt x="398954" y="111367"/>
                      </a:lnTo>
                      <a:close/>
                      <a:moveTo>
                        <a:pt x="71620" y="111367"/>
                      </a:moveTo>
                      <a:lnTo>
                        <a:pt x="71620" y="257417"/>
                      </a:lnTo>
                      <a:lnTo>
                        <a:pt x="217670" y="257417"/>
                      </a:lnTo>
                      <a:lnTo>
                        <a:pt x="217670" y="111367"/>
                      </a:lnTo>
                      <a:close/>
                      <a:moveTo>
                        <a:pt x="0" y="0"/>
                      </a:moveTo>
                      <a:lnTo>
                        <a:pt x="833141" y="0"/>
                      </a:lnTo>
                      <a:lnTo>
                        <a:pt x="833141" y="1409700"/>
                      </a:lnTo>
                      <a:lnTo>
                        <a:pt x="0" y="14097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24" name="Freeform 229">
                  <a:extLst>
                    <a:ext uri="{FF2B5EF4-FFF2-40B4-BE49-F238E27FC236}">
                      <a16:creationId xmlns:a16="http://schemas.microsoft.com/office/drawing/2014/main" id="{FC5AC8FF-623E-410F-986D-E6FC59AEBA96}"/>
                    </a:ext>
                  </a:extLst>
                </p:cNvPr>
                <p:cNvSpPr/>
                <p:nvPr/>
              </p:nvSpPr>
              <p:spPr>
                <a:xfrm>
                  <a:off x="8755898" y="2811283"/>
                  <a:ext cx="495300" cy="1885262"/>
                </a:xfrm>
                <a:custGeom>
                  <a:avLst/>
                  <a:gdLst>
                    <a:gd name="connsiteX0" fmla="*/ 340274 w 495300"/>
                    <a:gd name="connsiteY0" fmla="*/ 1548428 h 1885262"/>
                    <a:gd name="connsiteX1" fmla="*/ 340274 w 495300"/>
                    <a:gd name="connsiteY1" fmla="*/ 1720733 h 1885262"/>
                    <a:gd name="connsiteX2" fmla="*/ 431800 w 495300"/>
                    <a:gd name="connsiteY2" fmla="*/ 1720733 h 1885262"/>
                    <a:gd name="connsiteX3" fmla="*/ 431800 w 495300"/>
                    <a:gd name="connsiteY3" fmla="*/ 1548428 h 1885262"/>
                    <a:gd name="connsiteX4" fmla="*/ 193736 w 495300"/>
                    <a:gd name="connsiteY4" fmla="*/ 1548428 h 1885262"/>
                    <a:gd name="connsiteX5" fmla="*/ 193736 w 495300"/>
                    <a:gd name="connsiteY5" fmla="*/ 1720733 h 1885262"/>
                    <a:gd name="connsiteX6" fmla="*/ 285262 w 495300"/>
                    <a:gd name="connsiteY6" fmla="*/ 1720733 h 1885262"/>
                    <a:gd name="connsiteX7" fmla="*/ 285262 w 495300"/>
                    <a:gd name="connsiteY7" fmla="*/ 1548428 h 1885262"/>
                    <a:gd name="connsiteX8" fmla="*/ 49762 w 495300"/>
                    <a:gd name="connsiteY8" fmla="*/ 1548428 h 1885262"/>
                    <a:gd name="connsiteX9" fmla="*/ 49762 w 495300"/>
                    <a:gd name="connsiteY9" fmla="*/ 1720733 h 1885262"/>
                    <a:gd name="connsiteX10" fmla="*/ 141288 w 495300"/>
                    <a:gd name="connsiteY10" fmla="*/ 1720733 h 1885262"/>
                    <a:gd name="connsiteX11" fmla="*/ 141288 w 495300"/>
                    <a:gd name="connsiteY11" fmla="*/ 1548428 h 1885262"/>
                    <a:gd name="connsiteX12" fmla="*/ 340274 w 495300"/>
                    <a:gd name="connsiteY12" fmla="*/ 1324645 h 1885262"/>
                    <a:gd name="connsiteX13" fmla="*/ 340274 w 495300"/>
                    <a:gd name="connsiteY13" fmla="*/ 1496950 h 1885262"/>
                    <a:gd name="connsiteX14" fmla="*/ 431800 w 495300"/>
                    <a:gd name="connsiteY14" fmla="*/ 1496950 h 1885262"/>
                    <a:gd name="connsiteX15" fmla="*/ 431800 w 495300"/>
                    <a:gd name="connsiteY15" fmla="*/ 1324645 h 1885262"/>
                    <a:gd name="connsiteX16" fmla="*/ 193736 w 495300"/>
                    <a:gd name="connsiteY16" fmla="*/ 1324645 h 1885262"/>
                    <a:gd name="connsiteX17" fmla="*/ 193736 w 495300"/>
                    <a:gd name="connsiteY17" fmla="*/ 1496950 h 1885262"/>
                    <a:gd name="connsiteX18" fmla="*/ 285262 w 495300"/>
                    <a:gd name="connsiteY18" fmla="*/ 1496950 h 1885262"/>
                    <a:gd name="connsiteX19" fmla="*/ 285262 w 495300"/>
                    <a:gd name="connsiteY19" fmla="*/ 1324645 h 1885262"/>
                    <a:gd name="connsiteX20" fmla="*/ 49762 w 495300"/>
                    <a:gd name="connsiteY20" fmla="*/ 1324645 h 1885262"/>
                    <a:gd name="connsiteX21" fmla="*/ 49762 w 495300"/>
                    <a:gd name="connsiteY21" fmla="*/ 1496950 h 1885262"/>
                    <a:gd name="connsiteX22" fmla="*/ 141288 w 495300"/>
                    <a:gd name="connsiteY22" fmla="*/ 1496950 h 1885262"/>
                    <a:gd name="connsiteX23" fmla="*/ 141288 w 495300"/>
                    <a:gd name="connsiteY23" fmla="*/ 1324645 h 1885262"/>
                    <a:gd name="connsiteX24" fmla="*/ 57150 w 495300"/>
                    <a:gd name="connsiteY24" fmla="*/ 1188612 h 1885262"/>
                    <a:gd name="connsiteX25" fmla="*/ 57150 w 495300"/>
                    <a:gd name="connsiteY25" fmla="*/ 1234331 h 1885262"/>
                    <a:gd name="connsiteX26" fmla="*/ 438150 w 495300"/>
                    <a:gd name="connsiteY26" fmla="*/ 1234331 h 1885262"/>
                    <a:gd name="connsiteX27" fmla="*/ 438150 w 495300"/>
                    <a:gd name="connsiteY27" fmla="*/ 1188612 h 1885262"/>
                    <a:gd name="connsiteX28" fmla="*/ 57150 w 495300"/>
                    <a:gd name="connsiteY28" fmla="*/ 1115858 h 1885262"/>
                    <a:gd name="connsiteX29" fmla="*/ 57150 w 495300"/>
                    <a:gd name="connsiteY29" fmla="*/ 1161577 h 1885262"/>
                    <a:gd name="connsiteX30" fmla="*/ 438150 w 495300"/>
                    <a:gd name="connsiteY30" fmla="*/ 1161577 h 1885262"/>
                    <a:gd name="connsiteX31" fmla="*/ 438150 w 495300"/>
                    <a:gd name="connsiteY31" fmla="*/ 1115858 h 1885262"/>
                    <a:gd name="connsiteX32" fmla="*/ 57150 w 495300"/>
                    <a:gd name="connsiteY32" fmla="*/ 1043104 h 1885262"/>
                    <a:gd name="connsiteX33" fmla="*/ 57150 w 495300"/>
                    <a:gd name="connsiteY33" fmla="*/ 1088823 h 1885262"/>
                    <a:gd name="connsiteX34" fmla="*/ 438150 w 495300"/>
                    <a:gd name="connsiteY34" fmla="*/ 1088823 h 1885262"/>
                    <a:gd name="connsiteX35" fmla="*/ 438150 w 495300"/>
                    <a:gd name="connsiteY35" fmla="*/ 1043104 h 1885262"/>
                    <a:gd name="connsiteX36" fmla="*/ 57150 w 495300"/>
                    <a:gd name="connsiteY36" fmla="*/ 970350 h 1885262"/>
                    <a:gd name="connsiteX37" fmla="*/ 57150 w 495300"/>
                    <a:gd name="connsiteY37" fmla="*/ 1016069 h 1885262"/>
                    <a:gd name="connsiteX38" fmla="*/ 438150 w 495300"/>
                    <a:gd name="connsiteY38" fmla="*/ 1016069 h 1885262"/>
                    <a:gd name="connsiteX39" fmla="*/ 438150 w 495300"/>
                    <a:gd name="connsiteY39" fmla="*/ 970350 h 1885262"/>
                    <a:gd name="connsiteX40" fmla="*/ 57150 w 495300"/>
                    <a:gd name="connsiteY40" fmla="*/ 897596 h 1885262"/>
                    <a:gd name="connsiteX41" fmla="*/ 57150 w 495300"/>
                    <a:gd name="connsiteY41" fmla="*/ 943315 h 1885262"/>
                    <a:gd name="connsiteX42" fmla="*/ 438150 w 495300"/>
                    <a:gd name="connsiteY42" fmla="*/ 943315 h 1885262"/>
                    <a:gd name="connsiteX43" fmla="*/ 438150 w 495300"/>
                    <a:gd name="connsiteY43" fmla="*/ 897596 h 1885262"/>
                    <a:gd name="connsiteX44" fmla="*/ 57150 w 495300"/>
                    <a:gd name="connsiteY44" fmla="*/ 824842 h 1885262"/>
                    <a:gd name="connsiteX45" fmla="*/ 57150 w 495300"/>
                    <a:gd name="connsiteY45" fmla="*/ 870561 h 1885262"/>
                    <a:gd name="connsiteX46" fmla="*/ 438150 w 495300"/>
                    <a:gd name="connsiteY46" fmla="*/ 870561 h 1885262"/>
                    <a:gd name="connsiteX47" fmla="*/ 438150 w 495300"/>
                    <a:gd name="connsiteY47" fmla="*/ 824842 h 1885262"/>
                    <a:gd name="connsiteX48" fmla="*/ 57150 w 495300"/>
                    <a:gd name="connsiteY48" fmla="*/ 752088 h 1885262"/>
                    <a:gd name="connsiteX49" fmla="*/ 57150 w 495300"/>
                    <a:gd name="connsiteY49" fmla="*/ 797807 h 1885262"/>
                    <a:gd name="connsiteX50" fmla="*/ 438150 w 495300"/>
                    <a:gd name="connsiteY50" fmla="*/ 797807 h 1885262"/>
                    <a:gd name="connsiteX51" fmla="*/ 438150 w 495300"/>
                    <a:gd name="connsiteY51" fmla="*/ 752088 h 1885262"/>
                    <a:gd name="connsiteX52" fmla="*/ 57150 w 495300"/>
                    <a:gd name="connsiteY52" fmla="*/ 679334 h 1885262"/>
                    <a:gd name="connsiteX53" fmla="*/ 57150 w 495300"/>
                    <a:gd name="connsiteY53" fmla="*/ 725053 h 1885262"/>
                    <a:gd name="connsiteX54" fmla="*/ 438150 w 495300"/>
                    <a:gd name="connsiteY54" fmla="*/ 725053 h 1885262"/>
                    <a:gd name="connsiteX55" fmla="*/ 438150 w 495300"/>
                    <a:gd name="connsiteY55" fmla="*/ 679334 h 1885262"/>
                    <a:gd name="connsiteX56" fmla="*/ 57150 w 495300"/>
                    <a:gd name="connsiteY56" fmla="*/ 606580 h 1885262"/>
                    <a:gd name="connsiteX57" fmla="*/ 57150 w 495300"/>
                    <a:gd name="connsiteY57" fmla="*/ 652299 h 1885262"/>
                    <a:gd name="connsiteX58" fmla="*/ 438150 w 495300"/>
                    <a:gd name="connsiteY58" fmla="*/ 652299 h 1885262"/>
                    <a:gd name="connsiteX59" fmla="*/ 438150 w 495300"/>
                    <a:gd name="connsiteY59" fmla="*/ 606580 h 1885262"/>
                    <a:gd name="connsiteX60" fmla="*/ 57150 w 495300"/>
                    <a:gd name="connsiteY60" fmla="*/ 533826 h 1885262"/>
                    <a:gd name="connsiteX61" fmla="*/ 57150 w 495300"/>
                    <a:gd name="connsiteY61" fmla="*/ 579545 h 1885262"/>
                    <a:gd name="connsiteX62" fmla="*/ 438150 w 495300"/>
                    <a:gd name="connsiteY62" fmla="*/ 579545 h 1885262"/>
                    <a:gd name="connsiteX63" fmla="*/ 438150 w 495300"/>
                    <a:gd name="connsiteY63" fmla="*/ 533826 h 1885262"/>
                    <a:gd name="connsiteX64" fmla="*/ 247650 w 495300"/>
                    <a:gd name="connsiteY64" fmla="*/ 0 h 1885262"/>
                    <a:gd name="connsiteX65" fmla="*/ 284479 w 495300"/>
                    <a:gd name="connsiteY65" fmla="*/ 306217 h 1885262"/>
                    <a:gd name="connsiteX66" fmla="*/ 363844 w 495300"/>
                    <a:gd name="connsiteY66" fmla="*/ 306217 h 1885262"/>
                    <a:gd name="connsiteX67" fmla="*/ 363844 w 495300"/>
                    <a:gd name="connsiteY67" fmla="*/ 458099 h 1885262"/>
                    <a:gd name="connsiteX68" fmla="*/ 495300 w 495300"/>
                    <a:gd name="connsiteY68" fmla="*/ 458099 h 1885262"/>
                    <a:gd name="connsiteX69" fmla="*/ 495300 w 495300"/>
                    <a:gd name="connsiteY69" fmla="*/ 1885262 h 1885262"/>
                    <a:gd name="connsiteX70" fmla="*/ 0 w 495300"/>
                    <a:gd name="connsiteY70" fmla="*/ 1885262 h 1885262"/>
                    <a:gd name="connsiteX71" fmla="*/ 0 w 495300"/>
                    <a:gd name="connsiteY71" fmla="*/ 458099 h 1885262"/>
                    <a:gd name="connsiteX72" fmla="*/ 131457 w 495300"/>
                    <a:gd name="connsiteY72" fmla="*/ 458099 h 1885262"/>
                    <a:gd name="connsiteX73" fmla="*/ 131457 w 495300"/>
                    <a:gd name="connsiteY73" fmla="*/ 306217 h 1885262"/>
                    <a:gd name="connsiteX74" fmla="*/ 210821 w 495300"/>
                    <a:gd name="connsiteY74" fmla="*/ 306217 h 1885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495300" h="1885262">
                      <a:moveTo>
                        <a:pt x="340274" y="1548428"/>
                      </a:moveTo>
                      <a:lnTo>
                        <a:pt x="340274" y="1720733"/>
                      </a:lnTo>
                      <a:lnTo>
                        <a:pt x="431800" y="1720733"/>
                      </a:lnTo>
                      <a:lnTo>
                        <a:pt x="431800" y="1548428"/>
                      </a:lnTo>
                      <a:close/>
                      <a:moveTo>
                        <a:pt x="193736" y="1548428"/>
                      </a:moveTo>
                      <a:lnTo>
                        <a:pt x="193736" y="1720733"/>
                      </a:lnTo>
                      <a:lnTo>
                        <a:pt x="285262" y="1720733"/>
                      </a:lnTo>
                      <a:lnTo>
                        <a:pt x="285262" y="1548428"/>
                      </a:lnTo>
                      <a:close/>
                      <a:moveTo>
                        <a:pt x="49762" y="1548428"/>
                      </a:moveTo>
                      <a:lnTo>
                        <a:pt x="49762" y="1720733"/>
                      </a:lnTo>
                      <a:lnTo>
                        <a:pt x="141288" y="1720733"/>
                      </a:lnTo>
                      <a:lnTo>
                        <a:pt x="141288" y="1548428"/>
                      </a:lnTo>
                      <a:close/>
                      <a:moveTo>
                        <a:pt x="340274" y="1324645"/>
                      </a:moveTo>
                      <a:lnTo>
                        <a:pt x="340274" y="1496950"/>
                      </a:lnTo>
                      <a:lnTo>
                        <a:pt x="431800" y="1496950"/>
                      </a:lnTo>
                      <a:lnTo>
                        <a:pt x="431800" y="1324645"/>
                      </a:lnTo>
                      <a:close/>
                      <a:moveTo>
                        <a:pt x="193736" y="1324645"/>
                      </a:moveTo>
                      <a:lnTo>
                        <a:pt x="193736" y="1496950"/>
                      </a:lnTo>
                      <a:lnTo>
                        <a:pt x="285262" y="1496950"/>
                      </a:lnTo>
                      <a:lnTo>
                        <a:pt x="285262" y="1324645"/>
                      </a:lnTo>
                      <a:close/>
                      <a:moveTo>
                        <a:pt x="49762" y="1324645"/>
                      </a:moveTo>
                      <a:lnTo>
                        <a:pt x="49762" y="1496950"/>
                      </a:lnTo>
                      <a:lnTo>
                        <a:pt x="141288" y="1496950"/>
                      </a:lnTo>
                      <a:lnTo>
                        <a:pt x="141288" y="1324645"/>
                      </a:lnTo>
                      <a:close/>
                      <a:moveTo>
                        <a:pt x="57150" y="1188612"/>
                      </a:moveTo>
                      <a:lnTo>
                        <a:pt x="57150" y="1234331"/>
                      </a:lnTo>
                      <a:lnTo>
                        <a:pt x="438150" y="1234331"/>
                      </a:lnTo>
                      <a:lnTo>
                        <a:pt x="438150" y="1188612"/>
                      </a:lnTo>
                      <a:close/>
                      <a:moveTo>
                        <a:pt x="57150" y="1115858"/>
                      </a:moveTo>
                      <a:lnTo>
                        <a:pt x="57150" y="1161577"/>
                      </a:lnTo>
                      <a:lnTo>
                        <a:pt x="438150" y="1161577"/>
                      </a:lnTo>
                      <a:lnTo>
                        <a:pt x="438150" y="1115858"/>
                      </a:lnTo>
                      <a:close/>
                      <a:moveTo>
                        <a:pt x="57150" y="1043104"/>
                      </a:moveTo>
                      <a:lnTo>
                        <a:pt x="57150" y="1088823"/>
                      </a:lnTo>
                      <a:lnTo>
                        <a:pt x="438150" y="1088823"/>
                      </a:lnTo>
                      <a:lnTo>
                        <a:pt x="438150" y="1043104"/>
                      </a:lnTo>
                      <a:close/>
                      <a:moveTo>
                        <a:pt x="57150" y="970350"/>
                      </a:moveTo>
                      <a:lnTo>
                        <a:pt x="57150" y="1016069"/>
                      </a:lnTo>
                      <a:lnTo>
                        <a:pt x="438150" y="1016069"/>
                      </a:lnTo>
                      <a:lnTo>
                        <a:pt x="438150" y="970350"/>
                      </a:lnTo>
                      <a:close/>
                      <a:moveTo>
                        <a:pt x="57150" y="897596"/>
                      </a:moveTo>
                      <a:lnTo>
                        <a:pt x="57150" y="943315"/>
                      </a:lnTo>
                      <a:lnTo>
                        <a:pt x="438150" y="943315"/>
                      </a:lnTo>
                      <a:lnTo>
                        <a:pt x="438150" y="897596"/>
                      </a:lnTo>
                      <a:close/>
                      <a:moveTo>
                        <a:pt x="57150" y="824842"/>
                      </a:moveTo>
                      <a:lnTo>
                        <a:pt x="57150" y="870561"/>
                      </a:lnTo>
                      <a:lnTo>
                        <a:pt x="438150" y="870561"/>
                      </a:lnTo>
                      <a:lnTo>
                        <a:pt x="438150" y="824842"/>
                      </a:lnTo>
                      <a:close/>
                      <a:moveTo>
                        <a:pt x="57150" y="752088"/>
                      </a:moveTo>
                      <a:lnTo>
                        <a:pt x="57150" y="797807"/>
                      </a:lnTo>
                      <a:lnTo>
                        <a:pt x="438150" y="797807"/>
                      </a:lnTo>
                      <a:lnTo>
                        <a:pt x="438150" y="752088"/>
                      </a:lnTo>
                      <a:close/>
                      <a:moveTo>
                        <a:pt x="57150" y="679334"/>
                      </a:moveTo>
                      <a:lnTo>
                        <a:pt x="57150" y="725053"/>
                      </a:lnTo>
                      <a:lnTo>
                        <a:pt x="438150" y="725053"/>
                      </a:lnTo>
                      <a:lnTo>
                        <a:pt x="438150" y="679334"/>
                      </a:lnTo>
                      <a:close/>
                      <a:moveTo>
                        <a:pt x="57150" y="606580"/>
                      </a:moveTo>
                      <a:lnTo>
                        <a:pt x="57150" y="652299"/>
                      </a:lnTo>
                      <a:lnTo>
                        <a:pt x="438150" y="652299"/>
                      </a:lnTo>
                      <a:lnTo>
                        <a:pt x="438150" y="606580"/>
                      </a:lnTo>
                      <a:close/>
                      <a:moveTo>
                        <a:pt x="57150" y="533826"/>
                      </a:moveTo>
                      <a:lnTo>
                        <a:pt x="57150" y="579545"/>
                      </a:lnTo>
                      <a:lnTo>
                        <a:pt x="438150" y="579545"/>
                      </a:lnTo>
                      <a:lnTo>
                        <a:pt x="438150" y="533826"/>
                      </a:lnTo>
                      <a:close/>
                      <a:moveTo>
                        <a:pt x="247650" y="0"/>
                      </a:moveTo>
                      <a:lnTo>
                        <a:pt x="284479" y="306217"/>
                      </a:lnTo>
                      <a:lnTo>
                        <a:pt x="363844" y="306217"/>
                      </a:lnTo>
                      <a:lnTo>
                        <a:pt x="363844" y="458099"/>
                      </a:lnTo>
                      <a:lnTo>
                        <a:pt x="495300" y="458099"/>
                      </a:lnTo>
                      <a:lnTo>
                        <a:pt x="495300" y="1885262"/>
                      </a:lnTo>
                      <a:lnTo>
                        <a:pt x="0" y="1885262"/>
                      </a:lnTo>
                      <a:lnTo>
                        <a:pt x="0" y="458099"/>
                      </a:lnTo>
                      <a:lnTo>
                        <a:pt x="131457" y="458099"/>
                      </a:lnTo>
                      <a:lnTo>
                        <a:pt x="131457" y="306217"/>
                      </a:lnTo>
                      <a:lnTo>
                        <a:pt x="210821" y="30621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25" name="Freeform 259">
                  <a:extLst>
                    <a:ext uri="{FF2B5EF4-FFF2-40B4-BE49-F238E27FC236}">
                      <a16:creationId xmlns:a16="http://schemas.microsoft.com/office/drawing/2014/main" id="{D13BBF34-3090-4C2B-B467-2EA2C6B5ED1F}"/>
                    </a:ext>
                  </a:extLst>
                </p:cNvPr>
                <p:cNvSpPr/>
                <p:nvPr/>
              </p:nvSpPr>
              <p:spPr>
                <a:xfrm>
                  <a:off x="11155363" y="3682135"/>
                  <a:ext cx="1036637" cy="1014410"/>
                </a:xfrm>
                <a:custGeom>
                  <a:avLst/>
                  <a:gdLst>
                    <a:gd name="connsiteX0" fmla="*/ 488020 w 1036637"/>
                    <a:gd name="connsiteY0" fmla="*/ 0 h 1014410"/>
                    <a:gd name="connsiteX1" fmla="*/ 533739 w 1036637"/>
                    <a:gd name="connsiteY1" fmla="*/ 0 h 1014410"/>
                    <a:gd name="connsiteX2" fmla="*/ 662916 w 1036637"/>
                    <a:gd name="connsiteY2" fmla="*/ 74923 h 1014410"/>
                    <a:gd name="connsiteX3" fmla="*/ 533739 w 1036637"/>
                    <a:gd name="connsiteY3" fmla="*/ 149845 h 1014410"/>
                    <a:gd name="connsiteX4" fmla="*/ 533739 w 1036637"/>
                    <a:gd name="connsiteY4" fmla="*/ 199872 h 1014410"/>
                    <a:gd name="connsiteX5" fmla="*/ 610844 w 1036637"/>
                    <a:gd name="connsiteY5" fmla="*/ 211529 h 1014410"/>
                    <a:gd name="connsiteX6" fmla="*/ 805016 w 1036637"/>
                    <a:gd name="connsiteY6" fmla="*/ 387577 h 1014410"/>
                    <a:gd name="connsiteX7" fmla="*/ 806916 w 1036637"/>
                    <a:gd name="connsiteY7" fmla="*/ 393698 h 1014410"/>
                    <a:gd name="connsiteX8" fmla="*/ 1036637 w 1036637"/>
                    <a:gd name="connsiteY8" fmla="*/ 393698 h 1014410"/>
                    <a:gd name="connsiteX9" fmla="*/ 1036637 w 1036637"/>
                    <a:gd name="connsiteY9" fmla="*/ 1014410 h 1014410"/>
                    <a:gd name="connsiteX10" fmla="*/ 0 w 1036637"/>
                    <a:gd name="connsiteY10" fmla="*/ 1014410 h 1014410"/>
                    <a:gd name="connsiteX11" fmla="*/ 0 w 1036637"/>
                    <a:gd name="connsiteY11" fmla="*/ 393698 h 1014410"/>
                    <a:gd name="connsiteX12" fmla="*/ 229720 w 1036637"/>
                    <a:gd name="connsiteY12" fmla="*/ 393698 h 1014410"/>
                    <a:gd name="connsiteX13" fmla="*/ 231620 w 1036637"/>
                    <a:gd name="connsiteY13" fmla="*/ 387577 h 1014410"/>
                    <a:gd name="connsiteX14" fmla="*/ 425792 w 1036637"/>
                    <a:gd name="connsiteY14" fmla="*/ 211529 h 1014410"/>
                    <a:gd name="connsiteX15" fmla="*/ 488020 w 1036637"/>
                    <a:gd name="connsiteY15" fmla="*/ 202121 h 1014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36637" h="1014410">
                      <a:moveTo>
                        <a:pt x="488020" y="0"/>
                      </a:moveTo>
                      <a:lnTo>
                        <a:pt x="533739" y="0"/>
                      </a:lnTo>
                      <a:lnTo>
                        <a:pt x="662916" y="74923"/>
                      </a:lnTo>
                      <a:lnTo>
                        <a:pt x="533739" y="149845"/>
                      </a:lnTo>
                      <a:lnTo>
                        <a:pt x="533739" y="199872"/>
                      </a:lnTo>
                      <a:lnTo>
                        <a:pt x="610844" y="211529"/>
                      </a:lnTo>
                      <a:cubicBezTo>
                        <a:pt x="698531" y="238802"/>
                        <a:pt x="769590" y="303819"/>
                        <a:pt x="805016" y="387577"/>
                      </a:cubicBezTo>
                      <a:lnTo>
                        <a:pt x="806916" y="393698"/>
                      </a:lnTo>
                      <a:lnTo>
                        <a:pt x="1036637" y="393698"/>
                      </a:lnTo>
                      <a:lnTo>
                        <a:pt x="1036637" y="1014410"/>
                      </a:lnTo>
                      <a:lnTo>
                        <a:pt x="0" y="1014410"/>
                      </a:lnTo>
                      <a:lnTo>
                        <a:pt x="0" y="393698"/>
                      </a:lnTo>
                      <a:lnTo>
                        <a:pt x="229720" y="393698"/>
                      </a:lnTo>
                      <a:lnTo>
                        <a:pt x="231620" y="387577"/>
                      </a:lnTo>
                      <a:cubicBezTo>
                        <a:pt x="267046" y="303819"/>
                        <a:pt x="338105" y="238802"/>
                        <a:pt x="425792" y="211529"/>
                      </a:cubicBezTo>
                      <a:lnTo>
                        <a:pt x="488020" y="2021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26" name="Freeform 257">
                  <a:extLst>
                    <a:ext uri="{FF2B5EF4-FFF2-40B4-BE49-F238E27FC236}">
                      <a16:creationId xmlns:a16="http://schemas.microsoft.com/office/drawing/2014/main" id="{E9A39C83-2DEC-4CC4-9CF3-92E4918A98AA}"/>
                    </a:ext>
                  </a:extLst>
                </p:cNvPr>
                <p:cNvSpPr/>
                <p:nvPr/>
              </p:nvSpPr>
              <p:spPr>
                <a:xfrm>
                  <a:off x="7567154" y="2790650"/>
                  <a:ext cx="419024" cy="1905895"/>
                </a:xfrm>
                <a:custGeom>
                  <a:avLst/>
                  <a:gdLst>
                    <a:gd name="connsiteX0" fmla="*/ 280178 w 419024"/>
                    <a:gd name="connsiteY0" fmla="*/ 1272317 h 1905895"/>
                    <a:gd name="connsiteX1" fmla="*/ 280178 w 419024"/>
                    <a:gd name="connsiteY1" fmla="*/ 1438596 h 1905895"/>
                    <a:gd name="connsiteX2" fmla="*/ 358759 w 419024"/>
                    <a:gd name="connsiteY2" fmla="*/ 1438596 h 1905895"/>
                    <a:gd name="connsiteX3" fmla="*/ 358759 w 419024"/>
                    <a:gd name="connsiteY3" fmla="*/ 1272317 h 1905895"/>
                    <a:gd name="connsiteX4" fmla="*/ 159963 w 419024"/>
                    <a:gd name="connsiteY4" fmla="*/ 1272317 h 1905895"/>
                    <a:gd name="connsiteX5" fmla="*/ 159963 w 419024"/>
                    <a:gd name="connsiteY5" fmla="*/ 1438596 h 1905895"/>
                    <a:gd name="connsiteX6" fmla="*/ 238544 w 419024"/>
                    <a:gd name="connsiteY6" fmla="*/ 1438596 h 1905895"/>
                    <a:gd name="connsiteX7" fmla="*/ 238544 w 419024"/>
                    <a:gd name="connsiteY7" fmla="*/ 1272317 h 1905895"/>
                    <a:gd name="connsiteX8" fmla="*/ 45227 w 419024"/>
                    <a:gd name="connsiteY8" fmla="*/ 1272317 h 1905895"/>
                    <a:gd name="connsiteX9" fmla="*/ 45227 w 419024"/>
                    <a:gd name="connsiteY9" fmla="*/ 1438596 h 1905895"/>
                    <a:gd name="connsiteX10" fmla="*/ 123808 w 419024"/>
                    <a:gd name="connsiteY10" fmla="*/ 1438596 h 1905895"/>
                    <a:gd name="connsiteX11" fmla="*/ 123808 w 419024"/>
                    <a:gd name="connsiteY11" fmla="*/ 1272317 h 1905895"/>
                    <a:gd name="connsiteX12" fmla="*/ 280178 w 419024"/>
                    <a:gd name="connsiteY12" fmla="*/ 1063192 h 1905895"/>
                    <a:gd name="connsiteX13" fmla="*/ 280178 w 419024"/>
                    <a:gd name="connsiteY13" fmla="*/ 1229471 h 1905895"/>
                    <a:gd name="connsiteX14" fmla="*/ 358759 w 419024"/>
                    <a:gd name="connsiteY14" fmla="*/ 1229471 h 1905895"/>
                    <a:gd name="connsiteX15" fmla="*/ 358759 w 419024"/>
                    <a:gd name="connsiteY15" fmla="*/ 1063192 h 1905895"/>
                    <a:gd name="connsiteX16" fmla="*/ 159963 w 419024"/>
                    <a:gd name="connsiteY16" fmla="*/ 1063192 h 1905895"/>
                    <a:gd name="connsiteX17" fmla="*/ 159963 w 419024"/>
                    <a:gd name="connsiteY17" fmla="*/ 1229471 h 1905895"/>
                    <a:gd name="connsiteX18" fmla="*/ 238544 w 419024"/>
                    <a:gd name="connsiteY18" fmla="*/ 1229471 h 1905895"/>
                    <a:gd name="connsiteX19" fmla="*/ 238544 w 419024"/>
                    <a:gd name="connsiteY19" fmla="*/ 1063192 h 1905895"/>
                    <a:gd name="connsiteX20" fmla="*/ 45227 w 419024"/>
                    <a:gd name="connsiteY20" fmla="*/ 1063192 h 1905895"/>
                    <a:gd name="connsiteX21" fmla="*/ 45227 w 419024"/>
                    <a:gd name="connsiteY21" fmla="*/ 1229471 h 1905895"/>
                    <a:gd name="connsiteX22" fmla="*/ 123808 w 419024"/>
                    <a:gd name="connsiteY22" fmla="*/ 1229471 h 1905895"/>
                    <a:gd name="connsiteX23" fmla="*/ 123808 w 419024"/>
                    <a:gd name="connsiteY23" fmla="*/ 1063192 h 1905895"/>
                    <a:gd name="connsiteX24" fmla="*/ 280178 w 419024"/>
                    <a:gd name="connsiteY24" fmla="*/ 847062 h 1905895"/>
                    <a:gd name="connsiteX25" fmla="*/ 280178 w 419024"/>
                    <a:gd name="connsiteY25" fmla="*/ 1013341 h 1905895"/>
                    <a:gd name="connsiteX26" fmla="*/ 358759 w 419024"/>
                    <a:gd name="connsiteY26" fmla="*/ 1013341 h 1905895"/>
                    <a:gd name="connsiteX27" fmla="*/ 358759 w 419024"/>
                    <a:gd name="connsiteY27" fmla="*/ 847062 h 1905895"/>
                    <a:gd name="connsiteX28" fmla="*/ 159963 w 419024"/>
                    <a:gd name="connsiteY28" fmla="*/ 847062 h 1905895"/>
                    <a:gd name="connsiteX29" fmla="*/ 159963 w 419024"/>
                    <a:gd name="connsiteY29" fmla="*/ 1013341 h 1905895"/>
                    <a:gd name="connsiteX30" fmla="*/ 238544 w 419024"/>
                    <a:gd name="connsiteY30" fmla="*/ 1013341 h 1905895"/>
                    <a:gd name="connsiteX31" fmla="*/ 238544 w 419024"/>
                    <a:gd name="connsiteY31" fmla="*/ 847062 h 1905895"/>
                    <a:gd name="connsiteX32" fmla="*/ 45227 w 419024"/>
                    <a:gd name="connsiteY32" fmla="*/ 847062 h 1905895"/>
                    <a:gd name="connsiteX33" fmla="*/ 45227 w 419024"/>
                    <a:gd name="connsiteY33" fmla="*/ 1013341 h 1905895"/>
                    <a:gd name="connsiteX34" fmla="*/ 123808 w 419024"/>
                    <a:gd name="connsiteY34" fmla="*/ 1013341 h 1905895"/>
                    <a:gd name="connsiteX35" fmla="*/ 123808 w 419024"/>
                    <a:gd name="connsiteY35" fmla="*/ 847062 h 1905895"/>
                    <a:gd name="connsiteX36" fmla="*/ 282559 w 419024"/>
                    <a:gd name="connsiteY36" fmla="*/ 637484 h 1905895"/>
                    <a:gd name="connsiteX37" fmla="*/ 282559 w 419024"/>
                    <a:gd name="connsiteY37" fmla="*/ 803763 h 1905895"/>
                    <a:gd name="connsiteX38" fmla="*/ 361140 w 419024"/>
                    <a:gd name="connsiteY38" fmla="*/ 803763 h 1905895"/>
                    <a:gd name="connsiteX39" fmla="*/ 361140 w 419024"/>
                    <a:gd name="connsiteY39" fmla="*/ 637484 h 1905895"/>
                    <a:gd name="connsiteX40" fmla="*/ 162344 w 419024"/>
                    <a:gd name="connsiteY40" fmla="*/ 637484 h 1905895"/>
                    <a:gd name="connsiteX41" fmla="*/ 162344 w 419024"/>
                    <a:gd name="connsiteY41" fmla="*/ 803763 h 1905895"/>
                    <a:gd name="connsiteX42" fmla="*/ 240925 w 419024"/>
                    <a:gd name="connsiteY42" fmla="*/ 803763 h 1905895"/>
                    <a:gd name="connsiteX43" fmla="*/ 240925 w 419024"/>
                    <a:gd name="connsiteY43" fmla="*/ 637484 h 1905895"/>
                    <a:gd name="connsiteX44" fmla="*/ 47608 w 419024"/>
                    <a:gd name="connsiteY44" fmla="*/ 637484 h 1905895"/>
                    <a:gd name="connsiteX45" fmla="*/ 47608 w 419024"/>
                    <a:gd name="connsiteY45" fmla="*/ 803763 h 1905895"/>
                    <a:gd name="connsiteX46" fmla="*/ 126189 w 419024"/>
                    <a:gd name="connsiteY46" fmla="*/ 803763 h 1905895"/>
                    <a:gd name="connsiteX47" fmla="*/ 126189 w 419024"/>
                    <a:gd name="connsiteY47" fmla="*/ 637484 h 1905895"/>
                    <a:gd name="connsiteX48" fmla="*/ 282559 w 419024"/>
                    <a:gd name="connsiteY48" fmla="*/ 427661 h 1905895"/>
                    <a:gd name="connsiteX49" fmla="*/ 282559 w 419024"/>
                    <a:gd name="connsiteY49" fmla="*/ 593940 h 1905895"/>
                    <a:gd name="connsiteX50" fmla="*/ 361140 w 419024"/>
                    <a:gd name="connsiteY50" fmla="*/ 593940 h 1905895"/>
                    <a:gd name="connsiteX51" fmla="*/ 361140 w 419024"/>
                    <a:gd name="connsiteY51" fmla="*/ 427661 h 1905895"/>
                    <a:gd name="connsiteX52" fmla="*/ 162344 w 419024"/>
                    <a:gd name="connsiteY52" fmla="*/ 427661 h 1905895"/>
                    <a:gd name="connsiteX53" fmla="*/ 162344 w 419024"/>
                    <a:gd name="connsiteY53" fmla="*/ 593940 h 1905895"/>
                    <a:gd name="connsiteX54" fmla="*/ 240925 w 419024"/>
                    <a:gd name="connsiteY54" fmla="*/ 593940 h 1905895"/>
                    <a:gd name="connsiteX55" fmla="*/ 240925 w 419024"/>
                    <a:gd name="connsiteY55" fmla="*/ 427661 h 1905895"/>
                    <a:gd name="connsiteX56" fmla="*/ 47608 w 419024"/>
                    <a:gd name="connsiteY56" fmla="*/ 427661 h 1905895"/>
                    <a:gd name="connsiteX57" fmla="*/ 47608 w 419024"/>
                    <a:gd name="connsiteY57" fmla="*/ 593940 h 1905895"/>
                    <a:gd name="connsiteX58" fmla="*/ 126189 w 419024"/>
                    <a:gd name="connsiteY58" fmla="*/ 593940 h 1905895"/>
                    <a:gd name="connsiteX59" fmla="*/ 126189 w 419024"/>
                    <a:gd name="connsiteY59" fmla="*/ 427661 h 1905895"/>
                    <a:gd name="connsiteX60" fmla="*/ 4762 w 419024"/>
                    <a:gd name="connsiteY60" fmla="*/ 296136 h 1905895"/>
                    <a:gd name="connsiteX61" fmla="*/ 419024 w 419024"/>
                    <a:gd name="connsiteY61" fmla="*/ 296136 h 1905895"/>
                    <a:gd name="connsiteX62" fmla="*/ 419024 w 419024"/>
                    <a:gd name="connsiteY62" fmla="*/ 1905895 h 1905895"/>
                    <a:gd name="connsiteX63" fmla="*/ 4762 w 419024"/>
                    <a:gd name="connsiteY63" fmla="*/ 1905895 h 1905895"/>
                    <a:gd name="connsiteX64" fmla="*/ 207131 w 419024"/>
                    <a:gd name="connsiteY64" fmla="*/ 0 h 1905895"/>
                    <a:gd name="connsiteX65" fmla="*/ 414262 w 419024"/>
                    <a:gd name="connsiteY65" fmla="*/ 296031 h 1905895"/>
                    <a:gd name="connsiteX66" fmla="*/ 0 w 419024"/>
                    <a:gd name="connsiteY66" fmla="*/ 296031 h 1905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419024" h="1905895">
                      <a:moveTo>
                        <a:pt x="280178" y="1272317"/>
                      </a:moveTo>
                      <a:lnTo>
                        <a:pt x="280178" y="1438596"/>
                      </a:lnTo>
                      <a:lnTo>
                        <a:pt x="358759" y="1438596"/>
                      </a:lnTo>
                      <a:lnTo>
                        <a:pt x="358759" y="1272317"/>
                      </a:lnTo>
                      <a:close/>
                      <a:moveTo>
                        <a:pt x="159963" y="1272317"/>
                      </a:moveTo>
                      <a:lnTo>
                        <a:pt x="159963" y="1438596"/>
                      </a:lnTo>
                      <a:lnTo>
                        <a:pt x="238544" y="1438596"/>
                      </a:lnTo>
                      <a:lnTo>
                        <a:pt x="238544" y="1272317"/>
                      </a:lnTo>
                      <a:close/>
                      <a:moveTo>
                        <a:pt x="45227" y="1272317"/>
                      </a:moveTo>
                      <a:lnTo>
                        <a:pt x="45227" y="1438596"/>
                      </a:lnTo>
                      <a:lnTo>
                        <a:pt x="123808" y="1438596"/>
                      </a:lnTo>
                      <a:lnTo>
                        <a:pt x="123808" y="1272317"/>
                      </a:lnTo>
                      <a:close/>
                      <a:moveTo>
                        <a:pt x="280178" y="1063192"/>
                      </a:moveTo>
                      <a:lnTo>
                        <a:pt x="280178" y="1229471"/>
                      </a:lnTo>
                      <a:lnTo>
                        <a:pt x="358759" y="1229471"/>
                      </a:lnTo>
                      <a:lnTo>
                        <a:pt x="358759" y="1063192"/>
                      </a:lnTo>
                      <a:close/>
                      <a:moveTo>
                        <a:pt x="159963" y="1063192"/>
                      </a:moveTo>
                      <a:lnTo>
                        <a:pt x="159963" y="1229471"/>
                      </a:lnTo>
                      <a:lnTo>
                        <a:pt x="238544" y="1229471"/>
                      </a:lnTo>
                      <a:lnTo>
                        <a:pt x="238544" y="1063192"/>
                      </a:lnTo>
                      <a:close/>
                      <a:moveTo>
                        <a:pt x="45227" y="1063192"/>
                      </a:moveTo>
                      <a:lnTo>
                        <a:pt x="45227" y="1229471"/>
                      </a:lnTo>
                      <a:lnTo>
                        <a:pt x="123808" y="1229471"/>
                      </a:lnTo>
                      <a:lnTo>
                        <a:pt x="123808" y="1063192"/>
                      </a:lnTo>
                      <a:close/>
                      <a:moveTo>
                        <a:pt x="280178" y="847062"/>
                      </a:moveTo>
                      <a:lnTo>
                        <a:pt x="280178" y="1013341"/>
                      </a:lnTo>
                      <a:lnTo>
                        <a:pt x="358759" y="1013341"/>
                      </a:lnTo>
                      <a:lnTo>
                        <a:pt x="358759" y="847062"/>
                      </a:lnTo>
                      <a:close/>
                      <a:moveTo>
                        <a:pt x="159963" y="847062"/>
                      </a:moveTo>
                      <a:lnTo>
                        <a:pt x="159963" y="1013341"/>
                      </a:lnTo>
                      <a:lnTo>
                        <a:pt x="238544" y="1013341"/>
                      </a:lnTo>
                      <a:lnTo>
                        <a:pt x="238544" y="847062"/>
                      </a:lnTo>
                      <a:close/>
                      <a:moveTo>
                        <a:pt x="45227" y="847062"/>
                      </a:moveTo>
                      <a:lnTo>
                        <a:pt x="45227" y="1013341"/>
                      </a:lnTo>
                      <a:lnTo>
                        <a:pt x="123808" y="1013341"/>
                      </a:lnTo>
                      <a:lnTo>
                        <a:pt x="123808" y="847062"/>
                      </a:lnTo>
                      <a:close/>
                      <a:moveTo>
                        <a:pt x="282559" y="637484"/>
                      </a:moveTo>
                      <a:lnTo>
                        <a:pt x="282559" y="803763"/>
                      </a:lnTo>
                      <a:lnTo>
                        <a:pt x="361140" y="803763"/>
                      </a:lnTo>
                      <a:lnTo>
                        <a:pt x="361140" y="637484"/>
                      </a:lnTo>
                      <a:close/>
                      <a:moveTo>
                        <a:pt x="162344" y="637484"/>
                      </a:moveTo>
                      <a:lnTo>
                        <a:pt x="162344" y="803763"/>
                      </a:lnTo>
                      <a:lnTo>
                        <a:pt x="240925" y="803763"/>
                      </a:lnTo>
                      <a:lnTo>
                        <a:pt x="240925" y="637484"/>
                      </a:lnTo>
                      <a:close/>
                      <a:moveTo>
                        <a:pt x="47608" y="637484"/>
                      </a:moveTo>
                      <a:lnTo>
                        <a:pt x="47608" y="803763"/>
                      </a:lnTo>
                      <a:lnTo>
                        <a:pt x="126189" y="803763"/>
                      </a:lnTo>
                      <a:lnTo>
                        <a:pt x="126189" y="637484"/>
                      </a:lnTo>
                      <a:close/>
                      <a:moveTo>
                        <a:pt x="282559" y="427661"/>
                      </a:moveTo>
                      <a:lnTo>
                        <a:pt x="282559" y="593940"/>
                      </a:lnTo>
                      <a:lnTo>
                        <a:pt x="361140" y="593940"/>
                      </a:lnTo>
                      <a:lnTo>
                        <a:pt x="361140" y="427661"/>
                      </a:lnTo>
                      <a:close/>
                      <a:moveTo>
                        <a:pt x="162344" y="427661"/>
                      </a:moveTo>
                      <a:lnTo>
                        <a:pt x="162344" y="593940"/>
                      </a:lnTo>
                      <a:lnTo>
                        <a:pt x="240925" y="593940"/>
                      </a:lnTo>
                      <a:lnTo>
                        <a:pt x="240925" y="427661"/>
                      </a:lnTo>
                      <a:close/>
                      <a:moveTo>
                        <a:pt x="47608" y="427661"/>
                      </a:moveTo>
                      <a:lnTo>
                        <a:pt x="47608" y="593940"/>
                      </a:lnTo>
                      <a:lnTo>
                        <a:pt x="126189" y="593940"/>
                      </a:lnTo>
                      <a:lnTo>
                        <a:pt x="126189" y="427661"/>
                      </a:lnTo>
                      <a:close/>
                      <a:moveTo>
                        <a:pt x="4762" y="296136"/>
                      </a:moveTo>
                      <a:lnTo>
                        <a:pt x="419024" y="296136"/>
                      </a:lnTo>
                      <a:lnTo>
                        <a:pt x="419024" y="1905895"/>
                      </a:lnTo>
                      <a:lnTo>
                        <a:pt x="4762" y="1905895"/>
                      </a:lnTo>
                      <a:close/>
                      <a:moveTo>
                        <a:pt x="207131" y="0"/>
                      </a:moveTo>
                      <a:lnTo>
                        <a:pt x="414262" y="296031"/>
                      </a:lnTo>
                      <a:lnTo>
                        <a:pt x="0" y="296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27" name="Freeform 262">
                  <a:extLst>
                    <a:ext uri="{FF2B5EF4-FFF2-40B4-BE49-F238E27FC236}">
                      <a16:creationId xmlns:a16="http://schemas.microsoft.com/office/drawing/2014/main" id="{91ED03FA-7CE3-4DFD-99AD-75426F7AC967}"/>
                    </a:ext>
                  </a:extLst>
                </p:cNvPr>
                <p:cNvSpPr/>
                <p:nvPr/>
              </p:nvSpPr>
              <p:spPr>
                <a:xfrm>
                  <a:off x="9287773" y="3724958"/>
                  <a:ext cx="424198" cy="971587"/>
                </a:xfrm>
                <a:custGeom>
                  <a:avLst/>
                  <a:gdLst>
                    <a:gd name="connsiteX0" fmla="*/ 313370 w 424198"/>
                    <a:gd name="connsiteY0" fmla="*/ 757047 h 971587"/>
                    <a:gd name="connsiteX1" fmla="*/ 313370 w 424198"/>
                    <a:gd name="connsiteY1" fmla="*/ 831409 h 971587"/>
                    <a:gd name="connsiteX2" fmla="*/ 387733 w 424198"/>
                    <a:gd name="connsiteY2" fmla="*/ 831409 h 971587"/>
                    <a:gd name="connsiteX3" fmla="*/ 387733 w 424198"/>
                    <a:gd name="connsiteY3" fmla="*/ 757047 h 971587"/>
                    <a:gd name="connsiteX4" fmla="*/ 221069 w 424198"/>
                    <a:gd name="connsiteY4" fmla="*/ 757047 h 971587"/>
                    <a:gd name="connsiteX5" fmla="*/ 221069 w 424198"/>
                    <a:gd name="connsiteY5" fmla="*/ 831409 h 971587"/>
                    <a:gd name="connsiteX6" fmla="*/ 295431 w 424198"/>
                    <a:gd name="connsiteY6" fmla="*/ 831409 h 971587"/>
                    <a:gd name="connsiteX7" fmla="*/ 295431 w 424198"/>
                    <a:gd name="connsiteY7" fmla="*/ 757047 h 971587"/>
                    <a:gd name="connsiteX8" fmla="*/ 128768 w 424198"/>
                    <a:gd name="connsiteY8" fmla="*/ 757047 h 971587"/>
                    <a:gd name="connsiteX9" fmla="*/ 128768 w 424198"/>
                    <a:gd name="connsiteY9" fmla="*/ 831409 h 971587"/>
                    <a:gd name="connsiteX10" fmla="*/ 203130 w 424198"/>
                    <a:gd name="connsiteY10" fmla="*/ 831409 h 971587"/>
                    <a:gd name="connsiteX11" fmla="*/ 203130 w 424198"/>
                    <a:gd name="connsiteY11" fmla="*/ 757047 h 971587"/>
                    <a:gd name="connsiteX12" fmla="*/ 36466 w 424198"/>
                    <a:gd name="connsiteY12" fmla="*/ 757047 h 971587"/>
                    <a:gd name="connsiteX13" fmla="*/ 36466 w 424198"/>
                    <a:gd name="connsiteY13" fmla="*/ 831409 h 971587"/>
                    <a:gd name="connsiteX14" fmla="*/ 110828 w 424198"/>
                    <a:gd name="connsiteY14" fmla="*/ 831409 h 971587"/>
                    <a:gd name="connsiteX15" fmla="*/ 110828 w 424198"/>
                    <a:gd name="connsiteY15" fmla="*/ 757047 h 971587"/>
                    <a:gd name="connsiteX16" fmla="*/ 313370 w 424198"/>
                    <a:gd name="connsiteY16" fmla="*/ 666687 h 971587"/>
                    <a:gd name="connsiteX17" fmla="*/ 313370 w 424198"/>
                    <a:gd name="connsiteY17" fmla="*/ 741049 h 971587"/>
                    <a:gd name="connsiteX18" fmla="*/ 387733 w 424198"/>
                    <a:gd name="connsiteY18" fmla="*/ 741049 h 971587"/>
                    <a:gd name="connsiteX19" fmla="*/ 387733 w 424198"/>
                    <a:gd name="connsiteY19" fmla="*/ 666687 h 971587"/>
                    <a:gd name="connsiteX20" fmla="*/ 221069 w 424198"/>
                    <a:gd name="connsiteY20" fmla="*/ 666687 h 971587"/>
                    <a:gd name="connsiteX21" fmla="*/ 221069 w 424198"/>
                    <a:gd name="connsiteY21" fmla="*/ 741049 h 971587"/>
                    <a:gd name="connsiteX22" fmla="*/ 295431 w 424198"/>
                    <a:gd name="connsiteY22" fmla="*/ 741049 h 971587"/>
                    <a:gd name="connsiteX23" fmla="*/ 295431 w 424198"/>
                    <a:gd name="connsiteY23" fmla="*/ 666687 h 971587"/>
                    <a:gd name="connsiteX24" fmla="*/ 128768 w 424198"/>
                    <a:gd name="connsiteY24" fmla="*/ 666687 h 971587"/>
                    <a:gd name="connsiteX25" fmla="*/ 128768 w 424198"/>
                    <a:gd name="connsiteY25" fmla="*/ 741049 h 971587"/>
                    <a:gd name="connsiteX26" fmla="*/ 203130 w 424198"/>
                    <a:gd name="connsiteY26" fmla="*/ 741049 h 971587"/>
                    <a:gd name="connsiteX27" fmla="*/ 203130 w 424198"/>
                    <a:gd name="connsiteY27" fmla="*/ 666687 h 971587"/>
                    <a:gd name="connsiteX28" fmla="*/ 36466 w 424198"/>
                    <a:gd name="connsiteY28" fmla="*/ 666687 h 971587"/>
                    <a:gd name="connsiteX29" fmla="*/ 36466 w 424198"/>
                    <a:gd name="connsiteY29" fmla="*/ 741049 h 971587"/>
                    <a:gd name="connsiteX30" fmla="*/ 110828 w 424198"/>
                    <a:gd name="connsiteY30" fmla="*/ 741049 h 971587"/>
                    <a:gd name="connsiteX31" fmla="*/ 110828 w 424198"/>
                    <a:gd name="connsiteY31" fmla="*/ 666687 h 971587"/>
                    <a:gd name="connsiteX32" fmla="*/ 313370 w 424198"/>
                    <a:gd name="connsiteY32" fmla="*/ 576327 h 971587"/>
                    <a:gd name="connsiteX33" fmla="*/ 313370 w 424198"/>
                    <a:gd name="connsiteY33" fmla="*/ 650690 h 971587"/>
                    <a:gd name="connsiteX34" fmla="*/ 387733 w 424198"/>
                    <a:gd name="connsiteY34" fmla="*/ 650690 h 971587"/>
                    <a:gd name="connsiteX35" fmla="*/ 387733 w 424198"/>
                    <a:gd name="connsiteY35" fmla="*/ 576327 h 971587"/>
                    <a:gd name="connsiteX36" fmla="*/ 221069 w 424198"/>
                    <a:gd name="connsiteY36" fmla="*/ 576327 h 971587"/>
                    <a:gd name="connsiteX37" fmla="*/ 221069 w 424198"/>
                    <a:gd name="connsiteY37" fmla="*/ 650690 h 971587"/>
                    <a:gd name="connsiteX38" fmla="*/ 295431 w 424198"/>
                    <a:gd name="connsiteY38" fmla="*/ 650690 h 971587"/>
                    <a:gd name="connsiteX39" fmla="*/ 295431 w 424198"/>
                    <a:gd name="connsiteY39" fmla="*/ 576327 h 971587"/>
                    <a:gd name="connsiteX40" fmla="*/ 128768 w 424198"/>
                    <a:gd name="connsiteY40" fmla="*/ 576327 h 971587"/>
                    <a:gd name="connsiteX41" fmla="*/ 128768 w 424198"/>
                    <a:gd name="connsiteY41" fmla="*/ 650690 h 971587"/>
                    <a:gd name="connsiteX42" fmla="*/ 203130 w 424198"/>
                    <a:gd name="connsiteY42" fmla="*/ 650690 h 971587"/>
                    <a:gd name="connsiteX43" fmla="*/ 203130 w 424198"/>
                    <a:gd name="connsiteY43" fmla="*/ 576327 h 971587"/>
                    <a:gd name="connsiteX44" fmla="*/ 36466 w 424198"/>
                    <a:gd name="connsiteY44" fmla="*/ 576327 h 971587"/>
                    <a:gd name="connsiteX45" fmla="*/ 36466 w 424198"/>
                    <a:gd name="connsiteY45" fmla="*/ 650690 h 971587"/>
                    <a:gd name="connsiteX46" fmla="*/ 110828 w 424198"/>
                    <a:gd name="connsiteY46" fmla="*/ 650690 h 971587"/>
                    <a:gd name="connsiteX47" fmla="*/ 110828 w 424198"/>
                    <a:gd name="connsiteY47" fmla="*/ 576327 h 971587"/>
                    <a:gd name="connsiteX48" fmla="*/ 313370 w 424198"/>
                    <a:gd name="connsiteY48" fmla="*/ 488415 h 971587"/>
                    <a:gd name="connsiteX49" fmla="*/ 313370 w 424198"/>
                    <a:gd name="connsiteY49" fmla="*/ 562777 h 971587"/>
                    <a:gd name="connsiteX50" fmla="*/ 387733 w 424198"/>
                    <a:gd name="connsiteY50" fmla="*/ 562777 h 971587"/>
                    <a:gd name="connsiteX51" fmla="*/ 387733 w 424198"/>
                    <a:gd name="connsiteY51" fmla="*/ 488415 h 971587"/>
                    <a:gd name="connsiteX52" fmla="*/ 221069 w 424198"/>
                    <a:gd name="connsiteY52" fmla="*/ 488415 h 971587"/>
                    <a:gd name="connsiteX53" fmla="*/ 221069 w 424198"/>
                    <a:gd name="connsiteY53" fmla="*/ 562777 h 971587"/>
                    <a:gd name="connsiteX54" fmla="*/ 295431 w 424198"/>
                    <a:gd name="connsiteY54" fmla="*/ 562777 h 971587"/>
                    <a:gd name="connsiteX55" fmla="*/ 295431 w 424198"/>
                    <a:gd name="connsiteY55" fmla="*/ 488415 h 971587"/>
                    <a:gd name="connsiteX56" fmla="*/ 128768 w 424198"/>
                    <a:gd name="connsiteY56" fmla="*/ 488415 h 971587"/>
                    <a:gd name="connsiteX57" fmla="*/ 128768 w 424198"/>
                    <a:gd name="connsiteY57" fmla="*/ 562777 h 971587"/>
                    <a:gd name="connsiteX58" fmla="*/ 203130 w 424198"/>
                    <a:gd name="connsiteY58" fmla="*/ 562777 h 971587"/>
                    <a:gd name="connsiteX59" fmla="*/ 203130 w 424198"/>
                    <a:gd name="connsiteY59" fmla="*/ 488415 h 971587"/>
                    <a:gd name="connsiteX60" fmla="*/ 36466 w 424198"/>
                    <a:gd name="connsiteY60" fmla="*/ 488415 h 971587"/>
                    <a:gd name="connsiteX61" fmla="*/ 36466 w 424198"/>
                    <a:gd name="connsiteY61" fmla="*/ 562777 h 971587"/>
                    <a:gd name="connsiteX62" fmla="*/ 110828 w 424198"/>
                    <a:gd name="connsiteY62" fmla="*/ 562777 h 971587"/>
                    <a:gd name="connsiteX63" fmla="*/ 110828 w 424198"/>
                    <a:gd name="connsiteY63" fmla="*/ 488415 h 971587"/>
                    <a:gd name="connsiteX64" fmla="*/ 313370 w 424198"/>
                    <a:gd name="connsiteY64" fmla="*/ 400503 h 971587"/>
                    <a:gd name="connsiteX65" fmla="*/ 313370 w 424198"/>
                    <a:gd name="connsiteY65" fmla="*/ 474865 h 971587"/>
                    <a:gd name="connsiteX66" fmla="*/ 387733 w 424198"/>
                    <a:gd name="connsiteY66" fmla="*/ 474865 h 971587"/>
                    <a:gd name="connsiteX67" fmla="*/ 387733 w 424198"/>
                    <a:gd name="connsiteY67" fmla="*/ 400503 h 971587"/>
                    <a:gd name="connsiteX68" fmla="*/ 221069 w 424198"/>
                    <a:gd name="connsiteY68" fmla="*/ 400503 h 971587"/>
                    <a:gd name="connsiteX69" fmla="*/ 221069 w 424198"/>
                    <a:gd name="connsiteY69" fmla="*/ 474865 h 971587"/>
                    <a:gd name="connsiteX70" fmla="*/ 295431 w 424198"/>
                    <a:gd name="connsiteY70" fmla="*/ 474865 h 971587"/>
                    <a:gd name="connsiteX71" fmla="*/ 295431 w 424198"/>
                    <a:gd name="connsiteY71" fmla="*/ 400503 h 971587"/>
                    <a:gd name="connsiteX72" fmla="*/ 128768 w 424198"/>
                    <a:gd name="connsiteY72" fmla="*/ 400503 h 971587"/>
                    <a:gd name="connsiteX73" fmla="*/ 128768 w 424198"/>
                    <a:gd name="connsiteY73" fmla="*/ 474865 h 971587"/>
                    <a:gd name="connsiteX74" fmla="*/ 203130 w 424198"/>
                    <a:gd name="connsiteY74" fmla="*/ 474865 h 971587"/>
                    <a:gd name="connsiteX75" fmla="*/ 203130 w 424198"/>
                    <a:gd name="connsiteY75" fmla="*/ 400503 h 971587"/>
                    <a:gd name="connsiteX76" fmla="*/ 36466 w 424198"/>
                    <a:gd name="connsiteY76" fmla="*/ 400503 h 971587"/>
                    <a:gd name="connsiteX77" fmla="*/ 36466 w 424198"/>
                    <a:gd name="connsiteY77" fmla="*/ 474865 h 971587"/>
                    <a:gd name="connsiteX78" fmla="*/ 110828 w 424198"/>
                    <a:gd name="connsiteY78" fmla="*/ 474865 h 971587"/>
                    <a:gd name="connsiteX79" fmla="*/ 110828 w 424198"/>
                    <a:gd name="connsiteY79" fmla="*/ 400503 h 971587"/>
                    <a:gd name="connsiteX80" fmla="*/ 313370 w 424198"/>
                    <a:gd name="connsiteY80" fmla="*/ 310534 h 971587"/>
                    <a:gd name="connsiteX81" fmla="*/ 313370 w 424198"/>
                    <a:gd name="connsiteY81" fmla="*/ 384896 h 971587"/>
                    <a:gd name="connsiteX82" fmla="*/ 387733 w 424198"/>
                    <a:gd name="connsiteY82" fmla="*/ 384896 h 971587"/>
                    <a:gd name="connsiteX83" fmla="*/ 387733 w 424198"/>
                    <a:gd name="connsiteY83" fmla="*/ 310534 h 971587"/>
                    <a:gd name="connsiteX84" fmla="*/ 221069 w 424198"/>
                    <a:gd name="connsiteY84" fmla="*/ 310534 h 971587"/>
                    <a:gd name="connsiteX85" fmla="*/ 221069 w 424198"/>
                    <a:gd name="connsiteY85" fmla="*/ 384896 h 971587"/>
                    <a:gd name="connsiteX86" fmla="*/ 295431 w 424198"/>
                    <a:gd name="connsiteY86" fmla="*/ 384896 h 971587"/>
                    <a:gd name="connsiteX87" fmla="*/ 295431 w 424198"/>
                    <a:gd name="connsiteY87" fmla="*/ 310534 h 971587"/>
                    <a:gd name="connsiteX88" fmla="*/ 128768 w 424198"/>
                    <a:gd name="connsiteY88" fmla="*/ 310534 h 971587"/>
                    <a:gd name="connsiteX89" fmla="*/ 128768 w 424198"/>
                    <a:gd name="connsiteY89" fmla="*/ 384896 h 971587"/>
                    <a:gd name="connsiteX90" fmla="*/ 203130 w 424198"/>
                    <a:gd name="connsiteY90" fmla="*/ 384896 h 971587"/>
                    <a:gd name="connsiteX91" fmla="*/ 203130 w 424198"/>
                    <a:gd name="connsiteY91" fmla="*/ 310534 h 971587"/>
                    <a:gd name="connsiteX92" fmla="*/ 36466 w 424198"/>
                    <a:gd name="connsiteY92" fmla="*/ 310534 h 971587"/>
                    <a:gd name="connsiteX93" fmla="*/ 36466 w 424198"/>
                    <a:gd name="connsiteY93" fmla="*/ 384896 h 971587"/>
                    <a:gd name="connsiteX94" fmla="*/ 110828 w 424198"/>
                    <a:gd name="connsiteY94" fmla="*/ 384896 h 971587"/>
                    <a:gd name="connsiteX95" fmla="*/ 110828 w 424198"/>
                    <a:gd name="connsiteY95" fmla="*/ 310534 h 971587"/>
                    <a:gd name="connsiteX96" fmla="*/ 422411 w 424198"/>
                    <a:gd name="connsiteY96" fmla="*/ 0 h 971587"/>
                    <a:gd name="connsiteX97" fmla="*/ 422411 w 424198"/>
                    <a:gd name="connsiteY97" fmla="*/ 253831 h 971587"/>
                    <a:gd name="connsiteX98" fmla="*/ 424198 w 424198"/>
                    <a:gd name="connsiteY98" fmla="*/ 253831 h 971587"/>
                    <a:gd name="connsiteX99" fmla="*/ 424198 w 424198"/>
                    <a:gd name="connsiteY99" fmla="*/ 971587 h 971587"/>
                    <a:gd name="connsiteX100" fmla="*/ 0 w 424198"/>
                    <a:gd name="connsiteY100" fmla="*/ 971587 h 971587"/>
                    <a:gd name="connsiteX101" fmla="*/ 0 w 424198"/>
                    <a:gd name="connsiteY101" fmla="*/ 253831 h 971587"/>
                    <a:gd name="connsiteX102" fmla="*/ 1787 w 424198"/>
                    <a:gd name="connsiteY102" fmla="*/ 253831 h 971587"/>
                    <a:gd name="connsiteX103" fmla="*/ 1787 w 424198"/>
                    <a:gd name="connsiteY103" fmla="*/ 52519 h 971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</a:cxnLst>
                  <a:rect l="l" t="t" r="r" b="b"/>
                  <a:pathLst>
                    <a:path w="424198" h="971587">
                      <a:moveTo>
                        <a:pt x="313370" y="757047"/>
                      </a:moveTo>
                      <a:lnTo>
                        <a:pt x="313370" y="831409"/>
                      </a:lnTo>
                      <a:lnTo>
                        <a:pt x="387733" y="831409"/>
                      </a:lnTo>
                      <a:lnTo>
                        <a:pt x="387733" y="757047"/>
                      </a:lnTo>
                      <a:close/>
                      <a:moveTo>
                        <a:pt x="221069" y="757047"/>
                      </a:moveTo>
                      <a:lnTo>
                        <a:pt x="221069" y="831409"/>
                      </a:lnTo>
                      <a:lnTo>
                        <a:pt x="295431" y="831409"/>
                      </a:lnTo>
                      <a:lnTo>
                        <a:pt x="295431" y="757047"/>
                      </a:lnTo>
                      <a:close/>
                      <a:moveTo>
                        <a:pt x="128768" y="757047"/>
                      </a:moveTo>
                      <a:lnTo>
                        <a:pt x="128768" y="831409"/>
                      </a:lnTo>
                      <a:lnTo>
                        <a:pt x="203130" y="831409"/>
                      </a:lnTo>
                      <a:lnTo>
                        <a:pt x="203130" y="757047"/>
                      </a:lnTo>
                      <a:close/>
                      <a:moveTo>
                        <a:pt x="36466" y="757047"/>
                      </a:moveTo>
                      <a:lnTo>
                        <a:pt x="36466" y="831409"/>
                      </a:lnTo>
                      <a:lnTo>
                        <a:pt x="110828" y="831409"/>
                      </a:lnTo>
                      <a:lnTo>
                        <a:pt x="110828" y="757047"/>
                      </a:lnTo>
                      <a:close/>
                      <a:moveTo>
                        <a:pt x="313370" y="666687"/>
                      </a:moveTo>
                      <a:lnTo>
                        <a:pt x="313370" y="741049"/>
                      </a:lnTo>
                      <a:lnTo>
                        <a:pt x="387733" y="741049"/>
                      </a:lnTo>
                      <a:lnTo>
                        <a:pt x="387733" y="666687"/>
                      </a:lnTo>
                      <a:close/>
                      <a:moveTo>
                        <a:pt x="221069" y="666687"/>
                      </a:moveTo>
                      <a:lnTo>
                        <a:pt x="221069" y="741049"/>
                      </a:lnTo>
                      <a:lnTo>
                        <a:pt x="295431" y="741049"/>
                      </a:lnTo>
                      <a:lnTo>
                        <a:pt x="295431" y="666687"/>
                      </a:lnTo>
                      <a:close/>
                      <a:moveTo>
                        <a:pt x="128768" y="666687"/>
                      </a:moveTo>
                      <a:lnTo>
                        <a:pt x="128768" y="741049"/>
                      </a:lnTo>
                      <a:lnTo>
                        <a:pt x="203130" y="741049"/>
                      </a:lnTo>
                      <a:lnTo>
                        <a:pt x="203130" y="666687"/>
                      </a:lnTo>
                      <a:close/>
                      <a:moveTo>
                        <a:pt x="36466" y="666687"/>
                      </a:moveTo>
                      <a:lnTo>
                        <a:pt x="36466" y="741049"/>
                      </a:lnTo>
                      <a:lnTo>
                        <a:pt x="110828" y="741049"/>
                      </a:lnTo>
                      <a:lnTo>
                        <a:pt x="110828" y="666687"/>
                      </a:lnTo>
                      <a:close/>
                      <a:moveTo>
                        <a:pt x="313370" y="576327"/>
                      </a:moveTo>
                      <a:lnTo>
                        <a:pt x="313370" y="650690"/>
                      </a:lnTo>
                      <a:lnTo>
                        <a:pt x="387733" y="650690"/>
                      </a:lnTo>
                      <a:lnTo>
                        <a:pt x="387733" y="576327"/>
                      </a:lnTo>
                      <a:close/>
                      <a:moveTo>
                        <a:pt x="221069" y="576327"/>
                      </a:moveTo>
                      <a:lnTo>
                        <a:pt x="221069" y="650690"/>
                      </a:lnTo>
                      <a:lnTo>
                        <a:pt x="295431" y="650690"/>
                      </a:lnTo>
                      <a:lnTo>
                        <a:pt x="295431" y="576327"/>
                      </a:lnTo>
                      <a:close/>
                      <a:moveTo>
                        <a:pt x="128768" y="576327"/>
                      </a:moveTo>
                      <a:lnTo>
                        <a:pt x="128768" y="650690"/>
                      </a:lnTo>
                      <a:lnTo>
                        <a:pt x="203130" y="650690"/>
                      </a:lnTo>
                      <a:lnTo>
                        <a:pt x="203130" y="576327"/>
                      </a:lnTo>
                      <a:close/>
                      <a:moveTo>
                        <a:pt x="36466" y="576327"/>
                      </a:moveTo>
                      <a:lnTo>
                        <a:pt x="36466" y="650690"/>
                      </a:lnTo>
                      <a:lnTo>
                        <a:pt x="110828" y="650690"/>
                      </a:lnTo>
                      <a:lnTo>
                        <a:pt x="110828" y="576327"/>
                      </a:lnTo>
                      <a:close/>
                      <a:moveTo>
                        <a:pt x="313370" y="488415"/>
                      </a:moveTo>
                      <a:lnTo>
                        <a:pt x="313370" y="562777"/>
                      </a:lnTo>
                      <a:lnTo>
                        <a:pt x="387733" y="562777"/>
                      </a:lnTo>
                      <a:lnTo>
                        <a:pt x="387733" y="488415"/>
                      </a:lnTo>
                      <a:close/>
                      <a:moveTo>
                        <a:pt x="221069" y="488415"/>
                      </a:moveTo>
                      <a:lnTo>
                        <a:pt x="221069" y="562777"/>
                      </a:lnTo>
                      <a:lnTo>
                        <a:pt x="295431" y="562777"/>
                      </a:lnTo>
                      <a:lnTo>
                        <a:pt x="295431" y="488415"/>
                      </a:lnTo>
                      <a:close/>
                      <a:moveTo>
                        <a:pt x="128768" y="488415"/>
                      </a:moveTo>
                      <a:lnTo>
                        <a:pt x="128768" y="562777"/>
                      </a:lnTo>
                      <a:lnTo>
                        <a:pt x="203130" y="562777"/>
                      </a:lnTo>
                      <a:lnTo>
                        <a:pt x="203130" y="488415"/>
                      </a:lnTo>
                      <a:close/>
                      <a:moveTo>
                        <a:pt x="36466" y="488415"/>
                      </a:moveTo>
                      <a:lnTo>
                        <a:pt x="36466" y="562777"/>
                      </a:lnTo>
                      <a:lnTo>
                        <a:pt x="110828" y="562777"/>
                      </a:lnTo>
                      <a:lnTo>
                        <a:pt x="110828" y="488415"/>
                      </a:lnTo>
                      <a:close/>
                      <a:moveTo>
                        <a:pt x="313370" y="400503"/>
                      </a:moveTo>
                      <a:lnTo>
                        <a:pt x="313370" y="474865"/>
                      </a:lnTo>
                      <a:lnTo>
                        <a:pt x="387733" y="474865"/>
                      </a:lnTo>
                      <a:lnTo>
                        <a:pt x="387733" y="400503"/>
                      </a:lnTo>
                      <a:close/>
                      <a:moveTo>
                        <a:pt x="221069" y="400503"/>
                      </a:moveTo>
                      <a:lnTo>
                        <a:pt x="221069" y="474865"/>
                      </a:lnTo>
                      <a:lnTo>
                        <a:pt x="295431" y="474865"/>
                      </a:lnTo>
                      <a:lnTo>
                        <a:pt x="295431" y="400503"/>
                      </a:lnTo>
                      <a:close/>
                      <a:moveTo>
                        <a:pt x="128768" y="400503"/>
                      </a:moveTo>
                      <a:lnTo>
                        <a:pt x="128768" y="474865"/>
                      </a:lnTo>
                      <a:lnTo>
                        <a:pt x="203130" y="474865"/>
                      </a:lnTo>
                      <a:lnTo>
                        <a:pt x="203130" y="400503"/>
                      </a:lnTo>
                      <a:close/>
                      <a:moveTo>
                        <a:pt x="36466" y="400503"/>
                      </a:moveTo>
                      <a:lnTo>
                        <a:pt x="36466" y="474865"/>
                      </a:lnTo>
                      <a:lnTo>
                        <a:pt x="110828" y="474865"/>
                      </a:lnTo>
                      <a:lnTo>
                        <a:pt x="110828" y="400503"/>
                      </a:lnTo>
                      <a:close/>
                      <a:moveTo>
                        <a:pt x="313370" y="310534"/>
                      </a:moveTo>
                      <a:lnTo>
                        <a:pt x="313370" y="384896"/>
                      </a:lnTo>
                      <a:lnTo>
                        <a:pt x="387733" y="384896"/>
                      </a:lnTo>
                      <a:lnTo>
                        <a:pt x="387733" y="310534"/>
                      </a:lnTo>
                      <a:close/>
                      <a:moveTo>
                        <a:pt x="221069" y="310534"/>
                      </a:moveTo>
                      <a:lnTo>
                        <a:pt x="221069" y="384896"/>
                      </a:lnTo>
                      <a:lnTo>
                        <a:pt x="295431" y="384896"/>
                      </a:lnTo>
                      <a:lnTo>
                        <a:pt x="295431" y="310534"/>
                      </a:lnTo>
                      <a:close/>
                      <a:moveTo>
                        <a:pt x="128768" y="310534"/>
                      </a:moveTo>
                      <a:lnTo>
                        <a:pt x="128768" y="384896"/>
                      </a:lnTo>
                      <a:lnTo>
                        <a:pt x="203130" y="384896"/>
                      </a:lnTo>
                      <a:lnTo>
                        <a:pt x="203130" y="310534"/>
                      </a:lnTo>
                      <a:close/>
                      <a:moveTo>
                        <a:pt x="36466" y="310534"/>
                      </a:moveTo>
                      <a:lnTo>
                        <a:pt x="36466" y="384896"/>
                      </a:lnTo>
                      <a:lnTo>
                        <a:pt x="110828" y="384896"/>
                      </a:lnTo>
                      <a:lnTo>
                        <a:pt x="110828" y="310534"/>
                      </a:lnTo>
                      <a:close/>
                      <a:moveTo>
                        <a:pt x="422411" y="0"/>
                      </a:moveTo>
                      <a:lnTo>
                        <a:pt x="422411" y="253831"/>
                      </a:lnTo>
                      <a:lnTo>
                        <a:pt x="424198" y="253831"/>
                      </a:lnTo>
                      <a:lnTo>
                        <a:pt x="424198" y="971587"/>
                      </a:lnTo>
                      <a:lnTo>
                        <a:pt x="0" y="971587"/>
                      </a:lnTo>
                      <a:lnTo>
                        <a:pt x="0" y="253831"/>
                      </a:lnTo>
                      <a:lnTo>
                        <a:pt x="1787" y="253831"/>
                      </a:lnTo>
                      <a:lnTo>
                        <a:pt x="1787" y="5251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28" name="Freeform 272">
                  <a:extLst>
                    <a:ext uri="{FF2B5EF4-FFF2-40B4-BE49-F238E27FC236}">
                      <a16:creationId xmlns:a16="http://schemas.microsoft.com/office/drawing/2014/main" id="{8A7653EC-84E9-4C26-9FE0-D4C83F25931E}"/>
                    </a:ext>
                  </a:extLst>
                </p:cNvPr>
                <p:cNvSpPr/>
                <p:nvPr/>
              </p:nvSpPr>
              <p:spPr>
                <a:xfrm>
                  <a:off x="8025252" y="3957547"/>
                  <a:ext cx="413890" cy="738998"/>
                </a:xfrm>
                <a:custGeom>
                  <a:avLst/>
                  <a:gdLst>
                    <a:gd name="connsiteX0" fmla="*/ 15171 w 413890"/>
                    <a:gd name="connsiteY0" fmla="*/ 628599 h 738998"/>
                    <a:gd name="connsiteX1" fmla="*/ 15171 w 413890"/>
                    <a:gd name="connsiteY1" fmla="*/ 674318 h 738998"/>
                    <a:gd name="connsiteX2" fmla="*/ 398720 w 413890"/>
                    <a:gd name="connsiteY2" fmla="*/ 674318 h 738998"/>
                    <a:gd name="connsiteX3" fmla="*/ 398720 w 413890"/>
                    <a:gd name="connsiteY3" fmla="*/ 628599 h 738998"/>
                    <a:gd name="connsiteX4" fmla="*/ 15171 w 413890"/>
                    <a:gd name="connsiteY4" fmla="*/ 553846 h 738998"/>
                    <a:gd name="connsiteX5" fmla="*/ 15171 w 413890"/>
                    <a:gd name="connsiteY5" fmla="*/ 599565 h 738998"/>
                    <a:gd name="connsiteX6" fmla="*/ 398720 w 413890"/>
                    <a:gd name="connsiteY6" fmla="*/ 599565 h 738998"/>
                    <a:gd name="connsiteX7" fmla="*/ 398720 w 413890"/>
                    <a:gd name="connsiteY7" fmla="*/ 553846 h 738998"/>
                    <a:gd name="connsiteX8" fmla="*/ 15171 w 413890"/>
                    <a:gd name="connsiteY8" fmla="*/ 479095 h 738998"/>
                    <a:gd name="connsiteX9" fmla="*/ 15171 w 413890"/>
                    <a:gd name="connsiteY9" fmla="*/ 524814 h 738998"/>
                    <a:gd name="connsiteX10" fmla="*/ 398720 w 413890"/>
                    <a:gd name="connsiteY10" fmla="*/ 524814 h 738998"/>
                    <a:gd name="connsiteX11" fmla="*/ 398720 w 413890"/>
                    <a:gd name="connsiteY11" fmla="*/ 479095 h 738998"/>
                    <a:gd name="connsiteX12" fmla="*/ 15171 w 413890"/>
                    <a:gd name="connsiteY12" fmla="*/ 404344 h 738998"/>
                    <a:gd name="connsiteX13" fmla="*/ 15171 w 413890"/>
                    <a:gd name="connsiteY13" fmla="*/ 450063 h 738998"/>
                    <a:gd name="connsiteX14" fmla="*/ 398720 w 413890"/>
                    <a:gd name="connsiteY14" fmla="*/ 450063 h 738998"/>
                    <a:gd name="connsiteX15" fmla="*/ 398720 w 413890"/>
                    <a:gd name="connsiteY15" fmla="*/ 404344 h 738998"/>
                    <a:gd name="connsiteX16" fmla="*/ 15171 w 413890"/>
                    <a:gd name="connsiteY16" fmla="*/ 329593 h 738998"/>
                    <a:gd name="connsiteX17" fmla="*/ 15171 w 413890"/>
                    <a:gd name="connsiteY17" fmla="*/ 375312 h 738998"/>
                    <a:gd name="connsiteX18" fmla="*/ 398720 w 413890"/>
                    <a:gd name="connsiteY18" fmla="*/ 375312 h 738998"/>
                    <a:gd name="connsiteX19" fmla="*/ 398720 w 413890"/>
                    <a:gd name="connsiteY19" fmla="*/ 329593 h 738998"/>
                    <a:gd name="connsiteX20" fmla="*/ 15171 w 413890"/>
                    <a:gd name="connsiteY20" fmla="*/ 254842 h 738998"/>
                    <a:gd name="connsiteX21" fmla="*/ 15171 w 413890"/>
                    <a:gd name="connsiteY21" fmla="*/ 300561 h 738998"/>
                    <a:gd name="connsiteX22" fmla="*/ 398720 w 413890"/>
                    <a:gd name="connsiteY22" fmla="*/ 300561 h 738998"/>
                    <a:gd name="connsiteX23" fmla="*/ 398720 w 413890"/>
                    <a:gd name="connsiteY23" fmla="*/ 254842 h 738998"/>
                    <a:gd name="connsiteX24" fmla="*/ 0 w 413890"/>
                    <a:gd name="connsiteY24" fmla="*/ 174099 h 738998"/>
                    <a:gd name="connsiteX25" fmla="*/ 83100 w 413890"/>
                    <a:gd name="connsiteY25" fmla="*/ 174099 h 738998"/>
                    <a:gd name="connsiteX26" fmla="*/ 83100 w 413890"/>
                    <a:gd name="connsiteY26" fmla="*/ 193873 h 738998"/>
                    <a:gd name="connsiteX27" fmla="*/ 330790 w 413890"/>
                    <a:gd name="connsiteY27" fmla="*/ 193873 h 738998"/>
                    <a:gd name="connsiteX28" fmla="*/ 330790 w 413890"/>
                    <a:gd name="connsiteY28" fmla="*/ 174099 h 738998"/>
                    <a:gd name="connsiteX29" fmla="*/ 413890 w 413890"/>
                    <a:gd name="connsiteY29" fmla="*/ 174099 h 738998"/>
                    <a:gd name="connsiteX30" fmla="*/ 413890 w 413890"/>
                    <a:gd name="connsiteY30" fmla="*/ 738998 h 738998"/>
                    <a:gd name="connsiteX31" fmla="*/ 0 w 413890"/>
                    <a:gd name="connsiteY31" fmla="*/ 738998 h 738998"/>
                    <a:gd name="connsiteX32" fmla="*/ 83100 w 413890"/>
                    <a:gd name="connsiteY32" fmla="*/ 96060 h 738998"/>
                    <a:gd name="connsiteX33" fmla="*/ 330790 w 413890"/>
                    <a:gd name="connsiteY33" fmla="*/ 96060 h 738998"/>
                    <a:gd name="connsiteX34" fmla="*/ 330790 w 413890"/>
                    <a:gd name="connsiteY34" fmla="*/ 174099 h 738998"/>
                    <a:gd name="connsiteX35" fmla="*/ 83100 w 413890"/>
                    <a:gd name="connsiteY35" fmla="*/ 174099 h 738998"/>
                    <a:gd name="connsiteX36" fmla="*/ 328871 w 413890"/>
                    <a:gd name="connsiteY36" fmla="*/ 90053 h 738998"/>
                    <a:gd name="connsiteX37" fmla="*/ 330790 w 413890"/>
                    <a:gd name="connsiteY37" fmla="*/ 90053 h 738998"/>
                    <a:gd name="connsiteX38" fmla="*/ 330790 w 413890"/>
                    <a:gd name="connsiteY38" fmla="*/ 96060 h 738998"/>
                    <a:gd name="connsiteX39" fmla="*/ 83100 w 413890"/>
                    <a:gd name="connsiteY39" fmla="*/ 90053 h 738998"/>
                    <a:gd name="connsiteX40" fmla="*/ 85019 w 413890"/>
                    <a:gd name="connsiteY40" fmla="*/ 90053 h 738998"/>
                    <a:gd name="connsiteX41" fmla="*/ 83100 w 413890"/>
                    <a:gd name="connsiteY41" fmla="*/ 96060 h 738998"/>
                    <a:gd name="connsiteX42" fmla="*/ 113787 w 413890"/>
                    <a:gd name="connsiteY42" fmla="*/ 0 h 738998"/>
                    <a:gd name="connsiteX43" fmla="*/ 300103 w 413890"/>
                    <a:gd name="connsiteY43" fmla="*/ 0 h 738998"/>
                    <a:gd name="connsiteX44" fmla="*/ 328871 w 413890"/>
                    <a:gd name="connsiteY44" fmla="*/ 90053 h 738998"/>
                    <a:gd name="connsiteX45" fmla="*/ 85019 w 413890"/>
                    <a:gd name="connsiteY45" fmla="*/ 90053 h 738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413890" h="738998">
                      <a:moveTo>
                        <a:pt x="15171" y="628599"/>
                      </a:moveTo>
                      <a:lnTo>
                        <a:pt x="15171" y="674318"/>
                      </a:lnTo>
                      <a:lnTo>
                        <a:pt x="398720" y="674318"/>
                      </a:lnTo>
                      <a:lnTo>
                        <a:pt x="398720" y="628599"/>
                      </a:lnTo>
                      <a:close/>
                      <a:moveTo>
                        <a:pt x="15171" y="553846"/>
                      </a:moveTo>
                      <a:lnTo>
                        <a:pt x="15171" y="599565"/>
                      </a:lnTo>
                      <a:lnTo>
                        <a:pt x="398720" y="599565"/>
                      </a:lnTo>
                      <a:lnTo>
                        <a:pt x="398720" y="553846"/>
                      </a:lnTo>
                      <a:close/>
                      <a:moveTo>
                        <a:pt x="15171" y="479095"/>
                      </a:moveTo>
                      <a:lnTo>
                        <a:pt x="15171" y="524814"/>
                      </a:lnTo>
                      <a:lnTo>
                        <a:pt x="398720" y="524814"/>
                      </a:lnTo>
                      <a:lnTo>
                        <a:pt x="398720" y="479095"/>
                      </a:lnTo>
                      <a:close/>
                      <a:moveTo>
                        <a:pt x="15171" y="404344"/>
                      </a:moveTo>
                      <a:lnTo>
                        <a:pt x="15171" y="450063"/>
                      </a:lnTo>
                      <a:lnTo>
                        <a:pt x="398720" y="450063"/>
                      </a:lnTo>
                      <a:lnTo>
                        <a:pt x="398720" y="404344"/>
                      </a:lnTo>
                      <a:close/>
                      <a:moveTo>
                        <a:pt x="15171" y="329593"/>
                      </a:moveTo>
                      <a:lnTo>
                        <a:pt x="15171" y="375312"/>
                      </a:lnTo>
                      <a:lnTo>
                        <a:pt x="398720" y="375312"/>
                      </a:lnTo>
                      <a:lnTo>
                        <a:pt x="398720" y="329593"/>
                      </a:lnTo>
                      <a:close/>
                      <a:moveTo>
                        <a:pt x="15171" y="254842"/>
                      </a:moveTo>
                      <a:lnTo>
                        <a:pt x="15171" y="300561"/>
                      </a:lnTo>
                      <a:lnTo>
                        <a:pt x="398720" y="300561"/>
                      </a:lnTo>
                      <a:lnTo>
                        <a:pt x="398720" y="254842"/>
                      </a:lnTo>
                      <a:close/>
                      <a:moveTo>
                        <a:pt x="0" y="174099"/>
                      </a:moveTo>
                      <a:lnTo>
                        <a:pt x="83100" y="174099"/>
                      </a:lnTo>
                      <a:lnTo>
                        <a:pt x="83100" y="193873"/>
                      </a:lnTo>
                      <a:lnTo>
                        <a:pt x="330790" y="193873"/>
                      </a:lnTo>
                      <a:lnTo>
                        <a:pt x="330790" y="174099"/>
                      </a:lnTo>
                      <a:lnTo>
                        <a:pt x="413890" y="174099"/>
                      </a:lnTo>
                      <a:lnTo>
                        <a:pt x="413890" y="738998"/>
                      </a:lnTo>
                      <a:lnTo>
                        <a:pt x="0" y="738998"/>
                      </a:lnTo>
                      <a:close/>
                      <a:moveTo>
                        <a:pt x="83100" y="96060"/>
                      </a:moveTo>
                      <a:lnTo>
                        <a:pt x="330790" y="96060"/>
                      </a:lnTo>
                      <a:lnTo>
                        <a:pt x="330790" y="174099"/>
                      </a:lnTo>
                      <a:lnTo>
                        <a:pt x="83100" y="174099"/>
                      </a:lnTo>
                      <a:close/>
                      <a:moveTo>
                        <a:pt x="328871" y="90053"/>
                      </a:moveTo>
                      <a:lnTo>
                        <a:pt x="330790" y="90053"/>
                      </a:lnTo>
                      <a:lnTo>
                        <a:pt x="330790" y="96060"/>
                      </a:lnTo>
                      <a:close/>
                      <a:moveTo>
                        <a:pt x="83100" y="90053"/>
                      </a:moveTo>
                      <a:lnTo>
                        <a:pt x="85019" y="90053"/>
                      </a:lnTo>
                      <a:lnTo>
                        <a:pt x="83100" y="96060"/>
                      </a:lnTo>
                      <a:close/>
                      <a:moveTo>
                        <a:pt x="113787" y="0"/>
                      </a:moveTo>
                      <a:lnTo>
                        <a:pt x="300103" y="0"/>
                      </a:lnTo>
                      <a:lnTo>
                        <a:pt x="328871" y="90053"/>
                      </a:lnTo>
                      <a:lnTo>
                        <a:pt x="85019" y="9005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29" name="Freeform 20">
                  <a:extLst>
                    <a:ext uri="{FF2B5EF4-FFF2-40B4-BE49-F238E27FC236}">
                      <a16:creationId xmlns:a16="http://schemas.microsoft.com/office/drawing/2014/main" id="{7E5189DC-9ED1-42AA-8C63-97135105E08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747545" y="4001351"/>
                  <a:ext cx="505567" cy="69519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grpSp>
              <p:nvGrpSpPr>
                <p:cNvPr id="30" name="Group 277">
                  <a:extLst>
                    <a:ext uri="{FF2B5EF4-FFF2-40B4-BE49-F238E27FC236}">
                      <a16:creationId xmlns:a16="http://schemas.microsoft.com/office/drawing/2014/main" id="{2A5857B0-7B67-4F4F-ACE9-39F00EE95D4D}"/>
                    </a:ext>
                  </a:extLst>
                </p:cNvPr>
                <p:cNvGrpSpPr/>
                <p:nvPr/>
              </p:nvGrpSpPr>
              <p:grpSpPr>
                <a:xfrm>
                  <a:off x="6744103" y="3862699"/>
                  <a:ext cx="831711" cy="750274"/>
                  <a:chOff x="9042394" y="2835820"/>
                  <a:chExt cx="1153224" cy="1040307"/>
                </a:xfrm>
                <a:grpFill/>
              </p:grpSpPr>
              <p:sp>
                <p:nvSpPr>
                  <p:cNvPr id="37" name="Freeform 6">
                    <a:extLst>
                      <a:ext uri="{FF2B5EF4-FFF2-40B4-BE49-F238E27FC236}">
                        <a16:creationId xmlns:a16="http://schemas.microsoft.com/office/drawing/2014/main" id="{8541FD30-7657-4D54-A446-927A5E21907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450959" y="2835820"/>
                    <a:ext cx="744659" cy="1040305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  <p:sp>
                <p:nvSpPr>
                  <p:cNvPr id="38" name="Freeform 6">
                    <a:extLst>
                      <a:ext uri="{FF2B5EF4-FFF2-40B4-BE49-F238E27FC236}">
                        <a16:creationId xmlns:a16="http://schemas.microsoft.com/office/drawing/2014/main" id="{64AC887A-23EB-4053-A01F-E2459FE6C73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042394" y="3042003"/>
                    <a:ext cx="597073" cy="834124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</p:grpSp>
            <p:sp>
              <p:nvSpPr>
                <p:cNvPr id="36" name="Freeform 20">
                  <a:extLst>
                    <a:ext uri="{FF2B5EF4-FFF2-40B4-BE49-F238E27FC236}">
                      <a16:creationId xmlns:a16="http://schemas.microsoft.com/office/drawing/2014/main" id="{DA5BA81D-F9E0-442E-A927-A9EEDDF4CEE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406323" y="4199561"/>
                  <a:ext cx="361422" cy="49698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</p:grpSp>
        </p:grp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541AD32D-0067-4EDE-BE1E-20DCCAF40E13}"/>
                </a:ext>
              </a:extLst>
            </p:cNvPr>
            <p:cNvGrpSpPr/>
            <p:nvPr/>
          </p:nvGrpSpPr>
          <p:grpSpPr>
            <a:xfrm>
              <a:off x="863984" y="4385588"/>
              <a:ext cx="717523" cy="452185"/>
              <a:chOff x="1563852" y="1606013"/>
              <a:chExt cx="1077748" cy="679200"/>
            </a:xfrm>
            <a:solidFill>
              <a:schemeClr val="accent1">
                <a:lumMod val="40000"/>
                <a:lumOff val="60000"/>
              </a:schemeClr>
            </a:solidFill>
          </p:grpSpPr>
          <p:sp>
            <p:nvSpPr>
              <p:cNvPr id="16" name="타원 15">
                <a:extLst>
                  <a:ext uri="{FF2B5EF4-FFF2-40B4-BE49-F238E27FC236}">
                    <a16:creationId xmlns:a16="http://schemas.microsoft.com/office/drawing/2014/main" id="{E4CC0A18-C789-4A0E-9931-F880A3A3FF26}"/>
                  </a:ext>
                </a:extLst>
              </p:cNvPr>
              <p:cNvSpPr/>
              <p:nvPr/>
            </p:nvSpPr>
            <p:spPr>
              <a:xfrm>
                <a:off x="1790700" y="1606013"/>
                <a:ext cx="424132" cy="42631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7" name="타원 16">
                <a:extLst>
                  <a:ext uri="{FF2B5EF4-FFF2-40B4-BE49-F238E27FC236}">
                    <a16:creationId xmlns:a16="http://schemas.microsoft.com/office/drawing/2014/main" id="{7642A385-0CF6-4793-86EF-FAE1799B204D}"/>
                  </a:ext>
                </a:extLst>
              </p:cNvPr>
              <p:cNvSpPr/>
              <p:nvPr/>
            </p:nvSpPr>
            <p:spPr>
              <a:xfrm>
                <a:off x="1563852" y="1858896"/>
                <a:ext cx="585531" cy="42631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8" name="타원 17">
                <a:extLst>
                  <a:ext uri="{FF2B5EF4-FFF2-40B4-BE49-F238E27FC236}">
                    <a16:creationId xmlns:a16="http://schemas.microsoft.com/office/drawing/2014/main" id="{E79BD5D4-8DF7-4AF4-A70D-A0E092CA6286}"/>
                  </a:ext>
                </a:extLst>
              </p:cNvPr>
              <p:cNvSpPr/>
              <p:nvPr/>
            </p:nvSpPr>
            <p:spPr>
              <a:xfrm>
                <a:off x="1905455" y="1820796"/>
                <a:ext cx="736145" cy="42631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</p:grpSp>
      <p:pic>
        <p:nvPicPr>
          <p:cNvPr id="4" name="_x358282752" descr="EMB000026b00190">
            <a:extLst>
              <a:ext uri="{FF2B5EF4-FFF2-40B4-BE49-F238E27FC236}">
                <a16:creationId xmlns:a16="http://schemas.microsoft.com/office/drawing/2014/main" id="{8D732729-DCFC-4743-AE6C-FE57941D3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15" y="481946"/>
            <a:ext cx="3279450" cy="125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그림 74">
            <a:extLst>
              <a:ext uri="{FF2B5EF4-FFF2-40B4-BE49-F238E27FC236}">
                <a16:creationId xmlns:a16="http://schemas.microsoft.com/office/drawing/2014/main" id="{71347049-8A54-4586-88D4-B3ABAE8F57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3153" y="4321589"/>
            <a:ext cx="1719110" cy="97538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D4C9E3F-8196-436E-B4D6-B46CF14469F3}"/>
              </a:ext>
            </a:extLst>
          </p:cNvPr>
          <p:cNvGrpSpPr/>
          <p:nvPr/>
        </p:nvGrpSpPr>
        <p:grpSpPr>
          <a:xfrm>
            <a:off x="6468685" y="2971631"/>
            <a:ext cx="9504830" cy="1200329"/>
            <a:chOff x="6468685" y="2971631"/>
            <a:chExt cx="9504830" cy="1200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1A079F9-69DA-447D-AAB5-F6D48FF07CEF}"/>
                </a:ext>
              </a:extLst>
            </p:cNvPr>
            <p:cNvSpPr txBox="1"/>
            <p:nvPr/>
          </p:nvSpPr>
          <p:spPr>
            <a:xfrm>
              <a:off x="6468685" y="2971631"/>
              <a:ext cx="2793818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7200" spc="12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목차</a:t>
              </a:r>
              <a:endParaRPr kumimoji="1" lang="ko-KR" altLang="en-US" sz="8000" spc="12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D9E4238B-8D88-4F13-8854-A0843A99B4C9}"/>
                </a:ext>
              </a:extLst>
            </p:cNvPr>
            <p:cNvSpPr txBox="1"/>
            <p:nvPr/>
          </p:nvSpPr>
          <p:spPr>
            <a:xfrm>
              <a:off x="8670520" y="3267451"/>
              <a:ext cx="730299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36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44546A">
                      <a:lumMod val="75000"/>
                    </a:srgbClr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부패</a:t>
              </a:r>
              <a:r>
                <a:rPr kumimoji="1" lang="en-US" altLang="ko-KR" sz="36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44546A">
                      <a:lumMod val="75000"/>
                    </a:srgbClr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·</a:t>
              </a:r>
              <a:r>
                <a:rPr kumimoji="1" lang="ko-KR" altLang="en-US" sz="36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44546A">
                      <a:lumMod val="75000"/>
                    </a:srgbClr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공익신고자 보호</a:t>
              </a:r>
              <a:r>
                <a:rPr kumimoji="1" lang="en-US" altLang="ko-KR" sz="36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44546A">
                      <a:lumMod val="75000"/>
                    </a:srgbClr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·</a:t>
              </a:r>
              <a:r>
                <a:rPr kumimoji="1" lang="ko-KR" altLang="en-US" sz="36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44546A">
                      <a:lumMod val="75000"/>
                    </a:srgbClr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보상제도</a:t>
              </a:r>
            </a:p>
          </p:txBody>
        </p: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9F28D991-8046-4B71-86FD-B912F6247EC7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F442C85D-F8F7-4E90-85F6-01C8764F1112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78" name="그래픽 156">
              <a:extLst>
                <a:ext uri="{FF2B5EF4-FFF2-40B4-BE49-F238E27FC236}">
                  <a16:creationId xmlns:a16="http://schemas.microsoft.com/office/drawing/2014/main" id="{9998D339-46BE-4978-88CA-10141CB29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69A70D-0988-4FD1-A664-8F1E3746BBCF}"/>
              </a:ext>
            </a:extLst>
          </p:cNvPr>
          <p:cNvGrpSpPr/>
          <p:nvPr/>
        </p:nvGrpSpPr>
        <p:grpSpPr>
          <a:xfrm>
            <a:off x="15639032" y="1702407"/>
            <a:ext cx="8715055" cy="4241774"/>
            <a:chOff x="8569192" y="965982"/>
            <a:chExt cx="2916395" cy="1419462"/>
          </a:xfrm>
        </p:grpSpPr>
        <p:grpSp>
          <p:nvGrpSpPr>
            <p:cNvPr id="79" name="그룹 78">
              <a:extLst>
                <a:ext uri="{FF2B5EF4-FFF2-40B4-BE49-F238E27FC236}">
                  <a16:creationId xmlns:a16="http://schemas.microsoft.com/office/drawing/2014/main" id="{8DBA8526-DFEB-4EAC-988F-9021771806DA}"/>
                </a:ext>
              </a:extLst>
            </p:cNvPr>
            <p:cNvGrpSpPr/>
            <p:nvPr/>
          </p:nvGrpSpPr>
          <p:grpSpPr>
            <a:xfrm>
              <a:off x="8569192" y="965982"/>
              <a:ext cx="2916395" cy="1419462"/>
              <a:chOff x="8569192" y="965982"/>
              <a:chExt cx="2916395" cy="1419462"/>
            </a:xfrm>
          </p:grpSpPr>
          <p:sp>
            <p:nvSpPr>
              <p:cNvPr id="85" name="Freeform 5">
                <a:extLst>
                  <a:ext uri="{FF2B5EF4-FFF2-40B4-BE49-F238E27FC236}">
                    <a16:creationId xmlns:a16="http://schemas.microsoft.com/office/drawing/2014/main" id="{57D231A6-3824-44FD-A607-BF203DFFED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59838" y="965982"/>
                <a:ext cx="2825749" cy="1179751"/>
              </a:xfrm>
              <a:custGeom>
                <a:avLst/>
                <a:gdLst>
                  <a:gd name="T0" fmla="*/ 1269 w 1269"/>
                  <a:gd name="T1" fmla="*/ 278 h 651"/>
                  <a:gd name="T2" fmla="*/ 1090 w 1269"/>
                  <a:gd name="T3" fmla="*/ 111 h 651"/>
                  <a:gd name="T4" fmla="*/ 704 w 1269"/>
                  <a:gd name="T5" fmla="*/ 2 h 651"/>
                  <a:gd name="T6" fmla="*/ 372 w 1269"/>
                  <a:gd name="T7" fmla="*/ 185 h 651"/>
                  <a:gd name="T8" fmla="*/ 207 w 1269"/>
                  <a:gd name="T9" fmla="*/ 449 h 651"/>
                  <a:gd name="T10" fmla="*/ 11 w 1269"/>
                  <a:gd name="T11" fmla="*/ 588 h 651"/>
                  <a:gd name="T12" fmla="*/ 2 w 1269"/>
                  <a:gd name="T13" fmla="*/ 651 h 651"/>
                  <a:gd name="T14" fmla="*/ 1269 w 1269"/>
                  <a:gd name="T15" fmla="*/ 651 h 651"/>
                  <a:gd name="T16" fmla="*/ 1269 w 1269"/>
                  <a:gd name="T17" fmla="*/ 278 h 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69" h="651">
                    <a:moveTo>
                      <a:pt x="1269" y="278"/>
                    </a:moveTo>
                    <a:cubicBezTo>
                      <a:pt x="1224" y="211"/>
                      <a:pt x="1162" y="153"/>
                      <a:pt x="1090" y="111"/>
                    </a:cubicBezTo>
                    <a:cubicBezTo>
                      <a:pt x="975" y="43"/>
                      <a:pt x="841" y="0"/>
                      <a:pt x="704" y="2"/>
                    </a:cubicBezTo>
                    <a:cubicBezTo>
                      <a:pt x="577" y="4"/>
                      <a:pt x="441" y="63"/>
                      <a:pt x="372" y="185"/>
                    </a:cubicBezTo>
                    <a:cubicBezTo>
                      <a:pt x="315" y="283"/>
                      <a:pt x="298" y="375"/>
                      <a:pt x="207" y="449"/>
                    </a:cubicBezTo>
                    <a:cubicBezTo>
                      <a:pt x="144" y="500"/>
                      <a:pt x="42" y="517"/>
                      <a:pt x="11" y="588"/>
                    </a:cubicBezTo>
                    <a:cubicBezTo>
                      <a:pt x="2" y="608"/>
                      <a:pt x="0" y="630"/>
                      <a:pt x="2" y="651"/>
                    </a:cubicBezTo>
                    <a:cubicBezTo>
                      <a:pt x="1269" y="651"/>
                      <a:pt x="1269" y="651"/>
                      <a:pt x="1269" y="651"/>
                    </a:cubicBezTo>
                    <a:lnTo>
                      <a:pt x="1269" y="278"/>
                    </a:lnTo>
                    <a:close/>
                  </a:path>
                </a:pathLst>
              </a:custGeom>
              <a:solidFill>
                <a:srgbClr val="D1F3FF"/>
              </a:solidFill>
              <a:ln>
                <a:noFill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/>
              </a:p>
            </p:txBody>
          </p:sp>
          <p:sp>
            <p:nvSpPr>
              <p:cNvPr id="86" name="Freeform 77">
                <a:extLst>
                  <a:ext uri="{FF2B5EF4-FFF2-40B4-BE49-F238E27FC236}">
                    <a16:creationId xmlns:a16="http://schemas.microsoft.com/office/drawing/2014/main" id="{73A7C836-7079-42C2-95C1-98B6574C8C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69192" y="1713832"/>
                <a:ext cx="2916395" cy="671612"/>
              </a:xfrm>
              <a:custGeom>
                <a:avLst/>
                <a:gdLst>
                  <a:gd name="connsiteX0" fmla="*/ 4630066 w 6514376"/>
                  <a:gd name="connsiteY0" fmla="*/ 1279871 h 1500186"/>
                  <a:gd name="connsiteX1" fmla="*/ 4627638 w 6514376"/>
                  <a:gd name="connsiteY1" fmla="*/ 1286942 h 1500186"/>
                  <a:gd name="connsiteX2" fmla="*/ 4627638 w 6514376"/>
                  <a:gd name="connsiteY2" fmla="*/ 1286943 h 1500186"/>
                  <a:gd name="connsiteX3" fmla="*/ 3631997 w 6514376"/>
                  <a:gd name="connsiteY3" fmla="*/ 786002 h 1500186"/>
                  <a:gd name="connsiteX4" fmla="*/ 3641110 w 6514376"/>
                  <a:gd name="connsiteY4" fmla="*/ 790860 h 1500186"/>
                  <a:gd name="connsiteX5" fmla="*/ 3641130 w 6514376"/>
                  <a:gd name="connsiteY5" fmla="*/ 790876 h 1500186"/>
                  <a:gd name="connsiteX6" fmla="*/ 3743136 w 6514376"/>
                  <a:gd name="connsiteY6" fmla="*/ 877645 h 1500186"/>
                  <a:gd name="connsiteX7" fmla="*/ 3768994 w 6514376"/>
                  <a:gd name="connsiteY7" fmla="*/ 907328 h 1500186"/>
                  <a:gd name="connsiteX8" fmla="*/ 3826919 w 6514376"/>
                  <a:gd name="connsiteY8" fmla="*/ 987392 h 1500186"/>
                  <a:gd name="connsiteX9" fmla="*/ 3847147 w 6514376"/>
                  <a:gd name="connsiteY9" fmla="*/ 1021489 h 1500186"/>
                  <a:gd name="connsiteX10" fmla="*/ 3897500 w 6514376"/>
                  <a:gd name="connsiteY10" fmla="*/ 1147196 h 1500186"/>
                  <a:gd name="connsiteX11" fmla="*/ 3897509 w 6514376"/>
                  <a:gd name="connsiteY11" fmla="*/ 1147221 h 1500186"/>
                  <a:gd name="connsiteX12" fmla="*/ 3917226 w 6514376"/>
                  <a:gd name="connsiteY12" fmla="*/ 1300958 h 1500186"/>
                  <a:gd name="connsiteX13" fmla="*/ 3917226 w 6514376"/>
                  <a:gd name="connsiteY13" fmla="*/ 1300957 h 1500186"/>
                  <a:gd name="connsiteX14" fmla="*/ 3897509 w 6514376"/>
                  <a:gd name="connsiteY14" fmla="*/ 1147220 h 1500186"/>
                  <a:gd name="connsiteX15" fmla="*/ 3897500 w 6514376"/>
                  <a:gd name="connsiteY15" fmla="*/ 1147196 h 1500186"/>
                  <a:gd name="connsiteX16" fmla="*/ 3858727 w 6514376"/>
                  <a:gd name="connsiteY16" fmla="*/ 1041008 h 1500186"/>
                  <a:gd name="connsiteX17" fmla="*/ 3847147 w 6514376"/>
                  <a:gd name="connsiteY17" fmla="*/ 1021489 h 1500186"/>
                  <a:gd name="connsiteX18" fmla="*/ 3841639 w 6514376"/>
                  <a:gd name="connsiteY18" fmla="*/ 1007737 h 1500186"/>
                  <a:gd name="connsiteX19" fmla="*/ 3826919 w 6514376"/>
                  <a:gd name="connsiteY19" fmla="*/ 987392 h 1500186"/>
                  <a:gd name="connsiteX20" fmla="*/ 3801683 w 6514376"/>
                  <a:gd name="connsiteY20" fmla="*/ 944851 h 1500186"/>
                  <a:gd name="connsiteX21" fmla="*/ 3768994 w 6514376"/>
                  <a:gd name="connsiteY21" fmla="*/ 907328 h 1500186"/>
                  <a:gd name="connsiteX22" fmla="*/ 3754533 w 6514376"/>
                  <a:gd name="connsiteY22" fmla="*/ 887339 h 1500186"/>
                  <a:gd name="connsiteX23" fmla="*/ 3743136 w 6514376"/>
                  <a:gd name="connsiteY23" fmla="*/ 877645 h 1500186"/>
                  <a:gd name="connsiteX24" fmla="*/ 3728452 w 6514376"/>
                  <a:gd name="connsiteY24" fmla="*/ 860789 h 1500186"/>
                  <a:gd name="connsiteX25" fmla="*/ 3641130 w 6514376"/>
                  <a:gd name="connsiteY25" fmla="*/ 790876 h 1500186"/>
                  <a:gd name="connsiteX26" fmla="*/ 3641110 w 6514376"/>
                  <a:gd name="connsiteY26" fmla="*/ 790859 h 1500186"/>
                  <a:gd name="connsiteX27" fmla="*/ 3631999 w 6514376"/>
                  <a:gd name="connsiteY27" fmla="*/ 786002 h 1500186"/>
                  <a:gd name="connsiteX28" fmla="*/ 863451 w 6514376"/>
                  <a:gd name="connsiteY28" fmla="*/ 406849 h 1500186"/>
                  <a:gd name="connsiteX29" fmla="*/ 947838 w 6514376"/>
                  <a:gd name="connsiteY29" fmla="*/ 414587 h 1500186"/>
                  <a:gd name="connsiteX30" fmla="*/ 1498988 w 6514376"/>
                  <a:gd name="connsiteY30" fmla="*/ 733580 h 1500186"/>
                  <a:gd name="connsiteX31" fmla="*/ 1503396 w 6514376"/>
                  <a:gd name="connsiteY31" fmla="*/ 740640 h 1500186"/>
                  <a:gd name="connsiteX32" fmla="*/ 1455588 w 6514376"/>
                  <a:gd name="connsiteY32" fmla="*/ 736256 h 1500186"/>
                  <a:gd name="connsiteX33" fmla="*/ 600472 w 6514376"/>
                  <a:gd name="connsiteY33" fmla="*/ 1444041 h 1500186"/>
                  <a:gd name="connsiteX34" fmla="*/ 595291 w 6514376"/>
                  <a:gd name="connsiteY34" fmla="*/ 1500185 h 1500186"/>
                  <a:gd name="connsiteX35" fmla="*/ 47700 w 6514376"/>
                  <a:gd name="connsiteY35" fmla="*/ 1500185 h 1500186"/>
                  <a:gd name="connsiteX36" fmla="*/ 27830 w 6514376"/>
                  <a:gd name="connsiteY36" fmla="*/ 1439057 h 1500186"/>
                  <a:gd name="connsiteX37" fmla="*/ 8335 w 6514376"/>
                  <a:gd name="connsiteY37" fmla="*/ 1114634 h 1500186"/>
                  <a:gd name="connsiteX38" fmla="*/ 863451 w 6514376"/>
                  <a:gd name="connsiteY38" fmla="*/ 406849 h 1500186"/>
                  <a:gd name="connsiteX39" fmla="*/ 6000819 w 6514376"/>
                  <a:gd name="connsiteY39" fmla="*/ 346073 h 1500186"/>
                  <a:gd name="connsiteX40" fmla="*/ 6494317 w 6514376"/>
                  <a:gd name="connsiteY40" fmla="*/ 494511 h 1500186"/>
                  <a:gd name="connsiteX41" fmla="*/ 6514376 w 6514376"/>
                  <a:gd name="connsiteY41" fmla="*/ 510808 h 1500186"/>
                  <a:gd name="connsiteX42" fmla="*/ 6514376 w 6514376"/>
                  <a:gd name="connsiteY42" fmla="*/ 1500185 h 1500186"/>
                  <a:gd name="connsiteX43" fmla="*/ 6364946 w 6514376"/>
                  <a:gd name="connsiteY43" fmla="*/ 1500185 h 1500186"/>
                  <a:gd name="connsiteX44" fmla="*/ 6360593 w 6514376"/>
                  <a:gd name="connsiteY44" fmla="*/ 1415291 h 1500186"/>
                  <a:gd name="connsiteX45" fmla="*/ 5482500 w 6514376"/>
                  <a:gd name="connsiteY45" fmla="*/ 635000 h 1500186"/>
                  <a:gd name="connsiteX46" fmla="*/ 5392254 w 6514376"/>
                  <a:gd name="connsiteY46" fmla="*/ 639487 h 1500186"/>
                  <a:gd name="connsiteX47" fmla="*/ 5337214 w 6514376"/>
                  <a:gd name="connsiteY47" fmla="*/ 647759 h 1500186"/>
                  <a:gd name="connsiteX48" fmla="*/ 5376691 w 6514376"/>
                  <a:gd name="connsiteY48" fmla="*/ 600643 h 1500186"/>
                  <a:gd name="connsiteX49" fmla="*/ 6000819 w 6514376"/>
                  <a:gd name="connsiteY49" fmla="*/ 346073 h 1500186"/>
                  <a:gd name="connsiteX50" fmla="*/ 3872776 w 6514376"/>
                  <a:gd name="connsiteY50" fmla="*/ 0 h 1500186"/>
                  <a:gd name="connsiteX51" fmla="*/ 4026764 w 6514376"/>
                  <a:gd name="connsiteY51" fmla="*/ 151607 h 1500186"/>
                  <a:gd name="connsiteX52" fmla="*/ 4014663 w 6514376"/>
                  <a:gd name="connsiteY52" fmla="*/ 210619 h 1500186"/>
                  <a:gd name="connsiteX53" fmla="*/ 4001821 w 6514376"/>
                  <a:gd name="connsiteY53" fmla="*/ 229371 h 1500186"/>
                  <a:gd name="connsiteX54" fmla="*/ 4013604 w 6514376"/>
                  <a:gd name="connsiteY54" fmla="*/ 232975 h 1500186"/>
                  <a:gd name="connsiteX55" fmla="*/ 4210912 w 6514376"/>
                  <a:gd name="connsiteY55" fmla="*/ 526256 h 1500186"/>
                  <a:gd name="connsiteX56" fmla="*/ 4204812 w 6514376"/>
                  <a:gd name="connsiteY56" fmla="*/ 556024 h 1500186"/>
                  <a:gd name="connsiteX57" fmla="*/ 4241728 w 6514376"/>
                  <a:gd name="connsiteY57" fmla="*/ 563961 h 1500186"/>
                  <a:gd name="connsiteX58" fmla="*/ 4289122 w 6514376"/>
                  <a:gd name="connsiteY58" fmla="*/ 581559 h 1500186"/>
                  <a:gd name="connsiteX59" fmla="*/ 4338915 w 6514376"/>
                  <a:gd name="connsiteY59" fmla="*/ 541029 h 1500186"/>
                  <a:gd name="connsiteX60" fmla="*/ 4569688 w 6514376"/>
                  <a:gd name="connsiteY60" fmla="*/ 471487 h 1500186"/>
                  <a:gd name="connsiteX61" fmla="*/ 4950002 w 6514376"/>
                  <a:gd name="connsiteY61" fmla="*/ 720182 h 1500186"/>
                  <a:gd name="connsiteX62" fmla="*/ 4966662 w 6514376"/>
                  <a:gd name="connsiteY62" fmla="*/ 801590 h 1500186"/>
                  <a:gd name="connsiteX63" fmla="*/ 4989002 w 6514376"/>
                  <a:gd name="connsiteY63" fmla="*/ 783439 h 1500186"/>
                  <a:gd name="connsiteX64" fmla="*/ 5304615 w 6514376"/>
                  <a:gd name="connsiteY64" fmla="*/ 652658 h 1500186"/>
                  <a:gd name="connsiteX65" fmla="*/ 5337214 w 6514376"/>
                  <a:gd name="connsiteY65" fmla="*/ 647759 h 1500186"/>
                  <a:gd name="connsiteX66" fmla="*/ 5268912 w 6514376"/>
                  <a:gd name="connsiteY66" fmla="*/ 729276 h 1500186"/>
                  <a:gd name="connsiteX67" fmla="*/ 5205208 w 6514376"/>
                  <a:gd name="connsiteY67" fmla="*/ 838415 h 1500186"/>
                  <a:gd name="connsiteX68" fmla="*/ 5189537 w 6514376"/>
                  <a:gd name="connsiteY68" fmla="*/ 877580 h 1500186"/>
                  <a:gd name="connsiteX69" fmla="*/ 5179393 w 6514376"/>
                  <a:gd name="connsiteY69" fmla="*/ 896534 h 1500186"/>
                  <a:gd name="connsiteX70" fmla="*/ 5173831 w 6514376"/>
                  <a:gd name="connsiteY70" fmla="*/ 916834 h 1500186"/>
                  <a:gd name="connsiteX71" fmla="*/ 5157851 w 6514376"/>
                  <a:gd name="connsiteY71" fmla="*/ 956770 h 1500186"/>
                  <a:gd name="connsiteX72" fmla="*/ 5128339 w 6514376"/>
                  <a:gd name="connsiteY72" fmla="*/ 1082866 h 1500186"/>
                  <a:gd name="connsiteX73" fmla="*/ 5128339 w 6514376"/>
                  <a:gd name="connsiteY73" fmla="*/ 1082867 h 1500186"/>
                  <a:gd name="connsiteX74" fmla="*/ 5128339 w 6514376"/>
                  <a:gd name="connsiteY74" fmla="*/ 1082867 h 1500186"/>
                  <a:gd name="connsiteX75" fmla="*/ 5120531 w 6514376"/>
                  <a:gd name="connsiteY75" fmla="*/ 1184489 h 1500186"/>
                  <a:gd name="connsiteX76" fmla="*/ 5118169 w 6514376"/>
                  <a:gd name="connsiteY76" fmla="*/ 1215230 h 1500186"/>
                  <a:gd name="connsiteX77" fmla="*/ 5118169 w 6514376"/>
                  <a:gd name="connsiteY77" fmla="*/ 1215231 h 1500186"/>
                  <a:gd name="connsiteX78" fmla="*/ 5120531 w 6514376"/>
                  <a:gd name="connsiteY78" fmla="*/ 1184489 h 1500186"/>
                  <a:gd name="connsiteX79" fmla="*/ 5128339 w 6514376"/>
                  <a:gd name="connsiteY79" fmla="*/ 1082867 h 1500186"/>
                  <a:gd name="connsiteX80" fmla="*/ 5173831 w 6514376"/>
                  <a:gd name="connsiteY80" fmla="*/ 916834 h 1500186"/>
                  <a:gd name="connsiteX81" fmla="*/ 5189537 w 6514376"/>
                  <a:gd name="connsiteY81" fmla="*/ 877580 h 1500186"/>
                  <a:gd name="connsiteX82" fmla="*/ 5268912 w 6514376"/>
                  <a:gd name="connsiteY82" fmla="*/ 729277 h 1500186"/>
                  <a:gd name="connsiteX83" fmla="*/ 5337214 w 6514376"/>
                  <a:gd name="connsiteY83" fmla="*/ 647760 h 1500186"/>
                  <a:gd name="connsiteX84" fmla="*/ 5392254 w 6514376"/>
                  <a:gd name="connsiteY84" fmla="*/ 639488 h 1500186"/>
                  <a:gd name="connsiteX85" fmla="*/ 5482500 w 6514376"/>
                  <a:gd name="connsiteY85" fmla="*/ 635001 h 1500186"/>
                  <a:gd name="connsiteX86" fmla="*/ 6360593 w 6514376"/>
                  <a:gd name="connsiteY86" fmla="*/ 1415292 h 1500186"/>
                  <a:gd name="connsiteX87" fmla="*/ 6364946 w 6514376"/>
                  <a:gd name="connsiteY87" fmla="*/ 1500186 h 1500186"/>
                  <a:gd name="connsiteX88" fmla="*/ 5167699 w 6514376"/>
                  <a:gd name="connsiteY88" fmla="*/ 1500186 h 1500186"/>
                  <a:gd name="connsiteX89" fmla="*/ 5167699 w 6514376"/>
                  <a:gd name="connsiteY89" fmla="*/ 1500185 h 1500186"/>
                  <a:gd name="connsiteX90" fmla="*/ 4684280 w 6514376"/>
                  <a:gd name="connsiteY90" fmla="*/ 1500185 h 1500186"/>
                  <a:gd name="connsiteX91" fmla="*/ 4684280 w 6514376"/>
                  <a:gd name="connsiteY91" fmla="*/ 1500186 h 1500186"/>
                  <a:gd name="connsiteX92" fmla="*/ 4600054 w 6514376"/>
                  <a:gd name="connsiteY92" fmla="*/ 1500186 h 1500186"/>
                  <a:gd name="connsiteX93" fmla="*/ 4604407 w 6514376"/>
                  <a:gd name="connsiteY93" fmla="*/ 1415292 h 1500186"/>
                  <a:gd name="connsiteX94" fmla="*/ 4621552 w 6514376"/>
                  <a:gd name="connsiteY94" fmla="*/ 1320566 h 1500186"/>
                  <a:gd name="connsiteX95" fmla="*/ 4604407 w 6514376"/>
                  <a:gd name="connsiteY95" fmla="*/ 1415291 h 1500186"/>
                  <a:gd name="connsiteX96" fmla="*/ 4600054 w 6514376"/>
                  <a:gd name="connsiteY96" fmla="*/ 1500185 h 1500186"/>
                  <a:gd name="connsiteX97" fmla="*/ 3880721 w 6514376"/>
                  <a:gd name="connsiteY97" fmla="*/ 1500185 h 1500186"/>
                  <a:gd name="connsiteX98" fmla="*/ 3880721 w 6514376"/>
                  <a:gd name="connsiteY98" fmla="*/ 1500186 h 1500186"/>
                  <a:gd name="connsiteX99" fmla="*/ 3397455 w 6514376"/>
                  <a:gd name="connsiteY99" fmla="*/ 1500186 h 1500186"/>
                  <a:gd name="connsiteX100" fmla="*/ 2887686 w 6514376"/>
                  <a:gd name="connsiteY100" fmla="*/ 1500186 h 1500186"/>
                  <a:gd name="connsiteX101" fmla="*/ 2957375 w 6514376"/>
                  <a:gd name="connsiteY101" fmla="*/ 1409545 h 1500186"/>
                  <a:gd name="connsiteX102" fmla="*/ 3002887 w 6514376"/>
                  <a:gd name="connsiteY102" fmla="*/ 1306333 h 1500186"/>
                  <a:gd name="connsiteX103" fmla="*/ 3002887 w 6514376"/>
                  <a:gd name="connsiteY103" fmla="*/ 1306333 h 1500186"/>
                  <a:gd name="connsiteX104" fmla="*/ 2957375 w 6514376"/>
                  <a:gd name="connsiteY104" fmla="*/ 1409544 h 1500186"/>
                  <a:gd name="connsiteX105" fmla="*/ 2887686 w 6514376"/>
                  <a:gd name="connsiteY105" fmla="*/ 1500185 h 1500186"/>
                  <a:gd name="connsiteX106" fmla="*/ 2701193 w 6514376"/>
                  <a:gd name="connsiteY106" fmla="*/ 1500185 h 1500186"/>
                  <a:gd name="connsiteX107" fmla="*/ 2677412 w 6514376"/>
                  <a:gd name="connsiteY107" fmla="*/ 1424933 h 1500186"/>
                  <a:gd name="connsiteX108" fmla="*/ 2664688 w 6514376"/>
                  <a:gd name="connsiteY108" fmla="*/ 1300958 h 1500186"/>
                  <a:gd name="connsiteX109" fmla="*/ 2664688 w 6514376"/>
                  <a:gd name="connsiteY109" fmla="*/ 1300958 h 1500186"/>
                  <a:gd name="connsiteX110" fmla="*/ 2677412 w 6514376"/>
                  <a:gd name="connsiteY110" fmla="*/ 1424934 h 1500186"/>
                  <a:gd name="connsiteX111" fmla="*/ 2701193 w 6514376"/>
                  <a:gd name="connsiteY111" fmla="*/ 1500186 h 1500186"/>
                  <a:gd name="connsiteX112" fmla="*/ 2256984 w 6514376"/>
                  <a:gd name="connsiteY112" fmla="*/ 1500186 h 1500186"/>
                  <a:gd name="connsiteX113" fmla="*/ 1964125 w 6514376"/>
                  <a:gd name="connsiteY113" fmla="*/ 1500186 h 1500186"/>
                  <a:gd name="connsiteX114" fmla="*/ 1619426 w 6514376"/>
                  <a:gd name="connsiteY114" fmla="*/ 1500186 h 1500186"/>
                  <a:gd name="connsiteX115" fmla="*/ 595292 w 6514376"/>
                  <a:gd name="connsiteY115" fmla="*/ 1500186 h 1500186"/>
                  <a:gd name="connsiteX116" fmla="*/ 600473 w 6514376"/>
                  <a:gd name="connsiteY116" fmla="*/ 1444042 h 1500186"/>
                  <a:gd name="connsiteX117" fmla="*/ 1455589 w 6514376"/>
                  <a:gd name="connsiteY117" fmla="*/ 736257 h 1500186"/>
                  <a:gd name="connsiteX118" fmla="*/ 1503397 w 6514376"/>
                  <a:gd name="connsiteY118" fmla="*/ 740641 h 1500186"/>
                  <a:gd name="connsiteX119" fmla="*/ 1539976 w 6514376"/>
                  <a:gd name="connsiteY119" fmla="*/ 743995 h 1500186"/>
                  <a:gd name="connsiteX120" fmla="*/ 1704472 w 6514376"/>
                  <a:gd name="connsiteY120" fmla="*/ 783888 h 1500186"/>
                  <a:gd name="connsiteX121" fmla="*/ 1851187 w 6514376"/>
                  <a:gd name="connsiteY121" fmla="*/ 851885 h 1500186"/>
                  <a:gd name="connsiteX122" fmla="*/ 1893790 w 6514376"/>
                  <a:gd name="connsiteY122" fmla="*/ 765332 h 1500186"/>
                  <a:gd name="connsiteX123" fmla="*/ 2400109 w 6514376"/>
                  <a:gd name="connsiteY123" fmla="*/ 472089 h 1500186"/>
                  <a:gd name="connsiteX124" fmla="*/ 2765848 w 6514376"/>
                  <a:gd name="connsiteY124" fmla="*/ 571408 h 1500186"/>
                  <a:gd name="connsiteX125" fmla="*/ 2801104 w 6514376"/>
                  <a:gd name="connsiteY125" fmla="*/ 597186 h 1500186"/>
                  <a:gd name="connsiteX126" fmla="*/ 2804559 w 6514376"/>
                  <a:gd name="connsiteY126" fmla="*/ 592260 h 1500186"/>
                  <a:gd name="connsiteX127" fmla="*/ 3066572 w 6514376"/>
                  <a:gd name="connsiteY127" fmla="*/ 436261 h 1500186"/>
                  <a:gd name="connsiteX128" fmla="*/ 3103078 w 6514376"/>
                  <a:gd name="connsiteY128" fmla="*/ 432625 h 1500186"/>
                  <a:gd name="connsiteX129" fmla="*/ 3095028 w 6514376"/>
                  <a:gd name="connsiteY129" fmla="*/ 420855 h 1500186"/>
                  <a:gd name="connsiteX130" fmla="*/ 3077438 w 6514376"/>
                  <a:gd name="connsiteY130" fmla="*/ 334963 h 1500186"/>
                  <a:gd name="connsiteX131" fmla="*/ 3301276 w 6514376"/>
                  <a:gd name="connsiteY131" fmla="*/ 114300 h 1500186"/>
                  <a:gd name="connsiteX132" fmla="*/ 3507524 w 6514376"/>
                  <a:gd name="connsiteY132" fmla="*/ 249071 h 1500186"/>
                  <a:gd name="connsiteX133" fmla="*/ 3511591 w 6514376"/>
                  <a:gd name="connsiteY133" fmla="*/ 268929 h 1500186"/>
                  <a:gd name="connsiteX134" fmla="*/ 3547558 w 6514376"/>
                  <a:gd name="connsiteY134" fmla="*/ 257862 h 1500186"/>
                  <a:gd name="connsiteX135" fmla="*/ 3602107 w 6514376"/>
                  <a:gd name="connsiteY135" fmla="*/ 252412 h 1500186"/>
                  <a:gd name="connsiteX136" fmla="*/ 3656656 w 6514376"/>
                  <a:gd name="connsiteY136" fmla="*/ 257862 h 1500186"/>
                  <a:gd name="connsiteX137" fmla="*/ 3697668 w 6514376"/>
                  <a:gd name="connsiteY137" fmla="*/ 270481 h 1500186"/>
                  <a:gd name="connsiteX138" fmla="*/ 3707232 w 6514376"/>
                  <a:gd name="connsiteY138" fmla="*/ 262321 h 1500186"/>
                  <a:gd name="connsiteX139" fmla="*/ 3750463 w 6514376"/>
                  <a:gd name="connsiteY139" fmla="*/ 239202 h 1500186"/>
                  <a:gd name="connsiteX140" fmla="*/ 3730889 w 6514376"/>
                  <a:gd name="connsiteY140" fmla="*/ 210619 h 1500186"/>
                  <a:gd name="connsiteX141" fmla="*/ 3718788 w 6514376"/>
                  <a:gd name="connsiteY141" fmla="*/ 151607 h 1500186"/>
                  <a:gd name="connsiteX142" fmla="*/ 3872776 w 6514376"/>
                  <a:gd name="connsiteY142" fmla="*/ 0 h 1500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6514376" h="1500186">
                    <a:moveTo>
                      <a:pt x="4630066" y="1279871"/>
                    </a:moveTo>
                    <a:lnTo>
                      <a:pt x="4627638" y="1286942"/>
                    </a:lnTo>
                    <a:lnTo>
                      <a:pt x="4627638" y="1286943"/>
                    </a:lnTo>
                    <a:close/>
                    <a:moveTo>
                      <a:pt x="3631997" y="786002"/>
                    </a:moveTo>
                    <a:lnTo>
                      <a:pt x="3641110" y="790860"/>
                    </a:lnTo>
                    <a:lnTo>
                      <a:pt x="3641130" y="790876"/>
                    </a:lnTo>
                    <a:lnTo>
                      <a:pt x="3743136" y="877645"/>
                    </a:lnTo>
                    <a:lnTo>
                      <a:pt x="3768994" y="907328"/>
                    </a:lnTo>
                    <a:lnTo>
                      <a:pt x="3826919" y="987392"/>
                    </a:lnTo>
                    <a:lnTo>
                      <a:pt x="3847147" y="1021489"/>
                    </a:lnTo>
                    <a:lnTo>
                      <a:pt x="3897500" y="1147196"/>
                    </a:lnTo>
                    <a:lnTo>
                      <a:pt x="3897509" y="1147221"/>
                    </a:lnTo>
                    <a:lnTo>
                      <a:pt x="3917226" y="1300958"/>
                    </a:lnTo>
                    <a:lnTo>
                      <a:pt x="3917226" y="1300957"/>
                    </a:lnTo>
                    <a:cubicBezTo>
                      <a:pt x="3917226" y="1247873"/>
                      <a:pt x="3910381" y="1196358"/>
                      <a:pt x="3897509" y="1147220"/>
                    </a:cubicBezTo>
                    <a:lnTo>
                      <a:pt x="3897500" y="1147196"/>
                    </a:lnTo>
                    <a:lnTo>
                      <a:pt x="3858727" y="1041008"/>
                    </a:lnTo>
                    <a:lnTo>
                      <a:pt x="3847147" y="1021489"/>
                    </a:lnTo>
                    <a:lnTo>
                      <a:pt x="3841639" y="1007737"/>
                    </a:lnTo>
                    <a:lnTo>
                      <a:pt x="3826919" y="987392"/>
                    </a:lnTo>
                    <a:lnTo>
                      <a:pt x="3801683" y="944851"/>
                    </a:lnTo>
                    <a:lnTo>
                      <a:pt x="3768994" y="907328"/>
                    </a:lnTo>
                    <a:lnTo>
                      <a:pt x="3754533" y="887339"/>
                    </a:lnTo>
                    <a:lnTo>
                      <a:pt x="3743136" y="877645"/>
                    </a:lnTo>
                    <a:lnTo>
                      <a:pt x="3728452" y="860789"/>
                    </a:lnTo>
                    <a:lnTo>
                      <a:pt x="3641130" y="790876"/>
                    </a:lnTo>
                    <a:lnTo>
                      <a:pt x="3641110" y="790859"/>
                    </a:lnTo>
                    <a:lnTo>
                      <a:pt x="3631999" y="786002"/>
                    </a:lnTo>
                    <a:close/>
                    <a:moveTo>
                      <a:pt x="863451" y="406849"/>
                    </a:moveTo>
                    <a:cubicBezTo>
                      <a:pt x="891410" y="407993"/>
                      <a:pt x="919566" y="410553"/>
                      <a:pt x="947838" y="414587"/>
                    </a:cubicBezTo>
                    <a:cubicBezTo>
                      <a:pt x="1176500" y="446859"/>
                      <a:pt x="1370365" y="566015"/>
                      <a:pt x="1498988" y="733580"/>
                    </a:cubicBezTo>
                    <a:lnTo>
                      <a:pt x="1503396" y="740640"/>
                    </a:lnTo>
                    <a:lnTo>
                      <a:pt x="1455588" y="736256"/>
                    </a:lnTo>
                    <a:cubicBezTo>
                      <a:pt x="1036204" y="719092"/>
                      <a:pt x="661055" y="1020475"/>
                      <a:pt x="600472" y="1444041"/>
                    </a:cubicBezTo>
                    <a:lnTo>
                      <a:pt x="595291" y="1500185"/>
                    </a:lnTo>
                    <a:lnTo>
                      <a:pt x="47700" y="1500185"/>
                    </a:lnTo>
                    <a:lnTo>
                      <a:pt x="27830" y="1439057"/>
                    </a:lnTo>
                    <a:cubicBezTo>
                      <a:pt x="-54" y="1336191"/>
                      <a:pt x="-7821" y="1226344"/>
                      <a:pt x="8335" y="1114634"/>
                    </a:cubicBezTo>
                    <a:cubicBezTo>
                      <a:pt x="68918" y="691068"/>
                      <a:pt x="444067" y="389685"/>
                      <a:pt x="863451" y="406849"/>
                    </a:cubicBezTo>
                    <a:close/>
                    <a:moveTo>
                      <a:pt x="6000819" y="346073"/>
                    </a:moveTo>
                    <a:cubicBezTo>
                      <a:pt x="6183622" y="346073"/>
                      <a:pt x="6353445" y="400795"/>
                      <a:pt x="6494317" y="494511"/>
                    </a:cubicBezTo>
                    <a:lnTo>
                      <a:pt x="6514376" y="510808"/>
                    </a:lnTo>
                    <a:lnTo>
                      <a:pt x="6514376" y="1500185"/>
                    </a:lnTo>
                    <a:lnTo>
                      <a:pt x="6364946" y="1500185"/>
                    </a:lnTo>
                    <a:lnTo>
                      <a:pt x="6360593" y="1415291"/>
                    </a:lnTo>
                    <a:cubicBezTo>
                      <a:pt x="6315392" y="977013"/>
                      <a:pt x="5939507" y="635000"/>
                      <a:pt x="5482500" y="635000"/>
                    </a:cubicBezTo>
                    <a:cubicBezTo>
                      <a:pt x="5452033" y="635000"/>
                      <a:pt x="5421926" y="636520"/>
                      <a:pt x="5392254" y="639487"/>
                    </a:cubicBezTo>
                    <a:lnTo>
                      <a:pt x="5337214" y="647759"/>
                    </a:lnTo>
                    <a:lnTo>
                      <a:pt x="5376691" y="600643"/>
                    </a:lnTo>
                    <a:cubicBezTo>
                      <a:pt x="5536420" y="443357"/>
                      <a:pt x="5757082" y="346073"/>
                      <a:pt x="6000819" y="346073"/>
                    </a:cubicBezTo>
                    <a:close/>
                    <a:moveTo>
                      <a:pt x="3872776" y="0"/>
                    </a:moveTo>
                    <a:cubicBezTo>
                      <a:pt x="3957821" y="0"/>
                      <a:pt x="4026764" y="67877"/>
                      <a:pt x="4026764" y="151607"/>
                    </a:cubicBezTo>
                    <a:cubicBezTo>
                      <a:pt x="4026764" y="172539"/>
                      <a:pt x="4022455" y="192481"/>
                      <a:pt x="4014663" y="210619"/>
                    </a:cubicBezTo>
                    <a:lnTo>
                      <a:pt x="4001821" y="229371"/>
                    </a:lnTo>
                    <a:lnTo>
                      <a:pt x="4013604" y="232975"/>
                    </a:lnTo>
                    <a:cubicBezTo>
                      <a:pt x="4129554" y="281295"/>
                      <a:pt x="4210912" y="394414"/>
                      <a:pt x="4210912" y="526256"/>
                    </a:cubicBezTo>
                    <a:lnTo>
                      <a:pt x="4204812" y="556024"/>
                    </a:lnTo>
                    <a:lnTo>
                      <a:pt x="4241728" y="563961"/>
                    </a:lnTo>
                    <a:lnTo>
                      <a:pt x="4289122" y="581559"/>
                    </a:lnTo>
                    <a:lnTo>
                      <a:pt x="4338915" y="541029"/>
                    </a:lnTo>
                    <a:cubicBezTo>
                      <a:pt x="4404791" y="497124"/>
                      <a:pt x="4484204" y="471487"/>
                      <a:pt x="4569688" y="471487"/>
                    </a:cubicBezTo>
                    <a:cubicBezTo>
                      <a:pt x="4740655" y="471487"/>
                      <a:pt x="4887343" y="574034"/>
                      <a:pt x="4950002" y="720182"/>
                    </a:cubicBezTo>
                    <a:lnTo>
                      <a:pt x="4966662" y="801590"/>
                    </a:lnTo>
                    <a:lnTo>
                      <a:pt x="4989002" y="783439"/>
                    </a:lnTo>
                    <a:cubicBezTo>
                      <a:pt x="5082917" y="720961"/>
                      <a:pt x="5189698" y="675814"/>
                      <a:pt x="5304615" y="652658"/>
                    </a:cubicBezTo>
                    <a:lnTo>
                      <a:pt x="5337214" y="647759"/>
                    </a:lnTo>
                    <a:lnTo>
                      <a:pt x="5268912" y="729276"/>
                    </a:lnTo>
                    <a:cubicBezTo>
                      <a:pt x="5245119" y="763956"/>
                      <a:pt x="5223801" y="800418"/>
                      <a:pt x="5205208" y="838415"/>
                    </a:cubicBezTo>
                    <a:lnTo>
                      <a:pt x="5189537" y="877580"/>
                    </a:lnTo>
                    <a:lnTo>
                      <a:pt x="5179393" y="896534"/>
                    </a:lnTo>
                    <a:lnTo>
                      <a:pt x="5173831" y="916834"/>
                    </a:lnTo>
                    <a:lnTo>
                      <a:pt x="5157851" y="956770"/>
                    </a:lnTo>
                    <a:cubicBezTo>
                      <a:pt x="5144957" y="997594"/>
                      <a:pt x="5135036" y="1039708"/>
                      <a:pt x="5128339" y="1082866"/>
                    </a:cubicBezTo>
                    <a:lnTo>
                      <a:pt x="5128339" y="1082867"/>
                    </a:lnTo>
                    <a:lnTo>
                      <a:pt x="5128339" y="1082867"/>
                    </a:lnTo>
                    <a:lnTo>
                      <a:pt x="5120531" y="1184489"/>
                    </a:lnTo>
                    <a:lnTo>
                      <a:pt x="5118169" y="1215230"/>
                    </a:lnTo>
                    <a:lnTo>
                      <a:pt x="5118169" y="1215231"/>
                    </a:lnTo>
                    <a:lnTo>
                      <a:pt x="5120531" y="1184489"/>
                    </a:lnTo>
                    <a:lnTo>
                      <a:pt x="5128339" y="1082867"/>
                    </a:lnTo>
                    <a:lnTo>
                      <a:pt x="5173831" y="916834"/>
                    </a:lnTo>
                    <a:lnTo>
                      <a:pt x="5189537" y="877580"/>
                    </a:lnTo>
                    <a:lnTo>
                      <a:pt x="5268912" y="729277"/>
                    </a:lnTo>
                    <a:lnTo>
                      <a:pt x="5337214" y="647760"/>
                    </a:lnTo>
                    <a:lnTo>
                      <a:pt x="5392254" y="639488"/>
                    </a:lnTo>
                    <a:cubicBezTo>
                      <a:pt x="5421926" y="636521"/>
                      <a:pt x="5452033" y="635001"/>
                      <a:pt x="5482500" y="635001"/>
                    </a:cubicBezTo>
                    <a:cubicBezTo>
                      <a:pt x="5939507" y="635001"/>
                      <a:pt x="6315392" y="977014"/>
                      <a:pt x="6360593" y="1415292"/>
                    </a:cubicBezTo>
                    <a:lnTo>
                      <a:pt x="6364946" y="1500186"/>
                    </a:lnTo>
                    <a:lnTo>
                      <a:pt x="5167699" y="1500186"/>
                    </a:lnTo>
                    <a:lnTo>
                      <a:pt x="5167699" y="1500185"/>
                    </a:lnTo>
                    <a:lnTo>
                      <a:pt x="4684280" y="1500185"/>
                    </a:lnTo>
                    <a:lnTo>
                      <a:pt x="4684280" y="1500186"/>
                    </a:lnTo>
                    <a:lnTo>
                      <a:pt x="4600054" y="1500186"/>
                    </a:lnTo>
                    <a:lnTo>
                      <a:pt x="4604407" y="1415292"/>
                    </a:lnTo>
                    <a:lnTo>
                      <a:pt x="4621552" y="1320566"/>
                    </a:lnTo>
                    <a:lnTo>
                      <a:pt x="4604407" y="1415291"/>
                    </a:lnTo>
                    <a:lnTo>
                      <a:pt x="4600054" y="1500185"/>
                    </a:lnTo>
                    <a:lnTo>
                      <a:pt x="3880721" y="1500185"/>
                    </a:lnTo>
                    <a:lnTo>
                      <a:pt x="3880721" y="1500186"/>
                    </a:lnTo>
                    <a:lnTo>
                      <a:pt x="3397455" y="1500186"/>
                    </a:lnTo>
                    <a:lnTo>
                      <a:pt x="2887686" y="1500186"/>
                    </a:lnTo>
                    <a:lnTo>
                      <a:pt x="2957375" y="1409545"/>
                    </a:lnTo>
                    <a:lnTo>
                      <a:pt x="3002887" y="1306333"/>
                    </a:lnTo>
                    <a:lnTo>
                      <a:pt x="3002887" y="1306333"/>
                    </a:lnTo>
                    <a:lnTo>
                      <a:pt x="2957375" y="1409544"/>
                    </a:lnTo>
                    <a:lnTo>
                      <a:pt x="2887686" y="1500185"/>
                    </a:lnTo>
                    <a:lnTo>
                      <a:pt x="2701193" y="1500185"/>
                    </a:lnTo>
                    <a:lnTo>
                      <a:pt x="2677412" y="1424933"/>
                    </a:lnTo>
                    <a:lnTo>
                      <a:pt x="2664688" y="1300958"/>
                    </a:lnTo>
                    <a:lnTo>
                      <a:pt x="2664688" y="1300958"/>
                    </a:lnTo>
                    <a:cubicBezTo>
                      <a:pt x="2664688" y="1343426"/>
                      <a:pt x="2669069" y="1384889"/>
                      <a:pt x="2677412" y="1424934"/>
                    </a:cubicBezTo>
                    <a:lnTo>
                      <a:pt x="2701193" y="1500186"/>
                    </a:lnTo>
                    <a:lnTo>
                      <a:pt x="2256984" y="1500186"/>
                    </a:lnTo>
                    <a:lnTo>
                      <a:pt x="1964125" y="1500186"/>
                    </a:lnTo>
                    <a:lnTo>
                      <a:pt x="1619426" y="1500186"/>
                    </a:lnTo>
                    <a:lnTo>
                      <a:pt x="595292" y="1500186"/>
                    </a:lnTo>
                    <a:lnTo>
                      <a:pt x="600473" y="1444042"/>
                    </a:lnTo>
                    <a:cubicBezTo>
                      <a:pt x="661056" y="1020476"/>
                      <a:pt x="1036205" y="719093"/>
                      <a:pt x="1455589" y="736257"/>
                    </a:cubicBezTo>
                    <a:lnTo>
                      <a:pt x="1503397" y="740641"/>
                    </a:lnTo>
                    <a:lnTo>
                      <a:pt x="1539976" y="743995"/>
                    </a:lnTo>
                    <a:cubicBezTo>
                      <a:pt x="1597141" y="752063"/>
                      <a:pt x="1652132" y="765561"/>
                      <a:pt x="1704472" y="783888"/>
                    </a:cubicBezTo>
                    <a:lnTo>
                      <a:pt x="1851187" y="851885"/>
                    </a:lnTo>
                    <a:lnTo>
                      <a:pt x="1893790" y="765332"/>
                    </a:lnTo>
                    <a:cubicBezTo>
                      <a:pt x="1997967" y="597314"/>
                      <a:pt x="2182525" y="481394"/>
                      <a:pt x="2400109" y="472089"/>
                    </a:cubicBezTo>
                    <a:cubicBezTo>
                      <a:pt x="2534156" y="466273"/>
                      <a:pt x="2660614" y="503619"/>
                      <a:pt x="2765848" y="571408"/>
                    </a:cubicBezTo>
                    <a:lnTo>
                      <a:pt x="2801104" y="597186"/>
                    </a:lnTo>
                    <a:lnTo>
                      <a:pt x="2804559" y="592260"/>
                    </a:lnTo>
                    <a:cubicBezTo>
                      <a:pt x="2870121" y="513778"/>
                      <a:pt x="2961861" y="457429"/>
                      <a:pt x="3066572" y="436261"/>
                    </a:cubicBezTo>
                    <a:lnTo>
                      <a:pt x="3103078" y="432625"/>
                    </a:lnTo>
                    <a:lnTo>
                      <a:pt x="3095028" y="420855"/>
                    </a:lnTo>
                    <a:cubicBezTo>
                      <a:pt x="3083702" y="394455"/>
                      <a:pt x="3077438" y="365430"/>
                      <a:pt x="3077438" y="334963"/>
                    </a:cubicBezTo>
                    <a:cubicBezTo>
                      <a:pt x="3077438" y="213094"/>
                      <a:pt x="3177654" y="114300"/>
                      <a:pt x="3301276" y="114300"/>
                    </a:cubicBezTo>
                    <a:cubicBezTo>
                      <a:pt x="3393993" y="114300"/>
                      <a:pt x="3473543" y="169871"/>
                      <a:pt x="3507524" y="249071"/>
                    </a:cubicBezTo>
                    <a:lnTo>
                      <a:pt x="3511591" y="268929"/>
                    </a:lnTo>
                    <a:lnTo>
                      <a:pt x="3547558" y="257862"/>
                    </a:lnTo>
                    <a:cubicBezTo>
                      <a:pt x="3565178" y="254289"/>
                      <a:pt x="3583421" y="252412"/>
                      <a:pt x="3602107" y="252412"/>
                    </a:cubicBezTo>
                    <a:cubicBezTo>
                      <a:pt x="3620793" y="252412"/>
                      <a:pt x="3639036" y="254289"/>
                      <a:pt x="3656656" y="257862"/>
                    </a:cubicBezTo>
                    <a:lnTo>
                      <a:pt x="3697668" y="270481"/>
                    </a:lnTo>
                    <a:lnTo>
                      <a:pt x="3707232" y="262321"/>
                    </a:lnTo>
                    <a:lnTo>
                      <a:pt x="3750463" y="239202"/>
                    </a:lnTo>
                    <a:lnTo>
                      <a:pt x="3730889" y="210619"/>
                    </a:lnTo>
                    <a:cubicBezTo>
                      <a:pt x="3723097" y="192481"/>
                      <a:pt x="3718788" y="172539"/>
                      <a:pt x="3718788" y="151607"/>
                    </a:cubicBezTo>
                    <a:cubicBezTo>
                      <a:pt x="3718788" y="67877"/>
                      <a:pt x="3787731" y="0"/>
                      <a:pt x="387277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7200"/>
              </a:p>
            </p:txBody>
          </p:sp>
        </p:grpSp>
        <p:sp>
          <p:nvSpPr>
            <p:cNvPr id="80" name="Freeform 6">
              <a:extLst>
                <a:ext uri="{FF2B5EF4-FFF2-40B4-BE49-F238E27FC236}">
                  <a16:creationId xmlns:a16="http://schemas.microsoft.com/office/drawing/2014/main" id="{5929FD6B-4F67-4DF9-BC12-B0DDB53A1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0420" y="1533940"/>
              <a:ext cx="265171" cy="99550"/>
            </a:xfrm>
            <a:custGeom>
              <a:avLst/>
              <a:gdLst>
                <a:gd name="T0" fmla="*/ 6 w 96"/>
                <a:gd name="T1" fmla="*/ 20 h 36"/>
                <a:gd name="T2" fmla="*/ 23 w 96"/>
                <a:gd name="T3" fmla="*/ 17 h 36"/>
                <a:gd name="T4" fmla="*/ 47 w 96"/>
                <a:gd name="T5" fmla="*/ 0 h 36"/>
                <a:gd name="T6" fmla="*/ 74 w 96"/>
                <a:gd name="T7" fmla="*/ 25 h 36"/>
                <a:gd name="T8" fmla="*/ 96 w 96"/>
                <a:gd name="T9" fmla="*/ 36 h 36"/>
                <a:gd name="T10" fmla="*/ 0 w 96"/>
                <a:gd name="T11" fmla="*/ 36 h 36"/>
                <a:gd name="T12" fmla="*/ 6 w 96"/>
                <a:gd name="T13" fmla="*/ 2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36">
                  <a:moveTo>
                    <a:pt x="6" y="20"/>
                  </a:moveTo>
                  <a:cubicBezTo>
                    <a:pt x="13" y="15"/>
                    <a:pt x="20" y="16"/>
                    <a:pt x="23" y="17"/>
                  </a:cubicBezTo>
                  <a:cubicBezTo>
                    <a:pt x="26" y="9"/>
                    <a:pt x="33" y="0"/>
                    <a:pt x="47" y="0"/>
                  </a:cubicBezTo>
                  <a:cubicBezTo>
                    <a:pt x="72" y="0"/>
                    <a:pt x="74" y="25"/>
                    <a:pt x="74" y="25"/>
                  </a:cubicBezTo>
                  <a:cubicBezTo>
                    <a:pt x="92" y="19"/>
                    <a:pt x="96" y="35"/>
                    <a:pt x="96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26"/>
                    <a:pt x="6" y="20"/>
                    <a:pt x="6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/>
            </a:p>
          </p:txBody>
        </p:sp>
        <p:sp>
          <p:nvSpPr>
            <p:cNvPr id="81" name="Freeform 7">
              <a:extLst>
                <a:ext uri="{FF2B5EF4-FFF2-40B4-BE49-F238E27FC236}">
                  <a16:creationId xmlns:a16="http://schemas.microsoft.com/office/drawing/2014/main" id="{577ACBD6-C33A-4BD7-ACA9-A505FA60E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3378" y="1406186"/>
              <a:ext cx="480928" cy="182244"/>
            </a:xfrm>
            <a:custGeom>
              <a:avLst/>
              <a:gdLst>
                <a:gd name="T0" fmla="*/ 25 w 198"/>
                <a:gd name="T1" fmla="*/ 22 h 43"/>
                <a:gd name="T2" fmla="*/ 38 w 198"/>
                <a:gd name="T3" fmla="*/ 26 h 43"/>
                <a:gd name="T4" fmla="*/ 74 w 198"/>
                <a:gd name="T5" fmla="*/ 5 h 43"/>
                <a:gd name="T6" fmla="*/ 108 w 198"/>
                <a:gd name="T7" fmla="*/ 23 h 43"/>
                <a:gd name="T8" fmla="*/ 139 w 198"/>
                <a:gd name="T9" fmla="*/ 0 h 43"/>
                <a:gd name="T10" fmla="*/ 171 w 198"/>
                <a:gd name="T11" fmla="*/ 29 h 43"/>
                <a:gd name="T12" fmla="*/ 175 w 198"/>
                <a:gd name="T13" fmla="*/ 29 h 43"/>
                <a:gd name="T14" fmla="*/ 198 w 198"/>
                <a:gd name="T15" fmla="*/ 43 h 43"/>
                <a:gd name="T16" fmla="*/ 0 w 198"/>
                <a:gd name="T17" fmla="*/ 43 h 43"/>
                <a:gd name="T18" fmla="*/ 25 w 198"/>
                <a:gd name="T19" fmla="*/ 2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43">
                  <a:moveTo>
                    <a:pt x="25" y="22"/>
                  </a:moveTo>
                  <a:cubicBezTo>
                    <a:pt x="30" y="22"/>
                    <a:pt x="34" y="23"/>
                    <a:pt x="38" y="26"/>
                  </a:cubicBezTo>
                  <a:cubicBezTo>
                    <a:pt x="45" y="13"/>
                    <a:pt x="59" y="5"/>
                    <a:pt x="74" y="5"/>
                  </a:cubicBezTo>
                  <a:cubicBezTo>
                    <a:pt x="88" y="5"/>
                    <a:pt x="101" y="12"/>
                    <a:pt x="108" y="23"/>
                  </a:cubicBezTo>
                  <a:cubicBezTo>
                    <a:pt x="112" y="10"/>
                    <a:pt x="124" y="0"/>
                    <a:pt x="139" y="0"/>
                  </a:cubicBezTo>
                  <a:cubicBezTo>
                    <a:pt x="155" y="0"/>
                    <a:pt x="169" y="13"/>
                    <a:pt x="171" y="29"/>
                  </a:cubicBezTo>
                  <a:cubicBezTo>
                    <a:pt x="172" y="29"/>
                    <a:pt x="173" y="29"/>
                    <a:pt x="175" y="29"/>
                  </a:cubicBezTo>
                  <a:cubicBezTo>
                    <a:pt x="185" y="29"/>
                    <a:pt x="193" y="34"/>
                    <a:pt x="198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3" y="31"/>
                    <a:pt x="13" y="22"/>
                    <a:pt x="25" y="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/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91D035D9-1C48-4BF5-8F70-D1C330F3B99F}"/>
              </a:ext>
            </a:extLst>
          </p:cNvPr>
          <p:cNvGrpSpPr/>
          <p:nvPr/>
        </p:nvGrpSpPr>
        <p:grpSpPr>
          <a:xfrm>
            <a:off x="6616563" y="5056726"/>
            <a:ext cx="6696633" cy="684851"/>
            <a:chOff x="6616563" y="5056726"/>
            <a:chExt cx="6696633" cy="684851"/>
          </a:xfrm>
        </p:grpSpPr>
        <p:sp>
          <p:nvSpPr>
            <p:cNvPr id="83" name="Inhaltsplatzhalter 4">
              <a:extLst>
                <a:ext uri="{FF2B5EF4-FFF2-40B4-BE49-F238E27FC236}">
                  <a16:creationId xmlns:a16="http://schemas.microsoft.com/office/drawing/2014/main" id="{9DC21ED0-05C7-4338-86B9-A8FACA12511E}"/>
                </a:ext>
              </a:extLst>
            </p:cNvPr>
            <p:cNvSpPr txBox="1">
              <a:spLocks/>
            </p:cNvSpPr>
            <p:nvPr/>
          </p:nvSpPr>
          <p:spPr>
            <a:xfrm>
              <a:off x="8596258" y="5095246"/>
              <a:ext cx="4716938" cy="64633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 latinLnBrk="1">
                <a:lnSpc>
                  <a:spcPct val="100000"/>
                </a:lnSpc>
                <a:spcAft>
                  <a:spcPts val="3400"/>
                </a:spcAft>
                <a:buNone/>
              </a:pPr>
              <a:r>
                <a:rPr lang="ko-KR" altLang="en-US" sz="4200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</a:t>
              </a:r>
              <a:r>
                <a:rPr lang="en-US" altLang="ko-KR" sz="4200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4200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공익신고의 정의</a:t>
              </a:r>
              <a:endParaRPr lang="en-US" altLang="ko-KR" sz="4200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87" name="사각형: 둥근 모서리 86">
              <a:extLst>
                <a:ext uri="{FF2B5EF4-FFF2-40B4-BE49-F238E27FC236}">
                  <a16:creationId xmlns:a16="http://schemas.microsoft.com/office/drawing/2014/main" id="{D2F1BC2F-DFA2-4173-BBDE-23CB360EB0AE}"/>
                </a:ext>
              </a:extLst>
            </p:cNvPr>
            <p:cNvSpPr/>
            <p:nvPr/>
          </p:nvSpPr>
          <p:spPr>
            <a:xfrm>
              <a:off x="6616563" y="5056726"/>
              <a:ext cx="1717852" cy="594187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000" dirty="0"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Step</a:t>
              </a:r>
              <a:r>
                <a:rPr lang="ko-KR" altLang="en-US" sz="3000" dirty="0"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 </a:t>
              </a:r>
              <a:r>
                <a:rPr lang="en-US" altLang="ko-KR" sz="3000" dirty="0"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1</a:t>
              </a:r>
              <a:endParaRPr lang="ko-KR" altLang="en-US" sz="3000" dirty="0"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81A2E2B1-83EB-49F3-A94E-B4BDBD4D1408}"/>
              </a:ext>
            </a:extLst>
          </p:cNvPr>
          <p:cNvGrpSpPr/>
          <p:nvPr/>
        </p:nvGrpSpPr>
        <p:grpSpPr>
          <a:xfrm>
            <a:off x="6616563" y="8329615"/>
            <a:ext cx="5808250" cy="653558"/>
            <a:chOff x="6616563" y="8329615"/>
            <a:chExt cx="5808250" cy="653558"/>
          </a:xfrm>
        </p:grpSpPr>
        <p:sp>
          <p:nvSpPr>
            <p:cNvPr id="90" name="사각형: 둥근 모서리 89">
              <a:extLst>
                <a:ext uri="{FF2B5EF4-FFF2-40B4-BE49-F238E27FC236}">
                  <a16:creationId xmlns:a16="http://schemas.microsoft.com/office/drawing/2014/main" id="{5ED010B1-9D15-4FC7-8C0B-D10190AFF4E4}"/>
                </a:ext>
              </a:extLst>
            </p:cNvPr>
            <p:cNvSpPr/>
            <p:nvPr/>
          </p:nvSpPr>
          <p:spPr>
            <a:xfrm>
              <a:off x="6616563" y="8329615"/>
              <a:ext cx="1717852" cy="594187"/>
            </a:xfrm>
            <a:prstGeom prst="roundRect">
              <a:avLst/>
            </a:prstGeom>
            <a:solidFill>
              <a:srgbClr val="8D4F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000" dirty="0"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Step</a:t>
              </a:r>
              <a:r>
                <a:rPr lang="ko-KR" altLang="en-US" sz="3000" dirty="0"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 </a:t>
              </a:r>
              <a:r>
                <a:rPr lang="en-US" altLang="ko-KR" sz="3000" dirty="0"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4</a:t>
              </a:r>
              <a:endParaRPr lang="ko-KR" altLang="en-US" sz="3000" dirty="0"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  <p:sp>
          <p:nvSpPr>
            <p:cNvPr id="82" name="Inhaltsplatzhalter 4">
              <a:extLst>
                <a:ext uri="{FF2B5EF4-FFF2-40B4-BE49-F238E27FC236}">
                  <a16:creationId xmlns:a16="http://schemas.microsoft.com/office/drawing/2014/main" id="{D63CB1F4-B0B4-4BF0-8B75-85487DE4FBB7}"/>
                </a:ext>
              </a:extLst>
            </p:cNvPr>
            <p:cNvSpPr txBox="1">
              <a:spLocks/>
            </p:cNvSpPr>
            <p:nvPr/>
          </p:nvSpPr>
          <p:spPr>
            <a:xfrm>
              <a:off x="8596258" y="8336842"/>
              <a:ext cx="3828555" cy="64633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Aft>
                  <a:spcPts val="3400"/>
                </a:spcAft>
                <a:buNone/>
              </a:pPr>
              <a:r>
                <a:rPr lang="ko-KR" altLang="en-US" sz="4200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r>
                <a:rPr lang="en-US" altLang="ko-KR" sz="4200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ko-KR" altLang="en-US" sz="4200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보호제도</a:t>
              </a:r>
              <a:endParaRPr lang="en-US" altLang="ko-KR" sz="4200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888A6EE8-6B13-4674-909A-D6F016B20716}"/>
              </a:ext>
            </a:extLst>
          </p:cNvPr>
          <p:cNvGrpSpPr/>
          <p:nvPr/>
        </p:nvGrpSpPr>
        <p:grpSpPr>
          <a:xfrm>
            <a:off x="6616563" y="7238652"/>
            <a:ext cx="9022468" cy="663989"/>
            <a:chOff x="6616563" y="7238652"/>
            <a:chExt cx="9022468" cy="663989"/>
          </a:xfrm>
        </p:grpSpPr>
        <p:sp>
          <p:nvSpPr>
            <p:cNvPr id="89" name="사각형: 둥근 모서리 88">
              <a:extLst>
                <a:ext uri="{FF2B5EF4-FFF2-40B4-BE49-F238E27FC236}">
                  <a16:creationId xmlns:a16="http://schemas.microsoft.com/office/drawing/2014/main" id="{9656C030-1087-4C93-AD6F-565338D6A08A}"/>
                </a:ext>
              </a:extLst>
            </p:cNvPr>
            <p:cNvSpPr/>
            <p:nvPr/>
          </p:nvSpPr>
          <p:spPr>
            <a:xfrm>
              <a:off x="6616563" y="7238652"/>
              <a:ext cx="1717852" cy="594187"/>
            </a:xfrm>
            <a:prstGeom prst="roundRect">
              <a:avLst/>
            </a:prstGeom>
            <a:solidFill>
              <a:srgbClr val="FDAA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000" dirty="0"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Step</a:t>
              </a:r>
              <a:r>
                <a:rPr lang="ko-KR" altLang="en-US" sz="3000" dirty="0"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 </a:t>
              </a:r>
              <a:r>
                <a:rPr lang="en-US" altLang="ko-KR" sz="3000" dirty="0"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3</a:t>
              </a:r>
              <a:endParaRPr lang="ko-KR" altLang="en-US" sz="3000" dirty="0"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  <p:sp>
          <p:nvSpPr>
            <p:cNvPr id="93" name="Inhaltsplatzhalter 4">
              <a:extLst>
                <a:ext uri="{FF2B5EF4-FFF2-40B4-BE49-F238E27FC236}">
                  <a16:creationId xmlns:a16="http://schemas.microsoft.com/office/drawing/2014/main" id="{D7532F89-ADEA-44FF-8A3B-AB3EDE6A3670}"/>
                </a:ext>
              </a:extLst>
            </p:cNvPr>
            <p:cNvSpPr txBox="1">
              <a:spLocks/>
            </p:cNvSpPr>
            <p:nvPr/>
          </p:nvSpPr>
          <p:spPr>
            <a:xfrm>
              <a:off x="8596258" y="7256310"/>
              <a:ext cx="7042773" cy="64633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Aft>
                  <a:spcPts val="3400"/>
                </a:spcAft>
                <a:buNone/>
              </a:pPr>
              <a:r>
                <a:rPr lang="ko-KR" altLang="en-US" sz="4200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신고처리 중점사항 및 신고사례</a:t>
              </a:r>
              <a:endParaRPr lang="en-US" altLang="ko-KR" sz="4200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4A9EF3B1-0CC1-46E7-9A24-70CB95D8E6C6}"/>
              </a:ext>
            </a:extLst>
          </p:cNvPr>
          <p:cNvGrpSpPr/>
          <p:nvPr/>
        </p:nvGrpSpPr>
        <p:grpSpPr>
          <a:xfrm>
            <a:off x="6616563" y="9391552"/>
            <a:ext cx="5808250" cy="672152"/>
            <a:chOff x="6616563" y="9391552"/>
            <a:chExt cx="5808250" cy="672152"/>
          </a:xfrm>
        </p:grpSpPr>
        <p:sp>
          <p:nvSpPr>
            <p:cNvPr id="91" name="사각형: 둥근 모서리 90">
              <a:extLst>
                <a:ext uri="{FF2B5EF4-FFF2-40B4-BE49-F238E27FC236}">
                  <a16:creationId xmlns:a16="http://schemas.microsoft.com/office/drawing/2014/main" id="{44BF7247-DEE5-43C7-925B-932FA21B3BCB}"/>
                </a:ext>
              </a:extLst>
            </p:cNvPr>
            <p:cNvSpPr/>
            <p:nvPr/>
          </p:nvSpPr>
          <p:spPr>
            <a:xfrm>
              <a:off x="6616563" y="9391552"/>
              <a:ext cx="1717852" cy="594187"/>
            </a:xfrm>
            <a:prstGeom prst="roundRect">
              <a:avLst/>
            </a:prstGeom>
            <a:solidFill>
              <a:srgbClr val="85B5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000" dirty="0"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Step</a:t>
              </a:r>
              <a:r>
                <a:rPr lang="ko-KR" altLang="en-US" sz="3000" dirty="0"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 </a:t>
              </a:r>
              <a:r>
                <a:rPr lang="en-US" altLang="ko-KR" sz="3000" dirty="0"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5</a:t>
              </a:r>
              <a:endParaRPr lang="ko-KR" altLang="en-US" sz="3000" dirty="0"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  <p:sp>
          <p:nvSpPr>
            <p:cNvPr id="94" name="Inhaltsplatzhalter 4">
              <a:extLst>
                <a:ext uri="{FF2B5EF4-FFF2-40B4-BE49-F238E27FC236}">
                  <a16:creationId xmlns:a16="http://schemas.microsoft.com/office/drawing/2014/main" id="{C0FF22AA-29DF-4C3A-B759-9A45545FB2BD}"/>
                </a:ext>
              </a:extLst>
            </p:cNvPr>
            <p:cNvSpPr txBox="1">
              <a:spLocks/>
            </p:cNvSpPr>
            <p:nvPr/>
          </p:nvSpPr>
          <p:spPr>
            <a:xfrm>
              <a:off x="8596258" y="9417373"/>
              <a:ext cx="3828555" cy="64633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lnSpc>
                  <a:spcPct val="100000"/>
                </a:lnSpc>
                <a:spcAft>
                  <a:spcPts val="3400"/>
                </a:spcAft>
                <a:buNone/>
              </a:pPr>
              <a:r>
                <a:rPr lang="ko-KR" altLang="en-US" sz="4200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r>
                <a:rPr lang="en-US" altLang="ko-KR" sz="4200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ko-KR" altLang="en-US" sz="4200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보상제도</a:t>
              </a:r>
              <a:endParaRPr lang="en-US" altLang="ko-KR" sz="4200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C387EFB2-9164-4B8B-B6C6-6CC47BEAE123}"/>
              </a:ext>
            </a:extLst>
          </p:cNvPr>
          <p:cNvGrpSpPr/>
          <p:nvPr/>
        </p:nvGrpSpPr>
        <p:grpSpPr>
          <a:xfrm>
            <a:off x="6616563" y="6147689"/>
            <a:ext cx="6894924" cy="674420"/>
            <a:chOff x="6616563" y="6147689"/>
            <a:chExt cx="6894924" cy="674420"/>
          </a:xfrm>
        </p:grpSpPr>
        <p:sp>
          <p:nvSpPr>
            <p:cNvPr id="88" name="사각형: 둥근 모서리 87">
              <a:extLst>
                <a:ext uri="{FF2B5EF4-FFF2-40B4-BE49-F238E27FC236}">
                  <a16:creationId xmlns:a16="http://schemas.microsoft.com/office/drawing/2014/main" id="{FE4EA364-9435-4048-9CC7-018128999B61}"/>
                </a:ext>
              </a:extLst>
            </p:cNvPr>
            <p:cNvSpPr/>
            <p:nvPr/>
          </p:nvSpPr>
          <p:spPr>
            <a:xfrm>
              <a:off x="6616563" y="6147689"/>
              <a:ext cx="1717852" cy="594187"/>
            </a:xfrm>
            <a:prstGeom prst="roundRect">
              <a:avLst/>
            </a:prstGeom>
            <a:solidFill>
              <a:srgbClr val="FA46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000" dirty="0"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Step</a:t>
              </a:r>
              <a:r>
                <a:rPr lang="ko-KR" altLang="en-US" sz="3000" dirty="0"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 </a:t>
              </a:r>
              <a:r>
                <a:rPr lang="en-US" altLang="ko-KR" sz="3000" dirty="0"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2</a:t>
              </a:r>
              <a:endParaRPr lang="ko-KR" altLang="en-US" sz="3000" dirty="0"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  <p:sp>
          <p:nvSpPr>
            <p:cNvPr id="95" name="Inhaltsplatzhalter 4">
              <a:extLst>
                <a:ext uri="{FF2B5EF4-FFF2-40B4-BE49-F238E27FC236}">
                  <a16:creationId xmlns:a16="http://schemas.microsoft.com/office/drawing/2014/main" id="{9884620D-0063-4F13-9ACD-9DE8CC106D09}"/>
                </a:ext>
              </a:extLst>
            </p:cNvPr>
            <p:cNvSpPr txBox="1">
              <a:spLocks/>
            </p:cNvSpPr>
            <p:nvPr/>
          </p:nvSpPr>
          <p:spPr>
            <a:xfrm>
              <a:off x="8596258" y="6175778"/>
              <a:ext cx="4915229" cy="64633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Aft>
                  <a:spcPts val="3400"/>
                </a:spcAft>
                <a:buNone/>
              </a:pPr>
              <a:r>
                <a:rPr lang="ko-KR" altLang="en-US" sz="4200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신고방법과 처리 절차</a:t>
              </a:r>
              <a:endParaRPr lang="en-US" altLang="ko-KR" sz="4200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19303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평행 사변형 83">
            <a:extLst>
              <a:ext uri="{FF2B5EF4-FFF2-40B4-BE49-F238E27FC236}">
                <a16:creationId xmlns:a16="http://schemas.microsoft.com/office/drawing/2014/main" id="{3EFED06E-C82B-40FC-9372-637EF766A60D}"/>
              </a:ext>
            </a:extLst>
          </p:cNvPr>
          <p:cNvSpPr/>
          <p:nvPr/>
        </p:nvSpPr>
        <p:spPr>
          <a:xfrm flipH="1">
            <a:off x="6020214" y="11850148"/>
            <a:ext cx="11171497" cy="1691636"/>
          </a:xfrm>
          <a:prstGeom prst="parallelogram">
            <a:avLst>
              <a:gd name="adj" fmla="val 78729"/>
            </a:avLst>
          </a:prstGeom>
          <a:gradFill>
            <a:gsLst>
              <a:gs pos="43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83" name="평행 사변형 82">
            <a:extLst>
              <a:ext uri="{FF2B5EF4-FFF2-40B4-BE49-F238E27FC236}">
                <a16:creationId xmlns:a16="http://schemas.microsoft.com/office/drawing/2014/main" id="{BAA1A259-8E2F-4B3E-943D-20C2DD8F9F7B}"/>
              </a:ext>
            </a:extLst>
          </p:cNvPr>
          <p:cNvSpPr/>
          <p:nvPr/>
        </p:nvSpPr>
        <p:spPr>
          <a:xfrm flipH="1">
            <a:off x="3000488" y="9127258"/>
            <a:ext cx="10803953" cy="2033848"/>
          </a:xfrm>
          <a:prstGeom prst="parallelogram">
            <a:avLst>
              <a:gd name="adj" fmla="val 78729"/>
            </a:avLst>
          </a:prstGeom>
          <a:gradFill>
            <a:gsLst>
              <a:gs pos="46000">
                <a:schemeClr val="bg1">
                  <a:alpha val="0"/>
                </a:schemeClr>
              </a:gs>
              <a:gs pos="1000">
                <a:schemeClr val="bg1">
                  <a:lumMod val="75000"/>
                  <a:alpha val="43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82" name="평행 사변형 81">
            <a:extLst>
              <a:ext uri="{FF2B5EF4-FFF2-40B4-BE49-F238E27FC236}">
                <a16:creationId xmlns:a16="http://schemas.microsoft.com/office/drawing/2014/main" id="{0BB12D0E-C0A1-4956-95FC-40C9CF574D1A}"/>
              </a:ext>
            </a:extLst>
          </p:cNvPr>
          <p:cNvSpPr/>
          <p:nvPr/>
        </p:nvSpPr>
        <p:spPr>
          <a:xfrm rot="16200000">
            <a:off x="19344369" y="11057142"/>
            <a:ext cx="3749118" cy="1559056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73" name="평행 사변형 72">
            <a:extLst>
              <a:ext uri="{FF2B5EF4-FFF2-40B4-BE49-F238E27FC236}">
                <a16:creationId xmlns:a16="http://schemas.microsoft.com/office/drawing/2014/main" id="{ED1BD9C7-D4AE-49FF-A87E-E31962AB308D}"/>
              </a:ext>
            </a:extLst>
          </p:cNvPr>
          <p:cNvSpPr/>
          <p:nvPr/>
        </p:nvSpPr>
        <p:spPr>
          <a:xfrm rot="16200000">
            <a:off x="20710725" y="8301408"/>
            <a:ext cx="3308921" cy="1352400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2" name="말풍선: 모서리가 둥근 사각형 11">
            <a:extLst>
              <a:ext uri="{FF2B5EF4-FFF2-40B4-BE49-F238E27FC236}">
                <a16:creationId xmlns:a16="http://schemas.microsoft.com/office/drawing/2014/main" id="{059F4E4D-620E-43C2-AFF9-7B12DD84AA3C}"/>
              </a:ext>
            </a:extLst>
          </p:cNvPr>
          <p:cNvSpPr/>
          <p:nvPr/>
        </p:nvSpPr>
        <p:spPr>
          <a:xfrm>
            <a:off x="6020214" y="9947874"/>
            <a:ext cx="14571243" cy="2046109"/>
          </a:xfrm>
          <a:prstGeom prst="wedgeRoundRectCallout">
            <a:avLst>
              <a:gd name="adj1" fmla="val -54425"/>
              <a:gd name="adj2" fmla="val -39455"/>
              <a:gd name="adj3" fmla="val 16667"/>
            </a:avLst>
          </a:prstGeom>
          <a:solidFill>
            <a:schemeClr val="bg1"/>
          </a:solidFill>
          <a:ln w="76200">
            <a:solidFill>
              <a:srgbClr val="FF8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/>
          </a:p>
        </p:txBody>
      </p:sp>
      <p:sp>
        <p:nvSpPr>
          <p:cNvPr id="40" name="평행 사변형 39">
            <a:extLst>
              <a:ext uri="{FF2B5EF4-FFF2-40B4-BE49-F238E27FC236}">
                <a16:creationId xmlns:a16="http://schemas.microsoft.com/office/drawing/2014/main" id="{0300A9F4-D5F0-405C-81D5-67D8D44D2121}"/>
              </a:ext>
            </a:extLst>
          </p:cNvPr>
          <p:cNvSpPr/>
          <p:nvPr/>
        </p:nvSpPr>
        <p:spPr>
          <a:xfrm flipH="1">
            <a:off x="3404670" y="6551271"/>
            <a:ext cx="11171497" cy="1691636"/>
          </a:xfrm>
          <a:prstGeom prst="parallelogram">
            <a:avLst>
              <a:gd name="adj" fmla="val 78729"/>
            </a:avLst>
          </a:prstGeom>
          <a:gradFill>
            <a:gsLst>
              <a:gs pos="43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39" name="평행 사변형 38">
            <a:extLst>
              <a:ext uri="{FF2B5EF4-FFF2-40B4-BE49-F238E27FC236}">
                <a16:creationId xmlns:a16="http://schemas.microsoft.com/office/drawing/2014/main" id="{4C096D86-1FA1-4D52-BBC8-FEB664AD3901}"/>
              </a:ext>
            </a:extLst>
          </p:cNvPr>
          <p:cNvSpPr/>
          <p:nvPr/>
        </p:nvSpPr>
        <p:spPr>
          <a:xfrm rot="16200000">
            <a:off x="20575717" y="4342982"/>
            <a:ext cx="3838720" cy="2685081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1E87FB28-2F1B-46E1-BEE3-61365134A9DB}"/>
              </a:ext>
            </a:extLst>
          </p:cNvPr>
          <p:cNvSpPr/>
          <p:nvPr/>
        </p:nvSpPr>
        <p:spPr>
          <a:xfrm>
            <a:off x="2831634" y="3299365"/>
            <a:ext cx="18902181" cy="3721832"/>
          </a:xfrm>
          <a:prstGeom prst="roundRect">
            <a:avLst>
              <a:gd name="adj" fmla="val 50000"/>
            </a:avLst>
          </a:prstGeom>
          <a:gradFill>
            <a:gsLst>
              <a:gs pos="7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4200000" scaled="0"/>
          </a:gra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8471644" y="1309079"/>
            <a:ext cx="7429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신고처리 중점사항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17" name="그룹 16">
            <a:extLst>
              <a:ext uri="{FF2B5EF4-FFF2-40B4-BE49-F238E27FC236}">
                <a16:creationId xmlns:a16="http://schemas.microsoft.com/office/drawing/2014/main" id="{66BEE7BE-C762-46B3-A048-2580A2F8ADB3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7869B40-69CF-4235-9281-DB92B570C6CB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20" name="그래픽 156">
              <a:extLst>
                <a:ext uri="{FF2B5EF4-FFF2-40B4-BE49-F238E27FC236}">
                  <a16:creationId xmlns:a16="http://schemas.microsoft.com/office/drawing/2014/main" id="{3BA25377-FB99-4D66-8E53-ABC3BDFB11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BB890E35-428D-48B2-A28E-69586C7B67BF}"/>
              </a:ext>
            </a:extLst>
          </p:cNvPr>
          <p:cNvGrpSpPr/>
          <p:nvPr/>
        </p:nvGrpSpPr>
        <p:grpSpPr>
          <a:xfrm>
            <a:off x="22878171" y="12291313"/>
            <a:ext cx="1712392" cy="1424239"/>
            <a:chOff x="11439823" y="6145834"/>
            <a:chExt cx="856251" cy="712166"/>
          </a:xfrm>
        </p:grpSpPr>
        <p:sp>
          <p:nvSpPr>
            <p:cNvPr id="22" name="직각 삼각형 21">
              <a:extLst>
                <a:ext uri="{FF2B5EF4-FFF2-40B4-BE49-F238E27FC236}">
                  <a16:creationId xmlns:a16="http://schemas.microsoft.com/office/drawing/2014/main" id="{00233DC3-E0C9-4B43-8A7C-96DB30D8A559}"/>
                </a:ext>
              </a:extLst>
            </p:cNvPr>
            <p:cNvSpPr/>
            <p:nvPr/>
          </p:nvSpPr>
          <p:spPr>
            <a:xfrm flipH="1">
              <a:off x="11439823" y="6145834"/>
              <a:ext cx="752176" cy="712166"/>
            </a:xfrm>
            <a:prstGeom prst="rtTriangl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>
                <a:defRPr/>
              </a:pPr>
              <a:endParaRPr lang="ko-KR" altLang="en-US" sz="480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54604564-312A-41FE-8AC3-1F85ACF7C474}"/>
                </a:ext>
              </a:extLst>
            </p:cNvPr>
            <p:cNvSpPr/>
            <p:nvPr/>
          </p:nvSpPr>
          <p:spPr>
            <a:xfrm>
              <a:off x="11801207" y="6534134"/>
              <a:ext cx="494867" cy="3231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atinLnBrk="0">
                <a:defRPr/>
              </a:pPr>
              <a:r>
                <a:rPr lang="en-US" altLang="ko-KR" sz="360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THE명품고딕EB" panose="02020603020101020101" pitchFamily="18" charset="-127"/>
                </a:rPr>
                <a:t>20</a:t>
              </a:r>
              <a:endParaRPr lang="ko-KR" altLang="en-US" sz="3600" dirty="0">
                <a:solidFill>
                  <a:schemeClr val="bg1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endParaRPr>
            </a:p>
          </p:txBody>
        </p:sp>
      </p:grpSp>
      <p:pic>
        <p:nvPicPr>
          <p:cNvPr id="24" name="_x35181992" descr="EMB000008b000e3">
            <a:extLst>
              <a:ext uri="{FF2B5EF4-FFF2-40B4-BE49-F238E27FC236}">
                <a16:creationId xmlns:a16="http://schemas.microsoft.com/office/drawing/2014/main" id="{D0264005-DCA8-4281-8453-AA83E45C1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3CD3332-F672-4069-AC2A-67308A324D56}"/>
              </a:ext>
            </a:extLst>
          </p:cNvPr>
          <p:cNvGrpSpPr/>
          <p:nvPr/>
        </p:nvGrpSpPr>
        <p:grpSpPr>
          <a:xfrm>
            <a:off x="3014620" y="3441485"/>
            <a:ext cx="3450791" cy="3450791"/>
            <a:chOff x="1507408" y="1720631"/>
            <a:chExt cx="1725508" cy="1725508"/>
          </a:xfrm>
        </p:grpSpPr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9809ED5B-90C6-491B-AFBC-31AB44805FAE}"/>
                </a:ext>
              </a:extLst>
            </p:cNvPr>
            <p:cNvSpPr/>
            <p:nvPr/>
          </p:nvSpPr>
          <p:spPr>
            <a:xfrm>
              <a:off x="1507408" y="1720631"/>
              <a:ext cx="1725508" cy="1725508"/>
            </a:xfrm>
            <a:prstGeom prst="ellipse">
              <a:avLst/>
            </a:prstGeom>
            <a:gradFill>
              <a:gsLst>
                <a:gs pos="27000">
                  <a:srgbClr val="00B0F0"/>
                </a:gs>
                <a:gs pos="100000">
                  <a:srgbClr val="009AD0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CA0B500-2DD5-47FA-A521-16C26CE5FC15}"/>
                </a:ext>
              </a:extLst>
            </p:cNvPr>
            <p:cNvSpPr txBox="1"/>
            <p:nvPr/>
          </p:nvSpPr>
          <p:spPr>
            <a:xfrm>
              <a:off x="1778331" y="2593385"/>
              <a:ext cx="1193872" cy="6925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4200" dirty="0">
                  <a:ln w="17780" cmpd="sng">
                    <a:solidFill>
                      <a:srgbClr val="4472C4">
                        <a:shade val="50000"/>
                        <a:alpha val="0"/>
                      </a:srgbClr>
                    </a:solidFill>
                    <a:prstDash val="solid"/>
                    <a:miter lim="800000"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비밀보장</a:t>
              </a:r>
              <a:endParaRPr lang="en-US" altLang="ko-KR" sz="4200" dirty="0">
                <a:ln w="17780" cmpd="sng">
                  <a:solidFill>
                    <a:srgbClr val="4472C4">
                      <a:shade val="50000"/>
                      <a:alpha val="0"/>
                    </a:srgb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  <a:p>
              <a:pPr algn="ctr"/>
              <a:r>
                <a:rPr lang="ko-KR" altLang="en-US" sz="4200" dirty="0">
                  <a:ln w="17780" cmpd="sng">
                    <a:solidFill>
                      <a:srgbClr val="4472C4">
                        <a:shade val="50000"/>
                        <a:alpha val="0"/>
                      </a:srgbClr>
                    </a:solidFill>
                    <a:prstDash val="solid"/>
                    <a:miter lim="800000"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준수</a:t>
              </a:r>
            </a:p>
          </p:txBody>
        </p: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50575CAF-AC13-4EC4-A436-B9B0F1AD247B}"/>
                </a:ext>
              </a:extLst>
            </p:cNvPr>
            <p:cNvGrpSpPr/>
            <p:nvPr/>
          </p:nvGrpSpPr>
          <p:grpSpPr>
            <a:xfrm>
              <a:off x="1952634" y="1929030"/>
              <a:ext cx="760687" cy="611601"/>
              <a:chOff x="2009784" y="1929030"/>
              <a:chExt cx="760687" cy="611601"/>
            </a:xfrm>
          </p:grpSpPr>
          <p:grpSp>
            <p:nvGrpSpPr>
              <p:cNvPr id="30" name="Group 25">
                <a:extLst>
                  <a:ext uri="{FF2B5EF4-FFF2-40B4-BE49-F238E27FC236}">
                    <a16:creationId xmlns:a16="http://schemas.microsoft.com/office/drawing/2014/main" id="{39779ED0-69A9-41A2-BEE1-4B86A0257C94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2009784" y="2104973"/>
                <a:ext cx="329288" cy="389938"/>
                <a:chOff x="3256" y="1652"/>
                <a:chExt cx="1151" cy="1363"/>
              </a:xfrm>
              <a:solidFill>
                <a:schemeClr val="bg1"/>
              </a:solidFill>
            </p:grpSpPr>
            <p:sp>
              <p:nvSpPr>
                <p:cNvPr id="31" name="Freeform 27">
                  <a:extLst>
                    <a:ext uri="{FF2B5EF4-FFF2-40B4-BE49-F238E27FC236}">
                      <a16:creationId xmlns:a16="http://schemas.microsoft.com/office/drawing/2014/main" id="{7813FA1A-7604-4D0B-BA3C-8278D2BFE4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27" y="1652"/>
                  <a:ext cx="608" cy="808"/>
                </a:xfrm>
                <a:custGeom>
                  <a:avLst/>
                  <a:gdLst>
                    <a:gd name="T0" fmla="*/ 1033 w 1824"/>
                    <a:gd name="T1" fmla="*/ 7 h 2426"/>
                    <a:gd name="T2" fmla="*/ 1180 w 1824"/>
                    <a:gd name="T3" fmla="*/ 42 h 2426"/>
                    <a:gd name="T4" fmla="*/ 1297 w 1824"/>
                    <a:gd name="T5" fmla="*/ 96 h 2426"/>
                    <a:gd name="T6" fmla="*/ 1404 w 1824"/>
                    <a:gd name="T7" fmla="*/ 171 h 2426"/>
                    <a:gd name="T8" fmla="*/ 1471 w 1824"/>
                    <a:gd name="T9" fmla="*/ 239 h 2426"/>
                    <a:gd name="T10" fmla="*/ 1506 w 1824"/>
                    <a:gd name="T11" fmla="*/ 285 h 2426"/>
                    <a:gd name="T12" fmla="*/ 1514 w 1824"/>
                    <a:gd name="T13" fmla="*/ 296 h 2426"/>
                    <a:gd name="T14" fmla="*/ 1532 w 1824"/>
                    <a:gd name="T15" fmla="*/ 300 h 2426"/>
                    <a:gd name="T16" fmla="*/ 1570 w 1824"/>
                    <a:gd name="T17" fmla="*/ 313 h 2426"/>
                    <a:gd name="T18" fmla="*/ 1616 w 1824"/>
                    <a:gd name="T19" fmla="*/ 340 h 2426"/>
                    <a:gd name="T20" fmla="*/ 1667 w 1824"/>
                    <a:gd name="T21" fmla="*/ 388 h 2426"/>
                    <a:gd name="T22" fmla="*/ 1713 w 1824"/>
                    <a:gd name="T23" fmla="*/ 462 h 2426"/>
                    <a:gd name="T24" fmla="*/ 1750 w 1824"/>
                    <a:gd name="T25" fmla="*/ 567 h 2426"/>
                    <a:gd name="T26" fmla="*/ 1770 w 1824"/>
                    <a:gd name="T27" fmla="*/ 709 h 2426"/>
                    <a:gd name="T28" fmla="*/ 1766 w 1824"/>
                    <a:gd name="T29" fmla="*/ 893 h 2426"/>
                    <a:gd name="T30" fmla="*/ 1734 w 1824"/>
                    <a:gd name="T31" fmla="*/ 1099 h 2426"/>
                    <a:gd name="T32" fmla="*/ 1743 w 1824"/>
                    <a:gd name="T33" fmla="*/ 1157 h 2426"/>
                    <a:gd name="T34" fmla="*/ 1781 w 1824"/>
                    <a:gd name="T35" fmla="*/ 1170 h 2426"/>
                    <a:gd name="T36" fmla="*/ 1810 w 1824"/>
                    <a:gd name="T37" fmla="*/ 1206 h 2426"/>
                    <a:gd name="T38" fmla="*/ 1824 w 1824"/>
                    <a:gd name="T39" fmla="*/ 1272 h 2426"/>
                    <a:gd name="T40" fmla="*/ 1815 w 1824"/>
                    <a:gd name="T41" fmla="*/ 1377 h 2426"/>
                    <a:gd name="T42" fmla="*/ 1775 w 1824"/>
                    <a:gd name="T43" fmla="*/ 1527 h 2426"/>
                    <a:gd name="T44" fmla="*/ 1725 w 1824"/>
                    <a:gd name="T45" fmla="*/ 1650 h 2426"/>
                    <a:gd name="T46" fmla="*/ 1680 w 1824"/>
                    <a:gd name="T47" fmla="*/ 1715 h 2426"/>
                    <a:gd name="T48" fmla="*/ 1641 w 1824"/>
                    <a:gd name="T49" fmla="*/ 1735 h 2426"/>
                    <a:gd name="T50" fmla="*/ 1594 w 1824"/>
                    <a:gd name="T51" fmla="*/ 1896 h 2426"/>
                    <a:gd name="T52" fmla="*/ 1510 w 1824"/>
                    <a:gd name="T53" fmla="*/ 2060 h 2426"/>
                    <a:gd name="T54" fmla="*/ 1386 w 1824"/>
                    <a:gd name="T55" fmla="*/ 2212 h 2426"/>
                    <a:gd name="T56" fmla="*/ 1230 w 1824"/>
                    <a:gd name="T57" fmla="*/ 2334 h 2426"/>
                    <a:gd name="T58" fmla="*/ 1043 w 1824"/>
                    <a:gd name="T59" fmla="*/ 2411 h 2426"/>
                    <a:gd name="T60" fmla="*/ 845 w 1824"/>
                    <a:gd name="T61" fmla="*/ 2422 h 2426"/>
                    <a:gd name="T62" fmla="*/ 652 w 1824"/>
                    <a:gd name="T63" fmla="*/ 2367 h 2426"/>
                    <a:gd name="T64" fmla="*/ 482 w 1824"/>
                    <a:gd name="T65" fmla="*/ 2258 h 2426"/>
                    <a:gd name="T66" fmla="*/ 348 w 1824"/>
                    <a:gd name="T67" fmla="*/ 2114 h 2426"/>
                    <a:gd name="T68" fmla="*/ 252 w 1824"/>
                    <a:gd name="T69" fmla="*/ 1952 h 2426"/>
                    <a:gd name="T70" fmla="*/ 193 w 1824"/>
                    <a:gd name="T71" fmla="*/ 1787 h 2426"/>
                    <a:gd name="T72" fmla="*/ 157 w 1824"/>
                    <a:gd name="T73" fmla="*/ 1725 h 2426"/>
                    <a:gd name="T74" fmla="*/ 114 w 1824"/>
                    <a:gd name="T75" fmla="*/ 1677 h 2426"/>
                    <a:gd name="T76" fmla="*/ 66 w 1824"/>
                    <a:gd name="T77" fmla="*/ 1575 h 2426"/>
                    <a:gd name="T78" fmla="*/ 19 w 1824"/>
                    <a:gd name="T79" fmla="*/ 1420 h 2426"/>
                    <a:gd name="T80" fmla="*/ 0 w 1824"/>
                    <a:gd name="T81" fmla="*/ 1302 h 2426"/>
                    <a:gd name="T82" fmla="*/ 8 w 1824"/>
                    <a:gd name="T83" fmla="*/ 1225 h 2426"/>
                    <a:gd name="T84" fmla="*/ 32 w 1824"/>
                    <a:gd name="T85" fmla="*/ 1180 h 2426"/>
                    <a:gd name="T86" fmla="*/ 68 w 1824"/>
                    <a:gd name="T87" fmla="*/ 1159 h 2426"/>
                    <a:gd name="T88" fmla="*/ 109 w 1824"/>
                    <a:gd name="T89" fmla="*/ 1157 h 2426"/>
                    <a:gd name="T90" fmla="*/ 66 w 1824"/>
                    <a:gd name="T91" fmla="*/ 978 h 2426"/>
                    <a:gd name="T92" fmla="*/ 56 w 1824"/>
                    <a:gd name="T93" fmla="*/ 792 h 2426"/>
                    <a:gd name="T94" fmla="*/ 94 w 1824"/>
                    <a:gd name="T95" fmla="*/ 610 h 2426"/>
                    <a:gd name="T96" fmla="*/ 177 w 1824"/>
                    <a:gd name="T97" fmla="*/ 438 h 2426"/>
                    <a:gd name="T98" fmla="*/ 291 w 1824"/>
                    <a:gd name="T99" fmla="*/ 299 h 2426"/>
                    <a:gd name="T100" fmla="*/ 436 w 1824"/>
                    <a:gd name="T101" fmla="*/ 171 h 2426"/>
                    <a:gd name="T102" fmla="*/ 581 w 1824"/>
                    <a:gd name="T103" fmla="*/ 80 h 2426"/>
                    <a:gd name="T104" fmla="*/ 738 w 1824"/>
                    <a:gd name="T105" fmla="*/ 20 h 2426"/>
                    <a:gd name="T106" fmla="*/ 918 w 1824"/>
                    <a:gd name="T107" fmla="*/ 0 h 2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824" h="2426">
                      <a:moveTo>
                        <a:pt x="918" y="0"/>
                      </a:moveTo>
                      <a:lnTo>
                        <a:pt x="977" y="2"/>
                      </a:lnTo>
                      <a:lnTo>
                        <a:pt x="1033" y="7"/>
                      </a:lnTo>
                      <a:lnTo>
                        <a:pt x="1085" y="15"/>
                      </a:lnTo>
                      <a:lnTo>
                        <a:pt x="1134" y="28"/>
                      </a:lnTo>
                      <a:lnTo>
                        <a:pt x="1180" y="42"/>
                      </a:lnTo>
                      <a:lnTo>
                        <a:pt x="1222" y="58"/>
                      </a:lnTo>
                      <a:lnTo>
                        <a:pt x="1261" y="76"/>
                      </a:lnTo>
                      <a:lnTo>
                        <a:pt x="1297" y="96"/>
                      </a:lnTo>
                      <a:lnTo>
                        <a:pt x="1337" y="121"/>
                      </a:lnTo>
                      <a:lnTo>
                        <a:pt x="1373" y="146"/>
                      </a:lnTo>
                      <a:lnTo>
                        <a:pt x="1404" y="171"/>
                      </a:lnTo>
                      <a:lnTo>
                        <a:pt x="1430" y="194"/>
                      </a:lnTo>
                      <a:lnTo>
                        <a:pt x="1452" y="218"/>
                      </a:lnTo>
                      <a:lnTo>
                        <a:pt x="1471" y="239"/>
                      </a:lnTo>
                      <a:lnTo>
                        <a:pt x="1486" y="258"/>
                      </a:lnTo>
                      <a:lnTo>
                        <a:pt x="1497" y="274"/>
                      </a:lnTo>
                      <a:lnTo>
                        <a:pt x="1506" y="285"/>
                      </a:lnTo>
                      <a:lnTo>
                        <a:pt x="1510" y="293"/>
                      </a:lnTo>
                      <a:lnTo>
                        <a:pt x="1512" y="296"/>
                      </a:lnTo>
                      <a:lnTo>
                        <a:pt x="1514" y="296"/>
                      </a:lnTo>
                      <a:lnTo>
                        <a:pt x="1517" y="296"/>
                      </a:lnTo>
                      <a:lnTo>
                        <a:pt x="1523" y="298"/>
                      </a:lnTo>
                      <a:lnTo>
                        <a:pt x="1532" y="300"/>
                      </a:lnTo>
                      <a:lnTo>
                        <a:pt x="1543" y="303"/>
                      </a:lnTo>
                      <a:lnTo>
                        <a:pt x="1556" y="306"/>
                      </a:lnTo>
                      <a:lnTo>
                        <a:pt x="1570" y="313"/>
                      </a:lnTo>
                      <a:lnTo>
                        <a:pt x="1583" y="320"/>
                      </a:lnTo>
                      <a:lnTo>
                        <a:pt x="1599" y="329"/>
                      </a:lnTo>
                      <a:lnTo>
                        <a:pt x="1616" y="340"/>
                      </a:lnTo>
                      <a:lnTo>
                        <a:pt x="1633" y="354"/>
                      </a:lnTo>
                      <a:lnTo>
                        <a:pt x="1649" y="370"/>
                      </a:lnTo>
                      <a:lnTo>
                        <a:pt x="1667" y="388"/>
                      </a:lnTo>
                      <a:lnTo>
                        <a:pt x="1683" y="409"/>
                      </a:lnTo>
                      <a:lnTo>
                        <a:pt x="1698" y="434"/>
                      </a:lnTo>
                      <a:lnTo>
                        <a:pt x="1713" y="462"/>
                      </a:lnTo>
                      <a:lnTo>
                        <a:pt x="1726" y="493"/>
                      </a:lnTo>
                      <a:lnTo>
                        <a:pt x="1739" y="528"/>
                      </a:lnTo>
                      <a:lnTo>
                        <a:pt x="1750" y="567"/>
                      </a:lnTo>
                      <a:lnTo>
                        <a:pt x="1759" y="610"/>
                      </a:lnTo>
                      <a:lnTo>
                        <a:pt x="1766" y="657"/>
                      </a:lnTo>
                      <a:lnTo>
                        <a:pt x="1770" y="709"/>
                      </a:lnTo>
                      <a:lnTo>
                        <a:pt x="1771" y="765"/>
                      </a:lnTo>
                      <a:lnTo>
                        <a:pt x="1770" y="826"/>
                      </a:lnTo>
                      <a:lnTo>
                        <a:pt x="1766" y="893"/>
                      </a:lnTo>
                      <a:lnTo>
                        <a:pt x="1759" y="965"/>
                      </a:lnTo>
                      <a:lnTo>
                        <a:pt x="1748" y="1042"/>
                      </a:lnTo>
                      <a:lnTo>
                        <a:pt x="1734" y="1099"/>
                      </a:lnTo>
                      <a:lnTo>
                        <a:pt x="1716" y="1157"/>
                      </a:lnTo>
                      <a:lnTo>
                        <a:pt x="1730" y="1157"/>
                      </a:lnTo>
                      <a:lnTo>
                        <a:pt x="1743" y="1157"/>
                      </a:lnTo>
                      <a:lnTo>
                        <a:pt x="1756" y="1159"/>
                      </a:lnTo>
                      <a:lnTo>
                        <a:pt x="1769" y="1164"/>
                      </a:lnTo>
                      <a:lnTo>
                        <a:pt x="1781" y="1170"/>
                      </a:lnTo>
                      <a:lnTo>
                        <a:pt x="1792" y="1180"/>
                      </a:lnTo>
                      <a:lnTo>
                        <a:pt x="1802" y="1191"/>
                      </a:lnTo>
                      <a:lnTo>
                        <a:pt x="1810" y="1206"/>
                      </a:lnTo>
                      <a:lnTo>
                        <a:pt x="1817" y="1225"/>
                      </a:lnTo>
                      <a:lnTo>
                        <a:pt x="1821" y="1247"/>
                      </a:lnTo>
                      <a:lnTo>
                        <a:pt x="1824" y="1272"/>
                      </a:lnTo>
                      <a:lnTo>
                        <a:pt x="1824" y="1302"/>
                      </a:lnTo>
                      <a:lnTo>
                        <a:pt x="1821" y="1337"/>
                      </a:lnTo>
                      <a:lnTo>
                        <a:pt x="1815" y="1377"/>
                      </a:lnTo>
                      <a:lnTo>
                        <a:pt x="1805" y="1420"/>
                      </a:lnTo>
                      <a:lnTo>
                        <a:pt x="1792" y="1470"/>
                      </a:lnTo>
                      <a:lnTo>
                        <a:pt x="1775" y="1527"/>
                      </a:lnTo>
                      <a:lnTo>
                        <a:pt x="1758" y="1575"/>
                      </a:lnTo>
                      <a:lnTo>
                        <a:pt x="1741" y="1617"/>
                      </a:lnTo>
                      <a:lnTo>
                        <a:pt x="1725" y="1650"/>
                      </a:lnTo>
                      <a:lnTo>
                        <a:pt x="1710" y="1677"/>
                      </a:lnTo>
                      <a:lnTo>
                        <a:pt x="1695" y="1699"/>
                      </a:lnTo>
                      <a:lnTo>
                        <a:pt x="1680" y="1715"/>
                      </a:lnTo>
                      <a:lnTo>
                        <a:pt x="1667" y="1725"/>
                      </a:lnTo>
                      <a:lnTo>
                        <a:pt x="1653" y="1732"/>
                      </a:lnTo>
                      <a:lnTo>
                        <a:pt x="1641" y="1735"/>
                      </a:lnTo>
                      <a:lnTo>
                        <a:pt x="1629" y="1787"/>
                      </a:lnTo>
                      <a:lnTo>
                        <a:pt x="1614" y="1842"/>
                      </a:lnTo>
                      <a:lnTo>
                        <a:pt x="1594" y="1896"/>
                      </a:lnTo>
                      <a:lnTo>
                        <a:pt x="1571" y="1951"/>
                      </a:lnTo>
                      <a:lnTo>
                        <a:pt x="1542" y="2006"/>
                      </a:lnTo>
                      <a:lnTo>
                        <a:pt x="1510" y="2060"/>
                      </a:lnTo>
                      <a:lnTo>
                        <a:pt x="1472" y="2113"/>
                      </a:lnTo>
                      <a:lnTo>
                        <a:pt x="1431" y="2163"/>
                      </a:lnTo>
                      <a:lnTo>
                        <a:pt x="1386" y="2212"/>
                      </a:lnTo>
                      <a:lnTo>
                        <a:pt x="1338" y="2257"/>
                      </a:lnTo>
                      <a:lnTo>
                        <a:pt x="1286" y="2298"/>
                      </a:lnTo>
                      <a:lnTo>
                        <a:pt x="1230" y="2334"/>
                      </a:lnTo>
                      <a:lnTo>
                        <a:pt x="1170" y="2366"/>
                      </a:lnTo>
                      <a:lnTo>
                        <a:pt x="1106" y="2392"/>
                      </a:lnTo>
                      <a:lnTo>
                        <a:pt x="1043" y="2411"/>
                      </a:lnTo>
                      <a:lnTo>
                        <a:pt x="977" y="2422"/>
                      </a:lnTo>
                      <a:lnTo>
                        <a:pt x="911" y="2426"/>
                      </a:lnTo>
                      <a:lnTo>
                        <a:pt x="845" y="2422"/>
                      </a:lnTo>
                      <a:lnTo>
                        <a:pt x="780" y="2412"/>
                      </a:lnTo>
                      <a:lnTo>
                        <a:pt x="715" y="2393"/>
                      </a:lnTo>
                      <a:lnTo>
                        <a:pt x="652" y="2367"/>
                      </a:lnTo>
                      <a:lnTo>
                        <a:pt x="591" y="2335"/>
                      </a:lnTo>
                      <a:lnTo>
                        <a:pt x="535" y="2299"/>
                      </a:lnTo>
                      <a:lnTo>
                        <a:pt x="482" y="2258"/>
                      </a:lnTo>
                      <a:lnTo>
                        <a:pt x="434" y="2213"/>
                      </a:lnTo>
                      <a:lnTo>
                        <a:pt x="389" y="2165"/>
                      </a:lnTo>
                      <a:lnTo>
                        <a:pt x="348" y="2114"/>
                      </a:lnTo>
                      <a:lnTo>
                        <a:pt x="312" y="2062"/>
                      </a:lnTo>
                      <a:lnTo>
                        <a:pt x="279" y="2007"/>
                      </a:lnTo>
                      <a:lnTo>
                        <a:pt x="252" y="1952"/>
                      </a:lnTo>
                      <a:lnTo>
                        <a:pt x="228" y="1896"/>
                      </a:lnTo>
                      <a:lnTo>
                        <a:pt x="208" y="1842"/>
                      </a:lnTo>
                      <a:lnTo>
                        <a:pt x="193" y="1787"/>
                      </a:lnTo>
                      <a:lnTo>
                        <a:pt x="184" y="1735"/>
                      </a:lnTo>
                      <a:lnTo>
                        <a:pt x="171" y="1732"/>
                      </a:lnTo>
                      <a:lnTo>
                        <a:pt x="157" y="1725"/>
                      </a:lnTo>
                      <a:lnTo>
                        <a:pt x="144" y="1715"/>
                      </a:lnTo>
                      <a:lnTo>
                        <a:pt x="129" y="1699"/>
                      </a:lnTo>
                      <a:lnTo>
                        <a:pt x="114" y="1677"/>
                      </a:lnTo>
                      <a:lnTo>
                        <a:pt x="98" y="1650"/>
                      </a:lnTo>
                      <a:lnTo>
                        <a:pt x="83" y="1617"/>
                      </a:lnTo>
                      <a:lnTo>
                        <a:pt x="66" y="1575"/>
                      </a:lnTo>
                      <a:lnTo>
                        <a:pt x="49" y="1527"/>
                      </a:lnTo>
                      <a:lnTo>
                        <a:pt x="33" y="1470"/>
                      </a:lnTo>
                      <a:lnTo>
                        <a:pt x="19" y="1420"/>
                      </a:lnTo>
                      <a:lnTo>
                        <a:pt x="10" y="1377"/>
                      </a:lnTo>
                      <a:lnTo>
                        <a:pt x="4" y="1337"/>
                      </a:lnTo>
                      <a:lnTo>
                        <a:pt x="0" y="1302"/>
                      </a:lnTo>
                      <a:lnTo>
                        <a:pt x="0" y="1272"/>
                      </a:lnTo>
                      <a:lnTo>
                        <a:pt x="3" y="1247"/>
                      </a:lnTo>
                      <a:lnTo>
                        <a:pt x="8" y="1225"/>
                      </a:lnTo>
                      <a:lnTo>
                        <a:pt x="14" y="1206"/>
                      </a:lnTo>
                      <a:lnTo>
                        <a:pt x="23" y="1191"/>
                      </a:lnTo>
                      <a:lnTo>
                        <a:pt x="32" y="1180"/>
                      </a:lnTo>
                      <a:lnTo>
                        <a:pt x="43" y="1170"/>
                      </a:lnTo>
                      <a:lnTo>
                        <a:pt x="55" y="1164"/>
                      </a:lnTo>
                      <a:lnTo>
                        <a:pt x="68" y="1159"/>
                      </a:lnTo>
                      <a:lnTo>
                        <a:pt x="81" y="1157"/>
                      </a:lnTo>
                      <a:lnTo>
                        <a:pt x="95" y="1157"/>
                      </a:lnTo>
                      <a:lnTo>
                        <a:pt x="109" y="1157"/>
                      </a:lnTo>
                      <a:lnTo>
                        <a:pt x="90" y="1099"/>
                      </a:lnTo>
                      <a:lnTo>
                        <a:pt x="78" y="1042"/>
                      </a:lnTo>
                      <a:lnTo>
                        <a:pt x="66" y="978"/>
                      </a:lnTo>
                      <a:lnTo>
                        <a:pt x="59" y="914"/>
                      </a:lnTo>
                      <a:lnTo>
                        <a:pt x="55" y="853"/>
                      </a:lnTo>
                      <a:lnTo>
                        <a:pt x="56" y="792"/>
                      </a:lnTo>
                      <a:lnTo>
                        <a:pt x="64" y="733"/>
                      </a:lnTo>
                      <a:lnTo>
                        <a:pt x="75" y="674"/>
                      </a:lnTo>
                      <a:lnTo>
                        <a:pt x="94" y="610"/>
                      </a:lnTo>
                      <a:lnTo>
                        <a:pt x="118" y="549"/>
                      </a:lnTo>
                      <a:lnTo>
                        <a:pt x="145" y="492"/>
                      </a:lnTo>
                      <a:lnTo>
                        <a:pt x="177" y="438"/>
                      </a:lnTo>
                      <a:lnTo>
                        <a:pt x="212" y="388"/>
                      </a:lnTo>
                      <a:lnTo>
                        <a:pt x="251" y="342"/>
                      </a:lnTo>
                      <a:lnTo>
                        <a:pt x="291" y="299"/>
                      </a:lnTo>
                      <a:lnTo>
                        <a:pt x="335" y="253"/>
                      </a:lnTo>
                      <a:lnTo>
                        <a:pt x="385" y="211"/>
                      </a:lnTo>
                      <a:lnTo>
                        <a:pt x="436" y="171"/>
                      </a:lnTo>
                      <a:lnTo>
                        <a:pt x="489" y="135"/>
                      </a:lnTo>
                      <a:lnTo>
                        <a:pt x="533" y="106"/>
                      </a:lnTo>
                      <a:lnTo>
                        <a:pt x="581" y="80"/>
                      </a:lnTo>
                      <a:lnTo>
                        <a:pt x="631" y="56"/>
                      </a:lnTo>
                      <a:lnTo>
                        <a:pt x="682" y="37"/>
                      </a:lnTo>
                      <a:lnTo>
                        <a:pt x="738" y="20"/>
                      </a:lnTo>
                      <a:lnTo>
                        <a:pt x="796" y="9"/>
                      </a:lnTo>
                      <a:lnTo>
                        <a:pt x="857" y="3"/>
                      </a:lnTo>
                      <a:lnTo>
                        <a:pt x="918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pPr latinLnBrk="0">
                    <a:defRPr/>
                  </a:pPr>
                  <a:endParaRPr lang="en-US" kern="0" dirty="0">
                    <a:solidFill>
                      <a:prstClr val="black"/>
                    </a:solidFill>
                    <a:latin typeface="Open Sans"/>
                  </a:endParaRPr>
                </a:p>
              </p:txBody>
            </p:sp>
            <p:sp>
              <p:nvSpPr>
                <p:cNvPr id="32" name="Freeform 28">
                  <a:extLst>
                    <a:ext uri="{FF2B5EF4-FFF2-40B4-BE49-F238E27FC236}">
                      <a16:creationId xmlns:a16="http://schemas.microsoft.com/office/drawing/2014/main" id="{A97B4D4D-EBB6-412C-9577-B1D893FDE6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56" y="2426"/>
                  <a:ext cx="1151" cy="589"/>
                </a:xfrm>
                <a:custGeom>
                  <a:avLst/>
                  <a:gdLst>
                    <a:gd name="T0" fmla="*/ 1441 w 3453"/>
                    <a:gd name="T1" fmla="*/ 1028 h 1766"/>
                    <a:gd name="T2" fmla="*/ 1565 w 3453"/>
                    <a:gd name="T3" fmla="*/ 656 h 1766"/>
                    <a:gd name="T4" fmla="*/ 1498 w 3453"/>
                    <a:gd name="T5" fmla="*/ 501 h 1766"/>
                    <a:gd name="T6" fmla="*/ 1494 w 3453"/>
                    <a:gd name="T7" fmla="*/ 393 h 1766"/>
                    <a:gd name="T8" fmla="*/ 1535 w 3453"/>
                    <a:gd name="T9" fmla="*/ 324 h 1766"/>
                    <a:gd name="T10" fmla="*/ 1600 w 3453"/>
                    <a:gd name="T11" fmla="*/ 286 h 1766"/>
                    <a:gd name="T12" fmla="*/ 1667 w 3453"/>
                    <a:gd name="T13" fmla="*/ 268 h 1766"/>
                    <a:gd name="T14" fmla="*/ 1716 w 3453"/>
                    <a:gd name="T15" fmla="*/ 265 h 1766"/>
                    <a:gd name="T16" fmla="*/ 1737 w 3453"/>
                    <a:gd name="T17" fmla="*/ 265 h 1766"/>
                    <a:gd name="T18" fmla="*/ 1786 w 3453"/>
                    <a:gd name="T19" fmla="*/ 268 h 1766"/>
                    <a:gd name="T20" fmla="*/ 1853 w 3453"/>
                    <a:gd name="T21" fmla="*/ 286 h 1766"/>
                    <a:gd name="T22" fmla="*/ 1918 w 3453"/>
                    <a:gd name="T23" fmla="*/ 324 h 1766"/>
                    <a:gd name="T24" fmla="*/ 1959 w 3453"/>
                    <a:gd name="T25" fmla="*/ 393 h 1766"/>
                    <a:gd name="T26" fmla="*/ 1955 w 3453"/>
                    <a:gd name="T27" fmla="*/ 501 h 1766"/>
                    <a:gd name="T28" fmla="*/ 1888 w 3453"/>
                    <a:gd name="T29" fmla="*/ 656 h 1766"/>
                    <a:gd name="T30" fmla="*/ 2012 w 3453"/>
                    <a:gd name="T31" fmla="*/ 1028 h 1766"/>
                    <a:gd name="T32" fmla="*/ 2342 w 3453"/>
                    <a:gd name="T33" fmla="*/ 2 h 1766"/>
                    <a:gd name="T34" fmla="*/ 2402 w 3453"/>
                    <a:gd name="T35" fmla="*/ 41 h 1766"/>
                    <a:gd name="T36" fmla="*/ 2529 w 3453"/>
                    <a:gd name="T37" fmla="*/ 115 h 1766"/>
                    <a:gd name="T38" fmla="*/ 2712 w 3453"/>
                    <a:gd name="T39" fmla="*/ 207 h 1766"/>
                    <a:gd name="T40" fmla="*/ 2936 w 3453"/>
                    <a:gd name="T41" fmla="*/ 299 h 1766"/>
                    <a:gd name="T42" fmla="*/ 3173 w 3453"/>
                    <a:gd name="T43" fmla="*/ 373 h 1766"/>
                    <a:gd name="T44" fmla="*/ 3321 w 3453"/>
                    <a:gd name="T45" fmla="*/ 473 h 1766"/>
                    <a:gd name="T46" fmla="*/ 3407 w 3453"/>
                    <a:gd name="T47" fmla="*/ 619 h 1766"/>
                    <a:gd name="T48" fmla="*/ 3446 w 3453"/>
                    <a:gd name="T49" fmla="*/ 781 h 1766"/>
                    <a:gd name="T50" fmla="*/ 3453 w 3453"/>
                    <a:gd name="T51" fmla="*/ 932 h 1766"/>
                    <a:gd name="T52" fmla="*/ 3450 w 3453"/>
                    <a:gd name="T53" fmla="*/ 1013 h 1766"/>
                    <a:gd name="T54" fmla="*/ 3441 w 3453"/>
                    <a:gd name="T55" fmla="*/ 1117 h 1766"/>
                    <a:gd name="T56" fmla="*/ 3426 w 3453"/>
                    <a:gd name="T57" fmla="*/ 1263 h 1766"/>
                    <a:gd name="T58" fmla="*/ 3410 w 3453"/>
                    <a:gd name="T59" fmla="*/ 1357 h 1766"/>
                    <a:gd name="T60" fmla="*/ 3345 w 3453"/>
                    <a:gd name="T61" fmla="*/ 1396 h 1766"/>
                    <a:gd name="T62" fmla="*/ 3194 w 3453"/>
                    <a:gd name="T63" fmla="*/ 1469 h 1766"/>
                    <a:gd name="T64" fmla="*/ 2965 w 3453"/>
                    <a:gd name="T65" fmla="*/ 1561 h 1766"/>
                    <a:gd name="T66" fmla="*/ 2661 w 3453"/>
                    <a:gd name="T67" fmla="*/ 1652 h 1766"/>
                    <a:gd name="T68" fmla="*/ 2286 w 3453"/>
                    <a:gd name="T69" fmla="*/ 1727 h 1766"/>
                    <a:gd name="T70" fmla="*/ 1846 w 3453"/>
                    <a:gd name="T71" fmla="*/ 1764 h 1766"/>
                    <a:gd name="T72" fmla="*/ 1377 w 3453"/>
                    <a:gd name="T73" fmla="*/ 1750 h 1766"/>
                    <a:gd name="T74" fmla="*/ 969 w 3453"/>
                    <a:gd name="T75" fmla="*/ 1693 h 1766"/>
                    <a:gd name="T76" fmla="*/ 629 w 3453"/>
                    <a:gd name="T77" fmla="*/ 1607 h 1766"/>
                    <a:gd name="T78" fmla="*/ 361 w 3453"/>
                    <a:gd name="T79" fmla="*/ 1514 h 1766"/>
                    <a:gd name="T80" fmla="*/ 172 w 3453"/>
                    <a:gd name="T81" fmla="*/ 1429 h 1766"/>
                    <a:gd name="T82" fmla="*/ 64 w 3453"/>
                    <a:gd name="T83" fmla="*/ 1371 h 1766"/>
                    <a:gd name="T84" fmla="*/ 35 w 3453"/>
                    <a:gd name="T85" fmla="*/ 1329 h 1766"/>
                    <a:gd name="T86" fmla="*/ 19 w 3453"/>
                    <a:gd name="T87" fmla="*/ 1189 h 1766"/>
                    <a:gd name="T88" fmla="*/ 6 w 3453"/>
                    <a:gd name="T89" fmla="*/ 1055 h 1766"/>
                    <a:gd name="T90" fmla="*/ 2 w 3453"/>
                    <a:gd name="T91" fmla="*/ 997 h 1766"/>
                    <a:gd name="T92" fmla="*/ 1 w 3453"/>
                    <a:gd name="T93" fmla="*/ 859 h 1766"/>
                    <a:gd name="T94" fmla="*/ 22 w 3453"/>
                    <a:gd name="T95" fmla="*/ 698 h 1766"/>
                    <a:gd name="T96" fmla="*/ 82 w 3453"/>
                    <a:gd name="T97" fmla="*/ 542 h 1766"/>
                    <a:gd name="T98" fmla="*/ 197 w 3453"/>
                    <a:gd name="T99" fmla="*/ 416 h 1766"/>
                    <a:gd name="T100" fmla="*/ 392 w 3453"/>
                    <a:gd name="T101" fmla="*/ 340 h 1766"/>
                    <a:gd name="T102" fmla="*/ 634 w 3453"/>
                    <a:gd name="T103" fmla="*/ 255 h 1766"/>
                    <a:gd name="T104" fmla="*/ 839 w 3453"/>
                    <a:gd name="T105" fmla="*/ 160 h 1766"/>
                    <a:gd name="T106" fmla="*/ 995 w 3453"/>
                    <a:gd name="T107" fmla="*/ 74 h 1766"/>
                    <a:gd name="T108" fmla="*/ 1091 w 3453"/>
                    <a:gd name="T109" fmla="*/ 16 h 17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3453" h="1766">
                      <a:moveTo>
                        <a:pt x="1113" y="0"/>
                      </a:moveTo>
                      <a:lnTo>
                        <a:pt x="1387" y="868"/>
                      </a:lnTo>
                      <a:lnTo>
                        <a:pt x="1440" y="1030"/>
                      </a:lnTo>
                      <a:lnTo>
                        <a:pt x="1441" y="1028"/>
                      </a:lnTo>
                      <a:lnTo>
                        <a:pt x="1486" y="1166"/>
                      </a:lnTo>
                      <a:lnTo>
                        <a:pt x="1630" y="756"/>
                      </a:lnTo>
                      <a:lnTo>
                        <a:pt x="1595" y="705"/>
                      </a:lnTo>
                      <a:lnTo>
                        <a:pt x="1565" y="656"/>
                      </a:lnTo>
                      <a:lnTo>
                        <a:pt x="1542" y="613"/>
                      </a:lnTo>
                      <a:lnTo>
                        <a:pt x="1523" y="572"/>
                      </a:lnTo>
                      <a:lnTo>
                        <a:pt x="1508" y="534"/>
                      </a:lnTo>
                      <a:lnTo>
                        <a:pt x="1498" y="501"/>
                      </a:lnTo>
                      <a:lnTo>
                        <a:pt x="1492" y="470"/>
                      </a:lnTo>
                      <a:lnTo>
                        <a:pt x="1489" y="441"/>
                      </a:lnTo>
                      <a:lnTo>
                        <a:pt x="1491" y="415"/>
                      </a:lnTo>
                      <a:lnTo>
                        <a:pt x="1494" y="393"/>
                      </a:lnTo>
                      <a:lnTo>
                        <a:pt x="1502" y="372"/>
                      </a:lnTo>
                      <a:lnTo>
                        <a:pt x="1512" y="354"/>
                      </a:lnTo>
                      <a:lnTo>
                        <a:pt x="1523" y="338"/>
                      </a:lnTo>
                      <a:lnTo>
                        <a:pt x="1535" y="324"/>
                      </a:lnTo>
                      <a:lnTo>
                        <a:pt x="1550" y="312"/>
                      </a:lnTo>
                      <a:lnTo>
                        <a:pt x="1567" y="301"/>
                      </a:lnTo>
                      <a:lnTo>
                        <a:pt x="1583" y="293"/>
                      </a:lnTo>
                      <a:lnTo>
                        <a:pt x="1600" y="286"/>
                      </a:lnTo>
                      <a:lnTo>
                        <a:pt x="1618" y="280"/>
                      </a:lnTo>
                      <a:lnTo>
                        <a:pt x="1635" y="275"/>
                      </a:lnTo>
                      <a:lnTo>
                        <a:pt x="1651" y="271"/>
                      </a:lnTo>
                      <a:lnTo>
                        <a:pt x="1667" y="268"/>
                      </a:lnTo>
                      <a:lnTo>
                        <a:pt x="1681" y="267"/>
                      </a:lnTo>
                      <a:lnTo>
                        <a:pt x="1695" y="266"/>
                      </a:lnTo>
                      <a:lnTo>
                        <a:pt x="1706" y="265"/>
                      </a:lnTo>
                      <a:lnTo>
                        <a:pt x="1716" y="265"/>
                      </a:lnTo>
                      <a:lnTo>
                        <a:pt x="1722" y="265"/>
                      </a:lnTo>
                      <a:lnTo>
                        <a:pt x="1726" y="265"/>
                      </a:lnTo>
                      <a:lnTo>
                        <a:pt x="1730" y="265"/>
                      </a:lnTo>
                      <a:lnTo>
                        <a:pt x="1737" y="265"/>
                      </a:lnTo>
                      <a:lnTo>
                        <a:pt x="1747" y="265"/>
                      </a:lnTo>
                      <a:lnTo>
                        <a:pt x="1758" y="266"/>
                      </a:lnTo>
                      <a:lnTo>
                        <a:pt x="1771" y="267"/>
                      </a:lnTo>
                      <a:lnTo>
                        <a:pt x="1786" y="268"/>
                      </a:lnTo>
                      <a:lnTo>
                        <a:pt x="1802" y="271"/>
                      </a:lnTo>
                      <a:lnTo>
                        <a:pt x="1818" y="275"/>
                      </a:lnTo>
                      <a:lnTo>
                        <a:pt x="1836" y="280"/>
                      </a:lnTo>
                      <a:lnTo>
                        <a:pt x="1853" y="286"/>
                      </a:lnTo>
                      <a:lnTo>
                        <a:pt x="1870" y="293"/>
                      </a:lnTo>
                      <a:lnTo>
                        <a:pt x="1887" y="301"/>
                      </a:lnTo>
                      <a:lnTo>
                        <a:pt x="1903" y="312"/>
                      </a:lnTo>
                      <a:lnTo>
                        <a:pt x="1918" y="324"/>
                      </a:lnTo>
                      <a:lnTo>
                        <a:pt x="1930" y="338"/>
                      </a:lnTo>
                      <a:lnTo>
                        <a:pt x="1941" y="354"/>
                      </a:lnTo>
                      <a:lnTo>
                        <a:pt x="1951" y="372"/>
                      </a:lnTo>
                      <a:lnTo>
                        <a:pt x="1959" y="393"/>
                      </a:lnTo>
                      <a:lnTo>
                        <a:pt x="1963" y="415"/>
                      </a:lnTo>
                      <a:lnTo>
                        <a:pt x="1964" y="441"/>
                      </a:lnTo>
                      <a:lnTo>
                        <a:pt x="1961" y="470"/>
                      </a:lnTo>
                      <a:lnTo>
                        <a:pt x="1955" y="501"/>
                      </a:lnTo>
                      <a:lnTo>
                        <a:pt x="1945" y="534"/>
                      </a:lnTo>
                      <a:lnTo>
                        <a:pt x="1930" y="572"/>
                      </a:lnTo>
                      <a:lnTo>
                        <a:pt x="1912" y="613"/>
                      </a:lnTo>
                      <a:lnTo>
                        <a:pt x="1888" y="656"/>
                      </a:lnTo>
                      <a:lnTo>
                        <a:pt x="1858" y="705"/>
                      </a:lnTo>
                      <a:lnTo>
                        <a:pt x="1823" y="756"/>
                      </a:lnTo>
                      <a:lnTo>
                        <a:pt x="1968" y="1166"/>
                      </a:lnTo>
                      <a:lnTo>
                        <a:pt x="2012" y="1028"/>
                      </a:lnTo>
                      <a:lnTo>
                        <a:pt x="2014" y="1030"/>
                      </a:lnTo>
                      <a:lnTo>
                        <a:pt x="2066" y="868"/>
                      </a:lnTo>
                      <a:lnTo>
                        <a:pt x="2340" y="0"/>
                      </a:lnTo>
                      <a:lnTo>
                        <a:pt x="2342" y="2"/>
                      </a:lnTo>
                      <a:lnTo>
                        <a:pt x="2350" y="7"/>
                      </a:lnTo>
                      <a:lnTo>
                        <a:pt x="2362" y="16"/>
                      </a:lnTo>
                      <a:lnTo>
                        <a:pt x="2380" y="27"/>
                      </a:lnTo>
                      <a:lnTo>
                        <a:pt x="2402" y="41"/>
                      </a:lnTo>
                      <a:lnTo>
                        <a:pt x="2427" y="56"/>
                      </a:lnTo>
                      <a:lnTo>
                        <a:pt x="2458" y="74"/>
                      </a:lnTo>
                      <a:lnTo>
                        <a:pt x="2492" y="94"/>
                      </a:lnTo>
                      <a:lnTo>
                        <a:pt x="2529" y="115"/>
                      </a:lnTo>
                      <a:lnTo>
                        <a:pt x="2570" y="138"/>
                      </a:lnTo>
                      <a:lnTo>
                        <a:pt x="2614" y="160"/>
                      </a:lnTo>
                      <a:lnTo>
                        <a:pt x="2661" y="184"/>
                      </a:lnTo>
                      <a:lnTo>
                        <a:pt x="2712" y="207"/>
                      </a:lnTo>
                      <a:lnTo>
                        <a:pt x="2765" y="231"/>
                      </a:lnTo>
                      <a:lnTo>
                        <a:pt x="2819" y="255"/>
                      </a:lnTo>
                      <a:lnTo>
                        <a:pt x="2877" y="278"/>
                      </a:lnTo>
                      <a:lnTo>
                        <a:pt x="2936" y="299"/>
                      </a:lnTo>
                      <a:lnTo>
                        <a:pt x="2997" y="321"/>
                      </a:lnTo>
                      <a:lnTo>
                        <a:pt x="3061" y="340"/>
                      </a:lnTo>
                      <a:lnTo>
                        <a:pt x="3125" y="358"/>
                      </a:lnTo>
                      <a:lnTo>
                        <a:pt x="3173" y="373"/>
                      </a:lnTo>
                      <a:lnTo>
                        <a:pt x="3217" y="393"/>
                      </a:lnTo>
                      <a:lnTo>
                        <a:pt x="3257" y="416"/>
                      </a:lnTo>
                      <a:lnTo>
                        <a:pt x="3291" y="444"/>
                      </a:lnTo>
                      <a:lnTo>
                        <a:pt x="3321" y="473"/>
                      </a:lnTo>
                      <a:lnTo>
                        <a:pt x="3347" y="507"/>
                      </a:lnTo>
                      <a:lnTo>
                        <a:pt x="3371" y="543"/>
                      </a:lnTo>
                      <a:lnTo>
                        <a:pt x="3391" y="580"/>
                      </a:lnTo>
                      <a:lnTo>
                        <a:pt x="3407" y="619"/>
                      </a:lnTo>
                      <a:lnTo>
                        <a:pt x="3421" y="659"/>
                      </a:lnTo>
                      <a:lnTo>
                        <a:pt x="3431" y="700"/>
                      </a:lnTo>
                      <a:lnTo>
                        <a:pt x="3440" y="739"/>
                      </a:lnTo>
                      <a:lnTo>
                        <a:pt x="3446" y="781"/>
                      </a:lnTo>
                      <a:lnTo>
                        <a:pt x="3450" y="820"/>
                      </a:lnTo>
                      <a:lnTo>
                        <a:pt x="3452" y="859"/>
                      </a:lnTo>
                      <a:lnTo>
                        <a:pt x="3453" y="897"/>
                      </a:lnTo>
                      <a:lnTo>
                        <a:pt x="3453" y="932"/>
                      </a:lnTo>
                      <a:lnTo>
                        <a:pt x="3452" y="966"/>
                      </a:lnTo>
                      <a:lnTo>
                        <a:pt x="3451" y="997"/>
                      </a:lnTo>
                      <a:lnTo>
                        <a:pt x="3451" y="1001"/>
                      </a:lnTo>
                      <a:lnTo>
                        <a:pt x="3450" y="1013"/>
                      </a:lnTo>
                      <a:lnTo>
                        <a:pt x="3448" y="1032"/>
                      </a:lnTo>
                      <a:lnTo>
                        <a:pt x="3446" y="1055"/>
                      </a:lnTo>
                      <a:lnTo>
                        <a:pt x="3443" y="1085"/>
                      </a:lnTo>
                      <a:lnTo>
                        <a:pt x="3441" y="1117"/>
                      </a:lnTo>
                      <a:lnTo>
                        <a:pt x="3437" y="1152"/>
                      </a:lnTo>
                      <a:lnTo>
                        <a:pt x="3433" y="1189"/>
                      </a:lnTo>
                      <a:lnTo>
                        <a:pt x="3430" y="1226"/>
                      </a:lnTo>
                      <a:lnTo>
                        <a:pt x="3426" y="1263"/>
                      </a:lnTo>
                      <a:lnTo>
                        <a:pt x="3422" y="1296"/>
                      </a:lnTo>
                      <a:lnTo>
                        <a:pt x="3417" y="1329"/>
                      </a:lnTo>
                      <a:lnTo>
                        <a:pt x="3413" y="1356"/>
                      </a:lnTo>
                      <a:lnTo>
                        <a:pt x="3410" y="1357"/>
                      </a:lnTo>
                      <a:lnTo>
                        <a:pt x="3402" y="1364"/>
                      </a:lnTo>
                      <a:lnTo>
                        <a:pt x="3389" y="1371"/>
                      </a:lnTo>
                      <a:lnTo>
                        <a:pt x="3369" y="1382"/>
                      </a:lnTo>
                      <a:lnTo>
                        <a:pt x="3345" y="1396"/>
                      </a:lnTo>
                      <a:lnTo>
                        <a:pt x="3315" y="1412"/>
                      </a:lnTo>
                      <a:lnTo>
                        <a:pt x="3280" y="1429"/>
                      </a:lnTo>
                      <a:lnTo>
                        <a:pt x="3240" y="1448"/>
                      </a:lnTo>
                      <a:lnTo>
                        <a:pt x="3194" y="1469"/>
                      </a:lnTo>
                      <a:lnTo>
                        <a:pt x="3144" y="1492"/>
                      </a:lnTo>
                      <a:lnTo>
                        <a:pt x="3090" y="1514"/>
                      </a:lnTo>
                      <a:lnTo>
                        <a:pt x="3030" y="1538"/>
                      </a:lnTo>
                      <a:lnTo>
                        <a:pt x="2965" y="1561"/>
                      </a:lnTo>
                      <a:lnTo>
                        <a:pt x="2897" y="1585"/>
                      </a:lnTo>
                      <a:lnTo>
                        <a:pt x="2823" y="1608"/>
                      </a:lnTo>
                      <a:lnTo>
                        <a:pt x="2745" y="1631"/>
                      </a:lnTo>
                      <a:lnTo>
                        <a:pt x="2661" y="1652"/>
                      </a:lnTo>
                      <a:lnTo>
                        <a:pt x="2574" y="1673"/>
                      </a:lnTo>
                      <a:lnTo>
                        <a:pt x="2482" y="1693"/>
                      </a:lnTo>
                      <a:lnTo>
                        <a:pt x="2386" y="1710"/>
                      </a:lnTo>
                      <a:lnTo>
                        <a:pt x="2286" y="1727"/>
                      </a:lnTo>
                      <a:lnTo>
                        <a:pt x="2182" y="1740"/>
                      </a:lnTo>
                      <a:lnTo>
                        <a:pt x="2075" y="1750"/>
                      </a:lnTo>
                      <a:lnTo>
                        <a:pt x="1961" y="1759"/>
                      </a:lnTo>
                      <a:lnTo>
                        <a:pt x="1846" y="1764"/>
                      </a:lnTo>
                      <a:lnTo>
                        <a:pt x="1726" y="1766"/>
                      </a:lnTo>
                      <a:lnTo>
                        <a:pt x="1605" y="1764"/>
                      </a:lnTo>
                      <a:lnTo>
                        <a:pt x="1489" y="1759"/>
                      </a:lnTo>
                      <a:lnTo>
                        <a:pt x="1377" y="1750"/>
                      </a:lnTo>
                      <a:lnTo>
                        <a:pt x="1269" y="1739"/>
                      </a:lnTo>
                      <a:lnTo>
                        <a:pt x="1164" y="1725"/>
                      </a:lnTo>
                      <a:lnTo>
                        <a:pt x="1065" y="1710"/>
                      </a:lnTo>
                      <a:lnTo>
                        <a:pt x="969" y="1693"/>
                      </a:lnTo>
                      <a:lnTo>
                        <a:pt x="878" y="1673"/>
                      </a:lnTo>
                      <a:lnTo>
                        <a:pt x="791" y="1652"/>
                      </a:lnTo>
                      <a:lnTo>
                        <a:pt x="707" y="1631"/>
                      </a:lnTo>
                      <a:lnTo>
                        <a:pt x="629" y="1607"/>
                      </a:lnTo>
                      <a:lnTo>
                        <a:pt x="555" y="1584"/>
                      </a:lnTo>
                      <a:lnTo>
                        <a:pt x="486" y="1561"/>
                      </a:lnTo>
                      <a:lnTo>
                        <a:pt x="421" y="1538"/>
                      </a:lnTo>
                      <a:lnTo>
                        <a:pt x="361" y="1514"/>
                      </a:lnTo>
                      <a:lnTo>
                        <a:pt x="306" y="1492"/>
                      </a:lnTo>
                      <a:lnTo>
                        <a:pt x="257" y="1469"/>
                      </a:lnTo>
                      <a:lnTo>
                        <a:pt x="212" y="1448"/>
                      </a:lnTo>
                      <a:lnTo>
                        <a:pt x="172" y="1429"/>
                      </a:lnTo>
                      <a:lnTo>
                        <a:pt x="137" y="1411"/>
                      </a:lnTo>
                      <a:lnTo>
                        <a:pt x="107" y="1396"/>
                      </a:lnTo>
                      <a:lnTo>
                        <a:pt x="82" y="1382"/>
                      </a:lnTo>
                      <a:lnTo>
                        <a:pt x="64" y="1371"/>
                      </a:lnTo>
                      <a:lnTo>
                        <a:pt x="50" y="1362"/>
                      </a:lnTo>
                      <a:lnTo>
                        <a:pt x="41" y="1357"/>
                      </a:lnTo>
                      <a:lnTo>
                        <a:pt x="39" y="1356"/>
                      </a:lnTo>
                      <a:lnTo>
                        <a:pt x="35" y="1329"/>
                      </a:lnTo>
                      <a:lnTo>
                        <a:pt x="30" y="1296"/>
                      </a:lnTo>
                      <a:lnTo>
                        <a:pt x="26" y="1263"/>
                      </a:lnTo>
                      <a:lnTo>
                        <a:pt x="22" y="1226"/>
                      </a:lnTo>
                      <a:lnTo>
                        <a:pt x="19" y="1189"/>
                      </a:lnTo>
                      <a:lnTo>
                        <a:pt x="15" y="1152"/>
                      </a:lnTo>
                      <a:lnTo>
                        <a:pt x="11" y="1117"/>
                      </a:lnTo>
                      <a:lnTo>
                        <a:pt x="9" y="1085"/>
                      </a:lnTo>
                      <a:lnTo>
                        <a:pt x="6" y="1055"/>
                      </a:lnTo>
                      <a:lnTo>
                        <a:pt x="5" y="1032"/>
                      </a:lnTo>
                      <a:lnTo>
                        <a:pt x="4" y="1013"/>
                      </a:lnTo>
                      <a:lnTo>
                        <a:pt x="2" y="1001"/>
                      </a:lnTo>
                      <a:lnTo>
                        <a:pt x="2" y="997"/>
                      </a:lnTo>
                      <a:lnTo>
                        <a:pt x="1" y="966"/>
                      </a:lnTo>
                      <a:lnTo>
                        <a:pt x="0" y="932"/>
                      </a:lnTo>
                      <a:lnTo>
                        <a:pt x="0" y="896"/>
                      </a:lnTo>
                      <a:lnTo>
                        <a:pt x="1" y="859"/>
                      </a:lnTo>
                      <a:lnTo>
                        <a:pt x="4" y="820"/>
                      </a:lnTo>
                      <a:lnTo>
                        <a:pt x="7" y="781"/>
                      </a:lnTo>
                      <a:lnTo>
                        <a:pt x="14" y="739"/>
                      </a:lnTo>
                      <a:lnTo>
                        <a:pt x="22" y="698"/>
                      </a:lnTo>
                      <a:lnTo>
                        <a:pt x="32" y="659"/>
                      </a:lnTo>
                      <a:lnTo>
                        <a:pt x="46" y="618"/>
                      </a:lnTo>
                      <a:lnTo>
                        <a:pt x="62" y="579"/>
                      </a:lnTo>
                      <a:lnTo>
                        <a:pt x="82" y="542"/>
                      </a:lnTo>
                      <a:lnTo>
                        <a:pt x="106" y="507"/>
                      </a:lnTo>
                      <a:lnTo>
                        <a:pt x="132" y="473"/>
                      </a:lnTo>
                      <a:lnTo>
                        <a:pt x="162" y="444"/>
                      </a:lnTo>
                      <a:lnTo>
                        <a:pt x="197" y="416"/>
                      </a:lnTo>
                      <a:lnTo>
                        <a:pt x="237" y="393"/>
                      </a:lnTo>
                      <a:lnTo>
                        <a:pt x="280" y="373"/>
                      </a:lnTo>
                      <a:lnTo>
                        <a:pt x="328" y="358"/>
                      </a:lnTo>
                      <a:lnTo>
                        <a:pt x="392" y="340"/>
                      </a:lnTo>
                      <a:lnTo>
                        <a:pt x="456" y="321"/>
                      </a:lnTo>
                      <a:lnTo>
                        <a:pt x="517" y="299"/>
                      </a:lnTo>
                      <a:lnTo>
                        <a:pt x="577" y="278"/>
                      </a:lnTo>
                      <a:lnTo>
                        <a:pt x="634" y="255"/>
                      </a:lnTo>
                      <a:lnTo>
                        <a:pt x="689" y="231"/>
                      </a:lnTo>
                      <a:lnTo>
                        <a:pt x="741" y="207"/>
                      </a:lnTo>
                      <a:lnTo>
                        <a:pt x="792" y="184"/>
                      </a:lnTo>
                      <a:lnTo>
                        <a:pt x="839" y="160"/>
                      </a:lnTo>
                      <a:lnTo>
                        <a:pt x="883" y="138"/>
                      </a:lnTo>
                      <a:lnTo>
                        <a:pt x="924" y="115"/>
                      </a:lnTo>
                      <a:lnTo>
                        <a:pt x="961" y="94"/>
                      </a:lnTo>
                      <a:lnTo>
                        <a:pt x="995" y="74"/>
                      </a:lnTo>
                      <a:lnTo>
                        <a:pt x="1026" y="56"/>
                      </a:lnTo>
                      <a:lnTo>
                        <a:pt x="1051" y="41"/>
                      </a:lnTo>
                      <a:lnTo>
                        <a:pt x="1073" y="27"/>
                      </a:lnTo>
                      <a:lnTo>
                        <a:pt x="1091" y="16"/>
                      </a:lnTo>
                      <a:lnTo>
                        <a:pt x="1103" y="7"/>
                      </a:lnTo>
                      <a:lnTo>
                        <a:pt x="1111" y="2"/>
                      </a:lnTo>
                      <a:lnTo>
                        <a:pt x="111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pPr latinLnBrk="0">
                    <a:defRPr/>
                  </a:pPr>
                  <a:endParaRPr lang="en-US" kern="0" dirty="0">
                    <a:solidFill>
                      <a:prstClr val="black"/>
                    </a:solidFill>
                    <a:latin typeface="Open Sans"/>
                  </a:endParaRPr>
                </a:p>
              </p:txBody>
            </p:sp>
          </p:grpSp>
          <p:grpSp>
            <p:nvGrpSpPr>
              <p:cNvPr id="7" name="그룹 6">
                <a:extLst>
                  <a:ext uri="{FF2B5EF4-FFF2-40B4-BE49-F238E27FC236}">
                    <a16:creationId xmlns:a16="http://schemas.microsoft.com/office/drawing/2014/main" id="{035E4D79-4183-406D-806C-C034B3D2C721}"/>
                  </a:ext>
                </a:extLst>
              </p:cNvPr>
              <p:cNvGrpSpPr/>
              <p:nvPr/>
            </p:nvGrpSpPr>
            <p:grpSpPr>
              <a:xfrm>
                <a:off x="2313783" y="1929030"/>
                <a:ext cx="456688" cy="611601"/>
                <a:chOff x="8361672" y="515208"/>
                <a:chExt cx="720724" cy="965200"/>
              </a:xfrm>
              <a:solidFill>
                <a:schemeClr val="bg1"/>
              </a:solidFill>
            </p:grpSpPr>
            <p:sp>
              <p:nvSpPr>
                <p:cNvPr id="34" name="Freeform 37">
                  <a:extLst>
                    <a:ext uri="{FF2B5EF4-FFF2-40B4-BE49-F238E27FC236}">
                      <a16:creationId xmlns:a16="http://schemas.microsoft.com/office/drawing/2014/main" id="{145226A7-7927-4CA0-B4B3-5C69CEB7C36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361672" y="515208"/>
                  <a:ext cx="720724" cy="965200"/>
                </a:xfrm>
                <a:custGeom>
                  <a:avLst/>
                  <a:gdLst>
                    <a:gd name="T0" fmla="*/ 84 w 96"/>
                    <a:gd name="T1" fmla="*/ 52 h 128"/>
                    <a:gd name="T2" fmla="*/ 84 w 96"/>
                    <a:gd name="T3" fmla="*/ 36 h 128"/>
                    <a:gd name="T4" fmla="*/ 48 w 96"/>
                    <a:gd name="T5" fmla="*/ 0 h 128"/>
                    <a:gd name="T6" fmla="*/ 12 w 96"/>
                    <a:gd name="T7" fmla="*/ 36 h 128"/>
                    <a:gd name="T8" fmla="*/ 12 w 96"/>
                    <a:gd name="T9" fmla="*/ 52 h 128"/>
                    <a:gd name="T10" fmla="*/ 0 w 96"/>
                    <a:gd name="T11" fmla="*/ 64 h 128"/>
                    <a:gd name="T12" fmla="*/ 0 w 96"/>
                    <a:gd name="T13" fmla="*/ 76 h 128"/>
                    <a:gd name="T14" fmla="*/ 0 w 96"/>
                    <a:gd name="T15" fmla="*/ 80 h 128"/>
                    <a:gd name="T16" fmla="*/ 0 w 96"/>
                    <a:gd name="T17" fmla="*/ 88 h 128"/>
                    <a:gd name="T18" fmla="*/ 0 w 96"/>
                    <a:gd name="T19" fmla="*/ 92 h 128"/>
                    <a:gd name="T20" fmla="*/ 36 w 96"/>
                    <a:gd name="T21" fmla="*/ 128 h 128"/>
                    <a:gd name="T22" fmla="*/ 60 w 96"/>
                    <a:gd name="T23" fmla="*/ 128 h 128"/>
                    <a:gd name="T24" fmla="*/ 96 w 96"/>
                    <a:gd name="T25" fmla="*/ 92 h 128"/>
                    <a:gd name="T26" fmla="*/ 96 w 96"/>
                    <a:gd name="T27" fmla="*/ 88 h 128"/>
                    <a:gd name="T28" fmla="*/ 96 w 96"/>
                    <a:gd name="T29" fmla="*/ 80 h 128"/>
                    <a:gd name="T30" fmla="*/ 96 w 96"/>
                    <a:gd name="T31" fmla="*/ 76 h 128"/>
                    <a:gd name="T32" fmla="*/ 96 w 96"/>
                    <a:gd name="T33" fmla="*/ 64 h 128"/>
                    <a:gd name="T34" fmla="*/ 84 w 96"/>
                    <a:gd name="T35" fmla="*/ 52 h 128"/>
                    <a:gd name="T36" fmla="*/ 20 w 96"/>
                    <a:gd name="T37" fmla="*/ 36 h 128"/>
                    <a:gd name="T38" fmla="*/ 48 w 96"/>
                    <a:gd name="T39" fmla="*/ 8 h 128"/>
                    <a:gd name="T40" fmla="*/ 76 w 96"/>
                    <a:gd name="T41" fmla="*/ 36 h 128"/>
                    <a:gd name="T42" fmla="*/ 76 w 96"/>
                    <a:gd name="T43" fmla="*/ 52 h 128"/>
                    <a:gd name="T44" fmla="*/ 68 w 96"/>
                    <a:gd name="T45" fmla="*/ 52 h 128"/>
                    <a:gd name="T46" fmla="*/ 68 w 96"/>
                    <a:gd name="T47" fmla="*/ 36 h 128"/>
                    <a:gd name="T48" fmla="*/ 48 w 96"/>
                    <a:gd name="T49" fmla="*/ 16 h 128"/>
                    <a:gd name="T50" fmla="*/ 28 w 96"/>
                    <a:gd name="T51" fmla="*/ 36 h 128"/>
                    <a:gd name="T52" fmla="*/ 28 w 96"/>
                    <a:gd name="T53" fmla="*/ 52 h 128"/>
                    <a:gd name="T54" fmla="*/ 20 w 96"/>
                    <a:gd name="T55" fmla="*/ 52 h 128"/>
                    <a:gd name="T56" fmla="*/ 20 w 96"/>
                    <a:gd name="T57" fmla="*/ 36 h 128"/>
                    <a:gd name="T58" fmla="*/ 64 w 96"/>
                    <a:gd name="T59" fmla="*/ 36 h 128"/>
                    <a:gd name="T60" fmla="*/ 64 w 96"/>
                    <a:gd name="T61" fmla="*/ 36 h 128"/>
                    <a:gd name="T62" fmla="*/ 64 w 96"/>
                    <a:gd name="T63" fmla="*/ 52 h 128"/>
                    <a:gd name="T64" fmla="*/ 32 w 96"/>
                    <a:gd name="T65" fmla="*/ 52 h 128"/>
                    <a:gd name="T66" fmla="*/ 32 w 96"/>
                    <a:gd name="T67" fmla="*/ 36 h 128"/>
                    <a:gd name="T68" fmla="*/ 32 w 96"/>
                    <a:gd name="T69" fmla="*/ 36 h 128"/>
                    <a:gd name="T70" fmla="*/ 48 w 96"/>
                    <a:gd name="T71" fmla="*/ 20 h 128"/>
                    <a:gd name="T72" fmla="*/ 64 w 96"/>
                    <a:gd name="T73" fmla="*/ 36 h 128"/>
                    <a:gd name="T74" fmla="*/ 88 w 96"/>
                    <a:gd name="T75" fmla="*/ 76 h 128"/>
                    <a:gd name="T76" fmla="*/ 88 w 96"/>
                    <a:gd name="T77" fmla="*/ 80 h 128"/>
                    <a:gd name="T78" fmla="*/ 88 w 96"/>
                    <a:gd name="T79" fmla="*/ 88 h 128"/>
                    <a:gd name="T80" fmla="*/ 88 w 96"/>
                    <a:gd name="T81" fmla="*/ 92 h 128"/>
                    <a:gd name="T82" fmla="*/ 60 w 96"/>
                    <a:gd name="T83" fmla="*/ 120 h 128"/>
                    <a:gd name="T84" fmla="*/ 36 w 96"/>
                    <a:gd name="T85" fmla="*/ 120 h 128"/>
                    <a:gd name="T86" fmla="*/ 8 w 96"/>
                    <a:gd name="T87" fmla="*/ 92 h 128"/>
                    <a:gd name="T88" fmla="*/ 8 w 96"/>
                    <a:gd name="T89" fmla="*/ 88 h 128"/>
                    <a:gd name="T90" fmla="*/ 8 w 96"/>
                    <a:gd name="T91" fmla="*/ 80 h 128"/>
                    <a:gd name="T92" fmla="*/ 8 w 96"/>
                    <a:gd name="T93" fmla="*/ 76 h 128"/>
                    <a:gd name="T94" fmla="*/ 8 w 96"/>
                    <a:gd name="T95" fmla="*/ 64 h 128"/>
                    <a:gd name="T96" fmla="*/ 12 w 96"/>
                    <a:gd name="T97" fmla="*/ 60 h 128"/>
                    <a:gd name="T98" fmla="*/ 20 w 96"/>
                    <a:gd name="T99" fmla="*/ 60 h 128"/>
                    <a:gd name="T100" fmla="*/ 76 w 96"/>
                    <a:gd name="T101" fmla="*/ 60 h 128"/>
                    <a:gd name="T102" fmla="*/ 84 w 96"/>
                    <a:gd name="T103" fmla="*/ 60 h 128"/>
                    <a:gd name="T104" fmla="*/ 88 w 96"/>
                    <a:gd name="T105" fmla="*/ 64 h 128"/>
                    <a:gd name="T106" fmla="*/ 88 w 96"/>
                    <a:gd name="T107" fmla="*/ 76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96" h="128">
                      <a:moveTo>
                        <a:pt x="84" y="52"/>
                      </a:moveTo>
                      <a:cubicBezTo>
                        <a:pt x="84" y="36"/>
                        <a:pt x="84" y="36"/>
                        <a:pt x="84" y="36"/>
                      </a:cubicBezTo>
                      <a:cubicBezTo>
                        <a:pt x="84" y="16"/>
                        <a:pt x="68" y="0"/>
                        <a:pt x="48" y="0"/>
                      </a:cubicBezTo>
                      <a:cubicBezTo>
                        <a:pt x="28" y="0"/>
                        <a:pt x="12" y="16"/>
                        <a:pt x="12" y="36"/>
                      </a:cubicBezTo>
                      <a:cubicBezTo>
                        <a:pt x="12" y="52"/>
                        <a:pt x="12" y="52"/>
                        <a:pt x="12" y="52"/>
                      </a:cubicBezTo>
                      <a:cubicBezTo>
                        <a:pt x="5" y="52"/>
                        <a:pt x="0" y="57"/>
                        <a:pt x="0" y="64"/>
                      </a:cubicBezTo>
                      <a:cubicBezTo>
                        <a:pt x="0" y="76"/>
                        <a:pt x="0" y="76"/>
                        <a:pt x="0" y="76"/>
                      </a:cubicBezTo>
                      <a:cubicBezTo>
                        <a:pt x="0" y="80"/>
                        <a:pt x="0" y="80"/>
                        <a:pt x="0" y="80"/>
                      </a:cubicBezTo>
                      <a:cubicBezTo>
                        <a:pt x="0" y="88"/>
                        <a:pt x="0" y="88"/>
                        <a:pt x="0" y="88"/>
                      </a:cubicBezTo>
                      <a:cubicBezTo>
                        <a:pt x="0" y="92"/>
                        <a:pt x="0" y="92"/>
                        <a:pt x="0" y="92"/>
                      </a:cubicBezTo>
                      <a:cubicBezTo>
                        <a:pt x="0" y="112"/>
                        <a:pt x="16" y="128"/>
                        <a:pt x="36" y="128"/>
                      </a:cubicBezTo>
                      <a:cubicBezTo>
                        <a:pt x="60" y="128"/>
                        <a:pt x="60" y="128"/>
                        <a:pt x="60" y="128"/>
                      </a:cubicBezTo>
                      <a:cubicBezTo>
                        <a:pt x="80" y="128"/>
                        <a:pt x="96" y="112"/>
                        <a:pt x="96" y="92"/>
                      </a:cubicBezTo>
                      <a:cubicBezTo>
                        <a:pt x="96" y="88"/>
                        <a:pt x="96" y="88"/>
                        <a:pt x="96" y="88"/>
                      </a:cubicBezTo>
                      <a:cubicBezTo>
                        <a:pt x="96" y="80"/>
                        <a:pt x="96" y="80"/>
                        <a:pt x="96" y="80"/>
                      </a:cubicBezTo>
                      <a:cubicBezTo>
                        <a:pt x="96" y="76"/>
                        <a:pt x="96" y="76"/>
                        <a:pt x="96" y="76"/>
                      </a:cubicBezTo>
                      <a:cubicBezTo>
                        <a:pt x="96" y="64"/>
                        <a:pt x="96" y="64"/>
                        <a:pt x="96" y="64"/>
                      </a:cubicBezTo>
                      <a:cubicBezTo>
                        <a:pt x="96" y="57"/>
                        <a:pt x="91" y="52"/>
                        <a:pt x="84" y="52"/>
                      </a:cubicBezTo>
                      <a:close/>
                      <a:moveTo>
                        <a:pt x="20" y="36"/>
                      </a:moveTo>
                      <a:cubicBezTo>
                        <a:pt x="20" y="21"/>
                        <a:pt x="33" y="8"/>
                        <a:pt x="48" y="8"/>
                      </a:cubicBezTo>
                      <a:cubicBezTo>
                        <a:pt x="63" y="8"/>
                        <a:pt x="76" y="21"/>
                        <a:pt x="76" y="36"/>
                      </a:cubicBezTo>
                      <a:cubicBezTo>
                        <a:pt x="76" y="52"/>
                        <a:pt x="76" y="52"/>
                        <a:pt x="76" y="52"/>
                      </a:cubicBezTo>
                      <a:cubicBezTo>
                        <a:pt x="68" y="52"/>
                        <a:pt x="68" y="52"/>
                        <a:pt x="68" y="52"/>
                      </a:cubicBezTo>
                      <a:cubicBezTo>
                        <a:pt x="68" y="36"/>
                        <a:pt x="68" y="36"/>
                        <a:pt x="68" y="36"/>
                      </a:cubicBezTo>
                      <a:cubicBezTo>
                        <a:pt x="68" y="25"/>
                        <a:pt x="59" y="16"/>
                        <a:pt x="48" y="16"/>
                      </a:cubicBezTo>
                      <a:cubicBezTo>
                        <a:pt x="37" y="16"/>
                        <a:pt x="28" y="25"/>
                        <a:pt x="28" y="36"/>
                      </a:cubicBezTo>
                      <a:cubicBezTo>
                        <a:pt x="28" y="52"/>
                        <a:pt x="28" y="52"/>
                        <a:pt x="28" y="52"/>
                      </a:cubicBezTo>
                      <a:cubicBezTo>
                        <a:pt x="20" y="52"/>
                        <a:pt x="20" y="52"/>
                        <a:pt x="20" y="52"/>
                      </a:cubicBezTo>
                      <a:lnTo>
                        <a:pt x="20" y="36"/>
                      </a:lnTo>
                      <a:close/>
                      <a:moveTo>
                        <a:pt x="64" y="36"/>
                      </a:moveTo>
                      <a:cubicBezTo>
                        <a:pt x="64" y="36"/>
                        <a:pt x="64" y="36"/>
                        <a:pt x="64" y="36"/>
                      </a:cubicBezTo>
                      <a:cubicBezTo>
                        <a:pt x="64" y="52"/>
                        <a:pt x="64" y="52"/>
                        <a:pt x="64" y="52"/>
                      </a:cubicBezTo>
                      <a:cubicBezTo>
                        <a:pt x="32" y="52"/>
                        <a:pt x="32" y="52"/>
                        <a:pt x="32" y="52"/>
                      </a:cubicBezTo>
                      <a:cubicBezTo>
                        <a:pt x="32" y="36"/>
                        <a:pt x="32" y="36"/>
                        <a:pt x="32" y="36"/>
                      </a:cubicBezTo>
                      <a:cubicBezTo>
                        <a:pt x="32" y="36"/>
                        <a:pt x="32" y="36"/>
                        <a:pt x="32" y="36"/>
                      </a:cubicBezTo>
                      <a:cubicBezTo>
                        <a:pt x="32" y="27"/>
                        <a:pt x="39" y="20"/>
                        <a:pt x="48" y="20"/>
                      </a:cubicBezTo>
                      <a:cubicBezTo>
                        <a:pt x="57" y="20"/>
                        <a:pt x="64" y="27"/>
                        <a:pt x="64" y="36"/>
                      </a:cubicBezTo>
                      <a:close/>
                      <a:moveTo>
                        <a:pt x="88" y="76"/>
                      </a:moveTo>
                      <a:cubicBezTo>
                        <a:pt x="88" y="80"/>
                        <a:pt x="88" y="80"/>
                        <a:pt x="88" y="80"/>
                      </a:cubicBezTo>
                      <a:cubicBezTo>
                        <a:pt x="88" y="88"/>
                        <a:pt x="88" y="88"/>
                        <a:pt x="88" y="88"/>
                      </a:cubicBezTo>
                      <a:cubicBezTo>
                        <a:pt x="88" y="92"/>
                        <a:pt x="88" y="92"/>
                        <a:pt x="88" y="92"/>
                      </a:cubicBezTo>
                      <a:cubicBezTo>
                        <a:pt x="88" y="107"/>
                        <a:pt x="75" y="120"/>
                        <a:pt x="60" y="120"/>
                      </a:cubicBezTo>
                      <a:cubicBezTo>
                        <a:pt x="36" y="120"/>
                        <a:pt x="36" y="120"/>
                        <a:pt x="36" y="120"/>
                      </a:cubicBezTo>
                      <a:cubicBezTo>
                        <a:pt x="21" y="120"/>
                        <a:pt x="8" y="107"/>
                        <a:pt x="8" y="92"/>
                      </a:cubicBezTo>
                      <a:cubicBezTo>
                        <a:pt x="8" y="88"/>
                        <a:pt x="8" y="88"/>
                        <a:pt x="8" y="88"/>
                      </a:cubicBezTo>
                      <a:cubicBezTo>
                        <a:pt x="8" y="80"/>
                        <a:pt x="8" y="80"/>
                        <a:pt x="8" y="80"/>
                      </a:cubicBezTo>
                      <a:cubicBezTo>
                        <a:pt x="8" y="76"/>
                        <a:pt x="8" y="76"/>
                        <a:pt x="8" y="76"/>
                      </a:cubicBezTo>
                      <a:cubicBezTo>
                        <a:pt x="8" y="64"/>
                        <a:pt x="8" y="64"/>
                        <a:pt x="8" y="64"/>
                      </a:cubicBezTo>
                      <a:cubicBezTo>
                        <a:pt x="8" y="62"/>
                        <a:pt x="10" y="60"/>
                        <a:pt x="12" y="60"/>
                      </a:cubicBezTo>
                      <a:cubicBezTo>
                        <a:pt x="15" y="60"/>
                        <a:pt x="17" y="60"/>
                        <a:pt x="20" y="60"/>
                      </a:cubicBezTo>
                      <a:cubicBezTo>
                        <a:pt x="76" y="60"/>
                        <a:pt x="76" y="60"/>
                        <a:pt x="76" y="60"/>
                      </a:cubicBezTo>
                      <a:cubicBezTo>
                        <a:pt x="79" y="60"/>
                        <a:pt x="81" y="60"/>
                        <a:pt x="84" y="60"/>
                      </a:cubicBezTo>
                      <a:cubicBezTo>
                        <a:pt x="86" y="60"/>
                        <a:pt x="88" y="62"/>
                        <a:pt x="88" y="64"/>
                      </a:cubicBezTo>
                      <a:lnTo>
                        <a:pt x="88" y="7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35" name="Freeform 38">
                  <a:extLst>
                    <a:ext uri="{FF2B5EF4-FFF2-40B4-BE49-F238E27FC236}">
                      <a16:creationId xmlns:a16="http://schemas.microsoft.com/office/drawing/2014/main" id="{8D9F32C3-8F73-4E2C-9348-D93D7CC108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651866" y="1050978"/>
                  <a:ext cx="162561" cy="239564"/>
                </a:xfrm>
                <a:custGeom>
                  <a:avLst/>
                  <a:gdLst>
                    <a:gd name="T0" fmla="*/ 8 w 16"/>
                    <a:gd name="T1" fmla="*/ 0 h 24"/>
                    <a:gd name="T2" fmla="*/ 0 w 16"/>
                    <a:gd name="T3" fmla="*/ 8 h 24"/>
                    <a:gd name="T4" fmla="*/ 3 w 16"/>
                    <a:gd name="T5" fmla="*/ 19 h 24"/>
                    <a:gd name="T6" fmla="*/ 8 w 16"/>
                    <a:gd name="T7" fmla="*/ 24 h 24"/>
                    <a:gd name="T8" fmla="*/ 13 w 16"/>
                    <a:gd name="T9" fmla="*/ 19 h 24"/>
                    <a:gd name="T10" fmla="*/ 16 w 16"/>
                    <a:gd name="T11" fmla="*/ 8 h 24"/>
                    <a:gd name="T12" fmla="*/ 8 w 16"/>
                    <a:gd name="T13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" h="24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0"/>
                        <a:pt x="1" y="15"/>
                        <a:pt x="3" y="19"/>
                      </a:cubicBezTo>
                      <a:cubicBezTo>
                        <a:pt x="4" y="22"/>
                        <a:pt x="5" y="24"/>
                        <a:pt x="8" y="24"/>
                      </a:cubicBezTo>
                      <a:cubicBezTo>
                        <a:pt x="11" y="24"/>
                        <a:pt x="12" y="22"/>
                        <a:pt x="13" y="19"/>
                      </a:cubicBezTo>
                      <a:cubicBezTo>
                        <a:pt x="15" y="15"/>
                        <a:pt x="16" y="10"/>
                        <a:pt x="16" y="8"/>
                      </a:cubicBezTo>
                      <a:cubicBezTo>
                        <a:pt x="16" y="4"/>
                        <a:pt x="12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</p:grpSp>
        </p:grp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E0947CE9-5B5A-49FA-A138-BC53A0D8389A}"/>
              </a:ext>
            </a:extLst>
          </p:cNvPr>
          <p:cNvGrpSpPr/>
          <p:nvPr/>
        </p:nvGrpSpPr>
        <p:grpSpPr>
          <a:xfrm>
            <a:off x="6872091" y="3659242"/>
            <a:ext cx="14088192" cy="3036760"/>
            <a:chOff x="6872091" y="3659242"/>
            <a:chExt cx="14088192" cy="3036760"/>
          </a:xfrm>
        </p:grpSpPr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AEE3268B-9146-48A9-BA8E-F7F6CAFCF414}"/>
                </a:ext>
              </a:extLst>
            </p:cNvPr>
            <p:cNvSpPr/>
            <p:nvPr/>
          </p:nvSpPr>
          <p:spPr>
            <a:xfrm>
              <a:off x="6872091" y="3659242"/>
              <a:ext cx="13948202" cy="1000274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 wrap="square" lIns="0" tIns="0" rIns="0" bIns="0">
              <a:spAutoFit/>
              <a:sp3d extrusionH="6350"/>
            </a:bodyPr>
            <a:lstStyle/>
            <a:p>
              <a:pPr indent="-359982">
                <a:spcAft>
                  <a:spcPts val="600"/>
                </a:spcAft>
                <a:buClr>
                  <a:srgbClr val="002060"/>
                </a:buClr>
                <a:buFont typeface="Wingdings" panose="05000000000000000000" pitchFamily="2" charset="2"/>
                <a:buChar char="l"/>
              </a:pPr>
              <a:r>
                <a:rPr lang="ko-KR" altLang="en-US" sz="3200" dirty="0"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신고자나 협조자 등의 </a:t>
              </a:r>
              <a:r>
                <a:rPr lang="ko-KR" altLang="en-US" sz="3200" b="1" dirty="0">
                  <a:solidFill>
                    <a:srgbClr val="FA404D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인적사항</a:t>
              </a:r>
              <a:r>
                <a:rPr lang="ko-KR" altLang="en-US" sz="3200" dirty="0">
                  <a:solidFill>
                    <a:srgbClr val="FA404D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임의 </a:t>
              </a:r>
              <a:r>
                <a:rPr lang="ko-KR" altLang="en-US" sz="3200" b="1" dirty="0">
                  <a:solidFill>
                    <a:srgbClr val="FA404D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노출</a:t>
              </a:r>
              <a:r>
                <a:rPr lang="en-US" altLang="ko-KR" sz="3200" b="1" dirty="0">
                  <a:solidFill>
                    <a:srgbClr val="FA404D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3200" b="1" dirty="0">
                  <a:solidFill>
                    <a:srgbClr val="FA404D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공개</a:t>
              </a:r>
              <a:r>
                <a:rPr lang="en-US" altLang="ko-KR" sz="3200" b="1" dirty="0">
                  <a:solidFill>
                    <a:srgbClr val="FA404D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3200" b="1" dirty="0">
                  <a:solidFill>
                    <a:srgbClr val="FA404D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보도 금지</a:t>
              </a:r>
              <a:endParaRPr lang="en-US" altLang="ko-KR" sz="3200" b="1" dirty="0">
                <a:solidFill>
                  <a:srgbClr val="FA404D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r>
                <a:rPr lang="en-US" altLang="ko-KR" sz="2800" b="1" dirty="0">
                  <a:solidFill>
                    <a:schemeClr val="accent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en-US" altLang="ko-KR" sz="2600" spc="-12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* </a:t>
              </a:r>
              <a:r>
                <a:rPr lang="ko-KR" altLang="en-US" sz="2600" spc="-8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공익신고의 경우</a:t>
              </a:r>
              <a:r>
                <a:rPr lang="en-US" altLang="ko-KR" sz="2600" spc="-8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</a:t>
              </a:r>
              <a:r>
                <a:rPr lang="ko-KR" altLang="en-US" sz="2600" spc="-8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조사결과 </a:t>
              </a:r>
              <a:r>
                <a:rPr lang="ko-KR" altLang="en-US" sz="2600" b="1" spc="-8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공익침해행위가 발견되기 전에는 신고내용</a:t>
              </a:r>
              <a:r>
                <a:rPr lang="en-US" altLang="ko-KR" sz="2600" b="1" spc="-8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600" b="1" spc="-8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피신고자 인적사항 포함</a:t>
              </a:r>
              <a:r>
                <a:rPr lang="en-US" altLang="ko-KR" sz="2600" b="1" spc="-8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 </a:t>
              </a:r>
              <a:r>
                <a:rPr lang="ko-KR" altLang="en-US" sz="2600" b="1" spc="-8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공개 금지</a:t>
              </a:r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35FD7172-7573-4736-8D1B-42CCD6D0BFD4}"/>
                </a:ext>
              </a:extLst>
            </p:cNvPr>
            <p:cNvSpPr/>
            <p:nvPr/>
          </p:nvSpPr>
          <p:spPr>
            <a:xfrm>
              <a:off x="6872092" y="6203559"/>
              <a:ext cx="11899733" cy="492443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 wrap="square" lIns="0" tIns="0" rIns="0" bIns="0">
              <a:spAutoFit/>
              <a:sp3d extrusionH="6350"/>
            </a:bodyPr>
            <a:lstStyle/>
            <a:p>
              <a:pPr indent="-359982">
                <a:buFont typeface="Wingdings" panose="05000000000000000000" pitchFamily="2" charset="2"/>
                <a:buChar char="l"/>
              </a:pPr>
              <a:r>
                <a:rPr lang="ko-KR" altLang="en-US" sz="3200" spc="-12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신고자로 가장해 </a:t>
              </a:r>
              <a:r>
                <a:rPr lang="ko-KR" altLang="en-US" sz="3200" b="1" spc="-120" dirty="0">
                  <a:solidFill>
                    <a:srgbClr val="FA404D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유선으로 신고내용 등을 묻는 경우 주의 </a:t>
              </a:r>
              <a:r>
                <a:rPr lang="ko-KR" altLang="en-US" sz="3200" spc="-120" dirty="0">
                  <a:solidFill>
                    <a:srgbClr val="FA404D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요망 </a:t>
              </a:r>
              <a:r>
                <a:rPr lang="en-US" altLang="ko-KR" sz="3200" spc="-120" dirty="0">
                  <a:solidFill>
                    <a:srgbClr val="FA404D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!!!</a:t>
              </a:r>
              <a:endParaRPr lang="ko-KR" altLang="en-US" sz="3200" spc="-120" dirty="0">
                <a:solidFill>
                  <a:srgbClr val="FA404D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3CA7920B-249F-4932-B379-30F1C60BF932}"/>
                </a:ext>
              </a:extLst>
            </p:cNvPr>
            <p:cNvSpPr/>
            <p:nvPr/>
          </p:nvSpPr>
          <p:spPr>
            <a:xfrm>
              <a:off x="6872092" y="4943008"/>
              <a:ext cx="14088191" cy="974626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 wrap="square" lIns="0" tIns="0" rIns="0" bIns="0">
              <a:spAutoFit/>
              <a:sp3d extrusionH="6350"/>
            </a:bodyPr>
            <a:lstStyle/>
            <a:p>
              <a:pPr indent="-359982">
                <a:spcAft>
                  <a:spcPts val="400"/>
                </a:spcAft>
                <a:buFont typeface="Wingdings" panose="05000000000000000000" pitchFamily="2" charset="2"/>
                <a:buChar char="l"/>
              </a:pPr>
              <a:r>
                <a:rPr lang="ko-KR" altLang="en-US" sz="3200" spc="-12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신고자가 동의하지 않는 경우 신고자의 </a:t>
              </a:r>
              <a:r>
                <a:rPr lang="ko-KR" altLang="en-US" sz="3200" b="1" spc="-120" dirty="0">
                  <a:solidFill>
                    <a:srgbClr val="FA404D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이름이나 신고자 유추가능 사항 반드시 삭제 </a:t>
              </a:r>
              <a:r>
                <a:rPr lang="en-US" altLang="ko-KR" sz="3200" b="1" spc="-120" dirty="0">
                  <a:solidFill>
                    <a:srgbClr val="FA404D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!!!</a:t>
              </a:r>
            </a:p>
            <a:p>
              <a:r>
                <a:rPr lang="en-US" altLang="ko-KR" sz="28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   (</a:t>
              </a:r>
              <a:r>
                <a:rPr lang="ko-KR" altLang="en-US" sz="2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수사</a:t>
              </a:r>
              <a:r>
                <a:rPr lang="en-US" altLang="ko-KR" sz="2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2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조사기관에 이첩</a:t>
              </a:r>
              <a:r>
                <a:rPr lang="en-US" altLang="ko-KR" sz="2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2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송부 </a:t>
              </a:r>
              <a:r>
                <a:rPr lang="en-US" altLang="ko-KR" sz="2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/</a:t>
              </a:r>
              <a:r>
                <a:rPr lang="ko-KR" altLang="en-US" sz="2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수사기관에 고발하는 경우</a:t>
              </a:r>
              <a:r>
                <a:rPr lang="en-US" altLang="ko-KR" sz="2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E4DC5810-23D8-44BD-AF3D-509187B82C53}"/>
              </a:ext>
            </a:extLst>
          </p:cNvPr>
          <p:cNvSpPr/>
          <p:nvPr/>
        </p:nvSpPr>
        <p:spPr>
          <a:xfrm>
            <a:off x="3000488" y="7323147"/>
            <a:ext cx="18695231" cy="1803911"/>
          </a:xfrm>
          <a:prstGeom prst="rect">
            <a:avLst/>
          </a:prstGeom>
          <a:solidFill>
            <a:srgbClr val="EE38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22EAEE04-20DB-4B47-AE31-AE24584BF45C}"/>
              </a:ext>
            </a:extLst>
          </p:cNvPr>
          <p:cNvSpPr/>
          <p:nvPr/>
        </p:nvSpPr>
        <p:spPr>
          <a:xfrm>
            <a:off x="5447196" y="7436375"/>
            <a:ext cx="16120888" cy="1573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92AD2A3-5EE4-4210-A679-9307598E76D1}"/>
              </a:ext>
            </a:extLst>
          </p:cNvPr>
          <p:cNvSpPr txBox="1"/>
          <p:nvPr/>
        </p:nvSpPr>
        <p:spPr>
          <a:xfrm>
            <a:off x="3061960" y="7657135"/>
            <a:ext cx="2277564" cy="1251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latinLnBrk="0">
              <a:spcAft>
                <a:spcPts val="400"/>
              </a:spcAft>
            </a:pPr>
            <a:r>
              <a:rPr lang="ko-KR" altLang="en-US" sz="3600" b="1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위반 시</a:t>
            </a:r>
            <a:endParaRPr lang="en-US" altLang="ko-KR" sz="3600" b="1" dirty="0">
              <a:solidFill>
                <a:schemeClr val="bg1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 latinLnBrk="0">
              <a:spcAft>
                <a:spcPts val="800"/>
              </a:spcAft>
            </a:pPr>
            <a:r>
              <a:rPr lang="ko-KR" altLang="en-US" sz="3600" b="1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처벌조항</a:t>
            </a:r>
            <a:endParaRPr lang="en-US" altLang="ko-KR" sz="3600" b="1" dirty="0">
              <a:solidFill>
                <a:schemeClr val="bg1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5C39E967-5CFA-46CE-A27F-CB123C9F949A}"/>
              </a:ext>
            </a:extLst>
          </p:cNvPr>
          <p:cNvGrpSpPr/>
          <p:nvPr/>
        </p:nvGrpSpPr>
        <p:grpSpPr>
          <a:xfrm>
            <a:off x="5748921" y="7530557"/>
            <a:ext cx="15109132" cy="1238465"/>
            <a:chOff x="5748921" y="7530557"/>
            <a:chExt cx="15109132" cy="1238465"/>
          </a:xfrm>
        </p:grpSpPr>
        <p:pic>
          <p:nvPicPr>
            <p:cNvPr id="49" name="그림 48">
              <a:extLst>
                <a:ext uri="{FF2B5EF4-FFF2-40B4-BE49-F238E27FC236}">
                  <a16:creationId xmlns:a16="http://schemas.microsoft.com/office/drawing/2014/main" id="{9F439632-5263-4B47-98A0-33106EEABD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48921" y="7530557"/>
              <a:ext cx="1428609" cy="1238465"/>
            </a:xfrm>
            <a:prstGeom prst="rect">
              <a:avLst/>
            </a:prstGeom>
          </p:spPr>
        </p:pic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id="{D90D6C66-4A34-44B6-A850-D6CA46CA01A2}"/>
                </a:ext>
              </a:extLst>
            </p:cNvPr>
            <p:cNvSpPr/>
            <p:nvPr/>
          </p:nvSpPr>
          <p:spPr>
            <a:xfrm>
              <a:off x="6929598" y="7692417"/>
              <a:ext cx="13928455" cy="10567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latinLnBrk="0">
                <a:spcAft>
                  <a:spcPts val="800"/>
                </a:spcAft>
              </a:pPr>
              <a:r>
                <a:rPr lang="ko-KR" altLang="en-US" sz="2800" b="1" dirty="0">
                  <a:solidFill>
                    <a:prstClr val="black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신고자의 인적사항이나 그가 </a:t>
              </a:r>
              <a:r>
                <a:rPr lang="ko-KR" altLang="en-US" sz="2800" b="1" dirty="0" err="1">
                  <a:solidFill>
                    <a:prstClr val="black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공익신고자등임을</a:t>
              </a:r>
              <a:r>
                <a:rPr lang="ko-KR" altLang="en-US" sz="2800" b="1" dirty="0">
                  <a:solidFill>
                    <a:prstClr val="black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미루어 알 수 있는 사실을 </a:t>
              </a:r>
              <a:endParaRPr lang="en-US" altLang="ko-KR" sz="2800" b="1" dirty="0">
                <a:solidFill>
                  <a:prstClr val="black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latinLnBrk="0"/>
              <a:r>
                <a:rPr lang="ko-KR" altLang="en-US" sz="2800" b="1" dirty="0">
                  <a:solidFill>
                    <a:prstClr val="black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다른 사람에게 공개</a:t>
              </a:r>
              <a:r>
                <a:rPr lang="en-US" altLang="ko-KR" sz="2800" b="1" dirty="0">
                  <a:solidFill>
                    <a:prstClr val="black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2800" b="1" dirty="0">
                  <a:solidFill>
                    <a:prstClr val="black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보도한 </a:t>
              </a:r>
              <a:r>
                <a:rPr lang="ko-KR" altLang="en-US" sz="2800" b="1" dirty="0">
                  <a:solidFill>
                    <a:schemeClr val="bg2">
                      <a:lumMod val="1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경우</a:t>
              </a:r>
              <a:r>
                <a:rPr lang="ko-KR" altLang="en-US" sz="2800" b="1" dirty="0">
                  <a:solidFill>
                    <a:srgbClr val="C0000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en-US" altLang="ko-KR" sz="2800" b="1" dirty="0">
                  <a:solidFill>
                    <a:srgbClr val="C0000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5</a:t>
              </a:r>
              <a:r>
                <a:rPr lang="ko-KR" altLang="en-US" sz="2800" b="1" dirty="0">
                  <a:solidFill>
                    <a:srgbClr val="C0000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년 이하의 징역 또는 </a:t>
              </a:r>
              <a:r>
                <a:rPr lang="en-US" altLang="ko-KR" sz="2800" b="1" dirty="0">
                  <a:solidFill>
                    <a:srgbClr val="C0000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5</a:t>
              </a:r>
              <a:r>
                <a:rPr lang="ko-KR" altLang="en-US" sz="2800" b="1" dirty="0">
                  <a:solidFill>
                    <a:srgbClr val="C0000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천만원 이하의 벌금</a:t>
              </a:r>
              <a:r>
                <a:rPr lang="ko-KR" altLang="en-US" sz="2800" b="1" dirty="0">
                  <a:solidFill>
                    <a:prstClr val="black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에 처해질 수 있음</a:t>
              </a:r>
              <a:endParaRPr lang="en-US" altLang="ko-KR" sz="2600" b="1" dirty="0">
                <a:solidFill>
                  <a:prstClr val="black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pic>
        <p:nvPicPr>
          <p:cNvPr id="64" name="그림 63">
            <a:extLst>
              <a:ext uri="{FF2B5EF4-FFF2-40B4-BE49-F238E27FC236}">
                <a16:creationId xmlns:a16="http://schemas.microsoft.com/office/drawing/2014/main" id="{D1ADA7E6-5B22-4344-AC39-D1E6ACDB87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5098" y="9386122"/>
            <a:ext cx="1192166" cy="26078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1" name="직사각형 60">
            <a:extLst>
              <a:ext uri="{FF2B5EF4-FFF2-40B4-BE49-F238E27FC236}">
                <a16:creationId xmlns:a16="http://schemas.microsoft.com/office/drawing/2014/main" id="{70DE0CAD-F80D-485D-B627-C2D82BC12862}"/>
              </a:ext>
            </a:extLst>
          </p:cNvPr>
          <p:cNvSpPr/>
          <p:nvPr/>
        </p:nvSpPr>
        <p:spPr>
          <a:xfrm>
            <a:off x="6465412" y="10632069"/>
            <a:ext cx="13977732" cy="99514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square" lIns="0" tIns="0" rIns="0" bIns="0">
            <a:spAutoFit/>
            <a:sp3d extrusionH="6350"/>
          </a:bodyPr>
          <a:lstStyle/>
          <a:p>
            <a:pPr indent="-359982">
              <a:spcAft>
                <a:spcPts val="800"/>
              </a:spcAft>
              <a:buFont typeface="Wingdings" panose="05000000000000000000" pitchFamily="2" charset="2"/>
              <a:buChar char="l"/>
            </a:pPr>
            <a:r>
              <a:rPr lang="en-US" altLang="ko-KR" sz="2400" b="1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(</a:t>
            </a:r>
            <a:r>
              <a:rPr lang="ko-KR" altLang="en-US" sz="2400" b="1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신고자에 대한 신변위협</a:t>
            </a:r>
            <a:r>
              <a:rPr lang="en-US" altLang="ko-KR" sz="2400" b="1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400" b="1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불이익조치 사실을 알게 된 경우</a:t>
            </a:r>
            <a:r>
              <a:rPr lang="en-US" altLang="ko-KR" sz="2400" b="1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)</a:t>
            </a:r>
            <a:r>
              <a:rPr lang="ko-KR" altLang="en-US" sz="2800" spc="-100" dirty="0">
                <a:solidFill>
                  <a:schemeClr val="tx1">
                    <a:lumMod val="95000"/>
                    <a:lumOff val="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국민권익위원회에  보호조치 신청하도록 적극 안내</a:t>
            </a:r>
            <a:endParaRPr lang="en-US" altLang="ko-KR" sz="2800" spc="-100" dirty="0">
              <a:solidFill>
                <a:schemeClr val="tx1">
                  <a:lumMod val="95000"/>
                  <a:lumOff val="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342883" indent="-342883">
              <a:buFont typeface="Wingdings" panose="05000000000000000000" pitchFamily="2" charset="2"/>
              <a:buChar char="l"/>
            </a:pPr>
            <a:endParaRPr lang="en-US" altLang="ko-KR" sz="200" b="1" spc="-140" dirty="0">
              <a:ln>
                <a:solidFill>
                  <a:srgbClr val="4F81BD">
                    <a:alpha val="0"/>
                  </a:srgbClr>
                </a:solidFill>
              </a:ln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indent="-359982">
              <a:buFont typeface="Wingdings" panose="05000000000000000000" pitchFamily="2" charset="2"/>
              <a:buChar char="l"/>
            </a:pPr>
            <a:r>
              <a:rPr lang="ko-KR" altLang="en-US" sz="2800" spc="-14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신고 처리결과 통지 시 신고자에게</a:t>
            </a:r>
            <a:r>
              <a:rPr lang="en-US" altLang="ko-KR" sz="2800" spc="-14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</a:t>
            </a:r>
            <a:r>
              <a:rPr lang="en-US" altLang="ko-KR" sz="2800" b="1" spc="-1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1C54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‘</a:t>
            </a:r>
            <a:r>
              <a:rPr lang="ko-KR" altLang="en-US" sz="2800" b="1" spc="-1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1C54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보호</a:t>
            </a:r>
            <a:r>
              <a:rPr lang="en-US" altLang="ko-KR" sz="2800" b="1" spc="-1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1C54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2800" b="1" spc="-1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1C54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보상 제도 안내문</a:t>
            </a:r>
            <a:r>
              <a:rPr lang="en-US" altLang="ko-KR" sz="2800" b="1" spc="-1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1C54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’, ‘</a:t>
            </a:r>
            <a:r>
              <a:rPr lang="ko-KR" altLang="en-US" sz="2800" b="1" spc="-1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1C54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신고자 협조사항 안내문</a:t>
            </a:r>
            <a:r>
              <a:rPr lang="en-US" altLang="ko-KR" sz="2800" b="1" spc="-1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1C54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’ </a:t>
            </a:r>
            <a:r>
              <a:rPr lang="ko-KR" altLang="en-US" sz="2800" b="1" spc="-14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1C54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제공</a:t>
            </a:r>
            <a:endParaRPr lang="en-US" altLang="ko-KR" sz="2800" b="1" spc="-14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001C54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4C909176-0D6F-468B-939A-DAACB5027DDB}"/>
              </a:ext>
            </a:extLst>
          </p:cNvPr>
          <p:cNvSpPr/>
          <p:nvPr/>
        </p:nvSpPr>
        <p:spPr>
          <a:xfrm>
            <a:off x="9204838" y="9576049"/>
            <a:ext cx="7234241" cy="780325"/>
          </a:xfrm>
          <a:prstGeom prst="roundRect">
            <a:avLst/>
          </a:prstGeom>
          <a:solidFill>
            <a:srgbClr val="0027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부패</a:t>
            </a:r>
            <a:r>
              <a:rPr lang="en-US" altLang="ko-K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공익신고자에게 </a:t>
            </a:r>
            <a:r>
              <a:rPr lang="ko-KR" altLang="en-US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보호</a:t>
            </a:r>
            <a:r>
              <a:rPr lang="en-US" altLang="ko-KR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보상 제도 안내</a:t>
            </a:r>
            <a:endParaRPr lang="ko-KR" altLang="en-US" sz="3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8BBA80AB-9F55-4964-91F2-3FAF344B021C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51" name="그룹 50">
              <a:extLst>
                <a:ext uri="{FF2B5EF4-FFF2-40B4-BE49-F238E27FC236}">
                  <a16:creationId xmlns:a16="http://schemas.microsoft.com/office/drawing/2014/main" id="{45AF6980-AF05-4F75-9BB6-FAD65B861EB8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58" name="평행 사변형 57">
                <a:extLst>
                  <a:ext uri="{FF2B5EF4-FFF2-40B4-BE49-F238E27FC236}">
                    <a16:creationId xmlns:a16="http://schemas.microsoft.com/office/drawing/2014/main" id="{6962137A-B7E6-4CF1-8CB0-585876E3E806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59" name="평행 사변형 58">
                <a:extLst>
                  <a:ext uri="{FF2B5EF4-FFF2-40B4-BE49-F238E27FC236}">
                    <a16:creationId xmlns:a16="http://schemas.microsoft.com/office/drawing/2014/main" id="{7C74A7DF-F531-4E70-83B5-E0FB008A3329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id="{096F56A0-122F-42D6-B215-43E512541077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DED2610-0578-46FF-81C7-3B39A6A534D0}"/>
                </a:ext>
              </a:extLst>
            </p:cNvPr>
            <p:cNvSpPr txBox="1"/>
            <p:nvPr/>
          </p:nvSpPr>
          <p:spPr>
            <a:xfrm>
              <a:off x="428350" y="239923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3</a:t>
              </a:r>
              <a:endParaRPr lang="ko-KR" altLang="en-US" sz="72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7786CCC-865C-49AE-94F7-E845C25B7514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-12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신고처리 중점사항 </a:t>
              </a:r>
              <a:endParaRPr lang="en-US" altLang="ko-KR" sz="2000" b="1" kern="0" spc="-12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및 신고 사례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57" name="사각형: 둥근 모서리 56">
              <a:extLst>
                <a:ext uri="{FF2B5EF4-FFF2-40B4-BE49-F238E27FC236}">
                  <a16:creationId xmlns:a16="http://schemas.microsoft.com/office/drawing/2014/main" id="{68EADBA5-AF2C-4CC1-9132-39475BBBC68B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</p:spTree>
    <p:extLst>
      <p:ext uri="{BB962C8B-B14F-4D97-AF65-F5344CB8AC3E}">
        <p14:creationId xmlns:p14="http://schemas.microsoft.com/office/powerpoint/2010/main" val="4137507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1" name="직선 연결선 100">
            <a:extLst>
              <a:ext uri="{FF2B5EF4-FFF2-40B4-BE49-F238E27FC236}">
                <a16:creationId xmlns:a16="http://schemas.microsoft.com/office/drawing/2014/main" id="{1C20D679-895E-4A63-AB2E-6ABDD782684A}"/>
              </a:ext>
            </a:extLst>
          </p:cNvPr>
          <p:cNvCxnSpPr>
            <a:cxnSpLocks/>
          </p:cNvCxnSpPr>
          <p:nvPr/>
        </p:nvCxnSpPr>
        <p:spPr>
          <a:xfrm flipV="1">
            <a:off x="12213163" y="3382865"/>
            <a:ext cx="0" cy="8837367"/>
          </a:xfrm>
          <a:prstGeom prst="line">
            <a:avLst/>
          </a:prstGeom>
          <a:ln w="76200" cap="rnd">
            <a:solidFill>
              <a:schemeClr val="bg1">
                <a:lumMod val="85000"/>
              </a:schemeClr>
            </a:solidFill>
            <a:prstDash val="sysDot"/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직선 연결선 101">
            <a:extLst>
              <a:ext uri="{FF2B5EF4-FFF2-40B4-BE49-F238E27FC236}">
                <a16:creationId xmlns:a16="http://schemas.microsoft.com/office/drawing/2014/main" id="{5EB6662E-4109-4252-993C-CBE1B517A075}"/>
              </a:ext>
            </a:extLst>
          </p:cNvPr>
          <p:cNvCxnSpPr/>
          <p:nvPr/>
        </p:nvCxnSpPr>
        <p:spPr>
          <a:xfrm>
            <a:off x="2094330" y="7690390"/>
            <a:ext cx="20346763" cy="0"/>
          </a:xfrm>
          <a:prstGeom prst="line">
            <a:avLst/>
          </a:prstGeom>
          <a:ln w="76200" cap="rnd">
            <a:solidFill>
              <a:schemeClr val="bg1">
                <a:lumMod val="8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7690857" y="1309079"/>
            <a:ext cx="89911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신고자 신분유출 사례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7614D2BE-2362-40CA-BB53-808A050DFCE5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A9DDDF4-8676-4BD3-9754-C2DBF9E2F42C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7" name="그래픽 156">
              <a:extLst>
                <a:ext uri="{FF2B5EF4-FFF2-40B4-BE49-F238E27FC236}">
                  <a16:creationId xmlns:a16="http://schemas.microsoft.com/office/drawing/2014/main" id="{F1A670B6-25CA-42C0-B363-01B4A208A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8F2C0C3A-DA45-4B9E-B41F-7129CB390290}"/>
              </a:ext>
            </a:extLst>
          </p:cNvPr>
          <p:cNvGrpSpPr/>
          <p:nvPr/>
        </p:nvGrpSpPr>
        <p:grpSpPr>
          <a:xfrm>
            <a:off x="22878171" y="12291313"/>
            <a:ext cx="1712392" cy="1424239"/>
            <a:chOff x="11439823" y="6145834"/>
            <a:chExt cx="856251" cy="712166"/>
          </a:xfrm>
        </p:grpSpPr>
        <p:sp>
          <p:nvSpPr>
            <p:cNvPr id="9" name="직각 삼각형 8">
              <a:extLst>
                <a:ext uri="{FF2B5EF4-FFF2-40B4-BE49-F238E27FC236}">
                  <a16:creationId xmlns:a16="http://schemas.microsoft.com/office/drawing/2014/main" id="{F199E59C-E437-4C1C-BC43-470B1CAC5F61}"/>
                </a:ext>
              </a:extLst>
            </p:cNvPr>
            <p:cNvSpPr/>
            <p:nvPr/>
          </p:nvSpPr>
          <p:spPr>
            <a:xfrm flipH="1">
              <a:off x="11439823" y="6145834"/>
              <a:ext cx="752176" cy="712166"/>
            </a:xfrm>
            <a:prstGeom prst="rtTriangl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>
                <a:defRPr/>
              </a:pPr>
              <a:endParaRPr lang="ko-KR" altLang="en-US" sz="480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BC18CC31-AC2A-47EA-A635-A926194A0A52}"/>
                </a:ext>
              </a:extLst>
            </p:cNvPr>
            <p:cNvSpPr/>
            <p:nvPr/>
          </p:nvSpPr>
          <p:spPr>
            <a:xfrm>
              <a:off x="11801207" y="6534134"/>
              <a:ext cx="494867" cy="3231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atinLnBrk="0">
                <a:defRPr/>
              </a:pPr>
              <a:r>
                <a:rPr lang="en-US" altLang="ko-KR" sz="360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THE명품고딕EB" panose="02020603020101020101" pitchFamily="18" charset="-127"/>
                </a:rPr>
                <a:t>21</a:t>
              </a:r>
              <a:endParaRPr lang="ko-KR" altLang="en-US" sz="3600" dirty="0">
                <a:solidFill>
                  <a:schemeClr val="bg1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endParaRPr>
            </a:p>
          </p:txBody>
        </p:sp>
      </p:grpSp>
      <p:pic>
        <p:nvPicPr>
          <p:cNvPr id="12" name="_x35181992" descr="EMB000008b000e3">
            <a:extLst>
              <a:ext uri="{FF2B5EF4-FFF2-40B4-BE49-F238E27FC236}">
                <a16:creationId xmlns:a16="http://schemas.microsoft.com/office/drawing/2014/main" id="{8ED835B7-E0C4-465E-B6EC-99B958BE4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" name="TextBox 110">
            <a:extLst>
              <a:ext uri="{FF2B5EF4-FFF2-40B4-BE49-F238E27FC236}">
                <a16:creationId xmlns:a16="http://schemas.microsoft.com/office/drawing/2014/main" id="{40FACB1B-B066-46F0-B1D1-1B0C23A6073B}"/>
              </a:ext>
            </a:extLst>
          </p:cNvPr>
          <p:cNvSpPr txBox="1"/>
          <p:nvPr/>
        </p:nvSpPr>
        <p:spPr>
          <a:xfrm>
            <a:off x="3820816" y="4743268"/>
            <a:ext cx="7458900" cy="1918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485826">
              <a:spcAft>
                <a:spcPts val="400"/>
              </a:spcAft>
              <a:defRPr/>
            </a:pPr>
            <a:r>
              <a:rPr lang="ko-KR" altLang="en-US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국민신문고를 통해 접수된 공익신고를 단순 민원으로</a:t>
            </a:r>
            <a:endParaRPr lang="en-US" altLang="ko-KR" sz="2600" dirty="0"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just" defTabSz="1485826">
              <a:spcAft>
                <a:spcPts val="400"/>
              </a:spcAft>
              <a:defRPr/>
            </a:pPr>
            <a:r>
              <a:rPr lang="ko-KR" altLang="en-US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판단</a:t>
            </a:r>
            <a:r>
              <a:rPr lang="en-US" altLang="ko-KR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</a:t>
            </a:r>
            <a:r>
              <a:rPr lang="ko-KR" altLang="en-US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피신고자가 소속된 기관으로 이송하여 </a:t>
            </a:r>
            <a:endParaRPr lang="en-US" altLang="ko-KR" sz="2600" dirty="0"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just" defTabSz="1485826">
              <a:spcAft>
                <a:spcPts val="1200"/>
              </a:spcAft>
              <a:defRPr/>
            </a:pPr>
            <a:r>
              <a:rPr lang="ko-KR" altLang="en-US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피신고기관에 신고자의 정보가 그대로 유출됨</a:t>
            </a:r>
            <a:r>
              <a:rPr lang="en-US" altLang="ko-KR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</a:t>
            </a:r>
          </a:p>
          <a:p>
            <a:pPr algn="just" defTabSz="1485826">
              <a:defRPr/>
            </a:pPr>
            <a:r>
              <a:rPr lang="en-US" altLang="ko-KR" sz="24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▶</a:t>
            </a:r>
            <a:r>
              <a:rPr lang="en-US" altLang="ko-KR" sz="2400" dirty="0"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A</a:t>
            </a:r>
            <a:r>
              <a:rPr lang="ko-KR" altLang="en-US" sz="2400" dirty="0"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공무원의 소속기관에 징계 요구</a:t>
            </a:r>
            <a:r>
              <a:rPr lang="en-US" altLang="ko-KR" sz="2400" dirty="0"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(</a:t>
            </a:r>
            <a:r>
              <a:rPr lang="ko-KR" altLang="en-US" sz="2400" dirty="0"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국민권익위원회</a:t>
            </a:r>
            <a:r>
              <a:rPr lang="en-US" altLang="ko-KR" sz="2400" dirty="0"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)</a:t>
            </a:r>
            <a:endParaRPr lang="ko-KR" altLang="en-US" sz="2400" dirty="0">
              <a:solidFill>
                <a:srgbClr val="FA505C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B91315DF-1E82-41A5-BEB3-02A9A1A86DBA}"/>
              </a:ext>
            </a:extLst>
          </p:cNvPr>
          <p:cNvSpPr txBox="1"/>
          <p:nvPr/>
        </p:nvSpPr>
        <p:spPr>
          <a:xfrm>
            <a:off x="12873501" y="9464890"/>
            <a:ext cx="8319588" cy="2267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485826">
              <a:spcAft>
                <a:spcPts val="400"/>
              </a:spcAft>
              <a:defRPr/>
            </a:pPr>
            <a:r>
              <a:rPr lang="ko-KR" altLang="en-US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신고자 </a:t>
            </a:r>
            <a:r>
              <a:rPr lang="en-US" altLang="ko-KR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A</a:t>
            </a:r>
            <a:r>
              <a:rPr lang="ko-KR" altLang="en-US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가 근무하던 소속 병원의 의료법 위반행위를</a:t>
            </a:r>
            <a:endParaRPr lang="en-US" altLang="ko-KR" sz="2600" dirty="0"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r" defTabSz="1485826">
              <a:spcAft>
                <a:spcPts val="400"/>
              </a:spcAft>
              <a:defRPr/>
            </a:pPr>
            <a:r>
              <a:rPr lang="ko-KR" altLang="en-US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신고하였고</a:t>
            </a:r>
            <a:r>
              <a:rPr lang="en-US" altLang="ko-KR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경찰은 해당 수사 종결 및 보도자료를 내면서</a:t>
            </a:r>
            <a:endParaRPr lang="en-US" altLang="ko-KR" sz="2600" dirty="0"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r" defTabSz="1485826">
              <a:spcAft>
                <a:spcPts val="400"/>
              </a:spcAft>
              <a:defRPr/>
            </a:pPr>
            <a:r>
              <a:rPr lang="ko-KR" altLang="en-US" sz="2600" b="1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신고자의 구체적인 직급을 언급하여 </a:t>
            </a:r>
            <a:endParaRPr lang="en-US" altLang="ko-KR" sz="2600" b="1" dirty="0"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r" defTabSz="1485826">
              <a:spcAft>
                <a:spcPts val="400"/>
              </a:spcAft>
              <a:defRPr/>
            </a:pPr>
            <a:r>
              <a:rPr lang="ko-KR" altLang="en-US" sz="2600" b="1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신고자의 신분을 유추할 수 있게 됨</a:t>
            </a:r>
            <a:endParaRPr lang="en-US" altLang="ko-KR" sz="2600" b="1" dirty="0"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r" defTabSz="1485826">
              <a:spcAft>
                <a:spcPts val="400"/>
              </a:spcAft>
              <a:defRPr/>
            </a:pPr>
            <a:r>
              <a:rPr lang="en-US" altLang="ko-KR" sz="24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▶</a:t>
            </a:r>
            <a:r>
              <a:rPr lang="ko-KR" altLang="en-US" sz="2400" dirty="0"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보도자료 작성 책임자에 대해 징계 요구</a:t>
            </a:r>
            <a:r>
              <a:rPr lang="en-US" altLang="ko-KR" sz="2400" dirty="0"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(</a:t>
            </a:r>
            <a:r>
              <a:rPr lang="ko-KR" altLang="en-US" sz="2400" dirty="0"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국민권익위원회</a:t>
            </a:r>
            <a:r>
              <a:rPr lang="en-US" altLang="ko-KR" sz="2400" dirty="0"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)</a:t>
            </a:r>
            <a:endParaRPr lang="ko-KR" altLang="en-US" sz="2400" dirty="0">
              <a:solidFill>
                <a:srgbClr val="FA505C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8071EAE7-7911-4938-BCAA-581734DED541}"/>
              </a:ext>
            </a:extLst>
          </p:cNvPr>
          <p:cNvGrpSpPr/>
          <p:nvPr/>
        </p:nvGrpSpPr>
        <p:grpSpPr>
          <a:xfrm>
            <a:off x="10203735" y="5604656"/>
            <a:ext cx="4071171" cy="4192295"/>
            <a:chOff x="10203735" y="5604656"/>
            <a:chExt cx="4071171" cy="4192295"/>
          </a:xfrm>
        </p:grpSpPr>
        <p:sp>
          <p:nvSpPr>
            <p:cNvPr id="59" name="Oval 8">
              <a:extLst>
                <a:ext uri="{FF2B5EF4-FFF2-40B4-BE49-F238E27FC236}">
                  <a16:creationId xmlns:a16="http://schemas.microsoft.com/office/drawing/2014/main" id="{D2312B08-162A-4326-8C8B-30CA87CAD90A}"/>
                </a:ext>
              </a:extLst>
            </p:cNvPr>
            <p:cNvSpPr/>
            <p:nvPr/>
          </p:nvSpPr>
          <p:spPr>
            <a:xfrm>
              <a:off x="10203735" y="5604656"/>
              <a:ext cx="4071171" cy="4192295"/>
            </a:xfrm>
            <a:prstGeom prst="ellipse">
              <a:avLst/>
            </a:prstGeom>
            <a:solidFill>
              <a:srgbClr val="FB6B77"/>
            </a:solidFill>
            <a:ln w="1714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latinLnBrk="0">
                <a:defRPr/>
              </a:pPr>
              <a:endParaRPr lang="id-ID" sz="5752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Oval 3">
              <a:extLst>
                <a:ext uri="{FF2B5EF4-FFF2-40B4-BE49-F238E27FC236}">
                  <a16:creationId xmlns:a16="http://schemas.microsoft.com/office/drawing/2014/main" id="{ACBF3490-313D-4B42-B13F-FC3855C28BEA}"/>
                </a:ext>
              </a:extLst>
            </p:cNvPr>
            <p:cNvSpPr/>
            <p:nvPr/>
          </p:nvSpPr>
          <p:spPr>
            <a:xfrm>
              <a:off x="10520955" y="5952989"/>
              <a:ext cx="3436732" cy="3491321"/>
            </a:xfrm>
            <a:prstGeom prst="ellipse">
              <a:avLst/>
            </a:prstGeom>
            <a:solidFill>
              <a:srgbClr val="FFFFFF"/>
            </a:solidFill>
            <a:ln w="171450" cap="flat" cmpd="sng" algn="ctr">
              <a:noFill/>
              <a:prstDash val="solid"/>
              <a:miter lim="800000"/>
            </a:ln>
            <a:effectLst>
              <a:outerShdw blurRad="152400" dist="889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latinLnBrk="0">
                <a:defRPr/>
              </a:pPr>
              <a:endParaRPr lang="id-ID" sz="5752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A752EC87-01DB-45DF-A670-BDCAA38A1C1E}"/>
                </a:ext>
              </a:extLst>
            </p:cNvPr>
            <p:cNvSpPr txBox="1"/>
            <p:nvPr/>
          </p:nvSpPr>
          <p:spPr>
            <a:xfrm>
              <a:off x="10821673" y="7223058"/>
              <a:ext cx="2782979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48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신분노출</a:t>
              </a:r>
              <a:endParaRPr lang="ko-KR" altLang="en-US" sz="4800" dirty="0"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29E34A56-356F-48B7-B42E-762493B53F1B}"/>
                </a:ext>
              </a:extLst>
            </p:cNvPr>
            <p:cNvGrpSpPr/>
            <p:nvPr/>
          </p:nvGrpSpPr>
          <p:grpSpPr>
            <a:xfrm>
              <a:off x="11748839" y="6225617"/>
              <a:ext cx="1035865" cy="887402"/>
              <a:chOff x="5830440" y="3350084"/>
              <a:chExt cx="642854" cy="550720"/>
            </a:xfrm>
          </p:grpSpPr>
          <p:sp>
            <p:nvSpPr>
              <p:cNvPr id="108" name="Shape">
                <a:extLst>
                  <a:ext uri="{FF2B5EF4-FFF2-40B4-BE49-F238E27FC236}">
                    <a16:creationId xmlns:a16="http://schemas.microsoft.com/office/drawing/2014/main" id="{7F7B5206-38D2-4AC7-9731-ABA804D0959B}"/>
                  </a:ext>
                </a:extLst>
              </p:cNvPr>
              <p:cNvSpPr/>
              <p:nvPr/>
            </p:nvSpPr>
            <p:spPr>
              <a:xfrm>
                <a:off x="5830440" y="3372966"/>
                <a:ext cx="553078" cy="5278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045" y="16420"/>
                    </a:moveTo>
                    <a:cubicBezTo>
                      <a:pt x="14134" y="15149"/>
                      <a:pt x="13336" y="14270"/>
                      <a:pt x="13336" y="12119"/>
                    </a:cubicBezTo>
                    <a:cubicBezTo>
                      <a:pt x="13336" y="11240"/>
                      <a:pt x="14134" y="11680"/>
                      <a:pt x="14557" y="9529"/>
                    </a:cubicBezTo>
                    <a:cubicBezTo>
                      <a:pt x="14557" y="8601"/>
                      <a:pt x="15402" y="9529"/>
                      <a:pt x="15402" y="7379"/>
                    </a:cubicBezTo>
                    <a:cubicBezTo>
                      <a:pt x="15402" y="6451"/>
                      <a:pt x="14979" y="6451"/>
                      <a:pt x="14979" y="6451"/>
                    </a:cubicBezTo>
                    <a:cubicBezTo>
                      <a:pt x="14979" y="6451"/>
                      <a:pt x="15402" y="5180"/>
                      <a:pt x="15402" y="4300"/>
                    </a:cubicBezTo>
                    <a:cubicBezTo>
                      <a:pt x="15402" y="2981"/>
                      <a:pt x="14979" y="0"/>
                      <a:pt x="10800" y="0"/>
                    </a:cubicBezTo>
                    <a:cubicBezTo>
                      <a:pt x="6621" y="0"/>
                      <a:pt x="6198" y="2981"/>
                      <a:pt x="6198" y="4300"/>
                    </a:cubicBezTo>
                    <a:cubicBezTo>
                      <a:pt x="6198" y="5180"/>
                      <a:pt x="6621" y="6451"/>
                      <a:pt x="6621" y="6451"/>
                    </a:cubicBezTo>
                    <a:cubicBezTo>
                      <a:pt x="6621" y="6451"/>
                      <a:pt x="6198" y="6451"/>
                      <a:pt x="6198" y="7379"/>
                    </a:cubicBezTo>
                    <a:cubicBezTo>
                      <a:pt x="6198" y="9529"/>
                      <a:pt x="7043" y="8601"/>
                      <a:pt x="7043" y="9529"/>
                    </a:cubicBezTo>
                    <a:cubicBezTo>
                      <a:pt x="7466" y="11680"/>
                      <a:pt x="8311" y="11240"/>
                      <a:pt x="8311" y="12119"/>
                    </a:cubicBezTo>
                    <a:cubicBezTo>
                      <a:pt x="8311" y="14270"/>
                      <a:pt x="7466" y="15149"/>
                      <a:pt x="4555" y="16420"/>
                    </a:cubicBezTo>
                    <a:cubicBezTo>
                      <a:pt x="1643" y="17300"/>
                      <a:pt x="0" y="18570"/>
                      <a:pt x="0" y="19450"/>
                    </a:cubicBezTo>
                    <a:cubicBezTo>
                      <a:pt x="0" y="19890"/>
                      <a:pt x="0" y="21600"/>
                      <a:pt x="0" y="21600"/>
                    </a:cubicBezTo>
                    <a:cubicBezTo>
                      <a:pt x="10800" y="21600"/>
                      <a:pt x="10800" y="21600"/>
                      <a:pt x="10800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21600" y="21600"/>
                      <a:pt x="21600" y="19890"/>
                      <a:pt x="21600" y="19450"/>
                    </a:cubicBezTo>
                    <a:cubicBezTo>
                      <a:pt x="21600" y="18570"/>
                      <a:pt x="19957" y="17300"/>
                      <a:pt x="17045" y="16420"/>
                    </a:cubicBezTo>
                  </a:path>
                </a:pathLst>
              </a:custGeom>
              <a:solidFill>
                <a:srgbClr val="F2981E"/>
              </a:solidFill>
              <a:ln w="12700">
                <a:miter lim="400000"/>
              </a:ln>
            </p:spPr>
            <p:txBody>
              <a:bodyPr lIns="91408" rIns="91408" anchor="ctr"/>
              <a:lstStyle/>
              <a:p>
                <a:pPr>
                  <a:lnSpc>
                    <a:spcPct val="80000"/>
                  </a:lnSpc>
                  <a:defRPr sz="7000" spc="140">
                    <a:solidFill>
                      <a:srgbClr val="FFFFFF"/>
                    </a:solidFill>
                  </a:defRPr>
                </a:pPr>
                <a:endParaRPr sz="13995">
                  <a:latin typeface="Impact" panose="020B0806030902050204" pitchFamily="34" charset="0"/>
                </a:endParaRPr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6BB0DA95-CA60-4625-BBEB-DC5B0D660F9A}"/>
                  </a:ext>
                </a:extLst>
              </p:cNvPr>
              <p:cNvSpPr txBox="1"/>
              <p:nvPr/>
            </p:nvSpPr>
            <p:spPr>
              <a:xfrm>
                <a:off x="6180450" y="3350084"/>
                <a:ext cx="292844" cy="4393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latinLnBrk="0">
                  <a:defRPr/>
                </a:pPr>
                <a:r>
                  <a:rPr lang="en-US" altLang="ko-KR" sz="4000" dirty="0">
                    <a:solidFill>
                      <a:srgbClr val="F2981E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!</a:t>
                </a:r>
                <a:endParaRPr lang="en-US" altLang="ko-KR" sz="4000" b="1" dirty="0">
                  <a:solidFill>
                    <a:srgbClr val="F2981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endParaRPr>
              </a:p>
            </p:txBody>
          </p:sp>
        </p:grp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8B717DFE-123A-4A58-9E3E-0362073CF98C}"/>
                </a:ext>
              </a:extLst>
            </p:cNvPr>
            <p:cNvSpPr txBox="1"/>
            <p:nvPr/>
          </p:nvSpPr>
          <p:spPr>
            <a:xfrm>
              <a:off x="10350602" y="8028253"/>
              <a:ext cx="3756367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800" spc="-160" dirty="0">
                  <a:solidFill>
                    <a:srgbClr val="FA505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 비밀보장의무</a:t>
              </a:r>
              <a:endParaRPr lang="en-US" altLang="ko-KR" sz="2800" spc="-160" dirty="0"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/>
              <a:r>
                <a:rPr lang="ko-KR" altLang="en-US" sz="2800" spc="-160" dirty="0">
                  <a:solidFill>
                    <a:srgbClr val="FA505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위반 </a:t>
              </a:r>
              <a:endParaRPr lang="ko-KR" altLang="en-US" sz="2800" spc="-160" dirty="0">
                <a:solidFill>
                  <a:srgbClr val="FA505C"/>
                </a:solidFill>
              </a:endParaRPr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890B7F34-4E7C-4DC3-9353-C7C5D0A52733}"/>
              </a:ext>
            </a:extLst>
          </p:cNvPr>
          <p:cNvSpPr txBox="1"/>
          <p:nvPr/>
        </p:nvSpPr>
        <p:spPr>
          <a:xfrm>
            <a:off x="3820814" y="9459274"/>
            <a:ext cx="7622578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485826">
              <a:spcAft>
                <a:spcPts val="400"/>
              </a:spcAft>
              <a:defRPr/>
            </a:pPr>
            <a:r>
              <a:rPr lang="ko-KR" altLang="en-US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유통기한 경과식품 판매 신고를 접수 받은 </a:t>
            </a:r>
            <a:r>
              <a:rPr lang="en-US" altLang="ko-KR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C</a:t>
            </a:r>
            <a:r>
              <a:rPr lang="ko-KR" altLang="en-US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공무원은</a:t>
            </a:r>
            <a:endParaRPr lang="en-US" altLang="ko-KR" sz="2600" dirty="0"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just" defTabSz="1485826">
              <a:spcAft>
                <a:spcPts val="400"/>
              </a:spcAft>
              <a:defRPr/>
            </a:pPr>
            <a:r>
              <a:rPr lang="ko-KR" altLang="en-US" sz="2600" b="1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피신고업체를 조사하는 과정에서</a:t>
            </a:r>
            <a:r>
              <a:rPr lang="ko-KR" altLang="en-US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</a:t>
            </a:r>
            <a:r>
              <a:rPr lang="ko-KR" altLang="en-US" sz="2600" b="1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증빙자료인 영수증</a:t>
            </a:r>
            <a:r>
              <a:rPr lang="ko-KR" altLang="en-US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을</a:t>
            </a:r>
            <a:endParaRPr lang="en-US" altLang="ko-KR" sz="2600" dirty="0"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just" defTabSz="1485826">
              <a:spcAft>
                <a:spcPts val="400"/>
              </a:spcAft>
              <a:defRPr/>
            </a:pPr>
            <a:r>
              <a:rPr lang="ko-KR" altLang="en-US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제시하였는데</a:t>
            </a:r>
            <a:r>
              <a:rPr lang="en-US" altLang="ko-KR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영수증에는 </a:t>
            </a:r>
            <a:r>
              <a:rPr lang="ko-KR" altLang="en-US" sz="2600" b="1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고객정보가 기재</a:t>
            </a:r>
            <a:r>
              <a:rPr lang="ko-KR" altLang="en-US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되어 있었고</a:t>
            </a:r>
            <a:endParaRPr lang="en-US" altLang="ko-KR" sz="2600" dirty="0"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just" defTabSz="1485826">
              <a:spcAft>
                <a:spcPts val="1200"/>
              </a:spcAft>
              <a:defRPr/>
            </a:pPr>
            <a:r>
              <a:rPr lang="ko-KR" altLang="en-US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이를 통해 피신고업체는 신고자의 인적사항을 </a:t>
            </a:r>
            <a:r>
              <a:rPr lang="ko-KR" altLang="en-US" sz="2600" dirty="0" err="1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알게됨</a:t>
            </a:r>
            <a:endParaRPr lang="en-US" altLang="ko-KR" sz="2600" dirty="0"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just" defTabSz="1485826">
              <a:defRPr/>
            </a:pPr>
            <a:r>
              <a:rPr lang="en-US" altLang="ko-KR" sz="24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▶</a:t>
            </a:r>
            <a:r>
              <a:rPr lang="en-US" altLang="ko-KR" sz="2400" dirty="0"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C</a:t>
            </a:r>
            <a:r>
              <a:rPr lang="ko-KR" altLang="en-US" sz="2400" dirty="0"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공무원의 소속기관에 징계 요구</a:t>
            </a:r>
            <a:r>
              <a:rPr lang="en-US" altLang="ko-KR" sz="2400" dirty="0"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(</a:t>
            </a:r>
            <a:r>
              <a:rPr lang="ko-KR" altLang="en-US" sz="2400" dirty="0"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국민권익위원회</a:t>
            </a:r>
            <a:r>
              <a:rPr lang="en-US" altLang="ko-KR" sz="2400" dirty="0"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)</a:t>
            </a:r>
            <a:endParaRPr lang="ko-KR" altLang="en-US" sz="2400" dirty="0">
              <a:solidFill>
                <a:srgbClr val="FA505C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1B2B9E50-DDE0-4A5C-B2D7-E7732EFF3C8A}"/>
              </a:ext>
            </a:extLst>
          </p:cNvPr>
          <p:cNvSpPr txBox="1"/>
          <p:nvPr/>
        </p:nvSpPr>
        <p:spPr>
          <a:xfrm>
            <a:off x="13120482" y="4737651"/>
            <a:ext cx="8072606" cy="2821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485826">
              <a:spcAft>
                <a:spcPts val="400"/>
              </a:spcAft>
              <a:defRPr/>
            </a:pPr>
            <a:r>
              <a:rPr lang="ko-KR" altLang="en-US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신고자는 </a:t>
            </a:r>
            <a:r>
              <a:rPr lang="ko-KR" altLang="en-US" sz="2600" dirty="0" err="1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권익위</a:t>
            </a:r>
            <a:r>
              <a:rPr lang="ko-KR" altLang="en-US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신고 외에도 피신고자를 회계비리로</a:t>
            </a:r>
            <a:endParaRPr lang="en-US" altLang="ko-KR" sz="2600" dirty="0"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r" defTabSz="1485826">
              <a:spcAft>
                <a:spcPts val="400"/>
              </a:spcAft>
              <a:defRPr/>
            </a:pPr>
            <a:r>
              <a:rPr lang="ko-KR" altLang="en-US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경찰에 고소함</a:t>
            </a:r>
            <a:r>
              <a:rPr lang="en-US" altLang="ko-KR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. </a:t>
            </a:r>
            <a:r>
              <a:rPr lang="ko-KR" altLang="en-US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피신고자가 고소장을 </a:t>
            </a:r>
            <a:r>
              <a:rPr lang="ko-KR" altLang="en-US" sz="2600" dirty="0" err="1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정보공개청구하였고</a:t>
            </a:r>
            <a:endParaRPr lang="en-US" altLang="ko-KR" sz="2600" dirty="0"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r" defTabSz="1485826">
              <a:spcAft>
                <a:spcPts val="400"/>
              </a:spcAft>
              <a:defRPr/>
            </a:pPr>
            <a:r>
              <a:rPr lang="en-US" altLang="ko-KR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</a:t>
            </a:r>
            <a:r>
              <a:rPr lang="ko-KR" altLang="en-US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담당 경찰관 </a:t>
            </a:r>
            <a:r>
              <a:rPr lang="en-US" altLang="ko-KR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B</a:t>
            </a:r>
            <a:r>
              <a:rPr lang="ko-KR" altLang="en-US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는 </a:t>
            </a:r>
            <a:r>
              <a:rPr lang="ko-KR" altLang="en-US" sz="2600" b="1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고소장을 </a:t>
            </a:r>
            <a:r>
              <a:rPr lang="ko-KR" altLang="en-US" sz="2600" b="1" dirty="0" err="1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공개처리하는</a:t>
            </a:r>
            <a:r>
              <a:rPr lang="ko-KR" altLang="en-US" sz="2600" b="1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과정에서</a:t>
            </a:r>
            <a:endParaRPr lang="en-US" altLang="ko-KR" sz="2600" b="1" dirty="0"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r" defTabSz="1485826">
              <a:spcAft>
                <a:spcPts val="400"/>
              </a:spcAft>
              <a:defRPr/>
            </a:pPr>
            <a:r>
              <a:rPr lang="ko-KR" altLang="en-US" sz="2600" b="1" dirty="0" err="1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권익위</a:t>
            </a:r>
            <a:r>
              <a:rPr lang="ko-KR" altLang="en-US" sz="2600" b="1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신고 내용까지 삭제하지 않고 그대로 공개하여</a:t>
            </a:r>
            <a:endParaRPr lang="en-US" altLang="ko-KR" sz="2600" b="1" dirty="0"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r" defTabSz="1485826">
              <a:spcAft>
                <a:spcPts val="1200"/>
              </a:spcAft>
              <a:defRPr/>
            </a:pPr>
            <a:r>
              <a:rPr lang="ko-KR" altLang="en-US" sz="2600" dirty="0" err="1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권익위</a:t>
            </a:r>
            <a:r>
              <a:rPr lang="ko-KR" altLang="en-US" sz="26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신고 사실까지 노출됨</a:t>
            </a:r>
            <a:endParaRPr lang="en-US" altLang="ko-KR" sz="2600" dirty="0"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r" defTabSz="1485826">
              <a:spcAft>
                <a:spcPts val="400"/>
              </a:spcAft>
              <a:defRPr/>
            </a:pPr>
            <a:r>
              <a:rPr lang="en-US" altLang="ko-KR" sz="24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▶</a:t>
            </a:r>
            <a:r>
              <a:rPr lang="ko-KR" altLang="en-US" sz="2400" dirty="0"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해당담당자 </a:t>
            </a:r>
            <a:r>
              <a:rPr lang="en-US" altLang="ko-KR" sz="2400" dirty="0"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B</a:t>
            </a:r>
            <a:r>
              <a:rPr lang="ko-KR" altLang="en-US" sz="2400" dirty="0"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에 대한 징계 요구</a:t>
            </a:r>
            <a:r>
              <a:rPr lang="en-US" altLang="ko-KR" sz="2400" dirty="0"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(</a:t>
            </a:r>
            <a:r>
              <a:rPr lang="ko-KR" altLang="en-US" sz="2400" dirty="0"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국민권익위원회</a:t>
            </a:r>
            <a:r>
              <a:rPr lang="en-US" altLang="ko-KR" sz="2400" dirty="0">
                <a:solidFill>
                  <a:srgbClr val="FA505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)</a:t>
            </a:r>
            <a:endParaRPr lang="ko-KR" altLang="en-US" sz="2400" dirty="0">
              <a:solidFill>
                <a:srgbClr val="FA505C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BB518EF-6E8F-468A-AFB2-81D953437814}"/>
              </a:ext>
            </a:extLst>
          </p:cNvPr>
          <p:cNvGrpSpPr/>
          <p:nvPr/>
        </p:nvGrpSpPr>
        <p:grpSpPr>
          <a:xfrm>
            <a:off x="2896711" y="3288703"/>
            <a:ext cx="6720522" cy="1416634"/>
            <a:chOff x="1448450" y="1644235"/>
            <a:chExt cx="3360480" cy="708363"/>
          </a:xfrm>
        </p:grpSpPr>
        <p:sp>
          <p:nvSpPr>
            <p:cNvPr id="98" name="사각형: 둥근 모서리 97">
              <a:extLst>
                <a:ext uri="{FF2B5EF4-FFF2-40B4-BE49-F238E27FC236}">
                  <a16:creationId xmlns:a16="http://schemas.microsoft.com/office/drawing/2014/main" id="{2E30C782-7344-446A-8411-1BC63AFCCE85}"/>
                </a:ext>
              </a:extLst>
            </p:cNvPr>
            <p:cNvSpPr/>
            <p:nvPr/>
          </p:nvSpPr>
          <p:spPr>
            <a:xfrm>
              <a:off x="1547158" y="1841817"/>
              <a:ext cx="3261772" cy="322128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2600" b="1" spc="-8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rPr>
                <a:t>  </a:t>
              </a:r>
              <a:endParaRPr kumimoji="1" lang="en-US" altLang="ko-KR" sz="28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F1DD2117-5828-4423-9495-ADEDCF6D0373}"/>
                </a:ext>
              </a:extLst>
            </p:cNvPr>
            <p:cNvSpPr txBox="1"/>
            <p:nvPr/>
          </p:nvSpPr>
          <p:spPr>
            <a:xfrm>
              <a:off x="2425661" y="1865900"/>
              <a:ext cx="2383268" cy="2924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ko-KR" altLang="en-US" sz="3200" dirty="0" err="1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신고성</a:t>
              </a:r>
              <a:r>
                <a:rPr kumimoji="1" lang="ko-KR" altLang="en-US" sz="32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 민원 숙지 미흡</a:t>
              </a:r>
              <a:endParaRPr lang="ko-KR" altLang="en-US" sz="3200" dirty="0"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12" name="타원 111">
              <a:extLst>
                <a:ext uri="{FF2B5EF4-FFF2-40B4-BE49-F238E27FC236}">
                  <a16:creationId xmlns:a16="http://schemas.microsoft.com/office/drawing/2014/main" id="{4B1AAD78-D86A-45DB-BCB2-97647D47A874}"/>
                </a:ext>
              </a:extLst>
            </p:cNvPr>
            <p:cNvSpPr/>
            <p:nvPr/>
          </p:nvSpPr>
          <p:spPr>
            <a:xfrm>
              <a:off x="1448450" y="1644235"/>
              <a:ext cx="708363" cy="708363"/>
            </a:xfrm>
            <a:prstGeom prst="ellipse">
              <a:avLst/>
            </a:prstGeom>
            <a:solidFill>
              <a:srgbClr val="588CCC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>
                <a:ln>
                  <a:solidFill>
                    <a:srgbClr val="002060"/>
                  </a:solidFill>
                </a:ln>
              </a:endParaRPr>
            </a:p>
          </p:txBody>
        </p:sp>
        <p:sp>
          <p:nvSpPr>
            <p:cNvPr id="136" name="Shape">
              <a:extLst>
                <a:ext uri="{FF2B5EF4-FFF2-40B4-BE49-F238E27FC236}">
                  <a16:creationId xmlns:a16="http://schemas.microsoft.com/office/drawing/2014/main" id="{48A504BC-A5C3-43C1-875A-A864BA9663C8}"/>
                </a:ext>
              </a:extLst>
            </p:cNvPr>
            <p:cNvSpPr/>
            <p:nvPr/>
          </p:nvSpPr>
          <p:spPr>
            <a:xfrm>
              <a:off x="1621154" y="1862167"/>
              <a:ext cx="356672" cy="2857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292" y="0"/>
                  </a:moveTo>
                  <a:cubicBezTo>
                    <a:pt x="2308" y="0"/>
                    <a:pt x="2308" y="0"/>
                    <a:pt x="2308" y="0"/>
                  </a:cubicBezTo>
                  <a:cubicBezTo>
                    <a:pt x="740" y="0"/>
                    <a:pt x="0" y="974"/>
                    <a:pt x="0" y="2382"/>
                  </a:cubicBezTo>
                  <a:cubicBezTo>
                    <a:pt x="0" y="18731"/>
                    <a:pt x="0" y="18731"/>
                    <a:pt x="0" y="18731"/>
                  </a:cubicBezTo>
                  <a:cubicBezTo>
                    <a:pt x="0" y="20192"/>
                    <a:pt x="740" y="21600"/>
                    <a:pt x="2308" y="21600"/>
                  </a:cubicBezTo>
                  <a:cubicBezTo>
                    <a:pt x="19292" y="21600"/>
                    <a:pt x="19292" y="21600"/>
                    <a:pt x="19292" y="21600"/>
                  </a:cubicBezTo>
                  <a:cubicBezTo>
                    <a:pt x="20468" y="21600"/>
                    <a:pt x="21600" y="20192"/>
                    <a:pt x="21600" y="18731"/>
                  </a:cubicBezTo>
                  <a:cubicBezTo>
                    <a:pt x="21600" y="2382"/>
                    <a:pt x="21600" y="2382"/>
                    <a:pt x="21600" y="2382"/>
                  </a:cubicBezTo>
                  <a:cubicBezTo>
                    <a:pt x="21600" y="974"/>
                    <a:pt x="20468" y="0"/>
                    <a:pt x="19292" y="0"/>
                  </a:cubicBezTo>
                  <a:close/>
                  <a:moveTo>
                    <a:pt x="19292" y="18731"/>
                  </a:moveTo>
                  <a:cubicBezTo>
                    <a:pt x="2308" y="18731"/>
                    <a:pt x="2308" y="18731"/>
                    <a:pt x="2308" y="18731"/>
                  </a:cubicBezTo>
                  <a:cubicBezTo>
                    <a:pt x="2308" y="2382"/>
                    <a:pt x="2308" y="2382"/>
                    <a:pt x="2308" y="2382"/>
                  </a:cubicBezTo>
                  <a:cubicBezTo>
                    <a:pt x="19292" y="2382"/>
                    <a:pt x="19292" y="2382"/>
                    <a:pt x="19292" y="2382"/>
                  </a:cubicBezTo>
                  <a:lnTo>
                    <a:pt x="19292" y="18731"/>
                  </a:lnTo>
                  <a:close/>
                  <a:moveTo>
                    <a:pt x="9668" y="13480"/>
                  </a:moveTo>
                  <a:cubicBezTo>
                    <a:pt x="4224" y="13480"/>
                    <a:pt x="4224" y="13480"/>
                    <a:pt x="4224" y="13480"/>
                  </a:cubicBezTo>
                  <a:cubicBezTo>
                    <a:pt x="4224" y="15862"/>
                    <a:pt x="4224" y="15862"/>
                    <a:pt x="4224" y="15862"/>
                  </a:cubicBezTo>
                  <a:cubicBezTo>
                    <a:pt x="9668" y="15862"/>
                    <a:pt x="9668" y="15862"/>
                    <a:pt x="9668" y="15862"/>
                  </a:cubicBezTo>
                  <a:lnTo>
                    <a:pt x="9668" y="13480"/>
                  </a:lnTo>
                  <a:close/>
                  <a:moveTo>
                    <a:pt x="9668" y="9636"/>
                  </a:moveTo>
                  <a:cubicBezTo>
                    <a:pt x="4224" y="9636"/>
                    <a:pt x="4224" y="9636"/>
                    <a:pt x="4224" y="9636"/>
                  </a:cubicBezTo>
                  <a:cubicBezTo>
                    <a:pt x="4224" y="12018"/>
                    <a:pt x="4224" y="12018"/>
                    <a:pt x="4224" y="12018"/>
                  </a:cubicBezTo>
                  <a:cubicBezTo>
                    <a:pt x="9668" y="12018"/>
                    <a:pt x="9668" y="12018"/>
                    <a:pt x="9668" y="12018"/>
                  </a:cubicBezTo>
                  <a:lnTo>
                    <a:pt x="9668" y="9636"/>
                  </a:lnTo>
                  <a:close/>
                  <a:moveTo>
                    <a:pt x="9668" y="5305"/>
                  </a:moveTo>
                  <a:cubicBezTo>
                    <a:pt x="4224" y="5305"/>
                    <a:pt x="4224" y="5305"/>
                    <a:pt x="4224" y="5305"/>
                  </a:cubicBezTo>
                  <a:cubicBezTo>
                    <a:pt x="4224" y="7741"/>
                    <a:pt x="4224" y="7741"/>
                    <a:pt x="4224" y="7741"/>
                  </a:cubicBezTo>
                  <a:cubicBezTo>
                    <a:pt x="9668" y="7741"/>
                    <a:pt x="9668" y="7741"/>
                    <a:pt x="9668" y="7741"/>
                  </a:cubicBezTo>
                  <a:lnTo>
                    <a:pt x="9668" y="5305"/>
                  </a:lnTo>
                  <a:close/>
                  <a:moveTo>
                    <a:pt x="16940" y="13913"/>
                  </a:moveTo>
                  <a:cubicBezTo>
                    <a:pt x="16940" y="13913"/>
                    <a:pt x="15416" y="13480"/>
                    <a:pt x="15416" y="12505"/>
                  </a:cubicBezTo>
                  <a:cubicBezTo>
                    <a:pt x="15416" y="11044"/>
                    <a:pt x="16592" y="10611"/>
                    <a:pt x="16592" y="8174"/>
                  </a:cubicBezTo>
                  <a:cubicBezTo>
                    <a:pt x="16592" y="6767"/>
                    <a:pt x="16200" y="5305"/>
                    <a:pt x="14632" y="5305"/>
                  </a:cubicBezTo>
                  <a:cubicBezTo>
                    <a:pt x="13108" y="5305"/>
                    <a:pt x="12716" y="6767"/>
                    <a:pt x="12716" y="8174"/>
                  </a:cubicBezTo>
                  <a:cubicBezTo>
                    <a:pt x="12716" y="10611"/>
                    <a:pt x="13892" y="11044"/>
                    <a:pt x="13892" y="12505"/>
                  </a:cubicBezTo>
                  <a:cubicBezTo>
                    <a:pt x="13892" y="13480"/>
                    <a:pt x="11976" y="13913"/>
                    <a:pt x="11976" y="13913"/>
                  </a:cubicBezTo>
                  <a:lnTo>
                    <a:pt x="11976" y="15862"/>
                  </a:lnTo>
                  <a:cubicBezTo>
                    <a:pt x="17332" y="15862"/>
                    <a:pt x="17332" y="15862"/>
                    <a:pt x="17332" y="15862"/>
                  </a:cubicBezTo>
                  <a:cubicBezTo>
                    <a:pt x="17332" y="15862"/>
                    <a:pt x="17332" y="13913"/>
                    <a:pt x="16940" y="1391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91408" rIns="91408" anchor="ctr"/>
            <a:lstStyle/>
            <a:p>
              <a:pPr>
                <a:lnSpc>
                  <a:spcPct val="80000"/>
                </a:lnSpc>
                <a:defRPr sz="7000" spc="140">
                  <a:solidFill>
                    <a:srgbClr val="FFFFFF"/>
                  </a:solidFill>
                </a:defRPr>
              </a:pPr>
              <a:endParaRPr sz="13995">
                <a:latin typeface="Impact" panose="020B0806030902050204" pitchFamily="34" charset="0"/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56A96932-BAE8-465E-A503-D281AFE8B756}"/>
              </a:ext>
            </a:extLst>
          </p:cNvPr>
          <p:cNvGrpSpPr/>
          <p:nvPr/>
        </p:nvGrpSpPr>
        <p:grpSpPr>
          <a:xfrm>
            <a:off x="14648110" y="8010328"/>
            <a:ext cx="7481161" cy="1416634"/>
            <a:chOff x="7324532" y="4005200"/>
            <a:chExt cx="3740824" cy="708363"/>
          </a:xfrm>
        </p:grpSpPr>
        <p:sp>
          <p:nvSpPr>
            <p:cNvPr id="123" name="사각형: 둥근 모서리 122">
              <a:extLst>
                <a:ext uri="{FF2B5EF4-FFF2-40B4-BE49-F238E27FC236}">
                  <a16:creationId xmlns:a16="http://schemas.microsoft.com/office/drawing/2014/main" id="{BB863936-5A71-4BBD-BC1F-E6E440DD0FE0}"/>
                </a:ext>
              </a:extLst>
            </p:cNvPr>
            <p:cNvSpPr/>
            <p:nvPr/>
          </p:nvSpPr>
          <p:spPr>
            <a:xfrm>
              <a:off x="7324532" y="4202782"/>
              <a:ext cx="3219060" cy="322128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2600" b="1" spc="-8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rPr>
                <a:t>  </a:t>
              </a:r>
              <a:endParaRPr kumimoji="1" lang="en-US" altLang="ko-KR" sz="28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EB6FF002-DED7-407E-A45D-4DBD641163EA}"/>
                </a:ext>
              </a:extLst>
            </p:cNvPr>
            <p:cNvSpPr txBox="1"/>
            <p:nvPr/>
          </p:nvSpPr>
          <p:spPr>
            <a:xfrm>
              <a:off x="7839011" y="4226865"/>
              <a:ext cx="2088750" cy="2924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ko-KR" altLang="en-US" sz="32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보도자료 등 언론유출</a:t>
              </a:r>
              <a:endParaRPr lang="en-US" altLang="ko-KR" sz="3200" b="1" dirty="0">
                <a:solidFill>
                  <a:schemeClr val="bg1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26" name="타원 125">
              <a:extLst>
                <a:ext uri="{FF2B5EF4-FFF2-40B4-BE49-F238E27FC236}">
                  <a16:creationId xmlns:a16="http://schemas.microsoft.com/office/drawing/2014/main" id="{10D7C95E-A64B-402D-B787-80D27DC62B89}"/>
                </a:ext>
              </a:extLst>
            </p:cNvPr>
            <p:cNvSpPr/>
            <p:nvPr/>
          </p:nvSpPr>
          <p:spPr>
            <a:xfrm>
              <a:off x="10356993" y="4005200"/>
              <a:ext cx="708363" cy="708363"/>
            </a:xfrm>
            <a:prstGeom prst="ellipse">
              <a:avLst/>
            </a:prstGeom>
            <a:solidFill>
              <a:srgbClr val="588CCC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>
                <a:ln>
                  <a:solidFill>
                    <a:srgbClr val="002060"/>
                  </a:solidFill>
                </a:ln>
              </a:endParaRPr>
            </a:p>
          </p:txBody>
        </p:sp>
        <p:sp>
          <p:nvSpPr>
            <p:cNvPr id="137" name="Shape">
              <a:extLst>
                <a:ext uri="{FF2B5EF4-FFF2-40B4-BE49-F238E27FC236}">
                  <a16:creationId xmlns:a16="http://schemas.microsoft.com/office/drawing/2014/main" id="{23665C5C-69AE-42DC-BF87-A15A7604FBAE}"/>
                </a:ext>
              </a:extLst>
            </p:cNvPr>
            <p:cNvSpPr/>
            <p:nvPr/>
          </p:nvSpPr>
          <p:spPr>
            <a:xfrm>
              <a:off x="10582464" y="4183943"/>
              <a:ext cx="278506" cy="3221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157" y="0"/>
                  </a:moveTo>
                  <a:cubicBezTo>
                    <a:pt x="2443" y="0"/>
                    <a:pt x="2443" y="0"/>
                    <a:pt x="2443" y="0"/>
                  </a:cubicBezTo>
                  <a:cubicBezTo>
                    <a:pt x="944" y="0"/>
                    <a:pt x="0" y="1316"/>
                    <a:pt x="0" y="2584"/>
                  </a:cubicBezTo>
                  <a:cubicBezTo>
                    <a:pt x="0" y="19455"/>
                    <a:pt x="0" y="19455"/>
                    <a:pt x="0" y="19455"/>
                  </a:cubicBezTo>
                  <a:cubicBezTo>
                    <a:pt x="0" y="20722"/>
                    <a:pt x="944" y="21600"/>
                    <a:pt x="2443" y="21600"/>
                  </a:cubicBezTo>
                  <a:cubicBezTo>
                    <a:pt x="19157" y="21600"/>
                    <a:pt x="19157" y="21600"/>
                    <a:pt x="19157" y="21600"/>
                  </a:cubicBezTo>
                  <a:cubicBezTo>
                    <a:pt x="20656" y="21600"/>
                    <a:pt x="21600" y="20722"/>
                    <a:pt x="21600" y="19455"/>
                  </a:cubicBezTo>
                  <a:cubicBezTo>
                    <a:pt x="21600" y="2584"/>
                    <a:pt x="21600" y="2584"/>
                    <a:pt x="21600" y="2584"/>
                  </a:cubicBezTo>
                  <a:cubicBezTo>
                    <a:pt x="21600" y="1316"/>
                    <a:pt x="20656" y="0"/>
                    <a:pt x="19157" y="0"/>
                  </a:cubicBezTo>
                  <a:close/>
                  <a:moveTo>
                    <a:pt x="19157" y="19455"/>
                  </a:moveTo>
                  <a:cubicBezTo>
                    <a:pt x="2443" y="19455"/>
                    <a:pt x="2443" y="19455"/>
                    <a:pt x="2443" y="19455"/>
                  </a:cubicBezTo>
                  <a:cubicBezTo>
                    <a:pt x="2443" y="2584"/>
                    <a:pt x="2443" y="2584"/>
                    <a:pt x="2443" y="2584"/>
                  </a:cubicBezTo>
                  <a:cubicBezTo>
                    <a:pt x="19157" y="2584"/>
                    <a:pt x="19157" y="2584"/>
                    <a:pt x="19157" y="2584"/>
                  </a:cubicBezTo>
                  <a:lnTo>
                    <a:pt x="19157" y="19455"/>
                  </a:lnTo>
                  <a:close/>
                  <a:moveTo>
                    <a:pt x="12271" y="13409"/>
                  </a:moveTo>
                  <a:cubicBezTo>
                    <a:pt x="5386" y="13409"/>
                    <a:pt x="5386" y="13409"/>
                    <a:pt x="5386" y="13409"/>
                  </a:cubicBezTo>
                  <a:cubicBezTo>
                    <a:pt x="5386" y="14725"/>
                    <a:pt x="5386" y="14725"/>
                    <a:pt x="5386" y="14725"/>
                  </a:cubicBezTo>
                  <a:cubicBezTo>
                    <a:pt x="12271" y="14725"/>
                    <a:pt x="12271" y="14725"/>
                    <a:pt x="12271" y="14725"/>
                  </a:cubicBezTo>
                  <a:lnTo>
                    <a:pt x="12271" y="13409"/>
                  </a:lnTo>
                  <a:close/>
                  <a:moveTo>
                    <a:pt x="16214" y="8630"/>
                  </a:moveTo>
                  <a:cubicBezTo>
                    <a:pt x="10828" y="8630"/>
                    <a:pt x="10828" y="8630"/>
                    <a:pt x="10828" y="8630"/>
                  </a:cubicBezTo>
                  <a:cubicBezTo>
                    <a:pt x="10828" y="9557"/>
                    <a:pt x="10828" y="9557"/>
                    <a:pt x="10828" y="9557"/>
                  </a:cubicBezTo>
                  <a:cubicBezTo>
                    <a:pt x="16214" y="9557"/>
                    <a:pt x="16214" y="9557"/>
                    <a:pt x="16214" y="9557"/>
                  </a:cubicBezTo>
                  <a:lnTo>
                    <a:pt x="16214" y="8630"/>
                  </a:lnTo>
                  <a:close/>
                  <a:moveTo>
                    <a:pt x="10828" y="7363"/>
                  </a:moveTo>
                  <a:cubicBezTo>
                    <a:pt x="16214" y="7363"/>
                    <a:pt x="16214" y="7363"/>
                    <a:pt x="16214" y="7363"/>
                  </a:cubicBezTo>
                  <a:cubicBezTo>
                    <a:pt x="16214" y="4778"/>
                    <a:pt x="16214" y="4778"/>
                    <a:pt x="16214" y="4778"/>
                  </a:cubicBezTo>
                  <a:cubicBezTo>
                    <a:pt x="10828" y="4778"/>
                    <a:pt x="10828" y="4778"/>
                    <a:pt x="10828" y="4778"/>
                  </a:cubicBezTo>
                  <a:lnTo>
                    <a:pt x="10828" y="7363"/>
                  </a:lnTo>
                  <a:close/>
                  <a:moveTo>
                    <a:pt x="9329" y="4778"/>
                  </a:moveTo>
                  <a:cubicBezTo>
                    <a:pt x="5386" y="4778"/>
                    <a:pt x="5386" y="4778"/>
                    <a:pt x="5386" y="4778"/>
                  </a:cubicBezTo>
                  <a:cubicBezTo>
                    <a:pt x="5386" y="9557"/>
                    <a:pt x="5386" y="9557"/>
                    <a:pt x="5386" y="9557"/>
                  </a:cubicBezTo>
                  <a:cubicBezTo>
                    <a:pt x="9329" y="9557"/>
                    <a:pt x="9329" y="9557"/>
                    <a:pt x="9329" y="9557"/>
                  </a:cubicBezTo>
                  <a:lnTo>
                    <a:pt x="9329" y="4778"/>
                  </a:lnTo>
                  <a:close/>
                  <a:moveTo>
                    <a:pt x="7829" y="10824"/>
                  </a:moveTo>
                  <a:cubicBezTo>
                    <a:pt x="5386" y="10824"/>
                    <a:pt x="5386" y="10824"/>
                    <a:pt x="5386" y="10824"/>
                  </a:cubicBezTo>
                  <a:cubicBezTo>
                    <a:pt x="5386" y="12141"/>
                    <a:pt x="5386" y="12141"/>
                    <a:pt x="5386" y="12141"/>
                  </a:cubicBezTo>
                  <a:cubicBezTo>
                    <a:pt x="7829" y="12141"/>
                    <a:pt x="7829" y="12141"/>
                    <a:pt x="7829" y="12141"/>
                  </a:cubicBezTo>
                  <a:lnTo>
                    <a:pt x="7829" y="10824"/>
                  </a:lnTo>
                  <a:close/>
                  <a:moveTo>
                    <a:pt x="9329" y="12141"/>
                  </a:moveTo>
                  <a:cubicBezTo>
                    <a:pt x="16214" y="12141"/>
                    <a:pt x="16214" y="12141"/>
                    <a:pt x="16214" y="12141"/>
                  </a:cubicBezTo>
                  <a:cubicBezTo>
                    <a:pt x="16214" y="10824"/>
                    <a:pt x="16214" y="10824"/>
                    <a:pt x="16214" y="10824"/>
                  </a:cubicBezTo>
                  <a:cubicBezTo>
                    <a:pt x="9329" y="10824"/>
                    <a:pt x="9329" y="10824"/>
                    <a:pt x="9329" y="10824"/>
                  </a:cubicBezTo>
                  <a:lnTo>
                    <a:pt x="9329" y="12141"/>
                  </a:lnTo>
                  <a:close/>
                  <a:moveTo>
                    <a:pt x="16214" y="15554"/>
                  </a:moveTo>
                  <a:cubicBezTo>
                    <a:pt x="5386" y="15554"/>
                    <a:pt x="5386" y="15554"/>
                    <a:pt x="5386" y="15554"/>
                  </a:cubicBezTo>
                  <a:cubicBezTo>
                    <a:pt x="5386" y="16870"/>
                    <a:pt x="5386" y="16870"/>
                    <a:pt x="5386" y="16870"/>
                  </a:cubicBezTo>
                  <a:cubicBezTo>
                    <a:pt x="16214" y="16870"/>
                    <a:pt x="16214" y="16870"/>
                    <a:pt x="16214" y="16870"/>
                  </a:cubicBezTo>
                  <a:lnTo>
                    <a:pt x="16214" y="15554"/>
                  </a:lnTo>
                  <a:close/>
                  <a:moveTo>
                    <a:pt x="13771" y="14725"/>
                  </a:moveTo>
                  <a:cubicBezTo>
                    <a:pt x="16214" y="14725"/>
                    <a:pt x="16214" y="14725"/>
                    <a:pt x="16214" y="14725"/>
                  </a:cubicBezTo>
                  <a:cubicBezTo>
                    <a:pt x="16214" y="13409"/>
                    <a:pt x="16214" y="13409"/>
                    <a:pt x="16214" y="13409"/>
                  </a:cubicBezTo>
                  <a:cubicBezTo>
                    <a:pt x="13771" y="13409"/>
                    <a:pt x="13771" y="13409"/>
                    <a:pt x="13771" y="13409"/>
                  </a:cubicBezTo>
                  <a:lnTo>
                    <a:pt x="13771" y="14725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91408" rIns="91408" anchor="ctr"/>
            <a:lstStyle/>
            <a:p>
              <a:pPr>
                <a:lnSpc>
                  <a:spcPct val="80000"/>
                </a:lnSpc>
                <a:defRPr sz="7000" spc="140">
                  <a:solidFill>
                    <a:srgbClr val="FFFFFF"/>
                  </a:solidFill>
                </a:defRPr>
              </a:pPr>
              <a:endParaRPr sz="13995" dirty="0">
                <a:latin typeface="Impact" panose="020B0806030902050204" pitchFamily="34" charset="0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6C22A289-7769-4337-B69C-41B6D7DD2FD8}"/>
              </a:ext>
            </a:extLst>
          </p:cNvPr>
          <p:cNvGrpSpPr/>
          <p:nvPr/>
        </p:nvGrpSpPr>
        <p:grpSpPr>
          <a:xfrm>
            <a:off x="2896712" y="8010328"/>
            <a:ext cx="7147265" cy="1416634"/>
            <a:chOff x="1448450" y="4005200"/>
            <a:chExt cx="3573865" cy="708363"/>
          </a:xfrm>
        </p:grpSpPr>
        <p:sp>
          <p:nvSpPr>
            <p:cNvPr id="119" name="사각형: 둥근 모서리 118">
              <a:extLst>
                <a:ext uri="{FF2B5EF4-FFF2-40B4-BE49-F238E27FC236}">
                  <a16:creationId xmlns:a16="http://schemas.microsoft.com/office/drawing/2014/main" id="{9078861C-B5CA-466A-8550-371EE79D9B1E}"/>
                </a:ext>
              </a:extLst>
            </p:cNvPr>
            <p:cNvSpPr/>
            <p:nvPr/>
          </p:nvSpPr>
          <p:spPr>
            <a:xfrm>
              <a:off x="1547158" y="4202782"/>
              <a:ext cx="3469860" cy="322128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2600" b="1" spc="-8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rPr>
                <a:t>  </a:t>
              </a:r>
              <a:endParaRPr kumimoji="1" lang="en-US" altLang="ko-KR" sz="28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22" name="타원 121">
              <a:extLst>
                <a:ext uri="{FF2B5EF4-FFF2-40B4-BE49-F238E27FC236}">
                  <a16:creationId xmlns:a16="http://schemas.microsoft.com/office/drawing/2014/main" id="{D26BEBC2-EF97-4EE7-A752-253573ECF80F}"/>
                </a:ext>
              </a:extLst>
            </p:cNvPr>
            <p:cNvSpPr/>
            <p:nvPr/>
          </p:nvSpPr>
          <p:spPr>
            <a:xfrm>
              <a:off x="1448450" y="4005200"/>
              <a:ext cx="708363" cy="708363"/>
            </a:xfrm>
            <a:prstGeom prst="ellipse">
              <a:avLst/>
            </a:prstGeom>
            <a:solidFill>
              <a:srgbClr val="588CCC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>
                <a:ln>
                  <a:solidFill>
                    <a:srgbClr val="002060"/>
                  </a:solidFill>
                </a:ln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401DC9E5-D581-4D13-9543-B006806100BA}"/>
                </a:ext>
              </a:extLst>
            </p:cNvPr>
            <p:cNvSpPr txBox="1"/>
            <p:nvPr/>
          </p:nvSpPr>
          <p:spPr>
            <a:xfrm>
              <a:off x="2173911" y="4226835"/>
              <a:ext cx="2848404" cy="2924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ko-KR" altLang="en-US" sz="32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조</a:t>
              </a:r>
              <a:r>
                <a:rPr kumimoji="1" lang="ko-KR" altLang="en-US" sz="3200" spc="-6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사</a:t>
              </a:r>
              <a:r>
                <a:rPr kumimoji="1" lang="en-US" altLang="ko-KR" sz="3200" spc="-3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 · </a:t>
              </a:r>
              <a:r>
                <a:rPr kumimoji="1" lang="ko-KR" altLang="en-US" sz="32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수사 및 소송과정의 부주의</a:t>
              </a:r>
              <a:endParaRPr lang="ko-KR" altLang="en-US" sz="3200" dirty="0"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38" name="Shape">
              <a:extLst>
                <a:ext uri="{FF2B5EF4-FFF2-40B4-BE49-F238E27FC236}">
                  <a16:creationId xmlns:a16="http://schemas.microsoft.com/office/drawing/2014/main" id="{5BA23ECF-7200-4DB5-9CB6-484774239988}"/>
                </a:ext>
              </a:extLst>
            </p:cNvPr>
            <p:cNvSpPr/>
            <p:nvPr/>
          </p:nvSpPr>
          <p:spPr>
            <a:xfrm>
              <a:off x="1633631" y="4212972"/>
              <a:ext cx="366415" cy="2904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167" y="18665"/>
                  </a:moveTo>
                  <a:cubicBezTo>
                    <a:pt x="2303" y="18665"/>
                    <a:pt x="2303" y="18665"/>
                    <a:pt x="2303" y="18665"/>
                  </a:cubicBezTo>
                  <a:cubicBezTo>
                    <a:pt x="2303" y="6425"/>
                    <a:pt x="2303" y="6425"/>
                    <a:pt x="2303" y="6425"/>
                  </a:cubicBezTo>
                  <a:cubicBezTo>
                    <a:pt x="5041" y="6425"/>
                    <a:pt x="5041" y="6425"/>
                    <a:pt x="5041" y="6425"/>
                  </a:cubicBezTo>
                  <a:cubicBezTo>
                    <a:pt x="5041" y="6425"/>
                    <a:pt x="5780" y="5428"/>
                    <a:pt x="7345" y="3932"/>
                  </a:cubicBezTo>
                  <a:cubicBezTo>
                    <a:pt x="1173" y="3932"/>
                    <a:pt x="1173" y="3932"/>
                    <a:pt x="1173" y="3932"/>
                  </a:cubicBezTo>
                  <a:cubicBezTo>
                    <a:pt x="391" y="3932"/>
                    <a:pt x="0" y="4431"/>
                    <a:pt x="0" y="4929"/>
                  </a:cubicBezTo>
                  <a:cubicBezTo>
                    <a:pt x="0" y="20105"/>
                    <a:pt x="0" y="20105"/>
                    <a:pt x="0" y="20105"/>
                  </a:cubicBezTo>
                  <a:cubicBezTo>
                    <a:pt x="0" y="21157"/>
                    <a:pt x="391" y="21600"/>
                    <a:pt x="1173" y="21600"/>
                  </a:cubicBezTo>
                  <a:cubicBezTo>
                    <a:pt x="17341" y="21600"/>
                    <a:pt x="17341" y="21600"/>
                    <a:pt x="17341" y="21600"/>
                  </a:cubicBezTo>
                  <a:cubicBezTo>
                    <a:pt x="17732" y="21600"/>
                    <a:pt x="18514" y="21157"/>
                    <a:pt x="18514" y="20105"/>
                  </a:cubicBezTo>
                  <a:cubicBezTo>
                    <a:pt x="18514" y="15231"/>
                    <a:pt x="18514" y="15231"/>
                    <a:pt x="18514" y="15231"/>
                  </a:cubicBezTo>
                  <a:cubicBezTo>
                    <a:pt x="16167" y="17169"/>
                    <a:pt x="16167" y="17169"/>
                    <a:pt x="16167" y="17169"/>
                  </a:cubicBezTo>
                  <a:lnTo>
                    <a:pt x="16167" y="18665"/>
                  </a:lnTo>
                  <a:close/>
                  <a:moveTo>
                    <a:pt x="14255" y="9360"/>
                  </a:moveTo>
                  <a:cubicBezTo>
                    <a:pt x="14255" y="14234"/>
                    <a:pt x="14255" y="14234"/>
                    <a:pt x="14255" y="14234"/>
                  </a:cubicBezTo>
                  <a:cubicBezTo>
                    <a:pt x="21600" y="6923"/>
                    <a:pt x="21600" y="6923"/>
                    <a:pt x="21600" y="6923"/>
                  </a:cubicBezTo>
                  <a:cubicBezTo>
                    <a:pt x="14255" y="0"/>
                    <a:pt x="14255" y="0"/>
                    <a:pt x="14255" y="0"/>
                  </a:cubicBezTo>
                  <a:cubicBezTo>
                    <a:pt x="14255" y="4431"/>
                    <a:pt x="14255" y="4431"/>
                    <a:pt x="14255" y="4431"/>
                  </a:cubicBezTo>
                  <a:cubicBezTo>
                    <a:pt x="5780" y="4431"/>
                    <a:pt x="5780" y="15231"/>
                    <a:pt x="5780" y="15231"/>
                  </a:cubicBezTo>
                  <a:cubicBezTo>
                    <a:pt x="8084" y="10357"/>
                    <a:pt x="9648" y="9360"/>
                    <a:pt x="14255" y="936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91408" rIns="91408" anchor="ctr"/>
            <a:lstStyle/>
            <a:p>
              <a:pPr>
                <a:lnSpc>
                  <a:spcPct val="80000"/>
                </a:lnSpc>
                <a:defRPr sz="7000" spc="140">
                  <a:solidFill>
                    <a:srgbClr val="FFFFFF"/>
                  </a:solidFill>
                </a:defRPr>
              </a:pPr>
              <a:endParaRPr sz="13995">
                <a:latin typeface="Impact" panose="020B0806030902050204" pitchFamily="34" charset="0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19C868A3-4F23-4579-B4FD-E8A9FB9AA0FB}"/>
              </a:ext>
            </a:extLst>
          </p:cNvPr>
          <p:cNvGrpSpPr/>
          <p:nvPr/>
        </p:nvGrpSpPr>
        <p:grpSpPr>
          <a:xfrm>
            <a:off x="14648110" y="3288703"/>
            <a:ext cx="7474945" cy="1416634"/>
            <a:chOff x="7324532" y="1644235"/>
            <a:chExt cx="3737716" cy="708363"/>
          </a:xfrm>
        </p:grpSpPr>
        <p:sp>
          <p:nvSpPr>
            <p:cNvPr id="115" name="사각형: 둥근 모서리 114">
              <a:extLst>
                <a:ext uri="{FF2B5EF4-FFF2-40B4-BE49-F238E27FC236}">
                  <a16:creationId xmlns:a16="http://schemas.microsoft.com/office/drawing/2014/main" id="{A0FDD3AD-E0CD-449E-8205-DAA93B3E5B92}"/>
                </a:ext>
              </a:extLst>
            </p:cNvPr>
            <p:cNvSpPr/>
            <p:nvPr/>
          </p:nvSpPr>
          <p:spPr>
            <a:xfrm>
              <a:off x="7324532" y="1841817"/>
              <a:ext cx="3219060" cy="322128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ko-KR" altLang="en-US" sz="2600" b="1" spc="-8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rPr>
                <a:t>  </a:t>
              </a:r>
              <a:endParaRPr kumimoji="1" lang="en-US" altLang="ko-KR" sz="28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4CEF582F-1C08-406E-88D6-7329440B0AA3}"/>
                </a:ext>
              </a:extLst>
            </p:cNvPr>
            <p:cNvSpPr txBox="1"/>
            <p:nvPr/>
          </p:nvSpPr>
          <p:spPr>
            <a:xfrm>
              <a:off x="7764375" y="1865900"/>
              <a:ext cx="2312678" cy="2924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ko-KR" altLang="en-US" sz="32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접수</a:t>
              </a:r>
              <a:r>
                <a:rPr kumimoji="1" lang="en-US" altLang="ko-KR" sz="32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·</a:t>
              </a:r>
              <a:r>
                <a:rPr kumimoji="1" lang="ko-KR" altLang="en-US" sz="32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처리 과정의 부주의</a:t>
              </a:r>
              <a:endParaRPr lang="en-US" altLang="ko-KR" sz="3200" b="1" dirty="0">
                <a:solidFill>
                  <a:schemeClr val="bg1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18" name="타원 117">
              <a:extLst>
                <a:ext uri="{FF2B5EF4-FFF2-40B4-BE49-F238E27FC236}">
                  <a16:creationId xmlns:a16="http://schemas.microsoft.com/office/drawing/2014/main" id="{2B9ECFFB-290F-4D69-89FB-E3E6EA1FDFB7}"/>
                </a:ext>
              </a:extLst>
            </p:cNvPr>
            <p:cNvSpPr/>
            <p:nvPr/>
          </p:nvSpPr>
          <p:spPr>
            <a:xfrm>
              <a:off x="10353885" y="1644235"/>
              <a:ext cx="708363" cy="708363"/>
            </a:xfrm>
            <a:prstGeom prst="ellipse">
              <a:avLst/>
            </a:prstGeom>
            <a:solidFill>
              <a:srgbClr val="588CCC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>
                <a:ln>
                  <a:solidFill>
                    <a:srgbClr val="002060"/>
                  </a:solidFill>
                </a:ln>
              </a:endParaRPr>
            </a:p>
          </p:txBody>
        </p:sp>
        <p:sp>
          <p:nvSpPr>
            <p:cNvPr id="139" name="Shape">
              <a:extLst>
                <a:ext uri="{FF2B5EF4-FFF2-40B4-BE49-F238E27FC236}">
                  <a16:creationId xmlns:a16="http://schemas.microsoft.com/office/drawing/2014/main" id="{B1047556-7311-4511-9111-99A7B992569F}"/>
                </a:ext>
              </a:extLst>
            </p:cNvPr>
            <p:cNvSpPr/>
            <p:nvPr/>
          </p:nvSpPr>
          <p:spPr>
            <a:xfrm>
              <a:off x="10513328" y="1786295"/>
              <a:ext cx="415376" cy="4185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558" y="11795"/>
                  </a:moveTo>
                  <a:cubicBezTo>
                    <a:pt x="19551" y="11795"/>
                    <a:pt x="19551" y="11795"/>
                    <a:pt x="19551" y="11795"/>
                  </a:cubicBezTo>
                  <a:cubicBezTo>
                    <a:pt x="19048" y="15809"/>
                    <a:pt x="15993" y="19078"/>
                    <a:pt x="11932" y="19326"/>
                  </a:cubicBezTo>
                  <a:cubicBezTo>
                    <a:pt x="11932" y="20605"/>
                    <a:pt x="11932" y="20605"/>
                    <a:pt x="11932" y="20605"/>
                  </a:cubicBezTo>
                  <a:cubicBezTo>
                    <a:pt x="11932" y="21103"/>
                    <a:pt x="11429" y="21600"/>
                    <a:pt x="10926" y="21600"/>
                  </a:cubicBezTo>
                  <a:cubicBezTo>
                    <a:pt x="10171" y="21600"/>
                    <a:pt x="9919" y="21103"/>
                    <a:pt x="9919" y="20605"/>
                  </a:cubicBezTo>
                  <a:cubicBezTo>
                    <a:pt x="9919" y="19326"/>
                    <a:pt x="9919" y="19326"/>
                    <a:pt x="9919" y="19326"/>
                  </a:cubicBezTo>
                  <a:cubicBezTo>
                    <a:pt x="5822" y="19078"/>
                    <a:pt x="2552" y="15809"/>
                    <a:pt x="2013" y="11795"/>
                  </a:cubicBezTo>
                  <a:cubicBezTo>
                    <a:pt x="1006" y="11795"/>
                    <a:pt x="1006" y="11795"/>
                    <a:pt x="1006" y="11795"/>
                  </a:cubicBezTo>
                  <a:cubicBezTo>
                    <a:pt x="503" y="11795"/>
                    <a:pt x="0" y="11297"/>
                    <a:pt x="0" y="10800"/>
                  </a:cubicBezTo>
                  <a:cubicBezTo>
                    <a:pt x="0" y="10303"/>
                    <a:pt x="503" y="9805"/>
                    <a:pt x="1006" y="9805"/>
                  </a:cubicBezTo>
                  <a:cubicBezTo>
                    <a:pt x="2013" y="9805"/>
                    <a:pt x="2013" y="9805"/>
                    <a:pt x="2013" y="9805"/>
                  </a:cubicBezTo>
                  <a:cubicBezTo>
                    <a:pt x="2552" y="5791"/>
                    <a:pt x="5822" y="2522"/>
                    <a:pt x="9919" y="2274"/>
                  </a:cubicBezTo>
                  <a:cubicBezTo>
                    <a:pt x="9919" y="995"/>
                    <a:pt x="9919" y="995"/>
                    <a:pt x="9919" y="995"/>
                  </a:cubicBezTo>
                  <a:cubicBezTo>
                    <a:pt x="9919" y="497"/>
                    <a:pt x="10171" y="0"/>
                    <a:pt x="10926" y="0"/>
                  </a:cubicBezTo>
                  <a:cubicBezTo>
                    <a:pt x="11429" y="0"/>
                    <a:pt x="11932" y="497"/>
                    <a:pt x="11932" y="995"/>
                  </a:cubicBezTo>
                  <a:cubicBezTo>
                    <a:pt x="11932" y="2274"/>
                    <a:pt x="11932" y="2274"/>
                    <a:pt x="11932" y="2274"/>
                  </a:cubicBezTo>
                  <a:cubicBezTo>
                    <a:pt x="15993" y="2522"/>
                    <a:pt x="19048" y="5791"/>
                    <a:pt x="19551" y="9805"/>
                  </a:cubicBezTo>
                  <a:cubicBezTo>
                    <a:pt x="20558" y="9805"/>
                    <a:pt x="20558" y="9805"/>
                    <a:pt x="20558" y="9805"/>
                  </a:cubicBezTo>
                  <a:cubicBezTo>
                    <a:pt x="21348" y="9805"/>
                    <a:pt x="21600" y="10303"/>
                    <a:pt x="21600" y="10800"/>
                  </a:cubicBezTo>
                  <a:cubicBezTo>
                    <a:pt x="21600" y="11297"/>
                    <a:pt x="21348" y="11795"/>
                    <a:pt x="20558" y="11795"/>
                  </a:cubicBezTo>
                  <a:close/>
                  <a:moveTo>
                    <a:pt x="15490" y="9805"/>
                  </a:moveTo>
                  <a:cubicBezTo>
                    <a:pt x="17503" y="9805"/>
                    <a:pt x="17503" y="9805"/>
                    <a:pt x="17503" y="9805"/>
                  </a:cubicBezTo>
                  <a:cubicBezTo>
                    <a:pt x="17000" y="6786"/>
                    <a:pt x="14735" y="4512"/>
                    <a:pt x="11932" y="4263"/>
                  </a:cubicBezTo>
                  <a:cubicBezTo>
                    <a:pt x="11932" y="6039"/>
                    <a:pt x="11932" y="6039"/>
                    <a:pt x="11932" y="6039"/>
                  </a:cubicBezTo>
                  <a:cubicBezTo>
                    <a:pt x="11932" y="6786"/>
                    <a:pt x="11429" y="7034"/>
                    <a:pt x="10926" y="7034"/>
                  </a:cubicBezTo>
                  <a:cubicBezTo>
                    <a:pt x="10171" y="7034"/>
                    <a:pt x="9919" y="6786"/>
                    <a:pt x="9919" y="6039"/>
                  </a:cubicBezTo>
                  <a:cubicBezTo>
                    <a:pt x="9919" y="4263"/>
                    <a:pt x="9919" y="4263"/>
                    <a:pt x="9919" y="4263"/>
                  </a:cubicBezTo>
                  <a:cubicBezTo>
                    <a:pt x="6865" y="4512"/>
                    <a:pt x="4564" y="6786"/>
                    <a:pt x="4061" y="9805"/>
                  </a:cubicBezTo>
                  <a:cubicBezTo>
                    <a:pt x="6074" y="9805"/>
                    <a:pt x="6074" y="9805"/>
                    <a:pt x="6074" y="9805"/>
                  </a:cubicBezTo>
                  <a:cubicBezTo>
                    <a:pt x="6613" y="9805"/>
                    <a:pt x="7116" y="10303"/>
                    <a:pt x="7116" y="10800"/>
                  </a:cubicBezTo>
                  <a:cubicBezTo>
                    <a:pt x="7116" y="11297"/>
                    <a:pt x="6613" y="11795"/>
                    <a:pt x="6074" y="11795"/>
                  </a:cubicBezTo>
                  <a:cubicBezTo>
                    <a:pt x="4061" y="11795"/>
                    <a:pt x="4061" y="11795"/>
                    <a:pt x="4061" y="11795"/>
                  </a:cubicBezTo>
                  <a:cubicBezTo>
                    <a:pt x="4564" y="14814"/>
                    <a:pt x="6865" y="17088"/>
                    <a:pt x="9919" y="17337"/>
                  </a:cubicBezTo>
                  <a:cubicBezTo>
                    <a:pt x="9919" y="15561"/>
                    <a:pt x="9919" y="15561"/>
                    <a:pt x="9919" y="15561"/>
                  </a:cubicBezTo>
                  <a:cubicBezTo>
                    <a:pt x="9919" y="14814"/>
                    <a:pt x="10171" y="14566"/>
                    <a:pt x="10926" y="14566"/>
                  </a:cubicBezTo>
                  <a:cubicBezTo>
                    <a:pt x="11429" y="14566"/>
                    <a:pt x="11932" y="14814"/>
                    <a:pt x="11932" y="15561"/>
                  </a:cubicBezTo>
                  <a:cubicBezTo>
                    <a:pt x="11932" y="17337"/>
                    <a:pt x="11932" y="17337"/>
                    <a:pt x="11932" y="17337"/>
                  </a:cubicBezTo>
                  <a:cubicBezTo>
                    <a:pt x="14735" y="17088"/>
                    <a:pt x="17000" y="14814"/>
                    <a:pt x="17503" y="11795"/>
                  </a:cubicBezTo>
                  <a:cubicBezTo>
                    <a:pt x="15490" y="11795"/>
                    <a:pt x="15490" y="11795"/>
                    <a:pt x="15490" y="11795"/>
                  </a:cubicBezTo>
                  <a:cubicBezTo>
                    <a:pt x="14987" y="11795"/>
                    <a:pt x="14484" y="11297"/>
                    <a:pt x="14484" y="10800"/>
                  </a:cubicBezTo>
                  <a:cubicBezTo>
                    <a:pt x="14484" y="10303"/>
                    <a:pt x="14987" y="9805"/>
                    <a:pt x="15490" y="9805"/>
                  </a:cubicBezTo>
                  <a:close/>
                  <a:moveTo>
                    <a:pt x="10926" y="11795"/>
                  </a:moveTo>
                  <a:cubicBezTo>
                    <a:pt x="10171" y="11795"/>
                    <a:pt x="9919" y="11297"/>
                    <a:pt x="9919" y="10800"/>
                  </a:cubicBezTo>
                  <a:cubicBezTo>
                    <a:pt x="9919" y="10303"/>
                    <a:pt x="10171" y="9805"/>
                    <a:pt x="10926" y="9805"/>
                  </a:cubicBezTo>
                  <a:cubicBezTo>
                    <a:pt x="11429" y="9805"/>
                    <a:pt x="11932" y="10303"/>
                    <a:pt x="11932" y="10800"/>
                  </a:cubicBezTo>
                  <a:cubicBezTo>
                    <a:pt x="11932" y="11297"/>
                    <a:pt x="11429" y="11795"/>
                    <a:pt x="10926" y="1179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91408" rIns="91408" anchor="ctr"/>
            <a:lstStyle/>
            <a:p>
              <a:pPr>
                <a:lnSpc>
                  <a:spcPct val="80000"/>
                </a:lnSpc>
                <a:defRPr sz="7000" spc="140">
                  <a:solidFill>
                    <a:srgbClr val="FFFFFF"/>
                  </a:solidFill>
                </a:defRPr>
              </a:pPr>
              <a:endParaRPr sz="13995">
                <a:latin typeface="Impact" panose="020B0806030902050204" pitchFamily="34" charset="0"/>
              </a:endParaRPr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E36BF2B6-CEF1-47FD-A37C-23405A4E6A9A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8FEB8594-5138-4923-9E24-94015C84A3CC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54" name="평행 사변형 53">
                <a:extLst>
                  <a:ext uri="{FF2B5EF4-FFF2-40B4-BE49-F238E27FC236}">
                    <a16:creationId xmlns:a16="http://schemas.microsoft.com/office/drawing/2014/main" id="{ADE22259-407B-4A70-B8FC-2CDB90269DB0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55" name="평행 사변형 54">
                <a:extLst>
                  <a:ext uri="{FF2B5EF4-FFF2-40B4-BE49-F238E27FC236}">
                    <a16:creationId xmlns:a16="http://schemas.microsoft.com/office/drawing/2014/main" id="{8D0036AD-26C9-4487-A178-786E2304BD31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50" name="사각형: 둥근 모서리 49">
              <a:extLst>
                <a:ext uri="{FF2B5EF4-FFF2-40B4-BE49-F238E27FC236}">
                  <a16:creationId xmlns:a16="http://schemas.microsoft.com/office/drawing/2014/main" id="{8098E122-E16D-4C81-B0BA-EC22FF0D5921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0B97D77-ABC3-40B3-8BAD-E4261DEB4FB1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3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087052F-6AC3-45E4-8302-EE59045DB32B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-12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신고처리 중점사항 </a:t>
              </a:r>
              <a:endParaRPr lang="en-US" altLang="ko-KR" sz="2000" b="1" kern="0" spc="-12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및 신고 사례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53" name="사각형: 둥근 모서리 52">
              <a:extLst>
                <a:ext uri="{FF2B5EF4-FFF2-40B4-BE49-F238E27FC236}">
                  <a16:creationId xmlns:a16="http://schemas.microsoft.com/office/drawing/2014/main" id="{8D7FD598-B620-4D7A-AC42-20E5F32C8F14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</p:spTree>
    <p:extLst>
      <p:ext uri="{BB962C8B-B14F-4D97-AF65-F5344CB8AC3E}">
        <p14:creationId xmlns:p14="http://schemas.microsoft.com/office/powerpoint/2010/main" val="27000622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평행 사변형 100">
            <a:extLst>
              <a:ext uri="{FF2B5EF4-FFF2-40B4-BE49-F238E27FC236}">
                <a16:creationId xmlns:a16="http://schemas.microsoft.com/office/drawing/2014/main" id="{2FB3BF5E-8EF2-4BC0-A74B-76FF6FDD4A44}"/>
              </a:ext>
            </a:extLst>
          </p:cNvPr>
          <p:cNvSpPr/>
          <p:nvPr/>
        </p:nvSpPr>
        <p:spPr>
          <a:xfrm flipH="1">
            <a:off x="2042487" y="6724048"/>
            <a:ext cx="3282670" cy="1063469"/>
          </a:xfrm>
          <a:prstGeom prst="parallelogram">
            <a:avLst>
              <a:gd name="adj" fmla="val 78729"/>
            </a:avLst>
          </a:prstGeom>
          <a:gradFill>
            <a:gsLst>
              <a:gs pos="46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9552084" y="1309079"/>
            <a:ext cx="52687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부패신고 사례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17" name="그룹 16">
            <a:extLst>
              <a:ext uri="{FF2B5EF4-FFF2-40B4-BE49-F238E27FC236}">
                <a16:creationId xmlns:a16="http://schemas.microsoft.com/office/drawing/2014/main" id="{5C6459A9-F4B7-47EF-AFAA-3112E4FD83C9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3E2AB4D-2AB8-4AD9-9B93-B89F255DEA05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23" name="그래픽 156">
              <a:extLst>
                <a:ext uri="{FF2B5EF4-FFF2-40B4-BE49-F238E27FC236}">
                  <a16:creationId xmlns:a16="http://schemas.microsoft.com/office/drawing/2014/main" id="{E1314A20-9157-49FA-8679-8201F3BF73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1F272A70-4844-42F6-A92C-FE8CA635FA7A}"/>
              </a:ext>
            </a:extLst>
          </p:cNvPr>
          <p:cNvGrpSpPr/>
          <p:nvPr/>
        </p:nvGrpSpPr>
        <p:grpSpPr>
          <a:xfrm>
            <a:off x="22878171" y="12291313"/>
            <a:ext cx="1712392" cy="1424239"/>
            <a:chOff x="11439823" y="6145834"/>
            <a:chExt cx="856251" cy="712166"/>
          </a:xfrm>
        </p:grpSpPr>
        <p:sp>
          <p:nvSpPr>
            <p:cNvPr id="25" name="직각 삼각형 24">
              <a:extLst>
                <a:ext uri="{FF2B5EF4-FFF2-40B4-BE49-F238E27FC236}">
                  <a16:creationId xmlns:a16="http://schemas.microsoft.com/office/drawing/2014/main" id="{BC3BF950-0613-4477-9701-89E9A3078844}"/>
                </a:ext>
              </a:extLst>
            </p:cNvPr>
            <p:cNvSpPr/>
            <p:nvPr/>
          </p:nvSpPr>
          <p:spPr>
            <a:xfrm flipH="1">
              <a:off x="11439823" y="6145834"/>
              <a:ext cx="752176" cy="712166"/>
            </a:xfrm>
            <a:prstGeom prst="rtTriangl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>
                <a:defRPr/>
              </a:pPr>
              <a:endParaRPr lang="ko-KR" altLang="en-US" sz="480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8D718609-2237-4A9B-9D96-8B40DE21B6DE}"/>
                </a:ext>
              </a:extLst>
            </p:cNvPr>
            <p:cNvSpPr/>
            <p:nvPr/>
          </p:nvSpPr>
          <p:spPr>
            <a:xfrm>
              <a:off x="11801207" y="6534134"/>
              <a:ext cx="494867" cy="3231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atinLnBrk="0">
                <a:defRPr/>
              </a:pPr>
              <a:r>
                <a:rPr lang="en-US" altLang="ko-KR" sz="3600" dirty="0">
                  <a:solidFill>
                    <a:prstClr val="white"/>
                  </a:solidFill>
                  <a:latin typeface="KoPubWorld돋움체 Bold" panose="00000800000000000000" pitchFamily="2" charset="-127"/>
                  <a:ea typeface="THE명품고딕EB" panose="02020603020101020101" pitchFamily="18" charset="-127"/>
                </a:rPr>
                <a:t>22</a:t>
              </a:r>
              <a:endParaRPr lang="ko-KR" altLang="en-US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endParaRPr>
            </a:p>
          </p:txBody>
        </p:sp>
      </p:grpSp>
      <p:pic>
        <p:nvPicPr>
          <p:cNvPr id="27" name="_x35181992" descr="EMB000008b000e3">
            <a:extLst>
              <a:ext uri="{FF2B5EF4-FFF2-40B4-BE49-F238E27FC236}">
                <a16:creationId xmlns:a16="http://schemas.microsoft.com/office/drawing/2014/main" id="{1FD0E656-6C75-4E15-8B77-BA460B970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직사각형 30">
            <a:extLst>
              <a:ext uri="{FF2B5EF4-FFF2-40B4-BE49-F238E27FC236}">
                <a16:creationId xmlns:a16="http://schemas.microsoft.com/office/drawing/2014/main" id="{59C7940E-06B8-440D-B92A-2BCECA244C7A}"/>
              </a:ext>
            </a:extLst>
          </p:cNvPr>
          <p:cNvSpPr/>
          <p:nvPr/>
        </p:nvSpPr>
        <p:spPr>
          <a:xfrm>
            <a:off x="4000240" y="3853734"/>
            <a:ext cx="18877917" cy="2948736"/>
          </a:xfrm>
          <a:prstGeom prst="rect">
            <a:avLst/>
          </a:prstGeom>
          <a:solidFill>
            <a:srgbClr val="F0F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E3E06492-8BF8-4825-9D3A-178CA18F274A}"/>
              </a:ext>
            </a:extLst>
          </p:cNvPr>
          <p:cNvSpPr/>
          <p:nvPr/>
        </p:nvSpPr>
        <p:spPr>
          <a:xfrm>
            <a:off x="1963217" y="3883567"/>
            <a:ext cx="3282680" cy="2882714"/>
          </a:xfrm>
          <a:prstGeom prst="roundRect">
            <a:avLst>
              <a:gd name="adj" fmla="val 9454"/>
            </a:avLst>
          </a:prstGeom>
          <a:solidFill>
            <a:srgbClr val="F9FAFD"/>
          </a:solidFill>
          <a:ln w="508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C41D094B-F192-4361-9D4E-1B517F8A5461}"/>
              </a:ext>
            </a:extLst>
          </p:cNvPr>
          <p:cNvGrpSpPr/>
          <p:nvPr/>
        </p:nvGrpSpPr>
        <p:grpSpPr>
          <a:xfrm>
            <a:off x="1" y="7294265"/>
            <a:ext cx="23153339" cy="729361"/>
            <a:chOff x="-114300" y="4249534"/>
            <a:chExt cx="11577423" cy="364704"/>
          </a:xfrm>
        </p:grpSpPr>
        <p:cxnSp>
          <p:nvCxnSpPr>
            <p:cNvPr id="34" name="Straight Connector 6">
              <a:extLst>
                <a:ext uri="{FF2B5EF4-FFF2-40B4-BE49-F238E27FC236}">
                  <a16:creationId xmlns:a16="http://schemas.microsoft.com/office/drawing/2014/main" id="{D440FF33-5D33-4DC8-B238-4974CF283AC3}"/>
                </a:ext>
              </a:extLst>
            </p:cNvPr>
            <p:cNvCxnSpPr>
              <a:cxnSpLocks/>
              <a:endCxn id="35" idx="6"/>
            </p:cNvCxnSpPr>
            <p:nvPr/>
          </p:nvCxnSpPr>
          <p:spPr>
            <a:xfrm>
              <a:off x="-114300" y="4431886"/>
              <a:ext cx="11577423" cy="0"/>
            </a:xfrm>
            <a:prstGeom prst="line">
              <a:avLst/>
            </a:prstGeom>
            <a:ln w="63500" cap="rnd">
              <a:solidFill>
                <a:schemeClr val="bg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11">
              <a:extLst>
                <a:ext uri="{FF2B5EF4-FFF2-40B4-BE49-F238E27FC236}">
                  <a16:creationId xmlns:a16="http://schemas.microsoft.com/office/drawing/2014/main" id="{65E626BF-062C-4D0F-A532-C4B5D34065A4}"/>
                </a:ext>
              </a:extLst>
            </p:cNvPr>
            <p:cNvSpPr/>
            <p:nvPr/>
          </p:nvSpPr>
          <p:spPr>
            <a:xfrm>
              <a:off x="11112330" y="4249534"/>
              <a:ext cx="350793" cy="364704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828515">
                <a:defRPr/>
              </a:pPr>
              <a:endParaRPr lang="en-US" sz="3136" b="1" dirty="0">
                <a:solidFill>
                  <a:srgbClr val="FFFFFF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endParaRPr>
            </a:p>
          </p:txBody>
        </p:sp>
        <p:sp>
          <p:nvSpPr>
            <p:cNvPr id="44" name="Oval 16">
              <a:extLst>
                <a:ext uri="{FF2B5EF4-FFF2-40B4-BE49-F238E27FC236}">
                  <a16:creationId xmlns:a16="http://schemas.microsoft.com/office/drawing/2014/main" id="{3BF32AC4-043F-4B83-BEA8-F9117DAFAB15}"/>
                </a:ext>
              </a:extLst>
            </p:cNvPr>
            <p:cNvSpPr/>
            <p:nvPr/>
          </p:nvSpPr>
          <p:spPr>
            <a:xfrm>
              <a:off x="11190144" y="4330438"/>
              <a:ext cx="195158" cy="202898"/>
            </a:xfrm>
            <a:prstGeom prst="ellipse">
              <a:avLst/>
            </a:prstGeom>
            <a:solidFill>
              <a:schemeClr val="accent5"/>
            </a:solidFill>
            <a:ln w="381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828515">
                <a:defRPr/>
              </a:pPr>
              <a:endParaRPr lang="en-US" sz="3136" b="1" dirty="0">
                <a:solidFill>
                  <a:srgbClr val="FFFFFF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endParaRPr>
            </a:p>
          </p:txBody>
        </p:sp>
      </p:grp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3EFD9BAF-B1B1-484F-A68F-E497312C39FB}"/>
              </a:ext>
            </a:extLst>
          </p:cNvPr>
          <p:cNvSpPr/>
          <p:nvPr/>
        </p:nvSpPr>
        <p:spPr>
          <a:xfrm>
            <a:off x="6081748" y="4168058"/>
            <a:ext cx="77903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spcBef>
                <a:spcPct val="0"/>
              </a:spcBef>
              <a:spcAft>
                <a:spcPts val="400"/>
              </a:spcAft>
              <a:buClr>
                <a:prstClr val="black"/>
              </a:buClr>
              <a:buSzPct val="80000"/>
              <a:tabLst>
                <a:tab pos="187317" algn="l"/>
              </a:tabLst>
              <a:defRPr/>
            </a:pPr>
            <a:r>
              <a:rPr kumimoji="1" lang="ko-KR" altLang="en-US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공직자 사익도모 행위</a:t>
            </a:r>
            <a:endParaRPr kumimoji="1" lang="ko-KR" altLang="en-US" sz="3600" b="1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rgbClr val="002060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id="{5D6C9263-63AD-4D0E-8DD0-74F6D7DD331B}"/>
              </a:ext>
            </a:extLst>
          </p:cNvPr>
          <p:cNvCxnSpPr/>
          <p:nvPr/>
        </p:nvCxnSpPr>
        <p:spPr>
          <a:xfrm>
            <a:off x="5608991" y="4090753"/>
            <a:ext cx="0" cy="2640898"/>
          </a:xfrm>
          <a:prstGeom prst="line">
            <a:avLst/>
          </a:prstGeom>
          <a:ln w="101600" cap="rnd">
            <a:solidFill>
              <a:schemeClr val="tx2">
                <a:lumMod val="40000"/>
                <a:lumOff val="6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B2AD48BA-119C-48D4-BE25-91490A3D198D}"/>
              </a:ext>
            </a:extLst>
          </p:cNvPr>
          <p:cNvSpPr txBox="1"/>
          <p:nvPr/>
        </p:nvSpPr>
        <p:spPr>
          <a:xfrm>
            <a:off x="6081749" y="4982537"/>
            <a:ext cx="16156694" cy="1010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/>
            </a:pP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경찰공무원인 피신고자 </a:t>
            </a:r>
            <a:r>
              <a:rPr lang="en-US" altLang="ko-KR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A</a:t>
            </a: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는 동일 경찰서 타 부서 직원인 피신고자 </a:t>
            </a:r>
            <a:r>
              <a:rPr lang="en-US" altLang="ko-KR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B</a:t>
            </a: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에게 친형의 사건의 무마를 부탁함</a:t>
            </a:r>
            <a:r>
              <a:rPr lang="en-US" altLang="ko-KR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</a:t>
            </a:r>
          </a:p>
          <a:p>
            <a:pPr>
              <a:spcAft>
                <a:spcPts val="200"/>
              </a:spcAft>
              <a:defRPr/>
            </a:pPr>
            <a:r>
              <a:rPr lang="ko-KR" altLang="en-US" sz="2900" kern="0" spc="-8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또한 사건 종결의 대가로 모범선행 경찰관 선발 시 피신고자 </a:t>
            </a:r>
            <a:r>
              <a:rPr lang="en-US" altLang="ko-KR" sz="2900" kern="0" spc="-8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B</a:t>
            </a:r>
            <a:r>
              <a:rPr lang="ko-KR" altLang="en-US" sz="2900" kern="0" spc="-8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를 추천하고 허위의 공적조서를 작성한 의혹을 신고</a:t>
            </a:r>
            <a:endParaRPr lang="ko-KR" altLang="en-US" sz="2900" spc="-80" dirty="0">
              <a:solidFill>
                <a:srgbClr val="4472C4">
                  <a:lumMod val="50000"/>
                </a:srgbClr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91" name="순서도: 연결자 90">
            <a:extLst>
              <a:ext uri="{FF2B5EF4-FFF2-40B4-BE49-F238E27FC236}">
                <a16:creationId xmlns:a16="http://schemas.microsoft.com/office/drawing/2014/main" id="{2F823D9C-F574-4995-9AC5-AD66005133F2}"/>
              </a:ext>
            </a:extLst>
          </p:cNvPr>
          <p:cNvSpPr/>
          <p:nvPr/>
        </p:nvSpPr>
        <p:spPr>
          <a:xfrm>
            <a:off x="2821939" y="4387873"/>
            <a:ext cx="1738469" cy="1738467"/>
          </a:xfrm>
          <a:prstGeom prst="flowChartConnector">
            <a:avLst/>
          </a:prstGeom>
          <a:solidFill>
            <a:schemeClr val="bg1"/>
          </a:solidFill>
          <a:ln>
            <a:noFill/>
          </a:ln>
          <a:effectLst>
            <a:glow rad="127000">
              <a:schemeClr val="bg1"/>
            </a:glow>
          </a:effectLst>
        </p:spPr>
        <p:txBody>
          <a:bodyPr wrap="none" lIns="143991" rIns="143991" rtlCol="0" anchor="ctr">
            <a:noAutofit/>
          </a:bodyPr>
          <a:lstStyle/>
          <a:p>
            <a:pPr algn="ctr" defTabSz="914354" latinLnBrk="0">
              <a:defRPr/>
            </a:pPr>
            <a:endParaRPr lang="ko-KR" altLang="en-US" sz="3200" spc="-160" dirty="0">
              <a:ln>
                <a:solidFill>
                  <a:srgbClr val="C1B595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37711160-34B7-44DB-BB2A-8F63BD698A2E}"/>
              </a:ext>
            </a:extLst>
          </p:cNvPr>
          <p:cNvSpPr/>
          <p:nvPr/>
        </p:nvSpPr>
        <p:spPr>
          <a:xfrm rot="10800000">
            <a:off x="2032970" y="3953212"/>
            <a:ext cx="659771" cy="659771"/>
          </a:xfrm>
          <a:custGeom>
            <a:avLst/>
            <a:gdLst>
              <a:gd name="connsiteX0" fmla="*/ 303959 w 329907"/>
              <a:gd name="connsiteY0" fmla="*/ 303959 h 329907"/>
              <a:gd name="connsiteX1" fmla="*/ 241315 w 329907"/>
              <a:gd name="connsiteY1" fmla="*/ 329907 h 329907"/>
              <a:gd name="connsiteX2" fmla="*/ 0 w 329907"/>
              <a:gd name="connsiteY2" fmla="*/ 329907 h 329907"/>
              <a:gd name="connsiteX3" fmla="*/ 329907 w 329907"/>
              <a:gd name="connsiteY3" fmla="*/ 0 h 329907"/>
              <a:gd name="connsiteX4" fmla="*/ 329907 w 329907"/>
              <a:gd name="connsiteY4" fmla="*/ 241315 h 329907"/>
              <a:gd name="connsiteX5" fmla="*/ 303959 w 329907"/>
              <a:gd name="connsiteY5" fmla="*/ 303959 h 329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9907" h="329907">
                <a:moveTo>
                  <a:pt x="303959" y="303959"/>
                </a:moveTo>
                <a:cubicBezTo>
                  <a:pt x="287927" y="319991"/>
                  <a:pt x="265779" y="329907"/>
                  <a:pt x="241315" y="329907"/>
                </a:cubicBezTo>
                <a:lnTo>
                  <a:pt x="0" y="329907"/>
                </a:lnTo>
                <a:lnTo>
                  <a:pt x="329907" y="0"/>
                </a:lnTo>
                <a:lnTo>
                  <a:pt x="329907" y="241315"/>
                </a:lnTo>
                <a:cubicBezTo>
                  <a:pt x="329907" y="265779"/>
                  <a:pt x="319991" y="287927"/>
                  <a:pt x="303959" y="303959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147DB266-8AC4-4375-97A7-8D027811368F}"/>
              </a:ext>
            </a:extLst>
          </p:cNvPr>
          <p:cNvSpPr/>
          <p:nvPr/>
        </p:nvSpPr>
        <p:spPr>
          <a:xfrm rot="10800000">
            <a:off x="2032970" y="8735221"/>
            <a:ext cx="659771" cy="659771"/>
          </a:xfrm>
          <a:custGeom>
            <a:avLst/>
            <a:gdLst>
              <a:gd name="connsiteX0" fmla="*/ 303959 w 329907"/>
              <a:gd name="connsiteY0" fmla="*/ 303959 h 329907"/>
              <a:gd name="connsiteX1" fmla="*/ 241315 w 329907"/>
              <a:gd name="connsiteY1" fmla="*/ 329907 h 329907"/>
              <a:gd name="connsiteX2" fmla="*/ 0 w 329907"/>
              <a:gd name="connsiteY2" fmla="*/ 329907 h 329907"/>
              <a:gd name="connsiteX3" fmla="*/ 329907 w 329907"/>
              <a:gd name="connsiteY3" fmla="*/ 0 h 329907"/>
              <a:gd name="connsiteX4" fmla="*/ 329907 w 329907"/>
              <a:gd name="connsiteY4" fmla="*/ 241315 h 329907"/>
              <a:gd name="connsiteX5" fmla="*/ 303959 w 329907"/>
              <a:gd name="connsiteY5" fmla="*/ 303959 h 329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9907" h="329907">
                <a:moveTo>
                  <a:pt x="303959" y="303959"/>
                </a:moveTo>
                <a:cubicBezTo>
                  <a:pt x="287927" y="319991"/>
                  <a:pt x="265779" y="329907"/>
                  <a:pt x="241315" y="329907"/>
                </a:cubicBezTo>
                <a:lnTo>
                  <a:pt x="0" y="329907"/>
                </a:lnTo>
                <a:lnTo>
                  <a:pt x="329907" y="0"/>
                </a:lnTo>
                <a:lnTo>
                  <a:pt x="329907" y="241315"/>
                </a:lnTo>
                <a:cubicBezTo>
                  <a:pt x="329907" y="265779"/>
                  <a:pt x="319991" y="287927"/>
                  <a:pt x="303959" y="303959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112" name="직각 삼각형 111">
            <a:extLst>
              <a:ext uri="{FF2B5EF4-FFF2-40B4-BE49-F238E27FC236}">
                <a16:creationId xmlns:a16="http://schemas.microsoft.com/office/drawing/2014/main" id="{9F4D1C10-AA3E-4F5E-9E1A-8878A9C3076D}"/>
              </a:ext>
            </a:extLst>
          </p:cNvPr>
          <p:cNvSpPr/>
          <p:nvPr/>
        </p:nvSpPr>
        <p:spPr>
          <a:xfrm rot="16200000">
            <a:off x="22446115" y="6357498"/>
            <a:ext cx="427154" cy="427154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113" name="직각 삼각형 112">
            <a:extLst>
              <a:ext uri="{FF2B5EF4-FFF2-40B4-BE49-F238E27FC236}">
                <a16:creationId xmlns:a16="http://schemas.microsoft.com/office/drawing/2014/main" id="{3CADDEFC-FDDE-4EE8-8019-694E5A601B5C}"/>
              </a:ext>
            </a:extLst>
          </p:cNvPr>
          <p:cNvSpPr/>
          <p:nvPr/>
        </p:nvSpPr>
        <p:spPr>
          <a:xfrm rot="16200000">
            <a:off x="22446115" y="11120656"/>
            <a:ext cx="427154" cy="427154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76" name="평행 사변형 75">
            <a:extLst>
              <a:ext uri="{FF2B5EF4-FFF2-40B4-BE49-F238E27FC236}">
                <a16:creationId xmlns:a16="http://schemas.microsoft.com/office/drawing/2014/main" id="{4AC17108-1EF5-49A5-A1BA-3BB99492B38B}"/>
              </a:ext>
            </a:extLst>
          </p:cNvPr>
          <p:cNvSpPr/>
          <p:nvPr/>
        </p:nvSpPr>
        <p:spPr>
          <a:xfrm flipH="1">
            <a:off x="2042487" y="11504272"/>
            <a:ext cx="3282670" cy="1063469"/>
          </a:xfrm>
          <a:prstGeom prst="parallelogram">
            <a:avLst>
              <a:gd name="adj" fmla="val 78729"/>
            </a:avLst>
          </a:prstGeom>
          <a:gradFill>
            <a:gsLst>
              <a:gs pos="46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EEBDE386-751E-4326-94BE-927DE809CA47}"/>
              </a:ext>
            </a:extLst>
          </p:cNvPr>
          <p:cNvSpPr/>
          <p:nvPr/>
        </p:nvSpPr>
        <p:spPr>
          <a:xfrm>
            <a:off x="4000240" y="8643994"/>
            <a:ext cx="18877917" cy="2924130"/>
          </a:xfrm>
          <a:prstGeom prst="rect">
            <a:avLst/>
          </a:prstGeom>
          <a:solidFill>
            <a:srgbClr val="F0F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80" name="사각형: 둥근 모서리 79">
            <a:extLst>
              <a:ext uri="{FF2B5EF4-FFF2-40B4-BE49-F238E27FC236}">
                <a16:creationId xmlns:a16="http://schemas.microsoft.com/office/drawing/2014/main" id="{4772BD08-11E9-4DC6-86AC-6E3D269DC586}"/>
              </a:ext>
            </a:extLst>
          </p:cNvPr>
          <p:cNvSpPr/>
          <p:nvPr/>
        </p:nvSpPr>
        <p:spPr>
          <a:xfrm>
            <a:off x="1963217" y="8662464"/>
            <a:ext cx="3282680" cy="2882714"/>
          </a:xfrm>
          <a:prstGeom prst="roundRect">
            <a:avLst>
              <a:gd name="adj" fmla="val 9454"/>
            </a:avLst>
          </a:prstGeom>
          <a:solidFill>
            <a:srgbClr val="F9FAFD"/>
          </a:solidFill>
          <a:ln w="508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cxnSp>
        <p:nvCxnSpPr>
          <p:cNvPr id="81" name="직선 연결선 80">
            <a:extLst>
              <a:ext uri="{FF2B5EF4-FFF2-40B4-BE49-F238E27FC236}">
                <a16:creationId xmlns:a16="http://schemas.microsoft.com/office/drawing/2014/main" id="{D473D777-B090-411E-827F-20512BAC0F7C}"/>
              </a:ext>
            </a:extLst>
          </p:cNvPr>
          <p:cNvCxnSpPr/>
          <p:nvPr/>
        </p:nvCxnSpPr>
        <p:spPr>
          <a:xfrm>
            <a:off x="5608991" y="8848867"/>
            <a:ext cx="0" cy="2640898"/>
          </a:xfrm>
          <a:prstGeom prst="line">
            <a:avLst/>
          </a:prstGeom>
          <a:ln w="101600" cap="rnd">
            <a:solidFill>
              <a:schemeClr val="tx2">
                <a:lumMod val="40000"/>
                <a:lumOff val="6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CF64A1DC-5500-4119-900A-A4A4CB592CF9}"/>
              </a:ext>
            </a:extLst>
          </p:cNvPr>
          <p:cNvSpPr/>
          <p:nvPr/>
        </p:nvSpPr>
        <p:spPr>
          <a:xfrm>
            <a:off x="6081748" y="8976433"/>
            <a:ext cx="77903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 latinLnBrk="0">
              <a:tabLst>
                <a:tab pos="361932" algn="l"/>
              </a:tabLst>
              <a:defRPr/>
            </a:pPr>
            <a:r>
              <a:rPr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사립유치원 원장의 보조금 등 부정수급 </a:t>
            </a:r>
            <a:endParaRPr lang="en-US" altLang="ko-KR" sz="36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554A415-2DEC-43A0-B1AC-89EB53F07F1E}"/>
              </a:ext>
            </a:extLst>
          </p:cNvPr>
          <p:cNvSpPr txBox="1"/>
          <p:nvPr/>
        </p:nvSpPr>
        <p:spPr>
          <a:xfrm>
            <a:off x="6081749" y="9790912"/>
            <a:ext cx="15862417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54" latinLnBrk="0">
              <a:spcAft>
                <a:spcPts val="1200"/>
              </a:spcAft>
              <a:tabLst>
                <a:tab pos="361932" algn="l"/>
              </a:tabLst>
              <a:defRPr/>
            </a:pP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사립유치원 원장 </a:t>
            </a:r>
            <a:r>
              <a:rPr lang="en-US" altLang="ko-KR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D</a:t>
            </a: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는 재직기간 중 유치원에 근무 하지 않은 배우자를 행정직원으로 허위 등록하고 인건비를 지급하였으며</a:t>
            </a:r>
            <a:r>
              <a:rPr lang="en-US" altLang="ko-KR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배우자를 사학연금에 가입시켰다가 퇴사 처리하고 사학연금공단으로부터 퇴직 일시금과 퇴직수당 명목으로 사학연금 </a:t>
            </a:r>
            <a:r>
              <a:rPr lang="en-US" altLang="ko-KR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516</a:t>
            </a: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만원을 교부 받아 편취함</a:t>
            </a:r>
          </a:p>
        </p:txBody>
      </p:sp>
      <p:sp>
        <p:nvSpPr>
          <p:cNvPr id="85" name="자유형: 도형 84">
            <a:extLst>
              <a:ext uri="{FF2B5EF4-FFF2-40B4-BE49-F238E27FC236}">
                <a16:creationId xmlns:a16="http://schemas.microsoft.com/office/drawing/2014/main" id="{444B7482-3363-42F7-B136-AEC0209F2D51}"/>
              </a:ext>
            </a:extLst>
          </p:cNvPr>
          <p:cNvSpPr/>
          <p:nvPr/>
        </p:nvSpPr>
        <p:spPr>
          <a:xfrm rot="10800000">
            <a:off x="2032970" y="8735221"/>
            <a:ext cx="659771" cy="659771"/>
          </a:xfrm>
          <a:custGeom>
            <a:avLst/>
            <a:gdLst>
              <a:gd name="connsiteX0" fmla="*/ 303959 w 329907"/>
              <a:gd name="connsiteY0" fmla="*/ 303959 h 329907"/>
              <a:gd name="connsiteX1" fmla="*/ 241315 w 329907"/>
              <a:gd name="connsiteY1" fmla="*/ 329907 h 329907"/>
              <a:gd name="connsiteX2" fmla="*/ 0 w 329907"/>
              <a:gd name="connsiteY2" fmla="*/ 329907 h 329907"/>
              <a:gd name="connsiteX3" fmla="*/ 329907 w 329907"/>
              <a:gd name="connsiteY3" fmla="*/ 0 h 329907"/>
              <a:gd name="connsiteX4" fmla="*/ 329907 w 329907"/>
              <a:gd name="connsiteY4" fmla="*/ 241315 h 329907"/>
              <a:gd name="connsiteX5" fmla="*/ 303959 w 329907"/>
              <a:gd name="connsiteY5" fmla="*/ 303959 h 329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9907" h="329907">
                <a:moveTo>
                  <a:pt x="303959" y="303959"/>
                </a:moveTo>
                <a:cubicBezTo>
                  <a:pt x="287927" y="319991"/>
                  <a:pt x="265779" y="329907"/>
                  <a:pt x="241315" y="329907"/>
                </a:cubicBezTo>
                <a:lnTo>
                  <a:pt x="0" y="329907"/>
                </a:lnTo>
                <a:lnTo>
                  <a:pt x="329907" y="0"/>
                </a:lnTo>
                <a:lnTo>
                  <a:pt x="329907" y="241315"/>
                </a:lnTo>
                <a:cubicBezTo>
                  <a:pt x="329907" y="265779"/>
                  <a:pt x="319991" y="287927"/>
                  <a:pt x="303959" y="303959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86" name="직각 삼각형 85">
            <a:extLst>
              <a:ext uri="{FF2B5EF4-FFF2-40B4-BE49-F238E27FC236}">
                <a16:creationId xmlns:a16="http://schemas.microsoft.com/office/drawing/2014/main" id="{8EB279C1-6418-4B6F-B326-05FB835C1593}"/>
              </a:ext>
            </a:extLst>
          </p:cNvPr>
          <p:cNvSpPr/>
          <p:nvPr/>
        </p:nvSpPr>
        <p:spPr>
          <a:xfrm rot="16200000">
            <a:off x="22446115" y="11120656"/>
            <a:ext cx="427154" cy="427154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F1B9E80C-FE4C-41F9-86B9-F7199358CE81}"/>
              </a:ext>
            </a:extLst>
          </p:cNvPr>
          <p:cNvGrpSpPr/>
          <p:nvPr/>
        </p:nvGrpSpPr>
        <p:grpSpPr>
          <a:xfrm>
            <a:off x="2623858" y="9057032"/>
            <a:ext cx="2234489" cy="2168285"/>
            <a:chOff x="1312014" y="4528587"/>
            <a:chExt cx="1117317" cy="1084213"/>
          </a:xfrm>
        </p:grpSpPr>
        <p:pic>
          <p:nvPicPr>
            <p:cNvPr id="93" name="그래픽 92">
              <a:extLst>
                <a:ext uri="{FF2B5EF4-FFF2-40B4-BE49-F238E27FC236}">
                  <a16:creationId xmlns:a16="http://schemas.microsoft.com/office/drawing/2014/main" id="{C28AD80F-2D03-4B91-ACBB-9E1632E2D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312014" y="4935582"/>
              <a:ext cx="631914" cy="545744"/>
            </a:xfrm>
            <a:prstGeom prst="rect">
              <a:avLst/>
            </a:prstGeom>
          </p:spPr>
        </p:pic>
        <p:pic>
          <p:nvPicPr>
            <p:cNvPr id="95" name="그래픽 94">
              <a:extLst>
                <a:ext uri="{FF2B5EF4-FFF2-40B4-BE49-F238E27FC236}">
                  <a16:creationId xmlns:a16="http://schemas.microsoft.com/office/drawing/2014/main" id="{A7370290-F1C9-45D9-9C4F-7C6EFD56D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887606" y="4822784"/>
              <a:ext cx="541725" cy="790016"/>
            </a:xfrm>
            <a:prstGeom prst="rect">
              <a:avLst/>
            </a:prstGeom>
          </p:spPr>
        </p:pic>
        <p:grpSp>
          <p:nvGrpSpPr>
            <p:cNvPr id="96" name="그룹 95">
              <a:extLst>
                <a:ext uri="{FF2B5EF4-FFF2-40B4-BE49-F238E27FC236}">
                  <a16:creationId xmlns:a16="http://schemas.microsoft.com/office/drawing/2014/main" id="{A709E72D-339D-4D65-B44E-B65D05A9C4C7}"/>
                </a:ext>
              </a:extLst>
            </p:cNvPr>
            <p:cNvGrpSpPr/>
            <p:nvPr/>
          </p:nvGrpSpPr>
          <p:grpSpPr>
            <a:xfrm>
              <a:off x="1554074" y="4528587"/>
              <a:ext cx="495766" cy="333038"/>
              <a:chOff x="1515974" y="4528587"/>
              <a:chExt cx="495766" cy="333038"/>
            </a:xfrm>
          </p:grpSpPr>
          <p:pic>
            <p:nvPicPr>
              <p:cNvPr id="97" name="그래픽 96">
                <a:extLst>
                  <a:ext uri="{FF2B5EF4-FFF2-40B4-BE49-F238E27FC236}">
                    <a16:creationId xmlns:a16="http://schemas.microsoft.com/office/drawing/2014/main" id="{CDAC3C9A-CAD2-4C3E-BD36-C65EE76207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1609053" y="4603729"/>
                <a:ext cx="298112" cy="177821"/>
              </a:xfrm>
              <a:prstGeom prst="rect">
                <a:avLst/>
              </a:prstGeom>
            </p:spPr>
          </p:pic>
          <p:sp>
            <p:nvSpPr>
              <p:cNvPr id="98" name="말풍선: 타원형 97">
                <a:extLst>
                  <a:ext uri="{FF2B5EF4-FFF2-40B4-BE49-F238E27FC236}">
                    <a16:creationId xmlns:a16="http://schemas.microsoft.com/office/drawing/2014/main" id="{6DC41CC0-A6D1-49C7-A404-6AEBD57B85AE}"/>
                  </a:ext>
                </a:extLst>
              </p:cNvPr>
              <p:cNvSpPr/>
              <p:nvPr/>
            </p:nvSpPr>
            <p:spPr>
              <a:xfrm flipH="1">
                <a:off x="1515974" y="4528587"/>
                <a:ext cx="495766" cy="333038"/>
              </a:xfrm>
              <a:prstGeom prst="wedgeEllipseCallout">
                <a:avLst>
                  <a:gd name="adj1" fmla="val -32361"/>
                  <a:gd name="adj2" fmla="val 59640"/>
                </a:avLst>
              </a:prstGeom>
              <a:noFill/>
              <a:ln w="22225">
                <a:solidFill>
                  <a:srgbClr val="2F559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  <a:latin typeface="맑은 고딕" panose="020F0502020204030204"/>
                  <a:ea typeface="맑은 고딕" panose="020B0503020000020004" pitchFamily="34" charset="-127"/>
                </a:endParaRPr>
              </a:p>
            </p:txBody>
          </p:sp>
        </p:grp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911B351B-9BE6-4264-8FF2-E9FC53396B79}"/>
              </a:ext>
            </a:extLst>
          </p:cNvPr>
          <p:cNvGrpSpPr/>
          <p:nvPr/>
        </p:nvGrpSpPr>
        <p:grpSpPr>
          <a:xfrm>
            <a:off x="2628950" y="4606637"/>
            <a:ext cx="2007951" cy="1758087"/>
            <a:chOff x="1314560" y="2303245"/>
            <a:chExt cx="1004041" cy="879101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3AD762A0-81CE-4262-972A-E5C943C45705}"/>
                </a:ext>
              </a:extLst>
            </p:cNvPr>
            <p:cNvGrpSpPr/>
            <p:nvPr/>
          </p:nvGrpSpPr>
          <p:grpSpPr>
            <a:xfrm>
              <a:off x="1314560" y="2303245"/>
              <a:ext cx="1004041" cy="879101"/>
              <a:chOff x="1314560" y="2322295"/>
              <a:chExt cx="1004041" cy="879101"/>
            </a:xfrm>
          </p:grpSpPr>
          <p:pic>
            <p:nvPicPr>
              <p:cNvPr id="13" name="그림 12">
                <a:extLst>
                  <a:ext uri="{FF2B5EF4-FFF2-40B4-BE49-F238E27FC236}">
                    <a16:creationId xmlns:a16="http://schemas.microsoft.com/office/drawing/2014/main" id="{2CDFA7FD-DD4A-44D7-8F50-E1654C3893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314560" y="2322295"/>
                <a:ext cx="1004041" cy="588700"/>
              </a:xfrm>
              <a:prstGeom prst="rect">
                <a:avLst/>
              </a:prstGeom>
            </p:spPr>
          </p:pic>
          <p:sp>
            <p:nvSpPr>
              <p:cNvPr id="60" name="직사각형 59">
                <a:extLst>
                  <a:ext uri="{FF2B5EF4-FFF2-40B4-BE49-F238E27FC236}">
                    <a16:creationId xmlns:a16="http://schemas.microsoft.com/office/drawing/2014/main" id="{3286ECCA-67DA-42D5-8770-5CD1EE035395}"/>
                  </a:ext>
                </a:extLst>
              </p:cNvPr>
              <p:cNvSpPr/>
              <p:nvPr/>
            </p:nvSpPr>
            <p:spPr>
              <a:xfrm>
                <a:off x="1416225" y="2939769"/>
                <a:ext cx="318699" cy="2616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ctr">
                  <a:spcBef>
                    <a:spcPct val="0"/>
                  </a:spcBef>
                  <a:spcAft>
                    <a:spcPts val="400"/>
                  </a:spcAft>
                  <a:buClr>
                    <a:prstClr val="black"/>
                  </a:buClr>
                  <a:buSzPct val="80000"/>
                  <a:tabLst>
                    <a:tab pos="187317" algn="l"/>
                  </a:tabLst>
                  <a:defRPr/>
                </a:pPr>
                <a:r>
                  <a:rPr kumimoji="1" lang="en-US" altLang="ko-KR" sz="28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rgbClr val="2F5597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A</a:t>
                </a:r>
                <a:endParaRPr kumimoji="1" lang="ko-KR" altLang="en-US" sz="32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2F5597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</p:txBody>
          </p:sp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25AC420F-402B-4A85-94D3-0C756FD439B9}"/>
                  </a:ext>
                </a:extLst>
              </p:cNvPr>
              <p:cNvSpPr/>
              <p:nvPr/>
            </p:nvSpPr>
            <p:spPr>
              <a:xfrm>
                <a:off x="1996184" y="2939769"/>
                <a:ext cx="318699" cy="2616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ctr">
                  <a:spcBef>
                    <a:spcPct val="0"/>
                  </a:spcBef>
                  <a:spcAft>
                    <a:spcPts val="400"/>
                  </a:spcAft>
                  <a:buClr>
                    <a:prstClr val="black"/>
                  </a:buClr>
                  <a:buSzPct val="80000"/>
                  <a:tabLst>
                    <a:tab pos="187317" algn="l"/>
                  </a:tabLst>
                  <a:defRPr/>
                </a:pPr>
                <a:r>
                  <a:rPr kumimoji="1" lang="en-US" altLang="ko-KR" sz="28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rgbClr val="2F5597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B</a:t>
                </a:r>
                <a:endParaRPr kumimoji="1" lang="ko-KR" altLang="en-US" sz="32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2F5597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</p:txBody>
          </p:sp>
        </p:grpSp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EA9AC316-E387-4592-B423-6D4045C58E6E}"/>
                </a:ext>
              </a:extLst>
            </p:cNvPr>
            <p:cNvGrpSpPr/>
            <p:nvPr/>
          </p:nvGrpSpPr>
          <p:grpSpPr>
            <a:xfrm>
              <a:off x="1709446" y="2334489"/>
              <a:ext cx="219075" cy="409545"/>
              <a:chOff x="1709446" y="2420214"/>
              <a:chExt cx="219075" cy="409545"/>
            </a:xfrm>
          </p:grpSpPr>
          <p:sp>
            <p:nvSpPr>
              <p:cNvPr id="110" name="화살표: 오른쪽 109">
                <a:extLst>
                  <a:ext uri="{FF2B5EF4-FFF2-40B4-BE49-F238E27FC236}">
                    <a16:creationId xmlns:a16="http://schemas.microsoft.com/office/drawing/2014/main" id="{98AE4D50-5D2A-475D-94B3-2496355DBCBC}"/>
                  </a:ext>
                </a:extLst>
              </p:cNvPr>
              <p:cNvSpPr/>
              <p:nvPr/>
            </p:nvSpPr>
            <p:spPr>
              <a:xfrm>
                <a:off x="1738021" y="2420214"/>
                <a:ext cx="190500" cy="190630"/>
              </a:xfrm>
              <a:prstGeom prst="rightArrow">
                <a:avLst/>
              </a:prstGeom>
              <a:solidFill>
                <a:srgbClr val="EF3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  <a:latin typeface="맑은 고딕" panose="020F0502020204030204"/>
                  <a:ea typeface="맑은 고딕" panose="020B0503020000020004" pitchFamily="34" charset="-127"/>
                </a:endParaRPr>
              </a:p>
            </p:txBody>
          </p:sp>
          <p:sp>
            <p:nvSpPr>
              <p:cNvPr id="114" name="화살표: 오른쪽 113">
                <a:extLst>
                  <a:ext uri="{FF2B5EF4-FFF2-40B4-BE49-F238E27FC236}">
                    <a16:creationId xmlns:a16="http://schemas.microsoft.com/office/drawing/2014/main" id="{0B6BC726-31BB-4F5B-B599-1A2B3E8AC6F3}"/>
                  </a:ext>
                </a:extLst>
              </p:cNvPr>
              <p:cNvSpPr/>
              <p:nvPr/>
            </p:nvSpPr>
            <p:spPr>
              <a:xfrm rot="10800000">
                <a:off x="1709446" y="2639129"/>
                <a:ext cx="190500" cy="190630"/>
              </a:xfrm>
              <a:prstGeom prst="rightArrow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  <a:latin typeface="맑은 고딕" panose="020F0502020204030204"/>
                  <a:ea typeface="맑은 고딕" panose="020B0503020000020004" pitchFamily="34" charset="-127"/>
                </a:endParaRPr>
              </a:p>
            </p:txBody>
          </p:sp>
        </p:grp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3DEEBC0A-7CE4-4AAD-9656-1436603868AE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62" name="그룹 61">
              <a:extLst>
                <a:ext uri="{FF2B5EF4-FFF2-40B4-BE49-F238E27FC236}">
                  <a16:creationId xmlns:a16="http://schemas.microsoft.com/office/drawing/2014/main" id="{2E5A62A1-94F4-491E-868F-7E523D545BB4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74" name="평행 사변형 73">
                <a:extLst>
                  <a:ext uri="{FF2B5EF4-FFF2-40B4-BE49-F238E27FC236}">
                    <a16:creationId xmlns:a16="http://schemas.microsoft.com/office/drawing/2014/main" id="{C539C95D-15BD-4BCB-A760-454F05A6AD4E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75" name="평행 사변형 74">
                <a:extLst>
                  <a:ext uri="{FF2B5EF4-FFF2-40B4-BE49-F238E27FC236}">
                    <a16:creationId xmlns:a16="http://schemas.microsoft.com/office/drawing/2014/main" id="{90111925-9A66-4C4F-A986-9CCAE09D2823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70" name="사각형: 둥근 모서리 69">
              <a:extLst>
                <a:ext uri="{FF2B5EF4-FFF2-40B4-BE49-F238E27FC236}">
                  <a16:creationId xmlns:a16="http://schemas.microsoft.com/office/drawing/2014/main" id="{D994637F-C4F2-40DF-8C1F-BED97D3C5ABB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C91FDD6E-98F8-4862-97DA-593C51C8FD55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3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6FF3BD6-7595-4E4B-AFF4-8DF6592942C2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-12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신고처리 중점사항 </a:t>
              </a:r>
              <a:endParaRPr lang="en-US" altLang="ko-KR" sz="2000" b="1" kern="0" spc="-12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및 신고 사례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73" name="사각형: 둥근 모서리 72">
              <a:extLst>
                <a:ext uri="{FF2B5EF4-FFF2-40B4-BE49-F238E27FC236}">
                  <a16:creationId xmlns:a16="http://schemas.microsoft.com/office/drawing/2014/main" id="{B429F8B5-4D5B-4F3C-827F-F68D535BCDAA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</p:spTree>
    <p:extLst>
      <p:ext uri="{BB962C8B-B14F-4D97-AF65-F5344CB8AC3E}">
        <p14:creationId xmlns:p14="http://schemas.microsoft.com/office/powerpoint/2010/main" val="4908164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평행 사변형 100">
            <a:extLst>
              <a:ext uri="{FF2B5EF4-FFF2-40B4-BE49-F238E27FC236}">
                <a16:creationId xmlns:a16="http://schemas.microsoft.com/office/drawing/2014/main" id="{2FB3BF5E-8EF2-4BC0-A74B-76FF6FDD4A44}"/>
              </a:ext>
            </a:extLst>
          </p:cNvPr>
          <p:cNvSpPr/>
          <p:nvPr/>
        </p:nvSpPr>
        <p:spPr>
          <a:xfrm flipH="1">
            <a:off x="2042487" y="6724048"/>
            <a:ext cx="3282670" cy="1063469"/>
          </a:xfrm>
          <a:prstGeom prst="parallelogram">
            <a:avLst>
              <a:gd name="adj" fmla="val 78729"/>
            </a:avLst>
          </a:prstGeom>
          <a:gradFill>
            <a:gsLst>
              <a:gs pos="46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9084282" y="1309079"/>
            <a:ext cx="62043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부패신고 사례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17" name="그룹 16">
            <a:extLst>
              <a:ext uri="{FF2B5EF4-FFF2-40B4-BE49-F238E27FC236}">
                <a16:creationId xmlns:a16="http://schemas.microsoft.com/office/drawing/2014/main" id="{5C6459A9-F4B7-47EF-AFAA-3112E4FD83C9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3E2AB4D-2AB8-4AD9-9B93-B89F255DEA05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23" name="그래픽 156">
              <a:extLst>
                <a:ext uri="{FF2B5EF4-FFF2-40B4-BE49-F238E27FC236}">
                  <a16:creationId xmlns:a16="http://schemas.microsoft.com/office/drawing/2014/main" id="{E1314A20-9157-49FA-8679-8201F3BF73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1F272A70-4844-42F6-A92C-FE8CA635FA7A}"/>
              </a:ext>
            </a:extLst>
          </p:cNvPr>
          <p:cNvGrpSpPr/>
          <p:nvPr/>
        </p:nvGrpSpPr>
        <p:grpSpPr>
          <a:xfrm>
            <a:off x="22878171" y="12291313"/>
            <a:ext cx="1712392" cy="1424239"/>
            <a:chOff x="11439823" y="6145834"/>
            <a:chExt cx="856251" cy="712166"/>
          </a:xfrm>
        </p:grpSpPr>
        <p:sp>
          <p:nvSpPr>
            <p:cNvPr id="25" name="직각 삼각형 24">
              <a:extLst>
                <a:ext uri="{FF2B5EF4-FFF2-40B4-BE49-F238E27FC236}">
                  <a16:creationId xmlns:a16="http://schemas.microsoft.com/office/drawing/2014/main" id="{BC3BF950-0613-4477-9701-89E9A3078844}"/>
                </a:ext>
              </a:extLst>
            </p:cNvPr>
            <p:cNvSpPr/>
            <p:nvPr/>
          </p:nvSpPr>
          <p:spPr>
            <a:xfrm flipH="1">
              <a:off x="11439823" y="6145834"/>
              <a:ext cx="752176" cy="712166"/>
            </a:xfrm>
            <a:prstGeom prst="rtTriangl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>
                <a:defRPr/>
              </a:pPr>
              <a:endParaRPr lang="ko-KR" altLang="en-US" sz="480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8D718609-2237-4A9B-9D96-8B40DE21B6DE}"/>
                </a:ext>
              </a:extLst>
            </p:cNvPr>
            <p:cNvSpPr/>
            <p:nvPr/>
          </p:nvSpPr>
          <p:spPr>
            <a:xfrm>
              <a:off x="11801207" y="6534134"/>
              <a:ext cx="494867" cy="3231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atinLnBrk="0">
                <a:defRPr/>
              </a:pPr>
              <a:r>
                <a:rPr lang="en-US" altLang="ko-KR" sz="3600" dirty="0">
                  <a:solidFill>
                    <a:prstClr val="white"/>
                  </a:solidFill>
                  <a:latin typeface="KoPubWorld돋움체 Bold" panose="00000800000000000000" pitchFamily="2" charset="-127"/>
                  <a:ea typeface="THE명품고딕EB" panose="02020603020101020101" pitchFamily="18" charset="-127"/>
                </a:rPr>
                <a:t>23</a:t>
              </a:r>
              <a:endParaRPr lang="ko-KR" altLang="en-US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endParaRPr>
            </a:p>
          </p:txBody>
        </p:sp>
      </p:grpSp>
      <p:pic>
        <p:nvPicPr>
          <p:cNvPr id="27" name="_x35181992" descr="EMB000008b000e3">
            <a:extLst>
              <a:ext uri="{FF2B5EF4-FFF2-40B4-BE49-F238E27FC236}">
                <a16:creationId xmlns:a16="http://schemas.microsoft.com/office/drawing/2014/main" id="{1FD0E656-6C75-4E15-8B77-BA460B970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직사각형 30">
            <a:extLst>
              <a:ext uri="{FF2B5EF4-FFF2-40B4-BE49-F238E27FC236}">
                <a16:creationId xmlns:a16="http://schemas.microsoft.com/office/drawing/2014/main" id="{59C7940E-06B8-440D-B92A-2BCECA244C7A}"/>
              </a:ext>
            </a:extLst>
          </p:cNvPr>
          <p:cNvSpPr/>
          <p:nvPr/>
        </p:nvSpPr>
        <p:spPr>
          <a:xfrm>
            <a:off x="4000240" y="3853734"/>
            <a:ext cx="18877917" cy="2948736"/>
          </a:xfrm>
          <a:prstGeom prst="rect">
            <a:avLst/>
          </a:prstGeom>
          <a:solidFill>
            <a:srgbClr val="F0F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E3E06492-8BF8-4825-9D3A-178CA18F274A}"/>
              </a:ext>
            </a:extLst>
          </p:cNvPr>
          <p:cNvSpPr/>
          <p:nvPr/>
        </p:nvSpPr>
        <p:spPr>
          <a:xfrm>
            <a:off x="1963217" y="3883567"/>
            <a:ext cx="3282680" cy="2882714"/>
          </a:xfrm>
          <a:prstGeom prst="roundRect">
            <a:avLst>
              <a:gd name="adj" fmla="val 9454"/>
            </a:avLst>
          </a:prstGeom>
          <a:solidFill>
            <a:srgbClr val="F9FAFD"/>
          </a:solidFill>
          <a:ln w="508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C41D094B-F192-4361-9D4E-1B517F8A5461}"/>
              </a:ext>
            </a:extLst>
          </p:cNvPr>
          <p:cNvGrpSpPr/>
          <p:nvPr/>
        </p:nvGrpSpPr>
        <p:grpSpPr>
          <a:xfrm>
            <a:off x="1" y="7294265"/>
            <a:ext cx="23153339" cy="729361"/>
            <a:chOff x="-114300" y="4249534"/>
            <a:chExt cx="11577423" cy="364704"/>
          </a:xfrm>
        </p:grpSpPr>
        <p:cxnSp>
          <p:nvCxnSpPr>
            <p:cNvPr id="34" name="Straight Connector 6">
              <a:extLst>
                <a:ext uri="{FF2B5EF4-FFF2-40B4-BE49-F238E27FC236}">
                  <a16:creationId xmlns:a16="http://schemas.microsoft.com/office/drawing/2014/main" id="{D440FF33-5D33-4DC8-B238-4974CF283AC3}"/>
                </a:ext>
              </a:extLst>
            </p:cNvPr>
            <p:cNvCxnSpPr>
              <a:cxnSpLocks/>
              <a:endCxn id="35" idx="6"/>
            </p:cNvCxnSpPr>
            <p:nvPr/>
          </p:nvCxnSpPr>
          <p:spPr>
            <a:xfrm>
              <a:off x="-114300" y="4431886"/>
              <a:ext cx="11577423" cy="0"/>
            </a:xfrm>
            <a:prstGeom prst="line">
              <a:avLst/>
            </a:prstGeom>
            <a:ln w="57150" cap="rnd">
              <a:solidFill>
                <a:schemeClr val="bg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11">
              <a:extLst>
                <a:ext uri="{FF2B5EF4-FFF2-40B4-BE49-F238E27FC236}">
                  <a16:creationId xmlns:a16="http://schemas.microsoft.com/office/drawing/2014/main" id="{65E626BF-062C-4D0F-A532-C4B5D34065A4}"/>
                </a:ext>
              </a:extLst>
            </p:cNvPr>
            <p:cNvSpPr/>
            <p:nvPr/>
          </p:nvSpPr>
          <p:spPr>
            <a:xfrm>
              <a:off x="11112330" y="4249534"/>
              <a:ext cx="350793" cy="364704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828515">
                <a:defRPr/>
              </a:pPr>
              <a:endParaRPr lang="en-US" sz="3136" b="1" dirty="0">
                <a:solidFill>
                  <a:srgbClr val="FFFFFF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endParaRPr>
            </a:p>
          </p:txBody>
        </p:sp>
        <p:sp>
          <p:nvSpPr>
            <p:cNvPr id="44" name="Oval 16">
              <a:extLst>
                <a:ext uri="{FF2B5EF4-FFF2-40B4-BE49-F238E27FC236}">
                  <a16:creationId xmlns:a16="http://schemas.microsoft.com/office/drawing/2014/main" id="{3BF32AC4-043F-4B83-BEA8-F9117DAFAB15}"/>
                </a:ext>
              </a:extLst>
            </p:cNvPr>
            <p:cNvSpPr/>
            <p:nvPr/>
          </p:nvSpPr>
          <p:spPr>
            <a:xfrm>
              <a:off x="11190144" y="4330438"/>
              <a:ext cx="195158" cy="202898"/>
            </a:xfrm>
            <a:prstGeom prst="ellipse">
              <a:avLst/>
            </a:prstGeom>
            <a:solidFill>
              <a:schemeClr val="accent5"/>
            </a:solidFill>
            <a:ln w="381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828515">
                <a:defRPr/>
              </a:pPr>
              <a:endParaRPr lang="en-US" sz="3136" b="1" dirty="0">
                <a:solidFill>
                  <a:srgbClr val="FFFFFF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endParaRPr>
            </a:p>
          </p:txBody>
        </p:sp>
      </p:grp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3EFD9BAF-B1B1-484F-A68F-E497312C39FB}"/>
              </a:ext>
            </a:extLst>
          </p:cNvPr>
          <p:cNvSpPr/>
          <p:nvPr/>
        </p:nvSpPr>
        <p:spPr>
          <a:xfrm>
            <a:off x="6081748" y="4168057"/>
            <a:ext cx="77903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spcBef>
                <a:spcPct val="0"/>
              </a:spcBef>
              <a:spcAft>
                <a:spcPts val="400"/>
              </a:spcAft>
              <a:buClr>
                <a:prstClr val="black"/>
              </a:buClr>
              <a:buSzPct val="80000"/>
              <a:tabLst>
                <a:tab pos="187317" algn="l"/>
              </a:tabLst>
              <a:defRPr/>
            </a:pPr>
            <a:r>
              <a:rPr kumimoji="1" lang="ko-KR" altLang="en-US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소송비용 회수 관련 업무 해태</a:t>
            </a:r>
          </a:p>
        </p:txBody>
      </p:sp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id="{5D6C9263-63AD-4D0E-8DD0-74F6D7DD331B}"/>
              </a:ext>
            </a:extLst>
          </p:cNvPr>
          <p:cNvCxnSpPr/>
          <p:nvPr/>
        </p:nvCxnSpPr>
        <p:spPr>
          <a:xfrm>
            <a:off x="5608991" y="4090753"/>
            <a:ext cx="0" cy="2640898"/>
          </a:xfrm>
          <a:prstGeom prst="line">
            <a:avLst/>
          </a:prstGeom>
          <a:ln w="101600" cap="rnd">
            <a:solidFill>
              <a:schemeClr val="tx2">
                <a:lumMod val="40000"/>
                <a:lumOff val="6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B2AD48BA-119C-48D4-BE25-91490A3D198D}"/>
              </a:ext>
            </a:extLst>
          </p:cNvPr>
          <p:cNvSpPr txBox="1"/>
          <p:nvPr/>
        </p:nvSpPr>
        <p:spPr>
          <a:xfrm>
            <a:off x="6081749" y="4982537"/>
            <a:ext cx="16156694" cy="1610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altLang="ko-KR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E</a:t>
            </a: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공공기관의 법무담당자는 </a:t>
            </a:r>
            <a:r>
              <a:rPr lang="en-US" altLang="ko-KR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E</a:t>
            </a: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공공기관이 재판에서 승소하여 소송비용을 회수할 수 있음에도 </a:t>
            </a:r>
            <a:r>
              <a:rPr lang="en-US" altLang="ko-KR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1</a:t>
            </a: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년 동안 아무런</a:t>
            </a:r>
            <a:endParaRPr lang="en-US" altLang="ko-KR" sz="2900" kern="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4472C4">
                  <a:lumMod val="50000"/>
                </a:srgb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>
              <a:spcAft>
                <a:spcPts val="200"/>
              </a:spcAft>
              <a:defRPr/>
            </a:pP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조치를 취하지 않음으로써 공공기관에 재산상 손해를 입힘 </a:t>
            </a:r>
            <a:endParaRPr lang="en-US" altLang="ko-KR" sz="2900" spc="-80" dirty="0">
              <a:solidFill>
                <a:srgbClr val="4472C4">
                  <a:lumMod val="50000"/>
                </a:srgbClr>
              </a:solidFill>
              <a:latin typeface="맑은 고딕" panose="020F0502020204030204"/>
              <a:ea typeface="맑은 고딕" panose="020B0503020000020004" pitchFamily="34" charset="-127"/>
            </a:endParaRPr>
          </a:p>
          <a:p>
            <a:pPr>
              <a:spcAft>
                <a:spcPts val="200"/>
              </a:spcAft>
              <a:defRPr/>
            </a:pPr>
            <a:endParaRPr lang="en-US" altLang="ko-KR" sz="2900" kern="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4472C4">
                  <a:lumMod val="50000"/>
                </a:srgb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91" name="순서도: 연결자 90">
            <a:extLst>
              <a:ext uri="{FF2B5EF4-FFF2-40B4-BE49-F238E27FC236}">
                <a16:creationId xmlns:a16="http://schemas.microsoft.com/office/drawing/2014/main" id="{2F823D9C-F574-4995-9AC5-AD66005133F2}"/>
              </a:ext>
            </a:extLst>
          </p:cNvPr>
          <p:cNvSpPr/>
          <p:nvPr/>
        </p:nvSpPr>
        <p:spPr>
          <a:xfrm>
            <a:off x="2821939" y="4387873"/>
            <a:ext cx="1738469" cy="1738467"/>
          </a:xfrm>
          <a:prstGeom prst="flowChartConnector">
            <a:avLst/>
          </a:prstGeom>
          <a:solidFill>
            <a:schemeClr val="bg1"/>
          </a:solidFill>
          <a:ln>
            <a:noFill/>
          </a:ln>
          <a:effectLst>
            <a:glow rad="127000">
              <a:schemeClr val="bg1"/>
            </a:glow>
          </a:effectLst>
        </p:spPr>
        <p:txBody>
          <a:bodyPr wrap="none" lIns="143991" rIns="143991" rtlCol="0" anchor="ctr">
            <a:noAutofit/>
          </a:bodyPr>
          <a:lstStyle/>
          <a:p>
            <a:pPr algn="ctr" defTabSz="914354" latinLnBrk="0">
              <a:defRPr/>
            </a:pPr>
            <a:endParaRPr lang="ko-KR" altLang="en-US" sz="3200" spc="-160" dirty="0">
              <a:ln>
                <a:solidFill>
                  <a:srgbClr val="C1B595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984E9E8B-E5ED-4890-8805-6778F902EFE9}"/>
              </a:ext>
            </a:extLst>
          </p:cNvPr>
          <p:cNvGrpSpPr/>
          <p:nvPr/>
        </p:nvGrpSpPr>
        <p:grpSpPr>
          <a:xfrm>
            <a:off x="2032970" y="3953212"/>
            <a:ext cx="659771" cy="5441780"/>
            <a:chOff x="1016551" y="1976511"/>
            <a:chExt cx="329907" cy="2721067"/>
          </a:xfrm>
        </p:grpSpPr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37711160-34B7-44DB-BB2A-8F63BD698A2E}"/>
                </a:ext>
              </a:extLst>
            </p:cNvPr>
            <p:cNvSpPr/>
            <p:nvPr/>
          </p:nvSpPr>
          <p:spPr>
            <a:xfrm rot="10800000">
              <a:off x="1016551" y="1976511"/>
              <a:ext cx="329907" cy="329907"/>
            </a:xfrm>
            <a:custGeom>
              <a:avLst/>
              <a:gdLst>
                <a:gd name="connsiteX0" fmla="*/ 303959 w 329907"/>
                <a:gd name="connsiteY0" fmla="*/ 303959 h 329907"/>
                <a:gd name="connsiteX1" fmla="*/ 241315 w 329907"/>
                <a:gd name="connsiteY1" fmla="*/ 329907 h 329907"/>
                <a:gd name="connsiteX2" fmla="*/ 0 w 329907"/>
                <a:gd name="connsiteY2" fmla="*/ 329907 h 329907"/>
                <a:gd name="connsiteX3" fmla="*/ 329907 w 329907"/>
                <a:gd name="connsiteY3" fmla="*/ 0 h 329907"/>
                <a:gd name="connsiteX4" fmla="*/ 329907 w 329907"/>
                <a:gd name="connsiteY4" fmla="*/ 241315 h 329907"/>
                <a:gd name="connsiteX5" fmla="*/ 303959 w 329907"/>
                <a:gd name="connsiteY5" fmla="*/ 303959 h 329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907" h="329907">
                  <a:moveTo>
                    <a:pt x="303959" y="303959"/>
                  </a:moveTo>
                  <a:cubicBezTo>
                    <a:pt x="287927" y="319991"/>
                    <a:pt x="265779" y="329907"/>
                    <a:pt x="241315" y="329907"/>
                  </a:cubicBezTo>
                  <a:lnTo>
                    <a:pt x="0" y="329907"/>
                  </a:lnTo>
                  <a:lnTo>
                    <a:pt x="329907" y="0"/>
                  </a:lnTo>
                  <a:lnTo>
                    <a:pt x="329907" y="241315"/>
                  </a:lnTo>
                  <a:cubicBezTo>
                    <a:pt x="329907" y="265779"/>
                    <a:pt x="319991" y="287927"/>
                    <a:pt x="303959" y="303959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맑은 고딕" panose="020F0502020204030204"/>
                <a:ea typeface="맑은 고딕" panose="020B0503020000020004" pitchFamily="34" charset="-127"/>
              </a:endParaRPr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47DB266-8AC4-4375-97A7-8D027811368F}"/>
                </a:ext>
              </a:extLst>
            </p:cNvPr>
            <p:cNvSpPr/>
            <p:nvPr/>
          </p:nvSpPr>
          <p:spPr>
            <a:xfrm rot="10800000">
              <a:off x="1016551" y="4367671"/>
              <a:ext cx="329907" cy="329907"/>
            </a:xfrm>
            <a:custGeom>
              <a:avLst/>
              <a:gdLst>
                <a:gd name="connsiteX0" fmla="*/ 303959 w 329907"/>
                <a:gd name="connsiteY0" fmla="*/ 303959 h 329907"/>
                <a:gd name="connsiteX1" fmla="*/ 241315 w 329907"/>
                <a:gd name="connsiteY1" fmla="*/ 329907 h 329907"/>
                <a:gd name="connsiteX2" fmla="*/ 0 w 329907"/>
                <a:gd name="connsiteY2" fmla="*/ 329907 h 329907"/>
                <a:gd name="connsiteX3" fmla="*/ 329907 w 329907"/>
                <a:gd name="connsiteY3" fmla="*/ 0 h 329907"/>
                <a:gd name="connsiteX4" fmla="*/ 329907 w 329907"/>
                <a:gd name="connsiteY4" fmla="*/ 241315 h 329907"/>
                <a:gd name="connsiteX5" fmla="*/ 303959 w 329907"/>
                <a:gd name="connsiteY5" fmla="*/ 303959 h 329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907" h="329907">
                  <a:moveTo>
                    <a:pt x="303959" y="303959"/>
                  </a:moveTo>
                  <a:cubicBezTo>
                    <a:pt x="287927" y="319991"/>
                    <a:pt x="265779" y="329907"/>
                    <a:pt x="241315" y="329907"/>
                  </a:cubicBezTo>
                  <a:lnTo>
                    <a:pt x="0" y="329907"/>
                  </a:lnTo>
                  <a:lnTo>
                    <a:pt x="329907" y="0"/>
                  </a:lnTo>
                  <a:lnTo>
                    <a:pt x="329907" y="241315"/>
                  </a:lnTo>
                  <a:cubicBezTo>
                    <a:pt x="329907" y="265779"/>
                    <a:pt x="319991" y="287927"/>
                    <a:pt x="303959" y="303959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맑은 고딕" panose="020F0502020204030204"/>
                <a:ea typeface="맑은 고딕" panose="020B0503020000020004" pitchFamily="34" charset="-127"/>
              </a:endParaRPr>
            </a:p>
          </p:txBody>
        </p:sp>
      </p:grpSp>
      <p:sp>
        <p:nvSpPr>
          <p:cNvPr id="112" name="직각 삼각형 111">
            <a:extLst>
              <a:ext uri="{FF2B5EF4-FFF2-40B4-BE49-F238E27FC236}">
                <a16:creationId xmlns:a16="http://schemas.microsoft.com/office/drawing/2014/main" id="{9F4D1C10-AA3E-4F5E-9E1A-8878A9C3076D}"/>
              </a:ext>
            </a:extLst>
          </p:cNvPr>
          <p:cNvSpPr/>
          <p:nvPr/>
        </p:nvSpPr>
        <p:spPr>
          <a:xfrm rot="16200000">
            <a:off x="22446115" y="6357498"/>
            <a:ext cx="427154" cy="427154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113" name="직각 삼각형 112">
            <a:extLst>
              <a:ext uri="{FF2B5EF4-FFF2-40B4-BE49-F238E27FC236}">
                <a16:creationId xmlns:a16="http://schemas.microsoft.com/office/drawing/2014/main" id="{3CADDEFC-FDDE-4EE8-8019-694E5A601B5C}"/>
              </a:ext>
            </a:extLst>
          </p:cNvPr>
          <p:cNvSpPr/>
          <p:nvPr/>
        </p:nvSpPr>
        <p:spPr>
          <a:xfrm rot="16200000">
            <a:off x="22446115" y="11120656"/>
            <a:ext cx="427154" cy="427154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76" name="평행 사변형 75">
            <a:extLst>
              <a:ext uri="{FF2B5EF4-FFF2-40B4-BE49-F238E27FC236}">
                <a16:creationId xmlns:a16="http://schemas.microsoft.com/office/drawing/2014/main" id="{4AC17108-1EF5-49A5-A1BA-3BB99492B38B}"/>
              </a:ext>
            </a:extLst>
          </p:cNvPr>
          <p:cNvSpPr/>
          <p:nvPr/>
        </p:nvSpPr>
        <p:spPr>
          <a:xfrm flipH="1">
            <a:off x="2042487" y="11504272"/>
            <a:ext cx="3282670" cy="1063469"/>
          </a:xfrm>
          <a:prstGeom prst="parallelogram">
            <a:avLst>
              <a:gd name="adj" fmla="val 78729"/>
            </a:avLst>
          </a:prstGeom>
          <a:gradFill>
            <a:gsLst>
              <a:gs pos="46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EEBDE386-751E-4326-94BE-927DE809CA47}"/>
              </a:ext>
            </a:extLst>
          </p:cNvPr>
          <p:cNvSpPr/>
          <p:nvPr/>
        </p:nvSpPr>
        <p:spPr>
          <a:xfrm>
            <a:off x="4000240" y="8643994"/>
            <a:ext cx="18877917" cy="2924130"/>
          </a:xfrm>
          <a:prstGeom prst="rect">
            <a:avLst/>
          </a:prstGeom>
          <a:solidFill>
            <a:srgbClr val="F0F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80" name="사각형: 둥근 모서리 79">
            <a:extLst>
              <a:ext uri="{FF2B5EF4-FFF2-40B4-BE49-F238E27FC236}">
                <a16:creationId xmlns:a16="http://schemas.microsoft.com/office/drawing/2014/main" id="{4772BD08-11E9-4DC6-86AC-6E3D269DC586}"/>
              </a:ext>
            </a:extLst>
          </p:cNvPr>
          <p:cNvSpPr/>
          <p:nvPr/>
        </p:nvSpPr>
        <p:spPr>
          <a:xfrm>
            <a:off x="1963217" y="8662464"/>
            <a:ext cx="3282680" cy="2882714"/>
          </a:xfrm>
          <a:prstGeom prst="roundRect">
            <a:avLst>
              <a:gd name="adj" fmla="val 9454"/>
            </a:avLst>
          </a:prstGeom>
          <a:solidFill>
            <a:srgbClr val="F9FAFD"/>
          </a:solidFill>
          <a:ln w="508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cxnSp>
        <p:nvCxnSpPr>
          <p:cNvPr id="81" name="직선 연결선 80">
            <a:extLst>
              <a:ext uri="{FF2B5EF4-FFF2-40B4-BE49-F238E27FC236}">
                <a16:creationId xmlns:a16="http://schemas.microsoft.com/office/drawing/2014/main" id="{D473D777-B090-411E-827F-20512BAC0F7C}"/>
              </a:ext>
            </a:extLst>
          </p:cNvPr>
          <p:cNvCxnSpPr/>
          <p:nvPr/>
        </p:nvCxnSpPr>
        <p:spPr>
          <a:xfrm>
            <a:off x="5608991" y="8848867"/>
            <a:ext cx="0" cy="2640898"/>
          </a:xfrm>
          <a:prstGeom prst="line">
            <a:avLst/>
          </a:prstGeom>
          <a:ln w="101600" cap="rnd">
            <a:solidFill>
              <a:schemeClr val="tx2">
                <a:lumMod val="40000"/>
                <a:lumOff val="6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CF64A1DC-5500-4119-900A-A4A4CB592CF9}"/>
              </a:ext>
            </a:extLst>
          </p:cNvPr>
          <p:cNvSpPr/>
          <p:nvPr/>
        </p:nvSpPr>
        <p:spPr>
          <a:xfrm>
            <a:off x="6081748" y="8976433"/>
            <a:ext cx="77903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 latinLnBrk="0">
              <a:tabLst>
                <a:tab pos="361932" algn="l"/>
              </a:tabLst>
              <a:defRPr/>
            </a:pPr>
            <a:r>
              <a:rPr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출장 여비 과다 수령</a:t>
            </a:r>
            <a:endParaRPr lang="en-US" altLang="ko-KR" sz="36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554A415-2DEC-43A0-B1AC-89EB53F07F1E}"/>
              </a:ext>
            </a:extLst>
          </p:cNvPr>
          <p:cNvSpPr txBox="1"/>
          <p:nvPr/>
        </p:nvSpPr>
        <p:spPr>
          <a:xfrm>
            <a:off x="6081749" y="9790912"/>
            <a:ext cx="15862417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54" latinLnBrk="0">
              <a:spcAft>
                <a:spcPts val="1200"/>
              </a:spcAft>
              <a:tabLst>
                <a:tab pos="361932" algn="l"/>
              </a:tabLst>
              <a:defRPr/>
            </a:pP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공무원 </a:t>
            </a:r>
            <a:r>
              <a:rPr lang="en-US" altLang="ko-KR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F</a:t>
            </a: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는 </a:t>
            </a:r>
            <a:r>
              <a:rPr lang="en-US" altLang="ko-KR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4</a:t>
            </a: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시간 이상 출장을 신청한 후 출장이 일찍 끝나 조기 복귀하였음에도 복무상황을 변경하지 않고</a:t>
            </a:r>
            <a:endParaRPr lang="en-US" altLang="ko-KR" sz="2900" kern="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002060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defTabSz="914354" latinLnBrk="0">
              <a:spcAft>
                <a:spcPts val="1200"/>
              </a:spcAft>
              <a:tabLst>
                <a:tab pos="361932" algn="l"/>
              </a:tabLst>
              <a:defRPr/>
            </a:pP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출장 여비를 과다 수령하였음</a:t>
            </a:r>
          </a:p>
        </p:txBody>
      </p:sp>
      <p:sp>
        <p:nvSpPr>
          <p:cNvPr id="85" name="자유형: 도형 84">
            <a:extLst>
              <a:ext uri="{FF2B5EF4-FFF2-40B4-BE49-F238E27FC236}">
                <a16:creationId xmlns:a16="http://schemas.microsoft.com/office/drawing/2014/main" id="{444B7482-3363-42F7-B136-AEC0209F2D51}"/>
              </a:ext>
            </a:extLst>
          </p:cNvPr>
          <p:cNvSpPr/>
          <p:nvPr/>
        </p:nvSpPr>
        <p:spPr>
          <a:xfrm rot="10800000">
            <a:off x="2032970" y="8735221"/>
            <a:ext cx="659771" cy="659771"/>
          </a:xfrm>
          <a:custGeom>
            <a:avLst/>
            <a:gdLst>
              <a:gd name="connsiteX0" fmla="*/ 303959 w 329907"/>
              <a:gd name="connsiteY0" fmla="*/ 303959 h 329907"/>
              <a:gd name="connsiteX1" fmla="*/ 241315 w 329907"/>
              <a:gd name="connsiteY1" fmla="*/ 329907 h 329907"/>
              <a:gd name="connsiteX2" fmla="*/ 0 w 329907"/>
              <a:gd name="connsiteY2" fmla="*/ 329907 h 329907"/>
              <a:gd name="connsiteX3" fmla="*/ 329907 w 329907"/>
              <a:gd name="connsiteY3" fmla="*/ 0 h 329907"/>
              <a:gd name="connsiteX4" fmla="*/ 329907 w 329907"/>
              <a:gd name="connsiteY4" fmla="*/ 241315 h 329907"/>
              <a:gd name="connsiteX5" fmla="*/ 303959 w 329907"/>
              <a:gd name="connsiteY5" fmla="*/ 303959 h 329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9907" h="329907">
                <a:moveTo>
                  <a:pt x="303959" y="303959"/>
                </a:moveTo>
                <a:cubicBezTo>
                  <a:pt x="287927" y="319991"/>
                  <a:pt x="265779" y="329907"/>
                  <a:pt x="241315" y="329907"/>
                </a:cubicBezTo>
                <a:lnTo>
                  <a:pt x="0" y="329907"/>
                </a:lnTo>
                <a:lnTo>
                  <a:pt x="329907" y="0"/>
                </a:lnTo>
                <a:lnTo>
                  <a:pt x="329907" y="241315"/>
                </a:lnTo>
                <a:cubicBezTo>
                  <a:pt x="329907" y="265779"/>
                  <a:pt x="319991" y="287927"/>
                  <a:pt x="303959" y="303959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86" name="직각 삼각형 85">
            <a:extLst>
              <a:ext uri="{FF2B5EF4-FFF2-40B4-BE49-F238E27FC236}">
                <a16:creationId xmlns:a16="http://schemas.microsoft.com/office/drawing/2014/main" id="{8EB279C1-6418-4B6F-B326-05FB835C1593}"/>
              </a:ext>
            </a:extLst>
          </p:cNvPr>
          <p:cNvSpPr/>
          <p:nvPr/>
        </p:nvSpPr>
        <p:spPr>
          <a:xfrm rot="16200000">
            <a:off x="22446115" y="11120656"/>
            <a:ext cx="427154" cy="427154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5B3D8D99-ED10-4E82-89E1-A03E05BB50D4}"/>
              </a:ext>
            </a:extLst>
          </p:cNvPr>
          <p:cNvGrpSpPr/>
          <p:nvPr/>
        </p:nvGrpSpPr>
        <p:grpSpPr>
          <a:xfrm>
            <a:off x="2528822" y="9159775"/>
            <a:ext cx="2166533" cy="2034422"/>
            <a:chOff x="1264493" y="4579962"/>
            <a:chExt cx="1083337" cy="1017277"/>
          </a:xfrm>
        </p:grpSpPr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05E17D68-D846-41E8-BC69-1067011E0B23}"/>
                </a:ext>
              </a:extLst>
            </p:cNvPr>
            <p:cNvGrpSpPr/>
            <p:nvPr/>
          </p:nvGrpSpPr>
          <p:grpSpPr>
            <a:xfrm>
              <a:off x="1264493" y="5206866"/>
              <a:ext cx="364019" cy="319478"/>
              <a:chOff x="3228058" y="637294"/>
              <a:chExt cx="752475" cy="660403"/>
            </a:xfrm>
          </p:grpSpPr>
          <p:sp>
            <p:nvSpPr>
              <p:cNvPr id="53" name="Freeform 139">
                <a:extLst>
                  <a:ext uri="{FF2B5EF4-FFF2-40B4-BE49-F238E27FC236}">
                    <a16:creationId xmlns:a16="http://schemas.microsoft.com/office/drawing/2014/main" id="{968C6365-06F0-426E-B981-327DADE9E5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058" y="780171"/>
                <a:ext cx="92076" cy="517526"/>
              </a:xfrm>
              <a:custGeom>
                <a:avLst/>
                <a:gdLst>
                  <a:gd name="T0" fmla="*/ 0 w 8"/>
                  <a:gd name="T1" fmla="*/ 8 h 44"/>
                  <a:gd name="T2" fmla="*/ 0 w 8"/>
                  <a:gd name="T3" fmla="*/ 36 h 44"/>
                  <a:gd name="T4" fmla="*/ 8 w 8"/>
                  <a:gd name="T5" fmla="*/ 44 h 44"/>
                  <a:gd name="T6" fmla="*/ 8 w 8"/>
                  <a:gd name="T7" fmla="*/ 0 h 44"/>
                  <a:gd name="T8" fmla="*/ 0 w 8"/>
                  <a:gd name="T9" fmla="*/ 8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44">
                    <a:moveTo>
                      <a:pt x="0" y="8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40"/>
                      <a:pt x="4" y="44"/>
                      <a:pt x="8" y="4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4"/>
                      <a:pt x="0" y="8"/>
                    </a:cubicBezTo>
                    <a:close/>
                  </a:path>
                </a:pathLst>
              </a:custGeom>
              <a:solidFill>
                <a:srgbClr val="EF3C3A"/>
              </a:solidFill>
              <a:ln>
                <a:noFill/>
              </a:ln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54" name="Freeform 140">
                <a:extLst>
                  <a:ext uri="{FF2B5EF4-FFF2-40B4-BE49-F238E27FC236}">
                    <a16:creationId xmlns:a16="http://schemas.microsoft.com/office/drawing/2014/main" id="{2B6C1F5C-42FD-40B5-BDFB-BE61564EE5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67758" y="637294"/>
                <a:ext cx="473076" cy="660400"/>
              </a:xfrm>
              <a:custGeom>
                <a:avLst/>
                <a:gdLst>
                  <a:gd name="T0" fmla="*/ 32 w 40"/>
                  <a:gd name="T1" fmla="*/ 4 h 56"/>
                  <a:gd name="T2" fmla="*/ 28 w 40"/>
                  <a:gd name="T3" fmla="*/ 0 h 56"/>
                  <a:gd name="T4" fmla="*/ 12 w 40"/>
                  <a:gd name="T5" fmla="*/ 0 h 56"/>
                  <a:gd name="T6" fmla="*/ 8 w 40"/>
                  <a:gd name="T7" fmla="*/ 4 h 56"/>
                  <a:gd name="T8" fmla="*/ 8 w 40"/>
                  <a:gd name="T9" fmla="*/ 12 h 56"/>
                  <a:gd name="T10" fmla="*/ 0 w 40"/>
                  <a:gd name="T11" fmla="*/ 12 h 56"/>
                  <a:gd name="T12" fmla="*/ 0 w 40"/>
                  <a:gd name="T13" fmla="*/ 56 h 56"/>
                  <a:gd name="T14" fmla="*/ 40 w 40"/>
                  <a:gd name="T15" fmla="*/ 56 h 56"/>
                  <a:gd name="T16" fmla="*/ 40 w 40"/>
                  <a:gd name="T17" fmla="*/ 12 h 56"/>
                  <a:gd name="T18" fmla="*/ 32 w 40"/>
                  <a:gd name="T19" fmla="*/ 12 h 56"/>
                  <a:gd name="T20" fmla="*/ 32 w 40"/>
                  <a:gd name="T21" fmla="*/ 4 h 56"/>
                  <a:gd name="T22" fmla="*/ 28 w 40"/>
                  <a:gd name="T23" fmla="*/ 12 h 56"/>
                  <a:gd name="T24" fmla="*/ 12 w 40"/>
                  <a:gd name="T25" fmla="*/ 12 h 56"/>
                  <a:gd name="T26" fmla="*/ 12 w 40"/>
                  <a:gd name="T27" fmla="*/ 4 h 56"/>
                  <a:gd name="T28" fmla="*/ 28 w 40"/>
                  <a:gd name="T29" fmla="*/ 4 h 56"/>
                  <a:gd name="T30" fmla="*/ 28 w 40"/>
                  <a:gd name="T31" fmla="*/ 1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" h="56">
                    <a:moveTo>
                      <a:pt x="32" y="4"/>
                    </a:moveTo>
                    <a:cubicBezTo>
                      <a:pt x="32" y="2"/>
                      <a:pt x="30" y="0"/>
                      <a:pt x="28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0" y="0"/>
                      <a:pt x="8" y="2"/>
                      <a:pt x="8" y="4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40" y="56"/>
                      <a:pt x="40" y="56"/>
                      <a:pt x="40" y="56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32" y="12"/>
                      <a:pt x="32" y="12"/>
                      <a:pt x="32" y="12"/>
                    </a:cubicBezTo>
                    <a:lnTo>
                      <a:pt x="32" y="4"/>
                    </a:lnTo>
                    <a:close/>
                    <a:moveTo>
                      <a:pt x="28" y="12"/>
                    </a:move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28" y="4"/>
                      <a:pt x="28" y="4"/>
                      <a:pt x="28" y="4"/>
                    </a:cubicBezTo>
                    <a:lnTo>
                      <a:pt x="28" y="12"/>
                    </a:lnTo>
                    <a:close/>
                  </a:path>
                </a:pathLst>
              </a:custGeom>
              <a:solidFill>
                <a:srgbClr val="567FCA"/>
              </a:solidFill>
              <a:ln>
                <a:noFill/>
              </a:ln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55" name="Freeform 141">
                <a:extLst>
                  <a:ext uri="{FF2B5EF4-FFF2-40B4-BE49-F238E27FC236}">
                    <a16:creationId xmlns:a16="http://schemas.microsoft.com/office/drawing/2014/main" id="{EAB0C207-F614-4A29-A20F-ABC1E5234A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5283" y="780171"/>
                <a:ext cx="95250" cy="517526"/>
              </a:xfrm>
              <a:custGeom>
                <a:avLst/>
                <a:gdLst>
                  <a:gd name="T0" fmla="*/ 0 w 8"/>
                  <a:gd name="T1" fmla="*/ 0 h 44"/>
                  <a:gd name="T2" fmla="*/ 0 w 8"/>
                  <a:gd name="T3" fmla="*/ 44 h 44"/>
                  <a:gd name="T4" fmla="*/ 8 w 8"/>
                  <a:gd name="T5" fmla="*/ 36 h 44"/>
                  <a:gd name="T6" fmla="*/ 8 w 8"/>
                  <a:gd name="T7" fmla="*/ 8 h 44"/>
                  <a:gd name="T8" fmla="*/ 0 w 8"/>
                  <a:gd name="T9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44">
                    <a:moveTo>
                      <a:pt x="0" y="0"/>
                    </a:moveTo>
                    <a:cubicBezTo>
                      <a:pt x="0" y="44"/>
                      <a:pt x="0" y="44"/>
                      <a:pt x="0" y="44"/>
                    </a:cubicBezTo>
                    <a:cubicBezTo>
                      <a:pt x="4" y="44"/>
                      <a:pt x="8" y="40"/>
                      <a:pt x="8" y="36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4"/>
                      <a:pt x="4" y="0"/>
                      <a:pt x="0" y="0"/>
                    </a:cubicBezTo>
                    <a:close/>
                  </a:path>
                </a:pathLst>
              </a:custGeom>
              <a:solidFill>
                <a:srgbClr val="EF3C3A"/>
              </a:solidFill>
              <a:ln>
                <a:noFill/>
              </a:ln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</p:grp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7E5D7459-2577-41F9-8EBE-14007AB061D5}"/>
                </a:ext>
              </a:extLst>
            </p:cNvPr>
            <p:cNvGrpSpPr/>
            <p:nvPr/>
          </p:nvGrpSpPr>
          <p:grpSpPr>
            <a:xfrm>
              <a:off x="2030380" y="4579962"/>
              <a:ext cx="317450" cy="313926"/>
              <a:chOff x="7964473" y="715128"/>
              <a:chExt cx="1013316" cy="1002068"/>
            </a:xfrm>
          </p:grpSpPr>
          <p:grpSp>
            <p:nvGrpSpPr>
              <p:cNvPr id="71" name="Group 124">
                <a:extLst>
                  <a:ext uri="{FF2B5EF4-FFF2-40B4-BE49-F238E27FC236}">
                    <a16:creationId xmlns:a16="http://schemas.microsoft.com/office/drawing/2014/main" id="{06BD6C09-96D4-436C-9F82-99DB84025794}"/>
                  </a:ext>
                </a:extLst>
              </p:cNvPr>
              <p:cNvGrpSpPr/>
              <p:nvPr/>
            </p:nvGrpSpPr>
            <p:grpSpPr>
              <a:xfrm>
                <a:off x="7964473" y="715128"/>
                <a:ext cx="1013316" cy="996866"/>
                <a:chOff x="2433339" y="4342379"/>
                <a:chExt cx="406625" cy="400024"/>
              </a:xfrm>
              <a:solidFill>
                <a:srgbClr val="567FCA"/>
              </a:solidFill>
            </p:grpSpPr>
            <p:sp>
              <p:nvSpPr>
                <p:cNvPr id="72" name="Freeform 53">
                  <a:extLst>
                    <a:ext uri="{FF2B5EF4-FFF2-40B4-BE49-F238E27FC236}">
                      <a16:creationId xmlns:a16="http://schemas.microsoft.com/office/drawing/2014/main" id="{141F10F0-70BC-431A-8D2D-7CE7FFF2F10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433339" y="4342379"/>
                  <a:ext cx="406625" cy="400024"/>
                </a:xfrm>
                <a:custGeom>
                  <a:avLst/>
                  <a:gdLst>
                    <a:gd name="T0" fmla="*/ 127 w 130"/>
                    <a:gd name="T1" fmla="*/ 42 h 128"/>
                    <a:gd name="T2" fmla="*/ 87 w 130"/>
                    <a:gd name="T3" fmla="*/ 2 h 128"/>
                    <a:gd name="T4" fmla="*/ 79 w 130"/>
                    <a:gd name="T5" fmla="*/ 0 h 128"/>
                    <a:gd name="T6" fmla="*/ 75 w 130"/>
                    <a:gd name="T7" fmla="*/ 2 h 128"/>
                    <a:gd name="T8" fmla="*/ 73 w 130"/>
                    <a:gd name="T9" fmla="*/ 6 h 128"/>
                    <a:gd name="T10" fmla="*/ 64 w 130"/>
                    <a:gd name="T11" fmla="*/ 21 h 128"/>
                    <a:gd name="T12" fmla="*/ 41 w 130"/>
                    <a:gd name="T13" fmla="*/ 37 h 128"/>
                    <a:gd name="T14" fmla="*/ 15 w 130"/>
                    <a:gd name="T15" fmla="*/ 55 h 128"/>
                    <a:gd name="T16" fmla="*/ 1 w 130"/>
                    <a:gd name="T17" fmla="*/ 78 h 128"/>
                    <a:gd name="T18" fmla="*/ 3 w 130"/>
                    <a:gd name="T19" fmla="*/ 86 h 128"/>
                    <a:gd name="T20" fmla="*/ 43 w 130"/>
                    <a:gd name="T21" fmla="*/ 126 h 128"/>
                    <a:gd name="T22" fmla="*/ 51 w 130"/>
                    <a:gd name="T23" fmla="*/ 128 h 128"/>
                    <a:gd name="T24" fmla="*/ 55 w 130"/>
                    <a:gd name="T25" fmla="*/ 126 h 128"/>
                    <a:gd name="T26" fmla="*/ 57 w 130"/>
                    <a:gd name="T27" fmla="*/ 122 h 128"/>
                    <a:gd name="T28" fmla="*/ 66 w 130"/>
                    <a:gd name="T29" fmla="*/ 107 h 128"/>
                    <a:gd name="T30" fmla="*/ 89 w 130"/>
                    <a:gd name="T31" fmla="*/ 91 h 128"/>
                    <a:gd name="T32" fmla="*/ 115 w 130"/>
                    <a:gd name="T33" fmla="*/ 73 h 128"/>
                    <a:gd name="T34" fmla="*/ 129 w 130"/>
                    <a:gd name="T35" fmla="*/ 50 h 128"/>
                    <a:gd name="T36" fmla="*/ 127 w 130"/>
                    <a:gd name="T37" fmla="*/ 42 h 128"/>
                    <a:gd name="T38" fmla="*/ 49 w 130"/>
                    <a:gd name="T39" fmla="*/ 120 h 128"/>
                    <a:gd name="T40" fmla="*/ 9 w 130"/>
                    <a:gd name="T41" fmla="*/ 80 h 128"/>
                    <a:gd name="T42" fmla="*/ 81 w 130"/>
                    <a:gd name="T43" fmla="*/ 8 h 128"/>
                    <a:gd name="T44" fmla="*/ 121 w 130"/>
                    <a:gd name="T45" fmla="*/ 48 h 128"/>
                    <a:gd name="T46" fmla="*/ 49 w 130"/>
                    <a:gd name="T47" fmla="*/ 120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30" h="128">
                      <a:moveTo>
                        <a:pt x="127" y="42"/>
                      </a:moveTo>
                      <a:cubicBezTo>
                        <a:pt x="87" y="2"/>
                        <a:pt x="87" y="2"/>
                        <a:pt x="87" y="2"/>
                      </a:cubicBezTo>
                      <a:cubicBezTo>
                        <a:pt x="85" y="0"/>
                        <a:pt x="82" y="0"/>
                        <a:pt x="79" y="0"/>
                      </a:cubicBezTo>
                      <a:cubicBezTo>
                        <a:pt x="78" y="1"/>
                        <a:pt x="76" y="1"/>
                        <a:pt x="75" y="2"/>
                      </a:cubicBezTo>
                      <a:cubicBezTo>
                        <a:pt x="74" y="3"/>
                        <a:pt x="74" y="4"/>
                        <a:pt x="73" y="6"/>
                      </a:cubicBezTo>
                      <a:cubicBezTo>
                        <a:pt x="72" y="12"/>
                        <a:pt x="68" y="17"/>
                        <a:pt x="64" y="21"/>
                      </a:cubicBezTo>
                      <a:cubicBezTo>
                        <a:pt x="58" y="27"/>
                        <a:pt x="50" y="32"/>
                        <a:pt x="41" y="37"/>
                      </a:cubicBezTo>
                      <a:cubicBezTo>
                        <a:pt x="32" y="42"/>
                        <a:pt x="23" y="48"/>
                        <a:pt x="15" y="55"/>
                      </a:cubicBezTo>
                      <a:cubicBezTo>
                        <a:pt x="8" y="62"/>
                        <a:pt x="4" y="69"/>
                        <a:pt x="1" y="78"/>
                      </a:cubicBezTo>
                      <a:cubicBezTo>
                        <a:pt x="0" y="80"/>
                        <a:pt x="1" y="84"/>
                        <a:pt x="3" y="86"/>
                      </a:cubicBezTo>
                      <a:cubicBezTo>
                        <a:pt x="43" y="126"/>
                        <a:pt x="43" y="126"/>
                        <a:pt x="43" y="126"/>
                      </a:cubicBezTo>
                      <a:cubicBezTo>
                        <a:pt x="45" y="128"/>
                        <a:pt x="48" y="128"/>
                        <a:pt x="51" y="128"/>
                      </a:cubicBezTo>
                      <a:cubicBezTo>
                        <a:pt x="52" y="127"/>
                        <a:pt x="54" y="127"/>
                        <a:pt x="55" y="126"/>
                      </a:cubicBezTo>
                      <a:cubicBezTo>
                        <a:pt x="56" y="125"/>
                        <a:pt x="56" y="124"/>
                        <a:pt x="57" y="122"/>
                      </a:cubicBezTo>
                      <a:cubicBezTo>
                        <a:pt x="58" y="116"/>
                        <a:pt x="62" y="111"/>
                        <a:pt x="66" y="107"/>
                      </a:cubicBezTo>
                      <a:cubicBezTo>
                        <a:pt x="72" y="101"/>
                        <a:pt x="80" y="96"/>
                        <a:pt x="89" y="91"/>
                      </a:cubicBezTo>
                      <a:cubicBezTo>
                        <a:pt x="98" y="86"/>
                        <a:pt x="107" y="80"/>
                        <a:pt x="115" y="73"/>
                      </a:cubicBezTo>
                      <a:cubicBezTo>
                        <a:pt x="122" y="66"/>
                        <a:pt x="126" y="59"/>
                        <a:pt x="129" y="50"/>
                      </a:cubicBezTo>
                      <a:cubicBezTo>
                        <a:pt x="130" y="48"/>
                        <a:pt x="129" y="44"/>
                        <a:pt x="127" y="42"/>
                      </a:cubicBezTo>
                      <a:close/>
                      <a:moveTo>
                        <a:pt x="49" y="120"/>
                      </a:moveTo>
                      <a:cubicBezTo>
                        <a:pt x="36" y="107"/>
                        <a:pt x="22" y="93"/>
                        <a:pt x="9" y="80"/>
                      </a:cubicBezTo>
                      <a:cubicBezTo>
                        <a:pt x="20" y="43"/>
                        <a:pt x="70" y="45"/>
                        <a:pt x="81" y="8"/>
                      </a:cubicBezTo>
                      <a:cubicBezTo>
                        <a:pt x="94" y="21"/>
                        <a:pt x="108" y="35"/>
                        <a:pt x="121" y="48"/>
                      </a:cubicBezTo>
                      <a:cubicBezTo>
                        <a:pt x="110" y="85"/>
                        <a:pt x="60" y="83"/>
                        <a:pt x="49" y="1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74" name="Freeform 55">
                  <a:extLst>
                    <a:ext uri="{FF2B5EF4-FFF2-40B4-BE49-F238E27FC236}">
                      <a16:creationId xmlns:a16="http://schemas.microsoft.com/office/drawing/2014/main" id="{CB13B724-A3CE-4BF4-8BBB-23CF727375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71961" y="4616983"/>
                  <a:ext cx="59410" cy="66011"/>
                </a:xfrm>
                <a:custGeom>
                  <a:avLst/>
                  <a:gdLst>
                    <a:gd name="T0" fmla="*/ 16 w 19"/>
                    <a:gd name="T1" fmla="*/ 1 h 21"/>
                    <a:gd name="T2" fmla="*/ 16 w 19"/>
                    <a:gd name="T3" fmla="*/ 1 h 21"/>
                    <a:gd name="T4" fmla="*/ 9 w 19"/>
                    <a:gd name="T5" fmla="*/ 7 h 21"/>
                    <a:gd name="T6" fmla="*/ 3 w 19"/>
                    <a:gd name="T7" fmla="*/ 14 h 21"/>
                    <a:gd name="T8" fmla="*/ 0 w 19"/>
                    <a:gd name="T9" fmla="*/ 17 h 21"/>
                    <a:gd name="T10" fmla="*/ 0 w 19"/>
                    <a:gd name="T11" fmla="*/ 17 h 21"/>
                    <a:gd name="T12" fmla="*/ 0 w 19"/>
                    <a:gd name="T13" fmla="*/ 20 h 21"/>
                    <a:gd name="T14" fmla="*/ 3 w 19"/>
                    <a:gd name="T15" fmla="*/ 20 h 21"/>
                    <a:gd name="T16" fmla="*/ 3 w 19"/>
                    <a:gd name="T17" fmla="*/ 20 h 21"/>
                    <a:gd name="T18" fmla="*/ 6 w 19"/>
                    <a:gd name="T19" fmla="*/ 16 h 21"/>
                    <a:gd name="T20" fmla="*/ 11 w 19"/>
                    <a:gd name="T21" fmla="*/ 10 h 21"/>
                    <a:gd name="T22" fmla="*/ 18 w 19"/>
                    <a:gd name="T23" fmla="*/ 4 h 21"/>
                    <a:gd name="T24" fmla="*/ 18 w 19"/>
                    <a:gd name="T25" fmla="*/ 4 h 21"/>
                    <a:gd name="T26" fmla="*/ 19 w 19"/>
                    <a:gd name="T27" fmla="*/ 4 h 21"/>
                    <a:gd name="T28" fmla="*/ 19 w 19"/>
                    <a:gd name="T29" fmla="*/ 1 h 21"/>
                    <a:gd name="T30" fmla="*/ 16 w 19"/>
                    <a:gd name="T31" fmla="*/ 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9" h="21">
                      <a:moveTo>
                        <a:pt x="16" y="1"/>
                      </a:move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13" y="3"/>
                        <a:pt x="11" y="5"/>
                        <a:pt x="9" y="7"/>
                      </a:cubicBezTo>
                      <a:cubicBezTo>
                        <a:pt x="6" y="9"/>
                        <a:pt x="5" y="11"/>
                        <a:pt x="3" y="14"/>
                      </a:cubicBezTo>
                      <a:cubicBezTo>
                        <a:pt x="0" y="17"/>
                        <a:pt x="0" y="17"/>
                        <a:pt x="0" y="17"/>
                      </a:cubicBezTo>
                      <a:cubicBezTo>
                        <a:pt x="0" y="17"/>
                        <a:pt x="0" y="17"/>
                        <a:pt x="0" y="17"/>
                      </a:cubicBezTo>
                      <a:cubicBezTo>
                        <a:pt x="0" y="18"/>
                        <a:pt x="0" y="19"/>
                        <a:pt x="0" y="20"/>
                      </a:cubicBezTo>
                      <a:cubicBezTo>
                        <a:pt x="1" y="21"/>
                        <a:pt x="2" y="21"/>
                        <a:pt x="3" y="20"/>
                      </a:cubicBezTo>
                      <a:cubicBezTo>
                        <a:pt x="3" y="20"/>
                        <a:pt x="3" y="20"/>
                        <a:pt x="3" y="20"/>
                      </a:cubicBezTo>
                      <a:cubicBezTo>
                        <a:pt x="6" y="16"/>
                        <a:pt x="6" y="16"/>
                        <a:pt x="6" y="16"/>
                      </a:cubicBezTo>
                      <a:cubicBezTo>
                        <a:pt x="8" y="14"/>
                        <a:pt x="9" y="12"/>
                        <a:pt x="11" y="10"/>
                      </a:cubicBezTo>
                      <a:cubicBezTo>
                        <a:pt x="14" y="8"/>
                        <a:pt x="16" y="6"/>
                        <a:pt x="18" y="4"/>
                      </a:cubicBezTo>
                      <a:cubicBezTo>
                        <a:pt x="18" y="4"/>
                        <a:pt x="18" y="4"/>
                        <a:pt x="18" y="4"/>
                      </a:cubicBezTo>
                      <a:cubicBezTo>
                        <a:pt x="18" y="4"/>
                        <a:pt x="18" y="4"/>
                        <a:pt x="19" y="4"/>
                      </a:cubicBezTo>
                      <a:cubicBezTo>
                        <a:pt x="19" y="3"/>
                        <a:pt x="19" y="2"/>
                        <a:pt x="19" y="1"/>
                      </a:cubicBezTo>
                      <a:cubicBezTo>
                        <a:pt x="18" y="0"/>
                        <a:pt x="17" y="0"/>
                        <a:pt x="16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75" name="Freeform 56">
                  <a:extLst>
                    <a:ext uri="{FF2B5EF4-FFF2-40B4-BE49-F238E27FC236}">
                      <a16:creationId xmlns:a16="http://schemas.microsoft.com/office/drawing/2014/main" id="{DEF9A515-9637-4ADE-8EF3-3578CF0225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43252" y="4404429"/>
                  <a:ext cx="62050" cy="66011"/>
                </a:xfrm>
                <a:custGeom>
                  <a:avLst/>
                  <a:gdLst>
                    <a:gd name="T0" fmla="*/ 8 w 20"/>
                    <a:gd name="T1" fmla="*/ 11 h 21"/>
                    <a:gd name="T2" fmla="*/ 1 w 20"/>
                    <a:gd name="T3" fmla="*/ 17 h 21"/>
                    <a:gd name="T4" fmla="*/ 0 w 20"/>
                    <a:gd name="T5" fmla="*/ 17 h 21"/>
                    <a:gd name="T6" fmla="*/ 0 w 20"/>
                    <a:gd name="T7" fmla="*/ 20 h 21"/>
                    <a:gd name="T8" fmla="*/ 3 w 20"/>
                    <a:gd name="T9" fmla="*/ 20 h 21"/>
                    <a:gd name="T10" fmla="*/ 3 w 20"/>
                    <a:gd name="T11" fmla="*/ 20 h 21"/>
                    <a:gd name="T12" fmla="*/ 10 w 20"/>
                    <a:gd name="T13" fmla="*/ 14 h 21"/>
                    <a:gd name="T14" fmla="*/ 16 w 20"/>
                    <a:gd name="T15" fmla="*/ 7 h 21"/>
                    <a:gd name="T16" fmla="*/ 19 w 20"/>
                    <a:gd name="T17" fmla="*/ 3 h 21"/>
                    <a:gd name="T18" fmla="*/ 19 w 20"/>
                    <a:gd name="T19" fmla="*/ 3 h 21"/>
                    <a:gd name="T20" fmla="*/ 19 w 20"/>
                    <a:gd name="T21" fmla="*/ 0 h 21"/>
                    <a:gd name="T22" fmla="*/ 16 w 20"/>
                    <a:gd name="T23" fmla="*/ 0 h 21"/>
                    <a:gd name="T24" fmla="*/ 16 w 20"/>
                    <a:gd name="T25" fmla="*/ 1 h 21"/>
                    <a:gd name="T26" fmla="*/ 13 w 20"/>
                    <a:gd name="T27" fmla="*/ 5 h 21"/>
                    <a:gd name="T28" fmla="*/ 8 w 20"/>
                    <a:gd name="T29" fmla="*/ 1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0" h="21">
                      <a:moveTo>
                        <a:pt x="8" y="11"/>
                      </a:moveTo>
                      <a:cubicBezTo>
                        <a:pt x="5" y="13"/>
                        <a:pt x="3" y="15"/>
                        <a:pt x="1" y="17"/>
                      </a:cubicBezTo>
                      <a:cubicBezTo>
                        <a:pt x="1" y="17"/>
                        <a:pt x="0" y="17"/>
                        <a:pt x="0" y="17"/>
                      </a:cubicBezTo>
                      <a:cubicBezTo>
                        <a:pt x="0" y="18"/>
                        <a:pt x="0" y="19"/>
                        <a:pt x="0" y="20"/>
                      </a:cubicBezTo>
                      <a:cubicBezTo>
                        <a:pt x="1" y="21"/>
                        <a:pt x="2" y="21"/>
                        <a:pt x="3" y="20"/>
                      </a:cubicBezTo>
                      <a:cubicBezTo>
                        <a:pt x="3" y="20"/>
                        <a:pt x="3" y="20"/>
                        <a:pt x="3" y="20"/>
                      </a:cubicBezTo>
                      <a:cubicBezTo>
                        <a:pt x="6" y="18"/>
                        <a:pt x="8" y="16"/>
                        <a:pt x="10" y="14"/>
                      </a:cubicBezTo>
                      <a:cubicBezTo>
                        <a:pt x="13" y="12"/>
                        <a:pt x="14" y="9"/>
                        <a:pt x="16" y="7"/>
                      </a:cubicBezTo>
                      <a:cubicBezTo>
                        <a:pt x="19" y="3"/>
                        <a:pt x="19" y="3"/>
                        <a:pt x="19" y="3"/>
                      </a:cubicBezTo>
                      <a:cubicBezTo>
                        <a:pt x="19" y="3"/>
                        <a:pt x="19" y="3"/>
                        <a:pt x="19" y="3"/>
                      </a:cubicBezTo>
                      <a:cubicBezTo>
                        <a:pt x="20" y="2"/>
                        <a:pt x="20" y="1"/>
                        <a:pt x="19" y="0"/>
                      </a:cubicBezTo>
                      <a:cubicBezTo>
                        <a:pt x="18" y="0"/>
                        <a:pt x="17" y="0"/>
                        <a:pt x="16" y="0"/>
                      </a:cubicBez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13" y="5"/>
                        <a:pt x="13" y="5"/>
                        <a:pt x="13" y="5"/>
                      </a:cubicBezTo>
                      <a:cubicBezTo>
                        <a:pt x="11" y="7"/>
                        <a:pt x="10" y="9"/>
                        <a:pt x="8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</p:grpSp>
          <p:pic>
            <p:nvPicPr>
              <p:cNvPr id="5" name="그림 4">
                <a:extLst>
                  <a:ext uri="{FF2B5EF4-FFF2-40B4-BE49-F238E27FC236}">
                    <a16:creationId xmlns:a16="http://schemas.microsoft.com/office/drawing/2014/main" id="{DBF8C3A5-571D-40A6-8AFF-5D0D54D9F4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016674" y="784427"/>
                <a:ext cx="938865" cy="932769"/>
              </a:xfrm>
              <a:prstGeom prst="rect">
                <a:avLst/>
              </a:prstGeom>
            </p:spPr>
          </p:pic>
        </p:grpSp>
        <p:grpSp>
          <p:nvGrpSpPr>
            <p:cNvPr id="89" name="그룹 88">
              <a:extLst>
                <a:ext uri="{FF2B5EF4-FFF2-40B4-BE49-F238E27FC236}">
                  <a16:creationId xmlns:a16="http://schemas.microsoft.com/office/drawing/2014/main" id="{7D243370-6355-4164-A0DD-1A25329DF3B3}"/>
                </a:ext>
              </a:extLst>
            </p:cNvPr>
            <p:cNvGrpSpPr/>
            <p:nvPr/>
          </p:nvGrpSpPr>
          <p:grpSpPr>
            <a:xfrm>
              <a:off x="1651147" y="4623698"/>
              <a:ext cx="364019" cy="973541"/>
              <a:chOff x="12996051" y="6735278"/>
              <a:chExt cx="273050" cy="730251"/>
            </a:xfrm>
            <a:solidFill>
              <a:srgbClr val="2F5597"/>
            </a:solidFill>
          </p:grpSpPr>
          <p:sp>
            <p:nvSpPr>
              <p:cNvPr id="92" name="Oval 116">
                <a:extLst>
                  <a:ext uri="{FF2B5EF4-FFF2-40B4-BE49-F238E27FC236}">
                    <a16:creationId xmlns:a16="http://schemas.microsoft.com/office/drawing/2014/main" id="{92820361-140D-4E4A-8ECD-48D8864EC3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62726" y="6735278"/>
                <a:ext cx="136524" cy="136526"/>
              </a:xfrm>
              <a:prstGeom prst="ellipse">
                <a:avLst/>
              </a:prstGeom>
              <a:solidFill>
                <a:srgbClr val="EF3C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94" name="Freeform 117">
                <a:extLst>
                  <a:ext uri="{FF2B5EF4-FFF2-40B4-BE49-F238E27FC236}">
                    <a16:creationId xmlns:a16="http://schemas.microsoft.com/office/drawing/2014/main" id="{00B79105-C7FA-460F-BE0F-14FAF16EA1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96051" y="6928953"/>
                <a:ext cx="273050" cy="536576"/>
              </a:xfrm>
              <a:custGeom>
                <a:avLst/>
                <a:gdLst>
                  <a:gd name="T0" fmla="*/ 18 w 24"/>
                  <a:gd name="T1" fmla="*/ 0 h 47"/>
                  <a:gd name="T2" fmla="*/ 12 w 24"/>
                  <a:gd name="T3" fmla="*/ 11 h 47"/>
                  <a:gd name="T4" fmla="*/ 6 w 24"/>
                  <a:gd name="T5" fmla="*/ 0 h 47"/>
                  <a:gd name="T6" fmla="*/ 0 w 24"/>
                  <a:gd name="T7" fmla="*/ 2 h 47"/>
                  <a:gd name="T8" fmla="*/ 0 w 24"/>
                  <a:gd name="T9" fmla="*/ 23 h 47"/>
                  <a:gd name="T10" fmla="*/ 6 w 24"/>
                  <a:gd name="T11" fmla="*/ 23 h 47"/>
                  <a:gd name="T12" fmla="*/ 8 w 24"/>
                  <a:gd name="T13" fmla="*/ 47 h 47"/>
                  <a:gd name="T14" fmla="*/ 16 w 24"/>
                  <a:gd name="T15" fmla="*/ 47 h 47"/>
                  <a:gd name="T16" fmla="*/ 18 w 24"/>
                  <a:gd name="T17" fmla="*/ 23 h 47"/>
                  <a:gd name="T18" fmla="*/ 24 w 24"/>
                  <a:gd name="T19" fmla="*/ 23 h 47"/>
                  <a:gd name="T20" fmla="*/ 24 w 24"/>
                  <a:gd name="T21" fmla="*/ 2 h 47"/>
                  <a:gd name="T22" fmla="*/ 18 w 24"/>
                  <a:gd name="T2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4" h="47">
                    <a:moveTo>
                      <a:pt x="18" y="0"/>
                    </a:moveTo>
                    <a:cubicBezTo>
                      <a:pt x="12" y="11"/>
                      <a:pt x="12" y="11"/>
                      <a:pt x="12" y="11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4" y="0"/>
                      <a:pt x="2" y="1"/>
                      <a:pt x="0" y="2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8" y="47"/>
                      <a:pt x="8" y="47"/>
                      <a:pt x="8" y="47"/>
                    </a:cubicBezTo>
                    <a:cubicBezTo>
                      <a:pt x="16" y="47"/>
                      <a:pt x="16" y="47"/>
                      <a:pt x="16" y="47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2" y="1"/>
                      <a:pt x="20" y="0"/>
                      <a:pt x="1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</p:grp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E0A65C63-4074-4139-A412-BF607ED8F95C}"/>
              </a:ext>
            </a:extLst>
          </p:cNvPr>
          <p:cNvGrpSpPr/>
          <p:nvPr/>
        </p:nvGrpSpPr>
        <p:grpSpPr>
          <a:xfrm>
            <a:off x="2360071" y="5327914"/>
            <a:ext cx="1288294" cy="817639"/>
            <a:chOff x="1081372" y="2645609"/>
            <a:chExt cx="749690" cy="475804"/>
          </a:xfrm>
        </p:grpSpPr>
        <p:sp>
          <p:nvSpPr>
            <p:cNvPr id="99" name="Freeform 53">
              <a:extLst>
                <a:ext uri="{FF2B5EF4-FFF2-40B4-BE49-F238E27FC236}">
                  <a16:creationId xmlns:a16="http://schemas.microsoft.com/office/drawing/2014/main" id="{C926152F-3603-4095-968D-0D498D22BF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1372" y="2645609"/>
              <a:ext cx="473070" cy="447709"/>
            </a:xfrm>
            <a:custGeom>
              <a:avLst/>
              <a:gdLst>
                <a:gd name="T0" fmla="*/ 86 w 205"/>
                <a:gd name="T1" fmla="*/ 179 h 194"/>
                <a:gd name="T2" fmla="*/ 80 w 205"/>
                <a:gd name="T3" fmla="*/ 174 h 194"/>
                <a:gd name="T4" fmla="*/ 86 w 205"/>
                <a:gd name="T5" fmla="*/ 168 h 194"/>
                <a:gd name="T6" fmla="*/ 121 w 205"/>
                <a:gd name="T7" fmla="*/ 168 h 194"/>
                <a:gd name="T8" fmla="*/ 127 w 205"/>
                <a:gd name="T9" fmla="*/ 174 h 194"/>
                <a:gd name="T10" fmla="*/ 121 w 205"/>
                <a:gd name="T11" fmla="*/ 179 h 194"/>
                <a:gd name="T12" fmla="*/ 86 w 205"/>
                <a:gd name="T13" fmla="*/ 179 h 194"/>
                <a:gd name="T14" fmla="*/ 137 w 205"/>
                <a:gd name="T15" fmla="*/ 182 h 194"/>
                <a:gd name="T16" fmla="*/ 69 w 205"/>
                <a:gd name="T17" fmla="*/ 182 h 194"/>
                <a:gd name="T18" fmla="*/ 63 w 205"/>
                <a:gd name="T19" fmla="*/ 188 h 194"/>
                <a:gd name="T20" fmla="*/ 69 w 205"/>
                <a:gd name="T21" fmla="*/ 194 h 194"/>
                <a:gd name="T22" fmla="*/ 137 w 205"/>
                <a:gd name="T23" fmla="*/ 194 h 194"/>
                <a:gd name="T24" fmla="*/ 143 w 205"/>
                <a:gd name="T25" fmla="*/ 188 h 194"/>
                <a:gd name="T26" fmla="*/ 137 w 205"/>
                <a:gd name="T27" fmla="*/ 182 h 194"/>
                <a:gd name="T28" fmla="*/ 205 w 205"/>
                <a:gd name="T29" fmla="*/ 125 h 194"/>
                <a:gd name="T30" fmla="*/ 169 w 205"/>
                <a:gd name="T31" fmla="*/ 153 h 194"/>
                <a:gd name="T32" fmla="*/ 134 w 205"/>
                <a:gd name="T33" fmla="*/ 125 h 194"/>
                <a:gd name="T34" fmla="*/ 137 w 205"/>
                <a:gd name="T35" fmla="*/ 125 h 194"/>
                <a:gd name="T36" fmla="*/ 165 w 205"/>
                <a:gd name="T37" fmla="*/ 48 h 194"/>
                <a:gd name="T38" fmla="*/ 165 w 205"/>
                <a:gd name="T39" fmla="*/ 47 h 194"/>
                <a:gd name="T40" fmla="*/ 161 w 205"/>
                <a:gd name="T41" fmla="*/ 42 h 194"/>
                <a:gd name="T42" fmla="*/ 109 w 205"/>
                <a:gd name="T43" fmla="*/ 32 h 194"/>
                <a:gd name="T44" fmla="*/ 109 w 205"/>
                <a:gd name="T45" fmla="*/ 164 h 194"/>
                <a:gd name="T46" fmla="*/ 97 w 205"/>
                <a:gd name="T47" fmla="*/ 164 h 194"/>
                <a:gd name="T48" fmla="*/ 97 w 205"/>
                <a:gd name="T49" fmla="*/ 32 h 194"/>
                <a:gd name="T50" fmla="*/ 45 w 205"/>
                <a:gd name="T51" fmla="*/ 42 h 194"/>
                <a:gd name="T52" fmla="*/ 42 w 205"/>
                <a:gd name="T53" fmla="*/ 47 h 194"/>
                <a:gd name="T54" fmla="*/ 40 w 205"/>
                <a:gd name="T55" fmla="*/ 48 h 194"/>
                <a:gd name="T56" fmla="*/ 67 w 205"/>
                <a:gd name="T57" fmla="*/ 125 h 194"/>
                <a:gd name="T58" fmla="*/ 71 w 205"/>
                <a:gd name="T59" fmla="*/ 125 h 194"/>
                <a:gd name="T60" fmla="*/ 35 w 205"/>
                <a:gd name="T61" fmla="*/ 153 h 194"/>
                <a:gd name="T62" fmla="*/ 0 w 205"/>
                <a:gd name="T63" fmla="*/ 125 h 194"/>
                <a:gd name="T64" fmla="*/ 3 w 205"/>
                <a:gd name="T65" fmla="*/ 125 h 194"/>
                <a:gd name="T66" fmla="*/ 32 w 205"/>
                <a:gd name="T67" fmla="*/ 47 h 194"/>
                <a:gd name="T68" fmla="*/ 29 w 205"/>
                <a:gd name="T69" fmla="*/ 45 h 194"/>
                <a:gd name="T70" fmla="*/ 32 w 205"/>
                <a:gd name="T71" fmla="*/ 33 h 194"/>
                <a:gd name="T72" fmla="*/ 40 w 205"/>
                <a:gd name="T73" fmla="*/ 32 h 194"/>
                <a:gd name="T74" fmla="*/ 97 w 205"/>
                <a:gd name="T75" fmla="*/ 20 h 194"/>
                <a:gd name="T76" fmla="*/ 97 w 205"/>
                <a:gd name="T77" fmla="*/ 15 h 194"/>
                <a:gd name="T78" fmla="*/ 94 w 205"/>
                <a:gd name="T79" fmla="*/ 9 h 194"/>
                <a:gd name="T80" fmla="*/ 103 w 205"/>
                <a:gd name="T81" fmla="*/ 0 h 194"/>
                <a:gd name="T82" fmla="*/ 112 w 205"/>
                <a:gd name="T83" fmla="*/ 9 h 194"/>
                <a:gd name="T84" fmla="*/ 109 w 205"/>
                <a:gd name="T85" fmla="*/ 15 h 194"/>
                <a:gd name="T86" fmla="*/ 109 w 205"/>
                <a:gd name="T87" fmla="*/ 20 h 194"/>
                <a:gd name="T88" fmla="*/ 167 w 205"/>
                <a:gd name="T89" fmla="*/ 32 h 194"/>
                <a:gd name="T90" fmla="*/ 175 w 205"/>
                <a:gd name="T91" fmla="*/ 33 h 194"/>
                <a:gd name="T92" fmla="*/ 177 w 205"/>
                <a:gd name="T93" fmla="*/ 45 h 194"/>
                <a:gd name="T94" fmla="*/ 174 w 205"/>
                <a:gd name="T95" fmla="*/ 48 h 194"/>
                <a:gd name="T96" fmla="*/ 201 w 205"/>
                <a:gd name="T97" fmla="*/ 125 h 194"/>
                <a:gd name="T98" fmla="*/ 205 w 205"/>
                <a:gd name="T99" fmla="*/ 125 h 194"/>
                <a:gd name="T100" fmla="*/ 35 w 205"/>
                <a:gd name="T101" fmla="*/ 57 h 194"/>
                <a:gd name="T102" fmla="*/ 12 w 205"/>
                <a:gd name="T103" fmla="*/ 125 h 194"/>
                <a:gd name="T104" fmla="*/ 58 w 205"/>
                <a:gd name="T105" fmla="*/ 125 h 194"/>
                <a:gd name="T106" fmla="*/ 58 w 205"/>
                <a:gd name="T107" fmla="*/ 125 h 194"/>
                <a:gd name="T108" fmla="*/ 35 w 205"/>
                <a:gd name="T109" fmla="*/ 57 h 194"/>
                <a:gd name="T110" fmla="*/ 192 w 205"/>
                <a:gd name="T111" fmla="*/ 125 h 194"/>
                <a:gd name="T112" fmla="*/ 169 w 205"/>
                <a:gd name="T113" fmla="*/ 57 h 194"/>
                <a:gd name="T114" fmla="*/ 146 w 205"/>
                <a:gd name="T115" fmla="*/ 125 h 194"/>
                <a:gd name="T116" fmla="*/ 192 w 205"/>
                <a:gd name="T117" fmla="*/ 125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05" h="194">
                  <a:moveTo>
                    <a:pt x="86" y="179"/>
                  </a:moveTo>
                  <a:cubicBezTo>
                    <a:pt x="82" y="179"/>
                    <a:pt x="80" y="177"/>
                    <a:pt x="80" y="174"/>
                  </a:cubicBezTo>
                  <a:cubicBezTo>
                    <a:pt x="80" y="170"/>
                    <a:pt x="82" y="168"/>
                    <a:pt x="86" y="168"/>
                  </a:cubicBezTo>
                  <a:cubicBezTo>
                    <a:pt x="121" y="168"/>
                    <a:pt x="121" y="168"/>
                    <a:pt x="121" y="168"/>
                  </a:cubicBezTo>
                  <a:cubicBezTo>
                    <a:pt x="124" y="168"/>
                    <a:pt x="127" y="170"/>
                    <a:pt x="127" y="174"/>
                  </a:cubicBezTo>
                  <a:cubicBezTo>
                    <a:pt x="127" y="177"/>
                    <a:pt x="124" y="179"/>
                    <a:pt x="121" y="179"/>
                  </a:cubicBezTo>
                  <a:lnTo>
                    <a:pt x="86" y="179"/>
                  </a:lnTo>
                  <a:close/>
                  <a:moveTo>
                    <a:pt x="137" y="182"/>
                  </a:moveTo>
                  <a:cubicBezTo>
                    <a:pt x="69" y="182"/>
                    <a:pt x="69" y="182"/>
                    <a:pt x="69" y="182"/>
                  </a:cubicBezTo>
                  <a:cubicBezTo>
                    <a:pt x="66" y="182"/>
                    <a:pt x="63" y="185"/>
                    <a:pt x="63" y="188"/>
                  </a:cubicBezTo>
                  <a:cubicBezTo>
                    <a:pt x="63" y="191"/>
                    <a:pt x="66" y="194"/>
                    <a:pt x="69" y="194"/>
                  </a:cubicBezTo>
                  <a:cubicBezTo>
                    <a:pt x="137" y="194"/>
                    <a:pt x="137" y="194"/>
                    <a:pt x="137" y="194"/>
                  </a:cubicBezTo>
                  <a:cubicBezTo>
                    <a:pt x="141" y="194"/>
                    <a:pt x="143" y="191"/>
                    <a:pt x="143" y="188"/>
                  </a:cubicBezTo>
                  <a:cubicBezTo>
                    <a:pt x="143" y="185"/>
                    <a:pt x="141" y="182"/>
                    <a:pt x="137" y="182"/>
                  </a:cubicBezTo>
                  <a:close/>
                  <a:moveTo>
                    <a:pt x="205" y="125"/>
                  </a:moveTo>
                  <a:cubicBezTo>
                    <a:pt x="205" y="140"/>
                    <a:pt x="189" y="153"/>
                    <a:pt x="169" y="153"/>
                  </a:cubicBezTo>
                  <a:cubicBezTo>
                    <a:pt x="150" y="153"/>
                    <a:pt x="134" y="140"/>
                    <a:pt x="134" y="125"/>
                  </a:cubicBezTo>
                  <a:cubicBezTo>
                    <a:pt x="137" y="125"/>
                    <a:pt x="137" y="125"/>
                    <a:pt x="137" y="125"/>
                  </a:cubicBezTo>
                  <a:cubicBezTo>
                    <a:pt x="165" y="48"/>
                    <a:pt x="165" y="48"/>
                    <a:pt x="165" y="48"/>
                  </a:cubicBezTo>
                  <a:cubicBezTo>
                    <a:pt x="165" y="48"/>
                    <a:pt x="165" y="47"/>
                    <a:pt x="165" y="47"/>
                  </a:cubicBezTo>
                  <a:cubicBezTo>
                    <a:pt x="163" y="46"/>
                    <a:pt x="162" y="44"/>
                    <a:pt x="161" y="42"/>
                  </a:cubicBezTo>
                  <a:cubicBezTo>
                    <a:pt x="148" y="36"/>
                    <a:pt x="129" y="33"/>
                    <a:pt x="109" y="32"/>
                  </a:cubicBezTo>
                  <a:cubicBezTo>
                    <a:pt x="109" y="164"/>
                    <a:pt x="109" y="164"/>
                    <a:pt x="109" y="164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32"/>
                    <a:pt x="97" y="32"/>
                    <a:pt x="97" y="32"/>
                  </a:cubicBezTo>
                  <a:cubicBezTo>
                    <a:pt x="77" y="33"/>
                    <a:pt x="58" y="36"/>
                    <a:pt x="45" y="42"/>
                  </a:cubicBezTo>
                  <a:cubicBezTo>
                    <a:pt x="45" y="44"/>
                    <a:pt x="44" y="46"/>
                    <a:pt x="42" y="47"/>
                  </a:cubicBezTo>
                  <a:cubicBezTo>
                    <a:pt x="41" y="48"/>
                    <a:pt x="40" y="48"/>
                    <a:pt x="40" y="48"/>
                  </a:cubicBezTo>
                  <a:cubicBezTo>
                    <a:pt x="67" y="125"/>
                    <a:pt x="67" y="125"/>
                    <a:pt x="67" y="125"/>
                  </a:cubicBezTo>
                  <a:cubicBezTo>
                    <a:pt x="71" y="125"/>
                    <a:pt x="71" y="125"/>
                    <a:pt x="71" y="125"/>
                  </a:cubicBezTo>
                  <a:cubicBezTo>
                    <a:pt x="71" y="140"/>
                    <a:pt x="55" y="153"/>
                    <a:pt x="35" y="153"/>
                  </a:cubicBezTo>
                  <a:cubicBezTo>
                    <a:pt x="16" y="153"/>
                    <a:pt x="0" y="140"/>
                    <a:pt x="0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0" y="46"/>
                    <a:pt x="29" y="45"/>
                  </a:cubicBezTo>
                  <a:cubicBezTo>
                    <a:pt x="27" y="41"/>
                    <a:pt x="28" y="35"/>
                    <a:pt x="32" y="33"/>
                  </a:cubicBezTo>
                  <a:cubicBezTo>
                    <a:pt x="34" y="31"/>
                    <a:pt x="37" y="31"/>
                    <a:pt x="40" y="32"/>
                  </a:cubicBezTo>
                  <a:cubicBezTo>
                    <a:pt x="54" y="25"/>
                    <a:pt x="75" y="21"/>
                    <a:pt x="97" y="20"/>
                  </a:cubicBezTo>
                  <a:cubicBezTo>
                    <a:pt x="97" y="15"/>
                    <a:pt x="97" y="15"/>
                    <a:pt x="97" y="15"/>
                  </a:cubicBezTo>
                  <a:cubicBezTo>
                    <a:pt x="95" y="14"/>
                    <a:pt x="94" y="11"/>
                    <a:pt x="94" y="9"/>
                  </a:cubicBezTo>
                  <a:cubicBezTo>
                    <a:pt x="94" y="4"/>
                    <a:pt x="98" y="0"/>
                    <a:pt x="103" y="0"/>
                  </a:cubicBezTo>
                  <a:cubicBezTo>
                    <a:pt x="108" y="0"/>
                    <a:pt x="112" y="4"/>
                    <a:pt x="112" y="9"/>
                  </a:cubicBezTo>
                  <a:cubicBezTo>
                    <a:pt x="112" y="11"/>
                    <a:pt x="111" y="14"/>
                    <a:pt x="109" y="15"/>
                  </a:cubicBezTo>
                  <a:cubicBezTo>
                    <a:pt x="109" y="20"/>
                    <a:pt x="109" y="20"/>
                    <a:pt x="109" y="20"/>
                  </a:cubicBezTo>
                  <a:cubicBezTo>
                    <a:pt x="131" y="21"/>
                    <a:pt x="152" y="25"/>
                    <a:pt x="167" y="32"/>
                  </a:cubicBezTo>
                  <a:cubicBezTo>
                    <a:pt x="169" y="31"/>
                    <a:pt x="172" y="31"/>
                    <a:pt x="175" y="33"/>
                  </a:cubicBezTo>
                  <a:cubicBezTo>
                    <a:pt x="179" y="35"/>
                    <a:pt x="180" y="41"/>
                    <a:pt x="177" y="45"/>
                  </a:cubicBezTo>
                  <a:cubicBezTo>
                    <a:pt x="176" y="46"/>
                    <a:pt x="175" y="47"/>
                    <a:pt x="174" y="48"/>
                  </a:cubicBezTo>
                  <a:cubicBezTo>
                    <a:pt x="201" y="125"/>
                    <a:pt x="201" y="125"/>
                    <a:pt x="201" y="125"/>
                  </a:cubicBezTo>
                  <a:lnTo>
                    <a:pt x="205" y="125"/>
                  </a:lnTo>
                  <a:close/>
                  <a:moveTo>
                    <a:pt x="35" y="57"/>
                  </a:moveTo>
                  <a:cubicBezTo>
                    <a:pt x="12" y="125"/>
                    <a:pt x="12" y="125"/>
                    <a:pt x="12" y="125"/>
                  </a:cubicBezTo>
                  <a:cubicBezTo>
                    <a:pt x="58" y="125"/>
                    <a:pt x="58" y="125"/>
                    <a:pt x="58" y="125"/>
                  </a:cubicBezTo>
                  <a:cubicBezTo>
                    <a:pt x="58" y="125"/>
                    <a:pt x="58" y="125"/>
                    <a:pt x="58" y="125"/>
                  </a:cubicBezTo>
                  <a:lnTo>
                    <a:pt x="35" y="57"/>
                  </a:lnTo>
                  <a:close/>
                  <a:moveTo>
                    <a:pt x="192" y="125"/>
                  </a:moveTo>
                  <a:cubicBezTo>
                    <a:pt x="169" y="57"/>
                    <a:pt x="169" y="57"/>
                    <a:pt x="169" y="57"/>
                  </a:cubicBezTo>
                  <a:cubicBezTo>
                    <a:pt x="146" y="125"/>
                    <a:pt x="146" y="125"/>
                    <a:pt x="146" y="125"/>
                  </a:cubicBezTo>
                  <a:cubicBezTo>
                    <a:pt x="192" y="125"/>
                    <a:pt x="192" y="125"/>
                    <a:pt x="192" y="125"/>
                  </a:cubicBezTo>
                  <a:close/>
                </a:path>
              </a:pathLst>
            </a:custGeom>
            <a:solidFill>
              <a:srgbClr val="2F5597"/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>
                <a:latin typeface="Impact" panose="020B0806030902050204" pitchFamily="34" charset="0"/>
              </a:endParaRPr>
            </a:p>
          </p:txBody>
        </p: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9CB40090-C0E9-4245-9C97-41E58EE87D06}"/>
                </a:ext>
              </a:extLst>
            </p:cNvPr>
            <p:cNvGrpSpPr/>
            <p:nvPr/>
          </p:nvGrpSpPr>
          <p:grpSpPr>
            <a:xfrm>
              <a:off x="1449312" y="2653228"/>
              <a:ext cx="381750" cy="468185"/>
              <a:chOff x="3004388" y="724455"/>
              <a:chExt cx="473070" cy="580181"/>
            </a:xfrm>
          </p:grpSpPr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50425BC8-9524-49AA-8586-1E764778E358}"/>
                  </a:ext>
                </a:extLst>
              </p:cNvPr>
              <p:cNvSpPr/>
              <p:nvPr/>
            </p:nvSpPr>
            <p:spPr>
              <a:xfrm>
                <a:off x="3010592" y="724455"/>
                <a:ext cx="296488" cy="55579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100" name="Freeform 83">
                <a:extLst>
                  <a:ext uri="{FF2B5EF4-FFF2-40B4-BE49-F238E27FC236}">
                    <a16:creationId xmlns:a16="http://schemas.microsoft.com/office/drawing/2014/main" id="{82282D34-1A06-4B67-8557-CEA3D6CDCF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04388" y="724455"/>
                <a:ext cx="473070" cy="580181"/>
              </a:xfrm>
              <a:custGeom>
                <a:avLst/>
                <a:gdLst>
                  <a:gd name="T0" fmla="*/ 157 w 157"/>
                  <a:gd name="T1" fmla="*/ 49 h 192"/>
                  <a:gd name="T2" fmla="*/ 155 w 157"/>
                  <a:gd name="T3" fmla="*/ 44 h 192"/>
                  <a:gd name="T4" fmla="*/ 112 w 157"/>
                  <a:gd name="T5" fmla="*/ 1 h 192"/>
                  <a:gd name="T6" fmla="*/ 108 w 157"/>
                  <a:gd name="T7" fmla="*/ 0 h 192"/>
                  <a:gd name="T8" fmla="*/ 108 w 157"/>
                  <a:gd name="T9" fmla="*/ 0 h 192"/>
                  <a:gd name="T10" fmla="*/ 10 w 157"/>
                  <a:gd name="T11" fmla="*/ 0 h 192"/>
                  <a:gd name="T12" fmla="*/ 0 w 157"/>
                  <a:gd name="T13" fmla="*/ 10 h 192"/>
                  <a:gd name="T14" fmla="*/ 0 w 157"/>
                  <a:gd name="T15" fmla="*/ 182 h 192"/>
                  <a:gd name="T16" fmla="*/ 10 w 157"/>
                  <a:gd name="T17" fmla="*/ 192 h 192"/>
                  <a:gd name="T18" fmla="*/ 147 w 157"/>
                  <a:gd name="T19" fmla="*/ 192 h 192"/>
                  <a:gd name="T20" fmla="*/ 157 w 157"/>
                  <a:gd name="T21" fmla="*/ 182 h 192"/>
                  <a:gd name="T22" fmla="*/ 157 w 157"/>
                  <a:gd name="T23" fmla="*/ 49 h 192"/>
                  <a:gd name="T24" fmla="*/ 157 w 157"/>
                  <a:gd name="T25" fmla="*/ 49 h 192"/>
                  <a:gd name="T26" fmla="*/ 114 w 157"/>
                  <a:gd name="T27" fmla="*/ 20 h 192"/>
                  <a:gd name="T28" fmla="*/ 137 w 157"/>
                  <a:gd name="T29" fmla="*/ 43 h 192"/>
                  <a:gd name="T30" fmla="*/ 118 w 157"/>
                  <a:gd name="T31" fmla="*/ 43 h 192"/>
                  <a:gd name="T32" fmla="*/ 114 w 157"/>
                  <a:gd name="T33" fmla="*/ 39 h 192"/>
                  <a:gd name="T34" fmla="*/ 114 w 157"/>
                  <a:gd name="T35" fmla="*/ 20 h 192"/>
                  <a:gd name="T36" fmla="*/ 145 w 157"/>
                  <a:gd name="T37" fmla="*/ 180 h 192"/>
                  <a:gd name="T38" fmla="*/ 12 w 157"/>
                  <a:gd name="T39" fmla="*/ 180 h 192"/>
                  <a:gd name="T40" fmla="*/ 12 w 157"/>
                  <a:gd name="T41" fmla="*/ 12 h 192"/>
                  <a:gd name="T42" fmla="*/ 102 w 157"/>
                  <a:gd name="T43" fmla="*/ 12 h 192"/>
                  <a:gd name="T44" fmla="*/ 102 w 157"/>
                  <a:gd name="T45" fmla="*/ 39 h 192"/>
                  <a:gd name="T46" fmla="*/ 118 w 157"/>
                  <a:gd name="T47" fmla="*/ 55 h 192"/>
                  <a:gd name="T48" fmla="*/ 145 w 157"/>
                  <a:gd name="T49" fmla="*/ 55 h 192"/>
                  <a:gd name="T50" fmla="*/ 145 w 157"/>
                  <a:gd name="T51" fmla="*/ 180 h 192"/>
                  <a:gd name="T52" fmla="*/ 25 w 157"/>
                  <a:gd name="T53" fmla="*/ 125 h 192"/>
                  <a:gd name="T54" fmla="*/ 132 w 157"/>
                  <a:gd name="T55" fmla="*/ 125 h 192"/>
                  <a:gd name="T56" fmla="*/ 132 w 157"/>
                  <a:gd name="T57" fmla="*/ 133 h 192"/>
                  <a:gd name="T58" fmla="*/ 25 w 157"/>
                  <a:gd name="T59" fmla="*/ 133 h 192"/>
                  <a:gd name="T60" fmla="*/ 25 w 157"/>
                  <a:gd name="T61" fmla="*/ 125 h 192"/>
                  <a:gd name="T62" fmla="*/ 25 w 157"/>
                  <a:gd name="T63" fmla="*/ 150 h 192"/>
                  <a:gd name="T64" fmla="*/ 92 w 157"/>
                  <a:gd name="T65" fmla="*/ 150 h 192"/>
                  <a:gd name="T66" fmla="*/ 92 w 157"/>
                  <a:gd name="T67" fmla="*/ 158 h 192"/>
                  <a:gd name="T68" fmla="*/ 25 w 157"/>
                  <a:gd name="T69" fmla="*/ 158 h 192"/>
                  <a:gd name="T70" fmla="*/ 25 w 157"/>
                  <a:gd name="T71" fmla="*/ 150 h 192"/>
                  <a:gd name="T72" fmla="*/ 108 w 157"/>
                  <a:gd name="T73" fmla="*/ 59 h 192"/>
                  <a:gd name="T74" fmla="*/ 49 w 157"/>
                  <a:gd name="T75" fmla="*/ 59 h 192"/>
                  <a:gd name="T76" fmla="*/ 49 w 157"/>
                  <a:gd name="T77" fmla="*/ 51 h 192"/>
                  <a:gd name="T78" fmla="*/ 99 w 157"/>
                  <a:gd name="T79" fmla="*/ 51 h 192"/>
                  <a:gd name="T80" fmla="*/ 108 w 157"/>
                  <a:gd name="T81" fmla="*/ 59 h 192"/>
                  <a:gd name="T82" fmla="*/ 25 w 157"/>
                  <a:gd name="T83" fmla="*/ 76 h 192"/>
                  <a:gd name="T84" fmla="*/ 132 w 157"/>
                  <a:gd name="T85" fmla="*/ 76 h 192"/>
                  <a:gd name="T86" fmla="*/ 132 w 157"/>
                  <a:gd name="T87" fmla="*/ 84 h 192"/>
                  <a:gd name="T88" fmla="*/ 25 w 157"/>
                  <a:gd name="T89" fmla="*/ 84 h 192"/>
                  <a:gd name="T90" fmla="*/ 25 w 157"/>
                  <a:gd name="T91" fmla="*/ 76 h 192"/>
                  <a:gd name="T92" fmla="*/ 25 w 157"/>
                  <a:gd name="T93" fmla="*/ 101 h 192"/>
                  <a:gd name="T94" fmla="*/ 132 w 157"/>
                  <a:gd name="T95" fmla="*/ 101 h 192"/>
                  <a:gd name="T96" fmla="*/ 132 w 157"/>
                  <a:gd name="T97" fmla="*/ 109 h 192"/>
                  <a:gd name="T98" fmla="*/ 25 w 157"/>
                  <a:gd name="T99" fmla="*/ 109 h 192"/>
                  <a:gd name="T100" fmla="*/ 25 w 157"/>
                  <a:gd name="T101" fmla="*/ 101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57" h="192">
                    <a:moveTo>
                      <a:pt x="157" y="49"/>
                    </a:moveTo>
                    <a:cubicBezTo>
                      <a:pt x="157" y="46"/>
                      <a:pt x="157" y="46"/>
                      <a:pt x="155" y="44"/>
                    </a:cubicBezTo>
                    <a:cubicBezTo>
                      <a:pt x="112" y="1"/>
                      <a:pt x="112" y="1"/>
                      <a:pt x="112" y="1"/>
                    </a:cubicBezTo>
                    <a:cubicBezTo>
                      <a:pt x="111" y="0"/>
                      <a:pt x="110" y="0"/>
                      <a:pt x="108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4" y="0"/>
                      <a:pt x="0" y="4"/>
                      <a:pt x="0" y="10"/>
                    </a:cubicBezTo>
                    <a:cubicBezTo>
                      <a:pt x="0" y="182"/>
                      <a:pt x="0" y="182"/>
                      <a:pt x="0" y="182"/>
                    </a:cubicBezTo>
                    <a:cubicBezTo>
                      <a:pt x="0" y="188"/>
                      <a:pt x="4" y="192"/>
                      <a:pt x="10" y="192"/>
                    </a:cubicBezTo>
                    <a:cubicBezTo>
                      <a:pt x="147" y="192"/>
                      <a:pt x="147" y="192"/>
                      <a:pt x="147" y="192"/>
                    </a:cubicBezTo>
                    <a:cubicBezTo>
                      <a:pt x="153" y="192"/>
                      <a:pt x="157" y="188"/>
                      <a:pt x="157" y="182"/>
                    </a:cubicBezTo>
                    <a:cubicBezTo>
                      <a:pt x="157" y="49"/>
                      <a:pt x="157" y="49"/>
                      <a:pt x="157" y="49"/>
                    </a:cubicBezTo>
                    <a:cubicBezTo>
                      <a:pt x="157" y="49"/>
                      <a:pt x="157" y="49"/>
                      <a:pt x="157" y="49"/>
                    </a:cubicBezTo>
                    <a:moveTo>
                      <a:pt x="114" y="20"/>
                    </a:moveTo>
                    <a:cubicBezTo>
                      <a:pt x="137" y="43"/>
                      <a:pt x="137" y="43"/>
                      <a:pt x="137" y="43"/>
                    </a:cubicBezTo>
                    <a:cubicBezTo>
                      <a:pt x="118" y="43"/>
                      <a:pt x="118" y="43"/>
                      <a:pt x="118" y="43"/>
                    </a:cubicBezTo>
                    <a:cubicBezTo>
                      <a:pt x="116" y="43"/>
                      <a:pt x="114" y="42"/>
                      <a:pt x="114" y="39"/>
                    </a:cubicBezTo>
                    <a:lnTo>
                      <a:pt x="114" y="20"/>
                    </a:lnTo>
                    <a:close/>
                    <a:moveTo>
                      <a:pt x="145" y="180"/>
                    </a:moveTo>
                    <a:cubicBezTo>
                      <a:pt x="12" y="180"/>
                      <a:pt x="12" y="180"/>
                      <a:pt x="12" y="180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02" y="12"/>
                      <a:pt x="102" y="12"/>
                      <a:pt x="102" y="12"/>
                    </a:cubicBezTo>
                    <a:cubicBezTo>
                      <a:pt x="102" y="39"/>
                      <a:pt x="102" y="39"/>
                      <a:pt x="102" y="39"/>
                    </a:cubicBezTo>
                    <a:cubicBezTo>
                      <a:pt x="102" y="48"/>
                      <a:pt x="109" y="55"/>
                      <a:pt x="118" y="55"/>
                    </a:cubicBezTo>
                    <a:cubicBezTo>
                      <a:pt x="145" y="55"/>
                      <a:pt x="145" y="55"/>
                      <a:pt x="145" y="55"/>
                    </a:cubicBezTo>
                    <a:lnTo>
                      <a:pt x="145" y="180"/>
                    </a:lnTo>
                    <a:close/>
                    <a:moveTo>
                      <a:pt x="25" y="125"/>
                    </a:moveTo>
                    <a:cubicBezTo>
                      <a:pt x="132" y="125"/>
                      <a:pt x="132" y="125"/>
                      <a:pt x="132" y="125"/>
                    </a:cubicBezTo>
                    <a:cubicBezTo>
                      <a:pt x="132" y="133"/>
                      <a:pt x="132" y="133"/>
                      <a:pt x="132" y="133"/>
                    </a:cubicBezTo>
                    <a:cubicBezTo>
                      <a:pt x="25" y="133"/>
                      <a:pt x="25" y="133"/>
                      <a:pt x="25" y="133"/>
                    </a:cubicBezTo>
                    <a:lnTo>
                      <a:pt x="25" y="125"/>
                    </a:lnTo>
                    <a:close/>
                    <a:moveTo>
                      <a:pt x="25" y="150"/>
                    </a:moveTo>
                    <a:cubicBezTo>
                      <a:pt x="92" y="150"/>
                      <a:pt x="92" y="150"/>
                      <a:pt x="92" y="150"/>
                    </a:cubicBezTo>
                    <a:cubicBezTo>
                      <a:pt x="92" y="158"/>
                      <a:pt x="92" y="158"/>
                      <a:pt x="92" y="158"/>
                    </a:cubicBezTo>
                    <a:cubicBezTo>
                      <a:pt x="25" y="158"/>
                      <a:pt x="25" y="158"/>
                      <a:pt x="25" y="158"/>
                    </a:cubicBezTo>
                    <a:lnTo>
                      <a:pt x="25" y="150"/>
                    </a:lnTo>
                    <a:close/>
                    <a:moveTo>
                      <a:pt x="108" y="59"/>
                    </a:moveTo>
                    <a:cubicBezTo>
                      <a:pt x="49" y="59"/>
                      <a:pt x="49" y="59"/>
                      <a:pt x="49" y="59"/>
                    </a:cubicBezTo>
                    <a:cubicBezTo>
                      <a:pt x="49" y="51"/>
                      <a:pt x="49" y="51"/>
                      <a:pt x="49" y="51"/>
                    </a:cubicBezTo>
                    <a:cubicBezTo>
                      <a:pt x="99" y="51"/>
                      <a:pt x="99" y="51"/>
                      <a:pt x="99" y="51"/>
                    </a:cubicBezTo>
                    <a:cubicBezTo>
                      <a:pt x="102" y="55"/>
                      <a:pt x="105" y="58"/>
                      <a:pt x="108" y="59"/>
                    </a:cubicBezTo>
                    <a:moveTo>
                      <a:pt x="25" y="76"/>
                    </a:moveTo>
                    <a:cubicBezTo>
                      <a:pt x="132" y="76"/>
                      <a:pt x="132" y="76"/>
                      <a:pt x="132" y="76"/>
                    </a:cubicBezTo>
                    <a:cubicBezTo>
                      <a:pt x="132" y="84"/>
                      <a:pt x="132" y="84"/>
                      <a:pt x="132" y="84"/>
                    </a:cubicBezTo>
                    <a:cubicBezTo>
                      <a:pt x="25" y="84"/>
                      <a:pt x="25" y="84"/>
                      <a:pt x="25" y="84"/>
                    </a:cubicBezTo>
                    <a:lnTo>
                      <a:pt x="25" y="76"/>
                    </a:lnTo>
                    <a:close/>
                    <a:moveTo>
                      <a:pt x="25" y="101"/>
                    </a:moveTo>
                    <a:cubicBezTo>
                      <a:pt x="132" y="101"/>
                      <a:pt x="132" y="101"/>
                      <a:pt x="132" y="101"/>
                    </a:cubicBezTo>
                    <a:cubicBezTo>
                      <a:pt x="132" y="109"/>
                      <a:pt x="132" y="109"/>
                      <a:pt x="132" y="109"/>
                    </a:cubicBezTo>
                    <a:cubicBezTo>
                      <a:pt x="25" y="109"/>
                      <a:pt x="25" y="109"/>
                      <a:pt x="25" y="109"/>
                    </a:cubicBezTo>
                    <a:lnTo>
                      <a:pt x="25" y="101"/>
                    </a:lnTo>
                    <a:close/>
                  </a:path>
                </a:pathLst>
              </a:custGeom>
              <a:solidFill>
                <a:srgbClr val="2F5597"/>
              </a:solidFill>
              <a:ln>
                <a:noFill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>
                  <a:latin typeface="Impact" panose="020B0806030902050204" pitchFamily="34" charset="0"/>
                </a:endParaRPr>
              </a:p>
            </p:txBody>
          </p:sp>
        </p:grpSp>
      </p:grpSp>
      <p:pic>
        <p:nvPicPr>
          <p:cNvPr id="20" name="그래픽 19">
            <a:extLst>
              <a:ext uri="{FF2B5EF4-FFF2-40B4-BE49-F238E27FC236}">
                <a16:creationId xmlns:a16="http://schemas.microsoft.com/office/drawing/2014/main" id="{DEB21FAB-7172-4B7F-8605-D0A33147AC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64815" y="4441543"/>
            <a:ext cx="1269397" cy="1707429"/>
          </a:xfrm>
          <a:prstGeom prst="rect">
            <a:avLst/>
          </a:prstGeom>
        </p:spPr>
      </p:pic>
      <p:grpSp>
        <p:nvGrpSpPr>
          <p:cNvPr id="70" name="그룹 69">
            <a:extLst>
              <a:ext uri="{FF2B5EF4-FFF2-40B4-BE49-F238E27FC236}">
                <a16:creationId xmlns:a16="http://schemas.microsoft.com/office/drawing/2014/main" id="{EFBCEA31-06F9-49D2-B041-230425D16F39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73" name="그룹 72">
              <a:extLst>
                <a:ext uri="{FF2B5EF4-FFF2-40B4-BE49-F238E27FC236}">
                  <a16:creationId xmlns:a16="http://schemas.microsoft.com/office/drawing/2014/main" id="{249CE343-2711-4C46-B0FA-BFE1D3289098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90" name="평행 사변형 89">
                <a:extLst>
                  <a:ext uri="{FF2B5EF4-FFF2-40B4-BE49-F238E27FC236}">
                    <a16:creationId xmlns:a16="http://schemas.microsoft.com/office/drawing/2014/main" id="{A90FABD3-1490-47BB-9A19-A4D4C69283C8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93" name="평행 사변형 92">
                <a:extLst>
                  <a:ext uri="{FF2B5EF4-FFF2-40B4-BE49-F238E27FC236}">
                    <a16:creationId xmlns:a16="http://schemas.microsoft.com/office/drawing/2014/main" id="{E0312122-B62F-4C8A-9943-56BC6E784FAA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78" name="사각형: 둥근 모서리 77">
              <a:extLst>
                <a:ext uri="{FF2B5EF4-FFF2-40B4-BE49-F238E27FC236}">
                  <a16:creationId xmlns:a16="http://schemas.microsoft.com/office/drawing/2014/main" id="{B6CEA5E7-94AE-464C-BA17-B736FA9D3F73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DCEB3E4-041A-48C7-BA77-B6C7314C3ABF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3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07D94D75-CD37-4E9B-954B-C86387EA5142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-12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신고처리 중점사항 </a:t>
              </a:r>
              <a:endParaRPr lang="en-US" altLang="ko-KR" sz="2000" b="1" kern="0" spc="-12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및 신고 사례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88" name="사각형: 둥근 모서리 87">
              <a:extLst>
                <a:ext uri="{FF2B5EF4-FFF2-40B4-BE49-F238E27FC236}">
                  <a16:creationId xmlns:a16="http://schemas.microsoft.com/office/drawing/2014/main" id="{25E5C0B0-44C5-4844-A1DD-9BDCF472CE1A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</p:spTree>
    <p:extLst>
      <p:ext uri="{BB962C8B-B14F-4D97-AF65-F5344CB8AC3E}">
        <p14:creationId xmlns:p14="http://schemas.microsoft.com/office/powerpoint/2010/main" val="37747371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9296918" y="1309079"/>
            <a:ext cx="57790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공익신고 사례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19" name="그룹 18">
            <a:extLst>
              <a:ext uri="{FF2B5EF4-FFF2-40B4-BE49-F238E27FC236}">
                <a16:creationId xmlns:a16="http://schemas.microsoft.com/office/drawing/2014/main" id="{2FAB7B2B-E63C-4194-BB54-F7C590FCA9EC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CDF8700-3163-4896-A3A5-AED1D49A548E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21" name="그래픽 156">
              <a:extLst>
                <a:ext uri="{FF2B5EF4-FFF2-40B4-BE49-F238E27FC236}">
                  <a16:creationId xmlns:a16="http://schemas.microsoft.com/office/drawing/2014/main" id="{B561CBA1-2528-48D9-B8C7-289E2FF8E7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24302FB5-D085-4077-9136-8968259019E6}"/>
              </a:ext>
            </a:extLst>
          </p:cNvPr>
          <p:cNvGrpSpPr/>
          <p:nvPr/>
        </p:nvGrpSpPr>
        <p:grpSpPr>
          <a:xfrm>
            <a:off x="22878171" y="12291313"/>
            <a:ext cx="1712392" cy="1424239"/>
            <a:chOff x="11439823" y="6145834"/>
            <a:chExt cx="856251" cy="712166"/>
          </a:xfrm>
        </p:grpSpPr>
        <p:sp>
          <p:nvSpPr>
            <p:cNvPr id="23" name="직각 삼각형 22">
              <a:extLst>
                <a:ext uri="{FF2B5EF4-FFF2-40B4-BE49-F238E27FC236}">
                  <a16:creationId xmlns:a16="http://schemas.microsoft.com/office/drawing/2014/main" id="{44D98D92-A58E-45C3-8E14-B9486AE2AD39}"/>
                </a:ext>
              </a:extLst>
            </p:cNvPr>
            <p:cNvSpPr/>
            <p:nvPr/>
          </p:nvSpPr>
          <p:spPr>
            <a:xfrm flipH="1">
              <a:off x="11439823" y="6145834"/>
              <a:ext cx="752176" cy="712166"/>
            </a:xfrm>
            <a:prstGeom prst="rtTriangl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>
                <a:defRPr/>
              </a:pPr>
              <a:endParaRPr lang="ko-KR" altLang="en-US" sz="480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843F6A78-6C8E-4A8F-B677-8677B5AE405C}"/>
                </a:ext>
              </a:extLst>
            </p:cNvPr>
            <p:cNvSpPr/>
            <p:nvPr/>
          </p:nvSpPr>
          <p:spPr>
            <a:xfrm>
              <a:off x="11801207" y="6524608"/>
              <a:ext cx="494867" cy="3231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atinLnBrk="0">
                <a:defRPr/>
              </a:pPr>
              <a:r>
                <a:rPr lang="en-US" altLang="ko-KR" sz="3600" dirty="0">
                  <a:solidFill>
                    <a:prstClr val="white"/>
                  </a:solidFill>
                  <a:latin typeface="KoPubWorld돋움체 Bold" panose="00000800000000000000" pitchFamily="2" charset="-127"/>
                  <a:ea typeface="THE명품고딕EB" panose="02020603020101020101" pitchFamily="18" charset="-127"/>
                </a:rPr>
                <a:t>24</a:t>
              </a:r>
              <a:endParaRPr lang="ko-KR" altLang="en-US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endParaRPr>
            </a:p>
          </p:txBody>
        </p:sp>
      </p:grpSp>
      <p:pic>
        <p:nvPicPr>
          <p:cNvPr id="25" name="_x35181992" descr="EMB000008b000e3">
            <a:extLst>
              <a:ext uri="{FF2B5EF4-FFF2-40B4-BE49-F238E27FC236}">
                <a16:creationId xmlns:a16="http://schemas.microsoft.com/office/drawing/2014/main" id="{8BACC0C6-9037-4F90-93AD-515D4B9F1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7" name="그룹 56">
            <a:extLst>
              <a:ext uri="{FF2B5EF4-FFF2-40B4-BE49-F238E27FC236}">
                <a16:creationId xmlns:a16="http://schemas.microsoft.com/office/drawing/2014/main" id="{52BB148D-31A0-4291-A219-DB3C289CF440}"/>
              </a:ext>
            </a:extLst>
          </p:cNvPr>
          <p:cNvGrpSpPr/>
          <p:nvPr/>
        </p:nvGrpSpPr>
        <p:grpSpPr>
          <a:xfrm>
            <a:off x="1" y="7294265"/>
            <a:ext cx="23153339" cy="729361"/>
            <a:chOff x="-114300" y="4249534"/>
            <a:chExt cx="11577423" cy="364704"/>
          </a:xfrm>
        </p:grpSpPr>
        <p:cxnSp>
          <p:nvCxnSpPr>
            <p:cNvPr id="58" name="Straight Connector 6">
              <a:extLst>
                <a:ext uri="{FF2B5EF4-FFF2-40B4-BE49-F238E27FC236}">
                  <a16:creationId xmlns:a16="http://schemas.microsoft.com/office/drawing/2014/main" id="{B164ADDC-1A32-48EC-9EAB-2289A2D63AAF}"/>
                </a:ext>
              </a:extLst>
            </p:cNvPr>
            <p:cNvCxnSpPr>
              <a:cxnSpLocks/>
              <a:endCxn id="59" idx="6"/>
            </p:cNvCxnSpPr>
            <p:nvPr/>
          </p:nvCxnSpPr>
          <p:spPr>
            <a:xfrm>
              <a:off x="-114300" y="4431886"/>
              <a:ext cx="11577423" cy="0"/>
            </a:xfrm>
            <a:prstGeom prst="line">
              <a:avLst/>
            </a:prstGeom>
            <a:ln w="57150" cap="rnd">
              <a:solidFill>
                <a:schemeClr val="bg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Oval 11">
              <a:extLst>
                <a:ext uri="{FF2B5EF4-FFF2-40B4-BE49-F238E27FC236}">
                  <a16:creationId xmlns:a16="http://schemas.microsoft.com/office/drawing/2014/main" id="{6D2FB419-BBE1-4C57-937D-3BB38CB5CFE2}"/>
                </a:ext>
              </a:extLst>
            </p:cNvPr>
            <p:cNvSpPr/>
            <p:nvPr/>
          </p:nvSpPr>
          <p:spPr>
            <a:xfrm>
              <a:off x="11112330" y="4249534"/>
              <a:ext cx="350793" cy="364704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828515">
                <a:defRPr/>
              </a:pPr>
              <a:endParaRPr lang="en-US" sz="3136" b="1" dirty="0">
                <a:solidFill>
                  <a:srgbClr val="FFFFFF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endParaRPr>
            </a:p>
          </p:txBody>
        </p:sp>
        <p:sp>
          <p:nvSpPr>
            <p:cNvPr id="60" name="Oval 16">
              <a:extLst>
                <a:ext uri="{FF2B5EF4-FFF2-40B4-BE49-F238E27FC236}">
                  <a16:creationId xmlns:a16="http://schemas.microsoft.com/office/drawing/2014/main" id="{54E1048C-FBEE-4D05-86D8-DB9C8FEB2DEB}"/>
                </a:ext>
              </a:extLst>
            </p:cNvPr>
            <p:cNvSpPr/>
            <p:nvPr/>
          </p:nvSpPr>
          <p:spPr>
            <a:xfrm>
              <a:off x="11190144" y="4330438"/>
              <a:ext cx="195158" cy="202898"/>
            </a:xfrm>
            <a:prstGeom prst="ellipse">
              <a:avLst/>
            </a:prstGeom>
            <a:solidFill>
              <a:schemeClr val="accent5"/>
            </a:solidFill>
            <a:ln w="381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828515">
                <a:defRPr/>
              </a:pPr>
              <a:endParaRPr lang="en-US" sz="3136" b="1" dirty="0">
                <a:solidFill>
                  <a:srgbClr val="FFFFFF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endParaRPr>
            </a:p>
          </p:txBody>
        </p:sp>
      </p:grpSp>
      <p:sp>
        <p:nvSpPr>
          <p:cNvPr id="48" name="평행 사변형 47">
            <a:extLst>
              <a:ext uri="{FF2B5EF4-FFF2-40B4-BE49-F238E27FC236}">
                <a16:creationId xmlns:a16="http://schemas.microsoft.com/office/drawing/2014/main" id="{F327712D-1F12-4309-A629-6A7380FC3048}"/>
              </a:ext>
            </a:extLst>
          </p:cNvPr>
          <p:cNvSpPr/>
          <p:nvPr/>
        </p:nvSpPr>
        <p:spPr>
          <a:xfrm flipH="1">
            <a:off x="2042487" y="6719916"/>
            <a:ext cx="3282670" cy="1063469"/>
          </a:xfrm>
          <a:prstGeom prst="parallelogram">
            <a:avLst>
              <a:gd name="adj" fmla="val 78729"/>
            </a:avLst>
          </a:prstGeom>
          <a:gradFill>
            <a:gsLst>
              <a:gs pos="46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B36C03E6-1D57-4562-B19E-7AE9DEE4ACD4}"/>
              </a:ext>
            </a:extLst>
          </p:cNvPr>
          <p:cNvSpPr/>
          <p:nvPr/>
        </p:nvSpPr>
        <p:spPr>
          <a:xfrm>
            <a:off x="4000240" y="3859637"/>
            <a:ext cx="18877917" cy="2924130"/>
          </a:xfrm>
          <a:prstGeom prst="rect">
            <a:avLst/>
          </a:prstGeom>
          <a:solidFill>
            <a:srgbClr val="F0F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0A7C59EA-9288-4DEF-A81D-73A832709605}"/>
              </a:ext>
            </a:extLst>
          </p:cNvPr>
          <p:cNvSpPr/>
          <p:nvPr/>
        </p:nvSpPr>
        <p:spPr>
          <a:xfrm>
            <a:off x="1963217" y="3878107"/>
            <a:ext cx="3282680" cy="2882714"/>
          </a:xfrm>
          <a:prstGeom prst="roundRect">
            <a:avLst>
              <a:gd name="adj" fmla="val 9454"/>
            </a:avLst>
          </a:prstGeom>
          <a:solidFill>
            <a:srgbClr val="F9FAFD"/>
          </a:solidFill>
          <a:ln w="50800">
            <a:solidFill>
              <a:srgbClr val="1D9F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cxnSp>
        <p:nvCxnSpPr>
          <p:cNvPr id="52" name="직선 연결선 51">
            <a:extLst>
              <a:ext uri="{FF2B5EF4-FFF2-40B4-BE49-F238E27FC236}">
                <a16:creationId xmlns:a16="http://schemas.microsoft.com/office/drawing/2014/main" id="{71B23C9C-A9CD-4D73-8AF9-14AC61E70018}"/>
              </a:ext>
            </a:extLst>
          </p:cNvPr>
          <p:cNvCxnSpPr/>
          <p:nvPr/>
        </p:nvCxnSpPr>
        <p:spPr>
          <a:xfrm>
            <a:off x="5608991" y="4064511"/>
            <a:ext cx="0" cy="2640898"/>
          </a:xfrm>
          <a:prstGeom prst="line">
            <a:avLst/>
          </a:prstGeom>
          <a:ln w="101600" cap="rnd">
            <a:solidFill>
              <a:schemeClr val="tx2">
                <a:lumMod val="40000"/>
                <a:lumOff val="6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02EC67FD-1C44-49AB-A1FC-902DC26853DC}"/>
              </a:ext>
            </a:extLst>
          </p:cNvPr>
          <p:cNvSpPr/>
          <p:nvPr/>
        </p:nvSpPr>
        <p:spPr>
          <a:xfrm>
            <a:off x="6081748" y="4192076"/>
            <a:ext cx="132209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 latinLnBrk="0">
              <a:defRPr/>
            </a:pPr>
            <a:r>
              <a:rPr kumimoji="1" lang="en-US" altLang="ko-KR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&lt;</a:t>
            </a:r>
            <a:r>
              <a:rPr kumimoji="1" lang="ko-KR" altLang="en-US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건강분야</a:t>
            </a:r>
            <a:r>
              <a:rPr kumimoji="1" lang="en-US" altLang="ko-KR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&gt; </a:t>
            </a:r>
            <a:r>
              <a:rPr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1D9FB9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마약류 관리 부실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61D59D8-3F85-40A7-A182-3FBD37A9918A}"/>
              </a:ext>
            </a:extLst>
          </p:cNvPr>
          <p:cNvSpPr txBox="1"/>
          <p:nvPr/>
        </p:nvSpPr>
        <p:spPr>
          <a:xfrm>
            <a:off x="6081749" y="5025027"/>
            <a:ext cx="161025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54" latinLnBrk="0">
              <a:spcAft>
                <a:spcPts val="1200"/>
              </a:spcAft>
              <a:tabLst>
                <a:tab pos="361932" algn="l"/>
              </a:tabLst>
              <a:defRPr/>
            </a:pPr>
            <a:r>
              <a:rPr lang="en-US" altLang="ko-KR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B</a:t>
            </a: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대학병원 소속 </a:t>
            </a:r>
            <a:r>
              <a:rPr lang="en-US" altLang="ko-KR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A</a:t>
            </a: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요양원에서 마약류</a:t>
            </a:r>
            <a:r>
              <a:rPr lang="en-US" altLang="ko-KR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(</a:t>
            </a: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향정신성의약품</a:t>
            </a:r>
            <a:r>
              <a:rPr lang="en-US" altLang="ko-KR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) </a:t>
            </a: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접수대장을 실제와 다르게 기재</a:t>
            </a:r>
            <a:r>
              <a:rPr kumimoji="0" lang="en-US" altLang="ko-KR" sz="3200" b="0" i="0" u="none" strike="noStrike" kern="0" cap="none" spc="0" normalizeH="0" baseline="0" noProof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사용하였다고 신고</a:t>
            </a:r>
          </a:p>
        </p:txBody>
      </p:sp>
      <p:sp>
        <p:nvSpPr>
          <p:cNvPr id="72" name="자유형: 도형 71">
            <a:extLst>
              <a:ext uri="{FF2B5EF4-FFF2-40B4-BE49-F238E27FC236}">
                <a16:creationId xmlns:a16="http://schemas.microsoft.com/office/drawing/2014/main" id="{5567EF81-C1CD-42A2-8C4B-2D61D669DD21}"/>
              </a:ext>
            </a:extLst>
          </p:cNvPr>
          <p:cNvSpPr/>
          <p:nvPr/>
        </p:nvSpPr>
        <p:spPr>
          <a:xfrm rot="10800000">
            <a:off x="2032970" y="3950864"/>
            <a:ext cx="659771" cy="659771"/>
          </a:xfrm>
          <a:custGeom>
            <a:avLst/>
            <a:gdLst>
              <a:gd name="connsiteX0" fmla="*/ 303959 w 329907"/>
              <a:gd name="connsiteY0" fmla="*/ 303959 h 329907"/>
              <a:gd name="connsiteX1" fmla="*/ 241315 w 329907"/>
              <a:gd name="connsiteY1" fmla="*/ 329907 h 329907"/>
              <a:gd name="connsiteX2" fmla="*/ 0 w 329907"/>
              <a:gd name="connsiteY2" fmla="*/ 329907 h 329907"/>
              <a:gd name="connsiteX3" fmla="*/ 329907 w 329907"/>
              <a:gd name="connsiteY3" fmla="*/ 0 h 329907"/>
              <a:gd name="connsiteX4" fmla="*/ 329907 w 329907"/>
              <a:gd name="connsiteY4" fmla="*/ 241315 h 329907"/>
              <a:gd name="connsiteX5" fmla="*/ 303959 w 329907"/>
              <a:gd name="connsiteY5" fmla="*/ 303959 h 329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9907" h="329907">
                <a:moveTo>
                  <a:pt x="303959" y="303959"/>
                </a:moveTo>
                <a:cubicBezTo>
                  <a:pt x="287927" y="319991"/>
                  <a:pt x="265779" y="329907"/>
                  <a:pt x="241315" y="329907"/>
                </a:cubicBezTo>
                <a:lnTo>
                  <a:pt x="0" y="329907"/>
                </a:lnTo>
                <a:lnTo>
                  <a:pt x="329907" y="0"/>
                </a:lnTo>
                <a:lnTo>
                  <a:pt x="329907" y="241315"/>
                </a:lnTo>
                <a:cubicBezTo>
                  <a:pt x="329907" y="265779"/>
                  <a:pt x="319991" y="287927"/>
                  <a:pt x="303959" y="303959"/>
                </a:cubicBezTo>
                <a:close/>
              </a:path>
            </a:pathLst>
          </a:custGeom>
          <a:solidFill>
            <a:srgbClr val="1C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81" name="평행 사변형 80">
            <a:extLst>
              <a:ext uri="{FF2B5EF4-FFF2-40B4-BE49-F238E27FC236}">
                <a16:creationId xmlns:a16="http://schemas.microsoft.com/office/drawing/2014/main" id="{446B6D56-7937-49DA-8E99-B6345E01A322}"/>
              </a:ext>
            </a:extLst>
          </p:cNvPr>
          <p:cNvSpPr/>
          <p:nvPr/>
        </p:nvSpPr>
        <p:spPr>
          <a:xfrm flipH="1">
            <a:off x="2042487" y="11504272"/>
            <a:ext cx="3282670" cy="1063469"/>
          </a:xfrm>
          <a:prstGeom prst="parallelogram">
            <a:avLst>
              <a:gd name="adj" fmla="val 78729"/>
            </a:avLst>
          </a:prstGeom>
          <a:gradFill>
            <a:gsLst>
              <a:gs pos="46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C2BC2DEE-D1CE-484D-B0D1-E3145C1A7C7C}"/>
              </a:ext>
            </a:extLst>
          </p:cNvPr>
          <p:cNvSpPr/>
          <p:nvPr/>
        </p:nvSpPr>
        <p:spPr>
          <a:xfrm>
            <a:off x="4000240" y="8643994"/>
            <a:ext cx="18877917" cy="2924130"/>
          </a:xfrm>
          <a:prstGeom prst="rect">
            <a:avLst/>
          </a:prstGeom>
          <a:solidFill>
            <a:srgbClr val="F0F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92" name="사각형: 둥근 모서리 91">
            <a:extLst>
              <a:ext uri="{FF2B5EF4-FFF2-40B4-BE49-F238E27FC236}">
                <a16:creationId xmlns:a16="http://schemas.microsoft.com/office/drawing/2014/main" id="{275EAD2C-CB44-4EBC-8EEF-91861CF624A2}"/>
              </a:ext>
            </a:extLst>
          </p:cNvPr>
          <p:cNvSpPr/>
          <p:nvPr/>
        </p:nvSpPr>
        <p:spPr>
          <a:xfrm>
            <a:off x="1963217" y="8662464"/>
            <a:ext cx="3282680" cy="2882714"/>
          </a:xfrm>
          <a:prstGeom prst="roundRect">
            <a:avLst>
              <a:gd name="adj" fmla="val 9454"/>
            </a:avLst>
          </a:prstGeom>
          <a:solidFill>
            <a:srgbClr val="F9FAFD"/>
          </a:solidFill>
          <a:ln w="50800">
            <a:solidFill>
              <a:srgbClr val="1D9F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cxnSp>
        <p:nvCxnSpPr>
          <p:cNvPr id="93" name="직선 연결선 92">
            <a:extLst>
              <a:ext uri="{FF2B5EF4-FFF2-40B4-BE49-F238E27FC236}">
                <a16:creationId xmlns:a16="http://schemas.microsoft.com/office/drawing/2014/main" id="{F25DFB03-07B0-4D91-A582-811FFD58F3D1}"/>
              </a:ext>
            </a:extLst>
          </p:cNvPr>
          <p:cNvCxnSpPr/>
          <p:nvPr/>
        </p:nvCxnSpPr>
        <p:spPr>
          <a:xfrm>
            <a:off x="5608991" y="8848867"/>
            <a:ext cx="0" cy="2640898"/>
          </a:xfrm>
          <a:prstGeom prst="line">
            <a:avLst/>
          </a:prstGeom>
          <a:ln w="101600" cap="rnd">
            <a:solidFill>
              <a:schemeClr val="tx2">
                <a:lumMod val="40000"/>
                <a:lumOff val="6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직사각형 93">
            <a:extLst>
              <a:ext uri="{FF2B5EF4-FFF2-40B4-BE49-F238E27FC236}">
                <a16:creationId xmlns:a16="http://schemas.microsoft.com/office/drawing/2014/main" id="{43B15FC4-8575-43D8-814E-53E7DE1A7D55}"/>
              </a:ext>
            </a:extLst>
          </p:cNvPr>
          <p:cNvSpPr/>
          <p:nvPr/>
        </p:nvSpPr>
        <p:spPr>
          <a:xfrm>
            <a:off x="6081748" y="8976432"/>
            <a:ext cx="77903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 latinLnBrk="0">
              <a:spcAft>
                <a:spcPts val="1200"/>
              </a:spcAft>
              <a:defRPr/>
            </a:pPr>
            <a:r>
              <a:rPr kumimoji="1" lang="en-US" altLang="ko-KR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&lt;</a:t>
            </a:r>
            <a:r>
              <a:rPr kumimoji="1" lang="ko-KR" altLang="en-US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안전분야</a:t>
            </a:r>
            <a:r>
              <a:rPr kumimoji="1" lang="en-US" altLang="ko-KR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&gt; </a:t>
            </a:r>
            <a:r>
              <a:rPr lang="ko-KR" altLang="en-US" sz="3600" b="1" dirty="0" err="1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1D9FB9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신항</a:t>
            </a:r>
            <a:r>
              <a:rPr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1D9FB9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 도로공사 부실시공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DEBB2CF-269D-4311-B5DA-739967421C8B}"/>
              </a:ext>
            </a:extLst>
          </p:cNvPr>
          <p:cNvSpPr txBox="1"/>
          <p:nvPr/>
        </p:nvSpPr>
        <p:spPr>
          <a:xfrm>
            <a:off x="6081749" y="9809383"/>
            <a:ext cx="15862417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511938">
              <a:tabLst>
                <a:tab pos="361932" algn="l"/>
              </a:tabLst>
              <a:defRPr/>
            </a:pPr>
            <a:r>
              <a:rPr lang="ko-KR" altLang="en-US" sz="2900" kern="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신항</a:t>
            </a: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도로공사 중 </a:t>
            </a:r>
            <a:r>
              <a:rPr lang="en-US" altLang="ko-KR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D</a:t>
            </a: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지역 계곡 배수로 공사를 실시하면서 일부 구간에 대하여 배수로를 미설치하고</a:t>
            </a:r>
            <a:r>
              <a:rPr lang="en-US" altLang="ko-KR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</a:t>
            </a:r>
          </a:p>
          <a:p>
            <a:pPr defTabSz="1511938">
              <a:tabLst>
                <a:tab pos="361932" algn="l"/>
              </a:tabLst>
              <a:defRPr/>
            </a:pP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맨홀 주변 </a:t>
            </a:r>
            <a:r>
              <a:rPr lang="ko-KR" altLang="en-US" sz="2900" kern="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되메우기</a:t>
            </a: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공사를 하지 않는 등 부실시공을 하였다고 신고</a:t>
            </a:r>
            <a:endParaRPr lang="en-US" altLang="ko-KR" sz="2900" kern="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4472C4">
                  <a:lumMod val="50000"/>
                </a:srgb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2F51FB8E-35FA-4D3D-AF86-EA2D7A386DAA}"/>
              </a:ext>
            </a:extLst>
          </p:cNvPr>
          <p:cNvGrpSpPr/>
          <p:nvPr/>
        </p:nvGrpSpPr>
        <p:grpSpPr>
          <a:xfrm>
            <a:off x="2650052" y="9295567"/>
            <a:ext cx="1759563" cy="1880498"/>
            <a:chOff x="1352820" y="4620155"/>
            <a:chExt cx="879839" cy="940310"/>
          </a:xfrm>
        </p:grpSpPr>
        <p:pic>
          <p:nvPicPr>
            <p:cNvPr id="97" name="그래픽 96">
              <a:extLst>
                <a:ext uri="{FF2B5EF4-FFF2-40B4-BE49-F238E27FC236}">
                  <a16:creationId xmlns:a16="http://schemas.microsoft.com/office/drawing/2014/main" id="{FA205B52-76A4-4CFD-8872-398DAEB065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0800000">
              <a:off x="1352820" y="4620155"/>
              <a:ext cx="820407" cy="820407"/>
            </a:xfrm>
            <a:prstGeom prst="rect">
              <a:avLst/>
            </a:prstGeom>
          </p:spPr>
        </p:pic>
        <p:sp>
          <p:nvSpPr>
            <p:cNvPr id="98" name="직사각형 97">
              <a:extLst>
                <a:ext uri="{FF2B5EF4-FFF2-40B4-BE49-F238E27FC236}">
                  <a16:creationId xmlns:a16="http://schemas.microsoft.com/office/drawing/2014/main" id="{FFD4F1CD-5F96-460D-BACA-3C46DF9A0503}"/>
                </a:ext>
              </a:extLst>
            </p:cNvPr>
            <p:cNvSpPr/>
            <p:nvPr/>
          </p:nvSpPr>
          <p:spPr>
            <a:xfrm>
              <a:off x="1824174" y="5240972"/>
              <a:ext cx="408485" cy="3194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맑은 고딕" panose="020F0502020204030204"/>
                <a:ea typeface="맑은 고딕" panose="020B0503020000020004" pitchFamily="34" charset="-127"/>
              </a:endParaRPr>
            </a:p>
          </p:txBody>
        </p:sp>
      </p:grpSp>
      <p:pic>
        <p:nvPicPr>
          <p:cNvPr id="99" name="그래픽 98">
            <a:extLst>
              <a:ext uri="{FF2B5EF4-FFF2-40B4-BE49-F238E27FC236}">
                <a16:creationId xmlns:a16="http://schemas.microsoft.com/office/drawing/2014/main" id="{AFF443C7-6551-4B07-A94E-7956262CF3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15387" y="9896797"/>
            <a:ext cx="767640" cy="1213367"/>
          </a:xfrm>
          <a:prstGeom prst="rect">
            <a:avLst/>
          </a:prstGeom>
        </p:spPr>
      </p:pic>
      <p:pic>
        <p:nvPicPr>
          <p:cNvPr id="100" name="그래픽 99">
            <a:extLst>
              <a:ext uri="{FF2B5EF4-FFF2-40B4-BE49-F238E27FC236}">
                <a16:creationId xmlns:a16="http://schemas.microsoft.com/office/drawing/2014/main" id="{367F89DA-8145-4386-AA16-2F74A05F4C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470407" y="10280140"/>
            <a:ext cx="611766" cy="611766"/>
          </a:xfrm>
          <a:prstGeom prst="rect">
            <a:avLst/>
          </a:prstGeom>
        </p:spPr>
      </p:pic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BE6880BF-651B-41B0-8C7C-5EBD7437A7D1}"/>
              </a:ext>
            </a:extLst>
          </p:cNvPr>
          <p:cNvSpPr/>
          <p:nvPr/>
        </p:nvSpPr>
        <p:spPr>
          <a:xfrm rot="10800000">
            <a:off x="2032970" y="8760776"/>
            <a:ext cx="659771" cy="659771"/>
          </a:xfrm>
          <a:custGeom>
            <a:avLst/>
            <a:gdLst>
              <a:gd name="connsiteX0" fmla="*/ 303959 w 329907"/>
              <a:gd name="connsiteY0" fmla="*/ 303959 h 329907"/>
              <a:gd name="connsiteX1" fmla="*/ 241315 w 329907"/>
              <a:gd name="connsiteY1" fmla="*/ 329907 h 329907"/>
              <a:gd name="connsiteX2" fmla="*/ 0 w 329907"/>
              <a:gd name="connsiteY2" fmla="*/ 329907 h 329907"/>
              <a:gd name="connsiteX3" fmla="*/ 329907 w 329907"/>
              <a:gd name="connsiteY3" fmla="*/ 0 h 329907"/>
              <a:gd name="connsiteX4" fmla="*/ 329907 w 329907"/>
              <a:gd name="connsiteY4" fmla="*/ 241315 h 329907"/>
              <a:gd name="connsiteX5" fmla="*/ 303959 w 329907"/>
              <a:gd name="connsiteY5" fmla="*/ 303959 h 329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9907" h="329907">
                <a:moveTo>
                  <a:pt x="303959" y="303959"/>
                </a:moveTo>
                <a:cubicBezTo>
                  <a:pt x="287927" y="319991"/>
                  <a:pt x="265779" y="329907"/>
                  <a:pt x="241315" y="329907"/>
                </a:cubicBezTo>
                <a:lnTo>
                  <a:pt x="0" y="329907"/>
                </a:lnTo>
                <a:lnTo>
                  <a:pt x="329907" y="0"/>
                </a:lnTo>
                <a:lnTo>
                  <a:pt x="329907" y="241315"/>
                </a:lnTo>
                <a:cubicBezTo>
                  <a:pt x="329907" y="265779"/>
                  <a:pt x="319991" y="287927"/>
                  <a:pt x="303959" y="303959"/>
                </a:cubicBezTo>
                <a:close/>
              </a:path>
            </a:pathLst>
          </a:custGeom>
          <a:solidFill>
            <a:srgbClr val="1C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7468F7D0-4695-47CB-BF38-897D30A4CB23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61" name="그룹 60">
              <a:extLst>
                <a:ext uri="{FF2B5EF4-FFF2-40B4-BE49-F238E27FC236}">
                  <a16:creationId xmlns:a16="http://schemas.microsoft.com/office/drawing/2014/main" id="{51017BA3-FA28-490A-8F0C-54D900FE5286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66" name="평행 사변형 65">
                <a:extLst>
                  <a:ext uri="{FF2B5EF4-FFF2-40B4-BE49-F238E27FC236}">
                    <a16:creationId xmlns:a16="http://schemas.microsoft.com/office/drawing/2014/main" id="{A6D64A66-7CD3-4EE2-BA63-FAF973271D2C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67" name="평행 사변형 66">
                <a:extLst>
                  <a:ext uri="{FF2B5EF4-FFF2-40B4-BE49-F238E27FC236}">
                    <a16:creationId xmlns:a16="http://schemas.microsoft.com/office/drawing/2014/main" id="{2E129998-7066-42D1-91FC-A71DE95775AE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62" name="사각형: 둥근 모서리 61">
              <a:extLst>
                <a:ext uri="{FF2B5EF4-FFF2-40B4-BE49-F238E27FC236}">
                  <a16:creationId xmlns:a16="http://schemas.microsoft.com/office/drawing/2014/main" id="{6B3B6958-368F-4749-A5D4-83272DAD3993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430F8A7-4ADD-455A-83BF-5B9FDEB2763C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3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51F07BC-E6C9-41FB-8B1F-2CE02B0D8CC7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-12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신고처리 중점사항 </a:t>
              </a:r>
              <a:endParaRPr lang="en-US" altLang="ko-KR" sz="2000" b="1" kern="0" spc="-12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및 신고 사례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65" name="사각형: 둥근 모서리 64">
              <a:extLst>
                <a:ext uri="{FF2B5EF4-FFF2-40B4-BE49-F238E27FC236}">
                  <a16:creationId xmlns:a16="http://schemas.microsoft.com/office/drawing/2014/main" id="{E78ACC05-170B-4F31-8732-05602F141083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9" name="직각 삼각형 8">
            <a:extLst>
              <a:ext uri="{FF2B5EF4-FFF2-40B4-BE49-F238E27FC236}">
                <a16:creationId xmlns:a16="http://schemas.microsoft.com/office/drawing/2014/main" id="{689E6A94-B21A-4A0A-BD1D-D8CF0B097F07}"/>
              </a:ext>
            </a:extLst>
          </p:cNvPr>
          <p:cNvSpPr/>
          <p:nvPr/>
        </p:nvSpPr>
        <p:spPr>
          <a:xfrm rot="16200000">
            <a:off x="22446115" y="6357498"/>
            <a:ext cx="427154" cy="427154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89" name="직각 삼각형 88">
            <a:extLst>
              <a:ext uri="{FF2B5EF4-FFF2-40B4-BE49-F238E27FC236}">
                <a16:creationId xmlns:a16="http://schemas.microsoft.com/office/drawing/2014/main" id="{D79E3F13-FD9F-4613-A8C1-AED4C3582302}"/>
              </a:ext>
            </a:extLst>
          </p:cNvPr>
          <p:cNvSpPr/>
          <p:nvPr/>
        </p:nvSpPr>
        <p:spPr>
          <a:xfrm rot="16200000">
            <a:off x="22446115" y="11120656"/>
            <a:ext cx="427154" cy="427154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B910D9BB-3F86-4B0A-B895-B2D62E5B40A4}"/>
              </a:ext>
            </a:extLst>
          </p:cNvPr>
          <p:cNvGrpSpPr/>
          <p:nvPr/>
        </p:nvGrpSpPr>
        <p:grpSpPr>
          <a:xfrm>
            <a:off x="2666312" y="4691153"/>
            <a:ext cx="1652756" cy="1707451"/>
            <a:chOff x="1326608" y="2312186"/>
            <a:chExt cx="848634" cy="876718"/>
          </a:xfrm>
        </p:grpSpPr>
        <p:pic>
          <p:nvPicPr>
            <p:cNvPr id="50" name="그래픽 49">
              <a:extLst>
                <a:ext uri="{FF2B5EF4-FFF2-40B4-BE49-F238E27FC236}">
                  <a16:creationId xmlns:a16="http://schemas.microsoft.com/office/drawing/2014/main" id="{8DDD31BA-C426-48EC-A6FC-7165042EE3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326608" y="2312186"/>
              <a:ext cx="536974" cy="405855"/>
            </a:xfrm>
            <a:prstGeom prst="rect">
              <a:avLst/>
            </a:prstGeom>
          </p:spPr>
        </p:pic>
        <p:pic>
          <p:nvPicPr>
            <p:cNvPr id="53" name="그래픽 52">
              <a:extLst>
                <a:ext uri="{FF2B5EF4-FFF2-40B4-BE49-F238E27FC236}">
                  <a16:creationId xmlns:a16="http://schemas.microsoft.com/office/drawing/2014/main" id="{BE66D24D-9077-4158-B281-8D6A5AA931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 rot="2339450">
              <a:off x="1899729" y="2328509"/>
              <a:ext cx="275513" cy="734702"/>
            </a:xfrm>
            <a:prstGeom prst="rect">
              <a:avLst/>
            </a:prstGeom>
          </p:spPr>
        </p:pic>
        <p:sp>
          <p:nvSpPr>
            <p:cNvPr id="54" name="Freeform 103">
              <a:extLst>
                <a:ext uri="{FF2B5EF4-FFF2-40B4-BE49-F238E27FC236}">
                  <a16:creationId xmlns:a16="http://schemas.microsoft.com/office/drawing/2014/main" id="{882370BC-6B4A-4645-807A-2824813936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11244" y="2998435"/>
              <a:ext cx="131931" cy="190469"/>
            </a:xfrm>
            <a:custGeom>
              <a:avLst/>
              <a:gdLst>
                <a:gd name="T0" fmla="*/ 32 w 64"/>
                <a:gd name="T1" fmla="*/ 92 h 92"/>
                <a:gd name="T2" fmla="*/ 0 w 64"/>
                <a:gd name="T3" fmla="*/ 60 h 92"/>
                <a:gd name="T4" fmla="*/ 5 w 64"/>
                <a:gd name="T5" fmla="*/ 43 h 92"/>
                <a:gd name="T6" fmla="*/ 26 w 64"/>
                <a:gd name="T7" fmla="*/ 4 h 92"/>
                <a:gd name="T8" fmla="*/ 32 w 64"/>
                <a:gd name="T9" fmla="*/ 0 h 92"/>
                <a:gd name="T10" fmla="*/ 37 w 64"/>
                <a:gd name="T11" fmla="*/ 4 h 92"/>
                <a:gd name="T12" fmla="*/ 58 w 64"/>
                <a:gd name="T13" fmla="*/ 43 h 92"/>
                <a:gd name="T14" fmla="*/ 64 w 64"/>
                <a:gd name="T15" fmla="*/ 60 h 92"/>
                <a:gd name="T16" fmla="*/ 32 w 64"/>
                <a:gd name="T17" fmla="*/ 92 h 92"/>
                <a:gd name="T18" fmla="*/ 30 w 64"/>
                <a:gd name="T19" fmla="*/ 64 h 92"/>
                <a:gd name="T20" fmla="*/ 25 w 64"/>
                <a:gd name="T21" fmla="*/ 54 h 92"/>
                <a:gd name="T22" fmla="*/ 24 w 64"/>
                <a:gd name="T23" fmla="*/ 53 h 92"/>
                <a:gd name="T24" fmla="*/ 22 w 64"/>
                <a:gd name="T25" fmla="*/ 54 h 92"/>
                <a:gd name="T26" fmla="*/ 17 w 64"/>
                <a:gd name="T27" fmla="*/ 64 h 92"/>
                <a:gd name="T28" fmla="*/ 16 w 64"/>
                <a:gd name="T29" fmla="*/ 68 h 92"/>
                <a:gd name="T30" fmla="*/ 24 w 64"/>
                <a:gd name="T31" fmla="*/ 76 h 92"/>
                <a:gd name="T32" fmla="*/ 32 w 64"/>
                <a:gd name="T33" fmla="*/ 68 h 92"/>
                <a:gd name="T34" fmla="*/ 30 w 64"/>
                <a:gd name="T35" fmla="*/ 6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4" h="92">
                  <a:moveTo>
                    <a:pt x="32" y="92"/>
                  </a:moveTo>
                  <a:cubicBezTo>
                    <a:pt x="14" y="92"/>
                    <a:pt x="0" y="78"/>
                    <a:pt x="0" y="60"/>
                  </a:cubicBezTo>
                  <a:cubicBezTo>
                    <a:pt x="0" y="54"/>
                    <a:pt x="1" y="48"/>
                    <a:pt x="5" y="43"/>
                  </a:cubicBezTo>
                  <a:cubicBezTo>
                    <a:pt x="8" y="38"/>
                    <a:pt x="21" y="21"/>
                    <a:pt x="26" y="4"/>
                  </a:cubicBezTo>
                  <a:cubicBezTo>
                    <a:pt x="27" y="1"/>
                    <a:pt x="30" y="0"/>
                    <a:pt x="32" y="0"/>
                  </a:cubicBezTo>
                  <a:cubicBezTo>
                    <a:pt x="34" y="0"/>
                    <a:pt x="36" y="1"/>
                    <a:pt x="37" y="4"/>
                  </a:cubicBezTo>
                  <a:cubicBezTo>
                    <a:pt x="42" y="21"/>
                    <a:pt x="55" y="38"/>
                    <a:pt x="58" y="43"/>
                  </a:cubicBezTo>
                  <a:cubicBezTo>
                    <a:pt x="62" y="48"/>
                    <a:pt x="64" y="54"/>
                    <a:pt x="64" y="60"/>
                  </a:cubicBezTo>
                  <a:cubicBezTo>
                    <a:pt x="64" y="78"/>
                    <a:pt x="49" y="92"/>
                    <a:pt x="32" y="92"/>
                  </a:cubicBezTo>
                  <a:close/>
                  <a:moveTo>
                    <a:pt x="30" y="64"/>
                  </a:moveTo>
                  <a:cubicBezTo>
                    <a:pt x="29" y="62"/>
                    <a:pt x="26" y="58"/>
                    <a:pt x="25" y="54"/>
                  </a:cubicBezTo>
                  <a:cubicBezTo>
                    <a:pt x="25" y="53"/>
                    <a:pt x="24" y="53"/>
                    <a:pt x="24" y="53"/>
                  </a:cubicBezTo>
                  <a:cubicBezTo>
                    <a:pt x="23" y="53"/>
                    <a:pt x="22" y="53"/>
                    <a:pt x="22" y="54"/>
                  </a:cubicBezTo>
                  <a:cubicBezTo>
                    <a:pt x="21" y="58"/>
                    <a:pt x="18" y="62"/>
                    <a:pt x="17" y="64"/>
                  </a:cubicBezTo>
                  <a:cubicBezTo>
                    <a:pt x="16" y="65"/>
                    <a:pt x="16" y="66"/>
                    <a:pt x="16" y="68"/>
                  </a:cubicBezTo>
                  <a:cubicBezTo>
                    <a:pt x="16" y="72"/>
                    <a:pt x="19" y="76"/>
                    <a:pt x="24" y="76"/>
                  </a:cubicBezTo>
                  <a:cubicBezTo>
                    <a:pt x="28" y="76"/>
                    <a:pt x="32" y="72"/>
                    <a:pt x="32" y="68"/>
                  </a:cubicBezTo>
                  <a:cubicBezTo>
                    <a:pt x="32" y="66"/>
                    <a:pt x="31" y="65"/>
                    <a:pt x="30" y="64"/>
                  </a:cubicBezTo>
                  <a:close/>
                </a:path>
              </a:pathLst>
            </a:custGeom>
            <a:solidFill>
              <a:srgbClr val="EF3C3A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03512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평행 사변형 135">
            <a:extLst>
              <a:ext uri="{FF2B5EF4-FFF2-40B4-BE49-F238E27FC236}">
                <a16:creationId xmlns:a16="http://schemas.microsoft.com/office/drawing/2014/main" id="{3FE8DCD6-E7B5-49A0-9769-C4A39EE8869B}"/>
              </a:ext>
            </a:extLst>
          </p:cNvPr>
          <p:cNvSpPr/>
          <p:nvPr/>
        </p:nvSpPr>
        <p:spPr>
          <a:xfrm flipH="1">
            <a:off x="2042487" y="6724048"/>
            <a:ext cx="3282670" cy="1063469"/>
          </a:xfrm>
          <a:prstGeom prst="parallelogram">
            <a:avLst>
              <a:gd name="adj" fmla="val 78729"/>
            </a:avLst>
          </a:prstGeom>
          <a:gradFill>
            <a:gsLst>
              <a:gs pos="46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9254391" y="1309079"/>
            <a:ext cx="58641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공익신고 사례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54" name="그룹 53">
            <a:extLst>
              <a:ext uri="{FF2B5EF4-FFF2-40B4-BE49-F238E27FC236}">
                <a16:creationId xmlns:a16="http://schemas.microsoft.com/office/drawing/2014/main" id="{892DCC66-19AE-4F13-9B93-6B0874E4EEB7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A1F3D44-5C50-4656-8494-F2C0E3AB0362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56" name="그래픽 156">
              <a:extLst>
                <a:ext uri="{FF2B5EF4-FFF2-40B4-BE49-F238E27FC236}">
                  <a16:creationId xmlns:a16="http://schemas.microsoft.com/office/drawing/2014/main" id="{C0934427-7215-4348-8AD7-FF63B9D8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7FCD8DCC-16CB-4179-AA01-634599E28990}"/>
              </a:ext>
            </a:extLst>
          </p:cNvPr>
          <p:cNvGrpSpPr/>
          <p:nvPr/>
        </p:nvGrpSpPr>
        <p:grpSpPr>
          <a:xfrm>
            <a:off x="22878171" y="12291313"/>
            <a:ext cx="1712392" cy="1424239"/>
            <a:chOff x="11439823" y="6145834"/>
            <a:chExt cx="856251" cy="712166"/>
          </a:xfrm>
        </p:grpSpPr>
        <p:sp>
          <p:nvSpPr>
            <p:cNvPr id="58" name="직각 삼각형 57">
              <a:extLst>
                <a:ext uri="{FF2B5EF4-FFF2-40B4-BE49-F238E27FC236}">
                  <a16:creationId xmlns:a16="http://schemas.microsoft.com/office/drawing/2014/main" id="{D62F467A-BB3C-44FB-BEA1-6DD504077609}"/>
                </a:ext>
              </a:extLst>
            </p:cNvPr>
            <p:cNvSpPr/>
            <p:nvPr/>
          </p:nvSpPr>
          <p:spPr>
            <a:xfrm flipH="1">
              <a:off x="11439823" y="6145834"/>
              <a:ext cx="752176" cy="712166"/>
            </a:xfrm>
            <a:prstGeom prst="rtTriangl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>
                <a:defRPr/>
              </a:pPr>
              <a:endParaRPr lang="ko-KR" altLang="en-US" sz="480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CCCCEF96-CB58-409D-BEA7-C9AB92987E10}"/>
                </a:ext>
              </a:extLst>
            </p:cNvPr>
            <p:cNvSpPr/>
            <p:nvPr/>
          </p:nvSpPr>
          <p:spPr>
            <a:xfrm>
              <a:off x="11801207" y="6534134"/>
              <a:ext cx="494867" cy="3231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atinLnBrk="0">
                <a:defRPr/>
              </a:pPr>
              <a:r>
                <a:rPr lang="en-US" altLang="ko-KR" sz="3600" dirty="0">
                  <a:solidFill>
                    <a:prstClr val="white"/>
                  </a:solidFill>
                  <a:latin typeface="KoPubWorld돋움체 Bold" panose="00000800000000000000" pitchFamily="2" charset="-127"/>
                  <a:ea typeface="THE명품고딕EB" panose="02020603020101020101" pitchFamily="18" charset="-127"/>
                </a:rPr>
                <a:t>25</a:t>
              </a:r>
              <a:endParaRPr lang="ko-KR" altLang="en-US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endParaRPr>
            </a:p>
          </p:txBody>
        </p:sp>
      </p:grpSp>
      <p:pic>
        <p:nvPicPr>
          <p:cNvPr id="60" name="_x35181992" descr="EMB000008b000e3">
            <a:extLst>
              <a:ext uri="{FF2B5EF4-FFF2-40B4-BE49-F238E27FC236}">
                <a16:creationId xmlns:a16="http://schemas.microsoft.com/office/drawing/2014/main" id="{0984DA52-9C71-4105-82AF-CD595A0AB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직사각형 60">
            <a:extLst>
              <a:ext uri="{FF2B5EF4-FFF2-40B4-BE49-F238E27FC236}">
                <a16:creationId xmlns:a16="http://schemas.microsoft.com/office/drawing/2014/main" id="{D913BACD-3C39-47D6-89E0-240D47670F15}"/>
              </a:ext>
            </a:extLst>
          </p:cNvPr>
          <p:cNvSpPr/>
          <p:nvPr/>
        </p:nvSpPr>
        <p:spPr>
          <a:xfrm>
            <a:off x="4000240" y="3853734"/>
            <a:ext cx="18877917" cy="2948736"/>
          </a:xfrm>
          <a:prstGeom prst="rect">
            <a:avLst/>
          </a:prstGeom>
          <a:solidFill>
            <a:srgbClr val="F0F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DF72AC94-F379-4820-A0B3-2387C3D3500B}"/>
              </a:ext>
            </a:extLst>
          </p:cNvPr>
          <p:cNvSpPr/>
          <p:nvPr/>
        </p:nvSpPr>
        <p:spPr>
          <a:xfrm>
            <a:off x="1963217" y="3883567"/>
            <a:ext cx="3282680" cy="2882714"/>
          </a:xfrm>
          <a:prstGeom prst="roundRect">
            <a:avLst>
              <a:gd name="adj" fmla="val 9454"/>
            </a:avLst>
          </a:prstGeom>
          <a:solidFill>
            <a:srgbClr val="F9FAFD"/>
          </a:solidFill>
          <a:ln w="50800">
            <a:solidFill>
              <a:srgbClr val="1D9F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0B854599-FC10-4FC1-A0CF-E54D86189C68}"/>
              </a:ext>
            </a:extLst>
          </p:cNvPr>
          <p:cNvGrpSpPr/>
          <p:nvPr/>
        </p:nvGrpSpPr>
        <p:grpSpPr>
          <a:xfrm>
            <a:off x="1" y="7294265"/>
            <a:ext cx="23153339" cy="729361"/>
            <a:chOff x="-114300" y="4249534"/>
            <a:chExt cx="11577423" cy="364704"/>
          </a:xfrm>
        </p:grpSpPr>
        <p:cxnSp>
          <p:nvCxnSpPr>
            <p:cNvPr id="64" name="Straight Connector 6">
              <a:extLst>
                <a:ext uri="{FF2B5EF4-FFF2-40B4-BE49-F238E27FC236}">
                  <a16:creationId xmlns:a16="http://schemas.microsoft.com/office/drawing/2014/main" id="{C628DDFC-5528-4B1F-A4F8-EB4975C4D9E6}"/>
                </a:ext>
              </a:extLst>
            </p:cNvPr>
            <p:cNvCxnSpPr>
              <a:cxnSpLocks/>
              <a:endCxn id="65" idx="6"/>
            </p:cNvCxnSpPr>
            <p:nvPr/>
          </p:nvCxnSpPr>
          <p:spPr>
            <a:xfrm>
              <a:off x="-114300" y="4431886"/>
              <a:ext cx="11577423" cy="0"/>
            </a:xfrm>
            <a:prstGeom prst="line">
              <a:avLst/>
            </a:prstGeom>
            <a:ln w="57150" cap="rnd">
              <a:solidFill>
                <a:schemeClr val="bg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Oval 11">
              <a:extLst>
                <a:ext uri="{FF2B5EF4-FFF2-40B4-BE49-F238E27FC236}">
                  <a16:creationId xmlns:a16="http://schemas.microsoft.com/office/drawing/2014/main" id="{9B1B2028-98F9-4109-92F2-9E436C3135CC}"/>
                </a:ext>
              </a:extLst>
            </p:cNvPr>
            <p:cNvSpPr/>
            <p:nvPr/>
          </p:nvSpPr>
          <p:spPr>
            <a:xfrm>
              <a:off x="11112330" y="4249534"/>
              <a:ext cx="350793" cy="364704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828515">
                <a:defRPr/>
              </a:pPr>
              <a:endParaRPr lang="en-US" sz="3136" b="1" dirty="0">
                <a:solidFill>
                  <a:srgbClr val="FFFFFF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endParaRPr>
            </a:p>
          </p:txBody>
        </p:sp>
        <p:sp>
          <p:nvSpPr>
            <p:cNvPr id="66" name="Oval 16">
              <a:extLst>
                <a:ext uri="{FF2B5EF4-FFF2-40B4-BE49-F238E27FC236}">
                  <a16:creationId xmlns:a16="http://schemas.microsoft.com/office/drawing/2014/main" id="{206DFE55-16C6-4EBA-8CD2-AAC3F51B8121}"/>
                </a:ext>
              </a:extLst>
            </p:cNvPr>
            <p:cNvSpPr/>
            <p:nvPr/>
          </p:nvSpPr>
          <p:spPr>
            <a:xfrm>
              <a:off x="11190144" y="4330438"/>
              <a:ext cx="195158" cy="202898"/>
            </a:xfrm>
            <a:prstGeom prst="ellipse">
              <a:avLst/>
            </a:prstGeom>
            <a:solidFill>
              <a:schemeClr val="accent5"/>
            </a:solidFill>
            <a:ln w="381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828515">
                <a:defRPr/>
              </a:pPr>
              <a:endParaRPr lang="en-US" sz="3136" b="1" dirty="0">
                <a:solidFill>
                  <a:srgbClr val="FFFFFF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endParaRPr>
            </a:p>
          </p:txBody>
        </p:sp>
      </p:grp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D38CDEA0-F420-4471-8E17-19AAEF960408}"/>
              </a:ext>
            </a:extLst>
          </p:cNvPr>
          <p:cNvSpPr/>
          <p:nvPr/>
        </p:nvSpPr>
        <p:spPr>
          <a:xfrm>
            <a:off x="6081748" y="4168057"/>
            <a:ext cx="77903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 latinLnBrk="0">
              <a:spcAft>
                <a:spcPts val="1200"/>
              </a:spcAft>
              <a:defRPr/>
            </a:pPr>
            <a:r>
              <a:rPr kumimoji="1" lang="en-US" altLang="ko-KR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&lt;</a:t>
            </a:r>
            <a:r>
              <a:rPr kumimoji="1" lang="ko-KR" altLang="en-US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환경분야</a:t>
            </a:r>
            <a:r>
              <a:rPr kumimoji="1" lang="en-US" altLang="ko-KR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&gt; </a:t>
            </a:r>
            <a:r>
              <a:rPr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1D9FB9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대기오염물질 배출</a:t>
            </a:r>
            <a:endParaRPr lang="en-US" altLang="ko-KR" sz="36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1D9FB9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</p:txBody>
      </p:sp>
      <p:cxnSp>
        <p:nvCxnSpPr>
          <p:cNvPr id="68" name="직선 연결선 67">
            <a:extLst>
              <a:ext uri="{FF2B5EF4-FFF2-40B4-BE49-F238E27FC236}">
                <a16:creationId xmlns:a16="http://schemas.microsoft.com/office/drawing/2014/main" id="{6CF9D823-569F-43A0-AD6C-F92ED6C5DB77}"/>
              </a:ext>
            </a:extLst>
          </p:cNvPr>
          <p:cNvCxnSpPr/>
          <p:nvPr/>
        </p:nvCxnSpPr>
        <p:spPr>
          <a:xfrm>
            <a:off x="5608991" y="4090753"/>
            <a:ext cx="0" cy="2640898"/>
          </a:xfrm>
          <a:prstGeom prst="line">
            <a:avLst/>
          </a:prstGeom>
          <a:ln w="101600" cap="rnd">
            <a:solidFill>
              <a:schemeClr val="tx2">
                <a:lumMod val="40000"/>
                <a:lumOff val="6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69C2C02A-8000-4176-B017-959BFE24AF49}"/>
              </a:ext>
            </a:extLst>
          </p:cNvPr>
          <p:cNvSpPr txBox="1"/>
          <p:nvPr/>
        </p:nvSpPr>
        <p:spPr>
          <a:xfrm>
            <a:off x="6081749" y="5001008"/>
            <a:ext cx="16337446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511938">
              <a:spcAft>
                <a:spcPts val="600"/>
              </a:spcAft>
              <a:tabLst>
                <a:tab pos="361932" algn="l"/>
              </a:tabLst>
              <a:defRPr/>
            </a:pP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플라스틱제품 제조업체에서 도장공정의 대기오염방지시설 내 필터를 규정과 다르게 사용하여 대기오염물질이 충분한 여과과정을 거치지 않고 지속적으로 배출하고 있다고 신고</a:t>
            </a:r>
          </a:p>
        </p:txBody>
      </p:sp>
      <p:sp>
        <p:nvSpPr>
          <p:cNvPr id="138" name="자유형: 도형 137">
            <a:extLst>
              <a:ext uri="{FF2B5EF4-FFF2-40B4-BE49-F238E27FC236}">
                <a16:creationId xmlns:a16="http://schemas.microsoft.com/office/drawing/2014/main" id="{DF113BEF-7834-4681-8114-1F5B55643B20}"/>
              </a:ext>
            </a:extLst>
          </p:cNvPr>
          <p:cNvSpPr/>
          <p:nvPr/>
        </p:nvSpPr>
        <p:spPr>
          <a:xfrm rot="10800000">
            <a:off x="2032970" y="3979338"/>
            <a:ext cx="659771" cy="659771"/>
          </a:xfrm>
          <a:custGeom>
            <a:avLst/>
            <a:gdLst>
              <a:gd name="connsiteX0" fmla="*/ 303959 w 329907"/>
              <a:gd name="connsiteY0" fmla="*/ 303959 h 329907"/>
              <a:gd name="connsiteX1" fmla="*/ 241315 w 329907"/>
              <a:gd name="connsiteY1" fmla="*/ 329907 h 329907"/>
              <a:gd name="connsiteX2" fmla="*/ 0 w 329907"/>
              <a:gd name="connsiteY2" fmla="*/ 329907 h 329907"/>
              <a:gd name="connsiteX3" fmla="*/ 329907 w 329907"/>
              <a:gd name="connsiteY3" fmla="*/ 0 h 329907"/>
              <a:gd name="connsiteX4" fmla="*/ 329907 w 329907"/>
              <a:gd name="connsiteY4" fmla="*/ 241315 h 329907"/>
              <a:gd name="connsiteX5" fmla="*/ 303959 w 329907"/>
              <a:gd name="connsiteY5" fmla="*/ 303959 h 329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9907" h="329907">
                <a:moveTo>
                  <a:pt x="303959" y="303959"/>
                </a:moveTo>
                <a:cubicBezTo>
                  <a:pt x="287927" y="319991"/>
                  <a:pt x="265779" y="329907"/>
                  <a:pt x="241315" y="329907"/>
                </a:cubicBezTo>
                <a:lnTo>
                  <a:pt x="0" y="329907"/>
                </a:lnTo>
                <a:lnTo>
                  <a:pt x="329907" y="0"/>
                </a:lnTo>
                <a:lnTo>
                  <a:pt x="329907" y="241315"/>
                </a:lnTo>
                <a:cubicBezTo>
                  <a:pt x="329907" y="265779"/>
                  <a:pt x="319991" y="287927"/>
                  <a:pt x="303959" y="303959"/>
                </a:cubicBezTo>
                <a:close/>
              </a:path>
            </a:pathLst>
          </a:custGeom>
          <a:solidFill>
            <a:srgbClr val="1C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5E28C1E6-482B-4994-AE79-CF83DEF8F7E8}"/>
              </a:ext>
            </a:extLst>
          </p:cNvPr>
          <p:cNvGrpSpPr/>
          <p:nvPr/>
        </p:nvGrpSpPr>
        <p:grpSpPr>
          <a:xfrm>
            <a:off x="2921895" y="4328524"/>
            <a:ext cx="1709549" cy="2046257"/>
            <a:chOff x="1470568" y="2164179"/>
            <a:chExt cx="854830" cy="1023195"/>
          </a:xfrm>
        </p:grpSpPr>
        <p:sp>
          <p:nvSpPr>
            <p:cNvPr id="97" name="Freeform 10">
              <a:extLst>
                <a:ext uri="{FF2B5EF4-FFF2-40B4-BE49-F238E27FC236}">
                  <a16:creationId xmlns:a16="http://schemas.microsoft.com/office/drawing/2014/main" id="{4DE7B97A-7CD9-4213-8E95-6D856EE4A2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7461" y="2164179"/>
              <a:ext cx="687937" cy="308443"/>
            </a:xfrm>
            <a:custGeom>
              <a:avLst/>
              <a:gdLst>
                <a:gd name="T0" fmla="*/ 174 w 612"/>
                <a:gd name="T1" fmla="*/ 375 h 415"/>
                <a:gd name="T2" fmla="*/ 200 w 612"/>
                <a:gd name="T3" fmla="*/ 345 h 415"/>
                <a:gd name="T4" fmla="*/ 229 w 612"/>
                <a:gd name="T5" fmla="*/ 346 h 415"/>
                <a:gd name="T6" fmla="*/ 329 w 612"/>
                <a:gd name="T7" fmla="*/ 301 h 415"/>
                <a:gd name="T8" fmla="*/ 430 w 612"/>
                <a:gd name="T9" fmla="*/ 328 h 415"/>
                <a:gd name="T10" fmla="*/ 612 w 612"/>
                <a:gd name="T11" fmla="*/ 162 h 415"/>
                <a:gd name="T12" fmla="*/ 432 w 612"/>
                <a:gd name="T13" fmla="*/ 2 h 415"/>
                <a:gd name="T14" fmla="*/ 268 w 612"/>
                <a:gd name="T15" fmla="*/ 96 h 415"/>
                <a:gd name="T16" fmla="*/ 232 w 612"/>
                <a:gd name="T17" fmla="*/ 93 h 415"/>
                <a:gd name="T18" fmla="*/ 96 w 612"/>
                <a:gd name="T19" fmla="*/ 215 h 415"/>
                <a:gd name="T20" fmla="*/ 57 w 612"/>
                <a:gd name="T21" fmla="*/ 238 h 415"/>
                <a:gd name="T22" fmla="*/ 33 w 612"/>
                <a:gd name="T23" fmla="*/ 377 h 415"/>
                <a:gd name="T24" fmla="*/ 174 w 612"/>
                <a:gd name="T25" fmla="*/ 375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2" h="415">
                  <a:moveTo>
                    <a:pt x="174" y="375"/>
                  </a:moveTo>
                  <a:cubicBezTo>
                    <a:pt x="185" y="366"/>
                    <a:pt x="193" y="356"/>
                    <a:pt x="200" y="345"/>
                  </a:cubicBezTo>
                  <a:cubicBezTo>
                    <a:pt x="209" y="346"/>
                    <a:pt x="219" y="347"/>
                    <a:pt x="229" y="346"/>
                  </a:cubicBezTo>
                  <a:cubicBezTo>
                    <a:pt x="268" y="345"/>
                    <a:pt x="304" y="327"/>
                    <a:pt x="329" y="301"/>
                  </a:cubicBezTo>
                  <a:cubicBezTo>
                    <a:pt x="358" y="318"/>
                    <a:pt x="392" y="328"/>
                    <a:pt x="430" y="328"/>
                  </a:cubicBezTo>
                  <a:cubicBezTo>
                    <a:pt x="530" y="326"/>
                    <a:pt x="611" y="252"/>
                    <a:pt x="612" y="162"/>
                  </a:cubicBezTo>
                  <a:cubicBezTo>
                    <a:pt x="612" y="72"/>
                    <a:pt x="532" y="0"/>
                    <a:pt x="432" y="2"/>
                  </a:cubicBezTo>
                  <a:cubicBezTo>
                    <a:pt x="360" y="3"/>
                    <a:pt x="298" y="41"/>
                    <a:pt x="268" y="96"/>
                  </a:cubicBezTo>
                  <a:cubicBezTo>
                    <a:pt x="257" y="94"/>
                    <a:pt x="245" y="93"/>
                    <a:pt x="232" y="93"/>
                  </a:cubicBezTo>
                  <a:cubicBezTo>
                    <a:pt x="161" y="97"/>
                    <a:pt x="103" y="150"/>
                    <a:pt x="96" y="215"/>
                  </a:cubicBezTo>
                  <a:cubicBezTo>
                    <a:pt x="82" y="220"/>
                    <a:pt x="69" y="227"/>
                    <a:pt x="57" y="238"/>
                  </a:cubicBezTo>
                  <a:cubicBezTo>
                    <a:pt x="11" y="277"/>
                    <a:pt x="0" y="339"/>
                    <a:pt x="33" y="377"/>
                  </a:cubicBezTo>
                  <a:cubicBezTo>
                    <a:pt x="65" y="415"/>
                    <a:pt x="128" y="414"/>
                    <a:pt x="174" y="375"/>
                  </a:cubicBezTo>
                  <a:close/>
                </a:path>
              </a:pathLst>
            </a:custGeom>
            <a:solidFill>
              <a:srgbClr val="EF3C3A"/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pPr defTabSz="914354" latinLnBrk="0">
                <a:defRPr/>
              </a:pPr>
              <a:endParaRPr lang="ko-KR" altLang="en-US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endParaRPr>
            </a:p>
          </p:txBody>
        </p:sp>
        <p:pic>
          <p:nvPicPr>
            <p:cNvPr id="4" name="그래픽 3">
              <a:extLst>
                <a:ext uri="{FF2B5EF4-FFF2-40B4-BE49-F238E27FC236}">
                  <a16:creationId xmlns:a16="http://schemas.microsoft.com/office/drawing/2014/main" id="{24BF32DD-FE4C-4633-BA4D-7267DC477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470568" y="2486243"/>
              <a:ext cx="701131" cy="701131"/>
            </a:xfrm>
            <a:prstGeom prst="rect">
              <a:avLst/>
            </a:prstGeom>
          </p:spPr>
        </p:pic>
      </p:grpSp>
      <p:sp>
        <p:nvSpPr>
          <p:cNvPr id="103" name="평행 사변형 102">
            <a:extLst>
              <a:ext uri="{FF2B5EF4-FFF2-40B4-BE49-F238E27FC236}">
                <a16:creationId xmlns:a16="http://schemas.microsoft.com/office/drawing/2014/main" id="{EBA39F46-56B2-41E8-8DDF-48456BECC6BA}"/>
              </a:ext>
            </a:extLst>
          </p:cNvPr>
          <p:cNvSpPr/>
          <p:nvPr/>
        </p:nvSpPr>
        <p:spPr>
          <a:xfrm flipH="1">
            <a:off x="2042487" y="11487135"/>
            <a:ext cx="3282670" cy="1063469"/>
          </a:xfrm>
          <a:prstGeom prst="parallelogram">
            <a:avLst>
              <a:gd name="adj" fmla="val 78729"/>
            </a:avLst>
          </a:prstGeom>
          <a:gradFill>
            <a:gsLst>
              <a:gs pos="46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04" name="직사각형 103">
            <a:extLst>
              <a:ext uri="{FF2B5EF4-FFF2-40B4-BE49-F238E27FC236}">
                <a16:creationId xmlns:a16="http://schemas.microsoft.com/office/drawing/2014/main" id="{D9AFA1CB-C793-4E84-A371-5938701B636C}"/>
              </a:ext>
            </a:extLst>
          </p:cNvPr>
          <p:cNvSpPr/>
          <p:nvPr/>
        </p:nvSpPr>
        <p:spPr>
          <a:xfrm>
            <a:off x="4000240" y="8616821"/>
            <a:ext cx="18877917" cy="2948736"/>
          </a:xfrm>
          <a:prstGeom prst="rect">
            <a:avLst/>
          </a:prstGeom>
          <a:solidFill>
            <a:srgbClr val="F0F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105" name="사각형: 둥근 모서리 104">
            <a:extLst>
              <a:ext uri="{FF2B5EF4-FFF2-40B4-BE49-F238E27FC236}">
                <a16:creationId xmlns:a16="http://schemas.microsoft.com/office/drawing/2014/main" id="{2CBC05CA-1A94-468E-A327-4F7D091F7FD6}"/>
              </a:ext>
            </a:extLst>
          </p:cNvPr>
          <p:cNvSpPr/>
          <p:nvPr/>
        </p:nvSpPr>
        <p:spPr>
          <a:xfrm>
            <a:off x="1963217" y="8646655"/>
            <a:ext cx="3282680" cy="2882714"/>
          </a:xfrm>
          <a:prstGeom prst="roundRect">
            <a:avLst>
              <a:gd name="adj" fmla="val 9454"/>
            </a:avLst>
          </a:prstGeom>
          <a:solidFill>
            <a:srgbClr val="F9FAFD"/>
          </a:solidFill>
          <a:ln w="50800">
            <a:solidFill>
              <a:srgbClr val="1D9F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106" name="직사각형 105">
            <a:extLst>
              <a:ext uri="{FF2B5EF4-FFF2-40B4-BE49-F238E27FC236}">
                <a16:creationId xmlns:a16="http://schemas.microsoft.com/office/drawing/2014/main" id="{F5AFCBAF-232C-4CD0-9364-95787D437038}"/>
              </a:ext>
            </a:extLst>
          </p:cNvPr>
          <p:cNvSpPr/>
          <p:nvPr/>
        </p:nvSpPr>
        <p:spPr>
          <a:xfrm>
            <a:off x="6081747" y="8931145"/>
            <a:ext cx="10674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spcBef>
                <a:spcPct val="0"/>
              </a:spcBef>
              <a:spcAft>
                <a:spcPts val="400"/>
              </a:spcAft>
              <a:buClr>
                <a:prstClr val="black"/>
              </a:buClr>
              <a:buSzPct val="80000"/>
              <a:tabLst>
                <a:tab pos="187317" algn="l"/>
              </a:tabLst>
              <a:defRPr/>
            </a:pPr>
            <a:r>
              <a:rPr kumimoji="1" lang="en-US" altLang="ko-KR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&lt;</a:t>
            </a:r>
            <a:r>
              <a:rPr kumimoji="1" lang="ko-KR" altLang="en-US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소비자이익 분야</a:t>
            </a:r>
            <a:r>
              <a:rPr kumimoji="1" lang="en-US" altLang="ko-KR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&gt; </a:t>
            </a:r>
            <a:r>
              <a:rPr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1D9FB9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수입산 </a:t>
            </a:r>
            <a:r>
              <a:rPr lang="ko-KR" altLang="en-US" sz="3600" b="1" dirty="0" err="1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1D9FB9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유채유</a:t>
            </a:r>
            <a:r>
              <a:rPr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1D9FB9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 원산지 허위표시 판매</a:t>
            </a:r>
            <a:endParaRPr kumimoji="1" lang="ko-KR" altLang="en-US" sz="3600" b="1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rgbClr val="1D9FB9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</p:txBody>
      </p:sp>
      <p:cxnSp>
        <p:nvCxnSpPr>
          <p:cNvPr id="107" name="직선 연결선 106">
            <a:extLst>
              <a:ext uri="{FF2B5EF4-FFF2-40B4-BE49-F238E27FC236}">
                <a16:creationId xmlns:a16="http://schemas.microsoft.com/office/drawing/2014/main" id="{7E189088-0E5F-4FD6-8B98-FF3DD19C0239}"/>
              </a:ext>
            </a:extLst>
          </p:cNvPr>
          <p:cNvCxnSpPr/>
          <p:nvPr/>
        </p:nvCxnSpPr>
        <p:spPr>
          <a:xfrm>
            <a:off x="5608991" y="8853841"/>
            <a:ext cx="0" cy="2640898"/>
          </a:xfrm>
          <a:prstGeom prst="line">
            <a:avLst/>
          </a:prstGeom>
          <a:ln w="101600" cap="rnd">
            <a:solidFill>
              <a:schemeClr val="tx2">
                <a:lumMod val="40000"/>
                <a:lumOff val="6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2E8B12FE-BBCF-4856-A7FB-7B715A29A8C6}"/>
              </a:ext>
            </a:extLst>
          </p:cNvPr>
          <p:cNvSpPr txBox="1"/>
          <p:nvPr/>
        </p:nvSpPr>
        <p:spPr>
          <a:xfrm>
            <a:off x="6081749" y="9764096"/>
            <a:ext cx="15862417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54" latinLnBrk="0">
              <a:spcAft>
                <a:spcPts val="1200"/>
              </a:spcAft>
              <a:defRPr/>
            </a:pPr>
            <a:r>
              <a:rPr lang="en-US" altLang="ko-KR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E</a:t>
            </a: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업체에서 수입 유채씨를 이용해  </a:t>
            </a:r>
            <a:r>
              <a:rPr lang="ko-KR" altLang="en-US" sz="2900" kern="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카놀라유를</a:t>
            </a: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제조하면서 원산지를 국내산으로 허위 표시하여 </a:t>
            </a:r>
            <a:endParaRPr lang="en-US" altLang="ko-KR" sz="2900" kern="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4472C4">
                  <a:lumMod val="50000"/>
                </a:srgb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defTabSz="914354" latinLnBrk="0">
              <a:spcAft>
                <a:spcPts val="1200"/>
              </a:spcAft>
              <a:defRPr/>
            </a:pP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학교 급식용으로 유통하고 있다고 신고 </a:t>
            </a:r>
          </a:p>
        </p:txBody>
      </p:sp>
      <p:sp>
        <p:nvSpPr>
          <p:cNvPr id="109" name="자유형: 도형 108">
            <a:extLst>
              <a:ext uri="{FF2B5EF4-FFF2-40B4-BE49-F238E27FC236}">
                <a16:creationId xmlns:a16="http://schemas.microsoft.com/office/drawing/2014/main" id="{E6A961BB-0FCC-4BA9-B096-CC28F00E87EB}"/>
              </a:ext>
            </a:extLst>
          </p:cNvPr>
          <p:cNvSpPr/>
          <p:nvPr/>
        </p:nvSpPr>
        <p:spPr>
          <a:xfrm rot="10800000">
            <a:off x="2032970" y="8716300"/>
            <a:ext cx="659771" cy="659771"/>
          </a:xfrm>
          <a:custGeom>
            <a:avLst/>
            <a:gdLst>
              <a:gd name="connsiteX0" fmla="*/ 303959 w 329907"/>
              <a:gd name="connsiteY0" fmla="*/ 303959 h 329907"/>
              <a:gd name="connsiteX1" fmla="*/ 241315 w 329907"/>
              <a:gd name="connsiteY1" fmla="*/ 329907 h 329907"/>
              <a:gd name="connsiteX2" fmla="*/ 0 w 329907"/>
              <a:gd name="connsiteY2" fmla="*/ 329907 h 329907"/>
              <a:gd name="connsiteX3" fmla="*/ 329907 w 329907"/>
              <a:gd name="connsiteY3" fmla="*/ 0 h 329907"/>
              <a:gd name="connsiteX4" fmla="*/ 329907 w 329907"/>
              <a:gd name="connsiteY4" fmla="*/ 241315 h 329907"/>
              <a:gd name="connsiteX5" fmla="*/ 303959 w 329907"/>
              <a:gd name="connsiteY5" fmla="*/ 303959 h 329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9907" h="329907">
                <a:moveTo>
                  <a:pt x="303959" y="303959"/>
                </a:moveTo>
                <a:cubicBezTo>
                  <a:pt x="287927" y="319991"/>
                  <a:pt x="265779" y="329907"/>
                  <a:pt x="241315" y="329907"/>
                </a:cubicBezTo>
                <a:lnTo>
                  <a:pt x="0" y="329907"/>
                </a:lnTo>
                <a:lnTo>
                  <a:pt x="329907" y="0"/>
                </a:lnTo>
                <a:lnTo>
                  <a:pt x="329907" y="241315"/>
                </a:lnTo>
                <a:cubicBezTo>
                  <a:pt x="329907" y="265779"/>
                  <a:pt x="319991" y="287927"/>
                  <a:pt x="303959" y="303959"/>
                </a:cubicBezTo>
                <a:close/>
              </a:path>
            </a:pathLst>
          </a:custGeom>
          <a:solidFill>
            <a:srgbClr val="1C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pic>
        <p:nvPicPr>
          <p:cNvPr id="110" name="그래픽 109">
            <a:extLst>
              <a:ext uri="{FF2B5EF4-FFF2-40B4-BE49-F238E27FC236}">
                <a16:creationId xmlns:a16="http://schemas.microsoft.com/office/drawing/2014/main" id="{E316B1F9-5A3F-4DE4-A4A7-8155696671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38083" y="9392430"/>
            <a:ext cx="1538326" cy="1717202"/>
          </a:xfrm>
          <a:prstGeom prst="rect">
            <a:avLst/>
          </a:prstGeom>
        </p:spPr>
      </p:pic>
      <p:grpSp>
        <p:nvGrpSpPr>
          <p:cNvPr id="44" name="그룹 43">
            <a:extLst>
              <a:ext uri="{FF2B5EF4-FFF2-40B4-BE49-F238E27FC236}">
                <a16:creationId xmlns:a16="http://schemas.microsoft.com/office/drawing/2014/main" id="{2A0B3637-2C56-4307-9F46-2988EED9B930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1AA60133-B077-425A-A05F-15468FDB43F2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50" name="평행 사변형 49">
                <a:extLst>
                  <a:ext uri="{FF2B5EF4-FFF2-40B4-BE49-F238E27FC236}">
                    <a16:creationId xmlns:a16="http://schemas.microsoft.com/office/drawing/2014/main" id="{1ECDFC7A-BFD0-4688-8056-4C9B22E4F486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51" name="평행 사변형 50">
                <a:extLst>
                  <a:ext uri="{FF2B5EF4-FFF2-40B4-BE49-F238E27FC236}">
                    <a16:creationId xmlns:a16="http://schemas.microsoft.com/office/drawing/2014/main" id="{8D821B70-30B3-40D6-A85D-CBC4D341BBCF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46" name="사각형: 둥근 모서리 45">
              <a:extLst>
                <a:ext uri="{FF2B5EF4-FFF2-40B4-BE49-F238E27FC236}">
                  <a16:creationId xmlns:a16="http://schemas.microsoft.com/office/drawing/2014/main" id="{4055FD27-63B4-4165-A249-EB1FB9E8CA27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F61EB39-E454-40D9-92D8-DF522B4466C9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3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D3E20D8-6E92-479C-AA52-AA43FD24F86E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-12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신고처리 중점사항 </a:t>
              </a:r>
              <a:endParaRPr lang="en-US" altLang="ko-KR" sz="2000" b="1" kern="0" spc="-12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및 신고 사례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49" name="사각형: 둥근 모서리 48">
              <a:extLst>
                <a:ext uri="{FF2B5EF4-FFF2-40B4-BE49-F238E27FC236}">
                  <a16:creationId xmlns:a16="http://schemas.microsoft.com/office/drawing/2014/main" id="{353D6CF4-C651-49EE-817F-AF07D9CE9B3E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143" name="직각 삼각형 142">
            <a:extLst>
              <a:ext uri="{FF2B5EF4-FFF2-40B4-BE49-F238E27FC236}">
                <a16:creationId xmlns:a16="http://schemas.microsoft.com/office/drawing/2014/main" id="{49A197C5-59A9-4BEE-A51C-D1E33EF4067F}"/>
              </a:ext>
            </a:extLst>
          </p:cNvPr>
          <p:cNvSpPr/>
          <p:nvPr/>
        </p:nvSpPr>
        <p:spPr>
          <a:xfrm rot="16200000">
            <a:off x="22446115" y="6357498"/>
            <a:ext cx="427154" cy="427154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144" name="직각 삼각형 143">
            <a:extLst>
              <a:ext uri="{FF2B5EF4-FFF2-40B4-BE49-F238E27FC236}">
                <a16:creationId xmlns:a16="http://schemas.microsoft.com/office/drawing/2014/main" id="{14B95DFA-EE92-4D97-B75F-308AFCDA536C}"/>
              </a:ext>
            </a:extLst>
          </p:cNvPr>
          <p:cNvSpPr/>
          <p:nvPr/>
        </p:nvSpPr>
        <p:spPr>
          <a:xfrm rot="16200000">
            <a:off x="22446115" y="11120656"/>
            <a:ext cx="427154" cy="427154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58146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9269522" y="1309079"/>
            <a:ext cx="58338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공익신고 사례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B61D25B1-EE40-4F50-92CE-22012AB06B5F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34D78FC-C9BB-4573-9C57-D79EC324820E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16" name="그래픽 156">
              <a:extLst>
                <a:ext uri="{FF2B5EF4-FFF2-40B4-BE49-F238E27FC236}">
                  <a16:creationId xmlns:a16="http://schemas.microsoft.com/office/drawing/2014/main" id="{B8E748DD-60CA-40F3-9C71-55F70F6DD3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19" name="직각 삼각형 18">
            <a:extLst>
              <a:ext uri="{FF2B5EF4-FFF2-40B4-BE49-F238E27FC236}">
                <a16:creationId xmlns:a16="http://schemas.microsoft.com/office/drawing/2014/main" id="{F54C58E4-CEEC-4C0F-B936-B57936448EB3}"/>
              </a:ext>
            </a:extLst>
          </p:cNvPr>
          <p:cNvSpPr/>
          <p:nvPr/>
        </p:nvSpPr>
        <p:spPr>
          <a:xfrm flipH="1">
            <a:off x="22878156" y="12291313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21" name="_x35181992" descr="EMB000008b000e3">
            <a:extLst>
              <a:ext uri="{FF2B5EF4-FFF2-40B4-BE49-F238E27FC236}">
                <a16:creationId xmlns:a16="http://schemas.microsoft.com/office/drawing/2014/main" id="{AFBA66E9-4343-44F1-B71B-7176BE2BC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9" name="그룹 38">
            <a:extLst>
              <a:ext uri="{FF2B5EF4-FFF2-40B4-BE49-F238E27FC236}">
                <a16:creationId xmlns:a16="http://schemas.microsoft.com/office/drawing/2014/main" id="{81FCF0FB-9F87-421F-BFF0-794E2AA0DFD3}"/>
              </a:ext>
            </a:extLst>
          </p:cNvPr>
          <p:cNvGrpSpPr/>
          <p:nvPr/>
        </p:nvGrpSpPr>
        <p:grpSpPr>
          <a:xfrm>
            <a:off x="1" y="7294265"/>
            <a:ext cx="23153339" cy="729361"/>
            <a:chOff x="-114300" y="4249534"/>
            <a:chExt cx="11577423" cy="364704"/>
          </a:xfrm>
        </p:grpSpPr>
        <p:cxnSp>
          <p:nvCxnSpPr>
            <p:cNvPr id="40" name="Straight Connector 6">
              <a:extLst>
                <a:ext uri="{FF2B5EF4-FFF2-40B4-BE49-F238E27FC236}">
                  <a16:creationId xmlns:a16="http://schemas.microsoft.com/office/drawing/2014/main" id="{EB54C619-59E1-445A-BC00-216534C1CB58}"/>
                </a:ext>
              </a:extLst>
            </p:cNvPr>
            <p:cNvCxnSpPr>
              <a:cxnSpLocks/>
              <a:endCxn id="41" idx="6"/>
            </p:cNvCxnSpPr>
            <p:nvPr/>
          </p:nvCxnSpPr>
          <p:spPr>
            <a:xfrm>
              <a:off x="-114300" y="4431886"/>
              <a:ext cx="11577423" cy="0"/>
            </a:xfrm>
            <a:prstGeom prst="line">
              <a:avLst/>
            </a:prstGeom>
            <a:ln w="57150" cap="rnd">
              <a:solidFill>
                <a:schemeClr val="bg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Oval 11">
              <a:extLst>
                <a:ext uri="{FF2B5EF4-FFF2-40B4-BE49-F238E27FC236}">
                  <a16:creationId xmlns:a16="http://schemas.microsoft.com/office/drawing/2014/main" id="{A0D1228F-0D6C-46F6-A491-962D7146CFC7}"/>
                </a:ext>
              </a:extLst>
            </p:cNvPr>
            <p:cNvSpPr/>
            <p:nvPr/>
          </p:nvSpPr>
          <p:spPr>
            <a:xfrm>
              <a:off x="11112330" y="4249534"/>
              <a:ext cx="350793" cy="364704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828515">
                <a:defRPr/>
              </a:pPr>
              <a:endParaRPr lang="en-US" sz="3136" b="1" dirty="0">
                <a:solidFill>
                  <a:srgbClr val="FFFFFF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endParaRPr>
            </a:p>
          </p:txBody>
        </p:sp>
        <p:sp>
          <p:nvSpPr>
            <p:cNvPr id="42" name="Oval 16">
              <a:extLst>
                <a:ext uri="{FF2B5EF4-FFF2-40B4-BE49-F238E27FC236}">
                  <a16:creationId xmlns:a16="http://schemas.microsoft.com/office/drawing/2014/main" id="{29F86B08-2060-4A20-8D0F-C325FB1C98BE}"/>
                </a:ext>
              </a:extLst>
            </p:cNvPr>
            <p:cNvSpPr/>
            <p:nvPr/>
          </p:nvSpPr>
          <p:spPr>
            <a:xfrm>
              <a:off x="11190144" y="4330438"/>
              <a:ext cx="195158" cy="202898"/>
            </a:xfrm>
            <a:prstGeom prst="ellipse">
              <a:avLst/>
            </a:prstGeom>
            <a:solidFill>
              <a:schemeClr val="accent5"/>
            </a:solidFill>
            <a:ln w="381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828515">
                <a:defRPr/>
              </a:pPr>
              <a:endParaRPr lang="en-US" sz="3136" b="1" dirty="0">
                <a:solidFill>
                  <a:srgbClr val="FFFFFF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endParaRPr>
            </a:p>
          </p:txBody>
        </p:sp>
      </p:grpSp>
      <p:sp>
        <p:nvSpPr>
          <p:cNvPr id="100" name="평행 사변형 99">
            <a:extLst>
              <a:ext uri="{FF2B5EF4-FFF2-40B4-BE49-F238E27FC236}">
                <a16:creationId xmlns:a16="http://schemas.microsoft.com/office/drawing/2014/main" id="{D6BA1A09-35C9-4CF4-83A8-96AF9D97D38E}"/>
              </a:ext>
            </a:extLst>
          </p:cNvPr>
          <p:cNvSpPr/>
          <p:nvPr/>
        </p:nvSpPr>
        <p:spPr>
          <a:xfrm flipH="1">
            <a:off x="2027361" y="6720120"/>
            <a:ext cx="3282670" cy="1063469"/>
          </a:xfrm>
          <a:prstGeom prst="parallelogram">
            <a:avLst>
              <a:gd name="adj" fmla="val 78729"/>
            </a:avLst>
          </a:prstGeom>
          <a:gradFill>
            <a:gsLst>
              <a:gs pos="46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01" name="직사각형 100">
            <a:extLst>
              <a:ext uri="{FF2B5EF4-FFF2-40B4-BE49-F238E27FC236}">
                <a16:creationId xmlns:a16="http://schemas.microsoft.com/office/drawing/2014/main" id="{C941FE6F-1CEE-4924-A4F1-83E2A0025C29}"/>
              </a:ext>
            </a:extLst>
          </p:cNvPr>
          <p:cNvSpPr/>
          <p:nvPr/>
        </p:nvSpPr>
        <p:spPr>
          <a:xfrm>
            <a:off x="3985113" y="3849807"/>
            <a:ext cx="18877917" cy="2948736"/>
          </a:xfrm>
          <a:prstGeom prst="rect">
            <a:avLst/>
          </a:prstGeom>
          <a:solidFill>
            <a:srgbClr val="F0F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102" name="사각형: 둥근 모서리 101">
            <a:extLst>
              <a:ext uri="{FF2B5EF4-FFF2-40B4-BE49-F238E27FC236}">
                <a16:creationId xmlns:a16="http://schemas.microsoft.com/office/drawing/2014/main" id="{1802A92B-338E-4A47-8A4D-5102DE1A747A}"/>
              </a:ext>
            </a:extLst>
          </p:cNvPr>
          <p:cNvSpPr/>
          <p:nvPr/>
        </p:nvSpPr>
        <p:spPr>
          <a:xfrm>
            <a:off x="1948090" y="3879639"/>
            <a:ext cx="3282680" cy="2882715"/>
          </a:xfrm>
          <a:prstGeom prst="roundRect">
            <a:avLst>
              <a:gd name="adj" fmla="val 9454"/>
            </a:avLst>
          </a:prstGeom>
          <a:solidFill>
            <a:srgbClr val="F9FAFD"/>
          </a:solidFill>
          <a:ln w="50800">
            <a:solidFill>
              <a:srgbClr val="1D9F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103" name="직사각형 102">
            <a:extLst>
              <a:ext uri="{FF2B5EF4-FFF2-40B4-BE49-F238E27FC236}">
                <a16:creationId xmlns:a16="http://schemas.microsoft.com/office/drawing/2014/main" id="{FE536230-4839-458F-891C-9F3CE5013031}"/>
              </a:ext>
            </a:extLst>
          </p:cNvPr>
          <p:cNvSpPr/>
          <p:nvPr/>
        </p:nvSpPr>
        <p:spPr>
          <a:xfrm>
            <a:off x="6066620" y="4164130"/>
            <a:ext cx="9036764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 latinLnBrk="0">
              <a:spcAft>
                <a:spcPts val="1200"/>
              </a:spcAft>
              <a:defRPr/>
            </a:pPr>
            <a:r>
              <a:rPr kumimoji="1" lang="en-US" altLang="ko-KR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&lt;</a:t>
            </a:r>
            <a:r>
              <a:rPr kumimoji="1" lang="ko-KR" altLang="en-US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공정경쟁 분야</a:t>
            </a:r>
            <a:r>
              <a:rPr kumimoji="1" lang="en-US" altLang="ko-KR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&gt; </a:t>
            </a:r>
            <a:r>
              <a:rPr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1C97B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제조업체들의 입찰담합 의혹 </a:t>
            </a:r>
            <a:endParaRPr lang="en-US" altLang="ko-KR" sz="36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1C97B0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</p:txBody>
      </p:sp>
      <p:cxnSp>
        <p:nvCxnSpPr>
          <p:cNvPr id="104" name="직선 연결선 103">
            <a:extLst>
              <a:ext uri="{FF2B5EF4-FFF2-40B4-BE49-F238E27FC236}">
                <a16:creationId xmlns:a16="http://schemas.microsoft.com/office/drawing/2014/main" id="{CCCD63F2-40A3-458E-B414-564C57F63D9B}"/>
              </a:ext>
            </a:extLst>
          </p:cNvPr>
          <p:cNvCxnSpPr/>
          <p:nvPr/>
        </p:nvCxnSpPr>
        <p:spPr>
          <a:xfrm>
            <a:off x="5593865" y="4086825"/>
            <a:ext cx="0" cy="2640898"/>
          </a:xfrm>
          <a:prstGeom prst="line">
            <a:avLst/>
          </a:prstGeom>
          <a:ln w="101600" cap="rnd">
            <a:solidFill>
              <a:schemeClr val="tx2">
                <a:lumMod val="40000"/>
                <a:lumOff val="6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F4469303-F089-417C-8480-35AC45C5CCFE}"/>
              </a:ext>
            </a:extLst>
          </p:cNvPr>
          <p:cNvSpPr txBox="1"/>
          <p:nvPr/>
        </p:nvSpPr>
        <p:spPr>
          <a:xfrm>
            <a:off x="6066622" y="4997080"/>
            <a:ext cx="15862417" cy="984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511938">
              <a:tabLst>
                <a:tab pos="361932" algn="l"/>
              </a:tabLst>
              <a:defRPr/>
            </a:pP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각각 어느 정도 낙찰 받을지 물량을 미리 정한 후</a:t>
            </a:r>
            <a:r>
              <a:rPr lang="en-US" altLang="ko-KR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국내 기계업체들이 구매입찰마다 메신저 등을 통해 </a:t>
            </a:r>
            <a:endParaRPr lang="en-US" altLang="ko-KR" sz="2900" kern="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4472C4">
                  <a:lumMod val="50000"/>
                </a:srgb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defTabSz="1511938">
              <a:tabLst>
                <a:tab pos="361932" algn="l"/>
              </a:tabLst>
              <a:defRPr/>
            </a:pP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낙찰자</a:t>
            </a:r>
            <a:r>
              <a:rPr lang="en-US" altLang="ko-KR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900" kern="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투찰가격</a:t>
            </a:r>
            <a:r>
              <a:rPr lang="en-US" altLang="ko-KR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낙찰가격을 사전에 결정하였다고 신고</a:t>
            </a:r>
          </a:p>
        </p:txBody>
      </p:sp>
      <p:sp>
        <p:nvSpPr>
          <p:cNvPr id="106" name="자유형: 도형 105">
            <a:extLst>
              <a:ext uri="{FF2B5EF4-FFF2-40B4-BE49-F238E27FC236}">
                <a16:creationId xmlns:a16="http://schemas.microsoft.com/office/drawing/2014/main" id="{71279B0D-403B-4FB7-A041-7CB7EB7C3A59}"/>
              </a:ext>
            </a:extLst>
          </p:cNvPr>
          <p:cNvSpPr/>
          <p:nvPr/>
        </p:nvSpPr>
        <p:spPr>
          <a:xfrm rot="10800000">
            <a:off x="2016248" y="3950880"/>
            <a:ext cx="659771" cy="659771"/>
          </a:xfrm>
          <a:custGeom>
            <a:avLst/>
            <a:gdLst>
              <a:gd name="connsiteX0" fmla="*/ 303959 w 329907"/>
              <a:gd name="connsiteY0" fmla="*/ 303959 h 329907"/>
              <a:gd name="connsiteX1" fmla="*/ 241315 w 329907"/>
              <a:gd name="connsiteY1" fmla="*/ 329907 h 329907"/>
              <a:gd name="connsiteX2" fmla="*/ 0 w 329907"/>
              <a:gd name="connsiteY2" fmla="*/ 329907 h 329907"/>
              <a:gd name="connsiteX3" fmla="*/ 329907 w 329907"/>
              <a:gd name="connsiteY3" fmla="*/ 0 h 329907"/>
              <a:gd name="connsiteX4" fmla="*/ 329907 w 329907"/>
              <a:gd name="connsiteY4" fmla="*/ 241315 h 329907"/>
              <a:gd name="connsiteX5" fmla="*/ 303959 w 329907"/>
              <a:gd name="connsiteY5" fmla="*/ 303959 h 329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9907" h="329907">
                <a:moveTo>
                  <a:pt x="303959" y="303959"/>
                </a:moveTo>
                <a:cubicBezTo>
                  <a:pt x="287927" y="319991"/>
                  <a:pt x="265779" y="329907"/>
                  <a:pt x="241315" y="329907"/>
                </a:cubicBezTo>
                <a:lnTo>
                  <a:pt x="0" y="329907"/>
                </a:lnTo>
                <a:lnTo>
                  <a:pt x="329907" y="0"/>
                </a:lnTo>
                <a:lnTo>
                  <a:pt x="329907" y="241315"/>
                </a:lnTo>
                <a:cubicBezTo>
                  <a:pt x="329907" y="265779"/>
                  <a:pt x="319991" y="287927"/>
                  <a:pt x="303959" y="303959"/>
                </a:cubicBezTo>
                <a:close/>
              </a:path>
            </a:pathLst>
          </a:custGeom>
          <a:solidFill>
            <a:srgbClr val="1C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grpSp>
        <p:nvGrpSpPr>
          <p:cNvPr id="107" name="그룹 106">
            <a:extLst>
              <a:ext uri="{FF2B5EF4-FFF2-40B4-BE49-F238E27FC236}">
                <a16:creationId xmlns:a16="http://schemas.microsoft.com/office/drawing/2014/main" id="{9DB96B34-D987-4809-9DAE-362799BCE882}"/>
              </a:ext>
            </a:extLst>
          </p:cNvPr>
          <p:cNvGrpSpPr/>
          <p:nvPr/>
        </p:nvGrpSpPr>
        <p:grpSpPr>
          <a:xfrm>
            <a:off x="2689552" y="3616024"/>
            <a:ext cx="1840378" cy="2734986"/>
            <a:chOff x="1394959" y="1831136"/>
            <a:chExt cx="920249" cy="1367582"/>
          </a:xfrm>
        </p:grpSpPr>
        <p:sp>
          <p:nvSpPr>
            <p:cNvPr id="108" name="Freeform 264">
              <a:extLst>
                <a:ext uri="{FF2B5EF4-FFF2-40B4-BE49-F238E27FC236}">
                  <a16:creationId xmlns:a16="http://schemas.microsoft.com/office/drawing/2014/main" id="{DE999F7B-8B9E-4FDB-93B7-B0CCAA3B8B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94959" y="2386367"/>
              <a:ext cx="920249" cy="812351"/>
            </a:xfrm>
            <a:custGeom>
              <a:avLst/>
              <a:gdLst>
                <a:gd name="T0" fmla="*/ 20 w 74"/>
                <a:gd name="T1" fmla="*/ 17 h 77"/>
                <a:gd name="T2" fmla="*/ 36 w 74"/>
                <a:gd name="T3" fmla="*/ 14 h 77"/>
                <a:gd name="T4" fmla="*/ 37 w 74"/>
                <a:gd name="T5" fmla="*/ 0 h 77"/>
                <a:gd name="T6" fmla="*/ 38 w 74"/>
                <a:gd name="T7" fmla="*/ 14 h 77"/>
                <a:gd name="T8" fmla="*/ 54 w 74"/>
                <a:gd name="T9" fmla="*/ 17 h 77"/>
                <a:gd name="T10" fmla="*/ 59 w 74"/>
                <a:gd name="T11" fmla="*/ 22 h 77"/>
                <a:gd name="T12" fmla="*/ 57 w 74"/>
                <a:gd name="T13" fmla="*/ 22 h 77"/>
                <a:gd name="T14" fmla="*/ 37 w 74"/>
                <a:gd name="T15" fmla="*/ 22 h 77"/>
                <a:gd name="T16" fmla="*/ 17 w 74"/>
                <a:gd name="T17" fmla="*/ 22 h 77"/>
                <a:gd name="T18" fmla="*/ 15 w 74"/>
                <a:gd name="T19" fmla="*/ 22 h 77"/>
                <a:gd name="T20" fmla="*/ 73 w 74"/>
                <a:gd name="T21" fmla="*/ 69 h 77"/>
                <a:gd name="T22" fmla="*/ 53 w 74"/>
                <a:gd name="T23" fmla="*/ 56 h 77"/>
                <a:gd name="T24" fmla="*/ 44 w 74"/>
                <a:gd name="T25" fmla="*/ 52 h 77"/>
                <a:gd name="T26" fmla="*/ 52 w 74"/>
                <a:gd name="T27" fmla="*/ 48 h 77"/>
                <a:gd name="T28" fmla="*/ 53 w 74"/>
                <a:gd name="T29" fmla="*/ 47 h 77"/>
                <a:gd name="T30" fmla="*/ 51 w 74"/>
                <a:gd name="T31" fmla="*/ 41 h 77"/>
                <a:gd name="T32" fmla="*/ 51 w 74"/>
                <a:gd name="T33" fmla="*/ 36 h 77"/>
                <a:gd name="T34" fmla="*/ 64 w 74"/>
                <a:gd name="T35" fmla="*/ 37 h 77"/>
                <a:gd name="T36" fmla="*/ 62 w 74"/>
                <a:gd name="T37" fmla="*/ 44 h 77"/>
                <a:gd name="T38" fmla="*/ 62 w 74"/>
                <a:gd name="T39" fmla="*/ 48 h 77"/>
                <a:gd name="T40" fmla="*/ 65 w 74"/>
                <a:gd name="T41" fmla="*/ 48 h 77"/>
                <a:gd name="T42" fmla="*/ 57 w 74"/>
                <a:gd name="T43" fmla="*/ 52 h 77"/>
                <a:gd name="T44" fmla="*/ 57 w 74"/>
                <a:gd name="T45" fmla="*/ 52 h 77"/>
                <a:gd name="T46" fmla="*/ 59 w 74"/>
                <a:gd name="T47" fmla="*/ 57 h 77"/>
                <a:gd name="T48" fmla="*/ 54 w 74"/>
                <a:gd name="T49" fmla="*/ 76 h 77"/>
                <a:gd name="T50" fmla="*/ 21 w 74"/>
                <a:gd name="T51" fmla="*/ 77 h 77"/>
                <a:gd name="T52" fmla="*/ 20 w 74"/>
                <a:gd name="T53" fmla="*/ 77 h 77"/>
                <a:gd name="T54" fmla="*/ 23 w 74"/>
                <a:gd name="T55" fmla="*/ 57 h 77"/>
                <a:gd name="T56" fmla="*/ 31 w 74"/>
                <a:gd name="T57" fmla="*/ 54 h 77"/>
                <a:gd name="T58" fmla="*/ 32 w 74"/>
                <a:gd name="T59" fmla="*/ 52 h 77"/>
                <a:gd name="T60" fmla="*/ 29 w 74"/>
                <a:gd name="T61" fmla="*/ 44 h 77"/>
                <a:gd name="T62" fmla="*/ 37 w 74"/>
                <a:gd name="T63" fmla="*/ 33 h 77"/>
                <a:gd name="T64" fmla="*/ 45 w 74"/>
                <a:gd name="T65" fmla="*/ 44 h 77"/>
                <a:gd name="T66" fmla="*/ 42 w 74"/>
                <a:gd name="T67" fmla="*/ 54 h 77"/>
                <a:gd name="T68" fmla="*/ 42 w 74"/>
                <a:gd name="T69" fmla="*/ 54 h 77"/>
                <a:gd name="T70" fmla="*/ 51 w 74"/>
                <a:gd name="T71" fmla="*/ 57 h 77"/>
                <a:gd name="T72" fmla="*/ 35 w 74"/>
                <a:gd name="T73" fmla="*/ 63 h 77"/>
                <a:gd name="T74" fmla="*/ 38 w 74"/>
                <a:gd name="T75" fmla="*/ 58 h 77"/>
                <a:gd name="T76" fmla="*/ 21 w 74"/>
                <a:gd name="T77" fmla="*/ 56 h 77"/>
                <a:gd name="T78" fmla="*/ 1 w 74"/>
                <a:gd name="T79" fmla="*/ 69 h 77"/>
                <a:gd name="T80" fmla="*/ 0 w 74"/>
                <a:gd name="T81" fmla="*/ 69 h 77"/>
                <a:gd name="T82" fmla="*/ 9 w 74"/>
                <a:gd name="T83" fmla="*/ 48 h 77"/>
                <a:gd name="T84" fmla="*/ 11 w 74"/>
                <a:gd name="T85" fmla="*/ 47 h 77"/>
                <a:gd name="T86" fmla="*/ 12 w 74"/>
                <a:gd name="T87" fmla="*/ 44 h 77"/>
                <a:gd name="T88" fmla="*/ 9 w 74"/>
                <a:gd name="T89" fmla="*/ 37 h 77"/>
                <a:gd name="T90" fmla="*/ 23 w 74"/>
                <a:gd name="T91" fmla="*/ 36 h 77"/>
                <a:gd name="T92" fmla="*/ 22 w 74"/>
                <a:gd name="T93" fmla="*/ 41 h 77"/>
                <a:gd name="T94" fmla="*/ 21 w 74"/>
                <a:gd name="T95" fmla="*/ 48 h 77"/>
                <a:gd name="T96" fmla="*/ 22 w 74"/>
                <a:gd name="T97" fmla="*/ 48 h 77"/>
                <a:gd name="T98" fmla="*/ 30 w 74"/>
                <a:gd name="T99" fmla="*/ 52 h 77"/>
                <a:gd name="T100" fmla="*/ 21 w 74"/>
                <a:gd name="T101" fmla="*/ 56 h 77"/>
                <a:gd name="T102" fmla="*/ 14 w 74"/>
                <a:gd name="T103" fmla="*/ 56 h 77"/>
                <a:gd name="T104" fmla="*/ 17 w 74"/>
                <a:gd name="T105" fmla="*/ 5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4" h="77">
                  <a:moveTo>
                    <a:pt x="11" y="18"/>
                  </a:moveTo>
                  <a:cubicBezTo>
                    <a:pt x="11" y="15"/>
                    <a:pt x="13" y="13"/>
                    <a:pt x="16" y="13"/>
                  </a:cubicBezTo>
                  <a:cubicBezTo>
                    <a:pt x="18" y="13"/>
                    <a:pt x="19" y="15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5"/>
                    <a:pt x="34" y="14"/>
                    <a:pt x="36" y="14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4" y="9"/>
                    <a:pt x="32" y="7"/>
                    <a:pt x="32" y="5"/>
                  </a:cubicBezTo>
                  <a:cubicBezTo>
                    <a:pt x="32" y="2"/>
                    <a:pt x="34" y="0"/>
                    <a:pt x="37" y="0"/>
                  </a:cubicBezTo>
                  <a:cubicBezTo>
                    <a:pt x="39" y="0"/>
                    <a:pt x="41" y="2"/>
                    <a:pt x="41" y="5"/>
                  </a:cubicBezTo>
                  <a:cubicBezTo>
                    <a:pt x="41" y="7"/>
                    <a:pt x="40" y="9"/>
                    <a:pt x="38" y="9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9" y="14"/>
                    <a:pt x="40" y="15"/>
                    <a:pt x="41" y="17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5"/>
                    <a:pt x="56" y="13"/>
                    <a:pt x="58" y="13"/>
                  </a:cubicBezTo>
                  <a:cubicBezTo>
                    <a:pt x="60" y="13"/>
                    <a:pt x="62" y="15"/>
                    <a:pt x="62" y="18"/>
                  </a:cubicBezTo>
                  <a:cubicBezTo>
                    <a:pt x="62" y="20"/>
                    <a:pt x="61" y="22"/>
                    <a:pt x="59" y="22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5" y="22"/>
                    <a:pt x="54" y="20"/>
                    <a:pt x="54" y="19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1" y="21"/>
                    <a:pt x="39" y="22"/>
                    <a:pt x="37" y="22"/>
                  </a:cubicBezTo>
                  <a:cubicBezTo>
                    <a:pt x="35" y="22"/>
                    <a:pt x="33" y="21"/>
                    <a:pt x="33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20"/>
                    <a:pt x="18" y="22"/>
                    <a:pt x="17" y="22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3" y="22"/>
                    <a:pt x="11" y="20"/>
                    <a:pt x="11" y="18"/>
                  </a:cubicBezTo>
                  <a:close/>
                  <a:moveTo>
                    <a:pt x="74" y="68"/>
                  </a:moveTo>
                  <a:cubicBezTo>
                    <a:pt x="74" y="69"/>
                    <a:pt x="74" y="69"/>
                    <a:pt x="73" y="69"/>
                  </a:cubicBezTo>
                  <a:cubicBezTo>
                    <a:pt x="73" y="69"/>
                    <a:pt x="73" y="69"/>
                    <a:pt x="73" y="69"/>
                  </a:cubicBezTo>
                  <a:cubicBezTo>
                    <a:pt x="55" y="69"/>
                    <a:pt x="55" y="69"/>
                    <a:pt x="55" y="69"/>
                  </a:cubicBezTo>
                  <a:cubicBezTo>
                    <a:pt x="54" y="58"/>
                    <a:pt x="53" y="57"/>
                    <a:pt x="53" y="56"/>
                  </a:cubicBezTo>
                  <a:cubicBezTo>
                    <a:pt x="51" y="55"/>
                    <a:pt x="49" y="54"/>
                    <a:pt x="45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44" y="52"/>
                    <a:pt x="44" y="51"/>
                    <a:pt x="44" y="51"/>
                  </a:cubicBezTo>
                  <a:cubicBezTo>
                    <a:pt x="45" y="50"/>
                    <a:pt x="48" y="49"/>
                    <a:pt x="50" y="48"/>
                  </a:cubicBezTo>
                  <a:cubicBezTo>
                    <a:pt x="51" y="48"/>
                    <a:pt x="52" y="48"/>
                    <a:pt x="52" y="48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8"/>
                    <a:pt x="53" y="48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6"/>
                  </a:cubicBezTo>
                  <a:cubicBezTo>
                    <a:pt x="53" y="45"/>
                    <a:pt x="53" y="45"/>
                    <a:pt x="53" y="44"/>
                  </a:cubicBezTo>
                  <a:cubicBezTo>
                    <a:pt x="53" y="43"/>
                    <a:pt x="52" y="42"/>
                    <a:pt x="51" y="41"/>
                  </a:cubicBezTo>
                  <a:cubicBezTo>
                    <a:pt x="51" y="41"/>
                    <a:pt x="50" y="40"/>
                    <a:pt x="50" y="39"/>
                  </a:cubicBezTo>
                  <a:cubicBezTo>
                    <a:pt x="50" y="38"/>
                    <a:pt x="50" y="37"/>
                    <a:pt x="51" y="37"/>
                  </a:cubicBezTo>
                  <a:cubicBezTo>
                    <a:pt x="51" y="37"/>
                    <a:pt x="51" y="36"/>
                    <a:pt x="51" y="36"/>
                  </a:cubicBezTo>
                  <a:cubicBezTo>
                    <a:pt x="51" y="31"/>
                    <a:pt x="53" y="28"/>
                    <a:pt x="58" y="28"/>
                  </a:cubicBezTo>
                  <a:cubicBezTo>
                    <a:pt x="62" y="28"/>
                    <a:pt x="64" y="31"/>
                    <a:pt x="64" y="36"/>
                  </a:cubicBezTo>
                  <a:cubicBezTo>
                    <a:pt x="64" y="36"/>
                    <a:pt x="64" y="37"/>
                    <a:pt x="64" y="37"/>
                  </a:cubicBezTo>
                  <a:cubicBezTo>
                    <a:pt x="65" y="37"/>
                    <a:pt x="65" y="38"/>
                    <a:pt x="65" y="39"/>
                  </a:cubicBezTo>
                  <a:cubicBezTo>
                    <a:pt x="65" y="40"/>
                    <a:pt x="64" y="41"/>
                    <a:pt x="64" y="41"/>
                  </a:cubicBezTo>
                  <a:cubicBezTo>
                    <a:pt x="63" y="42"/>
                    <a:pt x="63" y="43"/>
                    <a:pt x="62" y="44"/>
                  </a:cubicBezTo>
                  <a:cubicBezTo>
                    <a:pt x="62" y="46"/>
                    <a:pt x="62" y="47"/>
                    <a:pt x="62" y="47"/>
                  </a:cubicBezTo>
                  <a:cubicBezTo>
                    <a:pt x="62" y="47"/>
                    <a:pt x="62" y="48"/>
                    <a:pt x="62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4" y="48"/>
                    <a:pt x="64" y="48"/>
                    <a:pt x="65" y="48"/>
                  </a:cubicBezTo>
                  <a:cubicBezTo>
                    <a:pt x="67" y="49"/>
                    <a:pt x="70" y="50"/>
                    <a:pt x="71" y="51"/>
                  </a:cubicBezTo>
                  <a:cubicBezTo>
                    <a:pt x="72" y="53"/>
                    <a:pt x="73" y="66"/>
                    <a:pt x="74" y="68"/>
                  </a:cubicBezTo>
                  <a:close/>
                  <a:moveTo>
                    <a:pt x="57" y="52"/>
                  </a:moveTo>
                  <a:cubicBezTo>
                    <a:pt x="53" y="49"/>
                    <a:pt x="53" y="49"/>
                    <a:pt x="53" y="49"/>
                  </a:cubicBezTo>
                  <a:cubicBezTo>
                    <a:pt x="56" y="56"/>
                    <a:pt x="56" y="56"/>
                    <a:pt x="56" y="56"/>
                  </a:cubicBezTo>
                  <a:lnTo>
                    <a:pt x="57" y="52"/>
                  </a:lnTo>
                  <a:close/>
                  <a:moveTo>
                    <a:pt x="62" y="49"/>
                  </a:moveTo>
                  <a:cubicBezTo>
                    <a:pt x="58" y="52"/>
                    <a:pt x="58" y="52"/>
                    <a:pt x="58" y="52"/>
                  </a:cubicBezTo>
                  <a:cubicBezTo>
                    <a:pt x="59" y="57"/>
                    <a:pt x="59" y="57"/>
                    <a:pt x="59" y="57"/>
                  </a:cubicBezTo>
                  <a:lnTo>
                    <a:pt x="62" y="49"/>
                  </a:lnTo>
                  <a:close/>
                  <a:moveTo>
                    <a:pt x="51" y="57"/>
                  </a:moveTo>
                  <a:cubicBezTo>
                    <a:pt x="53" y="59"/>
                    <a:pt x="54" y="73"/>
                    <a:pt x="54" y="76"/>
                  </a:cubicBezTo>
                  <a:cubicBezTo>
                    <a:pt x="54" y="76"/>
                    <a:pt x="54" y="76"/>
                    <a:pt x="54" y="77"/>
                  </a:cubicBezTo>
                  <a:cubicBezTo>
                    <a:pt x="54" y="77"/>
                    <a:pt x="53" y="77"/>
                    <a:pt x="53" y="77"/>
                  </a:cubicBezTo>
                  <a:cubicBezTo>
                    <a:pt x="21" y="77"/>
                    <a:pt x="21" y="77"/>
                    <a:pt x="21" y="77"/>
                  </a:cubicBezTo>
                  <a:cubicBezTo>
                    <a:pt x="21" y="77"/>
                    <a:pt x="21" y="77"/>
                    <a:pt x="20" y="77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20" y="76"/>
                    <a:pt x="20" y="76"/>
                    <a:pt x="20" y="76"/>
                  </a:cubicBezTo>
                  <a:cubicBezTo>
                    <a:pt x="20" y="73"/>
                    <a:pt x="21" y="59"/>
                    <a:pt x="23" y="57"/>
                  </a:cubicBezTo>
                  <a:cubicBezTo>
                    <a:pt x="24" y="56"/>
                    <a:pt x="26" y="55"/>
                    <a:pt x="29" y="55"/>
                  </a:cubicBezTo>
                  <a:cubicBezTo>
                    <a:pt x="30" y="54"/>
                    <a:pt x="30" y="54"/>
                    <a:pt x="31" y="54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1" y="54"/>
                    <a:pt x="32" y="54"/>
                    <a:pt x="32" y="54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32" y="53"/>
                    <a:pt x="32" y="53"/>
                    <a:pt x="32" y="52"/>
                  </a:cubicBezTo>
                  <a:cubicBezTo>
                    <a:pt x="32" y="51"/>
                    <a:pt x="32" y="51"/>
                    <a:pt x="32" y="50"/>
                  </a:cubicBezTo>
                  <a:cubicBezTo>
                    <a:pt x="31" y="49"/>
                    <a:pt x="31" y="48"/>
                    <a:pt x="30" y="47"/>
                  </a:cubicBezTo>
                  <a:cubicBezTo>
                    <a:pt x="30" y="46"/>
                    <a:pt x="29" y="46"/>
                    <a:pt x="29" y="44"/>
                  </a:cubicBezTo>
                  <a:cubicBezTo>
                    <a:pt x="29" y="43"/>
                    <a:pt x="29" y="43"/>
                    <a:pt x="29" y="42"/>
                  </a:cubicBezTo>
                  <a:cubicBezTo>
                    <a:pt x="29" y="42"/>
                    <a:pt x="29" y="42"/>
                    <a:pt x="29" y="41"/>
                  </a:cubicBezTo>
                  <a:cubicBezTo>
                    <a:pt x="29" y="37"/>
                    <a:pt x="32" y="33"/>
                    <a:pt x="37" y="33"/>
                  </a:cubicBezTo>
                  <a:cubicBezTo>
                    <a:pt x="41" y="33"/>
                    <a:pt x="44" y="37"/>
                    <a:pt x="44" y="41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4" y="43"/>
                    <a:pt x="45" y="43"/>
                    <a:pt x="45" y="44"/>
                  </a:cubicBezTo>
                  <a:cubicBezTo>
                    <a:pt x="44" y="46"/>
                    <a:pt x="44" y="46"/>
                    <a:pt x="43" y="47"/>
                  </a:cubicBezTo>
                  <a:cubicBezTo>
                    <a:pt x="43" y="48"/>
                    <a:pt x="42" y="49"/>
                    <a:pt x="41" y="50"/>
                  </a:cubicBezTo>
                  <a:cubicBezTo>
                    <a:pt x="41" y="52"/>
                    <a:pt x="42" y="53"/>
                    <a:pt x="42" y="54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4"/>
                    <a:pt x="42" y="54"/>
                    <a:pt x="43" y="54"/>
                  </a:cubicBezTo>
                  <a:cubicBezTo>
                    <a:pt x="43" y="54"/>
                    <a:pt x="44" y="54"/>
                    <a:pt x="45" y="55"/>
                  </a:cubicBezTo>
                  <a:cubicBezTo>
                    <a:pt x="47" y="55"/>
                    <a:pt x="50" y="56"/>
                    <a:pt x="51" y="57"/>
                  </a:cubicBezTo>
                  <a:close/>
                  <a:moveTo>
                    <a:pt x="36" y="58"/>
                  </a:moveTo>
                  <a:cubicBezTo>
                    <a:pt x="32" y="55"/>
                    <a:pt x="32" y="55"/>
                    <a:pt x="32" y="55"/>
                  </a:cubicBezTo>
                  <a:cubicBezTo>
                    <a:pt x="35" y="63"/>
                    <a:pt x="35" y="63"/>
                    <a:pt x="35" y="63"/>
                  </a:cubicBezTo>
                  <a:lnTo>
                    <a:pt x="36" y="58"/>
                  </a:lnTo>
                  <a:close/>
                  <a:moveTo>
                    <a:pt x="41" y="55"/>
                  </a:moveTo>
                  <a:cubicBezTo>
                    <a:pt x="38" y="58"/>
                    <a:pt x="38" y="58"/>
                    <a:pt x="38" y="58"/>
                  </a:cubicBezTo>
                  <a:cubicBezTo>
                    <a:pt x="39" y="64"/>
                    <a:pt x="39" y="64"/>
                    <a:pt x="39" y="64"/>
                  </a:cubicBezTo>
                  <a:lnTo>
                    <a:pt x="41" y="55"/>
                  </a:lnTo>
                  <a:close/>
                  <a:moveTo>
                    <a:pt x="21" y="56"/>
                  </a:moveTo>
                  <a:cubicBezTo>
                    <a:pt x="21" y="57"/>
                    <a:pt x="19" y="58"/>
                    <a:pt x="18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1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8"/>
                  </a:cubicBezTo>
                  <a:cubicBezTo>
                    <a:pt x="0" y="66"/>
                    <a:pt x="1" y="53"/>
                    <a:pt x="3" y="51"/>
                  </a:cubicBezTo>
                  <a:cubicBezTo>
                    <a:pt x="4" y="50"/>
                    <a:pt x="6" y="49"/>
                    <a:pt x="9" y="48"/>
                  </a:cubicBezTo>
                  <a:cubicBezTo>
                    <a:pt x="9" y="48"/>
                    <a:pt x="10" y="48"/>
                    <a:pt x="11" y="48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1" y="48"/>
                    <a:pt x="11" y="48"/>
                    <a:pt x="11" y="47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7"/>
                    <a:pt x="12" y="47"/>
                    <a:pt x="12" y="46"/>
                  </a:cubicBezTo>
                  <a:cubicBezTo>
                    <a:pt x="12" y="45"/>
                    <a:pt x="12" y="45"/>
                    <a:pt x="12" y="44"/>
                  </a:cubicBezTo>
                  <a:cubicBezTo>
                    <a:pt x="11" y="43"/>
                    <a:pt x="10" y="42"/>
                    <a:pt x="10" y="41"/>
                  </a:cubicBezTo>
                  <a:cubicBezTo>
                    <a:pt x="10" y="41"/>
                    <a:pt x="9" y="40"/>
                    <a:pt x="9" y="39"/>
                  </a:cubicBezTo>
                  <a:cubicBezTo>
                    <a:pt x="8" y="38"/>
                    <a:pt x="9" y="37"/>
                    <a:pt x="9" y="37"/>
                  </a:cubicBezTo>
                  <a:cubicBezTo>
                    <a:pt x="9" y="37"/>
                    <a:pt x="9" y="36"/>
                    <a:pt x="9" y="36"/>
                  </a:cubicBezTo>
                  <a:cubicBezTo>
                    <a:pt x="9" y="31"/>
                    <a:pt x="12" y="28"/>
                    <a:pt x="16" y="28"/>
                  </a:cubicBezTo>
                  <a:cubicBezTo>
                    <a:pt x="20" y="28"/>
                    <a:pt x="23" y="31"/>
                    <a:pt x="23" y="36"/>
                  </a:cubicBezTo>
                  <a:cubicBezTo>
                    <a:pt x="23" y="36"/>
                    <a:pt x="23" y="37"/>
                    <a:pt x="23" y="37"/>
                  </a:cubicBezTo>
                  <a:cubicBezTo>
                    <a:pt x="23" y="37"/>
                    <a:pt x="24" y="38"/>
                    <a:pt x="23" y="39"/>
                  </a:cubicBezTo>
                  <a:cubicBezTo>
                    <a:pt x="23" y="40"/>
                    <a:pt x="22" y="41"/>
                    <a:pt x="22" y="41"/>
                  </a:cubicBezTo>
                  <a:cubicBezTo>
                    <a:pt x="22" y="42"/>
                    <a:pt x="21" y="43"/>
                    <a:pt x="20" y="44"/>
                  </a:cubicBezTo>
                  <a:cubicBezTo>
                    <a:pt x="20" y="46"/>
                    <a:pt x="20" y="47"/>
                    <a:pt x="21" y="47"/>
                  </a:cubicBezTo>
                  <a:cubicBezTo>
                    <a:pt x="21" y="47"/>
                    <a:pt x="21" y="48"/>
                    <a:pt x="21" y="48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21" y="48"/>
                    <a:pt x="21" y="48"/>
                    <a:pt x="22" y="48"/>
                  </a:cubicBezTo>
                  <a:cubicBezTo>
                    <a:pt x="22" y="48"/>
                    <a:pt x="23" y="48"/>
                    <a:pt x="23" y="48"/>
                  </a:cubicBezTo>
                  <a:cubicBezTo>
                    <a:pt x="26" y="49"/>
                    <a:pt x="28" y="50"/>
                    <a:pt x="29" y="51"/>
                  </a:cubicBezTo>
                  <a:cubicBezTo>
                    <a:pt x="30" y="51"/>
                    <a:pt x="30" y="52"/>
                    <a:pt x="30" y="52"/>
                  </a:cubicBezTo>
                  <a:cubicBezTo>
                    <a:pt x="30" y="52"/>
                    <a:pt x="29" y="52"/>
                    <a:pt x="29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5" y="54"/>
                    <a:pt x="22" y="55"/>
                    <a:pt x="21" y="56"/>
                  </a:cubicBezTo>
                  <a:close/>
                  <a:moveTo>
                    <a:pt x="15" y="52"/>
                  </a:moveTo>
                  <a:cubicBezTo>
                    <a:pt x="12" y="49"/>
                    <a:pt x="12" y="49"/>
                    <a:pt x="12" y="49"/>
                  </a:cubicBezTo>
                  <a:cubicBezTo>
                    <a:pt x="14" y="56"/>
                    <a:pt x="14" y="56"/>
                    <a:pt x="14" y="56"/>
                  </a:cubicBezTo>
                  <a:lnTo>
                    <a:pt x="15" y="52"/>
                  </a:lnTo>
                  <a:close/>
                  <a:moveTo>
                    <a:pt x="20" y="49"/>
                  </a:moveTo>
                  <a:cubicBezTo>
                    <a:pt x="17" y="52"/>
                    <a:pt x="17" y="52"/>
                    <a:pt x="17" y="52"/>
                  </a:cubicBezTo>
                  <a:cubicBezTo>
                    <a:pt x="18" y="57"/>
                    <a:pt x="18" y="57"/>
                    <a:pt x="18" y="57"/>
                  </a:cubicBezTo>
                  <a:lnTo>
                    <a:pt x="20" y="49"/>
                  </a:lnTo>
                  <a:close/>
                </a:path>
              </a:pathLst>
            </a:custGeom>
            <a:solidFill>
              <a:srgbClr val="708AB8"/>
            </a:solidFill>
            <a:ln>
              <a:noFill/>
            </a:ln>
          </p:spPr>
          <p:txBody>
            <a:bodyPr vert="horz" wrap="square" lIns="365736" tIns="182868" rIns="365736" bIns="182868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sz="14399" dirty="0">
                <a:solidFill>
                  <a:prstClr val="black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109" name="그룹 108">
              <a:extLst>
                <a:ext uri="{FF2B5EF4-FFF2-40B4-BE49-F238E27FC236}">
                  <a16:creationId xmlns:a16="http://schemas.microsoft.com/office/drawing/2014/main" id="{FC4ED059-5FBF-4EA8-87A8-7DD262004F1A}"/>
                </a:ext>
              </a:extLst>
            </p:cNvPr>
            <p:cNvGrpSpPr/>
            <p:nvPr/>
          </p:nvGrpSpPr>
          <p:grpSpPr>
            <a:xfrm>
              <a:off x="1436924" y="1831136"/>
              <a:ext cx="678056" cy="724287"/>
              <a:chOff x="2344675" y="942492"/>
              <a:chExt cx="678056" cy="724287"/>
            </a:xfrm>
          </p:grpSpPr>
          <p:pic>
            <p:nvPicPr>
              <p:cNvPr id="110" name="그래픽 109">
                <a:extLst>
                  <a:ext uri="{FF2B5EF4-FFF2-40B4-BE49-F238E27FC236}">
                    <a16:creationId xmlns:a16="http://schemas.microsoft.com/office/drawing/2014/main" id="{9EBCD931-017C-43E4-AEB4-4F085E508F6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l="-23892" t="-42248" r="23892" b="42248"/>
              <a:stretch/>
            </p:blipFill>
            <p:spPr>
              <a:xfrm>
                <a:off x="2344675" y="942492"/>
                <a:ext cx="678056" cy="724287"/>
              </a:xfrm>
              <a:prstGeom prst="rect">
                <a:avLst/>
              </a:prstGeom>
            </p:spPr>
          </p:pic>
          <p:pic>
            <p:nvPicPr>
              <p:cNvPr id="111" name="그래픽 110">
                <a:extLst>
                  <a:ext uri="{FF2B5EF4-FFF2-40B4-BE49-F238E27FC236}">
                    <a16:creationId xmlns:a16="http://schemas.microsoft.com/office/drawing/2014/main" id="{E4DC620C-DE91-4313-9C89-824079E315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2636388" y="1424979"/>
                <a:ext cx="237362" cy="181512"/>
              </a:xfrm>
              <a:prstGeom prst="rect">
                <a:avLst/>
              </a:prstGeom>
            </p:spPr>
          </p:pic>
        </p:grpSp>
      </p:grpSp>
      <p:sp>
        <p:nvSpPr>
          <p:cNvPr id="112" name="평행 사변형 111">
            <a:extLst>
              <a:ext uri="{FF2B5EF4-FFF2-40B4-BE49-F238E27FC236}">
                <a16:creationId xmlns:a16="http://schemas.microsoft.com/office/drawing/2014/main" id="{96919B6E-CA59-4C9D-AA94-4207607429C0}"/>
              </a:ext>
            </a:extLst>
          </p:cNvPr>
          <p:cNvSpPr/>
          <p:nvPr/>
        </p:nvSpPr>
        <p:spPr>
          <a:xfrm flipH="1">
            <a:off x="2042487" y="11504272"/>
            <a:ext cx="3282670" cy="1063469"/>
          </a:xfrm>
          <a:prstGeom prst="parallelogram">
            <a:avLst>
              <a:gd name="adj" fmla="val 78729"/>
            </a:avLst>
          </a:prstGeom>
          <a:gradFill>
            <a:gsLst>
              <a:gs pos="46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13" name="직사각형 112">
            <a:extLst>
              <a:ext uri="{FF2B5EF4-FFF2-40B4-BE49-F238E27FC236}">
                <a16:creationId xmlns:a16="http://schemas.microsoft.com/office/drawing/2014/main" id="{1C527916-1CB4-4512-BD3F-A719725A5F8B}"/>
              </a:ext>
            </a:extLst>
          </p:cNvPr>
          <p:cNvSpPr/>
          <p:nvPr/>
        </p:nvSpPr>
        <p:spPr>
          <a:xfrm>
            <a:off x="4000240" y="8643994"/>
            <a:ext cx="18877917" cy="2924130"/>
          </a:xfrm>
          <a:prstGeom prst="rect">
            <a:avLst/>
          </a:prstGeom>
          <a:solidFill>
            <a:srgbClr val="F0F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115" name="사각형: 둥근 모서리 114">
            <a:extLst>
              <a:ext uri="{FF2B5EF4-FFF2-40B4-BE49-F238E27FC236}">
                <a16:creationId xmlns:a16="http://schemas.microsoft.com/office/drawing/2014/main" id="{4D85B18D-62CF-4412-BED0-AD2C9AE0507D}"/>
              </a:ext>
            </a:extLst>
          </p:cNvPr>
          <p:cNvSpPr/>
          <p:nvPr/>
        </p:nvSpPr>
        <p:spPr>
          <a:xfrm>
            <a:off x="1963217" y="8662464"/>
            <a:ext cx="3282680" cy="2882714"/>
          </a:xfrm>
          <a:prstGeom prst="roundRect">
            <a:avLst>
              <a:gd name="adj" fmla="val 9454"/>
            </a:avLst>
          </a:prstGeom>
          <a:solidFill>
            <a:srgbClr val="F9FAFD"/>
          </a:solidFill>
          <a:ln w="50800">
            <a:solidFill>
              <a:srgbClr val="1D9F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cxnSp>
        <p:nvCxnSpPr>
          <p:cNvPr id="116" name="직선 연결선 115">
            <a:extLst>
              <a:ext uri="{FF2B5EF4-FFF2-40B4-BE49-F238E27FC236}">
                <a16:creationId xmlns:a16="http://schemas.microsoft.com/office/drawing/2014/main" id="{D0A77988-4B2E-4F19-AFC6-70463AA552DF}"/>
              </a:ext>
            </a:extLst>
          </p:cNvPr>
          <p:cNvCxnSpPr/>
          <p:nvPr/>
        </p:nvCxnSpPr>
        <p:spPr>
          <a:xfrm>
            <a:off x="5608991" y="8848867"/>
            <a:ext cx="0" cy="2640898"/>
          </a:xfrm>
          <a:prstGeom prst="line">
            <a:avLst/>
          </a:prstGeom>
          <a:ln w="101600" cap="rnd">
            <a:solidFill>
              <a:schemeClr val="tx2">
                <a:lumMod val="40000"/>
                <a:lumOff val="6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직사각형 116">
            <a:extLst>
              <a:ext uri="{FF2B5EF4-FFF2-40B4-BE49-F238E27FC236}">
                <a16:creationId xmlns:a16="http://schemas.microsoft.com/office/drawing/2014/main" id="{8E3D5C4A-A607-4E77-9F53-ABED18B32256}"/>
              </a:ext>
            </a:extLst>
          </p:cNvPr>
          <p:cNvSpPr/>
          <p:nvPr/>
        </p:nvSpPr>
        <p:spPr>
          <a:xfrm>
            <a:off x="6081743" y="8976433"/>
            <a:ext cx="151502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 latinLnBrk="0">
              <a:spcAft>
                <a:spcPts val="1200"/>
              </a:spcAft>
              <a:defRPr/>
            </a:pPr>
            <a:r>
              <a:rPr kumimoji="1" lang="en-US" altLang="ko-KR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&lt;</a:t>
            </a:r>
            <a:r>
              <a:rPr kumimoji="1" lang="ko-KR" altLang="en-US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이에 준하는 공익 분야</a:t>
            </a:r>
            <a:r>
              <a:rPr kumimoji="1" lang="en-US" altLang="ko-KR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&gt; </a:t>
            </a:r>
            <a:r>
              <a:rPr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1D9FB9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공공기관 임원의 민간 용역업체에 대한 채용 요구</a:t>
            </a:r>
            <a:endParaRPr lang="en-US" altLang="ko-KR" sz="36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1D9FB9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6E45B7EA-98B9-4EC0-89E8-F99B38DBAC7C}"/>
              </a:ext>
            </a:extLst>
          </p:cNvPr>
          <p:cNvSpPr txBox="1"/>
          <p:nvPr/>
        </p:nvSpPr>
        <p:spPr>
          <a:xfrm>
            <a:off x="6081747" y="9809383"/>
            <a:ext cx="16525666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511938">
              <a:tabLst>
                <a:tab pos="361932" algn="l"/>
              </a:tabLst>
              <a:defRPr/>
            </a:pP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공공기관 임원이 관리하는 용역업체에서 몇몇 인원의 정규직 전환을 추진하자 용역업체에서 인사담당자에게 </a:t>
            </a:r>
            <a:endParaRPr lang="en-US" altLang="ko-KR" sz="2900" kern="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4472C4">
                  <a:lumMod val="50000"/>
                </a:srgb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defTabSz="1511938">
              <a:tabLst>
                <a:tab pos="361932" algn="l"/>
              </a:tabLst>
              <a:defRPr/>
            </a:pP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공공기관 임원의 친척이 채용되도록 부탁하였고</a:t>
            </a:r>
            <a:r>
              <a:rPr lang="en-US" altLang="ko-KR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용역업체 인사담당자는 내부규정과 절차를 무시하고 </a:t>
            </a:r>
            <a:endParaRPr lang="en-US" altLang="ko-KR" sz="2900" kern="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4472C4">
                  <a:lumMod val="50000"/>
                </a:srgb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defTabSz="1511938">
              <a:tabLst>
                <a:tab pos="361932" algn="l"/>
              </a:tabLst>
              <a:defRPr/>
            </a:pPr>
            <a:r>
              <a:rPr lang="ko-KR" altLang="en-US" sz="29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4472C4">
                    <a:lumMod val="50000"/>
                  </a:srgb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공공기관 임원의 친척을 채용한 사실을 신고</a:t>
            </a:r>
          </a:p>
        </p:txBody>
      </p:sp>
      <p:pic>
        <p:nvPicPr>
          <p:cNvPr id="119" name="그래픽 118">
            <a:extLst>
              <a:ext uri="{FF2B5EF4-FFF2-40B4-BE49-F238E27FC236}">
                <a16:creationId xmlns:a16="http://schemas.microsoft.com/office/drawing/2014/main" id="{9A5F5718-87AC-47FB-9D9A-75480516D89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84670" y="9299543"/>
            <a:ext cx="1707445" cy="1801003"/>
          </a:xfrm>
          <a:prstGeom prst="rect">
            <a:avLst/>
          </a:prstGeom>
        </p:spPr>
      </p:pic>
      <p:sp>
        <p:nvSpPr>
          <p:cNvPr id="47" name="자유형: 도형 46">
            <a:extLst>
              <a:ext uri="{FF2B5EF4-FFF2-40B4-BE49-F238E27FC236}">
                <a16:creationId xmlns:a16="http://schemas.microsoft.com/office/drawing/2014/main" id="{2A64254B-945D-4489-9EDA-AEC0AB98FE23}"/>
              </a:ext>
            </a:extLst>
          </p:cNvPr>
          <p:cNvSpPr/>
          <p:nvPr/>
        </p:nvSpPr>
        <p:spPr>
          <a:xfrm rot="10800000">
            <a:off x="2039108" y="8760980"/>
            <a:ext cx="659771" cy="659771"/>
          </a:xfrm>
          <a:custGeom>
            <a:avLst/>
            <a:gdLst>
              <a:gd name="connsiteX0" fmla="*/ 303959 w 329907"/>
              <a:gd name="connsiteY0" fmla="*/ 303959 h 329907"/>
              <a:gd name="connsiteX1" fmla="*/ 241315 w 329907"/>
              <a:gd name="connsiteY1" fmla="*/ 329907 h 329907"/>
              <a:gd name="connsiteX2" fmla="*/ 0 w 329907"/>
              <a:gd name="connsiteY2" fmla="*/ 329907 h 329907"/>
              <a:gd name="connsiteX3" fmla="*/ 329907 w 329907"/>
              <a:gd name="connsiteY3" fmla="*/ 0 h 329907"/>
              <a:gd name="connsiteX4" fmla="*/ 329907 w 329907"/>
              <a:gd name="connsiteY4" fmla="*/ 241315 h 329907"/>
              <a:gd name="connsiteX5" fmla="*/ 303959 w 329907"/>
              <a:gd name="connsiteY5" fmla="*/ 303959 h 329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9907" h="329907">
                <a:moveTo>
                  <a:pt x="303959" y="303959"/>
                </a:moveTo>
                <a:cubicBezTo>
                  <a:pt x="287927" y="319991"/>
                  <a:pt x="265779" y="329907"/>
                  <a:pt x="241315" y="329907"/>
                </a:cubicBezTo>
                <a:lnTo>
                  <a:pt x="0" y="329907"/>
                </a:lnTo>
                <a:lnTo>
                  <a:pt x="329907" y="0"/>
                </a:lnTo>
                <a:lnTo>
                  <a:pt x="329907" y="241315"/>
                </a:lnTo>
                <a:cubicBezTo>
                  <a:pt x="329907" y="265779"/>
                  <a:pt x="319991" y="287927"/>
                  <a:pt x="303959" y="303959"/>
                </a:cubicBezTo>
                <a:close/>
              </a:path>
            </a:pathLst>
          </a:custGeom>
          <a:solidFill>
            <a:srgbClr val="1C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B9BC67A1-FFEF-4015-8D22-2DC5CE1088AD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77ECF35D-6F0A-4882-BA62-980599A36663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54" name="평행 사변형 53">
                <a:extLst>
                  <a:ext uri="{FF2B5EF4-FFF2-40B4-BE49-F238E27FC236}">
                    <a16:creationId xmlns:a16="http://schemas.microsoft.com/office/drawing/2014/main" id="{359068A3-3393-45CE-BFDD-F563C29F1D21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55" name="평행 사변형 54">
                <a:extLst>
                  <a:ext uri="{FF2B5EF4-FFF2-40B4-BE49-F238E27FC236}">
                    <a16:creationId xmlns:a16="http://schemas.microsoft.com/office/drawing/2014/main" id="{59023C72-A634-4854-A772-77565CB1B8D6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50" name="사각형: 둥근 모서리 49">
              <a:extLst>
                <a:ext uri="{FF2B5EF4-FFF2-40B4-BE49-F238E27FC236}">
                  <a16:creationId xmlns:a16="http://schemas.microsoft.com/office/drawing/2014/main" id="{226AEB70-4254-4DFA-B03B-2F4C58047749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EB3F7F9-B42B-4DA8-A57F-1F01AA3A2D0F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3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CBD7868-E80D-4C30-A779-8C8F382A4E2B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-12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신고처리 중점사항 </a:t>
              </a:r>
              <a:endParaRPr lang="en-US" altLang="ko-KR" sz="2000" b="1" kern="0" spc="-12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및 신고 사례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53" name="사각형: 둥근 모서리 52">
              <a:extLst>
                <a:ext uri="{FF2B5EF4-FFF2-40B4-BE49-F238E27FC236}">
                  <a16:creationId xmlns:a16="http://schemas.microsoft.com/office/drawing/2014/main" id="{D2AA72E5-E3E6-4497-9A01-8C3829EB816A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F6C65E7B-583A-4A0E-82DA-D05778390FA5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26</a:t>
            </a:r>
            <a:endParaRPr lang="ko-KR" altLang="en-US" sz="3600" dirty="0">
              <a:solidFill>
                <a:prstClr val="white"/>
              </a:solidFill>
              <a:latin typeface="KoPubWorld돋움체 Bold" panose="00000800000000000000" pitchFamily="2" charset="-127"/>
              <a:ea typeface="THE명품고딕EB" panose="02020603020101020101" pitchFamily="18" charset="-127"/>
            </a:endParaRPr>
          </a:p>
        </p:txBody>
      </p:sp>
      <p:sp>
        <p:nvSpPr>
          <p:cNvPr id="90" name="직각 삼각형 89">
            <a:extLst>
              <a:ext uri="{FF2B5EF4-FFF2-40B4-BE49-F238E27FC236}">
                <a16:creationId xmlns:a16="http://schemas.microsoft.com/office/drawing/2014/main" id="{24709DFC-5A3A-486A-A3A5-0578DAAF711D}"/>
              </a:ext>
            </a:extLst>
          </p:cNvPr>
          <p:cNvSpPr/>
          <p:nvPr/>
        </p:nvSpPr>
        <p:spPr>
          <a:xfrm rot="16200000">
            <a:off x="22446115" y="6357498"/>
            <a:ext cx="427154" cy="427154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  <p:sp>
        <p:nvSpPr>
          <p:cNvPr id="91" name="직각 삼각형 90">
            <a:extLst>
              <a:ext uri="{FF2B5EF4-FFF2-40B4-BE49-F238E27FC236}">
                <a16:creationId xmlns:a16="http://schemas.microsoft.com/office/drawing/2014/main" id="{42927B09-61FC-422E-A6D8-CD56725B40C4}"/>
              </a:ext>
            </a:extLst>
          </p:cNvPr>
          <p:cNvSpPr/>
          <p:nvPr/>
        </p:nvSpPr>
        <p:spPr>
          <a:xfrm rot="16200000">
            <a:off x="22446115" y="11120656"/>
            <a:ext cx="427154" cy="427154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  <a:latin typeface="맑은 고딕" panose="020F0502020204030204"/>
              <a:ea typeface="맑은 고딕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697551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0DBFE41-89C5-4044-B15A-35C8EA873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47"/>
            <a:ext cx="24382413" cy="13715107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96F2FF43-AD01-46D2-8D73-31581BFBBBDC}"/>
              </a:ext>
            </a:extLst>
          </p:cNvPr>
          <p:cNvGrpSpPr/>
          <p:nvPr/>
        </p:nvGrpSpPr>
        <p:grpSpPr>
          <a:xfrm>
            <a:off x="2400086" y="6057453"/>
            <a:ext cx="13408901" cy="4375397"/>
            <a:chOff x="1200121" y="2981200"/>
            <a:chExt cx="6704887" cy="2187841"/>
          </a:xfrm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0EE0753F-2207-4D08-B0FB-31F677E8DF7E}"/>
                </a:ext>
              </a:extLst>
            </p:cNvPr>
            <p:cNvSpPr/>
            <p:nvPr/>
          </p:nvSpPr>
          <p:spPr>
            <a:xfrm flipH="1">
              <a:off x="1204171" y="2981201"/>
              <a:ext cx="6700837" cy="2187840"/>
            </a:xfrm>
            <a:custGeom>
              <a:avLst/>
              <a:gdLst>
                <a:gd name="connsiteX0" fmla="*/ 6172200 w 6172200"/>
                <a:gd name="connsiteY0" fmla="*/ 0 h 1762006"/>
                <a:gd name="connsiteX1" fmla="*/ 1240188 w 6172200"/>
                <a:gd name="connsiteY1" fmla="*/ 0 h 1762006"/>
                <a:gd name="connsiteX2" fmla="*/ 0 w 6172200"/>
                <a:gd name="connsiteY2" fmla="*/ 1762006 h 1762006"/>
                <a:gd name="connsiteX3" fmla="*/ 5172042 w 6172200"/>
                <a:gd name="connsiteY3" fmla="*/ 1762006 h 1762006"/>
                <a:gd name="connsiteX4" fmla="*/ 6172200 w 6172200"/>
                <a:gd name="connsiteY4" fmla="*/ 341025 h 1762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72200" h="1762006">
                  <a:moveTo>
                    <a:pt x="6172200" y="0"/>
                  </a:moveTo>
                  <a:lnTo>
                    <a:pt x="1240188" y="0"/>
                  </a:lnTo>
                  <a:lnTo>
                    <a:pt x="0" y="1762006"/>
                  </a:lnTo>
                  <a:lnTo>
                    <a:pt x="5172042" y="1762006"/>
                  </a:lnTo>
                  <a:lnTo>
                    <a:pt x="6172200" y="341025"/>
                  </a:lnTo>
                  <a:close/>
                </a:path>
              </a:pathLst>
            </a:custGeom>
            <a:gradFill>
              <a:gsLst>
                <a:gs pos="62000">
                  <a:srgbClr val="D2E8FA">
                    <a:alpha val="28000"/>
                  </a:srgbClr>
                </a:gs>
                <a:gs pos="20000">
                  <a:srgbClr val="0D3E9F">
                    <a:alpha val="5700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6A0C4A3E-B4E5-4FD6-B821-591CCE065F22}"/>
                </a:ext>
              </a:extLst>
            </p:cNvPr>
            <p:cNvGrpSpPr/>
            <p:nvPr/>
          </p:nvGrpSpPr>
          <p:grpSpPr>
            <a:xfrm>
              <a:off x="1200121" y="2981200"/>
              <a:ext cx="5352337" cy="769442"/>
              <a:chOff x="1200121" y="2981200"/>
              <a:chExt cx="5352337" cy="769442"/>
            </a:xfrm>
          </p:grpSpPr>
          <p:sp>
            <p:nvSpPr>
              <p:cNvPr id="2" name="직사각형 1">
                <a:extLst>
                  <a:ext uri="{FF2B5EF4-FFF2-40B4-BE49-F238E27FC236}">
                    <a16:creationId xmlns:a16="http://schemas.microsoft.com/office/drawing/2014/main" id="{CF1A2785-FA0B-4B10-9836-6D6430E1380D}"/>
                  </a:ext>
                </a:extLst>
              </p:cNvPr>
              <p:cNvSpPr/>
              <p:nvPr/>
            </p:nvSpPr>
            <p:spPr>
              <a:xfrm>
                <a:off x="1424198" y="2981201"/>
                <a:ext cx="5128260" cy="769441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7CF458D9-F102-4F6D-9581-DA9BA781F40B}"/>
                  </a:ext>
                </a:extLst>
              </p:cNvPr>
              <p:cNvSpPr/>
              <p:nvPr/>
            </p:nvSpPr>
            <p:spPr>
              <a:xfrm rot="10800000" flipH="1">
                <a:off x="1200121" y="2981200"/>
                <a:ext cx="224077" cy="769442"/>
              </a:xfrm>
              <a:custGeom>
                <a:avLst/>
                <a:gdLst>
                  <a:gd name="connsiteX0" fmla="*/ 0 w 224077"/>
                  <a:gd name="connsiteY0" fmla="*/ 769442 h 769442"/>
                  <a:gd name="connsiteX1" fmla="*/ 224077 w 224077"/>
                  <a:gd name="connsiteY1" fmla="*/ 769442 h 769442"/>
                  <a:gd name="connsiteX2" fmla="*/ 224077 w 224077"/>
                  <a:gd name="connsiteY2" fmla="*/ 0 h 769442"/>
                  <a:gd name="connsiteX3" fmla="*/ 0 w 224077"/>
                  <a:gd name="connsiteY3" fmla="*/ 349956 h 769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4077" h="769442">
                    <a:moveTo>
                      <a:pt x="0" y="769442"/>
                    </a:moveTo>
                    <a:lnTo>
                      <a:pt x="224077" y="769442"/>
                    </a:lnTo>
                    <a:lnTo>
                      <a:pt x="224077" y="0"/>
                    </a:lnTo>
                    <a:lnTo>
                      <a:pt x="0" y="349956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7200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31552B0-BC91-4870-A227-9FE66C9FACC4}"/>
                </a:ext>
              </a:extLst>
            </p:cNvPr>
            <p:cNvSpPr txBox="1"/>
            <p:nvPr/>
          </p:nvSpPr>
          <p:spPr>
            <a:xfrm>
              <a:off x="1950548" y="3024669"/>
              <a:ext cx="4140340" cy="723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8800" b="1" spc="12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신고자 보호제도</a:t>
              </a: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AC271F5D-9F80-4867-AF23-23BF03FC0445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977149B-86E2-417C-BFD1-0CD64FC8C3D8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16" name="그래픽 156">
              <a:extLst>
                <a:ext uri="{FF2B5EF4-FFF2-40B4-BE49-F238E27FC236}">
                  <a16:creationId xmlns:a16="http://schemas.microsoft.com/office/drawing/2014/main" id="{7EDA905F-B550-4D81-BD71-35F738C6F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AD3255FB-DF19-4AC3-BA0E-1AEB06FB2A78}"/>
              </a:ext>
            </a:extLst>
          </p:cNvPr>
          <p:cNvGrpSpPr/>
          <p:nvPr/>
        </p:nvGrpSpPr>
        <p:grpSpPr>
          <a:xfrm flipV="1">
            <a:off x="0" y="9961414"/>
            <a:ext cx="18782077" cy="3754140"/>
            <a:chOff x="327488" y="4480431"/>
            <a:chExt cx="6217920" cy="1409700"/>
          </a:xfrm>
        </p:grpSpPr>
        <p:sp>
          <p:nvSpPr>
            <p:cNvPr id="37" name="이등변 삼각형 36">
              <a:extLst>
                <a:ext uri="{FF2B5EF4-FFF2-40B4-BE49-F238E27FC236}">
                  <a16:creationId xmlns:a16="http://schemas.microsoft.com/office/drawing/2014/main" id="{3E8CE09D-DBB9-447C-8C70-D32BA4C5EFF4}"/>
                </a:ext>
              </a:extLst>
            </p:cNvPr>
            <p:cNvSpPr/>
            <p:nvPr/>
          </p:nvSpPr>
          <p:spPr>
            <a:xfrm rot="5400000">
              <a:off x="1203788" y="3604131"/>
              <a:ext cx="1409700" cy="3162300"/>
            </a:xfrm>
            <a:prstGeom prst="triangle">
              <a:avLst>
                <a:gd name="adj" fmla="val 23159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38" name="직각 삼각형 37">
              <a:extLst>
                <a:ext uri="{FF2B5EF4-FFF2-40B4-BE49-F238E27FC236}">
                  <a16:creationId xmlns:a16="http://schemas.microsoft.com/office/drawing/2014/main" id="{C5E939A1-E8F7-49BC-AB37-A67B6CC0030B}"/>
                </a:ext>
              </a:extLst>
            </p:cNvPr>
            <p:cNvSpPr/>
            <p:nvPr/>
          </p:nvSpPr>
          <p:spPr>
            <a:xfrm flipV="1">
              <a:off x="327488" y="4480431"/>
              <a:ext cx="6217920" cy="718725"/>
            </a:xfrm>
            <a:prstGeom prst="rtTriangl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87CE2360-8978-4E6B-80C7-0D8FE129F839}"/>
              </a:ext>
            </a:extLst>
          </p:cNvPr>
          <p:cNvGrpSpPr/>
          <p:nvPr/>
        </p:nvGrpSpPr>
        <p:grpSpPr>
          <a:xfrm>
            <a:off x="5419908" y="4116210"/>
            <a:ext cx="4258137" cy="1538780"/>
            <a:chOff x="1402592" y="2105684"/>
            <a:chExt cx="2129207" cy="76944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B1DE943-56F1-492D-930E-F9813C06A7C8}"/>
                </a:ext>
              </a:extLst>
            </p:cNvPr>
            <p:cNvSpPr txBox="1"/>
            <p:nvPr/>
          </p:nvSpPr>
          <p:spPr>
            <a:xfrm>
              <a:off x="1402592" y="2184086"/>
              <a:ext cx="1359600" cy="661763"/>
            </a:xfrm>
            <a:prstGeom prst="rect">
              <a:avLst/>
            </a:prstGeom>
            <a:noFill/>
            <a:effectLst>
              <a:outerShdw blurRad="254000" dist="88900" dir="8100000" algn="tr" rotWithShape="0">
                <a:srgbClr val="002060">
                  <a:alpha val="40000"/>
                </a:srgbClr>
              </a:outerShdw>
            </a:effectLst>
          </p:spPr>
          <p:txBody>
            <a:bodyPr wrap="square">
              <a:spAutoFit/>
            </a:bodyPr>
            <a:lstStyle/>
            <a:p>
              <a:pPr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en-US" altLang="ko-KR" sz="80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Step</a:t>
              </a:r>
              <a:endParaRPr kumimoji="1" lang="ko-KR" altLang="en-US" sz="8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B9A4AC9F-2C94-4295-B275-53CB24BF369D}"/>
                </a:ext>
              </a:extLst>
            </p:cNvPr>
            <p:cNvSpPr/>
            <p:nvPr/>
          </p:nvSpPr>
          <p:spPr>
            <a:xfrm>
              <a:off x="2762359" y="2105684"/>
              <a:ext cx="769440" cy="769440"/>
            </a:xfrm>
            <a:prstGeom prst="ellipse">
              <a:avLst/>
            </a:prstGeom>
            <a:solidFill>
              <a:srgbClr val="8D4FAF"/>
            </a:solidFill>
            <a:ln>
              <a:noFill/>
            </a:ln>
            <a:effectLst>
              <a:outerShdw blurRad="50800" dist="63500" dir="8100000" algn="tr" rotWithShape="0">
                <a:srgbClr val="002060">
                  <a:alpha val="1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6513184-854A-4E82-9A6C-97CBD65A6369}"/>
                </a:ext>
              </a:extLst>
            </p:cNvPr>
            <p:cNvSpPr txBox="1"/>
            <p:nvPr/>
          </p:nvSpPr>
          <p:spPr>
            <a:xfrm>
              <a:off x="2926210" y="2213000"/>
              <a:ext cx="435675" cy="66176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/>
            <a:p>
              <a:pPr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en-US" altLang="ko-KR" sz="80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배달의민족 도현" panose="020B0600000101010101" pitchFamily="50" charset="-127"/>
                  <a:ea typeface="배달의민족 도현" panose="020B0600000101010101" pitchFamily="50" charset="-127"/>
                </a:rPr>
                <a:t>4</a:t>
              </a:r>
              <a:endParaRPr kumimoji="1" lang="ko-KR" altLang="en-US" sz="8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배달의민족 도현" panose="020B0600000101010101" pitchFamily="50" charset="-127"/>
                <a:ea typeface="배달의민족 도현" panose="020B0600000101010101" pitchFamily="50" charset="-127"/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4BAC676F-937F-4C65-B5D7-21664C088DAC}"/>
              </a:ext>
            </a:extLst>
          </p:cNvPr>
          <p:cNvGrpSpPr/>
          <p:nvPr/>
        </p:nvGrpSpPr>
        <p:grpSpPr>
          <a:xfrm flipH="1">
            <a:off x="690417" y="1767856"/>
            <a:ext cx="21869532" cy="10291836"/>
            <a:chOff x="714375" y="1146814"/>
            <a:chExt cx="10962886" cy="5146253"/>
          </a:xfrm>
        </p:grpSpPr>
        <p:sp>
          <p:nvSpPr>
            <p:cNvPr id="27" name="사각형: 둥근 모서리 26">
              <a:extLst>
                <a:ext uri="{FF2B5EF4-FFF2-40B4-BE49-F238E27FC236}">
                  <a16:creationId xmlns:a16="http://schemas.microsoft.com/office/drawing/2014/main" id="{4977766F-D3BC-4858-AEA4-3A3890B90FCD}"/>
                </a:ext>
              </a:extLst>
            </p:cNvPr>
            <p:cNvSpPr/>
            <p:nvPr/>
          </p:nvSpPr>
          <p:spPr>
            <a:xfrm rot="20981271">
              <a:off x="714375" y="3667125"/>
              <a:ext cx="114300" cy="114300"/>
            </a:xfrm>
            <a:prstGeom prst="roundRect">
              <a:avLst>
                <a:gd name="adj" fmla="val 27778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28" name="사각형: 둥근 모서리 27">
              <a:extLst>
                <a:ext uri="{FF2B5EF4-FFF2-40B4-BE49-F238E27FC236}">
                  <a16:creationId xmlns:a16="http://schemas.microsoft.com/office/drawing/2014/main" id="{C0D27886-7386-41D5-B220-CF25B1997B0E}"/>
                </a:ext>
              </a:extLst>
            </p:cNvPr>
            <p:cNvSpPr/>
            <p:nvPr/>
          </p:nvSpPr>
          <p:spPr>
            <a:xfrm rot="21414419">
              <a:off x="1308991" y="1441601"/>
              <a:ext cx="129574" cy="129574"/>
            </a:xfrm>
            <a:prstGeom prst="roundRect">
              <a:avLst>
                <a:gd name="adj" fmla="val 16784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00CC6447-9BB9-4214-B2E9-D1546EC82D14}"/>
                </a:ext>
              </a:extLst>
            </p:cNvPr>
            <p:cNvSpPr/>
            <p:nvPr/>
          </p:nvSpPr>
          <p:spPr>
            <a:xfrm>
              <a:off x="3981450" y="2081031"/>
              <a:ext cx="190500" cy="190500"/>
            </a:xfrm>
            <a:prstGeom prst="ellipse">
              <a:avLst/>
            </a:prstGeom>
            <a:solidFill>
              <a:srgbClr val="81BF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30" name="더하기 기호 29">
              <a:extLst>
                <a:ext uri="{FF2B5EF4-FFF2-40B4-BE49-F238E27FC236}">
                  <a16:creationId xmlns:a16="http://schemas.microsoft.com/office/drawing/2014/main" id="{7587FB41-948D-4E18-9BA4-2402812578A8}"/>
                </a:ext>
              </a:extLst>
            </p:cNvPr>
            <p:cNvSpPr/>
            <p:nvPr/>
          </p:nvSpPr>
          <p:spPr>
            <a:xfrm rot="20794024">
              <a:off x="6614821" y="4273550"/>
              <a:ext cx="247867" cy="247867"/>
            </a:xfrm>
            <a:prstGeom prst="mathPlus">
              <a:avLst/>
            </a:prstGeom>
            <a:solidFill>
              <a:srgbClr val="FA46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11A49685-7102-4760-B82D-DAF8B66972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33261" y="2209800"/>
              <a:ext cx="144000" cy="144000"/>
            </a:xfrm>
            <a:prstGeom prst="ellipse">
              <a:avLst/>
            </a:prstGeom>
            <a:solidFill>
              <a:srgbClr val="81BF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32" name="사각형: 둥근 모서리 31">
              <a:extLst>
                <a:ext uri="{FF2B5EF4-FFF2-40B4-BE49-F238E27FC236}">
                  <a16:creationId xmlns:a16="http://schemas.microsoft.com/office/drawing/2014/main" id="{E26FA4E0-64F2-4981-94AB-1F554AFC4231}"/>
                </a:ext>
              </a:extLst>
            </p:cNvPr>
            <p:cNvSpPr>
              <a:spLocks noChangeAspect="1"/>
            </p:cNvSpPr>
            <p:nvPr/>
          </p:nvSpPr>
          <p:spPr>
            <a:xfrm rot="21414419">
              <a:off x="8688789" y="1146814"/>
              <a:ext cx="180000" cy="180000"/>
            </a:xfrm>
            <a:prstGeom prst="roundRect">
              <a:avLst>
                <a:gd name="adj" fmla="val 16784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33" name="더하기 기호 32">
              <a:extLst>
                <a:ext uri="{FF2B5EF4-FFF2-40B4-BE49-F238E27FC236}">
                  <a16:creationId xmlns:a16="http://schemas.microsoft.com/office/drawing/2014/main" id="{2E3D9073-B453-4DF5-B744-FD9E4B436573}"/>
                </a:ext>
              </a:extLst>
            </p:cNvPr>
            <p:cNvSpPr/>
            <p:nvPr/>
          </p:nvSpPr>
          <p:spPr>
            <a:xfrm rot="20794024">
              <a:off x="3345841" y="6045200"/>
              <a:ext cx="247867" cy="247867"/>
            </a:xfrm>
            <a:prstGeom prst="mathPlus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34" name="더하기 기호 33">
              <a:extLst>
                <a:ext uri="{FF2B5EF4-FFF2-40B4-BE49-F238E27FC236}">
                  <a16:creationId xmlns:a16="http://schemas.microsoft.com/office/drawing/2014/main" id="{FFF97159-CDD2-49FA-8A61-F0FC3379773C}"/>
                </a:ext>
              </a:extLst>
            </p:cNvPr>
            <p:cNvSpPr>
              <a:spLocks noChangeAspect="1"/>
            </p:cNvSpPr>
            <p:nvPr/>
          </p:nvSpPr>
          <p:spPr>
            <a:xfrm rot="269901">
              <a:off x="10402904" y="5020050"/>
              <a:ext cx="180000" cy="180000"/>
            </a:xfrm>
            <a:prstGeom prst="mathPlus">
              <a:avLst/>
            </a:prstGeom>
            <a:solidFill>
              <a:srgbClr val="8D4F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0D5B112D-EE39-4940-BA85-844491EBB03A}"/>
              </a:ext>
            </a:extLst>
          </p:cNvPr>
          <p:cNvGrpSpPr/>
          <p:nvPr/>
        </p:nvGrpSpPr>
        <p:grpSpPr>
          <a:xfrm>
            <a:off x="16601506" y="3521309"/>
            <a:ext cx="5632963" cy="6460667"/>
            <a:chOff x="8301293" y="1760546"/>
            <a:chExt cx="2816665" cy="3230544"/>
          </a:xfrm>
          <a:effectLst>
            <a:outerShdw blurRad="254000" dist="127000" dir="5400000" sx="102000" sy="102000" algn="ctr" rotWithShape="0">
              <a:srgbClr val="000000">
                <a:alpha val="10000"/>
              </a:srgbClr>
            </a:outerShdw>
          </a:effectLst>
        </p:grpSpPr>
        <p:sp>
          <p:nvSpPr>
            <p:cNvPr id="35" name="Freeform 241">
              <a:extLst>
                <a:ext uri="{FF2B5EF4-FFF2-40B4-BE49-F238E27FC236}">
                  <a16:creationId xmlns:a16="http://schemas.microsoft.com/office/drawing/2014/main" id="{DED5A287-A888-417A-BABD-3B3428D81F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01293" y="1760546"/>
              <a:ext cx="2816665" cy="3230544"/>
            </a:xfrm>
            <a:custGeom>
              <a:avLst/>
              <a:gdLst>
                <a:gd name="T0" fmla="*/ 507 w 507"/>
                <a:gd name="T1" fmla="*/ 118 h 581"/>
                <a:gd name="T2" fmla="*/ 507 w 507"/>
                <a:gd name="T3" fmla="*/ 143 h 581"/>
                <a:gd name="T4" fmla="*/ 506 w 507"/>
                <a:gd name="T5" fmla="*/ 229 h 581"/>
                <a:gd name="T6" fmla="*/ 496 w 507"/>
                <a:gd name="T7" fmla="*/ 296 h 581"/>
                <a:gd name="T8" fmla="*/ 268 w 507"/>
                <a:gd name="T9" fmla="*/ 576 h 581"/>
                <a:gd name="T10" fmla="*/ 257 w 507"/>
                <a:gd name="T11" fmla="*/ 580 h 581"/>
                <a:gd name="T12" fmla="*/ 253 w 507"/>
                <a:gd name="T13" fmla="*/ 581 h 581"/>
                <a:gd name="T14" fmla="*/ 250 w 507"/>
                <a:gd name="T15" fmla="*/ 580 h 581"/>
                <a:gd name="T16" fmla="*/ 239 w 507"/>
                <a:gd name="T17" fmla="*/ 576 h 581"/>
                <a:gd name="T18" fmla="*/ 10 w 507"/>
                <a:gd name="T19" fmla="*/ 296 h 581"/>
                <a:gd name="T20" fmla="*/ 1 w 507"/>
                <a:gd name="T21" fmla="*/ 229 h 581"/>
                <a:gd name="T22" fmla="*/ 0 w 507"/>
                <a:gd name="T23" fmla="*/ 143 h 581"/>
                <a:gd name="T24" fmla="*/ 0 w 507"/>
                <a:gd name="T25" fmla="*/ 118 h 581"/>
                <a:gd name="T26" fmla="*/ 7 w 507"/>
                <a:gd name="T27" fmla="*/ 109 h 581"/>
                <a:gd name="T28" fmla="*/ 31 w 507"/>
                <a:gd name="T29" fmla="*/ 102 h 581"/>
                <a:gd name="T30" fmla="*/ 148 w 507"/>
                <a:gd name="T31" fmla="*/ 44 h 581"/>
                <a:gd name="T32" fmla="*/ 253 w 507"/>
                <a:gd name="T33" fmla="*/ 0 h 581"/>
                <a:gd name="T34" fmla="*/ 359 w 507"/>
                <a:gd name="T35" fmla="*/ 44 h 581"/>
                <a:gd name="T36" fmla="*/ 476 w 507"/>
                <a:gd name="T37" fmla="*/ 102 h 581"/>
                <a:gd name="T38" fmla="*/ 500 w 507"/>
                <a:gd name="T39" fmla="*/ 109 h 581"/>
                <a:gd name="T40" fmla="*/ 507 w 507"/>
                <a:gd name="T41" fmla="*/ 118 h 581"/>
                <a:gd name="T42" fmla="*/ 488 w 507"/>
                <a:gd name="T43" fmla="*/ 125 h 581"/>
                <a:gd name="T44" fmla="*/ 471 w 507"/>
                <a:gd name="T45" fmla="*/ 120 h 581"/>
                <a:gd name="T46" fmla="*/ 349 w 507"/>
                <a:gd name="T47" fmla="*/ 59 h 581"/>
                <a:gd name="T48" fmla="*/ 253 w 507"/>
                <a:gd name="T49" fmla="*/ 19 h 581"/>
                <a:gd name="T50" fmla="*/ 158 w 507"/>
                <a:gd name="T51" fmla="*/ 59 h 581"/>
                <a:gd name="T52" fmla="*/ 36 w 507"/>
                <a:gd name="T53" fmla="*/ 120 h 581"/>
                <a:gd name="T54" fmla="*/ 19 w 507"/>
                <a:gd name="T55" fmla="*/ 125 h 581"/>
                <a:gd name="T56" fmla="*/ 19 w 507"/>
                <a:gd name="T57" fmla="*/ 143 h 581"/>
                <a:gd name="T58" fmla="*/ 20 w 507"/>
                <a:gd name="T59" fmla="*/ 228 h 581"/>
                <a:gd name="T60" fmla="*/ 29 w 507"/>
                <a:gd name="T61" fmla="*/ 292 h 581"/>
                <a:gd name="T62" fmla="*/ 245 w 507"/>
                <a:gd name="T63" fmla="*/ 559 h 581"/>
                <a:gd name="T64" fmla="*/ 253 w 507"/>
                <a:gd name="T65" fmla="*/ 562 h 581"/>
                <a:gd name="T66" fmla="*/ 262 w 507"/>
                <a:gd name="T67" fmla="*/ 559 h 581"/>
                <a:gd name="T68" fmla="*/ 478 w 507"/>
                <a:gd name="T69" fmla="*/ 292 h 581"/>
                <a:gd name="T70" fmla="*/ 487 w 507"/>
                <a:gd name="T71" fmla="*/ 228 h 581"/>
                <a:gd name="T72" fmla="*/ 488 w 507"/>
                <a:gd name="T73" fmla="*/ 143 h 581"/>
                <a:gd name="T74" fmla="*/ 488 w 507"/>
                <a:gd name="T75" fmla="*/ 125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07" h="581">
                  <a:moveTo>
                    <a:pt x="507" y="118"/>
                  </a:moveTo>
                  <a:cubicBezTo>
                    <a:pt x="507" y="143"/>
                    <a:pt x="507" y="143"/>
                    <a:pt x="507" y="143"/>
                  </a:cubicBezTo>
                  <a:cubicBezTo>
                    <a:pt x="507" y="151"/>
                    <a:pt x="507" y="217"/>
                    <a:pt x="506" y="229"/>
                  </a:cubicBezTo>
                  <a:cubicBezTo>
                    <a:pt x="504" y="252"/>
                    <a:pt x="501" y="275"/>
                    <a:pt x="496" y="296"/>
                  </a:cubicBezTo>
                  <a:cubicBezTo>
                    <a:pt x="451" y="505"/>
                    <a:pt x="276" y="573"/>
                    <a:pt x="268" y="576"/>
                  </a:cubicBezTo>
                  <a:cubicBezTo>
                    <a:pt x="257" y="580"/>
                    <a:pt x="257" y="580"/>
                    <a:pt x="257" y="580"/>
                  </a:cubicBezTo>
                  <a:cubicBezTo>
                    <a:pt x="256" y="581"/>
                    <a:pt x="255" y="581"/>
                    <a:pt x="253" y="581"/>
                  </a:cubicBezTo>
                  <a:cubicBezTo>
                    <a:pt x="252" y="581"/>
                    <a:pt x="251" y="581"/>
                    <a:pt x="250" y="580"/>
                  </a:cubicBezTo>
                  <a:cubicBezTo>
                    <a:pt x="239" y="576"/>
                    <a:pt x="239" y="576"/>
                    <a:pt x="239" y="576"/>
                  </a:cubicBezTo>
                  <a:cubicBezTo>
                    <a:pt x="231" y="573"/>
                    <a:pt x="56" y="505"/>
                    <a:pt x="10" y="296"/>
                  </a:cubicBezTo>
                  <a:cubicBezTo>
                    <a:pt x="6" y="275"/>
                    <a:pt x="3" y="252"/>
                    <a:pt x="1" y="229"/>
                  </a:cubicBezTo>
                  <a:cubicBezTo>
                    <a:pt x="0" y="217"/>
                    <a:pt x="0" y="151"/>
                    <a:pt x="0" y="143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4"/>
                    <a:pt x="3" y="110"/>
                    <a:pt x="7" y="109"/>
                  </a:cubicBezTo>
                  <a:cubicBezTo>
                    <a:pt x="31" y="102"/>
                    <a:pt x="31" y="102"/>
                    <a:pt x="31" y="102"/>
                  </a:cubicBezTo>
                  <a:cubicBezTo>
                    <a:pt x="79" y="88"/>
                    <a:pt x="116" y="65"/>
                    <a:pt x="148" y="44"/>
                  </a:cubicBezTo>
                  <a:cubicBezTo>
                    <a:pt x="185" y="20"/>
                    <a:pt x="216" y="0"/>
                    <a:pt x="253" y="0"/>
                  </a:cubicBezTo>
                  <a:cubicBezTo>
                    <a:pt x="291" y="0"/>
                    <a:pt x="322" y="20"/>
                    <a:pt x="359" y="44"/>
                  </a:cubicBezTo>
                  <a:cubicBezTo>
                    <a:pt x="391" y="65"/>
                    <a:pt x="428" y="88"/>
                    <a:pt x="476" y="102"/>
                  </a:cubicBezTo>
                  <a:cubicBezTo>
                    <a:pt x="500" y="109"/>
                    <a:pt x="500" y="109"/>
                    <a:pt x="500" y="109"/>
                  </a:cubicBezTo>
                  <a:cubicBezTo>
                    <a:pt x="504" y="110"/>
                    <a:pt x="507" y="114"/>
                    <a:pt x="507" y="118"/>
                  </a:cubicBezTo>
                  <a:close/>
                  <a:moveTo>
                    <a:pt x="488" y="125"/>
                  </a:moveTo>
                  <a:cubicBezTo>
                    <a:pt x="471" y="120"/>
                    <a:pt x="471" y="120"/>
                    <a:pt x="471" y="120"/>
                  </a:cubicBezTo>
                  <a:cubicBezTo>
                    <a:pt x="420" y="105"/>
                    <a:pt x="382" y="81"/>
                    <a:pt x="349" y="59"/>
                  </a:cubicBezTo>
                  <a:cubicBezTo>
                    <a:pt x="315" y="38"/>
                    <a:pt x="286" y="19"/>
                    <a:pt x="253" y="19"/>
                  </a:cubicBezTo>
                  <a:cubicBezTo>
                    <a:pt x="221" y="19"/>
                    <a:pt x="192" y="38"/>
                    <a:pt x="158" y="59"/>
                  </a:cubicBezTo>
                  <a:cubicBezTo>
                    <a:pt x="125" y="81"/>
                    <a:pt x="87" y="105"/>
                    <a:pt x="36" y="120"/>
                  </a:cubicBezTo>
                  <a:cubicBezTo>
                    <a:pt x="19" y="125"/>
                    <a:pt x="19" y="125"/>
                    <a:pt x="19" y="125"/>
                  </a:cubicBezTo>
                  <a:cubicBezTo>
                    <a:pt x="19" y="143"/>
                    <a:pt x="19" y="143"/>
                    <a:pt x="19" y="143"/>
                  </a:cubicBezTo>
                  <a:cubicBezTo>
                    <a:pt x="19" y="152"/>
                    <a:pt x="19" y="217"/>
                    <a:pt x="20" y="228"/>
                  </a:cubicBezTo>
                  <a:cubicBezTo>
                    <a:pt x="21" y="250"/>
                    <a:pt x="24" y="272"/>
                    <a:pt x="29" y="292"/>
                  </a:cubicBezTo>
                  <a:cubicBezTo>
                    <a:pt x="72" y="492"/>
                    <a:pt x="238" y="556"/>
                    <a:pt x="245" y="559"/>
                  </a:cubicBezTo>
                  <a:cubicBezTo>
                    <a:pt x="253" y="562"/>
                    <a:pt x="253" y="562"/>
                    <a:pt x="253" y="562"/>
                  </a:cubicBezTo>
                  <a:cubicBezTo>
                    <a:pt x="262" y="559"/>
                    <a:pt x="262" y="559"/>
                    <a:pt x="262" y="559"/>
                  </a:cubicBezTo>
                  <a:cubicBezTo>
                    <a:pt x="269" y="556"/>
                    <a:pt x="435" y="492"/>
                    <a:pt x="478" y="292"/>
                  </a:cubicBezTo>
                  <a:cubicBezTo>
                    <a:pt x="483" y="272"/>
                    <a:pt x="486" y="250"/>
                    <a:pt x="487" y="228"/>
                  </a:cubicBezTo>
                  <a:cubicBezTo>
                    <a:pt x="488" y="217"/>
                    <a:pt x="488" y="152"/>
                    <a:pt x="488" y="143"/>
                  </a:cubicBezTo>
                  <a:lnTo>
                    <a:pt x="488" y="125"/>
                  </a:lnTo>
                  <a:close/>
                </a:path>
              </a:pathLst>
            </a:custGeom>
            <a:solidFill>
              <a:schemeClr val="bg1"/>
            </a:solidFill>
            <a:ln w="127000">
              <a:solidFill>
                <a:schemeClr val="bg1"/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65640" tIns="182820" rIns="365640" bIns="182820" numCol="1" anchor="t" anchorCtr="0" compatLnSpc="1">
              <a:prstTxWarp prst="textNoShape">
                <a:avLst/>
              </a:prstTxWarp>
            </a:bodyPr>
            <a:lstStyle/>
            <a:p>
              <a:endParaRPr lang="en-AU" sz="7198">
                <a:latin typeface="Impact" panose="020B0806030902050204" pitchFamily="34" charset="0"/>
              </a:endParaRPr>
            </a:p>
          </p:txBody>
        </p:sp>
        <p:sp>
          <p:nvSpPr>
            <p:cNvPr id="42" name="Freeform 241">
              <a:extLst>
                <a:ext uri="{FF2B5EF4-FFF2-40B4-BE49-F238E27FC236}">
                  <a16:creationId xmlns:a16="http://schemas.microsoft.com/office/drawing/2014/main" id="{6FF35507-622F-4831-9D62-BF06E6C2B8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28902" y="2110305"/>
              <a:ext cx="2161445" cy="2479046"/>
            </a:xfrm>
            <a:custGeom>
              <a:avLst/>
              <a:gdLst>
                <a:gd name="T0" fmla="*/ 507 w 507"/>
                <a:gd name="T1" fmla="*/ 118 h 581"/>
                <a:gd name="T2" fmla="*/ 507 w 507"/>
                <a:gd name="T3" fmla="*/ 143 h 581"/>
                <a:gd name="T4" fmla="*/ 506 w 507"/>
                <a:gd name="T5" fmla="*/ 229 h 581"/>
                <a:gd name="T6" fmla="*/ 496 w 507"/>
                <a:gd name="T7" fmla="*/ 296 h 581"/>
                <a:gd name="T8" fmla="*/ 268 w 507"/>
                <a:gd name="T9" fmla="*/ 576 h 581"/>
                <a:gd name="T10" fmla="*/ 257 w 507"/>
                <a:gd name="T11" fmla="*/ 580 h 581"/>
                <a:gd name="T12" fmla="*/ 253 w 507"/>
                <a:gd name="T13" fmla="*/ 581 h 581"/>
                <a:gd name="T14" fmla="*/ 250 w 507"/>
                <a:gd name="T15" fmla="*/ 580 h 581"/>
                <a:gd name="T16" fmla="*/ 239 w 507"/>
                <a:gd name="T17" fmla="*/ 576 h 581"/>
                <a:gd name="T18" fmla="*/ 10 w 507"/>
                <a:gd name="T19" fmla="*/ 296 h 581"/>
                <a:gd name="T20" fmla="*/ 1 w 507"/>
                <a:gd name="T21" fmla="*/ 229 h 581"/>
                <a:gd name="T22" fmla="*/ 0 w 507"/>
                <a:gd name="T23" fmla="*/ 143 h 581"/>
                <a:gd name="T24" fmla="*/ 0 w 507"/>
                <a:gd name="T25" fmla="*/ 118 h 581"/>
                <a:gd name="T26" fmla="*/ 7 w 507"/>
                <a:gd name="T27" fmla="*/ 109 h 581"/>
                <a:gd name="T28" fmla="*/ 31 w 507"/>
                <a:gd name="T29" fmla="*/ 102 h 581"/>
                <a:gd name="T30" fmla="*/ 148 w 507"/>
                <a:gd name="T31" fmla="*/ 44 h 581"/>
                <a:gd name="T32" fmla="*/ 253 w 507"/>
                <a:gd name="T33" fmla="*/ 0 h 581"/>
                <a:gd name="T34" fmla="*/ 359 w 507"/>
                <a:gd name="T35" fmla="*/ 44 h 581"/>
                <a:gd name="T36" fmla="*/ 476 w 507"/>
                <a:gd name="T37" fmla="*/ 102 h 581"/>
                <a:gd name="T38" fmla="*/ 500 w 507"/>
                <a:gd name="T39" fmla="*/ 109 h 581"/>
                <a:gd name="T40" fmla="*/ 507 w 507"/>
                <a:gd name="T41" fmla="*/ 118 h 581"/>
                <a:gd name="T42" fmla="*/ 488 w 507"/>
                <a:gd name="T43" fmla="*/ 125 h 581"/>
                <a:gd name="T44" fmla="*/ 471 w 507"/>
                <a:gd name="T45" fmla="*/ 120 h 581"/>
                <a:gd name="T46" fmla="*/ 349 w 507"/>
                <a:gd name="T47" fmla="*/ 59 h 581"/>
                <a:gd name="T48" fmla="*/ 253 w 507"/>
                <a:gd name="T49" fmla="*/ 19 h 581"/>
                <a:gd name="T50" fmla="*/ 158 w 507"/>
                <a:gd name="T51" fmla="*/ 59 h 581"/>
                <a:gd name="T52" fmla="*/ 36 w 507"/>
                <a:gd name="T53" fmla="*/ 120 h 581"/>
                <a:gd name="T54" fmla="*/ 19 w 507"/>
                <a:gd name="T55" fmla="*/ 125 h 581"/>
                <a:gd name="T56" fmla="*/ 19 w 507"/>
                <a:gd name="T57" fmla="*/ 143 h 581"/>
                <a:gd name="T58" fmla="*/ 20 w 507"/>
                <a:gd name="T59" fmla="*/ 228 h 581"/>
                <a:gd name="T60" fmla="*/ 29 w 507"/>
                <a:gd name="T61" fmla="*/ 292 h 581"/>
                <a:gd name="T62" fmla="*/ 245 w 507"/>
                <a:gd name="T63" fmla="*/ 559 h 581"/>
                <a:gd name="T64" fmla="*/ 253 w 507"/>
                <a:gd name="T65" fmla="*/ 562 h 581"/>
                <a:gd name="T66" fmla="*/ 262 w 507"/>
                <a:gd name="T67" fmla="*/ 559 h 581"/>
                <a:gd name="T68" fmla="*/ 478 w 507"/>
                <a:gd name="T69" fmla="*/ 292 h 581"/>
                <a:gd name="T70" fmla="*/ 487 w 507"/>
                <a:gd name="T71" fmla="*/ 228 h 581"/>
                <a:gd name="T72" fmla="*/ 488 w 507"/>
                <a:gd name="T73" fmla="*/ 143 h 581"/>
                <a:gd name="T74" fmla="*/ 488 w 507"/>
                <a:gd name="T75" fmla="*/ 125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07" h="581">
                  <a:moveTo>
                    <a:pt x="507" y="118"/>
                  </a:moveTo>
                  <a:cubicBezTo>
                    <a:pt x="507" y="143"/>
                    <a:pt x="507" y="143"/>
                    <a:pt x="507" y="143"/>
                  </a:cubicBezTo>
                  <a:cubicBezTo>
                    <a:pt x="507" y="151"/>
                    <a:pt x="507" y="217"/>
                    <a:pt x="506" y="229"/>
                  </a:cubicBezTo>
                  <a:cubicBezTo>
                    <a:pt x="504" y="252"/>
                    <a:pt x="501" y="275"/>
                    <a:pt x="496" y="296"/>
                  </a:cubicBezTo>
                  <a:cubicBezTo>
                    <a:pt x="451" y="505"/>
                    <a:pt x="276" y="573"/>
                    <a:pt x="268" y="576"/>
                  </a:cubicBezTo>
                  <a:cubicBezTo>
                    <a:pt x="257" y="580"/>
                    <a:pt x="257" y="580"/>
                    <a:pt x="257" y="580"/>
                  </a:cubicBezTo>
                  <a:cubicBezTo>
                    <a:pt x="256" y="581"/>
                    <a:pt x="255" y="581"/>
                    <a:pt x="253" y="581"/>
                  </a:cubicBezTo>
                  <a:cubicBezTo>
                    <a:pt x="252" y="581"/>
                    <a:pt x="251" y="581"/>
                    <a:pt x="250" y="580"/>
                  </a:cubicBezTo>
                  <a:cubicBezTo>
                    <a:pt x="239" y="576"/>
                    <a:pt x="239" y="576"/>
                    <a:pt x="239" y="576"/>
                  </a:cubicBezTo>
                  <a:cubicBezTo>
                    <a:pt x="231" y="573"/>
                    <a:pt x="56" y="505"/>
                    <a:pt x="10" y="296"/>
                  </a:cubicBezTo>
                  <a:cubicBezTo>
                    <a:pt x="6" y="275"/>
                    <a:pt x="3" y="252"/>
                    <a:pt x="1" y="229"/>
                  </a:cubicBezTo>
                  <a:cubicBezTo>
                    <a:pt x="0" y="217"/>
                    <a:pt x="0" y="151"/>
                    <a:pt x="0" y="143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4"/>
                    <a:pt x="3" y="110"/>
                    <a:pt x="7" y="109"/>
                  </a:cubicBezTo>
                  <a:cubicBezTo>
                    <a:pt x="31" y="102"/>
                    <a:pt x="31" y="102"/>
                    <a:pt x="31" y="102"/>
                  </a:cubicBezTo>
                  <a:cubicBezTo>
                    <a:pt x="79" y="88"/>
                    <a:pt x="116" y="65"/>
                    <a:pt x="148" y="44"/>
                  </a:cubicBezTo>
                  <a:cubicBezTo>
                    <a:pt x="185" y="20"/>
                    <a:pt x="216" y="0"/>
                    <a:pt x="253" y="0"/>
                  </a:cubicBezTo>
                  <a:cubicBezTo>
                    <a:pt x="291" y="0"/>
                    <a:pt x="322" y="20"/>
                    <a:pt x="359" y="44"/>
                  </a:cubicBezTo>
                  <a:cubicBezTo>
                    <a:pt x="391" y="65"/>
                    <a:pt x="428" y="88"/>
                    <a:pt x="476" y="102"/>
                  </a:cubicBezTo>
                  <a:cubicBezTo>
                    <a:pt x="500" y="109"/>
                    <a:pt x="500" y="109"/>
                    <a:pt x="500" y="109"/>
                  </a:cubicBezTo>
                  <a:cubicBezTo>
                    <a:pt x="504" y="110"/>
                    <a:pt x="507" y="114"/>
                    <a:pt x="507" y="118"/>
                  </a:cubicBezTo>
                  <a:close/>
                  <a:moveTo>
                    <a:pt x="488" y="125"/>
                  </a:moveTo>
                  <a:cubicBezTo>
                    <a:pt x="471" y="120"/>
                    <a:pt x="471" y="120"/>
                    <a:pt x="471" y="120"/>
                  </a:cubicBezTo>
                  <a:cubicBezTo>
                    <a:pt x="420" y="105"/>
                    <a:pt x="382" y="81"/>
                    <a:pt x="349" y="59"/>
                  </a:cubicBezTo>
                  <a:cubicBezTo>
                    <a:pt x="315" y="38"/>
                    <a:pt x="286" y="19"/>
                    <a:pt x="253" y="19"/>
                  </a:cubicBezTo>
                  <a:cubicBezTo>
                    <a:pt x="221" y="19"/>
                    <a:pt x="192" y="38"/>
                    <a:pt x="158" y="59"/>
                  </a:cubicBezTo>
                  <a:cubicBezTo>
                    <a:pt x="125" y="81"/>
                    <a:pt x="87" y="105"/>
                    <a:pt x="36" y="120"/>
                  </a:cubicBezTo>
                  <a:cubicBezTo>
                    <a:pt x="19" y="125"/>
                    <a:pt x="19" y="125"/>
                    <a:pt x="19" y="125"/>
                  </a:cubicBezTo>
                  <a:cubicBezTo>
                    <a:pt x="19" y="143"/>
                    <a:pt x="19" y="143"/>
                    <a:pt x="19" y="143"/>
                  </a:cubicBezTo>
                  <a:cubicBezTo>
                    <a:pt x="19" y="152"/>
                    <a:pt x="19" y="217"/>
                    <a:pt x="20" y="228"/>
                  </a:cubicBezTo>
                  <a:cubicBezTo>
                    <a:pt x="21" y="250"/>
                    <a:pt x="24" y="272"/>
                    <a:pt x="29" y="292"/>
                  </a:cubicBezTo>
                  <a:cubicBezTo>
                    <a:pt x="72" y="492"/>
                    <a:pt x="238" y="556"/>
                    <a:pt x="245" y="559"/>
                  </a:cubicBezTo>
                  <a:cubicBezTo>
                    <a:pt x="253" y="562"/>
                    <a:pt x="253" y="562"/>
                    <a:pt x="253" y="562"/>
                  </a:cubicBezTo>
                  <a:cubicBezTo>
                    <a:pt x="262" y="559"/>
                    <a:pt x="262" y="559"/>
                    <a:pt x="262" y="559"/>
                  </a:cubicBezTo>
                  <a:cubicBezTo>
                    <a:pt x="269" y="556"/>
                    <a:pt x="435" y="492"/>
                    <a:pt x="478" y="292"/>
                  </a:cubicBezTo>
                  <a:cubicBezTo>
                    <a:pt x="483" y="272"/>
                    <a:pt x="486" y="250"/>
                    <a:pt x="487" y="228"/>
                  </a:cubicBezTo>
                  <a:cubicBezTo>
                    <a:pt x="488" y="217"/>
                    <a:pt x="488" y="152"/>
                    <a:pt x="488" y="143"/>
                  </a:cubicBezTo>
                  <a:lnTo>
                    <a:pt x="488" y="125"/>
                  </a:lnTo>
                  <a:close/>
                </a:path>
              </a:pathLst>
            </a:custGeom>
            <a:solidFill>
              <a:schemeClr val="bg1"/>
            </a:solidFill>
            <a:ln w="127000">
              <a:solidFill>
                <a:schemeClr val="bg1"/>
              </a:solidFill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65640" tIns="182820" rIns="365640" bIns="182820" numCol="1" anchor="t" anchorCtr="0" compatLnSpc="1">
              <a:prstTxWarp prst="textNoShape">
                <a:avLst/>
              </a:prstTxWarp>
            </a:bodyPr>
            <a:lstStyle/>
            <a:p>
              <a:endParaRPr lang="en-AU" sz="7198">
                <a:latin typeface="Impact" panose="020B0806030902050204" pitchFamily="34" charset="0"/>
              </a:endParaRPr>
            </a:p>
          </p:txBody>
        </p:sp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CFBF47FF-EB10-496F-AE52-9DADC9E93F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50917" y="2676020"/>
              <a:ext cx="949429" cy="1149311"/>
            </a:xfrm>
            <a:custGeom>
              <a:avLst/>
              <a:gdLst>
                <a:gd name="T0" fmla="*/ 791 w 812"/>
                <a:gd name="T1" fmla="*/ 578 h 983"/>
                <a:gd name="T2" fmla="*/ 697 w 812"/>
                <a:gd name="T3" fmla="*/ 481 h 983"/>
                <a:gd name="T4" fmla="*/ 543 w 812"/>
                <a:gd name="T5" fmla="*/ 441 h 983"/>
                <a:gd name="T6" fmla="*/ 504 w 812"/>
                <a:gd name="T7" fmla="*/ 400 h 983"/>
                <a:gd name="T8" fmla="*/ 541 w 812"/>
                <a:gd name="T9" fmla="*/ 311 h 983"/>
                <a:gd name="T10" fmla="*/ 543 w 812"/>
                <a:gd name="T11" fmla="*/ 311 h 983"/>
                <a:gd name="T12" fmla="*/ 571 w 812"/>
                <a:gd name="T13" fmla="*/ 222 h 983"/>
                <a:gd name="T14" fmla="*/ 584 w 812"/>
                <a:gd name="T15" fmla="*/ 153 h 983"/>
                <a:gd name="T16" fmla="*/ 524 w 812"/>
                <a:gd name="T17" fmla="*/ 34 h 983"/>
                <a:gd name="T18" fmla="*/ 486 w 812"/>
                <a:gd name="T19" fmla="*/ 16 h 983"/>
                <a:gd name="T20" fmla="*/ 371 w 812"/>
                <a:gd name="T21" fmla="*/ 0 h 983"/>
                <a:gd name="T22" fmla="*/ 315 w 812"/>
                <a:gd name="T23" fmla="*/ 29 h 983"/>
                <a:gd name="T24" fmla="*/ 256 w 812"/>
                <a:gd name="T25" fmla="*/ 49 h 983"/>
                <a:gd name="T26" fmla="*/ 227 w 812"/>
                <a:gd name="T27" fmla="*/ 128 h 983"/>
                <a:gd name="T28" fmla="*/ 237 w 812"/>
                <a:gd name="T29" fmla="*/ 227 h 983"/>
                <a:gd name="T30" fmla="*/ 261 w 812"/>
                <a:gd name="T31" fmla="*/ 311 h 983"/>
                <a:gd name="T32" fmla="*/ 262 w 812"/>
                <a:gd name="T33" fmla="*/ 311 h 983"/>
                <a:gd name="T34" fmla="*/ 280 w 812"/>
                <a:gd name="T35" fmla="*/ 352 h 983"/>
                <a:gd name="T36" fmla="*/ 286 w 812"/>
                <a:gd name="T37" fmla="*/ 420 h 983"/>
                <a:gd name="T38" fmla="*/ 190 w 812"/>
                <a:gd name="T39" fmla="*/ 462 h 983"/>
                <a:gd name="T40" fmla="*/ 41 w 812"/>
                <a:gd name="T41" fmla="*/ 534 h 983"/>
                <a:gd name="T42" fmla="*/ 21 w 812"/>
                <a:gd name="T43" fmla="*/ 579 h 983"/>
                <a:gd name="T44" fmla="*/ 60 w 812"/>
                <a:gd name="T45" fmla="*/ 924 h 983"/>
                <a:gd name="T46" fmla="*/ 406 w 812"/>
                <a:gd name="T47" fmla="*/ 983 h 983"/>
                <a:gd name="T48" fmla="*/ 753 w 812"/>
                <a:gd name="T49" fmla="*/ 924 h 983"/>
                <a:gd name="T50" fmla="*/ 791 w 812"/>
                <a:gd name="T51" fmla="*/ 579 h 983"/>
                <a:gd name="T52" fmla="*/ 410 w 812"/>
                <a:gd name="T53" fmla="*/ 542 h 983"/>
                <a:gd name="T54" fmla="*/ 526 w 812"/>
                <a:gd name="T55" fmla="*/ 464 h 983"/>
                <a:gd name="T56" fmla="*/ 342 w 812"/>
                <a:gd name="T57" fmla="*/ 589 h 983"/>
                <a:gd name="T58" fmla="*/ 308 w 812"/>
                <a:gd name="T59" fmla="*/ 437 h 983"/>
                <a:gd name="T60" fmla="*/ 402 w 812"/>
                <a:gd name="T61" fmla="*/ 542 h 983"/>
                <a:gd name="T62" fmla="*/ 755 w 812"/>
                <a:gd name="T63" fmla="*/ 857 h 983"/>
                <a:gd name="T64" fmla="*/ 406 w 812"/>
                <a:gd name="T65" fmla="*/ 928 h 983"/>
                <a:gd name="T66" fmla="*/ 58 w 812"/>
                <a:gd name="T67" fmla="*/ 857 h 983"/>
                <a:gd name="T68" fmla="*/ 73 w 812"/>
                <a:gd name="T69" fmla="*/ 595 h 983"/>
                <a:gd name="T70" fmla="*/ 135 w 812"/>
                <a:gd name="T71" fmla="*/ 532 h 983"/>
                <a:gd name="T72" fmla="*/ 272 w 812"/>
                <a:gd name="T73" fmla="*/ 499 h 983"/>
                <a:gd name="T74" fmla="*/ 332 w 812"/>
                <a:gd name="T75" fmla="*/ 633 h 983"/>
                <a:gd name="T76" fmla="*/ 378 w 812"/>
                <a:gd name="T77" fmla="*/ 597 h 983"/>
                <a:gd name="T78" fmla="*/ 327 w 812"/>
                <a:gd name="T79" fmla="*/ 840 h 983"/>
                <a:gd name="T80" fmla="*/ 486 w 812"/>
                <a:gd name="T81" fmla="*/ 840 h 983"/>
                <a:gd name="T82" fmla="*/ 435 w 812"/>
                <a:gd name="T83" fmla="*/ 597 h 983"/>
                <a:gd name="T84" fmla="*/ 481 w 812"/>
                <a:gd name="T85" fmla="*/ 633 h 983"/>
                <a:gd name="T86" fmla="*/ 541 w 812"/>
                <a:gd name="T87" fmla="*/ 499 h 983"/>
                <a:gd name="T88" fmla="*/ 677 w 812"/>
                <a:gd name="T89" fmla="*/ 532 h 983"/>
                <a:gd name="T90" fmla="*/ 739 w 812"/>
                <a:gd name="T91" fmla="*/ 595 h 983"/>
                <a:gd name="T92" fmla="*/ 755 w 812"/>
                <a:gd name="T93" fmla="*/ 857 h 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12" h="983">
                  <a:moveTo>
                    <a:pt x="791" y="579"/>
                  </a:moveTo>
                  <a:cubicBezTo>
                    <a:pt x="791" y="578"/>
                    <a:pt x="791" y="578"/>
                    <a:pt x="791" y="578"/>
                  </a:cubicBezTo>
                  <a:cubicBezTo>
                    <a:pt x="790" y="570"/>
                    <a:pt x="786" y="553"/>
                    <a:pt x="772" y="534"/>
                  </a:cubicBezTo>
                  <a:cubicBezTo>
                    <a:pt x="756" y="511"/>
                    <a:pt x="730" y="494"/>
                    <a:pt x="697" y="481"/>
                  </a:cubicBezTo>
                  <a:cubicBezTo>
                    <a:pt x="674" y="471"/>
                    <a:pt x="647" y="467"/>
                    <a:pt x="622" y="462"/>
                  </a:cubicBezTo>
                  <a:cubicBezTo>
                    <a:pt x="595" y="457"/>
                    <a:pt x="567" y="452"/>
                    <a:pt x="543" y="441"/>
                  </a:cubicBezTo>
                  <a:cubicBezTo>
                    <a:pt x="521" y="418"/>
                    <a:pt x="521" y="418"/>
                    <a:pt x="521" y="418"/>
                  </a:cubicBezTo>
                  <a:cubicBezTo>
                    <a:pt x="504" y="400"/>
                    <a:pt x="504" y="400"/>
                    <a:pt x="504" y="400"/>
                  </a:cubicBezTo>
                  <a:cubicBezTo>
                    <a:pt x="512" y="384"/>
                    <a:pt x="520" y="367"/>
                    <a:pt x="528" y="347"/>
                  </a:cubicBezTo>
                  <a:cubicBezTo>
                    <a:pt x="533" y="336"/>
                    <a:pt x="537" y="324"/>
                    <a:pt x="541" y="311"/>
                  </a:cubicBezTo>
                  <a:cubicBezTo>
                    <a:pt x="542" y="311"/>
                    <a:pt x="542" y="311"/>
                    <a:pt x="542" y="311"/>
                  </a:cubicBezTo>
                  <a:cubicBezTo>
                    <a:pt x="542" y="311"/>
                    <a:pt x="542" y="311"/>
                    <a:pt x="543" y="311"/>
                  </a:cubicBezTo>
                  <a:cubicBezTo>
                    <a:pt x="551" y="311"/>
                    <a:pt x="565" y="296"/>
                    <a:pt x="566" y="287"/>
                  </a:cubicBezTo>
                  <a:cubicBezTo>
                    <a:pt x="571" y="222"/>
                    <a:pt x="571" y="222"/>
                    <a:pt x="571" y="222"/>
                  </a:cubicBezTo>
                  <a:cubicBezTo>
                    <a:pt x="572" y="216"/>
                    <a:pt x="569" y="210"/>
                    <a:pt x="564" y="206"/>
                  </a:cubicBezTo>
                  <a:cubicBezTo>
                    <a:pt x="584" y="153"/>
                    <a:pt x="584" y="153"/>
                    <a:pt x="584" y="153"/>
                  </a:cubicBezTo>
                  <a:cubicBezTo>
                    <a:pt x="589" y="141"/>
                    <a:pt x="587" y="128"/>
                    <a:pt x="580" y="117"/>
                  </a:cubicBezTo>
                  <a:cubicBezTo>
                    <a:pt x="524" y="34"/>
                    <a:pt x="524" y="34"/>
                    <a:pt x="524" y="34"/>
                  </a:cubicBezTo>
                  <a:cubicBezTo>
                    <a:pt x="518" y="25"/>
                    <a:pt x="508" y="19"/>
                    <a:pt x="497" y="18"/>
                  </a:cubicBezTo>
                  <a:cubicBezTo>
                    <a:pt x="486" y="16"/>
                    <a:pt x="486" y="16"/>
                    <a:pt x="486" y="16"/>
                  </a:cubicBezTo>
                  <a:cubicBezTo>
                    <a:pt x="455" y="12"/>
                    <a:pt x="404" y="4"/>
                    <a:pt x="377" y="0"/>
                  </a:cubicBezTo>
                  <a:cubicBezTo>
                    <a:pt x="375" y="0"/>
                    <a:pt x="373" y="0"/>
                    <a:pt x="371" y="0"/>
                  </a:cubicBezTo>
                  <a:cubicBezTo>
                    <a:pt x="363" y="0"/>
                    <a:pt x="356" y="2"/>
                    <a:pt x="350" y="6"/>
                  </a:cubicBezTo>
                  <a:cubicBezTo>
                    <a:pt x="315" y="29"/>
                    <a:pt x="315" y="29"/>
                    <a:pt x="315" y="29"/>
                  </a:cubicBezTo>
                  <a:cubicBezTo>
                    <a:pt x="291" y="28"/>
                    <a:pt x="291" y="28"/>
                    <a:pt x="291" y="28"/>
                  </a:cubicBezTo>
                  <a:cubicBezTo>
                    <a:pt x="276" y="28"/>
                    <a:pt x="263" y="36"/>
                    <a:pt x="256" y="49"/>
                  </a:cubicBezTo>
                  <a:cubicBezTo>
                    <a:pt x="247" y="66"/>
                    <a:pt x="235" y="93"/>
                    <a:pt x="230" y="103"/>
                  </a:cubicBezTo>
                  <a:cubicBezTo>
                    <a:pt x="226" y="111"/>
                    <a:pt x="225" y="120"/>
                    <a:pt x="227" y="128"/>
                  </a:cubicBezTo>
                  <a:cubicBezTo>
                    <a:pt x="229" y="142"/>
                    <a:pt x="235" y="170"/>
                    <a:pt x="243" y="212"/>
                  </a:cubicBezTo>
                  <a:cubicBezTo>
                    <a:pt x="239" y="216"/>
                    <a:pt x="236" y="221"/>
                    <a:pt x="237" y="227"/>
                  </a:cubicBezTo>
                  <a:cubicBezTo>
                    <a:pt x="242" y="292"/>
                    <a:pt x="242" y="292"/>
                    <a:pt x="242" y="292"/>
                  </a:cubicBezTo>
                  <a:cubicBezTo>
                    <a:pt x="243" y="304"/>
                    <a:pt x="257" y="311"/>
                    <a:pt x="261" y="311"/>
                  </a:cubicBezTo>
                  <a:cubicBezTo>
                    <a:pt x="262" y="311"/>
                    <a:pt x="262" y="311"/>
                    <a:pt x="262" y="311"/>
                  </a:cubicBezTo>
                  <a:cubicBezTo>
                    <a:pt x="262" y="311"/>
                    <a:pt x="262" y="311"/>
                    <a:pt x="262" y="311"/>
                  </a:cubicBezTo>
                  <a:cubicBezTo>
                    <a:pt x="263" y="310"/>
                    <a:pt x="264" y="310"/>
                    <a:pt x="265" y="310"/>
                  </a:cubicBezTo>
                  <a:cubicBezTo>
                    <a:pt x="269" y="324"/>
                    <a:pt x="274" y="338"/>
                    <a:pt x="280" y="352"/>
                  </a:cubicBezTo>
                  <a:cubicBezTo>
                    <a:pt x="287" y="370"/>
                    <a:pt x="294" y="386"/>
                    <a:pt x="302" y="400"/>
                  </a:cubicBezTo>
                  <a:cubicBezTo>
                    <a:pt x="286" y="420"/>
                    <a:pt x="286" y="420"/>
                    <a:pt x="286" y="420"/>
                  </a:cubicBezTo>
                  <a:cubicBezTo>
                    <a:pt x="269" y="441"/>
                    <a:pt x="269" y="441"/>
                    <a:pt x="269" y="441"/>
                  </a:cubicBezTo>
                  <a:cubicBezTo>
                    <a:pt x="245" y="452"/>
                    <a:pt x="217" y="457"/>
                    <a:pt x="190" y="462"/>
                  </a:cubicBezTo>
                  <a:cubicBezTo>
                    <a:pt x="165" y="467"/>
                    <a:pt x="139" y="471"/>
                    <a:pt x="115" y="481"/>
                  </a:cubicBezTo>
                  <a:cubicBezTo>
                    <a:pt x="82" y="494"/>
                    <a:pt x="57" y="512"/>
                    <a:pt x="41" y="534"/>
                  </a:cubicBezTo>
                  <a:cubicBezTo>
                    <a:pt x="26" y="553"/>
                    <a:pt x="23" y="570"/>
                    <a:pt x="21" y="578"/>
                  </a:cubicBezTo>
                  <a:cubicBezTo>
                    <a:pt x="21" y="578"/>
                    <a:pt x="21" y="578"/>
                    <a:pt x="21" y="579"/>
                  </a:cubicBezTo>
                  <a:cubicBezTo>
                    <a:pt x="13" y="605"/>
                    <a:pt x="3" y="749"/>
                    <a:pt x="1" y="844"/>
                  </a:cubicBezTo>
                  <a:cubicBezTo>
                    <a:pt x="0" y="869"/>
                    <a:pt x="7" y="901"/>
                    <a:pt x="60" y="924"/>
                  </a:cubicBezTo>
                  <a:cubicBezTo>
                    <a:pt x="115" y="949"/>
                    <a:pt x="190" y="966"/>
                    <a:pt x="283" y="975"/>
                  </a:cubicBezTo>
                  <a:cubicBezTo>
                    <a:pt x="353" y="982"/>
                    <a:pt x="406" y="983"/>
                    <a:pt x="406" y="983"/>
                  </a:cubicBezTo>
                  <a:cubicBezTo>
                    <a:pt x="408" y="983"/>
                    <a:pt x="612" y="982"/>
                    <a:pt x="752" y="925"/>
                  </a:cubicBezTo>
                  <a:cubicBezTo>
                    <a:pt x="753" y="924"/>
                    <a:pt x="753" y="924"/>
                    <a:pt x="753" y="924"/>
                  </a:cubicBezTo>
                  <a:cubicBezTo>
                    <a:pt x="806" y="901"/>
                    <a:pt x="812" y="869"/>
                    <a:pt x="812" y="844"/>
                  </a:cubicBezTo>
                  <a:cubicBezTo>
                    <a:pt x="809" y="749"/>
                    <a:pt x="799" y="605"/>
                    <a:pt x="791" y="579"/>
                  </a:cubicBezTo>
                  <a:close/>
                  <a:moveTo>
                    <a:pt x="470" y="589"/>
                  </a:moveTo>
                  <a:cubicBezTo>
                    <a:pt x="410" y="542"/>
                    <a:pt x="410" y="542"/>
                    <a:pt x="410" y="542"/>
                  </a:cubicBezTo>
                  <a:cubicBezTo>
                    <a:pt x="501" y="437"/>
                    <a:pt x="501" y="437"/>
                    <a:pt x="501" y="437"/>
                  </a:cubicBezTo>
                  <a:cubicBezTo>
                    <a:pt x="526" y="464"/>
                    <a:pt x="526" y="464"/>
                    <a:pt x="526" y="464"/>
                  </a:cubicBezTo>
                  <a:lnTo>
                    <a:pt x="470" y="589"/>
                  </a:lnTo>
                  <a:close/>
                  <a:moveTo>
                    <a:pt x="342" y="589"/>
                  </a:moveTo>
                  <a:cubicBezTo>
                    <a:pt x="286" y="464"/>
                    <a:pt x="286" y="464"/>
                    <a:pt x="286" y="464"/>
                  </a:cubicBezTo>
                  <a:cubicBezTo>
                    <a:pt x="308" y="437"/>
                    <a:pt x="308" y="437"/>
                    <a:pt x="308" y="437"/>
                  </a:cubicBezTo>
                  <a:cubicBezTo>
                    <a:pt x="308" y="437"/>
                    <a:pt x="308" y="437"/>
                    <a:pt x="308" y="437"/>
                  </a:cubicBezTo>
                  <a:cubicBezTo>
                    <a:pt x="402" y="542"/>
                    <a:pt x="402" y="542"/>
                    <a:pt x="402" y="542"/>
                  </a:cubicBezTo>
                  <a:lnTo>
                    <a:pt x="342" y="589"/>
                  </a:lnTo>
                  <a:close/>
                  <a:moveTo>
                    <a:pt x="755" y="857"/>
                  </a:moveTo>
                  <a:cubicBezTo>
                    <a:pt x="753" y="860"/>
                    <a:pt x="748" y="867"/>
                    <a:pt x="731" y="874"/>
                  </a:cubicBezTo>
                  <a:cubicBezTo>
                    <a:pt x="602" y="926"/>
                    <a:pt x="410" y="928"/>
                    <a:pt x="406" y="928"/>
                  </a:cubicBezTo>
                  <a:cubicBezTo>
                    <a:pt x="402" y="928"/>
                    <a:pt x="201" y="926"/>
                    <a:pt x="82" y="874"/>
                  </a:cubicBezTo>
                  <a:cubicBezTo>
                    <a:pt x="65" y="867"/>
                    <a:pt x="59" y="860"/>
                    <a:pt x="58" y="857"/>
                  </a:cubicBezTo>
                  <a:cubicBezTo>
                    <a:pt x="56" y="854"/>
                    <a:pt x="56" y="851"/>
                    <a:pt x="56" y="845"/>
                  </a:cubicBezTo>
                  <a:cubicBezTo>
                    <a:pt x="58" y="736"/>
                    <a:pt x="69" y="611"/>
                    <a:pt x="73" y="595"/>
                  </a:cubicBezTo>
                  <a:cubicBezTo>
                    <a:pt x="74" y="593"/>
                    <a:pt x="75" y="591"/>
                    <a:pt x="75" y="589"/>
                  </a:cubicBezTo>
                  <a:cubicBezTo>
                    <a:pt x="83" y="552"/>
                    <a:pt x="121" y="537"/>
                    <a:pt x="135" y="532"/>
                  </a:cubicBezTo>
                  <a:cubicBezTo>
                    <a:pt x="154" y="524"/>
                    <a:pt x="177" y="520"/>
                    <a:pt x="201" y="516"/>
                  </a:cubicBezTo>
                  <a:cubicBezTo>
                    <a:pt x="224" y="511"/>
                    <a:pt x="248" y="507"/>
                    <a:pt x="272" y="499"/>
                  </a:cubicBezTo>
                  <a:cubicBezTo>
                    <a:pt x="317" y="601"/>
                    <a:pt x="317" y="601"/>
                    <a:pt x="317" y="601"/>
                  </a:cubicBezTo>
                  <a:cubicBezTo>
                    <a:pt x="332" y="633"/>
                    <a:pt x="332" y="633"/>
                    <a:pt x="332" y="633"/>
                  </a:cubicBezTo>
                  <a:cubicBezTo>
                    <a:pt x="359" y="611"/>
                    <a:pt x="359" y="611"/>
                    <a:pt x="359" y="611"/>
                  </a:cubicBezTo>
                  <a:cubicBezTo>
                    <a:pt x="378" y="597"/>
                    <a:pt x="378" y="597"/>
                    <a:pt x="378" y="597"/>
                  </a:cubicBezTo>
                  <a:cubicBezTo>
                    <a:pt x="379" y="599"/>
                    <a:pt x="379" y="599"/>
                    <a:pt x="379" y="599"/>
                  </a:cubicBezTo>
                  <a:cubicBezTo>
                    <a:pt x="327" y="840"/>
                    <a:pt x="327" y="840"/>
                    <a:pt x="327" y="840"/>
                  </a:cubicBezTo>
                  <a:cubicBezTo>
                    <a:pt x="406" y="914"/>
                    <a:pt x="406" y="914"/>
                    <a:pt x="406" y="914"/>
                  </a:cubicBezTo>
                  <a:cubicBezTo>
                    <a:pt x="486" y="840"/>
                    <a:pt x="486" y="840"/>
                    <a:pt x="486" y="840"/>
                  </a:cubicBezTo>
                  <a:cubicBezTo>
                    <a:pt x="434" y="598"/>
                    <a:pt x="434" y="598"/>
                    <a:pt x="434" y="598"/>
                  </a:cubicBezTo>
                  <a:cubicBezTo>
                    <a:pt x="435" y="597"/>
                    <a:pt x="435" y="597"/>
                    <a:pt x="435" y="597"/>
                  </a:cubicBezTo>
                  <a:cubicBezTo>
                    <a:pt x="453" y="611"/>
                    <a:pt x="453" y="611"/>
                    <a:pt x="453" y="611"/>
                  </a:cubicBezTo>
                  <a:cubicBezTo>
                    <a:pt x="481" y="633"/>
                    <a:pt x="481" y="633"/>
                    <a:pt x="481" y="633"/>
                  </a:cubicBezTo>
                  <a:cubicBezTo>
                    <a:pt x="495" y="601"/>
                    <a:pt x="495" y="601"/>
                    <a:pt x="495" y="601"/>
                  </a:cubicBezTo>
                  <a:cubicBezTo>
                    <a:pt x="541" y="499"/>
                    <a:pt x="541" y="499"/>
                    <a:pt x="541" y="499"/>
                  </a:cubicBezTo>
                  <a:cubicBezTo>
                    <a:pt x="564" y="507"/>
                    <a:pt x="588" y="511"/>
                    <a:pt x="612" y="516"/>
                  </a:cubicBezTo>
                  <a:cubicBezTo>
                    <a:pt x="636" y="520"/>
                    <a:pt x="658" y="524"/>
                    <a:pt x="677" y="532"/>
                  </a:cubicBezTo>
                  <a:cubicBezTo>
                    <a:pt x="692" y="537"/>
                    <a:pt x="730" y="552"/>
                    <a:pt x="738" y="589"/>
                  </a:cubicBezTo>
                  <a:cubicBezTo>
                    <a:pt x="738" y="591"/>
                    <a:pt x="738" y="593"/>
                    <a:pt x="739" y="595"/>
                  </a:cubicBezTo>
                  <a:cubicBezTo>
                    <a:pt x="743" y="611"/>
                    <a:pt x="754" y="736"/>
                    <a:pt x="757" y="845"/>
                  </a:cubicBezTo>
                  <a:cubicBezTo>
                    <a:pt x="757" y="851"/>
                    <a:pt x="757" y="854"/>
                    <a:pt x="755" y="85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365736" tIns="182868" rIns="365736" bIns="182868" numCol="1" anchor="t" anchorCtr="0" compatLnSpc="1">
              <a:prstTxWarp prst="textNoShape">
                <a:avLst/>
              </a:prstTxWarp>
            </a:bodyPr>
            <a:lstStyle/>
            <a:p>
              <a:endParaRPr lang="id-ID" sz="14399">
                <a:latin typeface="Impact" panose="020B080603090205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33351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Freeform 1418">
            <a:extLst>
              <a:ext uri="{FF2B5EF4-FFF2-40B4-BE49-F238E27FC236}">
                <a16:creationId xmlns:a16="http://schemas.microsoft.com/office/drawing/2014/main" id="{1DDB7632-E1FB-4C40-A082-23B9C1E4671D}"/>
              </a:ext>
            </a:extLst>
          </p:cNvPr>
          <p:cNvSpPr>
            <a:spLocks/>
          </p:cNvSpPr>
          <p:nvPr/>
        </p:nvSpPr>
        <p:spPr bwMode="auto">
          <a:xfrm>
            <a:off x="17653139" y="2528205"/>
            <a:ext cx="9880639" cy="10697769"/>
          </a:xfrm>
          <a:custGeom>
            <a:avLst/>
            <a:gdLst>
              <a:gd name="T0" fmla="*/ 167 w 706"/>
              <a:gd name="T1" fmla="*/ 58 h 766"/>
              <a:gd name="T2" fmla="*/ 45 w 706"/>
              <a:gd name="T3" fmla="*/ 165 h 766"/>
              <a:gd name="T4" fmla="*/ 28 w 706"/>
              <a:gd name="T5" fmla="*/ 316 h 766"/>
              <a:gd name="T6" fmla="*/ 225 w 706"/>
              <a:gd name="T7" fmla="*/ 459 h 766"/>
              <a:gd name="T8" fmla="*/ 218 w 706"/>
              <a:gd name="T9" fmla="*/ 675 h 766"/>
              <a:gd name="T10" fmla="*/ 328 w 706"/>
              <a:gd name="T11" fmla="*/ 755 h 766"/>
              <a:gd name="T12" fmla="*/ 608 w 706"/>
              <a:gd name="T13" fmla="*/ 246 h 766"/>
              <a:gd name="T14" fmla="*/ 167 w 706"/>
              <a:gd name="T15" fmla="*/ 58 h 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06" h="766">
                <a:moveTo>
                  <a:pt x="167" y="58"/>
                </a:moveTo>
                <a:cubicBezTo>
                  <a:pt x="149" y="66"/>
                  <a:pt x="83" y="93"/>
                  <a:pt x="45" y="165"/>
                </a:cubicBezTo>
                <a:cubicBezTo>
                  <a:pt x="38" y="180"/>
                  <a:pt x="0" y="252"/>
                  <a:pt x="28" y="316"/>
                </a:cubicBezTo>
                <a:cubicBezTo>
                  <a:pt x="64" y="400"/>
                  <a:pt x="175" y="380"/>
                  <a:pt x="225" y="459"/>
                </a:cubicBezTo>
                <a:cubicBezTo>
                  <a:pt x="269" y="527"/>
                  <a:pt x="179" y="593"/>
                  <a:pt x="218" y="675"/>
                </a:cubicBezTo>
                <a:cubicBezTo>
                  <a:pt x="238" y="717"/>
                  <a:pt x="285" y="752"/>
                  <a:pt x="328" y="755"/>
                </a:cubicBezTo>
                <a:cubicBezTo>
                  <a:pt x="463" y="766"/>
                  <a:pt x="706" y="474"/>
                  <a:pt x="608" y="246"/>
                </a:cubicBezTo>
                <a:cubicBezTo>
                  <a:pt x="536" y="79"/>
                  <a:pt x="306" y="0"/>
                  <a:pt x="167" y="58"/>
                </a:cubicBezTo>
              </a:path>
            </a:pathLst>
          </a:custGeom>
          <a:solidFill>
            <a:srgbClr val="A596D2">
              <a:lumMod val="20000"/>
              <a:lumOff val="80000"/>
              <a:alpha val="64000"/>
            </a:srgbClr>
          </a:solidFill>
          <a:ln>
            <a:noFill/>
          </a:ln>
        </p:spPr>
        <p:txBody>
          <a:bodyPr vert="horz" wrap="square" lIns="182868" tIns="91434" rIns="182868" bIns="91434" numCol="1" anchor="t" anchorCtr="0" compatLnSpc="1">
            <a:prstTxWarp prst="textNoShape">
              <a:avLst/>
            </a:prstTxWarp>
          </a:bodyPr>
          <a:lstStyle/>
          <a:p>
            <a:pPr latinLnBrk="0">
              <a:defRPr/>
            </a:pPr>
            <a:endParaRPr lang="en-US" kern="0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41" name="Rectangle 26">
            <a:extLst>
              <a:ext uri="{FF2B5EF4-FFF2-40B4-BE49-F238E27FC236}">
                <a16:creationId xmlns:a16="http://schemas.microsoft.com/office/drawing/2014/main" id="{1FB68BAF-F9E6-4A75-953A-7FF7AAC3D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739" y="10401946"/>
            <a:ext cx="5359915" cy="1208359"/>
          </a:xfrm>
          <a:prstGeom prst="rect">
            <a:avLst/>
          </a:prstGeom>
          <a:solidFill>
            <a:srgbClr val="A596D2"/>
          </a:solidFill>
          <a:ln>
            <a:noFill/>
          </a:ln>
        </p:spPr>
        <p:txBody>
          <a:bodyPr vert="horz" wrap="square" lIns="548604" tIns="0" rIns="548604" bIns="0" numCol="1" anchor="ctr" anchorCtr="0" compatLnSpc="1">
            <a:prstTxWarp prst="textNoShape">
              <a:avLst/>
            </a:prstTxWarp>
          </a:bodyPr>
          <a:lstStyle/>
          <a:p>
            <a:pPr algn="r" latinLnBrk="0">
              <a:defRPr/>
            </a:pPr>
            <a:endParaRPr lang="en-US" sz="3200" b="1" kern="0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42" name="Freeform 28">
            <a:extLst>
              <a:ext uri="{FF2B5EF4-FFF2-40B4-BE49-F238E27FC236}">
                <a16:creationId xmlns:a16="http://schemas.microsoft.com/office/drawing/2014/main" id="{F788F0CB-F4C9-4C46-A632-3D3C7D589D89}"/>
              </a:ext>
            </a:extLst>
          </p:cNvPr>
          <p:cNvSpPr>
            <a:spLocks/>
          </p:cNvSpPr>
          <p:nvPr/>
        </p:nvSpPr>
        <p:spPr bwMode="auto">
          <a:xfrm>
            <a:off x="14333375" y="10401946"/>
            <a:ext cx="5359915" cy="1208359"/>
          </a:xfrm>
          <a:custGeom>
            <a:avLst/>
            <a:gdLst>
              <a:gd name="T0" fmla="*/ 0 w 1577"/>
              <a:gd name="T1" fmla="*/ 0 h 329"/>
              <a:gd name="T2" fmla="*/ 1577 w 1577"/>
              <a:gd name="T3" fmla="*/ 0 h 329"/>
              <a:gd name="T4" fmla="*/ 1577 w 1577"/>
              <a:gd name="T5" fmla="*/ 329 h 329"/>
              <a:gd name="T6" fmla="*/ 0 w 1577"/>
              <a:gd name="T7" fmla="*/ 329 h 329"/>
              <a:gd name="T8" fmla="*/ 0 w 1577"/>
              <a:gd name="T9" fmla="*/ 0 h 329"/>
              <a:gd name="T10" fmla="*/ 0 w 1577"/>
              <a:gd name="T11" fmla="*/ 0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77" h="329">
                <a:moveTo>
                  <a:pt x="0" y="0"/>
                </a:moveTo>
                <a:lnTo>
                  <a:pt x="1577" y="0"/>
                </a:lnTo>
                <a:lnTo>
                  <a:pt x="1577" y="329"/>
                </a:lnTo>
                <a:lnTo>
                  <a:pt x="0" y="32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A4655"/>
          </a:solidFill>
          <a:ln>
            <a:noFill/>
          </a:ln>
        </p:spPr>
        <p:txBody>
          <a:bodyPr vert="horz" wrap="square" lIns="548604" tIns="0" rIns="548604" bIns="0" numCol="1" anchor="ctr" anchorCtr="0" compatLnSpc="1">
            <a:prstTxWarp prst="textNoShape">
              <a:avLst/>
            </a:prstTxWarp>
          </a:bodyPr>
          <a:lstStyle/>
          <a:p>
            <a:pPr latinLnBrk="0">
              <a:defRPr/>
            </a:pPr>
            <a:endParaRPr lang="en-US" sz="3200" b="1" kern="0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43" name="Freeform 30">
            <a:extLst>
              <a:ext uri="{FF2B5EF4-FFF2-40B4-BE49-F238E27FC236}">
                <a16:creationId xmlns:a16="http://schemas.microsoft.com/office/drawing/2014/main" id="{DEF6E0AD-E8AD-4961-A3E9-616CD249483A}"/>
              </a:ext>
            </a:extLst>
          </p:cNvPr>
          <p:cNvSpPr>
            <a:spLocks/>
          </p:cNvSpPr>
          <p:nvPr/>
        </p:nvSpPr>
        <p:spPr bwMode="auto">
          <a:xfrm>
            <a:off x="12226117" y="5549626"/>
            <a:ext cx="2107261" cy="3247399"/>
          </a:xfrm>
          <a:custGeom>
            <a:avLst/>
            <a:gdLst>
              <a:gd name="T0" fmla="*/ 620 w 620"/>
              <a:gd name="T1" fmla="*/ 0 h 882"/>
              <a:gd name="T2" fmla="*/ 620 w 620"/>
              <a:gd name="T3" fmla="*/ 333 h 882"/>
              <a:gd name="T4" fmla="*/ 0 w 620"/>
              <a:gd name="T5" fmla="*/ 882 h 882"/>
              <a:gd name="T6" fmla="*/ 620 w 620"/>
              <a:gd name="T7" fmla="*/ 0 h 882"/>
              <a:gd name="T8" fmla="*/ 620 w 620"/>
              <a:gd name="T9" fmla="*/ 0 h 8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20" h="882">
                <a:moveTo>
                  <a:pt x="620" y="0"/>
                </a:moveTo>
                <a:lnTo>
                  <a:pt x="620" y="333"/>
                </a:lnTo>
                <a:lnTo>
                  <a:pt x="0" y="882"/>
                </a:lnTo>
                <a:lnTo>
                  <a:pt x="620" y="0"/>
                </a:lnTo>
                <a:lnTo>
                  <a:pt x="620" y="0"/>
                </a:lnTo>
                <a:close/>
              </a:path>
            </a:pathLst>
          </a:custGeom>
          <a:solidFill>
            <a:srgbClr val="0E81A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latinLnBrk="0">
              <a:defRPr/>
            </a:pPr>
            <a:endParaRPr lang="en-US" kern="0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45" name="Freeform 32">
            <a:extLst>
              <a:ext uri="{FF2B5EF4-FFF2-40B4-BE49-F238E27FC236}">
                <a16:creationId xmlns:a16="http://schemas.microsoft.com/office/drawing/2014/main" id="{6EE52DA2-4EE6-4543-9537-3EF4A7B60141}"/>
              </a:ext>
            </a:extLst>
          </p:cNvPr>
          <p:cNvSpPr>
            <a:spLocks/>
          </p:cNvSpPr>
          <p:nvPr/>
        </p:nvSpPr>
        <p:spPr bwMode="auto">
          <a:xfrm>
            <a:off x="10125656" y="8390871"/>
            <a:ext cx="2100461" cy="3217944"/>
          </a:xfrm>
          <a:custGeom>
            <a:avLst/>
            <a:gdLst>
              <a:gd name="T0" fmla="*/ 0 w 618"/>
              <a:gd name="T1" fmla="*/ 874 h 874"/>
              <a:gd name="T2" fmla="*/ 618 w 618"/>
              <a:gd name="T3" fmla="*/ 0 h 874"/>
              <a:gd name="T4" fmla="*/ 618 w 618"/>
              <a:gd name="T5" fmla="*/ 0 h 874"/>
              <a:gd name="T6" fmla="*/ 0 w 618"/>
              <a:gd name="T7" fmla="*/ 545 h 874"/>
              <a:gd name="T8" fmla="*/ 0 w 618"/>
              <a:gd name="T9" fmla="*/ 545 h 874"/>
              <a:gd name="T10" fmla="*/ 0 w 618"/>
              <a:gd name="T11" fmla="*/ 874 h 8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18" h="874">
                <a:moveTo>
                  <a:pt x="0" y="874"/>
                </a:moveTo>
                <a:lnTo>
                  <a:pt x="618" y="0"/>
                </a:lnTo>
                <a:lnTo>
                  <a:pt x="618" y="0"/>
                </a:lnTo>
                <a:lnTo>
                  <a:pt x="0" y="545"/>
                </a:lnTo>
                <a:lnTo>
                  <a:pt x="0" y="545"/>
                </a:lnTo>
                <a:lnTo>
                  <a:pt x="0" y="874"/>
                </a:lnTo>
                <a:close/>
              </a:path>
            </a:pathLst>
          </a:custGeom>
          <a:solidFill>
            <a:srgbClr val="7A67A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latinLnBrk="0">
              <a:defRPr/>
            </a:pPr>
            <a:endParaRPr lang="en-US" kern="0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46" name="Freeform 34">
            <a:extLst>
              <a:ext uri="{FF2B5EF4-FFF2-40B4-BE49-F238E27FC236}">
                <a16:creationId xmlns:a16="http://schemas.microsoft.com/office/drawing/2014/main" id="{39F9F452-6868-4C7D-B17C-BC3CC5E62A36}"/>
              </a:ext>
            </a:extLst>
          </p:cNvPr>
          <p:cNvSpPr>
            <a:spLocks/>
          </p:cNvSpPr>
          <p:nvPr/>
        </p:nvSpPr>
        <p:spPr bwMode="auto">
          <a:xfrm>
            <a:off x="12226117" y="8390871"/>
            <a:ext cx="2107261" cy="3217944"/>
          </a:xfrm>
          <a:custGeom>
            <a:avLst/>
            <a:gdLst>
              <a:gd name="T0" fmla="*/ 0 w 620"/>
              <a:gd name="T1" fmla="*/ 0 h 874"/>
              <a:gd name="T2" fmla="*/ 620 w 620"/>
              <a:gd name="T3" fmla="*/ 545 h 874"/>
              <a:gd name="T4" fmla="*/ 620 w 620"/>
              <a:gd name="T5" fmla="*/ 874 h 874"/>
              <a:gd name="T6" fmla="*/ 0 w 620"/>
              <a:gd name="T7" fmla="*/ 0 h 874"/>
              <a:gd name="T8" fmla="*/ 0 w 620"/>
              <a:gd name="T9" fmla="*/ 0 h 8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20" h="874">
                <a:moveTo>
                  <a:pt x="0" y="0"/>
                </a:moveTo>
                <a:lnTo>
                  <a:pt x="620" y="545"/>
                </a:lnTo>
                <a:lnTo>
                  <a:pt x="620" y="874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A82E4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latinLnBrk="0">
              <a:defRPr/>
            </a:pPr>
            <a:endParaRPr lang="en-US" kern="0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47" name="Oval 20">
            <a:extLst>
              <a:ext uri="{FF2B5EF4-FFF2-40B4-BE49-F238E27FC236}">
                <a16:creationId xmlns:a16="http://schemas.microsoft.com/office/drawing/2014/main" id="{34E2A7B4-8C17-4ABE-8F0A-1BDD21D08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1106" y="10077497"/>
            <a:ext cx="1854639" cy="1857253"/>
          </a:xfrm>
          <a:prstGeom prst="ellipse">
            <a:avLst/>
          </a:prstGeom>
          <a:solidFill>
            <a:srgbClr val="FFFFFF"/>
          </a:solidFill>
          <a:ln w="127000" cap="flat" cmpd="sng" algn="ctr">
            <a:solidFill>
              <a:srgbClr val="A596D2"/>
            </a:solidFill>
            <a:prstDash val="solid"/>
            <a:miter lim="800000"/>
          </a:ln>
          <a:effectLst/>
        </p:spPr>
        <p:txBody>
          <a:bodyPr lIns="365736" tIns="182868" rIns="0" bIns="0" rtlCol="0" anchor="ctr"/>
          <a:lstStyle/>
          <a:p>
            <a:pPr algn="ctr" latinLnBrk="0">
              <a:defRPr/>
            </a:pPr>
            <a:endParaRPr lang="en-US" sz="5600" kern="0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48" name="Freeform 24">
            <a:extLst>
              <a:ext uri="{FF2B5EF4-FFF2-40B4-BE49-F238E27FC236}">
                <a16:creationId xmlns:a16="http://schemas.microsoft.com/office/drawing/2014/main" id="{4BF443C9-DD3A-468C-80DC-387210EE737D}"/>
              </a:ext>
            </a:extLst>
          </p:cNvPr>
          <p:cNvSpPr>
            <a:spLocks/>
          </p:cNvSpPr>
          <p:nvPr/>
        </p:nvSpPr>
        <p:spPr bwMode="auto">
          <a:xfrm>
            <a:off x="14333375" y="5551128"/>
            <a:ext cx="5359915" cy="1223050"/>
          </a:xfrm>
          <a:custGeom>
            <a:avLst/>
            <a:gdLst>
              <a:gd name="T0" fmla="*/ 0 w 1577"/>
              <a:gd name="T1" fmla="*/ 0 h 333"/>
              <a:gd name="T2" fmla="*/ 1577 w 1577"/>
              <a:gd name="T3" fmla="*/ 0 h 333"/>
              <a:gd name="T4" fmla="*/ 1577 w 1577"/>
              <a:gd name="T5" fmla="*/ 333 h 333"/>
              <a:gd name="T6" fmla="*/ 0 w 1577"/>
              <a:gd name="T7" fmla="*/ 333 h 333"/>
              <a:gd name="T8" fmla="*/ 0 w 1577"/>
              <a:gd name="T9" fmla="*/ 0 h 333"/>
              <a:gd name="T10" fmla="*/ 0 w 1577"/>
              <a:gd name="T11" fmla="*/ 0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77" h="333">
                <a:moveTo>
                  <a:pt x="0" y="0"/>
                </a:moveTo>
                <a:lnTo>
                  <a:pt x="1577" y="0"/>
                </a:lnTo>
                <a:lnTo>
                  <a:pt x="1577" y="333"/>
                </a:lnTo>
                <a:lnTo>
                  <a:pt x="0" y="333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14B4EB"/>
          </a:solidFill>
          <a:ln>
            <a:noFill/>
          </a:ln>
        </p:spPr>
        <p:txBody>
          <a:bodyPr vert="horz" wrap="square" lIns="548604" tIns="0" rIns="548604" bIns="0" numCol="1" anchor="ctr" anchorCtr="0" compatLnSpc="1">
            <a:prstTxWarp prst="textNoShape">
              <a:avLst/>
            </a:prstTxWarp>
          </a:bodyPr>
          <a:lstStyle/>
          <a:p>
            <a:pPr latinLnBrk="0">
              <a:defRPr/>
            </a:pPr>
            <a:endParaRPr lang="en-US" sz="3200" b="1" kern="0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49" name="Freeform 25">
            <a:extLst>
              <a:ext uri="{FF2B5EF4-FFF2-40B4-BE49-F238E27FC236}">
                <a16:creationId xmlns:a16="http://schemas.microsoft.com/office/drawing/2014/main" id="{657B9B59-2355-433D-A77E-53476C4A7039}"/>
              </a:ext>
            </a:extLst>
          </p:cNvPr>
          <p:cNvSpPr>
            <a:spLocks/>
          </p:cNvSpPr>
          <p:nvPr/>
        </p:nvSpPr>
        <p:spPr bwMode="auto">
          <a:xfrm>
            <a:off x="4765739" y="5551128"/>
            <a:ext cx="5359915" cy="1223050"/>
          </a:xfrm>
          <a:custGeom>
            <a:avLst/>
            <a:gdLst>
              <a:gd name="T0" fmla="*/ 1577 w 1577"/>
              <a:gd name="T1" fmla="*/ 333 h 333"/>
              <a:gd name="T2" fmla="*/ 0 w 1577"/>
              <a:gd name="T3" fmla="*/ 333 h 333"/>
              <a:gd name="T4" fmla="*/ 0 w 1577"/>
              <a:gd name="T5" fmla="*/ 0 h 333"/>
              <a:gd name="T6" fmla="*/ 0 w 1577"/>
              <a:gd name="T7" fmla="*/ 0 h 333"/>
              <a:gd name="T8" fmla="*/ 1577 w 1577"/>
              <a:gd name="T9" fmla="*/ 0 h 333"/>
              <a:gd name="T10" fmla="*/ 1577 w 1577"/>
              <a:gd name="T11" fmla="*/ 333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77" h="333">
                <a:moveTo>
                  <a:pt x="1577" y="333"/>
                </a:moveTo>
                <a:lnTo>
                  <a:pt x="0" y="333"/>
                </a:lnTo>
                <a:lnTo>
                  <a:pt x="0" y="0"/>
                </a:lnTo>
                <a:lnTo>
                  <a:pt x="0" y="0"/>
                </a:lnTo>
                <a:lnTo>
                  <a:pt x="1577" y="0"/>
                </a:lnTo>
                <a:lnTo>
                  <a:pt x="1577" y="333"/>
                </a:lnTo>
                <a:close/>
              </a:path>
            </a:pathLst>
          </a:custGeom>
          <a:solidFill>
            <a:srgbClr val="3F6DC1"/>
          </a:solidFill>
          <a:ln>
            <a:noFill/>
          </a:ln>
        </p:spPr>
        <p:txBody>
          <a:bodyPr vert="horz" wrap="square" lIns="548604" tIns="0" rIns="548604" bIns="0" numCol="1" anchor="ctr" anchorCtr="0" compatLnSpc="1">
            <a:prstTxWarp prst="textNoShape">
              <a:avLst/>
            </a:prstTxWarp>
          </a:bodyPr>
          <a:lstStyle/>
          <a:p>
            <a:pPr algn="r" latinLnBrk="0">
              <a:defRPr/>
            </a:pPr>
            <a:endParaRPr lang="en-US" sz="3200" b="1" kern="0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50" name="Oval 18">
            <a:extLst>
              <a:ext uri="{FF2B5EF4-FFF2-40B4-BE49-F238E27FC236}">
                <a16:creationId xmlns:a16="http://schemas.microsoft.com/office/drawing/2014/main" id="{5AD36FCB-9256-49C7-B25C-8E14615D9A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1106" y="5234027"/>
            <a:ext cx="1854639" cy="1857253"/>
          </a:xfrm>
          <a:prstGeom prst="ellipse">
            <a:avLst/>
          </a:prstGeom>
          <a:solidFill>
            <a:schemeClr val="bg1"/>
          </a:solidFill>
          <a:ln w="127000" cap="flat" cmpd="sng" algn="ctr">
            <a:solidFill>
              <a:srgbClr val="3F6DC1"/>
            </a:solidFill>
            <a:prstDash val="solid"/>
            <a:miter lim="800000"/>
          </a:ln>
          <a:effectLst/>
        </p:spPr>
        <p:txBody>
          <a:bodyPr lIns="365736" tIns="182868" rIns="0" bIns="0" rtlCol="0" anchor="ctr"/>
          <a:lstStyle/>
          <a:p>
            <a:pPr algn="ctr" latinLnBrk="0">
              <a:defRPr/>
            </a:pPr>
            <a:endParaRPr lang="en-US" sz="5600" kern="0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51" name="Oval 21">
            <a:extLst>
              <a:ext uri="{FF2B5EF4-FFF2-40B4-BE49-F238E27FC236}">
                <a16:creationId xmlns:a16="http://schemas.microsoft.com/office/drawing/2014/main" id="{FAEA9B59-78D5-407F-9ADD-910858354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56072" y="5230107"/>
            <a:ext cx="1862487" cy="1865097"/>
          </a:xfrm>
          <a:prstGeom prst="ellipse">
            <a:avLst/>
          </a:prstGeom>
          <a:solidFill>
            <a:srgbClr val="FFFFFF"/>
          </a:solidFill>
          <a:ln w="127000" cap="flat" cmpd="sng" algn="ctr">
            <a:solidFill>
              <a:srgbClr val="14B4EB"/>
            </a:solidFill>
            <a:prstDash val="solid"/>
            <a:miter lim="800000"/>
          </a:ln>
          <a:effectLst/>
        </p:spPr>
        <p:txBody>
          <a:bodyPr lIns="365736" tIns="182868" rIns="0" bIns="0" rtlCol="0" anchor="ctr"/>
          <a:lstStyle/>
          <a:p>
            <a:pPr algn="ctr" latinLnBrk="0">
              <a:defRPr/>
            </a:pPr>
            <a:endParaRPr lang="en-US" sz="5600" kern="0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52" name="Oval 23">
            <a:extLst>
              <a:ext uri="{FF2B5EF4-FFF2-40B4-BE49-F238E27FC236}">
                <a16:creationId xmlns:a16="http://schemas.microsoft.com/office/drawing/2014/main" id="{37110CF4-D39A-49F4-8F20-D8CDABA08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59998" y="10077497"/>
            <a:ext cx="1854639" cy="1857253"/>
          </a:xfrm>
          <a:prstGeom prst="ellipse">
            <a:avLst/>
          </a:prstGeom>
          <a:solidFill>
            <a:srgbClr val="FFFFFF"/>
          </a:solidFill>
          <a:ln w="127000" cap="flat" cmpd="sng" algn="ctr">
            <a:solidFill>
              <a:srgbClr val="FA4655"/>
            </a:solidFill>
            <a:prstDash val="solid"/>
            <a:miter lim="800000"/>
          </a:ln>
          <a:effectLst/>
        </p:spPr>
        <p:txBody>
          <a:bodyPr lIns="365736" tIns="182868" rIns="0" bIns="0" rtlCol="0" anchor="ctr"/>
          <a:lstStyle/>
          <a:p>
            <a:pPr algn="ctr" latinLnBrk="0">
              <a:defRPr/>
            </a:pPr>
            <a:endParaRPr lang="en-US" sz="5600" b="1" kern="0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44" name="Freeform 31">
            <a:extLst>
              <a:ext uri="{FF2B5EF4-FFF2-40B4-BE49-F238E27FC236}">
                <a16:creationId xmlns:a16="http://schemas.microsoft.com/office/drawing/2014/main" id="{C53410E6-BDB9-46F5-9323-DD765B31EDE4}"/>
              </a:ext>
            </a:extLst>
          </p:cNvPr>
          <p:cNvSpPr>
            <a:spLocks/>
          </p:cNvSpPr>
          <p:nvPr/>
        </p:nvSpPr>
        <p:spPr bwMode="auto">
          <a:xfrm>
            <a:off x="10125656" y="5549626"/>
            <a:ext cx="2100461" cy="3247399"/>
          </a:xfrm>
          <a:custGeom>
            <a:avLst/>
            <a:gdLst>
              <a:gd name="T0" fmla="*/ 0 w 618"/>
              <a:gd name="T1" fmla="*/ 333 h 882"/>
              <a:gd name="T2" fmla="*/ 618 w 618"/>
              <a:gd name="T3" fmla="*/ 882 h 882"/>
              <a:gd name="T4" fmla="*/ 0 w 618"/>
              <a:gd name="T5" fmla="*/ 0 h 882"/>
              <a:gd name="T6" fmla="*/ 0 w 618"/>
              <a:gd name="T7" fmla="*/ 333 h 8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18" h="882">
                <a:moveTo>
                  <a:pt x="0" y="333"/>
                </a:moveTo>
                <a:lnTo>
                  <a:pt x="618" y="882"/>
                </a:lnTo>
                <a:lnTo>
                  <a:pt x="0" y="0"/>
                </a:lnTo>
                <a:lnTo>
                  <a:pt x="0" y="33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latinLnBrk="0">
              <a:defRPr/>
            </a:pPr>
            <a:endParaRPr lang="en-US" kern="0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9031444" y="1309079"/>
            <a:ext cx="63100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신고자 보호제도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242" name="Text Box 4">
            <a:extLst>
              <a:ext uri="{FF2B5EF4-FFF2-40B4-BE49-F238E27FC236}">
                <a16:creationId xmlns:a16="http://schemas.microsoft.com/office/drawing/2014/main" id="{02E03645-BCD2-4310-894C-FA731FCB4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39374" y="7627208"/>
            <a:ext cx="4138901" cy="181588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5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신고자 </a:t>
            </a:r>
            <a:br>
              <a:rPr kumimoji="1" lang="en-US" altLang="ko-KR" sz="5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</a:br>
            <a:r>
              <a:rPr kumimoji="1" lang="ko-KR" altLang="en-US" sz="5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보호제도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428292ED-287D-4E69-AE08-07C29E5AFE3B}"/>
              </a:ext>
            </a:extLst>
          </p:cNvPr>
          <p:cNvSpPr txBox="1"/>
          <p:nvPr/>
        </p:nvSpPr>
        <p:spPr>
          <a:xfrm>
            <a:off x="8286210" y="2974405"/>
            <a:ext cx="7809992" cy="1672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kumimoji="1" lang="ko-KR" altLang="en-US" sz="4000" b="1" spc="-2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누구나 안심하고 신고할 수 있도록</a:t>
            </a:r>
            <a:endParaRPr kumimoji="1" lang="en-US" altLang="ko-KR" sz="4000" b="1" spc="-2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tx2">
                  <a:lumMod val="50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/>
            <a:r>
              <a:rPr kumimoji="1" lang="ko-KR" altLang="en-US" sz="5600" b="1" spc="-2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신고자 보호 강화 </a:t>
            </a:r>
            <a:r>
              <a:rPr kumimoji="1" lang="en-US" altLang="ko-KR" sz="5600" b="1" spc="-2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!</a:t>
            </a:r>
            <a:endParaRPr lang="ko-KR" altLang="en-US" sz="5600" dirty="0"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95CBF302-25F0-4348-9835-936E1E1EEEF1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02D67C3-AD45-44B9-B4BC-5BBAEE20764E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13" name="그래픽 156">
              <a:extLst>
                <a:ext uri="{FF2B5EF4-FFF2-40B4-BE49-F238E27FC236}">
                  <a16:creationId xmlns:a16="http://schemas.microsoft.com/office/drawing/2014/main" id="{FABBA1EC-1027-4D96-8D28-8047CB5954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4F1ED80C-14EC-4C4C-A9A3-5F712709F609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17" name="_x35181992" descr="EMB000008b000e3">
            <a:extLst>
              <a:ext uri="{FF2B5EF4-FFF2-40B4-BE49-F238E27FC236}">
                <a16:creationId xmlns:a16="http://schemas.microsoft.com/office/drawing/2014/main" id="{EE257C49-DD26-49F7-A87D-0E888CBFD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7">
            <a:extLst>
              <a:ext uri="{FF2B5EF4-FFF2-40B4-BE49-F238E27FC236}">
                <a16:creationId xmlns:a16="http://schemas.microsoft.com/office/drawing/2014/main" id="{F9E88DF4-AD06-4B0B-B3C9-3D94683B5B09}"/>
              </a:ext>
            </a:extLst>
          </p:cNvPr>
          <p:cNvGrpSpPr/>
          <p:nvPr/>
        </p:nvGrpSpPr>
        <p:grpSpPr>
          <a:xfrm>
            <a:off x="8861733" y="5268205"/>
            <a:ext cx="6704663" cy="6704641"/>
            <a:chOff x="912987" y="3985306"/>
            <a:chExt cx="1332461" cy="133246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3B405CF-B476-4509-A5D9-48AD5CF4E063}"/>
                </a:ext>
              </a:extLst>
            </p:cNvPr>
            <p:cNvSpPr/>
            <p:nvPr/>
          </p:nvSpPr>
          <p:spPr>
            <a:xfrm>
              <a:off x="912987" y="3985306"/>
              <a:ext cx="1332461" cy="1332461"/>
            </a:xfrm>
            <a:prstGeom prst="ellipse">
              <a:avLst/>
            </a:prstGeom>
            <a:solidFill>
              <a:srgbClr val="00B5EF">
                <a:alpha val="2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latinLnBrk="0">
                <a:defRPr/>
              </a:pPr>
              <a:endParaRPr lang="en-US" sz="5752" kern="0">
                <a:solidFill>
                  <a:srgbClr val="FFFFFF"/>
                </a:solidFill>
                <a:latin typeface="Montserrat Light" panose="00000400000000000000" pitchFamily="50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09AB695-D231-4095-B7BC-9F007953E477}"/>
                </a:ext>
              </a:extLst>
            </p:cNvPr>
            <p:cNvSpPr/>
            <p:nvPr/>
          </p:nvSpPr>
          <p:spPr>
            <a:xfrm>
              <a:off x="1008481" y="4080800"/>
              <a:ext cx="1141474" cy="1141474"/>
            </a:xfrm>
            <a:prstGeom prst="ellipse">
              <a:avLst/>
            </a:prstGeom>
            <a:solidFill>
              <a:srgbClr val="00B5EF">
                <a:alpha val="3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latinLnBrk="0">
                <a:defRPr/>
              </a:pPr>
              <a:endParaRPr lang="en-US" sz="5752" kern="0">
                <a:solidFill>
                  <a:srgbClr val="FFFFFF"/>
                </a:solidFill>
                <a:latin typeface="Montserrat Light" panose="00000400000000000000" pitchFamily="50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98B03B8-8FFA-4926-97C0-48D0AA5222AA}"/>
                </a:ext>
              </a:extLst>
            </p:cNvPr>
            <p:cNvSpPr/>
            <p:nvPr/>
          </p:nvSpPr>
          <p:spPr>
            <a:xfrm>
              <a:off x="1108900" y="4181219"/>
              <a:ext cx="940635" cy="940635"/>
            </a:xfrm>
            <a:prstGeom prst="ellipse">
              <a:avLst/>
            </a:prstGeom>
            <a:gradFill>
              <a:gsLst>
                <a:gs pos="0">
                  <a:srgbClr val="00B5EF"/>
                </a:gs>
                <a:gs pos="99000">
                  <a:srgbClr val="00B5EF">
                    <a:lumMod val="7500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latinLnBrk="0">
                <a:defRPr/>
              </a:pPr>
              <a:endParaRPr lang="en-US" sz="9000" kern="0" dirty="0">
                <a:solidFill>
                  <a:srgbClr val="FFFFFF"/>
                </a:solidFill>
                <a:latin typeface="Montserrat SemiBold" panose="00000700000000000000" pitchFamily="2" charset="0"/>
              </a:endParaRPr>
            </a:p>
          </p:txBody>
        </p:sp>
      </p:grpSp>
      <p:sp>
        <p:nvSpPr>
          <p:cNvPr id="23" name="Text Box 4">
            <a:extLst>
              <a:ext uri="{FF2B5EF4-FFF2-40B4-BE49-F238E27FC236}">
                <a16:creationId xmlns:a16="http://schemas.microsoft.com/office/drawing/2014/main" id="{24C3680C-B113-4A54-A8E3-ACC45B683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9434" y="8441709"/>
            <a:ext cx="4138901" cy="169277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5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신고자 </a:t>
            </a:r>
            <a:br>
              <a:rPr kumimoji="1" lang="en-US" altLang="ko-KR" sz="5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</a:br>
            <a:r>
              <a:rPr kumimoji="1" lang="ko-KR" altLang="en-US" sz="5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보호제도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6DB3056-D6F2-453B-8A5C-FED68001A663}"/>
              </a:ext>
            </a:extLst>
          </p:cNvPr>
          <p:cNvSpPr txBox="1"/>
          <p:nvPr/>
        </p:nvSpPr>
        <p:spPr>
          <a:xfrm>
            <a:off x="6204636" y="5748708"/>
            <a:ext cx="28268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ko-KR" altLang="en-US" sz="48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비밀보장</a:t>
            </a:r>
            <a:endParaRPr lang="ko-KR" alt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28B7CD5-4A74-48D0-BAB8-E96BF7E11DC6}"/>
              </a:ext>
            </a:extLst>
          </p:cNvPr>
          <p:cNvSpPr txBox="1"/>
          <p:nvPr/>
        </p:nvSpPr>
        <p:spPr>
          <a:xfrm>
            <a:off x="15730351" y="5748708"/>
            <a:ext cx="26007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ko-KR" altLang="en-US" sz="48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신분보장</a:t>
            </a:r>
            <a:endParaRPr lang="ko-KR" alt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4C368E1-94BE-470D-8BBE-E3219FB6E31D}"/>
              </a:ext>
            </a:extLst>
          </p:cNvPr>
          <p:cNvSpPr txBox="1"/>
          <p:nvPr/>
        </p:nvSpPr>
        <p:spPr>
          <a:xfrm>
            <a:off x="15708489" y="10594301"/>
            <a:ext cx="26444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ko-KR" altLang="en-US" sz="48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책임감면</a:t>
            </a:r>
            <a:endParaRPr lang="ko-KR" alt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D2671DF-8F95-42E1-9271-E5CF4E459ABB}"/>
              </a:ext>
            </a:extLst>
          </p:cNvPr>
          <p:cNvSpPr txBox="1"/>
          <p:nvPr/>
        </p:nvSpPr>
        <p:spPr>
          <a:xfrm>
            <a:off x="6265742" y="10594301"/>
            <a:ext cx="27045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ko-KR" altLang="en-US" sz="48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신변보호</a:t>
            </a:r>
            <a:endParaRPr lang="ko-KR" alt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4DB84295-EF0C-452E-A6B5-887B264C9C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89877" y="5717522"/>
            <a:ext cx="811365" cy="1030653"/>
          </a:xfrm>
          <a:prstGeom prst="rect">
            <a:avLst/>
          </a:prstGeom>
        </p:spPr>
      </p:pic>
      <p:grpSp>
        <p:nvGrpSpPr>
          <p:cNvPr id="170" name="그룹 169">
            <a:extLst>
              <a:ext uri="{FF2B5EF4-FFF2-40B4-BE49-F238E27FC236}">
                <a16:creationId xmlns:a16="http://schemas.microsoft.com/office/drawing/2014/main" id="{F2F2AB85-7987-4CFB-80C4-F888142D8C06}"/>
              </a:ext>
            </a:extLst>
          </p:cNvPr>
          <p:cNvGrpSpPr/>
          <p:nvPr/>
        </p:nvGrpSpPr>
        <p:grpSpPr>
          <a:xfrm>
            <a:off x="4247085" y="10670496"/>
            <a:ext cx="1027069" cy="568571"/>
            <a:chOff x="7948553" y="4778973"/>
            <a:chExt cx="906105" cy="501607"/>
          </a:xfrm>
          <a:solidFill>
            <a:srgbClr val="002060"/>
          </a:solidFill>
        </p:grpSpPr>
        <p:sp>
          <p:nvSpPr>
            <p:cNvPr id="171" name="Freeform 14">
              <a:extLst>
                <a:ext uri="{FF2B5EF4-FFF2-40B4-BE49-F238E27FC236}">
                  <a16:creationId xmlns:a16="http://schemas.microsoft.com/office/drawing/2014/main" id="{9FB45552-C87C-4371-88A8-BBABA1431B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52755" y="5124675"/>
              <a:ext cx="154038" cy="155905"/>
            </a:xfrm>
            <a:custGeom>
              <a:avLst/>
              <a:gdLst>
                <a:gd name="T0" fmla="*/ 68 w 136"/>
                <a:gd name="T1" fmla="*/ 0 h 138"/>
                <a:gd name="T2" fmla="*/ 94 w 136"/>
                <a:gd name="T3" fmla="*/ 6 h 138"/>
                <a:gd name="T4" fmla="*/ 116 w 136"/>
                <a:gd name="T5" fmla="*/ 20 h 138"/>
                <a:gd name="T6" fmla="*/ 130 w 136"/>
                <a:gd name="T7" fmla="*/ 42 h 138"/>
                <a:gd name="T8" fmla="*/ 136 w 136"/>
                <a:gd name="T9" fmla="*/ 68 h 138"/>
                <a:gd name="T10" fmla="*/ 134 w 136"/>
                <a:gd name="T11" fmla="*/ 82 h 138"/>
                <a:gd name="T12" fmla="*/ 124 w 136"/>
                <a:gd name="T13" fmla="*/ 108 h 138"/>
                <a:gd name="T14" fmla="*/ 106 w 136"/>
                <a:gd name="T15" fmla="*/ 126 h 138"/>
                <a:gd name="T16" fmla="*/ 82 w 136"/>
                <a:gd name="T17" fmla="*/ 136 h 138"/>
                <a:gd name="T18" fmla="*/ 68 w 136"/>
                <a:gd name="T19" fmla="*/ 138 h 138"/>
                <a:gd name="T20" fmla="*/ 42 w 136"/>
                <a:gd name="T21" fmla="*/ 132 h 138"/>
                <a:gd name="T22" fmla="*/ 20 w 136"/>
                <a:gd name="T23" fmla="*/ 118 h 138"/>
                <a:gd name="T24" fmla="*/ 4 w 136"/>
                <a:gd name="T25" fmla="*/ 96 h 138"/>
                <a:gd name="T26" fmla="*/ 0 w 136"/>
                <a:gd name="T27" fmla="*/ 68 h 138"/>
                <a:gd name="T28" fmla="*/ 0 w 136"/>
                <a:gd name="T29" fmla="*/ 54 h 138"/>
                <a:gd name="T30" fmla="*/ 10 w 136"/>
                <a:gd name="T31" fmla="*/ 30 h 138"/>
                <a:gd name="T32" fmla="*/ 30 w 136"/>
                <a:gd name="T33" fmla="*/ 12 h 138"/>
                <a:gd name="T34" fmla="*/ 54 w 136"/>
                <a:gd name="T35" fmla="*/ 2 h 138"/>
                <a:gd name="T36" fmla="*/ 68 w 136"/>
                <a:gd name="T37" fmla="*/ 0 h 138"/>
                <a:gd name="T38" fmla="*/ 68 w 136"/>
                <a:gd name="T39" fmla="*/ 36 h 138"/>
                <a:gd name="T40" fmla="*/ 56 w 136"/>
                <a:gd name="T41" fmla="*/ 40 h 138"/>
                <a:gd name="T42" fmla="*/ 38 w 136"/>
                <a:gd name="T43" fmla="*/ 56 h 138"/>
                <a:gd name="T44" fmla="*/ 36 w 136"/>
                <a:gd name="T45" fmla="*/ 68 h 138"/>
                <a:gd name="T46" fmla="*/ 36 w 136"/>
                <a:gd name="T47" fmla="*/ 76 h 138"/>
                <a:gd name="T48" fmla="*/ 46 w 136"/>
                <a:gd name="T49" fmla="*/ 92 h 138"/>
                <a:gd name="T50" fmla="*/ 62 w 136"/>
                <a:gd name="T51" fmla="*/ 100 h 138"/>
                <a:gd name="T52" fmla="*/ 68 w 136"/>
                <a:gd name="T53" fmla="*/ 100 h 138"/>
                <a:gd name="T54" fmla="*/ 80 w 136"/>
                <a:gd name="T55" fmla="*/ 98 h 138"/>
                <a:gd name="T56" fmla="*/ 98 w 136"/>
                <a:gd name="T57" fmla="*/ 82 h 138"/>
                <a:gd name="T58" fmla="*/ 100 w 136"/>
                <a:gd name="T59" fmla="*/ 68 h 138"/>
                <a:gd name="T60" fmla="*/ 100 w 136"/>
                <a:gd name="T61" fmla="*/ 62 h 138"/>
                <a:gd name="T62" fmla="*/ 90 w 136"/>
                <a:gd name="T63" fmla="*/ 46 h 138"/>
                <a:gd name="T64" fmla="*/ 74 w 136"/>
                <a:gd name="T65" fmla="*/ 38 h 138"/>
                <a:gd name="T66" fmla="*/ 68 w 136"/>
                <a:gd name="T67" fmla="*/ 36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6" h="138">
                  <a:moveTo>
                    <a:pt x="68" y="0"/>
                  </a:moveTo>
                  <a:lnTo>
                    <a:pt x="68" y="0"/>
                  </a:lnTo>
                  <a:lnTo>
                    <a:pt x="82" y="2"/>
                  </a:lnTo>
                  <a:lnTo>
                    <a:pt x="94" y="6"/>
                  </a:lnTo>
                  <a:lnTo>
                    <a:pt x="106" y="12"/>
                  </a:lnTo>
                  <a:lnTo>
                    <a:pt x="116" y="20"/>
                  </a:lnTo>
                  <a:lnTo>
                    <a:pt x="124" y="30"/>
                  </a:lnTo>
                  <a:lnTo>
                    <a:pt x="130" y="42"/>
                  </a:lnTo>
                  <a:lnTo>
                    <a:pt x="134" y="54"/>
                  </a:lnTo>
                  <a:lnTo>
                    <a:pt x="136" y="68"/>
                  </a:lnTo>
                  <a:lnTo>
                    <a:pt x="136" y="68"/>
                  </a:lnTo>
                  <a:lnTo>
                    <a:pt x="134" y="82"/>
                  </a:lnTo>
                  <a:lnTo>
                    <a:pt x="130" y="96"/>
                  </a:lnTo>
                  <a:lnTo>
                    <a:pt x="124" y="108"/>
                  </a:lnTo>
                  <a:lnTo>
                    <a:pt x="116" y="118"/>
                  </a:lnTo>
                  <a:lnTo>
                    <a:pt x="106" y="126"/>
                  </a:lnTo>
                  <a:lnTo>
                    <a:pt x="94" y="132"/>
                  </a:lnTo>
                  <a:lnTo>
                    <a:pt x="82" y="136"/>
                  </a:lnTo>
                  <a:lnTo>
                    <a:pt x="68" y="138"/>
                  </a:lnTo>
                  <a:lnTo>
                    <a:pt x="68" y="138"/>
                  </a:lnTo>
                  <a:lnTo>
                    <a:pt x="54" y="136"/>
                  </a:lnTo>
                  <a:lnTo>
                    <a:pt x="42" y="132"/>
                  </a:lnTo>
                  <a:lnTo>
                    <a:pt x="30" y="126"/>
                  </a:lnTo>
                  <a:lnTo>
                    <a:pt x="20" y="118"/>
                  </a:lnTo>
                  <a:lnTo>
                    <a:pt x="10" y="108"/>
                  </a:lnTo>
                  <a:lnTo>
                    <a:pt x="4" y="96"/>
                  </a:lnTo>
                  <a:lnTo>
                    <a:pt x="0" y="82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0" y="54"/>
                  </a:lnTo>
                  <a:lnTo>
                    <a:pt x="4" y="42"/>
                  </a:lnTo>
                  <a:lnTo>
                    <a:pt x="10" y="3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close/>
                  <a:moveTo>
                    <a:pt x="68" y="36"/>
                  </a:moveTo>
                  <a:lnTo>
                    <a:pt x="68" y="36"/>
                  </a:lnTo>
                  <a:lnTo>
                    <a:pt x="62" y="38"/>
                  </a:lnTo>
                  <a:lnTo>
                    <a:pt x="56" y="40"/>
                  </a:lnTo>
                  <a:lnTo>
                    <a:pt x="46" y="46"/>
                  </a:lnTo>
                  <a:lnTo>
                    <a:pt x="38" y="56"/>
                  </a:lnTo>
                  <a:lnTo>
                    <a:pt x="36" y="62"/>
                  </a:lnTo>
                  <a:lnTo>
                    <a:pt x="36" y="68"/>
                  </a:lnTo>
                  <a:lnTo>
                    <a:pt x="36" y="68"/>
                  </a:lnTo>
                  <a:lnTo>
                    <a:pt x="36" y="76"/>
                  </a:lnTo>
                  <a:lnTo>
                    <a:pt x="38" y="82"/>
                  </a:lnTo>
                  <a:lnTo>
                    <a:pt x="46" y="92"/>
                  </a:lnTo>
                  <a:lnTo>
                    <a:pt x="56" y="98"/>
                  </a:lnTo>
                  <a:lnTo>
                    <a:pt x="62" y="100"/>
                  </a:lnTo>
                  <a:lnTo>
                    <a:pt x="68" y="100"/>
                  </a:lnTo>
                  <a:lnTo>
                    <a:pt x="68" y="100"/>
                  </a:lnTo>
                  <a:lnTo>
                    <a:pt x="74" y="100"/>
                  </a:lnTo>
                  <a:lnTo>
                    <a:pt x="80" y="98"/>
                  </a:lnTo>
                  <a:lnTo>
                    <a:pt x="90" y="92"/>
                  </a:lnTo>
                  <a:lnTo>
                    <a:pt x="98" y="82"/>
                  </a:lnTo>
                  <a:lnTo>
                    <a:pt x="100" y="76"/>
                  </a:lnTo>
                  <a:lnTo>
                    <a:pt x="100" y="68"/>
                  </a:lnTo>
                  <a:lnTo>
                    <a:pt x="100" y="68"/>
                  </a:lnTo>
                  <a:lnTo>
                    <a:pt x="100" y="62"/>
                  </a:lnTo>
                  <a:lnTo>
                    <a:pt x="98" y="56"/>
                  </a:lnTo>
                  <a:lnTo>
                    <a:pt x="90" y="46"/>
                  </a:lnTo>
                  <a:lnTo>
                    <a:pt x="80" y="40"/>
                  </a:lnTo>
                  <a:lnTo>
                    <a:pt x="74" y="38"/>
                  </a:lnTo>
                  <a:lnTo>
                    <a:pt x="68" y="36"/>
                  </a:lnTo>
                  <a:lnTo>
                    <a:pt x="68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720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72" name="Freeform 15">
              <a:extLst>
                <a:ext uri="{FF2B5EF4-FFF2-40B4-BE49-F238E27FC236}">
                  <a16:creationId xmlns:a16="http://schemas.microsoft.com/office/drawing/2014/main" id="{937E223F-951D-4D29-8275-708BD3E429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21336" y="5124675"/>
              <a:ext cx="156303" cy="155905"/>
            </a:xfrm>
            <a:custGeom>
              <a:avLst/>
              <a:gdLst>
                <a:gd name="T0" fmla="*/ 68 w 138"/>
                <a:gd name="T1" fmla="*/ 0 h 138"/>
                <a:gd name="T2" fmla="*/ 96 w 138"/>
                <a:gd name="T3" fmla="*/ 6 h 138"/>
                <a:gd name="T4" fmla="*/ 118 w 138"/>
                <a:gd name="T5" fmla="*/ 20 h 138"/>
                <a:gd name="T6" fmla="*/ 132 w 138"/>
                <a:gd name="T7" fmla="*/ 42 h 138"/>
                <a:gd name="T8" fmla="*/ 138 w 138"/>
                <a:gd name="T9" fmla="*/ 68 h 138"/>
                <a:gd name="T10" fmla="*/ 136 w 138"/>
                <a:gd name="T11" fmla="*/ 82 h 138"/>
                <a:gd name="T12" fmla="*/ 126 w 138"/>
                <a:gd name="T13" fmla="*/ 108 h 138"/>
                <a:gd name="T14" fmla="*/ 108 w 138"/>
                <a:gd name="T15" fmla="*/ 126 h 138"/>
                <a:gd name="T16" fmla="*/ 82 w 138"/>
                <a:gd name="T17" fmla="*/ 136 h 138"/>
                <a:gd name="T18" fmla="*/ 68 w 138"/>
                <a:gd name="T19" fmla="*/ 138 h 138"/>
                <a:gd name="T20" fmla="*/ 42 w 138"/>
                <a:gd name="T21" fmla="*/ 132 h 138"/>
                <a:gd name="T22" fmla="*/ 20 w 138"/>
                <a:gd name="T23" fmla="*/ 118 h 138"/>
                <a:gd name="T24" fmla="*/ 6 w 138"/>
                <a:gd name="T25" fmla="*/ 96 h 138"/>
                <a:gd name="T26" fmla="*/ 0 w 138"/>
                <a:gd name="T27" fmla="*/ 68 h 138"/>
                <a:gd name="T28" fmla="*/ 2 w 138"/>
                <a:gd name="T29" fmla="*/ 54 h 138"/>
                <a:gd name="T30" fmla="*/ 12 w 138"/>
                <a:gd name="T31" fmla="*/ 30 h 138"/>
                <a:gd name="T32" fmla="*/ 30 w 138"/>
                <a:gd name="T33" fmla="*/ 12 h 138"/>
                <a:gd name="T34" fmla="*/ 56 w 138"/>
                <a:gd name="T35" fmla="*/ 2 h 138"/>
                <a:gd name="T36" fmla="*/ 68 w 138"/>
                <a:gd name="T37" fmla="*/ 0 h 138"/>
                <a:gd name="T38" fmla="*/ 68 w 138"/>
                <a:gd name="T39" fmla="*/ 36 h 138"/>
                <a:gd name="T40" fmla="*/ 56 w 138"/>
                <a:gd name="T41" fmla="*/ 40 h 138"/>
                <a:gd name="T42" fmla="*/ 40 w 138"/>
                <a:gd name="T43" fmla="*/ 56 h 138"/>
                <a:gd name="T44" fmla="*/ 36 w 138"/>
                <a:gd name="T45" fmla="*/ 68 h 138"/>
                <a:gd name="T46" fmla="*/ 38 w 138"/>
                <a:gd name="T47" fmla="*/ 76 h 138"/>
                <a:gd name="T48" fmla="*/ 46 w 138"/>
                <a:gd name="T49" fmla="*/ 92 h 138"/>
                <a:gd name="T50" fmla="*/ 62 w 138"/>
                <a:gd name="T51" fmla="*/ 100 h 138"/>
                <a:gd name="T52" fmla="*/ 68 w 138"/>
                <a:gd name="T53" fmla="*/ 100 h 138"/>
                <a:gd name="T54" fmla="*/ 82 w 138"/>
                <a:gd name="T55" fmla="*/ 98 h 138"/>
                <a:gd name="T56" fmla="*/ 98 w 138"/>
                <a:gd name="T57" fmla="*/ 82 h 138"/>
                <a:gd name="T58" fmla="*/ 100 w 138"/>
                <a:gd name="T59" fmla="*/ 68 h 138"/>
                <a:gd name="T60" fmla="*/ 100 w 138"/>
                <a:gd name="T61" fmla="*/ 62 h 138"/>
                <a:gd name="T62" fmla="*/ 92 w 138"/>
                <a:gd name="T63" fmla="*/ 46 h 138"/>
                <a:gd name="T64" fmla="*/ 76 w 138"/>
                <a:gd name="T65" fmla="*/ 38 h 138"/>
                <a:gd name="T66" fmla="*/ 68 w 138"/>
                <a:gd name="T67" fmla="*/ 36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8" h="138">
                  <a:moveTo>
                    <a:pt x="68" y="0"/>
                  </a:moveTo>
                  <a:lnTo>
                    <a:pt x="68" y="0"/>
                  </a:lnTo>
                  <a:lnTo>
                    <a:pt x="82" y="2"/>
                  </a:lnTo>
                  <a:lnTo>
                    <a:pt x="96" y="6"/>
                  </a:lnTo>
                  <a:lnTo>
                    <a:pt x="108" y="12"/>
                  </a:lnTo>
                  <a:lnTo>
                    <a:pt x="118" y="20"/>
                  </a:lnTo>
                  <a:lnTo>
                    <a:pt x="126" y="30"/>
                  </a:lnTo>
                  <a:lnTo>
                    <a:pt x="132" y="42"/>
                  </a:lnTo>
                  <a:lnTo>
                    <a:pt x="136" y="54"/>
                  </a:lnTo>
                  <a:lnTo>
                    <a:pt x="138" y="68"/>
                  </a:lnTo>
                  <a:lnTo>
                    <a:pt x="138" y="68"/>
                  </a:lnTo>
                  <a:lnTo>
                    <a:pt x="136" y="82"/>
                  </a:lnTo>
                  <a:lnTo>
                    <a:pt x="132" y="96"/>
                  </a:lnTo>
                  <a:lnTo>
                    <a:pt x="126" y="108"/>
                  </a:lnTo>
                  <a:lnTo>
                    <a:pt x="118" y="118"/>
                  </a:lnTo>
                  <a:lnTo>
                    <a:pt x="108" y="126"/>
                  </a:lnTo>
                  <a:lnTo>
                    <a:pt x="96" y="132"/>
                  </a:lnTo>
                  <a:lnTo>
                    <a:pt x="82" y="136"/>
                  </a:lnTo>
                  <a:lnTo>
                    <a:pt x="68" y="138"/>
                  </a:lnTo>
                  <a:lnTo>
                    <a:pt x="68" y="138"/>
                  </a:lnTo>
                  <a:lnTo>
                    <a:pt x="56" y="136"/>
                  </a:lnTo>
                  <a:lnTo>
                    <a:pt x="42" y="132"/>
                  </a:lnTo>
                  <a:lnTo>
                    <a:pt x="30" y="126"/>
                  </a:lnTo>
                  <a:lnTo>
                    <a:pt x="20" y="118"/>
                  </a:lnTo>
                  <a:lnTo>
                    <a:pt x="12" y="108"/>
                  </a:lnTo>
                  <a:lnTo>
                    <a:pt x="6" y="96"/>
                  </a:lnTo>
                  <a:lnTo>
                    <a:pt x="2" y="82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2" y="54"/>
                  </a:lnTo>
                  <a:lnTo>
                    <a:pt x="6" y="42"/>
                  </a:lnTo>
                  <a:lnTo>
                    <a:pt x="12" y="3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6" y="2"/>
                  </a:lnTo>
                  <a:lnTo>
                    <a:pt x="68" y="0"/>
                  </a:lnTo>
                  <a:lnTo>
                    <a:pt x="68" y="0"/>
                  </a:lnTo>
                  <a:close/>
                  <a:moveTo>
                    <a:pt x="68" y="36"/>
                  </a:moveTo>
                  <a:lnTo>
                    <a:pt x="68" y="36"/>
                  </a:lnTo>
                  <a:lnTo>
                    <a:pt x="62" y="38"/>
                  </a:lnTo>
                  <a:lnTo>
                    <a:pt x="56" y="40"/>
                  </a:lnTo>
                  <a:lnTo>
                    <a:pt x="46" y="46"/>
                  </a:lnTo>
                  <a:lnTo>
                    <a:pt x="40" y="56"/>
                  </a:lnTo>
                  <a:lnTo>
                    <a:pt x="38" y="62"/>
                  </a:lnTo>
                  <a:lnTo>
                    <a:pt x="36" y="68"/>
                  </a:lnTo>
                  <a:lnTo>
                    <a:pt x="36" y="68"/>
                  </a:lnTo>
                  <a:lnTo>
                    <a:pt x="38" y="76"/>
                  </a:lnTo>
                  <a:lnTo>
                    <a:pt x="40" y="82"/>
                  </a:lnTo>
                  <a:lnTo>
                    <a:pt x="46" y="92"/>
                  </a:lnTo>
                  <a:lnTo>
                    <a:pt x="56" y="98"/>
                  </a:lnTo>
                  <a:lnTo>
                    <a:pt x="62" y="100"/>
                  </a:lnTo>
                  <a:lnTo>
                    <a:pt x="68" y="100"/>
                  </a:lnTo>
                  <a:lnTo>
                    <a:pt x="68" y="100"/>
                  </a:lnTo>
                  <a:lnTo>
                    <a:pt x="76" y="100"/>
                  </a:lnTo>
                  <a:lnTo>
                    <a:pt x="82" y="98"/>
                  </a:lnTo>
                  <a:lnTo>
                    <a:pt x="92" y="92"/>
                  </a:lnTo>
                  <a:lnTo>
                    <a:pt x="98" y="82"/>
                  </a:lnTo>
                  <a:lnTo>
                    <a:pt x="100" y="76"/>
                  </a:lnTo>
                  <a:lnTo>
                    <a:pt x="100" y="68"/>
                  </a:lnTo>
                  <a:lnTo>
                    <a:pt x="100" y="68"/>
                  </a:lnTo>
                  <a:lnTo>
                    <a:pt x="100" y="62"/>
                  </a:lnTo>
                  <a:lnTo>
                    <a:pt x="98" y="56"/>
                  </a:lnTo>
                  <a:lnTo>
                    <a:pt x="92" y="46"/>
                  </a:lnTo>
                  <a:lnTo>
                    <a:pt x="82" y="40"/>
                  </a:lnTo>
                  <a:lnTo>
                    <a:pt x="76" y="38"/>
                  </a:lnTo>
                  <a:lnTo>
                    <a:pt x="68" y="36"/>
                  </a:lnTo>
                  <a:lnTo>
                    <a:pt x="68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720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73" name="Freeform 16">
              <a:extLst>
                <a:ext uri="{FF2B5EF4-FFF2-40B4-BE49-F238E27FC236}">
                  <a16:creationId xmlns:a16="http://schemas.microsoft.com/office/drawing/2014/main" id="{521CE515-1858-469D-A6C6-07CDDD8F57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48553" y="4891948"/>
              <a:ext cx="906105" cy="361519"/>
            </a:xfrm>
            <a:custGeom>
              <a:avLst/>
              <a:gdLst>
                <a:gd name="T0" fmla="*/ 320 w 800"/>
                <a:gd name="T1" fmla="*/ 0 h 320"/>
                <a:gd name="T2" fmla="*/ 800 w 800"/>
                <a:gd name="T3" fmla="*/ 138 h 320"/>
                <a:gd name="T4" fmla="*/ 740 w 800"/>
                <a:gd name="T5" fmla="*/ 320 h 320"/>
                <a:gd name="T6" fmla="*/ 746 w 800"/>
                <a:gd name="T7" fmla="*/ 310 h 320"/>
                <a:gd name="T8" fmla="*/ 752 w 800"/>
                <a:gd name="T9" fmla="*/ 288 h 320"/>
                <a:gd name="T10" fmla="*/ 752 w 800"/>
                <a:gd name="T11" fmla="*/ 274 h 320"/>
                <a:gd name="T12" fmla="*/ 746 w 800"/>
                <a:gd name="T13" fmla="*/ 240 h 320"/>
                <a:gd name="T14" fmla="*/ 726 w 800"/>
                <a:gd name="T15" fmla="*/ 212 h 320"/>
                <a:gd name="T16" fmla="*/ 698 w 800"/>
                <a:gd name="T17" fmla="*/ 192 h 320"/>
                <a:gd name="T18" fmla="*/ 662 w 800"/>
                <a:gd name="T19" fmla="*/ 186 h 320"/>
                <a:gd name="T20" fmla="*/ 644 w 800"/>
                <a:gd name="T21" fmla="*/ 188 h 320"/>
                <a:gd name="T22" fmla="*/ 612 w 800"/>
                <a:gd name="T23" fmla="*/ 200 h 320"/>
                <a:gd name="T24" fmla="*/ 588 w 800"/>
                <a:gd name="T25" fmla="*/ 224 h 320"/>
                <a:gd name="T26" fmla="*/ 576 w 800"/>
                <a:gd name="T27" fmla="*/ 256 h 320"/>
                <a:gd name="T28" fmla="*/ 574 w 800"/>
                <a:gd name="T29" fmla="*/ 274 h 320"/>
                <a:gd name="T30" fmla="*/ 576 w 800"/>
                <a:gd name="T31" fmla="*/ 300 h 320"/>
                <a:gd name="T32" fmla="*/ 586 w 800"/>
                <a:gd name="T33" fmla="*/ 320 h 320"/>
                <a:gd name="T34" fmla="*/ 238 w 800"/>
                <a:gd name="T35" fmla="*/ 320 h 320"/>
                <a:gd name="T36" fmla="*/ 248 w 800"/>
                <a:gd name="T37" fmla="*/ 298 h 320"/>
                <a:gd name="T38" fmla="*/ 250 w 800"/>
                <a:gd name="T39" fmla="*/ 274 h 320"/>
                <a:gd name="T40" fmla="*/ 250 w 800"/>
                <a:gd name="T41" fmla="*/ 256 h 320"/>
                <a:gd name="T42" fmla="*/ 236 w 800"/>
                <a:gd name="T43" fmla="*/ 224 h 320"/>
                <a:gd name="T44" fmla="*/ 210 w 800"/>
                <a:gd name="T45" fmla="*/ 200 h 320"/>
                <a:gd name="T46" fmla="*/ 178 w 800"/>
                <a:gd name="T47" fmla="*/ 186 h 320"/>
                <a:gd name="T48" fmla="*/ 160 w 800"/>
                <a:gd name="T49" fmla="*/ 184 h 320"/>
                <a:gd name="T50" fmla="*/ 124 w 800"/>
                <a:gd name="T51" fmla="*/ 190 h 320"/>
                <a:gd name="T52" fmla="*/ 96 w 800"/>
                <a:gd name="T53" fmla="*/ 210 h 320"/>
                <a:gd name="T54" fmla="*/ 76 w 800"/>
                <a:gd name="T55" fmla="*/ 240 h 320"/>
                <a:gd name="T56" fmla="*/ 68 w 800"/>
                <a:gd name="T57" fmla="*/ 274 h 320"/>
                <a:gd name="T58" fmla="*/ 70 w 800"/>
                <a:gd name="T59" fmla="*/ 288 h 320"/>
                <a:gd name="T60" fmla="*/ 76 w 800"/>
                <a:gd name="T61" fmla="*/ 310 h 320"/>
                <a:gd name="T62" fmla="*/ 0 w 800"/>
                <a:gd name="T63" fmla="*/ 274 h 320"/>
                <a:gd name="T64" fmla="*/ 0 w 800"/>
                <a:gd name="T65" fmla="*/ 138 h 320"/>
                <a:gd name="T66" fmla="*/ 320 w 800"/>
                <a:gd name="T67" fmla="*/ 0 h 320"/>
                <a:gd name="T68" fmla="*/ 342 w 800"/>
                <a:gd name="T69" fmla="*/ 24 h 320"/>
                <a:gd name="T70" fmla="*/ 458 w 800"/>
                <a:gd name="T71" fmla="*/ 114 h 320"/>
                <a:gd name="T72" fmla="*/ 342 w 800"/>
                <a:gd name="T73" fmla="*/ 24 h 320"/>
                <a:gd name="T74" fmla="*/ 480 w 800"/>
                <a:gd name="T75" fmla="*/ 24 h 320"/>
                <a:gd name="T76" fmla="*/ 664 w 800"/>
                <a:gd name="T77" fmla="*/ 114 h 320"/>
                <a:gd name="T78" fmla="*/ 480 w 800"/>
                <a:gd name="T79" fmla="*/ 24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00" h="320">
                  <a:moveTo>
                    <a:pt x="320" y="0"/>
                  </a:moveTo>
                  <a:lnTo>
                    <a:pt x="320" y="0"/>
                  </a:lnTo>
                  <a:lnTo>
                    <a:pt x="594" y="0"/>
                  </a:lnTo>
                  <a:lnTo>
                    <a:pt x="800" y="138"/>
                  </a:lnTo>
                  <a:lnTo>
                    <a:pt x="800" y="274"/>
                  </a:lnTo>
                  <a:lnTo>
                    <a:pt x="740" y="320"/>
                  </a:lnTo>
                  <a:lnTo>
                    <a:pt x="740" y="320"/>
                  </a:lnTo>
                  <a:lnTo>
                    <a:pt x="746" y="310"/>
                  </a:lnTo>
                  <a:lnTo>
                    <a:pt x="750" y="300"/>
                  </a:lnTo>
                  <a:lnTo>
                    <a:pt x="752" y="288"/>
                  </a:lnTo>
                  <a:lnTo>
                    <a:pt x="752" y="274"/>
                  </a:lnTo>
                  <a:lnTo>
                    <a:pt x="752" y="274"/>
                  </a:lnTo>
                  <a:lnTo>
                    <a:pt x="750" y="256"/>
                  </a:lnTo>
                  <a:lnTo>
                    <a:pt x="746" y="240"/>
                  </a:lnTo>
                  <a:lnTo>
                    <a:pt x="738" y="224"/>
                  </a:lnTo>
                  <a:lnTo>
                    <a:pt x="726" y="212"/>
                  </a:lnTo>
                  <a:lnTo>
                    <a:pt x="712" y="200"/>
                  </a:lnTo>
                  <a:lnTo>
                    <a:pt x="698" y="192"/>
                  </a:lnTo>
                  <a:lnTo>
                    <a:pt x="680" y="188"/>
                  </a:lnTo>
                  <a:lnTo>
                    <a:pt x="662" y="186"/>
                  </a:lnTo>
                  <a:lnTo>
                    <a:pt x="662" y="186"/>
                  </a:lnTo>
                  <a:lnTo>
                    <a:pt x="644" y="188"/>
                  </a:lnTo>
                  <a:lnTo>
                    <a:pt x="628" y="192"/>
                  </a:lnTo>
                  <a:lnTo>
                    <a:pt x="612" y="200"/>
                  </a:lnTo>
                  <a:lnTo>
                    <a:pt x="600" y="212"/>
                  </a:lnTo>
                  <a:lnTo>
                    <a:pt x="588" y="224"/>
                  </a:lnTo>
                  <a:lnTo>
                    <a:pt x="580" y="240"/>
                  </a:lnTo>
                  <a:lnTo>
                    <a:pt x="576" y="256"/>
                  </a:lnTo>
                  <a:lnTo>
                    <a:pt x="574" y="274"/>
                  </a:lnTo>
                  <a:lnTo>
                    <a:pt x="574" y="274"/>
                  </a:lnTo>
                  <a:lnTo>
                    <a:pt x="574" y="288"/>
                  </a:lnTo>
                  <a:lnTo>
                    <a:pt x="576" y="300"/>
                  </a:lnTo>
                  <a:lnTo>
                    <a:pt x="580" y="310"/>
                  </a:lnTo>
                  <a:lnTo>
                    <a:pt x="586" y="320"/>
                  </a:lnTo>
                  <a:lnTo>
                    <a:pt x="238" y="320"/>
                  </a:lnTo>
                  <a:lnTo>
                    <a:pt x="238" y="320"/>
                  </a:lnTo>
                  <a:lnTo>
                    <a:pt x="244" y="310"/>
                  </a:lnTo>
                  <a:lnTo>
                    <a:pt x="248" y="298"/>
                  </a:lnTo>
                  <a:lnTo>
                    <a:pt x="250" y="288"/>
                  </a:lnTo>
                  <a:lnTo>
                    <a:pt x="250" y="274"/>
                  </a:lnTo>
                  <a:lnTo>
                    <a:pt x="250" y="274"/>
                  </a:lnTo>
                  <a:lnTo>
                    <a:pt x="250" y="256"/>
                  </a:lnTo>
                  <a:lnTo>
                    <a:pt x="244" y="240"/>
                  </a:lnTo>
                  <a:lnTo>
                    <a:pt x="236" y="224"/>
                  </a:lnTo>
                  <a:lnTo>
                    <a:pt x="224" y="210"/>
                  </a:lnTo>
                  <a:lnTo>
                    <a:pt x="210" y="200"/>
                  </a:lnTo>
                  <a:lnTo>
                    <a:pt x="196" y="190"/>
                  </a:lnTo>
                  <a:lnTo>
                    <a:pt x="178" y="186"/>
                  </a:lnTo>
                  <a:lnTo>
                    <a:pt x="160" y="184"/>
                  </a:lnTo>
                  <a:lnTo>
                    <a:pt x="160" y="184"/>
                  </a:lnTo>
                  <a:lnTo>
                    <a:pt x="142" y="186"/>
                  </a:lnTo>
                  <a:lnTo>
                    <a:pt x="124" y="190"/>
                  </a:lnTo>
                  <a:lnTo>
                    <a:pt x="108" y="200"/>
                  </a:lnTo>
                  <a:lnTo>
                    <a:pt x="96" y="210"/>
                  </a:lnTo>
                  <a:lnTo>
                    <a:pt x="84" y="224"/>
                  </a:lnTo>
                  <a:lnTo>
                    <a:pt x="76" y="240"/>
                  </a:lnTo>
                  <a:lnTo>
                    <a:pt x="70" y="256"/>
                  </a:lnTo>
                  <a:lnTo>
                    <a:pt x="68" y="274"/>
                  </a:lnTo>
                  <a:lnTo>
                    <a:pt x="68" y="274"/>
                  </a:lnTo>
                  <a:lnTo>
                    <a:pt x="70" y="288"/>
                  </a:lnTo>
                  <a:lnTo>
                    <a:pt x="72" y="298"/>
                  </a:lnTo>
                  <a:lnTo>
                    <a:pt x="76" y="310"/>
                  </a:lnTo>
                  <a:lnTo>
                    <a:pt x="82" y="320"/>
                  </a:lnTo>
                  <a:lnTo>
                    <a:pt x="0" y="274"/>
                  </a:lnTo>
                  <a:lnTo>
                    <a:pt x="0" y="164"/>
                  </a:lnTo>
                  <a:lnTo>
                    <a:pt x="0" y="138"/>
                  </a:lnTo>
                  <a:lnTo>
                    <a:pt x="206" y="114"/>
                  </a:lnTo>
                  <a:lnTo>
                    <a:pt x="320" y="0"/>
                  </a:lnTo>
                  <a:lnTo>
                    <a:pt x="320" y="0"/>
                  </a:lnTo>
                  <a:close/>
                  <a:moveTo>
                    <a:pt x="342" y="24"/>
                  </a:moveTo>
                  <a:lnTo>
                    <a:pt x="252" y="114"/>
                  </a:lnTo>
                  <a:lnTo>
                    <a:pt x="458" y="114"/>
                  </a:lnTo>
                  <a:lnTo>
                    <a:pt x="458" y="24"/>
                  </a:lnTo>
                  <a:lnTo>
                    <a:pt x="342" y="24"/>
                  </a:lnTo>
                  <a:lnTo>
                    <a:pt x="342" y="24"/>
                  </a:lnTo>
                  <a:close/>
                  <a:moveTo>
                    <a:pt x="480" y="24"/>
                  </a:moveTo>
                  <a:lnTo>
                    <a:pt x="480" y="114"/>
                  </a:lnTo>
                  <a:lnTo>
                    <a:pt x="664" y="114"/>
                  </a:lnTo>
                  <a:lnTo>
                    <a:pt x="572" y="24"/>
                  </a:lnTo>
                  <a:lnTo>
                    <a:pt x="48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720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74" name="Freeform 17">
              <a:extLst>
                <a:ext uri="{FF2B5EF4-FFF2-40B4-BE49-F238E27FC236}">
                  <a16:creationId xmlns:a16="http://schemas.microsoft.com/office/drawing/2014/main" id="{2BF62A9B-98D1-4C30-AB6C-C9B41E6994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24587" y="4778973"/>
              <a:ext cx="160834" cy="124272"/>
            </a:xfrm>
            <a:custGeom>
              <a:avLst/>
              <a:gdLst>
                <a:gd name="T0" fmla="*/ 66 w 142"/>
                <a:gd name="T1" fmla="*/ 0 h 110"/>
                <a:gd name="T2" fmla="*/ 66 w 142"/>
                <a:gd name="T3" fmla="*/ 32 h 110"/>
                <a:gd name="T4" fmla="*/ 76 w 142"/>
                <a:gd name="T5" fmla="*/ 32 h 110"/>
                <a:gd name="T6" fmla="*/ 76 w 142"/>
                <a:gd name="T7" fmla="*/ 0 h 110"/>
                <a:gd name="T8" fmla="*/ 66 w 142"/>
                <a:gd name="T9" fmla="*/ 0 h 110"/>
                <a:gd name="T10" fmla="*/ 8 w 142"/>
                <a:gd name="T11" fmla="*/ 32 h 110"/>
                <a:gd name="T12" fmla="*/ 0 w 142"/>
                <a:gd name="T13" fmla="*/ 40 h 110"/>
                <a:gd name="T14" fmla="*/ 22 w 142"/>
                <a:gd name="T15" fmla="*/ 62 h 110"/>
                <a:gd name="T16" fmla="*/ 30 w 142"/>
                <a:gd name="T17" fmla="*/ 54 h 110"/>
                <a:gd name="T18" fmla="*/ 8 w 142"/>
                <a:gd name="T19" fmla="*/ 32 h 110"/>
                <a:gd name="T20" fmla="*/ 134 w 142"/>
                <a:gd name="T21" fmla="*/ 32 h 110"/>
                <a:gd name="T22" fmla="*/ 112 w 142"/>
                <a:gd name="T23" fmla="*/ 54 h 110"/>
                <a:gd name="T24" fmla="*/ 120 w 142"/>
                <a:gd name="T25" fmla="*/ 62 h 110"/>
                <a:gd name="T26" fmla="*/ 142 w 142"/>
                <a:gd name="T27" fmla="*/ 40 h 110"/>
                <a:gd name="T28" fmla="*/ 134 w 142"/>
                <a:gd name="T29" fmla="*/ 32 h 110"/>
                <a:gd name="T30" fmla="*/ 70 w 142"/>
                <a:gd name="T31" fmla="*/ 46 h 110"/>
                <a:gd name="T32" fmla="*/ 70 w 142"/>
                <a:gd name="T33" fmla="*/ 46 h 110"/>
                <a:gd name="T34" fmla="*/ 62 w 142"/>
                <a:gd name="T35" fmla="*/ 46 h 110"/>
                <a:gd name="T36" fmla="*/ 56 w 142"/>
                <a:gd name="T37" fmla="*/ 48 h 110"/>
                <a:gd name="T38" fmla="*/ 48 w 142"/>
                <a:gd name="T39" fmla="*/ 52 h 110"/>
                <a:gd name="T40" fmla="*/ 44 w 142"/>
                <a:gd name="T41" fmla="*/ 58 h 110"/>
                <a:gd name="T42" fmla="*/ 38 w 142"/>
                <a:gd name="T43" fmla="*/ 62 h 110"/>
                <a:gd name="T44" fmla="*/ 34 w 142"/>
                <a:gd name="T45" fmla="*/ 70 h 110"/>
                <a:gd name="T46" fmla="*/ 32 w 142"/>
                <a:gd name="T47" fmla="*/ 76 h 110"/>
                <a:gd name="T48" fmla="*/ 32 w 142"/>
                <a:gd name="T49" fmla="*/ 84 h 110"/>
                <a:gd name="T50" fmla="*/ 32 w 142"/>
                <a:gd name="T51" fmla="*/ 110 h 110"/>
                <a:gd name="T52" fmla="*/ 32 w 142"/>
                <a:gd name="T53" fmla="*/ 110 h 110"/>
                <a:gd name="T54" fmla="*/ 40 w 142"/>
                <a:gd name="T55" fmla="*/ 108 h 110"/>
                <a:gd name="T56" fmla="*/ 110 w 142"/>
                <a:gd name="T57" fmla="*/ 108 h 110"/>
                <a:gd name="T58" fmla="*/ 110 w 142"/>
                <a:gd name="T59" fmla="*/ 84 h 110"/>
                <a:gd name="T60" fmla="*/ 110 w 142"/>
                <a:gd name="T61" fmla="*/ 84 h 110"/>
                <a:gd name="T62" fmla="*/ 108 w 142"/>
                <a:gd name="T63" fmla="*/ 76 h 110"/>
                <a:gd name="T64" fmla="*/ 106 w 142"/>
                <a:gd name="T65" fmla="*/ 70 h 110"/>
                <a:gd name="T66" fmla="*/ 102 w 142"/>
                <a:gd name="T67" fmla="*/ 62 h 110"/>
                <a:gd name="T68" fmla="*/ 98 w 142"/>
                <a:gd name="T69" fmla="*/ 58 h 110"/>
                <a:gd name="T70" fmla="*/ 92 w 142"/>
                <a:gd name="T71" fmla="*/ 52 h 110"/>
                <a:gd name="T72" fmla="*/ 86 w 142"/>
                <a:gd name="T73" fmla="*/ 48 h 110"/>
                <a:gd name="T74" fmla="*/ 78 w 142"/>
                <a:gd name="T75" fmla="*/ 46 h 110"/>
                <a:gd name="T76" fmla="*/ 70 w 142"/>
                <a:gd name="T77" fmla="*/ 46 h 110"/>
                <a:gd name="T78" fmla="*/ 70 w 142"/>
                <a:gd name="T79" fmla="*/ 4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2" h="110">
                  <a:moveTo>
                    <a:pt x="66" y="0"/>
                  </a:moveTo>
                  <a:lnTo>
                    <a:pt x="66" y="32"/>
                  </a:lnTo>
                  <a:lnTo>
                    <a:pt x="76" y="32"/>
                  </a:lnTo>
                  <a:lnTo>
                    <a:pt x="76" y="0"/>
                  </a:lnTo>
                  <a:lnTo>
                    <a:pt x="66" y="0"/>
                  </a:lnTo>
                  <a:close/>
                  <a:moveTo>
                    <a:pt x="8" y="32"/>
                  </a:moveTo>
                  <a:lnTo>
                    <a:pt x="0" y="40"/>
                  </a:lnTo>
                  <a:lnTo>
                    <a:pt x="22" y="62"/>
                  </a:lnTo>
                  <a:lnTo>
                    <a:pt x="30" y="54"/>
                  </a:lnTo>
                  <a:lnTo>
                    <a:pt x="8" y="32"/>
                  </a:lnTo>
                  <a:close/>
                  <a:moveTo>
                    <a:pt x="134" y="32"/>
                  </a:moveTo>
                  <a:lnTo>
                    <a:pt x="112" y="54"/>
                  </a:lnTo>
                  <a:lnTo>
                    <a:pt x="120" y="62"/>
                  </a:lnTo>
                  <a:lnTo>
                    <a:pt x="142" y="40"/>
                  </a:lnTo>
                  <a:lnTo>
                    <a:pt x="134" y="32"/>
                  </a:lnTo>
                  <a:close/>
                  <a:moveTo>
                    <a:pt x="70" y="46"/>
                  </a:moveTo>
                  <a:lnTo>
                    <a:pt x="70" y="46"/>
                  </a:lnTo>
                  <a:lnTo>
                    <a:pt x="62" y="46"/>
                  </a:lnTo>
                  <a:lnTo>
                    <a:pt x="56" y="48"/>
                  </a:lnTo>
                  <a:lnTo>
                    <a:pt x="48" y="52"/>
                  </a:lnTo>
                  <a:lnTo>
                    <a:pt x="44" y="58"/>
                  </a:lnTo>
                  <a:lnTo>
                    <a:pt x="38" y="62"/>
                  </a:lnTo>
                  <a:lnTo>
                    <a:pt x="34" y="70"/>
                  </a:lnTo>
                  <a:lnTo>
                    <a:pt x="32" y="76"/>
                  </a:lnTo>
                  <a:lnTo>
                    <a:pt x="32" y="84"/>
                  </a:lnTo>
                  <a:lnTo>
                    <a:pt x="32" y="110"/>
                  </a:lnTo>
                  <a:lnTo>
                    <a:pt x="32" y="110"/>
                  </a:lnTo>
                  <a:lnTo>
                    <a:pt x="40" y="108"/>
                  </a:lnTo>
                  <a:lnTo>
                    <a:pt x="110" y="108"/>
                  </a:lnTo>
                  <a:lnTo>
                    <a:pt x="110" y="84"/>
                  </a:lnTo>
                  <a:lnTo>
                    <a:pt x="110" y="84"/>
                  </a:lnTo>
                  <a:lnTo>
                    <a:pt x="108" y="76"/>
                  </a:lnTo>
                  <a:lnTo>
                    <a:pt x="106" y="70"/>
                  </a:lnTo>
                  <a:lnTo>
                    <a:pt x="102" y="62"/>
                  </a:lnTo>
                  <a:lnTo>
                    <a:pt x="98" y="58"/>
                  </a:lnTo>
                  <a:lnTo>
                    <a:pt x="92" y="52"/>
                  </a:lnTo>
                  <a:lnTo>
                    <a:pt x="86" y="48"/>
                  </a:lnTo>
                  <a:lnTo>
                    <a:pt x="78" y="46"/>
                  </a:lnTo>
                  <a:lnTo>
                    <a:pt x="70" y="46"/>
                  </a:lnTo>
                  <a:lnTo>
                    <a:pt x="70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7200"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175" name="Group 14">
            <a:extLst>
              <a:ext uri="{FF2B5EF4-FFF2-40B4-BE49-F238E27FC236}">
                <a16:creationId xmlns:a16="http://schemas.microsoft.com/office/drawing/2014/main" id="{983E1D9A-E1D4-4DED-9AED-1B56E58388C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9177866" y="5829895"/>
            <a:ext cx="1095095" cy="924392"/>
            <a:chOff x="3025" y="1978"/>
            <a:chExt cx="1360" cy="1148"/>
          </a:xfrm>
          <a:solidFill>
            <a:srgbClr val="002060"/>
          </a:solidFill>
        </p:grpSpPr>
        <p:sp>
          <p:nvSpPr>
            <p:cNvPr id="176" name="Freeform 16">
              <a:extLst>
                <a:ext uri="{FF2B5EF4-FFF2-40B4-BE49-F238E27FC236}">
                  <a16:creationId xmlns:a16="http://schemas.microsoft.com/office/drawing/2014/main" id="{765119AA-EA5A-41D3-9667-3C6479605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3" y="1978"/>
              <a:ext cx="297" cy="395"/>
            </a:xfrm>
            <a:custGeom>
              <a:avLst/>
              <a:gdLst>
                <a:gd name="T0" fmla="*/ 505 w 891"/>
                <a:gd name="T1" fmla="*/ 4 h 1186"/>
                <a:gd name="T2" fmla="*/ 575 w 891"/>
                <a:gd name="T3" fmla="*/ 20 h 1186"/>
                <a:gd name="T4" fmla="*/ 634 w 891"/>
                <a:gd name="T5" fmla="*/ 47 h 1186"/>
                <a:gd name="T6" fmla="*/ 682 w 891"/>
                <a:gd name="T7" fmla="*/ 81 h 1186"/>
                <a:gd name="T8" fmla="*/ 714 w 891"/>
                <a:gd name="T9" fmla="*/ 112 h 1186"/>
                <a:gd name="T10" fmla="*/ 733 w 891"/>
                <a:gd name="T11" fmla="*/ 135 h 1186"/>
                <a:gd name="T12" fmla="*/ 739 w 891"/>
                <a:gd name="T13" fmla="*/ 145 h 1186"/>
                <a:gd name="T14" fmla="*/ 744 w 891"/>
                <a:gd name="T15" fmla="*/ 145 h 1186"/>
                <a:gd name="T16" fmla="*/ 757 w 891"/>
                <a:gd name="T17" fmla="*/ 150 h 1186"/>
                <a:gd name="T18" fmla="*/ 777 w 891"/>
                <a:gd name="T19" fmla="*/ 159 h 1186"/>
                <a:gd name="T20" fmla="*/ 801 w 891"/>
                <a:gd name="T21" fmla="*/ 176 h 1186"/>
                <a:gd name="T22" fmla="*/ 824 w 891"/>
                <a:gd name="T23" fmla="*/ 203 h 1186"/>
                <a:gd name="T24" fmla="*/ 844 w 891"/>
                <a:gd name="T25" fmla="*/ 243 h 1186"/>
                <a:gd name="T26" fmla="*/ 859 w 891"/>
                <a:gd name="T27" fmla="*/ 296 h 1186"/>
                <a:gd name="T28" fmla="*/ 865 w 891"/>
                <a:gd name="T29" fmla="*/ 367 h 1186"/>
                <a:gd name="T30" fmla="*/ 861 w 891"/>
                <a:gd name="T31" fmla="*/ 457 h 1186"/>
                <a:gd name="T32" fmla="*/ 848 w 891"/>
                <a:gd name="T33" fmla="*/ 537 h 1186"/>
                <a:gd name="T34" fmla="*/ 848 w 891"/>
                <a:gd name="T35" fmla="*/ 566 h 1186"/>
                <a:gd name="T36" fmla="*/ 866 w 891"/>
                <a:gd name="T37" fmla="*/ 570 h 1186"/>
                <a:gd name="T38" fmla="*/ 881 w 891"/>
                <a:gd name="T39" fmla="*/ 585 h 1186"/>
                <a:gd name="T40" fmla="*/ 890 w 891"/>
                <a:gd name="T41" fmla="*/ 612 h 1186"/>
                <a:gd name="T42" fmla="*/ 888 w 891"/>
                <a:gd name="T43" fmla="*/ 655 h 1186"/>
                <a:gd name="T44" fmla="*/ 875 w 891"/>
                <a:gd name="T45" fmla="*/ 719 h 1186"/>
                <a:gd name="T46" fmla="*/ 851 w 891"/>
                <a:gd name="T47" fmla="*/ 789 h 1186"/>
                <a:gd name="T48" fmla="*/ 829 w 891"/>
                <a:gd name="T49" fmla="*/ 828 h 1186"/>
                <a:gd name="T50" fmla="*/ 811 w 891"/>
                <a:gd name="T51" fmla="*/ 846 h 1186"/>
                <a:gd name="T52" fmla="*/ 793 w 891"/>
                <a:gd name="T53" fmla="*/ 885 h 1186"/>
                <a:gd name="T54" fmla="*/ 765 w 891"/>
                <a:gd name="T55" fmla="*/ 960 h 1186"/>
                <a:gd name="T56" fmla="*/ 719 w 891"/>
                <a:gd name="T57" fmla="*/ 1034 h 1186"/>
                <a:gd name="T58" fmla="*/ 658 w 891"/>
                <a:gd name="T59" fmla="*/ 1100 h 1186"/>
                <a:gd name="T60" fmla="*/ 583 w 891"/>
                <a:gd name="T61" fmla="*/ 1152 h 1186"/>
                <a:gd name="T62" fmla="*/ 502 w 891"/>
                <a:gd name="T63" fmla="*/ 1181 h 1186"/>
                <a:gd name="T64" fmla="*/ 426 w 891"/>
                <a:gd name="T65" fmla="*/ 1186 h 1186"/>
                <a:gd name="T66" fmla="*/ 349 w 891"/>
                <a:gd name="T67" fmla="*/ 1170 h 1186"/>
                <a:gd name="T68" fmla="*/ 266 w 891"/>
                <a:gd name="T69" fmla="*/ 1128 h 1186"/>
                <a:gd name="T70" fmla="*/ 198 w 891"/>
                <a:gd name="T71" fmla="*/ 1069 h 1186"/>
                <a:gd name="T72" fmla="*/ 145 w 891"/>
                <a:gd name="T73" fmla="*/ 998 h 1186"/>
                <a:gd name="T74" fmla="*/ 109 w 891"/>
                <a:gd name="T75" fmla="*/ 923 h 1186"/>
                <a:gd name="T76" fmla="*/ 89 w 891"/>
                <a:gd name="T77" fmla="*/ 848 h 1186"/>
                <a:gd name="T78" fmla="*/ 71 w 891"/>
                <a:gd name="T79" fmla="*/ 840 h 1186"/>
                <a:gd name="T80" fmla="*/ 50 w 891"/>
                <a:gd name="T81" fmla="*/ 811 h 1186"/>
                <a:gd name="T82" fmla="*/ 27 w 891"/>
                <a:gd name="T83" fmla="*/ 758 h 1186"/>
                <a:gd name="T84" fmla="*/ 8 w 891"/>
                <a:gd name="T85" fmla="*/ 685 h 1186"/>
                <a:gd name="T86" fmla="*/ 0 w 891"/>
                <a:gd name="T87" fmla="*/ 632 h 1186"/>
                <a:gd name="T88" fmla="*/ 4 w 891"/>
                <a:gd name="T89" fmla="*/ 597 h 1186"/>
                <a:gd name="T90" fmla="*/ 16 w 891"/>
                <a:gd name="T91" fmla="*/ 576 h 1186"/>
                <a:gd name="T92" fmla="*/ 34 w 891"/>
                <a:gd name="T93" fmla="*/ 567 h 1186"/>
                <a:gd name="T94" fmla="*/ 53 w 891"/>
                <a:gd name="T95" fmla="*/ 566 h 1186"/>
                <a:gd name="T96" fmla="*/ 37 w 891"/>
                <a:gd name="T97" fmla="*/ 510 h 1186"/>
                <a:gd name="T98" fmla="*/ 27 w 891"/>
                <a:gd name="T99" fmla="*/ 417 h 1186"/>
                <a:gd name="T100" fmla="*/ 37 w 891"/>
                <a:gd name="T101" fmla="*/ 331 h 1186"/>
                <a:gd name="T102" fmla="*/ 68 w 891"/>
                <a:gd name="T103" fmla="*/ 247 h 1186"/>
                <a:gd name="T104" fmla="*/ 115 w 891"/>
                <a:gd name="T105" fmla="*/ 177 h 1186"/>
                <a:gd name="T106" fmla="*/ 172 w 891"/>
                <a:gd name="T107" fmla="*/ 118 h 1186"/>
                <a:gd name="T108" fmla="*/ 239 w 891"/>
                <a:gd name="T109" fmla="*/ 67 h 1186"/>
                <a:gd name="T110" fmla="*/ 300 w 891"/>
                <a:gd name="T111" fmla="*/ 32 h 1186"/>
                <a:gd name="T112" fmla="*/ 374 w 891"/>
                <a:gd name="T113" fmla="*/ 8 h 1186"/>
                <a:gd name="T114" fmla="*/ 463 w 891"/>
                <a:gd name="T115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1" h="1186">
                  <a:moveTo>
                    <a:pt x="463" y="0"/>
                  </a:moveTo>
                  <a:lnTo>
                    <a:pt x="505" y="4"/>
                  </a:lnTo>
                  <a:lnTo>
                    <a:pt x="542" y="10"/>
                  </a:lnTo>
                  <a:lnTo>
                    <a:pt x="575" y="20"/>
                  </a:lnTo>
                  <a:lnTo>
                    <a:pt x="606" y="32"/>
                  </a:lnTo>
                  <a:lnTo>
                    <a:pt x="634" y="47"/>
                  </a:lnTo>
                  <a:lnTo>
                    <a:pt x="660" y="63"/>
                  </a:lnTo>
                  <a:lnTo>
                    <a:pt x="682" y="81"/>
                  </a:lnTo>
                  <a:lnTo>
                    <a:pt x="700" y="97"/>
                  </a:lnTo>
                  <a:lnTo>
                    <a:pt x="714" y="112"/>
                  </a:lnTo>
                  <a:lnTo>
                    <a:pt x="725" y="125"/>
                  </a:lnTo>
                  <a:lnTo>
                    <a:pt x="733" y="135"/>
                  </a:lnTo>
                  <a:lnTo>
                    <a:pt x="738" y="143"/>
                  </a:lnTo>
                  <a:lnTo>
                    <a:pt x="739" y="145"/>
                  </a:lnTo>
                  <a:lnTo>
                    <a:pt x="740" y="145"/>
                  </a:lnTo>
                  <a:lnTo>
                    <a:pt x="744" y="145"/>
                  </a:lnTo>
                  <a:lnTo>
                    <a:pt x="750" y="148"/>
                  </a:lnTo>
                  <a:lnTo>
                    <a:pt x="757" y="150"/>
                  </a:lnTo>
                  <a:lnTo>
                    <a:pt x="767" y="154"/>
                  </a:lnTo>
                  <a:lnTo>
                    <a:pt x="777" y="159"/>
                  </a:lnTo>
                  <a:lnTo>
                    <a:pt x="788" y="166"/>
                  </a:lnTo>
                  <a:lnTo>
                    <a:pt x="801" y="176"/>
                  </a:lnTo>
                  <a:lnTo>
                    <a:pt x="812" y="188"/>
                  </a:lnTo>
                  <a:lnTo>
                    <a:pt x="824" y="203"/>
                  </a:lnTo>
                  <a:lnTo>
                    <a:pt x="834" y="221"/>
                  </a:lnTo>
                  <a:lnTo>
                    <a:pt x="844" y="243"/>
                  </a:lnTo>
                  <a:lnTo>
                    <a:pt x="853" y="268"/>
                  </a:lnTo>
                  <a:lnTo>
                    <a:pt x="859" y="296"/>
                  </a:lnTo>
                  <a:lnTo>
                    <a:pt x="864" y="330"/>
                  </a:lnTo>
                  <a:lnTo>
                    <a:pt x="865" y="367"/>
                  </a:lnTo>
                  <a:lnTo>
                    <a:pt x="865" y="410"/>
                  </a:lnTo>
                  <a:lnTo>
                    <a:pt x="861" y="457"/>
                  </a:lnTo>
                  <a:lnTo>
                    <a:pt x="854" y="510"/>
                  </a:lnTo>
                  <a:lnTo>
                    <a:pt x="848" y="537"/>
                  </a:lnTo>
                  <a:lnTo>
                    <a:pt x="839" y="566"/>
                  </a:lnTo>
                  <a:lnTo>
                    <a:pt x="848" y="566"/>
                  </a:lnTo>
                  <a:lnTo>
                    <a:pt x="858" y="567"/>
                  </a:lnTo>
                  <a:lnTo>
                    <a:pt x="866" y="570"/>
                  </a:lnTo>
                  <a:lnTo>
                    <a:pt x="875" y="576"/>
                  </a:lnTo>
                  <a:lnTo>
                    <a:pt x="881" y="585"/>
                  </a:lnTo>
                  <a:lnTo>
                    <a:pt x="886" y="597"/>
                  </a:lnTo>
                  <a:lnTo>
                    <a:pt x="890" y="612"/>
                  </a:lnTo>
                  <a:lnTo>
                    <a:pt x="891" y="632"/>
                  </a:lnTo>
                  <a:lnTo>
                    <a:pt x="888" y="655"/>
                  </a:lnTo>
                  <a:lnTo>
                    <a:pt x="884" y="685"/>
                  </a:lnTo>
                  <a:lnTo>
                    <a:pt x="875" y="719"/>
                  </a:lnTo>
                  <a:lnTo>
                    <a:pt x="864" y="758"/>
                  </a:lnTo>
                  <a:lnTo>
                    <a:pt x="851" y="789"/>
                  </a:lnTo>
                  <a:lnTo>
                    <a:pt x="840" y="811"/>
                  </a:lnTo>
                  <a:lnTo>
                    <a:pt x="829" y="828"/>
                  </a:lnTo>
                  <a:lnTo>
                    <a:pt x="819" y="840"/>
                  </a:lnTo>
                  <a:lnTo>
                    <a:pt x="811" y="846"/>
                  </a:lnTo>
                  <a:lnTo>
                    <a:pt x="801" y="848"/>
                  </a:lnTo>
                  <a:lnTo>
                    <a:pt x="793" y="885"/>
                  </a:lnTo>
                  <a:lnTo>
                    <a:pt x="781" y="923"/>
                  </a:lnTo>
                  <a:lnTo>
                    <a:pt x="765" y="960"/>
                  </a:lnTo>
                  <a:lnTo>
                    <a:pt x="744" y="998"/>
                  </a:lnTo>
                  <a:lnTo>
                    <a:pt x="719" y="1034"/>
                  </a:lnTo>
                  <a:lnTo>
                    <a:pt x="690" y="1069"/>
                  </a:lnTo>
                  <a:lnTo>
                    <a:pt x="658" y="1100"/>
                  </a:lnTo>
                  <a:lnTo>
                    <a:pt x="622" y="1128"/>
                  </a:lnTo>
                  <a:lnTo>
                    <a:pt x="583" y="1152"/>
                  </a:lnTo>
                  <a:lnTo>
                    <a:pt x="541" y="1170"/>
                  </a:lnTo>
                  <a:lnTo>
                    <a:pt x="502" y="1181"/>
                  </a:lnTo>
                  <a:lnTo>
                    <a:pt x="464" y="1186"/>
                  </a:lnTo>
                  <a:lnTo>
                    <a:pt x="426" y="1186"/>
                  </a:lnTo>
                  <a:lnTo>
                    <a:pt x="387" y="1181"/>
                  </a:lnTo>
                  <a:lnTo>
                    <a:pt x="349" y="1170"/>
                  </a:lnTo>
                  <a:lnTo>
                    <a:pt x="306" y="1152"/>
                  </a:lnTo>
                  <a:lnTo>
                    <a:pt x="266" y="1128"/>
                  </a:lnTo>
                  <a:lnTo>
                    <a:pt x="230" y="1100"/>
                  </a:lnTo>
                  <a:lnTo>
                    <a:pt x="198" y="1069"/>
                  </a:lnTo>
                  <a:lnTo>
                    <a:pt x="170" y="1034"/>
                  </a:lnTo>
                  <a:lnTo>
                    <a:pt x="145" y="998"/>
                  </a:lnTo>
                  <a:lnTo>
                    <a:pt x="125" y="960"/>
                  </a:lnTo>
                  <a:lnTo>
                    <a:pt x="109" y="923"/>
                  </a:lnTo>
                  <a:lnTo>
                    <a:pt x="97" y="885"/>
                  </a:lnTo>
                  <a:lnTo>
                    <a:pt x="89" y="848"/>
                  </a:lnTo>
                  <a:lnTo>
                    <a:pt x="81" y="846"/>
                  </a:lnTo>
                  <a:lnTo>
                    <a:pt x="71" y="840"/>
                  </a:lnTo>
                  <a:lnTo>
                    <a:pt x="61" y="828"/>
                  </a:lnTo>
                  <a:lnTo>
                    <a:pt x="50" y="811"/>
                  </a:lnTo>
                  <a:lnTo>
                    <a:pt x="40" y="788"/>
                  </a:lnTo>
                  <a:lnTo>
                    <a:pt x="27" y="758"/>
                  </a:lnTo>
                  <a:lnTo>
                    <a:pt x="16" y="719"/>
                  </a:lnTo>
                  <a:lnTo>
                    <a:pt x="8" y="685"/>
                  </a:lnTo>
                  <a:lnTo>
                    <a:pt x="3" y="655"/>
                  </a:lnTo>
                  <a:lnTo>
                    <a:pt x="0" y="632"/>
                  </a:lnTo>
                  <a:lnTo>
                    <a:pt x="1" y="612"/>
                  </a:lnTo>
                  <a:lnTo>
                    <a:pt x="4" y="597"/>
                  </a:lnTo>
                  <a:lnTo>
                    <a:pt x="10" y="585"/>
                  </a:lnTo>
                  <a:lnTo>
                    <a:pt x="16" y="576"/>
                  </a:lnTo>
                  <a:lnTo>
                    <a:pt x="25" y="570"/>
                  </a:lnTo>
                  <a:lnTo>
                    <a:pt x="34" y="567"/>
                  </a:lnTo>
                  <a:lnTo>
                    <a:pt x="43" y="566"/>
                  </a:lnTo>
                  <a:lnTo>
                    <a:pt x="53" y="566"/>
                  </a:lnTo>
                  <a:lnTo>
                    <a:pt x="43" y="537"/>
                  </a:lnTo>
                  <a:lnTo>
                    <a:pt x="37" y="510"/>
                  </a:lnTo>
                  <a:lnTo>
                    <a:pt x="30" y="463"/>
                  </a:lnTo>
                  <a:lnTo>
                    <a:pt x="27" y="417"/>
                  </a:lnTo>
                  <a:lnTo>
                    <a:pt x="29" y="374"/>
                  </a:lnTo>
                  <a:lnTo>
                    <a:pt x="37" y="331"/>
                  </a:lnTo>
                  <a:lnTo>
                    <a:pt x="51" y="287"/>
                  </a:lnTo>
                  <a:lnTo>
                    <a:pt x="68" y="247"/>
                  </a:lnTo>
                  <a:lnTo>
                    <a:pt x="90" y="211"/>
                  </a:lnTo>
                  <a:lnTo>
                    <a:pt x="115" y="177"/>
                  </a:lnTo>
                  <a:lnTo>
                    <a:pt x="142" y="148"/>
                  </a:lnTo>
                  <a:lnTo>
                    <a:pt x="172" y="118"/>
                  </a:lnTo>
                  <a:lnTo>
                    <a:pt x="204" y="91"/>
                  </a:lnTo>
                  <a:lnTo>
                    <a:pt x="239" y="67"/>
                  </a:lnTo>
                  <a:lnTo>
                    <a:pt x="267" y="48"/>
                  </a:lnTo>
                  <a:lnTo>
                    <a:pt x="300" y="32"/>
                  </a:lnTo>
                  <a:lnTo>
                    <a:pt x="333" y="19"/>
                  </a:lnTo>
                  <a:lnTo>
                    <a:pt x="374" y="8"/>
                  </a:lnTo>
                  <a:lnTo>
                    <a:pt x="418" y="3"/>
                  </a:lnTo>
                  <a:lnTo>
                    <a:pt x="4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  <p:sp>
          <p:nvSpPr>
            <p:cNvPr id="177" name="Freeform 17">
              <a:extLst>
                <a:ext uri="{FF2B5EF4-FFF2-40B4-BE49-F238E27FC236}">
                  <a16:creationId xmlns:a16="http://schemas.microsoft.com/office/drawing/2014/main" id="{FE75391F-B762-4D13-8227-6AC887C0E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5" y="1978"/>
              <a:ext cx="297" cy="395"/>
            </a:xfrm>
            <a:custGeom>
              <a:avLst/>
              <a:gdLst>
                <a:gd name="T0" fmla="*/ 505 w 891"/>
                <a:gd name="T1" fmla="*/ 4 h 1186"/>
                <a:gd name="T2" fmla="*/ 576 w 891"/>
                <a:gd name="T3" fmla="*/ 20 h 1186"/>
                <a:gd name="T4" fmla="*/ 633 w 891"/>
                <a:gd name="T5" fmla="*/ 47 h 1186"/>
                <a:gd name="T6" fmla="*/ 683 w 891"/>
                <a:gd name="T7" fmla="*/ 81 h 1186"/>
                <a:gd name="T8" fmla="*/ 715 w 891"/>
                <a:gd name="T9" fmla="*/ 112 h 1186"/>
                <a:gd name="T10" fmla="*/ 733 w 891"/>
                <a:gd name="T11" fmla="*/ 135 h 1186"/>
                <a:gd name="T12" fmla="*/ 738 w 891"/>
                <a:gd name="T13" fmla="*/ 145 h 1186"/>
                <a:gd name="T14" fmla="*/ 745 w 891"/>
                <a:gd name="T15" fmla="*/ 145 h 1186"/>
                <a:gd name="T16" fmla="*/ 758 w 891"/>
                <a:gd name="T17" fmla="*/ 150 h 1186"/>
                <a:gd name="T18" fmla="*/ 778 w 891"/>
                <a:gd name="T19" fmla="*/ 159 h 1186"/>
                <a:gd name="T20" fmla="*/ 800 w 891"/>
                <a:gd name="T21" fmla="*/ 176 h 1186"/>
                <a:gd name="T22" fmla="*/ 824 w 891"/>
                <a:gd name="T23" fmla="*/ 203 h 1186"/>
                <a:gd name="T24" fmla="*/ 844 w 891"/>
                <a:gd name="T25" fmla="*/ 243 h 1186"/>
                <a:gd name="T26" fmla="*/ 858 w 891"/>
                <a:gd name="T27" fmla="*/ 296 h 1186"/>
                <a:gd name="T28" fmla="*/ 866 w 891"/>
                <a:gd name="T29" fmla="*/ 367 h 1186"/>
                <a:gd name="T30" fmla="*/ 861 w 891"/>
                <a:gd name="T31" fmla="*/ 457 h 1186"/>
                <a:gd name="T32" fmla="*/ 847 w 891"/>
                <a:gd name="T33" fmla="*/ 537 h 1186"/>
                <a:gd name="T34" fmla="*/ 849 w 891"/>
                <a:gd name="T35" fmla="*/ 566 h 1186"/>
                <a:gd name="T36" fmla="*/ 866 w 891"/>
                <a:gd name="T37" fmla="*/ 570 h 1186"/>
                <a:gd name="T38" fmla="*/ 882 w 891"/>
                <a:gd name="T39" fmla="*/ 585 h 1186"/>
                <a:gd name="T40" fmla="*/ 889 w 891"/>
                <a:gd name="T41" fmla="*/ 612 h 1186"/>
                <a:gd name="T42" fmla="*/ 889 w 891"/>
                <a:gd name="T43" fmla="*/ 655 h 1186"/>
                <a:gd name="T44" fmla="*/ 876 w 891"/>
                <a:gd name="T45" fmla="*/ 719 h 1186"/>
                <a:gd name="T46" fmla="*/ 852 w 891"/>
                <a:gd name="T47" fmla="*/ 789 h 1186"/>
                <a:gd name="T48" fmla="*/ 830 w 891"/>
                <a:gd name="T49" fmla="*/ 828 h 1186"/>
                <a:gd name="T50" fmla="*/ 810 w 891"/>
                <a:gd name="T51" fmla="*/ 846 h 1186"/>
                <a:gd name="T52" fmla="*/ 793 w 891"/>
                <a:gd name="T53" fmla="*/ 885 h 1186"/>
                <a:gd name="T54" fmla="*/ 764 w 891"/>
                <a:gd name="T55" fmla="*/ 960 h 1186"/>
                <a:gd name="T56" fmla="*/ 720 w 891"/>
                <a:gd name="T57" fmla="*/ 1034 h 1186"/>
                <a:gd name="T58" fmla="*/ 658 w 891"/>
                <a:gd name="T59" fmla="*/ 1100 h 1186"/>
                <a:gd name="T60" fmla="*/ 582 w 891"/>
                <a:gd name="T61" fmla="*/ 1152 h 1186"/>
                <a:gd name="T62" fmla="*/ 503 w 891"/>
                <a:gd name="T63" fmla="*/ 1181 h 1186"/>
                <a:gd name="T64" fmla="*/ 425 w 891"/>
                <a:gd name="T65" fmla="*/ 1186 h 1186"/>
                <a:gd name="T66" fmla="*/ 350 w 891"/>
                <a:gd name="T67" fmla="*/ 1170 h 1186"/>
                <a:gd name="T68" fmla="*/ 266 w 891"/>
                <a:gd name="T69" fmla="*/ 1128 h 1186"/>
                <a:gd name="T70" fmla="*/ 198 w 891"/>
                <a:gd name="T71" fmla="*/ 1069 h 1186"/>
                <a:gd name="T72" fmla="*/ 146 w 891"/>
                <a:gd name="T73" fmla="*/ 998 h 1186"/>
                <a:gd name="T74" fmla="*/ 109 w 891"/>
                <a:gd name="T75" fmla="*/ 923 h 1186"/>
                <a:gd name="T76" fmla="*/ 90 w 891"/>
                <a:gd name="T77" fmla="*/ 848 h 1186"/>
                <a:gd name="T78" fmla="*/ 72 w 891"/>
                <a:gd name="T79" fmla="*/ 840 h 1186"/>
                <a:gd name="T80" fmla="*/ 50 w 891"/>
                <a:gd name="T81" fmla="*/ 811 h 1186"/>
                <a:gd name="T82" fmla="*/ 28 w 891"/>
                <a:gd name="T83" fmla="*/ 758 h 1186"/>
                <a:gd name="T84" fmla="*/ 7 w 891"/>
                <a:gd name="T85" fmla="*/ 685 h 1186"/>
                <a:gd name="T86" fmla="*/ 0 w 891"/>
                <a:gd name="T87" fmla="*/ 632 h 1186"/>
                <a:gd name="T88" fmla="*/ 5 w 891"/>
                <a:gd name="T89" fmla="*/ 597 h 1186"/>
                <a:gd name="T90" fmla="*/ 17 w 891"/>
                <a:gd name="T91" fmla="*/ 576 h 1186"/>
                <a:gd name="T92" fmla="*/ 34 w 891"/>
                <a:gd name="T93" fmla="*/ 567 h 1186"/>
                <a:gd name="T94" fmla="*/ 53 w 891"/>
                <a:gd name="T95" fmla="*/ 566 h 1186"/>
                <a:gd name="T96" fmla="*/ 38 w 891"/>
                <a:gd name="T97" fmla="*/ 510 h 1186"/>
                <a:gd name="T98" fmla="*/ 27 w 891"/>
                <a:gd name="T99" fmla="*/ 417 h 1186"/>
                <a:gd name="T100" fmla="*/ 37 w 891"/>
                <a:gd name="T101" fmla="*/ 331 h 1186"/>
                <a:gd name="T102" fmla="*/ 69 w 891"/>
                <a:gd name="T103" fmla="*/ 247 h 1186"/>
                <a:gd name="T104" fmla="*/ 115 w 891"/>
                <a:gd name="T105" fmla="*/ 177 h 1186"/>
                <a:gd name="T106" fmla="*/ 172 w 891"/>
                <a:gd name="T107" fmla="*/ 118 h 1186"/>
                <a:gd name="T108" fmla="*/ 239 w 891"/>
                <a:gd name="T109" fmla="*/ 67 h 1186"/>
                <a:gd name="T110" fmla="*/ 299 w 891"/>
                <a:gd name="T111" fmla="*/ 32 h 1186"/>
                <a:gd name="T112" fmla="*/ 375 w 891"/>
                <a:gd name="T113" fmla="*/ 8 h 1186"/>
                <a:gd name="T114" fmla="*/ 464 w 891"/>
                <a:gd name="T115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1" h="1186">
                  <a:moveTo>
                    <a:pt x="464" y="0"/>
                  </a:moveTo>
                  <a:lnTo>
                    <a:pt x="505" y="4"/>
                  </a:lnTo>
                  <a:lnTo>
                    <a:pt x="542" y="10"/>
                  </a:lnTo>
                  <a:lnTo>
                    <a:pt x="576" y="20"/>
                  </a:lnTo>
                  <a:lnTo>
                    <a:pt x="607" y="32"/>
                  </a:lnTo>
                  <a:lnTo>
                    <a:pt x="633" y="47"/>
                  </a:lnTo>
                  <a:lnTo>
                    <a:pt x="660" y="63"/>
                  </a:lnTo>
                  <a:lnTo>
                    <a:pt x="683" y="81"/>
                  </a:lnTo>
                  <a:lnTo>
                    <a:pt x="700" y="97"/>
                  </a:lnTo>
                  <a:lnTo>
                    <a:pt x="715" y="112"/>
                  </a:lnTo>
                  <a:lnTo>
                    <a:pt x="726" y="125"/>
                  </a:lnTo>
                  <a:lnTo>
                    <a:pt x="733" y="135"/>
                  </a:lnTo>
                  <a:lnTo>
                    <a:pt x="737" y="143"/>
                  </a:lnTo>
                  <a:lnTo>
                    <a:pt x="738" y="145"/>
                  </a:lnTo>
                  <a:lnTo>
                    <a:pt x="740" y="145"/>
                  </a:lnTo>
                  <a:lnTo>
                    <a:pt x="745" y="145"/>
                  </a:lnTo>
                  <a:lnTo>
                    <a:pt x="750" y="148"/>
                  </a:lnTo>
                  <a:lnTo>
                    <a:pt x="758" y="150"/>
                  </a:lnTo>
                  <a:lnTo>
                    <a:pt x="767" y="154"/>
                  </a:lnTo>
                  <a:lnTo>
                    <a:pt x="778" y="159"/>
                  </a:lnTo>
                  <a:lnTo>
                    <a:pt x="789" y="166"/>
                  </a:lnTo>
                  <a:lnTo>
                    <a:pt x="800" y="176"/>
                  </a:lnTo>
                  <a:lnTo>
                    <a:pt x="813" y="188"/>
                  </a:lnTo>
                  <a:lnTo>
                    <a:pt x="824" y="203"/>
                  </a:lnTo>
                  <a:lnTo>
                    <a:pt x="835" y="221"/>
                  </a:lnTo>
                  <a:lnTo>
                    <a:pt x="844" y="243"/>
                  </a:lnTo>
                  <a:lnTo>
                    <a:pt x="852" y="268"/>
                  </a:lnTo>
                  <a:lnTo>
                    <a:pt x="858" y="296"/>
                  </a:lnTo>
                  <a:lnTo>
                    <a:pt x="863" y="330"/>
                  </a:lnTo>
                  <a:lnTo>
                    <a:pt x="866" y="367"/>
                  </a:lnTo>
                  <a:lnTo>
                    <a:pt x="865" y="410"/>
                  </a:lnTo>
                  <a:lnTo>
                    <a:pt x="861" y="457"/>
                  </a:lnTo>
                  <a:lnTo>
                    <a:pt x="853" y="510"/>
                  </a:lnTo>
                  <a:lnTo>
                    <a:pt x="847" y="537"/>
                  </a:lnTo>
                  <a:lnTo>
                    <a:pt x="839" y="566"/>
                  </a:lnTo>
                  <a:lnTo>
                    <a:pt x="849" y="566"/>
                  </a:lnTo>
                  <a:lnTo>
                    <a:pt x="857" y="567"/>
                  </a:lnTo>
                  <a:lnTo>
                    <a:pt x="866" y="570"/>
                  </a:lnTo>
                  <a:lnTo>
                    <a:pt x="874" y="576"/>
                  </a:lnTo>
                  <a:lnTo>
                    <a:pt x="882" y="585"/>
                  </a:lnTo>
                  <a:lnTo>
                    <a:pt x="887" y="597"/>
                  </a:lnTo>
                  <a:lnTo>
                    <a:pt x="889" y="612"/>
                  </a:lnTo>
                  <a:lnTo>
                    <a:pt x="891" y="632"/>
                  </a:lnTo>
                  <a:lnTo>
                    <a:pt x="889" y="655"/>
                  </a:lnTo>
                  <a:lnTo>
                    <a:pt x="884" y="685"/>
                  </a:lnTo>
                  <a:lnTo>
                    <a:pt x="876" y="719"/>
                  </a:lnTo>
                  <a:lnTo>
                    <a:pt x="863" y="758"/>
                  </a:lnTo>
                  <a:lnTo>
                    <a:pt x="852" y="789"/>
                  </a:lnTo>
                  <a:lnTo>
                    <a:pt x="841" y="811"/>
                  </a:lnTo>
                  <a:lnTo>
                    <a:pt x="830" y="828"/>
                  </a:lnTo>
                  <a:lnTo>
                    <a:pt x="820" y="840"/>
                  </a:lnTo>
                  <a:lnTo>
                    <a:pt x="810" y="846"/>
                  </a:lnTo>
                  <a:lnTo>
                    <a:pt x="801" y="848"/>
                  </a:lnTo>
                  <a:lnTo>
                    <a:pt x="793" y="885"/>
                  </a:lnTo>
                  <a:lnTo>
                    <a:pt x="782" y="923"/>
                  </a:lnTo>
                  <a:lnTo>
                    <a:pt x="764" y="960"/>
                  </a:lnTo>
                  <a:lnTo>
                    <a:pt x="743" y="998"/>
                  </a:lnTo>
                  <a:lnTo>
                    <a:pt x="720" y="1034"/>
                  </a:lnTo>
                  <a:lnTo>
                    <a:pt x="690" y="1069"/>
                  </a:lnTo>
                  <a:lnTo>
                    <a:pt x="658" y="1100"/>
                  </a:lnTo>
                  <a:lnTo>
                    <a:pt x="622" y="1128"/>
                  </a:lnTo>
                  <a:lnTo>
                    <a:pt x="582" y="1152"/>
                  </a:lnTo>
                  <a:lnTo>
                    <a:pt x="540" y="1170"/>
                  </a:lnTo>
                  <a:lnTo>
                    <a:pt x="503" y="1181"/>
                  </a:lnTo>
                  <a:lnTo>
                    <a:pt x="465" y="1186"/>
                  </a:lnTo>
                  <a:lnTo>
                    <a:pt x="425" y="1186"/>
                  </a:lnTo>
                  <a:lnTo>
                    <a:pt x="387" y="1181"/>
                  </a:lnTo>
                  <a:lnTo>
                    <a:pt x="350" y="1170"/>
                  </a:lnTo>
                  <a:lnTo>
                    <a:pt x="307" y="1152"/>
                  </a:lnTo>
                  <a:lnTo>
                    <a:pt x="266" y="1128"/>
                  </a:lnTo>
                  <a:lnTo>
                    <a:pt x="230" y="1100"/>
                  </a:lnTo>
                  <a:lnTo>
                    <a:pt x="198" y="1069"/>
                  </a:lnTo>
                  <a:lnTo>
                    <a:pt x="170" y="1034"/>
                  </a:lnTo>
                  <a:lnTo>
                    <a:pt x="146" y="998"/>
                  </a:lnTo>
                  <a:lnTo>
                    <a:pt x="125" y="960"/>
                  </a:lnTo>
                  <a:lnTo>
                    <a:pt x="109" y="923"/>
                  </a:lnTo>
                  <a:lnTo>
                    <a:pt x="97" y="885"/>
                  </a:lnTo>
                  <a:lnTo>
                    <a:pt x="90" y="848"/>
                  </a:lnTo>
                  <a:lnTo>
                    <a:pt x="81" y="846"/>
                  </a:lnTo>
                  <a:lnTo>
                    <a:pt x="72" y="840"/>
                  </a:lnTo>
                  <a:lnTo>
                    <a:pt x="62" y="828"/>
                  </a:lnTo>
                  <a:lnTo>
                    <a:pt x="50" y="811"/>
                  </a:lnTo>
                  <a:lnTo>
                    <a:pt x="39" y="788"/>
                  </a:lnTo>
                  <a:lnTo>
                    <a:pt x="28" y="758"/>
                  </a:lnTo>
                  <a:lnTo>
                    <a:pt x="16" y="719"/>
                  </a:lnTo>
                  <a:lnTo>
                    <a:pt x="7" y="685"/>
                  </a:lnTo>
                  <a:lnTo>
                    <a:pt x="2" y="655"/>
                  </a:lnTo>
                  <a:lnTo>
                    <a:pt x="0" y="632"/>
                  </a:lnTo>
                  <a:lnTo>
                    <a:pt x="1" y="612"/>
                  </a:lnTo>
                  <a:lnTo>
                    <a:pt x="5" y="597"/>
                  </a:lnTo>
                  <a:lnTo>
                    <a:pt x="10" y="585"/>
                  </a:lnTo>
                  <a:lnTo>
                    <a:pt x="17" y="576"/>
                  </a:lnTo>
                  <a:lnTo>
                    <a:pt x="24" y="570"/>
                  </a:lnTo>
                  <a:lnTo>
                    <a:pt x="34" y="567"/>
                  </a:lnTo>
                  <a:lnTo>
                    <a:pt x="43" y="566"/>
                  </a:lnTo>
                  <a:lnTo>
                    <a:pt x="53" y="566"/>
                  </a:lnTo>
                  <a:lnTo>
                    <a:pt x="44" y="537"/>
                  </a:lnTo>
                  <a:lnTo>
                    <a:pt x="38" y="510"/>
                  </a:lnTo>
                  <a:lnTo>
                    <a:pt x="31" y="463"/>
                  </a:lnTo>
                  <a:lnTo>
                    <a:pt x="27" y="417"/>
                  </a:lnTo>
                  <a:lnTo>
                    <a:pt x="29" y="374"/>
                  </a:lnTo>
                  <a:lnTo>
                    <a:pt x="37" y="331"/>
                  </a:lnTo>
                  <a:lnTo>
                    <a:pt x="50" y="287"/>
                  </a:lnTo>
                  <a:lnTo>
                    <a:pt x="69" y="247"/>
                  </a:lnTo>
                  <a:lnTo>
                    <a:pt x="90" y="211"/>
                  </a:lnTo>
                  <a:lnTo>
                    <a:pt x="115" y="177"/>
                  </a:lnTo>
                  <a:lnTo>
                    <a:pt x="142" y="148"/>
                  </a:lnTo>
                  <a:lnTo>
                    <a:pt x="172" y="118"/>
                  </a:lnTo>
                  <a:lnTo>
                    <a:pt x="205" y="91"/>
                  </a:lnTo>
                  <a:lnTo>
                    <a:pt x="239" y="67"/>
                  </a:lnTo>
                  <a:lnTo>
                    <a:pt x="268" y="48"/>
                  </a:lnTo>
                  <a:lnTo>
                    <a:pt x="299" y="32"/>
                  </a:lnTo>
                  <a:lnTo>
                    <a:pt x="333" y="19"/>
                  </a:lnTo>
                  <a:lnTo>
                    <a:pt x="375" y="8"/>
                  </a:lnTo>
                  <a:lnTo>
                    <a:pt x="419" y="3"/>
                  </a:lnTo>
                  <a:lnTo>
                    <a:pt x="4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  <p:sp>
          <p:nvSpPr>
            <p:cNvPr id="178" name="Freeform 18">
              <a:extLst>
                <a:ext uri="{FF2B5EF4-FFF2-40B4-BE49-F238E27FC236}">
                  <a16:creationId xmlns:a16="http://schemas.microsoft.com/office/drawing/2014/main" id="{0DEB7B15-2784-42D6-926A-6B120A9794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1" y="2035"/>
              <a:ext cx="326" cy="435"/>
            </a:xfrm>
            <a:custGeom>
              <a:avLst/>
              <a:gdLst>
                <a:gd name="T0" fmla="*/ 554 w 978"/>
                <a:gd name="T1" fmla="*/ 4 h 1303"/>
                <a:gd name="T2" fmla="*/ 632 w 978"/>
                <a:gd name="T3" fmla="*/ 23 h 1303"/>
                <a:gd name="T4" fmla="*/ 695 w 978"/>
                <a:gd name="T5" fmla="*/ 52 h 1303"/>
                <a:gd name="T6" fmla="*/ 749 w 978"/>
                <a:gd name="T7" fmla="*/ 88 h 1303"/>
                <a:gd name="T8" fmla="*/ 784 w 978"/>
                <a:gd name="T9" fmla="*/ 123 h 1303"/>
                <a:gd name="T10" fmla="*/ 804 w 978"/>
                <a:gd name="T11" fmla="*/ 149 h 1303"/>
                <a:gd name="T12" fmla="*/ 810 w 978"/>
                <a:gd name="T13" fmla="*/ 159 h 1303"/>
                <a:gd name="T14" fmla="*/ 815 w 978"/>
                <a:gd name="T15" fmla="*/ 160 h 1303"/>
                <a:gd name="T16" fmla="*/ 830 w 978"/>
                <a:gd name="T17" fmla="*/ 164 h 1303"/>
                <a:gd name="T18" fmla="*/ 850 w 978"/>
                <a:gd name="T19" fmla="*/ 172 h 1303"/>
                <a:gd name="T20" fmla="*/ 874 w 978"/>
                <a:gd name="T21" fmla="*/ 188 h 1303"/>
                <a:gd name="T22" fmla="*/ 897 w 978"/>
                <a:gd name="T23" fmla="*/ 214 h 1303"/>
                <a:gd name="T24" fmla="*/ 919 w 978"/>
                <a:gd name="T25" fmla="*/ 252 h 1303"/>
                <a:gd name="T26" fmla="*/ 938 w 978"/>
                <a:gd name="T27" fmla="*/ 302 h 1303"/>
                <a:gd name="T28" fmla="*/ 948 w 978"/>
                <a:gd name="T29" fmla="*/ 369 h 1303"/>
                <a:gd name="T30" fmla="*/ 948 w 978"/>
                <a:gd name="T31" fmla="*/ 455 h 1303"/>
                <a:gd name="T32" fmla="*/ 937 w 978"/>
                <a:gd name="T33" fmla="*/ 560 h 1303"/>
                <a:gd name="T34" fmla="*/ 919 w 978"/>
                <a:gd name="T35" fmla="*/ 622 h 1303"/>
                <a:gd name="T36" fmla="*/ 939 w 978"/>
                <a:gd name="T37" fmla="*/ 623 h 1303"/>
                <a:gd name="T38" fmla="*/ 956 w 978"/>
                <a:gd name="T39" fmla="*/ 630 h 1303"/>
                <a:gd name="T40" fmla="*/ 970 w 978"/>
                <a:gd name="T41" fmla="*/ 649 h 1303"/>
                <a:gd name="T42" fmla="*/ 978 w 978"/>
                <a:gd name="T43" fmla="*/ 679 h 1303"/>
                <a:gd name="T44" fmla="*/ 975 w 978"/>
                <a:gd name="T45" fmla="*/ 726 h 1303"/>
                <a:gd name="T46" fmla="*/ 960 w 978"/>
                <a:gd name="T47" fmla="*/ 790 h 1303"/>
                <a:gd name="T48" fmla="*/ 934 w 978"/>
                <a:gd name="T49" fmla="*/ 866 h 1303"/>
                <a:gd name="T50" fmla="*/ 911 w 978"/>
                <a:gd name="T51" fmla="*/ 909 h 1303"/>
                <a:gd name="T52" fmla="*/ 888 w 978"/>
                <a:gd name="T53" fmla="*/ 929 h 1303"/>
                <a:gd name="T54" fmla="*/ 871 w 978"/>
                <a:gd name="T55" fmla="*/ 967 h 1303"/>
                <a:gd name="T56" fmla="*/ 844 w 978"/>
                <a:gd name="T57" fmla="*/ 1043 h 1303"/>
                <a:gd name="T58" fmla="*/ 802 w 978"/>
                <a:gd name="T59" fmla="*/ 1117 h 1303"/>
                <a:gd name="T60" fmla="*/ 746 w 978"/>
                <a:gd name="T61" fmla="*/ 1185 h 1303"/>
                <a:gd name="T62" fmla="*/ 676 w 978"/>
                <a:gd name="T63" fmla="*/ 1243 h 1303"/>
                <a:gd name="T64" fmla="*/ 593 w 978"/>
                <a:gd name="T65" fmla="*/ 1284 h 1303"/>
                <a:gd name="T66" fmla="*/ 510 w 978"/>
                <a:gd name="T67" fmla="*/ 1303 h 1303"/>
                <a:gd name="T68" fmla="*/ 424 w 978"/>
                <a:gd name="T69" fmla="*/ 1296 h 1303"/>
                <a:gd name="T70" fmla="*/ 340 w 978"/>
                <a:gd name="T71" fmla="*/ 1267 h 1303"/>
                <a:gd name="T72" fmla="*/ 264 w 978"/>
                <a:gd name="T73" fmla="*/ 1216 h 1303"/>
                <a:gd name="T74" fmla="*/ 201 w 978"/>
                <a:gd name="T75" fmla="*/ 1153 h 1303"/>
                <a:gd name="T76" fmla="*/ 152 w 978"/>
                <a:gd name="T77" fmla="*/ 1081 h 1303"/>
                <a:gd name="T78" fmla="*/ 118 w 978"/>
                <a:gd name="T79" fmla="*/ 1006 h 1303"/>
                <a:gd name="T80" fmla="*/ 99 w 978"/>
                <a:gd name="T81" fmla="*/ 931 h 1303"/>
                <a:gd name="T82" fmla="*/ 82 w 978"/>
                <a:gd name="T83" fmla="*/ 924 h 1303"/>
                <a:gd name="T84" fmla="*/ 62 w 978"/>
                <a:gd name="T85" fmla="*/ 902 h 1303"/>
                <a:gd name="T86" fmla="*/ 40 w 978"/>
                <a:gd name="T87" fmla="*/ 857 h 1303"/>
                <a:gd name="T88" fmla="*/ 17 w 978"/>
                <a:gd name="T89" fmla="*/ 789 h 1303"/>
                <a:gd name="T90" fmla="*/ 3 w 978"/>
                <a:gd name="T91" fmla="*/ 725 h 1303"/>
                <a:gd name="T92" fmla="*/ 0 w 978"/>
                <a:gd name="T93" fmla="*/ 677 h 1303"/>
                <a:gd name="T94" fmla="*/ 7 w 978"/>
                <a:gd name="T95" fmla="*/ 648 h 1303"/>
                <a:gd name="T96" fmla="*/ 21 w 978"/>
                <a:gd name="T97" fmla="*/ 629 h 1303"/>
                <a:gd name="T98" fmla="*/ 38 w 978"/>
                <a:gd name="T99" fmla="*/ 622 h 1303"/>
                <a:gd name="T100" fmla="*/ 58 w 978"/>
                <a:gd name="T101" fmla="*/ 621 h 1303"/>
                <a:gd name="T102" fmla="*/ 41 w 978"/>
                <a:gd name="T103" fmla="*/ 559 h 1303"/>
                <a:gd name="T104" fmla="*/ 30 w 978"/>
                <a:gd name="T105" fmla="*/ 457 h 1303"/>
                <a:gd name="T106" fmla="*/ 41 w 978"/>
                <a:gd name="T107" fmla="*/ 362 h 1303"/>
                <a:gd name="T108" fmla="*/ 68 w 978"/>
                <a:gd name="T109" fmla="*/ 284 h 1303"/>
                <a:gd name="T110" fmla="*/ 108 w 978"/>
                <a:gd name="T111" fmla="*/ 217 h 1303"/>
                <a:gd name="T112" fmla="*/ 156 w 978"/>
                <a:gd name="T113" fmla="*/ 160 h 1303"/>
                <a:gd name="T114" fmla="*/ 225 w 978"/>
                <a:gd name="T115" fmla="*/ 99 h 1303"/>
                <a:gd name="T116" fmla="*/ 295 w 978"/>
                <a:gd name="T117" fmla="*/ 52 h 1303"/>
                <a:gd name="T118" fmla="*/ 365 w 978"/>
                <a:gd name="T119" fmla="*/ 20 h 1303"/>
                <a:gd name="T120" fmla="*/ 427 w 978"/>
                <a:gd name="T121" fmla="*/ 5 h 1303"/>
                <a:gd name="T122" fmla="*/ 509 w 978"/>
                <a:gd name="T123" fmla="*/ 0 h 1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78" h="1303">
                  <a:moveTo>
                    <a:pt x="509" y="0"/>
                  </a:moveTo>
                  <a:lnTo>
                    <a:pt x="554" y="4"/>
                  </a:lnTo>
                  <a:lnTo>
                    <a:pt x="595" y="11"/>
                  </a:lnTo>
                  <a:lnTo>
                    <a:pt x="632" y="23"/>
                  </a:lnTo>
                  <a:lnTo>
                    <a:pt x="666" y="36"/>
                  </a:lnTo>
                  <a:lnTo>
                    <a:pt x="695" y="52"/>
                  </a:lnTo>
                  <a:lnTo>
                    <a:pt x="724" y="70"/>
                  </a:lnTo>
                  <a:lnTo>
                    <a:pt x="749" y="88"/>
                  </a:lnTo>
                  <a:lnTo>
                    <a:pt x="768" y="106"/>
                  </a:lnTo>
                  <a:lnTo>
                    <a:pt x="784" y="123"/>
                  </a:lnTo>
                  <a:lnTo>
                    <a:pt x="796" y="136"/>
                  </a:lnTo>
                  <a:lnTo>
                    <a:pt x="804" y="149"/>
                  </a:lnTo>
                  <a:lnTo>
                    <a:pt x="809" y="156"/>
                  </a:lnTo>
                  <a:lnTo>
                    <a:pt x="810" y="159"/>
                  </a:lnTo>
                  <a:lnTo>
                    <a:pt x="812" y="159"/>
                  </a:lnTo>
                  <a:lnTo>
                    <a:pt x="815" y="160"/>
                  </a:lnTo>
                  <a:lnTo>
                    <a:pt x="822" y="161"/>
                  </a:lnTo>
                  <a:lnTo>
                    <a:pt x="830" y="164"/>
                  </a:lnTo>
                  <a:lnTo>
                    <a:pt x="839" y="167"/>
                  </a:lnTo>
                  <a:lnTo>
                    <a:pt x="850" y="172"/>
                  </a:lnTo>
                  <a:lnTo>
                    <a:pt x="861" y="180"/>
                  </a:lnTo>
                  <a:lnTo>
                    <a:pt x="874" y="188"/>
                  </a:lnTo>
                  <a:lnTo>
                    <a:pt x="886" y="200"/>
                  </a:lnTo>
                  <a:lnTo>
                    <a:pt x="897" y="214"/>
                  </a:lnTo>
                  <a:lnTo>
                    <a:pt x="909" y="232"/>
                  </a:lnTo>
                  <a:lnTo>
                    <a:pt x="919" y="252"/>
                  </a:lnTo>
                  <a:lnTo>
                    <a:pt x="929" y="275"/>
                  </a:lnTo>
                  <a:lnTo>
                    <a:pt x="938" y="302"/>
                  </a:lnTo>
                  <a:lnTo>
                    <a:pt x="944" y="333"/>
                  </a:lnTo>
                  <a:lnTo>
                    <a:pt x="948" y="369"/>
                  </a:lnTo>
                  <a:lnTo>
                    <a:pt x="949" y="410"/>
                  </a:lnTo>
                  <a:lnTo>
                    <a:pt x="948" y="455"/>
                  </a:lnTo>
                  <a:lnTo>
                    <a:pt x="944" y="504"/>
                  </a:lnTo>
                  <a:lnTo>
                    <a:pt x="937" y="560"/>
                  </a:lnTo>
                  <a:lnTo>
                    <a:pt x="929" y="591"/>
                  </a:lnTo>
                  <a:lnTo>
                    <a:pt x="919" y="622"/>
                  </a:lnTo>
                  <a:lnTo>
                    <a:pt x="929" y="622"/>
                  </a:lnTo>
                  <a:lnTo>
                    <a:pt x="939" y="623"/>
                  </a:lnTo>
                  <a:lnTo>
                    <a:pt x="948" y="625"/>
                  </a:lnTo>
                  <a:lnTo>
                    <a:pt x="956" y="630"/>
                  </a:lnTo>
                  <a:lnTo>
                    <a:pt x="964" y="638"/>
                  </a:lnTo>
                  <a:lnTo>
                    <a:pt x="970" y="649"/>
                  </a:lnTo>
                  <a:lnTo>
                    <a:pt x="975" y="663"/>
                  </a:lnTo>
                  <a:lnTo>
                    <a:pt x="978" y="679"/>
                  </a:lnTo>
                  <a:lnTo>
                    <a:pt x="978" y="700"/>
                  </a:lnTo>
                  <a:lnTo>
                    <a:pt x="975" y="726"/>
                  </a:lnTo>
                  <a:lnTo>
                    <a:pt x="969" y="755"/>
                  </a:lnTo>
                  <a:lnTo>
                    <a:pt x="960" y="790"/>
                  </a:lnTo>
                  <a:lnTo>
                    <a:pt x="948" y="832"/>
                  </a:lnTo>
                  <a:lnTo>
                    <a:pt x="934" y="866"/>
                  </a:lnTo>
                  <a:lnTo>
                    <a:pt x="922" y="890"/>
                  </a:lnTo>
                  <a:lnTo>
                    <a:pt x="911" y="909"/>
                  </a:lnTo>
                  <a:lnTo>
                    <a:pt x="900" y="921"/>
                  </a:lnTo>
                  <a:lnTo>
                    <a:pt x="888" y="929"/>
                  </a:lnTo>
                  <a:lnTo>
                    <a:pt x="879" y="931"/>
                  </a:lnTo>
                  <a:lnTo>
                    <a:pt x="871" y="967"/>
                  </a:lnTo>
                  <a:lnTo>
                    <a:pt x="860" y="1004"/>
                  </a:lnTo>
                  <a:lnTo>
                    <a:pt x="844" y="1043"/>
                  </a:lnTo>
                  <a:lnTo>
                    <a:pt x="825" y="1080"/>
                  </a:lnTo>
                  <a:lnTo>
                    <a:pt x="802" y="1117"/>
                  </a:lnTo>
                  <a:lnTo>
                    <a:pt x="776" y="1152"/>
                  </a:lnTo>
                  <a:lnTo>
                    <a:pt x="746" y="1185"/>
                  </a:lnTo>
                  <a:lnTo>
                    <a:pt x="713" y="1216"/>
                  </a:lnTo>
                  <a:lnTo>
                    <a:pt x="676" y="1243"/>
                  </a:lnTo>
                  <a:lnTo>
                    <a:pt x="636" y="1266"/>
                  </a:lnTo>
                  <a:lnTo>
                    <a:pt x="593" y="1284"/>
                  </a:lnTo>
                  <a:lnTo>
                    <a:pt x="552" y="1296"/>
                  </a:lnTo>
                  <a:lnTo>
                    <a:pt x="510" y="1303"/>
                  </a:lnTo>
                  <a:lnTo>
                    <a:pt x="468" y="1303"/>
                  </a:lnTo>
                  <a:lnTo>
                    <a:pt x="424" y="1296"/>
                  </a:lnTo>
                  <a:lnTo>
                    <a:pt x="384" y="1285"/>
                  </a:lnTo>
                  <a:lnTo>
                    <a:pt x="340" y="1267"/>
                  </a:lnTo>
                  <a:lnTo>
                    <a:pt x="301" y="1243"/>
                  </a:lnTo>
                  <a:lnTo>
                    <a:pt x="264" y="1216"/>
                  </a:lnTo>
                  <a:lnTo>
                    <a:pt x="230" y="1186"/>
                  </a:lnTo>
                  <a:lnTo>
                    <a:pt x="201" y="1153"/>
                  </a:lnTo>
                  <a:lnTo>
                    <a:pt x="175" y="1117"/>
                  </a:lnTo>
                  <a:lnTo>
                    <a:pt x="152" y="1081"/>
                  </a:lnTo>
                  <a:lnTo>
                    <a:pt x="132" y="1043"/>
                  </a:lnTo>
                  <a:lnTo>
                    <a:pt x="118" y="1006"/>
                  </a:lnTo>
                  <a:lnTo>
                    <a:pt x="106" y="968"/>
                  </a:lnTo>
                  <a:lnTo>
                    <a:pt x="99" y="931"/>
                  </a:lnTo>
                  <a:lnTo>
                    <a:pt x="90" y="930"/>
                  </a:lnTo>
                  <a:lnTo>
                    <a:pt x="82" y="924"/>
                  </a:lnTo>
                  <a:lnTo>
                    <a:pt x="72" y="915"/>
                  </a:lnTo>
                  <a:lnTo>
                    <a:pt x="62" y="902"/>
                  </a:lnTo>
                  <a:lnTo>
                    <a:pt x="51" y="882"/>
                  </a:lnTo>
                  <a:lnTo>
                    <a:pt x="40" y="857"/>
                  </a:lnTo>
                  <a:lnTo>
                    <a:pt x="29" y="827"/>
                  </a:lnTo>
                  <a:lnTo>
                    <a:pt x="17" y="789"/>
                  </a:lnTo>
                  <a:lnTo>
                    <a:pt x="9" y="754"/>
                  </a:lnTo>
                  <a:lnTo>
                    <a:pt x="3" y="725"/>
                  </a:lnTo>
                  <a:lnTo>
                    <a:pt x="0" y="699"/>
                  </a:lnTo>
                  <a:lnTo>
                    <a:pt x="0" y="677"/>
                  </a:lnTo>
                  <a:lnTo>
                    <a:pt x="3" y="661"/>
                  </a:lnTo>
                  <a:lnTo>
                    <a:pt x="7" y="648"/>
                  </a:lnTo>
                  <a:lnTo>
                    <a:pt x="14" y="637"/>
                  </a:lnTo>
                  <a:lnTo>
                    <a:pt x="21" y="629"/>
                  </a:lnTo>
                  <a:lnTo>
                    <a:pt x="30" y="624"/>
                  </a:lnTo>
                  <a:lnTo>
                    <a:pt x="38" y="622"/>
                  </a:lnTo>
                  <a:lnTo>
                    <a:pt x="48" y="621"/>
                  </a:lnTo>
                  <a:lnTo>
                    <a:pt x="58" y="621"/>
                  </a:lnTo>
                  <a:lnTo>
                    <a:pt x="48" y="590"/>
                  </a:lnTo>
                  <a:lnTo>
                    <a:pt x="41" y="559"/>
                  </a:lnTo>
                  <a:lnTo>
                    <a:pt x="33" y="508"/>
                  </a:lnTo>
                  <a:lnTo>
                    <a:pt x="30" y="457"/>
                  </a:lnTo>
                  <a:lnTo>
                    <a:pt x="32" y="409"/>
                  </a:lnTo>
                  <a:lnTo>
                    <a:pt x="41" y="362"/>
                  </a:lnTo>
                  <a:lnTo>
                    <a:pt x="52" y="322"/>
                  </a:lnTo>
                  <a:lnTo>
                    <a:pt x="68" y="284"/>
                  </a:lnTo>
                  <a:lnTo>
                    <a:pt x="87" y="249"/>
                  </a:lnTo>
                  <a:lnTo>
                    <a:pt x="108" y="217"/>
                  </a:lnTo>
                  <a:lnTo>
                    <a:pt x="131" y="187"/>
                  </a:lnTo>
                  <a:lnTo>
                    <a:pt x="156" y="160"/>
                  </a:lnTo>
                  <a:lnTo>
                    <a:pt x="189" y="128"/>
                  </a:lnTo>
                  <a:lnTo>
                    <a:pt x="225" y="99"/>
                  </a:lnTo>
                  <a:lnTo>
                    <a:pt x="262" y="73"/>
                  </a:lnTo>
                  <a:lnTo>
                    <a:pt x="295" y="52"/>
                  </a:lnTo>
                  <a:lnTo>
                    <a:pt x="329" y="34"/>
                  </a:lnTo>
                  <a:lnTo>
                    <a:pt x="365" y="20"/>
                  </a:lnTo>
                  <a:lnTo>
                    <a:pt x="396" y="11"/>
                  </a:lnTo>
                  <a:lnTo>
                    <a:pt x="427" y="5"/>
                  </a:lnTo>
                  <a:lnTo>
                    <a:pt x="459" y="2"/>
                  </a:lnTo>
                  <a:lnTo>
                    <a:pt x="5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  <p:sp>
          <p:nvSpPr>
            <p:cNvPr id="179" name="Freeform 19">
              <a:extLst>
                <a:ext uri="{FF2B5EF4-FFF2-40B4-BE49-F238E27FC236}">
                  <a16:creationId xmlns:a16="http://schemas.microsoft.com/office/drawing/2014/main" id="{32950A45-CD54-4911-A628-667D9DD43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1" y="2357"/>
              <a:ext cx="534" cy="288"/>
            </a:xfrm>
            <a:custGeom>
              <a:avLst/>
              <a:gdLst>
                <a:gd name="T0" fmla="*/ 620 w 1602"/>
                <a:gd name="T1" fmla="*/ 505 h 863"/>
                <a:gd name="T2" fmla="*/ 713 w 1602"/>
                <a:gd name="T3" fmla="*/ 370 h 863"/>
                <a:gd name="T4" fmla="*/ 658 w 1602"/>
                <a:gd name="T5" fmla="*/ 277 h 863"/>
                <a:gd name="T6" fmla="*/ 643 w 1602"/>
                <a:gd name="T7" fmla="*/ 211 h 863"/>
                <a:gd name="T8" fmla="*/ 657 w 1602"/>
                <a:gd name="T9" fmla="*/ 169 h 863"/>
                <a:gd name="T10" fmla="*/ 688 w 1602"/>
                <a:gd name="T11" fmla="*/ 145 h 863"/>
                <a:gd name="T12" fmla="*/ 723 w 1602"/>
                <a:gd name="T13" fmla="*/ 133 h 863"/>
                <a:gd name="T14" fmla="*/ 750 w 1602"/>
                <a:gd name="T15" fmla="*/ 130 h 863"/>
                <a:gd name="T16" fmla="*/ 762 w 1602"/>
                <a:gd name="T17" fmla="*/ 130 h 863"/>
                <a:gd name="T18" fmla="*/ 786 w 1602"/>
                <a:gd name="T19" fmla="*/ 132 h 863"/>
                <a:gd name="T20" fmla="*/ 819 w 1602"/>
                <a:gd name="T21" fmla="*/ 140 h 863"/>
                <a:gd name="T22" fmla="*/ 853 w 1602"/>
                <a:gd name="T23" fmla="*/ 159 h 863"/>
                <a:gd name="T24" fmla="*/ 872 w 1602"/>
                <a:gd name="T25" fmla="*/ 195 h 863"/>
                <a:gd name="T26" fmla="*/ 869 w 1602"/>
                <a:gd name="T27" fmla="*/ 252 h 863"/>
                <a:gd name="T28" fmla="*/ 829 w 1602"/>
                <a:gd name="T29" fmla="*/ 335 h 863"/>
                <a:gd name="T30" fmla="*/ 898 w 1602"/>
                <a:gd name="T31" fmla="*/ 504 h 863"/>
                <a:gd name="T32" fmla="*/ 1058 w 1602"/>
                <a:gd name="T33" fmla="*/ 0 h 863"/>
                <a:gd name="T34" fmla="*/ 1080 w 1602"/>
                <a:gd name="T35" fmla="*/ 15 h 863"/>
                <a:gd name="T36" fmla="*/ 1142 w 1602"/>
                <a:gd name="T37" fmla="*/ 52 h 863"/>
                <a:gd name="T38" fmla="*/ 1235 w 1602"/>
                <a:gd name="T39" fmla="*/ 100 h 863"/>
                <a:gd name="T40" fmla="*/ 1352 w 1602"/>
                <a:gd name="T41" fmla="*/ 148 h 863"/>
                <a:gd name="T42" fmla="*/ 1472 w 1602"/>
                <a:gd name="T43" fmla="*/ 185 h 863"/>
                <a:gd name="T44" fmla="*/ 1542 w 1602"/>
                <a:gd name="T45" fmla="*/ 239 h 863"/>
                <a:gd name="T46" fmla="*/ 1581 w 1602"/>
                <a:gd name="T47" fmla="*/ 312 h 863"/>
                <a:gd name="T48" fmla="*/ 1599 w 1602"/>
                <a:gd name="T49" fmla="*/ 392 h 863"/>
                <a:gd name="T50" fmla="*/ 1602 w 1602"/>
                <a:gd name="T51" fmla="*/ 466 h 863"/>
                <a:gd name="T52" fmla="*/ 1600 w 1602"/>
                <a:gd name="T53" fmla="*/ 504 h 863"/>
                <a:gd name="T54" fmla="*/ 1595 w 1602"/>
                <a:gd name="T55" fmla="*/ 568 h 863"/>
                <a:gd name="T56" fmla="*/ 1586 w 1602"/>
                <a:gd name="T57" fmla="*/ 642 h 863"/>
                <a:gd name="T58" fmla="*/ 1571 w 1602"/>
                <a:gd name="T59" fmla="*/ 669 h 863"/>
                <a:gd name="T60" fmla="*/ 1514 w 1602"/>
                <a:gd name="T61" fmla="*/ 700 h 863"/>
                <a:gd name="T62" fmla="*/ 1409 w 1602"/>
                <a:gd name="T63" fmla="*/ 746 h 863"/>
                <a:gd name="T64" fmla="*/ 1261 w 1602"/>
                <a:gd name="T65" fmla="*/ 796 h 863"/>
                <a:gd name="T66" fmla="*/ 1071 w 1602"/>
                <a:gd name="T67" fmla="*/ 838 h 863"/>
                <a:gd name="T68" fmla="*/ 844 w 1602"/>
                <a:gd name="T69" fmla="*/ 861 h 863"/>
                <a:gd name="T70" fmla="*/ 600 w 1602"/>
                <a:gd name="T71" fmla="*/ 856 h 863"/>
                <a:gd name="T72" fmla="*/ 603 w 1602"/>
                <a:gd name="T73" fmla="*/ 825 h 863"/>
                <a:gd name="T74" fmla="*/ 594 w 1602"/>
                <a:gd name="T75" fmla="*/ 656 h 863"/>
                <a:gd name="T76" fmla="*/ 546 w 1602"/>
                <a:gd name="T77" fmla="*/ 520 h 863"/>
                <a:gd name="T78" fmla="*/ 460 w 1602"/>
                <a:gd name="T79" fmla="*/ 419 h 863"/>
                <a:gd name="T80" fmla="*/ 340 w 1602"/>
                <a:gd name="T81" fmla="*/ 362 h 863"/>
                <a:gd name="T82" fmla="*/ 184 w 1602"/>
                <a:gd name="T83" fmla="*/ 309 h 863"/>
                <a:gd name="T84" fmla="*/ 59 w 1602"/>
                <a:gd name="T85" fmla="*/ 249 h 863"/>
                <a:gd name="T86" fmla="*/ 22 w 1602"/>
                <a:gd name="T87" fmla="*/ 198 h 863"/>
                <a:gd name="T88" fmla="*/ 123 w 1602"/>
                <a:gd name="T89" fmla="*/ 162 h 863"/>
                <a:gd name="T90" fmla="*/ 246 w 1602"/>
                <a:gd name="T91" fmla="*/ 116 h 863"/>
                <a:gd name="T92" fmla="*/ 349 w 1602"/>
                <a:gd name="T93" fmla="*/ 68 h 863"/>
                <a:gd name="T94" fmla="*/ 422 w 1602"/>
                <a:gd name="T95" fmla="*/ 26 h 863"/>
                <a:gd name="T96" fmla="*/ 458 w 1602"/>
                <a:gd name="T97" fmla="*/ 2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02" h="863">
                  <a:moveTo>
                    <a:pt x="460" y="0"/>
                  </a:moveTo>
                  <a:lnTo>
                    <a:pt x="595" y="424"/>
                  </a:lnTo>
                  <a:lnTo>
                    <a:pt x="620" y="505"/>
                  </a:lnTo>
                  <a:lnTo>
                    <a:pt x="620" y="504"/>
                  </a:lnTo>
                  <a:lnTo>
                    <a:pt x="642" y="572"/>
                  </a:lnTo>
                  <a:lnTo>
                    <a:pt x="713" y="370"/>
                  </a:lnTo>
                  <a:lnTo>
                    <a:pt x="689" y="335"/>
                  </a:lnTo>
                  <a:lnTo>
                    <a:pt x="671" y="304"/>
                  </a:lnTo>
                  <a:lnTo>
                    <a:pt x="658" y="277"/>
                  </a:lnTo>
                  <a:lnTo>
                    <a:pt x="650" y="252"/>
                  </a:lnTo>
                  <a:lnTo>
                    <a:pt x="645" y="230"/>
                  </a:lnTo>
                  <a:lnTo>
                    <a:pt x="643" y="211"/>
                  </a:lnTo>
                  <a:lnTo>
                    <a:pt x="646" y="195"/>
                  </a:lnTo>
                  <a:lnTo>
                    <a:pt x="650" y="180"/>
                  </a:lnTo>
                  <a:lnTo>
                    <a:pt x="657" y="169"/>
                  </a:lnTo>
                  <a:lnTo>
                    <a:pt x="666" y="159"/>
                  </a:lnTo>
                  <a:lnTo>
                    <a:pt x="677" y="151"/>
                  </a:lnTo>
                  <a:lnTo>
                    <a:pt x="688" y="145"/>
                  </a:lnTo>
                  <a:lnTo>
                    <a:pt x="699" y="140"/>
                  </a:lnTo>
                  <a:lnTo>
                    <a:pt x="711" y="136"/>
                  </a:lnTo>
                  <a:lnTo>
                    <a:pt x="723" y="133"/>
                  </a:lnTo>
                  <a:lnTo>
                    <a:pt x="732" y="132"/>
                  </a:lnTo>
                  <a:lnTo>
                    <a:pt x="742" y="131"/>
                  </a:lnTo>
                  <a:lnTo>
                    <a:pt x="750" y="130"/>
                  </a:lnTo>
                  <a:lnTo>
                    <a:pt x="756" y="130"/>
                  </a:lnTo>
                  <a:lnTo>
                    <a:pt x="758" y="130"/>
                  </a:lnTo>
                  <a:lnTo>
                    <a:pt x="762" y="130"/>
                  </a:lnTo>
                  <a:lnTo>
                    <a:pt x="768" y="130"/>
                  </a:lnTo>
                  <a:lnTo>
                    <a:pt x="776" y="131"/>
                  </a:lnTo>
                  <a:lnTo>
                    <a:pt x="786" y="132"/>
                  </a:lnTo>
                  <a:lnTo>
                    <a:pt x="796" y="133"/>
                  </a:lnTo>
                  <a:lnTo>
                    <a:pt x="807" y="136"/>
                  </a:lnTo>
                  <a:lnTo>
                    <a:pt x="819" y="140"/>
                  </a:lnTo>
                  <a:lnTo>
                    <a:pt x="830" y="145"/>
                  </a:lnTo>
                  <a:lnTo>
                    <a:pt x="841" y="151"/>
                  </a:lnTo>
                  <a:lnTo>
                    <a:pt x="853" y="159"/>
                  </a:lnTo>
                  <a:lnTo>
                    <a:pt x="861" y="169"/>
                  </a:lnTo>
                  <a:lnTo>
                    <a:pt x="867" y="180"/>
                  </a:lnTo>
                  <a:lnTo>
                    <a:pt x="872" y="195"/>
                  </a:lnTo>
                  <a:lnTo>
                    <a:pt x="875" y="211"/>
                  </a:lnTo>
                  <a:lnTo>
                    <a:pt x="874" y="230"/>
                  </a:lnTo>
                  <a:lnTo>
                    <a:pt x="869" y="252"/>
                  </a:lnTo>
                  <a:lnTo>
                    <a:pt x="860" y="277"/>
                  </a:lnTo>
                  <a:lnTo>
                    <a:pt x="848" y="304"/>
                  </a:lnTo>
                  <a:lnTo>
                    <a:pt x="829" y="335"/>
                  </a:lnTo>
                  <a:lnTo>
                    <a:pt x="805" y="370"/>
                  </a:lnTo>
                  <a:lnTo>
                    <a:pt x="876" y="572"/>
                  </a:lnTo>
                  <a:lnTo>
                    <a:pt x="898" y="504"/>
                  </a:lnTo>
                  <a:lnTo>
                    <a:pt x="898" y="505"/>
                  </a:lnTo>
                  <a:lnTo>
                    <a:pt x="923" y="424"/>
                  </a:lnTo>
                  <a:lnTo>
                    <a:pt x="1058" y="0"/>
                  </a:lnTo>
                  <a:lnTo>
                    <a:pt x="1060" y="2"/>
                  </a:lnTo>
                  <a:lnTo>
                    <a:pt x="1068" y="7"/>
                  </a:lnTo>
                  <a:lnTo>
                    <a:pt x="1080" y="15"/>
                  </a:lnTo>
                  <a:lnTo>
                    <a:pt x="1096" y="26"/>
                  </a:lnTo>
                  <a:lnTo>
                    <a:pt x="1117" y="38"/>
                  </a:lnTo>
                  <a:lnTo>
                    <a:pt x="1142" y="52"/>
                  </a:lnTo>
                  <a:lnTo>
                    <a:pt x="1169" y="68"/>
                  </a:lnTo>
                  <a:lnTo>
                    <a:pt x="1201" y="84"/>
                  </a:lnTo>
                  <a:lnTo>
                    <a:pt x="1235" y="100"/>
                  </a:lnTo>
                  <a:lnTo>
                    <a:pt x="1272" y="116"/>
                  </a:lnTo>
                  <a:lnTo>
                    <a:pt x="1312" y="133"/>
                  </a:lnTo>
                  <a:lnTo>
                    <a:pt x="1352" y="148"/>
                  </a:lnTo>
                  <a:lnTo>
                    <a:pt x="1396" y="162"/>
                  </a:lnTo>
                  <a:lnTo>
                    <a:pt x="1440" y="175"/>
                  </a:lnTo>
                  <a:lnTo>
                    <a:pt x="1472" y="185"/>
                  </a:lnTo>
                  <a:lnTo>
                    <a:pt x="1500" y="200"/>
                  </a:lnTo>
                  <a:lnTo>
                    <a:pt x="1523" y="218"/>
                  </a:lnTo>
                  <a:lnTo>
                    <a:pt x="1542" y="239"/>
                  </a:lnTo>
                  <a:lnTo>
                    <a:pt x="1558" y="262"/>
                  </a:lnTo>
                  <a:lnTo>
                    <a:pt x="1571" y="286"/>
                  </a:lnTo>
                  <a:lnTo>
                    <a:pt x="1581" y="312"/>
                  </a:lnTo>
                  <a:lnTo>
                    <a:pt x="1590" y="339"/>
                  </a:lnTo>
                  <a:lnTo>
                    <a:pt x="1595" y="366"/>
                  </a:lnTo>
                  <a:lnTo>
                    <a:pt x="1599" y="392"/>
                  </a:lnTo>
                  <a:lnTo>
                    <a:pt x="1601" y="418"/>
                  </a:lnTo>
                  <a:lnTo>
                    <a:pt x="1602" y="443"/>
                  </a:lnTo>
                  <a:lnTo>
                    <a:pt x="1602" y="466"/>
                  </a:lnTo>
                  <a:lnTo>
                    <a:pt x="1601" y="487"/>
                  </a:lnTo>
                  <a:lnTo>
                    <a:pt x="1601" y="491"/>
                  </a:lnTo>
                  <a:lnTo>
                    <a:pt x="1600" y="504"/>
                  </a:lnTo>
                  <a:lnTo>
                    <a:pt x="1599" y="521"/>
                  </a:lnTo>
                  <a:lnTo>
                    <a:pt x="1597" y="543"/>
                  </a:lnTo>
                  <a:lnTo>
                    <a:pt x="1595" y="568"/>
                  </a:lnTo>
                  <a:lnTo>
                    <a:pt x="1592" y="594"/>
                  </a:lnTo>
                  <a:lnTo>
                    <a:pt x="1589" y="619"/>
                  </a:lnTo>
                  <a:lnTo>
                    <a:pt x="1586" y="642"/>
                  </a:lnTo>
                  <a:lnTo>
                    <a:pt x="1584" y="663"/>
                  </a:lnTo>
                  <a:lnTo>
                    <a:pt x="1580" y="664"/>
                  </a:lnTo>
                  <a:lnTo>
                    <a:pt x="1571" y="669"/>
                  </a:lnTo>
                  <a:lnTo>
                    <a:pt x="1558" y="678"/>
                  </a:lnTo>
                  <a:lnTo>
                    <a:pt x="1539" y="688"/>
                  </a:lnTo>
                  <a:lnTo>
                    <a:pt x="1514" y="700"/>
                  </a:lnTo>
                  <a:lnTo>
                    <a:pt x="1485" y="715"/>
                  </a:lnTo>
                  <a:lnTo>
                    <a:pt x="1449" y="730"/>
                  </a:lnTo>
                  <a:lnTo>
                    <a:pt x="1409" y="746"/>
                  </a:lnTo>
                  <a:lnTo>
                    <a:pt x="1365" y="762"/>
                  </a:lnTo>
                  <a:lnTo>
                    <a:pt x="1315" y="780"/>
                  </a:lnTo>
                  <a:lnTo>
                    <a:pt x="1261" y="796"/>
                  </a:lnTo>
                  <a:lnTo>
                    <a:pt x="1203" y="811"/>
                  </a:lnTo>
                  <a:lnTo>
                    <a:pt x="1140" y="825"/>
                  </a:lnTo>
                  <a:lnTo>
                    <a:pt x="1071" y="838"/>
                  </a:lnTo>
                  <a:lnTo>
                    <a:pt x="1000" y="848"/>
                  </a:lnTo>
                  <a:lnTo>
                    <a:pt x="924" y="856"/>
                  </a:lnTo>
                  <a:lnTo>
                    <a:pt x="844" y="861"/>
                  </a:lnTo>
                  <a:lnTo>
                    <a:pt x="760" y="863"/>
                  </a:lnTo>
                  <a:lnTo>
                    <a:pt x="678" y="861"/>
                  </a:lnTo>
                  <a:lnTo>
                    <a:pt x="600" y="856"/>
                  </a:lnTo>
                  <a:lnTo>
                    <a:pt x="601" y="842"/>
                  </a:lnTo>
                  <a:lnTo>
                    <a:pt x="603" y="832"/>
                  </a:lnTo>
                  <a:lnTo>
                    <a:pt x="603" y="825"/>
                  </a:lnTo>
                  <a:lnTo>
                    <a:pt x="604" y="766"/>
                  </a:lnTo>
                  <a:lnTo>
                    <a:pt x="601" y="709"/>
                  </a:lnTo>
                  <a:lnTo>
                    <a:pt x="594" y="656"/>
                  </a:lnTo>
                  <a:lnTo>
                    <a:pt x="583" y="606"/>
                  </a:lnTo>
                  <a:lnTo>
                    <a:pt x="567" y="561"/>
                  </a:lnTo>
                  <a:lnTo>
                    <a:pt x="546" y="520"/>
                  </a:lnTo>
                  <a:lnTo>
                    <a:pt x="522" y="481"/>
                  </a:lnTo>
                  <a:lnTo>
                    <a:pt x="494" y="448"/>
                  </a:lnTo>
                  <a:lnTo>
                    <a:pt x="460" y="419"/>
                  </a:lnTo>
                  <a:lnTo>
                    <a:pt x="424" y="395"/>
                  </a:lnTo>
                  <a:lnTo>
                    <a:pt x="385" y="376"/>
                  </a:lnTo>
                  <a:lnTo>
                    <a:pt x="340" y="362"/>
                  </a:lnTo>
                  <a:lnTo>
                    <a:pt x="286" y="346"/>
                  </a:lnTo>
                  <a:lnTo>
                    <a:pt x="234" y="328"/>
                  </a:lnTo>
                  <a:lnTo>
                    <a:pt x="184" y="309"/>
                  </a:lnTo>
                  <a:lnTo>
                    <a:pt x="139" y="288"/>
                  </a:lnTo>
                  <a:lnTo>
                    <a:pt x="97" y="268"/>
                  </a:lnTo>
                  <a:lnTo>
                    <a:pt x="59" y="249"/>
                  </a:lnTo>
                  <a:lnTo>
                    <a:pt x="27" y="230"/>
                  </a:lnTo>
                  <a:lnTo>
                    <a:pt x="0" y="214"/>
                  </a:lnTo>
                  <a:lnTo>
                    <a:pt x="22" y="198"/>
                  </a:lnTo>
                  <a:lnTo>
                    <a:pt x="48" y="185"/>
                  </a:lnTo>
                  <a:lnTo>
                    <a:pt x="78" y="175"/>
                  </a:lnTo>
                  <a:lnTo>
                    <a:pt x="123" y="162"/>
                  </a:lnTo>
                  <a:lnTo>
                    <a:pt x="166" y="148"/>
                  </a:lnTo>
                  <a:lnTo>
                    <a:pt x="207" y="133"/>
                  </a:lnTo>
                  <a:lnTo>
                    <a:pt x="246" y="116"/>
                  </a:lnTo>
                  <a:lnTo>
                    <a:pt x="283" y="100"/>
                  </a:lnTo>
                  <a:lnTo>
                    <a:pt x="317" y="84"/>
                  </a:lnTo>
                  <a:lnTo>
                    <a:pt x="349" y="68"/>
                  </a:lnTo>
                  <a:lnTo>
                    <a:pt x="376" y="52"/>
                  </a:lnTo>
                  <a:lnTo>
                    <a:pt x="401" y="38"/>
                  </a:lnTo>
                  <a:lnTo>
                    <a:pt x="422" y="26"/>
                  </a:lnTo>
                  <a:lnTo>
                    <a:pt x="438" y="15"/>
                  </a:lnTo>
                  <a:lnTo>
                    <a:pt x="450" y="7"/>
                  </a:lnTo>
                  <a:lnTo>
                    <a:pt x="458" y="2"/>
                  </a:lnTo>
                  <a:lnTo>
                    <a:pt x="46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  <p:sp>
          <p:nvSpPr>
            <p:cNvPr id="180" name="Freeform 20">
              <a:extLst>
                <a:ext uri="{FF2B5EF4-FFF2-40B4-BE49-F238E27FC236}">
                  <a16:creationId xmlns:a16="http://schemas.microsoft.com/office/drawing/2014/main" id="{6DB1939F-05F4-4419-B22D-4370CEF5DA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1" y="2718"/>
              <a:ext cx="407" cy="408"/>
            </a:xfrm>
            <a:custGeom>
              <a:avLst/>
              <a:gdLst>
                <a:gd name="T0" fmla="*/ 544 w 1223"/>
                <a:gd name="T1" fmla="*/ 322 h 1222"/>
                <a:gd name="T2" fmla="*/ 429 w 1223"/>
                <a:gd name="T3" fmla="*/ 377 h 1222"/>
                <a:gd name="T4" fmla="*/ 350 w 1223"/>
                <a:gd name="T5" fmla="*/ 471 h 1222"/>
                <a:gd name="T6" fmla="*/ 315 w 1223"/>
                <a:gd name="T7" fmla="*/ 589 h 1222"/>
                <a:gd name="T8" fmla="*/ 335 w 1223"/>
                <a:gd name="T9" fmla="*/ 718 h 1222"/>
                <a:gd name="T10" fmla="*/ 405 w 1223"/>
                <a:gd name="T11" fmla="*/ 822 h 1222"/>
                <a:gd name="T12" fmla="*/ 509 w 1223"/>
                <a:gd name="T13" fmla="*/ 888 h 1222"/>
                <a:gd name="T14" fmla="*/ 633 w 1223"/>
                <a:gd name="T15" fmla="*/ 904 h 1222"/>
                <a:gd name="T16" fmla="*/ 757 w 1223"/>
                <a:gd name="T17" fmla="*/ 867 h 1222"/>
                <a:gd name="T18" fmla="*/ 850 w 1223"/>
                <a:gd name="T19" fmla="*/ 784 h 1222"/>
                <a:gd name="T20" fmla="*/ 899 w 1223"/>
                <a:gd name="T21" fmla="*/ 671 h 1222"/>
                <a:gd name="T22" fmla="*/ 898 w 1223"/>
                <a:gd name="T23" fmla="*/ 544 h 1222"/>
                <a:gd name="T24" fmla="*/ 843 w 1223"/>
                <a:gd name="T25" fmla="*/ 429 h 1222"/>
                <a:gd name="T26" fmla="*/ 749 w 1223"/>
                <a:gd name="T27" fmla="*/ 349 h 1222"/>
                <a:gd name="T28" fmla="*/ 631 w 1223"/>
                <a:gd name="T29" fmla="*/ 315 h 1222"/>
                <a:gd name="T30" fmla="*/ 683 w 1223"/>
                <a:gd name="T31" fmla="*/ 3 h 1222"/>
                <a:gd name="T32" fmla="*/ 711 w 1223"/>
                <a:gd name="T33" fmla="*/ 36 h 1222"/>
                <a:gd name="T34" fmla="*/ 815 w 1223"/>
                <a:gd name="T35" fmla="*/ 180 h 1222"/>
                <a:gd name="T36" fmla="*/ 963 w 1223"/>
                <a:gd name="T37" fmla="*/ 128 h 1222"/>
                <a:gd name="T38" fmla="*/ 1005 w 1223"/>
                <a:gd name="T39" fmla="*/ 139 h 1222"/>
                <a:gd name="T40" fmla="*/ 1097 w 1223"/>
                <a:gd name="T41" fmla="*/ 247 h 1222"/>
                <a:gd name="T42" fmla="*/ 1022 w 1223"/>
                <a:gd name="T43" fmla="*/ 369 h 1222"/>
                <a:gd name="T44" fmla="*/ 1072 w 1223"/>
                <a:gd name="T45" fmla="*/ 493 h 1222"/>
                <a:gd name="T46" fmla="*/ 1212 w 1223"/>
                <a:gd name="T47" fmla="*/ 526 h 1222"/>
                <a:gd name="T48" fmla="*/ 1223 w 1223"/>
                <a:gd name="T49" fmla="*/ 670 h 1222"/>
                <a:gd name="T50" fmla="*/ 1201 w 1223"/>
                <a:gd name="T51" fmla="*/ 708 h 1222"/>
                <a:gd name="T52" fmla="*/ 1059 w 1223"/>
                <a:gd name="T53" fmla="*/ 774 h 1222"/>
                <a:gd name="T54" fmla="*/ 1087 w 1223"/>
                <a:gd name="T55" fmla="*/ 948 h 1222"/>
                <a:gd name="T56" fmla="*/ 1091 w 1223"/>
                <a:gd name="T57" fmla="*/ 992 h 1222"/>
                <a:gd name="T58" fmla="*/ 989 w 1223"/>
                <a:gd name="T59" fmla="*/ 1093 h 1222"/>
                <a:gd name="T60" fmla="*/ 946 w 1223"/>
                <a:gd name="T61" fmla="*/ 1088 h 1222"/>
                <a:gd name="T62" fmla="*/ 772 w 1223"/>
                <a:gd name="T63" fmla="*/ 1059 h 1222"/>
                <a:gd name="T64" fmla="*/ 705 w 1223"/>
                <a:gd name="T65" fmla="*/ 1200 h 1222"/>
                <a:gd name="T66" fmla="*/ 666 w 1223"/>
                <a:gd name="T67" fmla="*/ 1222 h 1222"/>
                <a:gd name="T68" fmla="*/ 523 w 1223"/>
                <a:gd name="T69" fmla="*/ 1212 h 1222"/>
                <a:gd name="T70" fmla="*/ 490 w 1223"/>
                <a:gd name="T71" fmla="*/ 1071 h 1222"/>
                <a:gd name="T72" fmla="*/ 370 w 1223"/>
                <a:gd name="T73" fmla="*/ 1022 h 1222"/>
                <a:gd name="T74" fmla="*/ 246 w 1223"/>
                <a:gd name="T75" fmla="*/ 1096 h 1222"/>
                <a:gd name="T76" fmla="*/ 139 w 1223"/>
                <a:gd name="T77" fmla="*/ 1003 h 1222"/>
                <a:gd name="T78" fmla="*/ 128 w 1223"/>
                <a:gd name="T79" fmla="*/ 961 h 1222"/>
                <a:gd name="T80" fmla="*/ 181 w 1223"/>
                <a:gd name="T81" fmla="*/ 815 h 1222"/>
                <a:gd name="T82" fmla="*/ 35 w 1223"/>
                <a:gd name="T83" fmla="*/ 711 h 1222"/>
                <a:gd name="T84" fmla="*/ 2 w 1223"/>
                <a:gd name="T85" fmla="*/ 682 h 1222"/>
                <a:gd name="T86" fmla="*/ 2 w 1223"/>
                <a:gd name="T87" fmla="*/ 537 h 1222"/>
                <a:gd name="T88" fmla="*/ 35 w 1223"/>
                <a:gd name="T89" fmla="*/ 509 h 1222"/>
                <a:gd name="T90" fmla="*/ 179 w 1223"/>
                <a:gd name="T91" fmla="*/ 409 h 1222"/>
                <a:gd name="T92" fmla="*/ 127 w 1223"/>
                <a:gd name="T93" fmla="*/ 261 h 1222"/>
                <a:gd name="T94" fmla="*/ 138 w 1223"/>
                <a:gd name="T95" fmla="*/ 219 h 1222"/>
                <a:gd name="T96" fmla="*/ 246 w 1223"/>
                <a:gd name="T97" fmla="*/ 126 h 1222"/>
                <a:gd name="T98" fmla="*/ 367 w 1223"/>
                <a:gd name="T99" fmla="*/ 202 h 1222"/>
                <a:gd name="T100" fmla="*/ 490 w 1223"/>
                <a:gd name="T101" fmla="*/ 151 h 1222"/>
                <a:gd name="T102" fmla="*/ 524 w 1223"/>
                <a:gd name="T103" fmla="*/ 10 h 1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23" h="1222">
                  <a:moveTo>
                    <a:pt x="631" y="315"/>
                  </a:moveTo>
                  <a:lnTo>
                    <a:pt x="587" y="315"/>
                  </a:lnTo>
                  <a:lnTo>
                    <a:pt x="544" y="322"/>
                  </a:lnTo>
                  <a:lnTo>
                    <a:pt x="502" y="334"/>
                  </a:lnTo>
                  <a:lnTo>
                    <a:pt x="464" y="353"/>
                  </a:lnTo>
                  <a:lnTo>
                    <a:pt x="429" y="377"/>
                  </a:lnTo>
                  <a:lnTo>
                    <a:pt x="398" y="404"/>
                  </a:lnTo>
                  <a:lnTo>
                    <a:pt x="372" y="436"/>
                  </a:lnTo>
                  <a:lnTo>
                    <a:pt x="350" y="471"/>
                  </a:lnTo>
                  <a:lnTo>
                    <a:pt x="332" y="509"/>
                  </a:lnTo>
                  <a:lnTo>
                    <a:pt x="321" y="549"/>
                  </a:lnTo>
                  <a:lnTo>
                    <a:pt x="315" y="589"/>
                  </a:lnTo>
                  <a:lnTo>
                    <a:pt x="316" y="633"/>
                  </a:lnTo>
                  <a:lnTo>
                    <a:pt x="323" y="676"/>
                  </a:lnTo>
                  <a:lnTo>
                    <a:pt x="335" y="718"/>
                  </a:lnTo>
                  <a:lnTo>
                    <a:pt x="353" y="757"/>
                  </a:lnTo>
                  <a:lnTo>
                    <a:pt x="377" y="791"/>
                  </a:lnTo>
                  <a:lnTo>
                    <a:pt x="405" y="822"/>
                  </a:lnTo>
                  <a:lnTo>
                    <a:pt x="436" y="849"/>
                  </a:lnTo>
                  <a:lnTo>
                    <a:pt x="471" y="871"/>
                  </a:lnTo>
                  <a:lnTo>
                    <a:pt x="509" y="888"/>
                  </a:lnTo>
                  <a:lnTo>
                    <a:pt x="549" y="899"/>
                  </a:lnTo>
                  <a:lnTo>
                    <a:pt x="591" y="905"/>
                  </a:lnTo>
                  <a:lnTo>
                    <a:pt x="633" y="904"/>
                  </a:lnTo>
                  <a:lnTo>
                    <a:pt x="676" y="898"/>
                  </a:lnTo>
                  <a:lnTo>
                    <a:pt x="718" y="885"/>
                  </a:lnTo>
                  <a:lnTo>
                    <a:pt x="757" y="867"/>
                  </a:lnTo>
                  <a:lnTo>
                    <a:pt x="791" y="843"/>
                  </a:lnTo>
                  <a:lnTo>
                    <a:pt x="822" y="815"/>
                  </a:lnTo>
                  <a:lnTo>
                    <a:pt x="850" y="784"/>
                  </a:lnTo>
                  <a:lnTo>
                    <a:pt x="871" y="749"/>
                  </a:lnTo>
                  <a:lnTo>
                    <a:pt x="888" y="711"/>
                  </a:lnTo>
                  <a:lnTo>
                    <a:pt x="899" y="671"/>
                  </a:lnTo>
                  <a:lnTo>
                    <a:pt x="905" y="629"/>
                  </a:lnTo>
                  <a:lnTo>
                    <a:pt x="905" y="587"/>
                  </a:lnTo>
                  <a:lnTo>
                    <a:pt x="898" y="544"/>
                  </a:lnTo>
                  <a:lnTo>
                    <a:pt x="885" y="502"/>
                  </a:lnTo>
                  <a:lnTo>
                    <a:pt x="867" y="463"/>
                  </a:lnTo>
                  <a:lnTo>
                    <a:pt x="843" y="429"/>
                  </a:lnTo>
                  <a:lnTo>
                    <a:pt x="816" y="398"/>
                  </a:lnTo>
                  <a:lnTo>
                    <a:pt x="784" y="370"/>
                  </a:lnTo>
                  <a:lnTo>
                    <a:pt x="749" y="349"/>
                  </a:lnTo>
                  <a:lnTo>
                    <a:pt x="711" y="332"/>
                  </a:lnTo>
                  <a:lnTo>
                    <a:pt x="671" y="321"/>
                  </a:lnTo>
                  <a:lnTo>
                    <a:pt x="631" y="315"/>
                  </a:lnTo>
                  <a:close/>
                  <a:moveTo>
                    <a:pt x="553" y="0"/>
                  </a:moveTo>
                  <a:lnTo>
                    <a:pt x="668" y="0"/>
                  </a:lnTo>
                  <a:lnTo>
                    <a:pt x="683" y="3"/>
                  </a:lnTo>
                  <a:lnTo>
                    <a:pt x="696" y="10"/>
                  </a:lnTo>
                  <a:lnTo>
                    <a:pt x="706" y="22"/>
                  </a:lnTo>
                  <a:lnTo>
                    <a:pt x="711" y="36"/>
                  </a:lnTo>
                  <a:lnTo>
                    <a:pt x="730" y="149"/>
                  </a:lnTo>
                  <a:lnTo>
                    <a:pt x="773" y="162"/>
                  </a:lnTo>
                  <a:lnTo>
                    <a:pt x="815" y="180"/>
                  </a:lnTo>
                  <a:lnTo>
                    <a:pt x="855" y="201"/>
                  </a:lnTo>
                  <a:lnTo>
                    <a:pt x="949" y="134"/>
                  </a:lnTo>
                  <a:lnTo>
                    <a:pt x="963" y="128"/>
                  </a:lnTo>
                  <a:lnTo>
                    <a:pt x="978" y="126"/>
                  </a:lnTo>
                  <a:lnTo>
                    <a:pt x="992" y="130"/>
                  </a:lnTo>
                  <a:lnTo>
                    <a:pt x="1005" y="139"/>
                  </a:lnTo>
                  <a:lnTo>
                    <a:pt x="1085" y="219"/>
                  </a:lnTo>
                  <a:lnTo>
                    <a:pt x="1093" y="232"/>
                  </a:lnTo>
                  <a:lnTo>
                    <a:pt x="1097" y="247"/>
                  </a:lnTo>
                  <a:lnTo>
                    <a:pt x="1096" y="261"/>
                  </a:lnTo>
                  <a:lnTo>
                    <a:pt x="1090" y="275"/>
                  </a:lnTo>
                  <a:lnTo>
                    <a:pt x="1022" y="369"/>
                  </a:lnTo>
                  <a:lnTo>
                    <a:pt x="1043" y="409"/>
                  </a:lnTo>
                  <a:lnTo>
                    <a:pt x="1060" y="450"/>
                  </a:lnTo>
                  <a:lnTo>
                    <a:pt x="1072" y="493"/>
                  </a:lnTo>
                  <a:lnTo>
                    <a:pt x="1186" y="511"/>
                  </a:lnTo>
                  <a:lnTo>
                    <a:pt x="1200" y="518"/>
                  </a:lnTo>
                  <a:lnTo>
                    <a:pt x="1212" y="526"/>
                  </a:lnTo>
                  <a:lnTo>
                    <a:pt x="1220" y="540"/>
                  </a:lnTo>
                  <a:lnTo>
                    <a:pt x="1223" y="555"/>
                  </a:lnTo>
                  <a:lnTo>
                    <a:pt x="1223" y="670"/>
                  </a:lnTo>
                  <a:lnTo>
                    <a:pt x="1221" y="686"/>
                  </a:lnTo>
                  <a:lnTo>
                    <a:pt x="1213" y="698"/>
                  </a:lnTo>
                  <a:lnTo>
                    <a:pt x="1201" y="708"/>
                  </a:lnTo>
                  <a:lnTo>
                    <a:pt x="1186" y="713"/>
                  </a:lnTo>
                  <a:lnTo>
                    <a:pt x="1072" y="732"/>
                  </a:lnTo>
                  <a:lnTo>
                    <a:pt x="1059" y="774"/>
                  </a:lnTo>
                  <a:lnTo>
                    <a:pt x="1041" y="815"/>
                  </a:lnTo>
                  <a:lnTo>
                    <a:pt x="1020" y="854"/>
                  </a:lnTo>
                  <a:lnTo>
                    <a:pt x="1087" y="948"/>
                  </a:lnTo>
                  <a:lnTo>
                    <a:pt x="1095" y="962"/>
                  </a:lnTo>
                  <a:lnTo>
                    <a:pt x="1096" y="977"/>
                  </a:lnTo>
                  <a:lnTo>
                    <a:pt x="1091" y="992"/>
                  </a:lnTo>
                  <a:lnTo>
                    <a:pt x="1082" y="1004"/>
                  </a:lnTo>
                  <a:lnTo>
                    <a:pt x="1003" y="1085"/>
                  </a:lnTo>
                  <a:lnTo>
                    <a:pt x="989" y="1093"/>
                  </a:lnTo>
                  <a:lnTo>
                    <a:pt x="976" y="1097"/>
                  </a:lnTo>
                  <a:lnTo>
                    <a:pt x="961" y="1096"/>
                  </a:lnTo>
                  <a:lnTo>
                    <a:pt x="946" y="1088"/>
                  </a:lnTo>
                  <a:lnTo>
                    <a:pt x="852" y="1022"/>
                  </a:lnTo>
                  <a:lnTo>
                    <a:pt x="814" y="1043"/>
                  </a:lnTo>
                  <a:lnTo>
                    <a:pt x="772" y="1059"/>
                  </a:lnTo>
                  <a:lnTo>
                    <a:pt x="730" y="1072"/>
                  </a:lnTo>
                  <a:lnTo>
                    <a:pt x="710" y="1185"/>
                  </a:lnTo>
                  <a:lnTo>
                    <a:pt x="705" y="1200"/>
                  </a:lnTo>
                  <a:lnTo>
                    <a:pt x="695" y="1212"/>
                  </a:lnTo>
                  <a:lnTo>
                    <a:pt x="681" y="1220"/>
                  </a:lnTo>
                  <a:lnTo>
                    <a:pt x="666" y="1222"/>
                  </a:lnTo>
                  <a:lnTo>
                    <a:pt x="551" y="1222"/>
                  </a:lnTo>
                  <a:lnTo>
                    <a:pt x="537" y="1220"/>
                  </a:lnTo>
                  <a:lnTo>
                    <a:pt x="523" y="1212"/>
                  </a:lnTo>
                  <a:lnTo>
                    <a:pt x="513" y="1200"/>
                  </a:lnTo>
                  <a:lnTo>
                    <a:pt x="508" y="1185"/>
                  </a:lnTo>
                  <a:lnTo>
                    <a:pt x="490" y="1071"/>
                  </a:lnTo>
                  <a:lnTo>
                    <a:pt x="449" y="1059"/>
                  </a:lnTo>
                  <a:lnTo>
                    <a:pt x="408" y="1041"/>
                  </a:lnTo>
                  <a:lnTo>
                    <a:pt x="370" y="1022"/>
                  </a:lnTo>
                  <a:lnTo>
                    <a:pt x="275" y="1088"/>
                  </a:lnTo>
                  <a:lnTo>
                    <a:pt x="261" y="1095"/>
                  </a:lnTo>
                  <a:lnTo>
                    <a:pt x="246" y="1096"/>
                  </a:lnTo>
                  <a:lnTo>
                    <a:pt x="232" y="1092"/>
                  </a:lnTo>
                  <a:lnTo>
                    <a:pt x="219" y="1083"/>
                  </a:lnTo>
                  <a:lnTo>
                    <a:pt x="139" y="1003"/>
                  </a:lnTo>
                  <a:lnTo>
                    <a:pt x="131" y="991"/>
                  </a:lnTo>
                  <a:lnTo>
                    <a:pt x="127" y="976"/>
                  </a:lnTo>
                  <a:lnTo>
                    <a:pt x="128" y="961"/>
                  </a:lnTo>
                  <a:lnTo>
                    <a:pt x="134" y="947"/>
                  </a:lnTo>
                  <a:lnTo>
                    <a:pt x="201" y="853"/>
                  </a:lnTo>
                  <a:lnTo>
                    <a:pt x="181" y="815"/>
                  </a:lnTo>
                  <a:lnTo>
                    <a:pt x="164" y="774"/>
                  </a:lnTo>
                  <a:lnTo>
                    <a:pt x="151" y="731"/>
                  </a:lnTo>
                  <a:lnTo>
                    <a:pt x="35" y="711"/>
                  </a:lnTo>
                  <a:lnTo>
                    <a:pt x="21" y="706"/>
                  </a:lnTo>
                  <a:lnTo>
                    <a:pt x="9" y="696"/>
                  </a:lnTo>
                  <a:lnTo>
                    <a:pt x="2" y="682"/>
                  </a:lnTo>
                  <a:lnTo>
                    <a:pt x="0" y="667"/>
                  </a:lnTo>
                  <a:lnTo>
                    <a:pt x="0" y="552"/>
                  </a:lnTo>
                  <a:lnTo>
                    <a:pt x="2" y="537"/>
                  </a:lnTo>
                  <a:lnTo>
                    <a:pt x="9" y="524"/>
                  </a:lnTo>
                  <a:lnTo>
                    <a:pt x="22" y="514"/>
                  </a:lnTo>
                  <a:lnTo>
                    <a:pt x="35" y="509"/>
                  </a:lnTo>
                  <a:lnTo>
                    <a:pt x="149" y="493"/>
                  </a:lnTo>
                  <a:lnTo>
                    <a:pt x="163" y="450"/>
                  </a:lnTo>
                  <a:lnTo>
                    <a:pt x="179" y="409"/>
                  </a:lnTo>
                  <a:lnTo>
                    <a:pt x="200" y="370"/>
                  </a:lnTo>
                  <a:lnTo>
                    <a:pt x="133" y="275"/>
                  </a:lnTo>
                  <a:lnTo>
                    <a:pt x="127" y="261"/>
                  </a:lnTo>
                  <a:lnTo>
                    <a:pt x="126" y="247"/>
                  </a:lnTo>
                  <a:lnTo>
                    <a:pt x="129" y="232"/>
                  </a:lnTo>
                  <a:lnTo>
                    <a:pt x="138" y="219"/>
                  </a:lnTo>
                  <a:lnTo>
                    <a:pt x="219" y="139"/>
                  </a:lnTo>
                  <a:lnTo>
                    <a:pt x="231" y="130"/>
                  </a:lnTo>
                  <a:lnTo>
                    <a:pt x="246" y="126"/>
                  </a:lnTo>
                  <a:lnTo>
                    <a:pt x="261" y="128"/>
                  </a:lnTo>
                  <a:lnTo>
                    <a:pt x="274" y="135"/>
                  </a:lnTo>
                  <a:lnTo>
                    <a:pt x="367" y="202"/>
                  </a:lnTo>
                  <a:lnTo>
                    <a:pt x="405" y="182"/>
                  </a:lnTo>
                  <a:lnTo>
                    <a:pt x="446" y="165"/>
                  </a:lnTo>
                  <a:lnTo>
                    <a:pt x="490" y="151"/>
                  </a:lnTo>
                  <a:lnTo>
                    <a:pt x="509" y="36"/>
                  </a:lnTo>
                  <a:lnTo>
                    <a:pt x="514" y="21"/>
                  </a:lnTo>
                  <a:lnTo>
                    <a:pt x="524" y="10"/>
                  </a:lnTo>
                  <a:lnTo>
                    <a:pt x="538" y="3"/>
                  </a:lnTo>
                  <a:lnTo>
                    <a:pt x="5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  <p:sp>
          <p:nvSpPr>
            <p:cNvPr id="181" name="Freeform 21">
              <a:extLst>
                <a:ext uri="{FF2B5EF4-FFF2-40B4-BE49-F238E27FC236}">
                  <a16:creationId xmlns:a16="http://schemas.microsoft.com/office/drawing/2014/main" id="{1606F84D-2A6F-4626-A7C4-182E1D9F92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5" y="2357"/>
              <a:ext cx="534" cy="288"/>
            </a:xfrm>
            <a:custGeom>
              <a:avLst/>
              <a:gdLst>
                <a:gd name="T0" fmla="*/ 703 w 1601"/>
                <a:gd name="T1" fmla="*/ 505 h 864"/>
                <a:gd name="T2" fmla="*/ 796 w 1601"/>
                <a:gd name="T3" fmla="*/ 370 h 864"/>
                <a:gd name="T4" fmla="*/ 741 w 1601"/>
                <a:gd name="T5" fmla="*/ 277 h 864"/>
                <a:gd name="T6" fmla="*/ 726 w 1601"/>
                <a:gd name="T7" fmla="*/ 211 h 864"/>
                <a:gd name="T8" fmla="*/ 740 w 1601"/>
                <a:gd name="T9" fmla="*/ 169 h 864"/>
                <a:gd name="T10" fmla="*/ 771 w 1601"/>
                <a:gd name="T11" fmla="*/ 145 h 864"/>
                <a:gd name="T12" fmla="*/ 805 w 1601"/>
                <a:gd name="T13" fmla="*/ 133 h 864"/>
                <a:gd name="T14" fmla="*/ 833 w 1601"/>
                <a:gd name="T15" fmla="*/ 130 h 864"/>
                <a:gd name="T16" fmla="*/ 845 w 1601"/>
                <a:gd name="T17" fmla="*/ 130 h 864"/>
                <a:gd name="T18" fmla="*/ 869 w 1601"/>
                <a:gd name="T19" fmla="*/ 132 h 864"/>
                <a:gd name="T20" fmla="*/ 902 w 1601"/>
                <a:gd name="T21" fmla="*/ 140 h 864"/>
                <a:gd name="T22" fmla="*/ 935 w 1601"/>
                <a:gd name="T23" fmla="*/ 159 h 864"/>
                <a:gd name="T24" fmla="*/ 955 w 1601"/>
                <a:gd name="T25" fmla="*/ 195 h 864"/>
                <a:gd name="T26" fmla="*/ 951 w 1601"/>
                <a:gd name="T27" fmla="*/ 252 h 864"/>
                <a:gd name="T28" fmla="*/ 912 w 1601"/>
                <a:gd name="T29" fmla="*/ 335 h 864"/>
                <a:gd name="T30" fmla="*/ 981 w 1601"/>
                <a:gd name="T31" fmla="*/ 504 h 864"/>
                <a:gd name="T32" fmla="*/ 1141 w 1601"/>
                <a:gd name="T33" fmla="*/ 0 h 864"/>
                <a:gd name="T34" fmla="*/ 1163 w 1601"/>
                <a:gd name="T35" fmla="*/ 15 h 864"/>
                <a:gd name="T36" fmla="*/ 1225 w 1601"/>
                <a:gd name="T37" fmla="*/ 52 h 864"/>
                <a:gd name="T38" fmla="*/ 1318 w 1601"/>
                <a:gd name="T39" fmla="*/ 100 h 864"/>
                <a:gd name="T40" fmla="*/ 1435 w 1601"/>
                <a:gd name="T41" fmla="*/ 148 h 864"/>
                <a:gd name="T42" fmla="*/ 1553 w 1601"/>
                <a:gd name="T43" fmla="*/ 184 h 864"/>
                <a:gd name="T44" fmla="*/ 1574 w 1601"/>
                <a:gd name="T45" fmla="*/ 230 h 864"/>
                <a:gd name="T46" fmla="*/ 1461 w 1601"/>
                <a:gd name="T47" fmla="*/ 288 h 864"/>
                <a:gd name="T48" fmla="*/ 1314 w 1601"/>
                <a:gd name="T49" fmla="*/ 346 h 864"/>
                <a:gd name="T50" fmla="*/ 1177 w 1601"/>
                <a:gd name="T51" fmla="*/ 395 h 864"/>
                <a:gd name="T52" fmla="*/ 1080 w 1601"/>
                <a:gd name="T53" fmla="*/ 481 h 864"/>
                <a:gd name="T54" fmla="*/ 1020 w 1601"/>
                <a:gd name="T55" fmla="*/ 608 h 864"/>
                <a:gd name="T56" fmla="*/ 998 w 1601"/>
                <a:gd name="T57" fmla="*/ 766 h 864"/>
                <a:gd name="T58" fmla="*/ 1001 w 1601"/>
                <a:gd name="T59" fmla="*/ 843 h 864"/>
                <a:gd name="T60" fmla="*/ 843 w 1601"/>
                <a:gd name="T61" fmla="*/ 864 h 864"/>
                <a:gd name="T62" fmla="*/ 603 w 1601"/>
                <a:gd name="T63" fmla="*/ 849 h 864"/>
                <a:gd name="T64" fmla="*/ 400 w 1601"/>
                <a:gd name="T65" fmla="*/ 812 h 864"/>
                <a:gd name="T66" fmla="*/ 238 w 1601"/>
                <a:gd name="T67" fmla="*/ 764 h 864"/>
                <a:gd name="T68" fmla="*/ 119 w 1601"/>
                <a:gd name="T69" fmla="*/ 715 h 864"/>
                <a:gd name="T70" fmla="*/ 45 w 1601"/>
                <a:gd name="T71" fmla="*/ 678 h 864"/>
                <a:gd name="T72" fmla="*/ 20 w 1601"/>
                <a:gd name="T73" fmla="*/ 663 h 864"/>
                <a:gd name="T74" fmla="*/ 11 w 1601"/>
                <a:gd name="T75" fmla="*/ 594 h 864"/>
                <a:gd name="T76" fmla="*/ 4 w 1601"/>
                <a:gd name="T77" fmla="*/ 521 h 864"/>
                <a:gd name="T78" fmla="*/ 1 w 1601"/>
                <a:gd name="T79" fmla="*/ 487 h 864"/>
                <a:gd name="T80" fmla="*/ 1 w 1601"/>
                <a:gd name="T81" fmla="*/ 419 h 864"/>
                <a:gd name="T82" fmla="*/ 12 w 1601"/>
                <a:gd name="T83" fmla="*/ 339 h 864"/>
                <a:gd name="T84" fmla="*/ 43 w 1601"/>
                <a:gd name="T85" fmla="*/ 262 h 864"/>
                <a:gd name="T86" fmla="*/ 101 w 1601"/>
                <a:gd name="T87" fmla="*/ 200 h 864"/>
                <a:gd name="T88" fmla="*/ 205 w 1601"/>
                <a:gd name="T89" fmla="*/ 162 h 864"/>
                <a:gd name="T90" fmla="*/ 329 w 1601"/>
                <a:gd name="T91" fmla="*/ 116 h 864"/>
                <a:gd name="T92" fmla="*/ 432 w 1601"/>
                <a:gd name="T93" fmla="*/ 68 h 864"/>
                <a:gd name="T94" fmla="*/ 505 w 1601"/>
                <a:gd name="T95" fmla="*/ 26 h 864"/>
                <a:gd name="T96" fmla="*/ 541 w 1601"/>
                <a:gd name="T97" fmla="*/ 2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01" h="864">
                  <a:moveTo>
                    <a:pt x="543" y="0"/>
                  </a:moveTo>
                  <a:lnTo>
                    <a:pt x="678" y="424"/>
                  </a:lnTo>
                  <a:lnTo>
                    <a:pt x="703" y="505"/>
                  </a:lnTo>
                  <a:lnTo>
                    <a:pt x="703" y="504"/>
                  </a:lnTo>
                  <a:lnTo>
                    <a:pt x="725" y="572"/>
                  </a:lnTo>
                  <a:lnTo>
                    <a:pt x="796" y="370"/>
                  </a:lnTo>
                  <a:lnTo>
                    <a:pt x="772" y="335"/>
                  </a:lnTo>
                  <a:lnTo>
                    <a:pt x="753" y="304"/>
                  </a:lnTo>
                  <a:lnTo>
                    <a:pt x="741" y="277"/>
                  </a:lnTo>
                  <a:lnTo>
                    <a:pt x="732" y="252"/>
                  </a:lnTo>
                  <a:lnTo>
                    <a:pt x="728" y="230"/>
                  </a:lnTo>
                  <a:lnTo>
                    <a:pt x="726" y="211"/>
                  </a:lnTo>
                  <a:lnTo>
                    <a:pt x="729" y="195"/>
                  </a:lnTo>
                  <a:lnTo>
                    <a:pt x="734" y="180"/>
                  </a:lnTo>
                  <a:lnTo>
                    <a:pt x="740" y="169"/>
                  </a:lnTo>
                  <a:lnTo>
                    <a:pt x="749" y="159"/>
                  </a:lnTo>
                  <a:lnTo>
                    <a:pt x="760" y="151"/>
                  </a:lnTo>
                  <a:lnTo>
                    <a:pt x="771" y="145"/>
                  </a:lnTo>
                  <a:lnTo>
                    <a:pt x="782" y="140"/>
                  </a:lnTo>
                  <a:lnTo>
                    <a:pt x="794" y="136"/>
                  </a:lnTo>
                  <a:lnTo>
                    <a:pt x="805" y="133"/>
                  </a:lnTo>
                  <a:lnTo>
                    <a:pt x="817" y="132"/>
                  </a:lnTo>
                  <a:lnTo>
                    <a:pt x="825" y="131"/>
                  </a:lnTo>
                  <a:lnTo>
                    <a:pt x="833" y="130"/>
                  </a:lnTo>
                  <a:lnTo>
                    <a:pt x="839" y="130"/>
                  </a:lnTo>
                  <a:lnTo>
                    <a:pt x="843" y="130"/>
                  </a:lnTo>
                  <a:lnTo>
                    <a:pt x="845" y="130"/>
                  </a:lnTo>
                  <a:lnTo>
                    <a:pt x="851" y="130"/>
                  </a:lnTo>
                  <a:lnTo>
                    <a:pt x="859" y="131"/>
                  </a:lnTo>
                  <a:lnTo>
                    <a:pt x="869" y="132"/>
                  </a:lnTo>
                  <a:lnTo>
                    <a:pt x="878" y="133"/>
                  </a:lnTo>
                  <a:lnTo>
                    <a:pt x="890" y="136"/>
                  </a:lnTo>
                  <a:lnTo>
                    <a:pt x="902" y="140"/>
                  </a:lnTo>
                  <a:lnTo>
                    <a:pt x="913" y="145"/>
                  </a:lnTo>
                  <a:lnTo>
                    <a:pt x="924" y="151"/>
                  </a:lnTo>
                  <a:lnTo>
                    <a:pt x="935" y="159"/>
                  </a:lnTo>
                  <a:lnTo>
                    <a:pt x="944" y="169"/>
                  </a:lnTo>
                  <a:lnTo>
                    <a:pt x="951" y="180"/>
                  </a:lnTo>
                  <a:lnTo>
                    <a:pt x="955" y="195"/>
                  </a:lnTo>
                  <a:lnTo>
                    <a:pt x="958" y="211"/>
                  </a:lnTo>
                  <a:lnTo>
                    <a:pt x="956" y="230"/>
                  </a:lnTo>
                  <a:lnTo>
                    <a:pt x="951" y="252"/>
                  </a:lnTo>
                  <a:lnTo>
                    <a:pt x="943" y="277"/>
                  </a:lnTo>
                  <a:lnTo>
                    <a:pt x="930" y="304"/>
                  </a:lnTo>
                  <a:lnTo>
                    <a:pt x="912" y="335"/>
                  </a:lnTo>
                  <a:lnTo>
                    <a:pt x="888" y="370"/>
                  </a:lnTo>
                  <a:lnTo>
                    <a:pt x="960" y="572"/>
                  </a:lnTo>
                  <a:lnTo>
                    <a:pt x="981" y="504"/>
                  </a:lnTo>
                  <a:lnTo>
                    <a:pt x="981" y="505"/>
                  </a:lnTo>
                  <a:lnTo>
                    <a:pt x="1006" y="424"/>
                  </a:lnTo>
                  <a:lnTo>
                    <a:pt x="1141" y="0"/>
                  </a:lnTo>
                  <a:lnTo>
                    <a:pt x="1143" y="2"/>
                  </a:lnTo>
                  <a:lnTo>
                    <a:pt x="1151" y="7"/>
                  </a:lnTo>
                  <a:lnTo>
                    <a:pt x="1163" y="15"/>
                  </a:lnTo>
                  <a:lnTo>
                    <a:pt x="1179" y="26"/>
                  </a:lnTo>
                  <a:lnTo>
                    <a:pt x="1200" y="38"/>
                  </a:lnTo>
                  <a:lnTo>
                    <a:pt x="1225" y="52"/>
                  </a:lnTo>
                  <a:lnTo>
                    <a:pt x="1252" y="68"/>
                  </a:lnTo>
                  <a:lnTo>
                    <a:pt x="1284" y="84"/>
                  </a:lnTo>
                  <a:lnTo>
                    <a:pt x="1318" y="100"/>
                  </a:lnTo>
                  <a:lnTo>
                    <a:pt x="1355" y="116"/>
                  </a:lnTo>
                  <a:lnTo>
                    <a:pt x="1394" y="133"/>
                  </a:lnTo>
                  <a:lnTo>
                    <a:pt x="1435" y="148"/>
                  </a:lnTo>
                  <a:lnTo>
                    <a:pt x="1479" y="162"/>
                  </a:lnTo>
                  <a:lnTo>
                    <a:pt x="1523" y="175"/>
                  </a:lnTo>
                  <a:lnTo>
                    <a:pt x="1553" y="184"/>
                  </a:lnTo>
                  <a:lnTo>
                    <a:pt x="1579" y="198"/>
                  </a:lnTo>
                  <a:lnTo>
                    <a:pt x="1601" y="214"/>
                  </a:lnTo>
                  <a:lnTo>
                    <a:pt x="1574" y="230"/>
                  </a:lnTo>
                  <a:lnTo>
                    <a:pt x="1542" y="249"/>
                  </a:lnTo>
                  <a:lnTo>
                    <a:pt x="1503" y="268"/>
                  </a:lnTo>
                  <a:lnTo>
                    <a:pt x="1461" y="288"/>
                  </a:lnTo>
                  <a:lnTo>
                    <a:pt x="1415" y="309"/>
                  </a:lnTo>
                  <a:lnTo>
                    <a:pt x="1366" y="328"/>
                  </a:lnTo>
                  <a:lnTo>
                    <a:pt x="1314" y="346"/>
                  </a:lnTo>
                  <a:lnTo>
                    <a:pt x="1261" y="362"/>
                  </a:lnTo>
                  <a:lnTo>
                    <a:pt x="1217" y="376"/>
                  </a:lnTo>
                  <a:lnTo>
                    <a:pt x="1177" y="395"/>
                  </a:lnTo>
                  <a:lnTo>
                    <a:pt x="1141" y="419"/>
                  </a:lnTo>
                  <a:lnTo>
                    <a:pt x="1109" y="448"/>
                  </a:lnTo>
                  <a:lnTo>
                    <a:pt x="1080" y="481"/>
                  </a:lnTo>
                  <a:lnTo>
                    <a:pt x="1055" y="520"/>
                  </a:lnTo>
                  <a:lnTo>
                    <a:pt x="1036" y="562"/>
                  </a:lnTo>
                  <a:lnTo>
                    <a:pt x="1020" y="608"/>
                  </a:lnTo>
                  <a:lnTo>
                    <a:pt x="1007" y="657"/>
                  </a:lnTo>
                  <a:lnTo>
                    <a:pt x="1001" y="710"/>
                  </a:lnTo>
                  <a:lnTo>
                    <a:pt x="998" y="766"/>
                  </a:lnTo>
                  <a:lnTo>
                    <a:pt x="1001" y="827"/>
                  </a:lnTo>
                  <a:lnTo>
                    <a:pt x="1001" y="833"/>
                  </a:lnTo>
                  <a:lnTo>
                    <a:pt x="1001" y="843"/>
                  </a:lnTo>
                  <a:lnTo>
                    <a:pt x="1003" y="858"/>
                  </a:lnTo>
                  <a:lnTo>
                    <a:pt x="924" y="863"/>
                  </a:lnTo>
                  <a:lnTo>
                    <a:pt x="843" y="864"/>
                  </a:lnTo>
                  <a:lnTo>
                    <a:pt x="758" y="863"/>
                  </a:lnTo>
                  <a:lnTo>
                    <a:pt x="679" y="856"/>
                  </a:lnTo>
                  <a:lnTo>
                    <a:pt x="603" y="849"/>
                  </a:lnTo>
                  <a:lnTo>
                    <a:pt x="531" y="839"/>
                  </a:lnTo>
                  <a:lnTo>
                    <a:pt x="464" y="825"/>
                  </a:lnTo>
                  <a:lnTo>
                    <a:pt x="400" y="812"/>
                  </a:lnTo>
                  <a:lnTo>
                    <a:pt x="341" y="797"/>
                  </a:lnTo>
                  <a:lnTo>
                    <a:pt x="287" y="781"/>
                  </a:lnTo>
                  <a:lnTo>
                    <a:pt x="238" y="764"/>
                  </a:lnTo>
                  <a:lnTo>
                    <a:pt x="193" y="747"/>
                  </a:lnTo>
                  <a:lnTo>
                    <a:pt x="153" y="731"/>
                  </a:lnTo>
                  <a:lnTo>
                    <a:pt x="119" y="715"/>
                  </a:lnTo>
                  <a:lnTo>
                    <a:pt x="89" y="702"/>
                  </a:lnTo>
                  <a:lnTo>
                    <a:pt x="64" y="689"/>
                  </a:lnTo>
                  <a:lnTo>
                    <a:pt x="45" y="678"/>
                  </a:lnTo>
                  <a:lnTo>
                    <a:pt x="31" y="671"/>
                  </a:lnTo>
                  <a:lnTo>
                    <a:pt x="22" y="666"/>
                  </a:lnTo>
                  <a:lnTo>
                    <a:pt x="20" y="663"/>
                  </a:lnTo>
                  <a:lnTo>
                    <a:pt x="16" y="643"/>
                  </a:lnTo>
                  <a:lnTo>
                    <a:pt x="14" y="620"/>
                  </a:lnTo>
                  <a:lnTo>
                    <a:pt x="11" y="594"/>
                  </a:lnTo>
                  <a:lnTo>
                    <a:pt x="9" y="568"/>
                  </a:lnTo>
                  <a:lnTo>
                    <a:pt x="6" y="543"/>
                  </a:lnTo>
                  <a:lnTo>
                    <a:pt x="4" y="521"/>
                  </a:lnTo>
                  <a:lnTo>
                    <a:pt x="2" y="504"/>
                  </a:lnTo>
                  <a:lnTo>
                    <a:pt x="1" y="492"/>
                  </a:lnTo>
                  <a:lnTo>
                    <a:pt x="1" y="487"/>
                  </a:lnTo>
                  <a:lnTo>
                    <a:pt x="0" y="466"/>
                  </a:lnTo>
                  <a:lnTo>
                    <a:pt x="0" y="444"/>
                  </a:lnTo>
                  <a:lnTo>
                    <a:pt x="1" y="419"/>
                  </a:lnTo>
                  <a:lnTo>
                    <a:pt x="2" y="393"/>
                  </a:lnTo>
                  <a:lnTo>
                    <a:pt x="6" y="366"/>
                  </a:lnTo>
                  <a:lnTo>
                    <a:pt x="12" y="339"/>
                  </a:lnTo>
                  <a:lnTo>
                    <a:pt x="20" y="313"/>
                  </a:lnTo>
                  <a:lnTo>
                    <a:pt x="30" y="287"/>
                  </a:lnTo>
                  <a:lnTo>
                    <a:pt x="43" y="262"/>
                  </a:lnTo>
                  <a:lnTo>
                    <a:pt x="59" y="239"/>
                  </a:lnTo>
                  <a:lnTo>
                    <a:pt x="78" y="218"/>
                  </a:lnTo>
                  <a:lnTo>
                    <a:pt x="101" y="200"/>
                  </a:lnTo>
                  <a:lnTo>
                    <a:pt x="129" y="185"/>
                  </a:lnTo>
                  <a:lnTo>
                    <a:pt x="161" y="175"/>
                  </a:lnTo>
                  <a:lnTo>
                    <a:pt x="205" y="162"/>
                  </a:lnTo>
                  <a:lnTo>
                    <a:pt x="249" y="148"/>
                  </a:lnTo>
                  <a:lnTo>
                    <a:pt x="290" y="133"/>
                  </a:lnTo>
                  <a:lnTo>
                    <a:pt x="329" y="116"/>
                  </a:lnTo>
                  <a:lnTo>
                    <a:pt x="366" y="100"/>
                  </a:lnTo>
                  <a:lnTo>
                    <a:pt x="400" y="84"/>
                  </a:lnTo>
                  <a:lnTo>
                    <a:pt x="432" y="68"/>
                  </a:lnTo>
                  <a:lnTo>
                    <a:pt x="459" y="52"/>
                  </a:lnTo>
                  <a:lnTo>
                    <a:pt x="484" y="38"/>
                  </a:lnTo>
                  <a:lnTo>
                    <a:pt x="505" y="26"/>
                  </a:lnTo>
                  <a:lnTo>
                    <a:pt x="521" y="15"/>
                  </a:lnTo>
                  <a:lnTo>
                    <a:pt x="533" y="7"/>
                  </a:lnTo>
                  <a:lnTo>
                    <a:pt x="541" y="2"/>
                  </a:lnTo>
                  <a:lnTo>
                    <a:pt x="5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  <p:sp>
          <p:nvSpPr>
            <p:cNvPr id="182" name="Freeform 22">
              <a:extLst>
                <a:ext uri="{FF2B5EF4-FFF2-40B4-BE49-F238E27FC236}">
                  <a16:creationId xmlns:a16="http://schemas.microsoft.com/office/drawing/2014/main" id="{F6CB6A29-B683-46BF-A7ED-6C6C9CECF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6" y="2451"/>
              <a:ext cx="616" cy="296"/>
            </a:xfrm>
            <a:custGeom>
              <a:avLst/>
              <a:gdLst>
                <a:gd name="T0" fmla="*/ 771 w 1850"/>
                <a:gd name="T1" fmla="*/ 552 h 888"/>
                <a:gd name="T2" fmla="*/ 829 w 1850"/>
                <a:gd name="T3" fmla="*/ 337 h 888"/>
                <a:gd name="T4" fmla="*/ 798 w 1850"/>
                <a:gd name="T5" fmla="*/ 238 h 888"/>
                <a:gd name="T6" fmla="*/ 818 w 1850"/>
                <a:gd name="T7" fmla="*/ 180 h 888"/>
                <a:gd name="T8" fmla="*/ 864 w 1850"/>
                <a:gd name="T9" fmla="*/ 152 h 888"/>
                <a:gd name="T10" fmla="*/ 908 w 1850"/>
                <a:gd name="T11" fmla="*/ 144 h 888"/>
                <a:gd name="T12" fmla="*/ 928 w 1850"/>
                <a:gd name="T13" fmla="*/ 143 h 888"/>
                <a:gd name="T14" fmla="*/ 963 w 1850"/>
                <a:gd name="T15" fmla="*/ 146 h 888"/>
                <a:gd name="T16" fmla="*/ 1011 w 1850"/>
                <a:gd name="T17" fmla="*/ 162 h 888"/>
                <a:gd name="T18" fmla="*/ 1047 w 1850"/>
                <a:gd name="T19" fmla="*/ 204 h 888"/>
                <a:gd name="T20" fmla="*/ 1045 w 1850"/>
                <a:gd name="T21" fmla="*/ 281 h 888"/>
                <a:gd name="T22" fmla="*/ 977 w 1850"/>
                <a:gd name="T23" fmla="*/ 406 h 888"/>
                <a:gd name="T24" fmla="*/ 1106 w 1850"/>
                <a:gd name="T25" fmla="*/ 466 h 888"/>
                <a:gd name="T26" fmla="*/ 1278 w 1850"/>
                <a:gd name="T27" fmla="*/ 16 h 888"/>
                <a:gd name="T28" fmla="*/ 1377 w 1850"/>
                <a:gd name="T29" fmla="*/ 74 h 888"/>
                <a:gd name="T30" fmla="*/ 1532 w 1850"/>
                <a:gd name="T31" fmla="*/ 146 h 888"/>
                <a:gd name="T32" fmla="*/ 1709 w 1850"/>
                <a:gd name="T33" fmla="*/ 204 h 888"/>
                <a:gd name="T34" fmla="*/ 1803 w 1850"/>
                <a:gd name="T35" fmla="*/ 287 h 888"/>
                <a:gd name="T36" fmla="*/ 1844 w 1850"/>
                <a:gd name="T37" fmla="*/ 403 h 888"/>
                <a:gd name="T38" fmla="*/ 1850 w 1850"/>
                <a:gd name="T39" fmla="*/ 514 h 888"/>
                <a:gd name="T40" fmla="*/ 1846 w 1850"/>
                <a:gd name="T41" fmla="*/ 567 h 888"/>
                <a:gd name="T42" fmla="*/ 1836 w 1850"/>
                <a:gd name="T43" fmla="*/ 663 h 888"/>
                <a:gd name="T44" fmla="*/ 1825 w 1850"/>
                <a:gd name="T45" fmla="*/ 732 h 888"/>
                <a:gd name="T46" fmla="*/ 1756 w 1850"/>
                <a:gd name="T47" fmla="*/ 769 h 888"/>
                <a:gd name="T48" fmla="*/ 1600 w 1850"/>
                <a:gd name="T49" fmla="*/ 836 h 888"/>
                <a:gd name="T50" fmla="*/ 1402 w 1850"/>
                <a:gd name="T51" fmla="*/ 859 h 888"/>
                <a:gd name="T52" fmla="*/ 1288 w 1850"/>
                <a:gd name="T53" fmla="*/ 811 h 888"/>
                <a:gd name="T54" fmla="*/ 1160 w 1850"/>
                <a:gd name="T55" fmla="*/ 867 h 888"/>
                <a:gd name="T56" fmla="*/ 1118 w 1850"/>
                <a:gd name="T57" fmla="*/ 758 h 888"/>
                <a:gd name="T58" fmla="*/ 1015 w 1850"/>
                <a:gd name="T59" fmla="*/ 687 h 888"/>
                <a:gd name="T60" fmla="*/ 805 w 1850"/>
                <a:gd name="T61" fmla="*/ 696 h 888"/>
                <a:gd name="T62" fmla="*/ 718 w 1850"/>
                <a:gd name="T63" fmla="*/ 785 h 888"/>
                <a:gd name="T64" fmla="*/ 692 w 1850"/>
                <a:gd name="T65" fmla="*/ 866 h 888"/>
                <a:gd name="T66" fmla="*/ 612 w 1850"/>
                <a:gd name="T67" fmla="*/ 817 h 888"/>
                <a:gd name="T68" fmla="*/ 501 w 1850"/>
                <a:gd name="T69" fmla="*/ 821 h 888"/>
                <a:gd name="T70" fmla="*/ 358 w 1850"/>
                <a:gd name="T71" fmla="*/ 869 h 888"/>
                <a:gd name="T72" fmla="*/ 161 w 1850"/>
                <a:gd name="T73" fmla="*/ 799 h 888"/>
                <a:gd name="T74" fmla="*/ 49 w 1850"/>
                <a:gd name="T75" fmla="*/ 744 h 888"/>
                <a:gd name="T76" fmla="*/ 19 w 1850"/>
                <a:gd name="T77" fmla="*/ 708 h 888"/>
                <a:gd name="T78" fmla="*/ 8 w 1850"/>
                <a:gd name="T79" fmla="*/ 609 h 888"/>
                <a:gd name="T80" fmla="*/ 2 w 1850"/>
                <a:gd name="T81" fmla="*/ 539 h 888"/>
                <a:gd name="T82" fmla="*/ 0 w 1850"/>
                <a:gd name="T83" fmla="*/ 459 h 888"/>
                <a:gd name="T84" fmla="*/ 21 w 1850"/>
                <a:gd name="T85" fmla="*/ 343 h 888"/>
                <a:gd name="T86" fmla="*/ 86 w 1850"/>
                <a:gd name="T87" fmla="*/ 239 h 888"/>
                <a:gd name="T88" fmla="*/ 225 w 1850"/>
                <a:gd name="T89" fmla="*/ 178 h 888"/>
                <a:gd name="T90" fmla="*/ 401 w 1850"/>
                <a:gd name="T91" fmla="*/ 110 h 888"/>
                <a:gd name="T92" fmla="*/ 531 w 1850"/>
                <a:gd name="T93" fmla="*/ 42 h 888"/>
                <a:gd name="T94" fmla="*/ 594 w 1850"/>
                <a:gd name="T95" fmla="*/ 3 h 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850" h="888">
                  <a:moveTo>
                    <a:pt x="597" y="0"/>
                  </a:moveTo>
                  <a:lnTo>
                    <a:pt x="744" y="466"/>
                  </a:lnTo>
                  <a:lnTo>
                    <a:pt x="771" y="554"/>
                  </a:lnTo>
                  <a:lnTo>
                    <a:pt x="771" y="552"/>
                  </a:lnTo>
                  <a:lnTo>
                    <a:pt x="796" y="627"/>
                  </a:lnTo>
                  <a:lnTo>
                    <a:pt x="874" y="406"/>
                  </a:lnTo>
                  <a:lnTo>
                    <a:pt x="849" y="370"/>
                  </a:lnTo>
                  <a:lnTo>
                    <a:pt x="829" y="337"/>
                  </a:lnTo>
                  <a:lnTo>
                    <a:pt x="816" y="308"/>
                  </a:lnTo>
                  <a:lnTo>
                    <a:pt x="806" y="281"/>
                  </a:lnTo>
                  <a:lnTo>
                    <a:pt x="801" y="258"/>
                  </a:lnTo>
                  <a:lnTo>
                    <a:pt x="798" y="238"/>
                  </a:lnTo>
                  <a:lnTo>
                    <a:pt x="800" y="219"/>
                  </a:lnTo>
                  <a:lnTo>
                    <a:pt x="803" y="204"/>
                  </a:lnTo>
                  <a:lnTo>
                    <a:pt x="809" y="191"/>
                  </a:lnTo>
                  <a:lnTo>
                    <a:pt x="818" y="180"/>
                  </a:lnTo>
                  <a:lnTo>
                    <a:pt x="828" y="170"/>
                  </a:lnTo>
                  <a:lnTo>
                    <a:pt x="839" y="162"/>
                  </a:lnTo>
                  <a:lnTo>
                    <a:pt x="852" y="156"/>
                  </a:lnTo>
                  <a:lnTo>
                    <a:pt x="864" y="152"/>
                  </a:lnTo>
                  <a:lnTo>
                    <a:pt x="876" y="149"/>
                  </a:lnTo>
                  <a:lnTo>
                    <a:pt x="887" y="146"/>
                  </a:lnTo>
                  <a:lnTo>
                    <a:pt x="899" y="145"/>
                  </a:lnTo>
                  <a:lnTo>
                    <a:pt x="908" y="144"/>
                  </a:lnTo>
                  <a:lnTo>
                    <a:pt x="916" y="143"/>
                  </a:lnTo>
                  <a:lnTo>
                    <a:pt x="922" y="143"/>
                  </a:lnTo>
                  <a:lnTo>
                    <a:pt x="925" y="143"/>
                  </a:lnTo>
                  <a:lnTo>
                    <a:pt x="928" y="143"/>
                  </a:lnTo>
                  <a:lnTo>
                    <a:pt x="934" y="144"/>
                  </a:lnTo>
                  <a:lnTo>
                    <a:pt x="942" y="144"/>
                  </a:lnTo>
                  <a:lnTo>
                    <a:pt x="952" y="145"/>
                  </a:lnTo>
                  <a:lnTo>
                    <a:pt x="963" y="146"/>
                  </a:lnTo>
                  <a:lnTo>
                    <a:pt x="974" y="149"/>
                  </a:lnTo>
                  <a:lnTo>
                    <a:pt x="986" y="152"/>
                  </a:lnTo>
                  <a:lnTo>
                    <a:pt x="999" y="157"/>
                  </a:lnTo>
                  <a:lnTo>
                    <a:pt x="1011" y="162"/>
                  </a:lnTo>
                  <a:lnTo>
                    <a:pt x="1022" y="171"/>
                  </a:lnTo>
                  <a:lnTo>
                    <a:pt x="1032" y="180"/>
                  </a:lnTo>
                  <a:lnTo>
                    <a:pt x="1041" y="191"/>
                  </a:lnTo>
                  <a:lnTo>
                    <a:pt x="1047" y="204"/>
                  </a:lnTo>
                  <a:lnTo>
                    <a:pt x="1051" y="221"/>
                  </a:lnTo>
                  <a:lnTo>
                    <a:pt x="1052" y="238"/>
                  </a:lnTo>
                  <a:lnTo>
                    <a:pt x="1050" y="259"/>
                  </a:lnTo>
                  <a:lnTo>
                    <a:pt x="1045" y="281"/>
                  </a:lnTo>
                  <a:lnTo>
                    <a:pt x="1035" y="308"/>
                  </a:lnTo>
                  <a:lnTo>
                    <a:pt x="1020" y="337"/>
                  </a:lnTo>
                  <a:lnTo>
                    <a:pt x="1001" y="370"/>
                  </a:lnTo>
                  <a:lnTo>
                    <a:pt x="977" y="406"/>
                  </a:lnTo>
                  <a:lnTo>
                    <a:pt x="1054" y="627"/>
                  </a:lnTo>
                  <a:lnTo>
                    <a:pt x="1078" y="552"/>
                  </a:lnTo>
                  <a:lnTo>
                    <a:pt x="1079" y="554"/>
                  </a:lnTo>
                  <a:lnTo>
                    <a:pt x="1106" y="466"/>
                  </a:lnTo>
                  <a:lnTo>
                    <a:pt x="1254" y="0"/>
                  </a:lnTo>
                  <a:lnTo>
                    <a:pt x="1256" y="3"/>
                  </a:lnTo>
                  <a:lnTo>
                    <a:pt x="1265" y="8"/>
                  </a:lnTo>
                  <a:lnTo>
                    <a:pt x="1278" y="16"/>
                  </a:lnTo>
                  <a:lnTo>
                    <a:pt x="1296" y="29"/>
                  </a:lnTo>
                  <a:lnTo>
                    <a:pt x="1319" y="42"/>
                  </a:lnTo>
                  <a:lnTo>
                    <a:pt x="1346" y="57"/>
                  </a:lnTo>
                  <a:lnTo>
                    <a:pt x="1377" y="74"/>
                  </a:lnTo>
                  <a:lnTo>
                    <a:pt x="1411" y="92"/>
                  </a:lnTo>
                  <a:lnTo>
                    <a:pt x="1449" y="110"/>
                  </a:lnTo>
                  <a:lnTo>
                    <a:pt x="1489" y="128"/>
                  </a:lnTo>
                  <a:lnTo>
                    <a:pt x="1532" y="146"/>
                  </a:lnTo>
                  <a:lnTo>
                    <a:pt x="1578" y="162"/>
                  </a:lnTo>
                  <a:lnTo>
                    <a:pt x="1625" y="178"/>
                  </a:lnTo>
                  <a:lnTo>
                    <a:pt x="1674" y="192"/>
                  </a:lnTo>
                  <a:lnTo>
                    <a:pt x="1709" y="204"/>
                  </a:lnTo>
                  <a:lnTo>
                    <a:pt x="1739" y="219"/>
                  </a:lnTo>
                  <a:lnTo>
                    <a:pt x="1765" y="239"/>
                  </a:lnTo>
                  <a:lnTo>
                    <a:pt x="1786" y="263"/>
                  </a:lnTo>
                  <a:lnTo>
                    <a:pt x="1803" y="287"/>
                  </a:lnTo>
                  <a:lnTo>
                    <a:pt x="1818" y="315"/>
                  </a:lnTo>
                  <a:lnTo>
                    <a:pt x="1829" y="343"/>
                  </a:lnTo>
                  <a:lnTo>
                    <a:pt x="1838" y="373"/>
                  </a:lnTo>
                  <a:lnTo>
                    <a:pt x="1844" y="403"/>
                  </a:lnTo>
                  <a:lnTo>
                    <a:pt x="1848" y="432"/>
                  </a:lnTo>
                  <a:lnTo>
                    <a:pt x="1849" y="461"/>
                  </a:lnTo>
                  <a:lnTo>
                    <a:pt x="1850" y="488"/>
                  </a:lnTo>
                  <a:lnTo>
                    <a:pt x="1850" y="514"/>
                  </a:lnTo>
                  <a:lnTo>
                    <a:pt x="1849" y="536"/>
                  </a:lnTo>
                  <a:lnTo>
                    <a:pt x="1848" y="540"/>
                  </a:lnTo>
                  <a:lnTo>
                    <a:pt x="1848" y="551"/>
                  </a:lnTo>
                  <a:lnTo>
                    <a:pt x="1846" y="567"/>
                  </a:lnTo>
                  <a:lnTo>
                    <a:pt x="1844" y="587"/>
                  </a:lnTo>
                  <a:lnTo>
                    <a:pt x="1841" y="611"/>
                  </a:lnTo>
                  <a:lnTo>
                    <a:pt x="1840" y="637"/>
                  </a:lnTo>
                  <a:lnTo>
                    <a:pt x="1836" y="663"/>
                  </a:lnTo>
                  <a:lnTo>
                    <a:pt x="1834" y="687"/>
                  </a:lnTo>
                  <a:lnTo>
                    <a:pt x="1831" y="710"/>
                  </a:lnTo>
                  <a:lnTo>
                    <a:pt x="1828" y="729"/>
                  </a:lnTo>
                  <a:lnTo>
                    <a:pt x="1825" y="732"/>
                  </a:lnTo>
                  <a:lnTo>
                    <a:pt x="1817" y="737"/>
                  </a:lnTo>
                  <a:lnTo>
                    <a:pt x="1802" y="745"/>
                  </a:lnTo>
                  <a:lnTo>
                    <a:pt x="1782" y="757"/>
                  </a:lnTo>
                  <a:lnTo>
                    <a:pt x="1756" y="769"/>
                  </a:lnTo>
                  <a:lnTo>
                    <a:pt x="1725" y="784"/>
                  </a:lnTo>
                  <a:lnTo>
                    <a:pt x="1688" y="801"/>
                  </a:lnTo>
                  <a:lnTo>
                    <a:pt x="1647" y="817"/>
                  </a:lnTo>
                  <a:lnTo>
                    <a:pt x="1600" y="836"/>
                  </a:lnTo>
                  <a:lnTo>
                    <a:pt x="1548" y="853"/>
                  </a:lnTo>
                  <a:lnTo>
                    <a:pt x="1491" y="871"/>
                  </a:lnTo>
                  <a:lnTo>
                    <a:pt x="1429" y="888"/>
                  </a:lnTo>
                  <a:lnTo>
                    <a:pt x="1402" y="859"/>
                  </a:lnTo>
                  <a:lnTo>
                    <a:pt x="1377" y="838"/>
                  </a:lnTo>
                  <a:lnTo>
                    <a:pt x="1350" y="823"/>
                  </a:lnTo>
                  <a:lnTo>
                    <a:pt x="1320" y="815"/>
                  </a:lnTo>
                  <a:lnTo>
                    <a:pt x="1288" y="811"/>
                  </a:lnTo>
                  <a:lnTo>
                    <a:pt x="1256" y="815"/>
                  </a:lnTo>
                  <a:lnTo>
                    <a:pt x="1224" y="825"/>
                  </a:lnTo>
                  <a:lnTo>
                    <a:pt x="1196" y="841"/>
                  </a:lnTo>
                  <a:lnTo>
                    <a:pt x="1160" y="867"/>
                  </a:lnTo>
                  <a:lnTo>
                    <a:pt x="1146" y="862"/>
                  </a:lnTo>
                  <a:lnTo>
                    <a:pt x="1140" y="819"/>
                  </a:lnTo>
                  <a:lnTo>
                    <a:pt x="1131" y="786"/>
                  </a:lnTo>
                  <a:lnTo>
                    <a:pt x="1118" y="758"/>
                  </a:lnTo>
                  <a:lnTo>
                    <a:pt x="1098" y="733"/>
                  </a:lnTo>
                  <a:lnTo>
                    <a:pt x="1073" y="712"/>
                  </a:lnTo>
                  <a:lnTo>
                    <a:pt x="1046" y="697"/>
                  </a:lnTo>
                  <a:lnTo>
                    <a:pt x="1015" y="687"/>
                  </a:lnTo>
                  <a:lnTo>
                    <a:pt x="983" y="684"/>
                  </a:lnTo>
                  <a:lnTo>
                    <a:pt x="868" y="684"/>
                  </a:lnTo>
                  <a:lnTo>
                    <a:pt x="834" y="686"/>
                  </a:lnTo>
                  <a:lnTo>
                    <a:pt x="805" y="696"/>
                  </a:lnTo>
                  <a:lnTo>
                    <a:pt x="776" y="712"/>
                  </a:lnTo>
                  <a:lnTo>
                    <a:pt x="753" y="732"/>
                  </a:lnTo>
                  <a:lnTo>
                    <a:pt x="733" y="757"/>
                  </a:lnTo>
                  <a:lnTo>
                    <a:pt x="718" y="785"/>
                  </a:lnTo>
                  <a:lnTo>
                    <a:pt x="709" y="817"/>
                  </a:lnTo>
                  <a:lnTo>
                    <a:pt x="701" y="863"/>
                  </a:lnTo>
                  <a:lnTo>
                    <a:pt x="697" y="864"/>
                  </a:lnTo>
                  <a:lnTo>
                    <a:pt x="692" y="866"/>
                  </a:lnTo>
                  <a:lnTo>
                    <a:pt x="657" y="840"/>
                  </a:lnTo>
                  <a:lnTo>
                    <a:pt x="656" y="840"/>
                  </a:lnTo>
                  <a:lnTo>
                    <a:pt x="634" y="826"/>
                  </a:lnTo>
                  <a:lnTo>
                    <a:pt x="612" y="817"/>
                  </a:lnTo>
                  <a:lnTo>
                    <a:pt x="587" y="811"/>
                  </a:lnTo>
                  <a:lnTo>
                    <a:pt x="562" y="809"/>
                  </a:lnTo>
                  <a:lnTo>
                    <a:pt x="531" y="812"/>
                  </a:lnTo>
                  <a:lnTo>
                    <a:pt x="501" y="821"/>
                  </a:lnTo>
                  <a:lnTo>
                    <a:pt x="474" y="836"/>
                  </a:lnTo>
                  <a:lnTo>
                    <a:pt x="449" y="856"/>
                  </a:lnTo>
                  <a:lnTo>
                    <a:pt x="420" y="885"/>
                  </a:lnTo>
                  <a:lnTo>
                    <a:pt x="358" y="869"/>
                  </a:lnTo>
                  <a:lnTo>
                    <a:pt x="301" y="852"/>
                  </a:lnTo>
                  <a:lnTo>
                    <a:pt x="249" y="833"/>
                  </a:lnTo>
                  <a:lnTo>
                    <a:pt x="203" y="816"/>
                  </a:lnTo>
                  <a:lnTo>
                    <a:pt x="161" y="799"/>
                  </a:lnTo>
                  <a:lnTo>
                    <a:pt x="125" y="783"/>
                  </a:lnTo>
                  <a:lnTo>
                    <a:pt x="94" y="768"/>
                  </a:lnTo>
                  <a:lnTo>
                    <a:pt x="68" y="754"/>
                  </a:lnTo>
                  <a:lnTo>
                    <a:pt x="49" y="744"/>
                  </a:lnTo>
                  <a:lnTo>
                    <a:pt x="34" y="736"/>
                  </a:lnTo>
                  <a:lnTo>
                    <a:pt x="25" y="731"/>
                  </a:lnTo>
                  <a:lnTo>
                    <a:pt x="21" y="728"/>
                  </a:lnTo>
                  <a:lnTo>
                    <a:pt x="19" y="708"/>
                  </a:lnTo>
                  <a:lnTo>
                    <a:pt x="16" y="686"/>
                  </a:lnTo>
                  <a:lnTo>
                    <a:pt x="13" y="660"/>
                  </a:lnTo>
                  <a:lnTo>
                    <a:pt x="10" y="634"/>
                  </a:lnTo>
                  <a:lnTo>
                    <a:pt x="8" y="609"/>
                  </a:lnTo>
                  <a:lnTo>
                    <a:pt x="5" y="586"/>
                  </a:lnTo>
                  <a:lnTo>
                    <a:pt x="4" y="566"/>
                  </a:lnTo>
                  <a:lnTo>
                    <a:pt x="3" y="550"/>
                  </a:lnTo>
                  <a:lnTo>
                    <a:pt x="2" y="539"/>
                  </a:lnTo>
                  <a:lnTo>
                    <a:pt x="2" y="535"/>
                  </a:lnTo>
                  <a:lnTo>
                    <a:pt x="0" y="513"/>
                  </a:lnTo>
                  <a:lnTo>
                    <a:pt x="0" y="487"/>
                  </a:lnTo>
                  <a:lnTo>
                    <a:pt x="0" y="459"/>
                  </a:lnTo>
                  <a:lnTo>
                    <a:pt x="3" y="431"/>
                  </a:lnTo>
                  <a:lnTo>
                    <a:pt x="6" y="401"/>
                  </a:lnTo>
                  <a:lnTo>
                    <a:pt x="13" y="373"/>
                  </a:lnTo>
                  <a:lnTo>
                    <a:pt x="21" y="343"/>
                  </a:lnTo>
                  <a:lnTo>
                    <a:pt x="32" y="315"/>
                  </a:lnTo>
                  <a:lnTo>
                    <a:pt x="47" y="287"/>
                  </a:lnTo>
                  <a:lnTo>
                    <a:pt x="65" y="263"/>
                  </a:lnTo>
                  <a:lnTo>
                    <a:pt x="86" y="239"/>
                  </a:lnTo>
                  <a:lnTo>
                    <a:pt x="112" y="219"/>
                  </a:lnTo>
                  <a:lnTo>
                    <a:pt x="141" y="204"/>
                  </a:lnTo>
                  <a:lnTo>
                    <a:pt x="176" y="192"/>
                  </a:lnTo>
                  <a:lnTo>
                    <a:pt x="225" y="178"/>
                  </a:lnTo>
                  <a:lnTo>
                    <a:pt x="273" y="162"/>
                  </a:lnTo>
                  <a:lnTo>
                    <a:pt x="318" y="146"/>
                  </a:lnTo>
                  <a:lnTo>
                    <a:pt x="360" y="128"/>
                  </a:lnTo>
                  <a:lnTo>
                    <a:pt x="401" y="110"/>
                  </a:lnTo>
                  <a:lnTo>
                    <a:pt x="440" y="92"/>
                  </a:lnTo>
                  <a:lnTo>
                    <a:pt x="473" y="74"/>
                  </a:lnTo>
                  <a:lnTo>
                    <a:pt x="504" y="57"/>
                  </a:lnTo>
                  <a:lnTo>
                    <a:pt x="531" y="42"/>
                  </a:lnTo>
                  <a:lnTo>
                    <a:pt x="553" y="29"/>
                  </a:lnTo>
                  <a:lnTo>
                    <a:pt x="572" y="16"/>
                  </a:lnTo>
                  <a:lnTo>
                    <a:pt x="586" y="8"/>
                  </a:lnTo>
                  <a:lnTo>
                    <a:pt x="594" y="3"/>
                  </a:lnTo>
                  <a:lnTo>
                    <a:pt x="5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</p:grpSp>
      <p:grpSp>
        <p:nvGrpSpPr>
          <p:cNvPr id="183" name="Group 41">
            <a:extLst>
              <a:ext uri="{FF2B5EF4-FFF2-40B4-BE49-F238E27FC236}">
                <a16:creationId xmlns:a16="http://schemas.microsoft.com/office/drawing/2014/main" id="{8D7F6754-1A79-4430-B078-844401685E11}"/>
              </a:ext>
            </a:extLst>
          </p:cNvPr>
          <p:cNvGrpSpPr/>
          <p:nvPr/>
        </p:nvGrpSpPr>
        <p:grpSpPr>
          <a:xfrm>
            <a:off x="19373809" y="10595798"/>
            <a:ext cx="724963" cy="867108"/>
            <a:chOff x="6410325" y="5254625"/>
            <a:chExt cx="242888" cy="290513"/>
          </a:xfrm>
          <a:solidFill>
            <a:srgbClr val="002060"/>
          </a:solidFill>
        </p:grpSpPr>
        <p:sp>
          <p:nvSpPr>
            <p:cNvPr id="184" name="Freeform 1406">
              <a:extLst>
                <a:ext uri="{FF2B5EF4-FFF2-40B4-BE49-F238E27FC236}">
                  <a16:creationId xmlns:a16="http://schemas.microsoft.com/office/drawing/2014/main" id="{7373C5D8-EB1F-427C-92D1-1A1221C1EB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4000" y="5511800"/>
              <a:ext cx="30163" cy="33338"/>
            </a:xfrm>
            <a:custGeom>
              <a:avLst/>
              <a:gdLst>
                <a:gd name="T0" fmla="*/ 0 w 339"/>
                <a:gd name="T1" fmla="*/ 0 h 384"/>
                <a:gd name="T2" fmla="*/ 338 w 339"/>
                <a:gd name="T3" fmla="*/ 0 h 384"/>
                <a:gd name="T4" fmla="*/ 339 w 339"/>
                <a:gd name="T5" fmla="*/ 215 h 384"/>
                <a:gd name="T6" fmla="*/ 336 w 339"/>
                <a:gd name="T7" fmla="*/ 245 h 384"/>
                <a:gd name="T8" fmla="*/ 328 w 339"/>
                <a:gd name="T9" fmla="*/ 274 h 384"/>
                <a:gd name="T10" fmla="*/ 316 w 339"/>
                <a:gd name="T11" fmla="*/ 301 h 384"/>
                <a:gd name="T12" fmla="*/ 298 w 339"/>
                <a:gd name="T13" fmla="*/ 324 h 384"/>
                <a:gd name="T14" fmla="*/ 278 w 339"/>
                <a:gd name="T15" fmla="*/ 344 h 384"/>
                <a:gd name="T16" fmla="*/ 255 w 339"/>
                <a:gd name="T17" fmla="*/ 361 h 384"/>
                <a:gd name="T18" fmla="*/ 229 w 339"/>
                <a:gd name="T19" fmla="*/ 373 h 384"/>
                <a:gd name="T20" fmla="*/ 200 w 339"/>
                <a:gd name="T21" fmla="*/ 381 h 384"/>
                <a:gd name="T22" fmla="*/ 170 w 339"/>
                <a:gd name="T23" fmla="*/ 384 h 384"/>
                <a:gd name="T24" fmla="*/ 170 w 339"/>
                <a:gd name="T25" fmla="*/ 384 h 384"/>
                <a:gd name="T26" fmla="*/ 140 w 339"/>
                <a:gd name="T27" fmla="*/ 381 h 384"/>
                <a:gd name="T28" fmla="*/ 110 w 339"/>
                <a:gd name="T29" fmla="*/ 374 h 384"/>
                <a:gd name="T30" fmla="*/ 84 w 339"/>
                <a:gd name="T31" fmla="*/ 361 h 384"/>
                <a:gd name="T32" fmla="*/ 61 w 339"/>
                <a:gd name="T33" fmla="*/ 345 h 384"/>
                <a:gd name="T34" fmla="*/ 41 w 339"/>
                <a:gd name="T35" fmla="*/ 325 h 384"/>
                <a:gd name="T36" fmla="*/ 24 w 339"/>
                <a:gd name="T37" fmla="*/ 301 h 384"/>
                <a:gd name="T38" fmla="*/ 12 w 339"/>
                <a:gd name="T39" fmla="*/ 275 h 384"/>
                <a:gd name="T40" fmla="*/ 4 w 339"/>
                <a:gd name="T41" fmla="*/ 246 h 384"/>
                <a:gd name="T42" fmla="*/ 1 w 339"/>
                <a:gd name="T43" fmla="*/ 216 h 384"/>
                <a:gd name="T44" fmla="*/ 0 w 339"/>
                <a:gd name="T45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39" h="384">
                  <a:moveTo>
                    <a:pt x="0" y="0"/>
                  </a:moveTo>
                  <a:lnTo>
                    <a:pt x="338" y="0"/>
                  </a:lnTo>
                  <a:lnTo>
                    <a:pt x="339" y="215"/>
                  </a:lnTo>
                  <a:lnTo>
                    <a:pt x="336" y="245"/>
                  </a:lnTo>
                  <a:lnTo>
                    <a:pt x="328" y="274"/>
                  </a:lnTo>
                  <a:lnTo>
                    <a:pt x="316" y="301"/>
                  </a:lnTo>
                  <a:lnTo>
                    <a:pt x="298" y="324"/>
                  </a:lnTo>
                  <a:lnTo>
                    <a:pt x="278" y="344"/>
                  </a:lnTo>
                  <a:lnTo>
                    <a:pt x="255" y="361"/>
                  </a:lnTo>
                  <a:lnTo>
                    <a:pt x="229" y="373"/>
                  </a:lnTo>
                  <a:lnTo>
                    <a:pt x="200" y="381"/>
                  </a:lnTo>
                  <a:lnTo>
                    <a:pt x="170" y="384"/>
                  </a:lnTo>
                  <a:lnTo>
                    <a:pt x="170" y="384"/>
                  </a:lnTo>
                  <a:lnTo>
                    <a:pt x="140" y="381"/>
                  </a:lnTo>
                  <a:lnTo>
                    <a:pt x="110" y="374"/>
                  </a:lnTo>
                  <a:lnTo>
                    <a:pt x="84" y="361"/>
                  </a:lnTo>
                  <a:lnTo>
                    <a:pt x="61" y="345"/>
                  </a:lnTo>
                  <a:lnTo>
                    <a:pt x="41" y="325"/>
                  </a:lnTo>
                  <a:lnTo>
                    <a:pt x="24" y="301"/>
                  </a:lnTo>
                  <a:lnTo>
                    <a:pt x="12" y="275"/>
                  </a:lnTo>
                  <a:lnTo>
                    <a:pt x="4" y="246"/>
                  </a:lnTo>
                  <a:lnTo>
                    <a:pt x="1" y="21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  <p:sp>
          <p:nvSpPr>
            <p:cNvPr id="185" name="Freeform 1407">
              <a:extLst>
                <a:ext uri="{FF2B5EF4-FFF2-40B4-BE49-F238E27FC236}">
                  <a16:creationId xmlns:a16="http://schemas.microsoft.com/office/drawing/2014/main" id="{A841005A-1937-4DD4-8B38-348B17C7F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7488" y="5508625"/>
              <a:ext cx="30163" cy="36513"/>
            </a:xfrm>
            <a:custGeom>
              <a:avLst/>
              <a:gdLst>
                <a:gd name="T0" fmla="*/ 0 w 338"/>
                <a:gd name="T1" fmla="*/ 0 h 428"/>
                <a:gd name="T2" fmla="*/ 27 w 338"/>
                <a:gd name="T3" fmla="*/ 18 h 428"/>
                <a:gd name="T4" fmla="*/ 58 w 338"/>
                <a:gd name="T5" fmla="*/ 33 h 428"/>
                <a:gd name="T6" fmla="*/ 89 w 338"/>
                <a:gd name="T7" fmla="*/ 41 h 428"/>
                <a:gd name="T8" fmla="*/ 123 w 338"/>
                <a:gd name="T9" fmla="*/ 44 h 428"/>
                <a:gd name="T10" fmla="*/ 338 w 338"/>
                <a:gd name="T11" fmla="*/ 44 h 428"/>
                <a:gd name="T12" fmla="*/ 338 w 338"/>
                <a:gd name="T13" fmla="*/ 259 h 428"/>
                <a:gd name="T14" fmla="*/ 335 w 338"/>
                <a:gd name="T15" fmla="*/ 289 h 428"/>
                <a:gd name="T16" fmla="*/ 327 w 338"/>
                <a:gd name="T17" fmla="*/ 319 h 428"/>
                <a:gd name="T18" fmla="*/ 315 w 338"/>
                <a:gd name="T19" fmla="*/ 345 h 428"/>
                <a:gd name="T20" fmla="*/ 298 w 338"/>
                <a:gd name="T21" fmla="*/ 368 h 428"/>
                <a:gd name="T22" fmla="*/ 278 w 338"/>
                <a:gd name="T23" fmla="*/ 389 h 428"/>
                <a:gd name="T24" fmla="*/ 255 w 338"/>
                <a:gd name="T25" fmla="*/ 405 h 428"/>
                <a:gd name="T26" fmla="*/ 229 w 338"/>
                <a:gd name="T27" fmla="*/ 418 h 428"/>
                <a:gd name="T28" fmla="*/ 199 w 338"/>
                <a:gd name="T29" fmla="*/ 425 h 428"/>
                <a:gd name="T30" fmla="*/ 169 w 338"/>
                <a:gd name="T31" fmla="*/ 428 h 428"/>
                <a:gd name="T32" fmla="*/ 169 w 338"/>
                <a:gd name="T33" fmla="*/ 428 h 428"/>
                <a:gd name="T34" fmla="*/ 139 w 338"/>
                <a:gd name="T35" fmla="*/ 425 h 428"/>
                <a:gd name="T36" fmla="*/ 111 w 338"/>
                <a:gd name="T37" fmla="*/ 418 h 428"/>
                <a:gd name="T38" fmla="*/ 84 w 338"/>
                <a:gd name="T39" fmla="*/ 405 h 428"/>
                <a:gd name="T40" fmla="*/ 61 w 338"/>
                <a:gd name="T41" fmla="*/ 389 h 428"/>
                <a:gd name="T42" fmla="*/ 41 w 338"/>
                <a:gd name="T43" fmla="*/ 368 h 428"/>
                <a:gd name="T44" fmla="*/ 23 w 338"/>
                <a:gd name="T45" fmla="*/ 345 h 428"/>
                <a:gd name="T46" fmla="*/ 11 w 338"/>
                <a:gd name="T47" fmla="*/ 319 h 428"/>
                <a:gd name="T48" fmla="*/ 3 w 338"/>
                <a:gd name="T49" fmla="*/ 289 h 428"/>
                <a:gd name="T50" fmla="*/ 0 w 338"/>
                <a:gd name="T51" fmla="*/ 259 h 428"/>
                <a:gd name="T52" fmla="*/ 0 w 338"/>
                <a:gd name="T53" fmla="*/ 0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38" h="428">
                  <a:moveTo>
                    <a:pt x="0" y="0"/>
                  </a:moveTo>
                  <a:lnTo>
                    <a:pt x="27" y="18"/>
                  </a:lnTo>
                  <a:lnTo>
                    <a:pt x="58" y="33"/>
                  </a:lnTo>
                  <a:lnTo>
                    <a:pt x="89" y="41"/>
                  </a:lnTo>
                  <a:lnTo>
                    <a:pt x="123" y="44"/>
                  </a:lnTo>
                  <a:lnTo>
                    <a:pt x="338" y="44"/>
                  </a:lnTo>
                  <a:lnTo>
                    <a:pt x="338" y="259"/>
                  </a:lnTo>
                  <a:lnTo>
                    <a:pt x="335" y="289"/>
                  </a:lnTo>
                  <a:lnTo>
                    <a:pt x="327" y="319"/>
                  </a:lnTo>
                  <a:lnTo>
                    <a:pt x="315" y="345"/>
                  </a:lnTo>
                  <a:lnTo>
                    <a:pt x="298" y="368"/>
                  </a:lnTo>
                  <a:lnTo>
                    <a:pt x="278" y="389"/>
                  </a:lnTo>
                  <a:lnTo>
                    <a:pt x="255" y="405"/>
                  </a:lnTo>
                  <a:lnTo>
                    <a:pt x="229" y="418"/>
                  </a:lnTo>
                  <a:lnTo>
                    <a:pt x="199" y="425"/>
                  </a:lnTo>
                  <a:lnTo>
                    <a:pt x="169" y="428"/>
                  </a:lnTo>
                  <a:lnTo>
                    <a:pt x="169" y="428"/>
                  </a:lnTo>
                  <a:lnTo>
                    <a:pt x="139" y="425"/>
                  </a:lnTo>
                  <a:lnTo>
                    <a:pt x="111" y="418"/>
                  </a:lnTo>
                  <a:lnTo>
                    <a:pt x="84" y="405"/>
                  </a:lnTo>
                  <a:lnTo>
                    <a:pt x="61" y="389"/>
                  </a:lnTo>
                  <a:lnTo>
                    <a:pt x="41" y="368"/>
                  </a:lnTo>
                  <a:lnTo>
                    <a:pt x="23" y="345"/>
                  </a:lnTo>
                  <a:lnTo>
                    <a:pt x="11" y="319"/>
                  </a:lnTo>
                  <a:lnTo>
                    <a:pt x="3" y="289"/>
                  </a:lnTo>
                  <a:lnTo>
                    <a:pt x="0" y="25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  <p:sp>
          <p:nvSpPr>
            <p:cNvPr id="186" name="Freeform 1408">
              <a:extLst>
                <a:ext uri="{FF2B5EF4-FFF2-40B4-BE49-F238E27FC236}">
                  <a16:creationId xmlns:a16="http://schemas.microsoft.com/office/drawing/2014/main" id="{6969ACBC-6DDF-4BC6-8B18-69FABE7F1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8263" y="5254625"/>
              <a:ext cx="50800" cy="52388"/>
            </a:xfrm>
            <a:custGeom>
              <a:avLst/>
              <a:gdLst>
                <a:gd name="T0" fmla="*/ 292 w 584"/>
                <a:gd name="T1" fmla="*/ 0 h 582"/>
                <a:gd name="T2" fmla="*/ 335 w 584"/>
                <a:gd name="T3" fmla="*/ 3 h 582"/>
                <a:gd name="T4" fmla="*/ 377 w 584"/>
                <a:gd name="T5" fmla="*/ 12 h 582"/>
                <a:gd name="T6" fmla="*/ 416 w 584"/>
                <a:gd name="T7" fmla="*/ 27 h 582"/>
                <a:gd name="T8" fmla="*/ 451 w 584"/>
                <a:gd name="T9" fmla="*/ 47 h 582"/>
                <a:gd name="T10" fmla="*/ 483 w 584"/>
                <a:gd name="T11" fmla="*/ 71 h 582"/>
                <a:gd name="T12" fmla="*/ 512 w 584"/>
                <a:gd name="T13" fmla="*/ 100 h 582"/>
                <a:gd name="T14" fmla="*/ 537 w 584"/>
                <a:gd name="T15" fmla="*/ 132 h 582"/>
                <a:gd name="T16" fmla="*/ 557 w 584"/>
                <a:gd name="T17" fmla="*/ 168 h 582"/>
                <a:gd name="T18" fmla="*/ 572 w 584"/>
                <a:gd name="T19" fmla="*/ 207 h 582"/>
                <a:gd name="T20" fmla="*/ 581 w 584"/>
                <a:gd name="T21" fmla="*/ 248 h 582"/>
                <a:gd name="T22" fmla="*/ 584 w 584"/>
                <a:gd name="T23" fmla="*/ 291 h 582"/>
                <a:gd name="T24" fmla="*/ 581 w 584"/>
                <a:gd name="T25" fmla="*/ 334 h 582"/>
                <a:gd name="T26" fmla="*/ 572 w 584"/>
                <a:gd name="T27" fmla="*/ 374 h 582"/>
                <a:gd name="T28" fmla="*/ 557 w 584"/>
                <a:gd name="T29" fmla="*/ 414 h 582"/>
                <a:gd name="T30" fmla="*/ 537 w 584"/>
                <a:gd name="T31" fmla="*/ 450 h 582"/>
                <a:gd name="T32" fmla="*/ 512 w 584"/>
                <a:gd name="T33" fmla="*/ 482 h 582"/>
                <a:gd name="T34" fmla="*/ 483 w 584"/>
                <a:gd name="T35" fmla="*/ 510 h 582"/>
                <a:gd name="T36" fmla="*/ 451 w 584"/>
                <a:gd name="T37" fmla="*/ 535 h 582"/>
                <a:gd name="T38" fmla="*/ 416 w 584"/>
                <a:gd name="T39" fmla="*/ 555 h 582"/>
                <a:gd name="T40" fmla="*/ 377 w 584"/>
                <a:gd name="T41" fmla="*/ 569 h 582"/>
                <a:gd name="T42" fmla="*/ 335 w 584"/>
                <a:gd name="T43" fmla="*/ 578 h 582"/>
                <a:gd name="T44" fmla="*/ 292 w 584"/>
                <a:gd name="T45" fmla="*/ 582 h 582"/>
                <a:gd name="T46" fmla="*/ 249 w 584"/>
                <a:gd name="T47" fmla="*/ 578 h 582"/>
                <a:gd name="T48" fmla="*/ 209 w 584"/>
                <a:gd name="T49" fmla="*/ 569 h 582"/>
                <a:gd name="T50" fmla="*/ 169 w 584"/>
                <a:gd name="T51" fmla="*/ 555 h 582"/>
                <a:gd name="T52" fmla="*/ 133 w 584"/>
                <a:gd name="T53" fmla="*/ 535 h 582"/>
                <a:gd name="T54" fmla="*/ 101 w 584"/>
                <a:gd name="T55" fmla="*/ 510 h 582"/>
                <a:gd name="T56" fmla="*/ 73 w 584"/>
                <a:gd name="T57" fmla="*/ 482 h 582"/>
                <a:gd name="T58" fmla="*/ 48 w 584"/>
                <a:gd name="T59" fmla="*/ 450 h 582"/>
                <a:gd name="T60" fmla="*/ 28 w 584"/>
                <a:gd name="T61" fmla="*/ 414 h 582"/>
                <a:gd name="T62" fmla="*/ 14 w 584"/>
                <a:gd name="T63" fmla="*/ 374 h 582"/>
                <a:gd name="T64" fmla="*/ 5 w 584"/>
                <a:gd name="T65" fmla="*/ 334 h 582"/>
                <a:gd name="T66" fmla="*/ 0 w 584"/>
                <a:gd name="T67" fmla="*/ 291 h 582"/>
                <a:gd name="T68" fmla="*/ 5 w 584"/>
                <a:gd name="T69" fmla="*/ 248 h 582"/>
                <a:gd name="T70" fmla="*/ 14 w 584"/>
                <a:gd name="T71" fmla="*/ 207 h 582"/>
                <a:gd name="T72" fmla="*/ 28 w 584"/>
                <a:gd name="T73" fmla="*/ 168 h 582"/>
                <a:gd name="T74" fmla="*/ 48 w 584"/>
                <a:gd name="T75" fmla="*/ 132 h 582"/>
                <a:gd name="T76" fmla="*/ 73 w 584"/>
                <a:gd name="T77" fmla="*/ 100 h 582"/>
                <a:gd name="T78" fmla="*/ 101 w 584"/>
                <a:gd name="T79" fmla="*/ 71 h 582"/>
                <a:gd name="T80" fmla="*/ 133 w 584"/>
                <a:gd name="T81" fmla="*/ 47 h 582"/>
                <a:gd name="T82" fmla="*/ 169 w 584"/>
                <a:gd name="T83" fmla="*/ 27 h 582"/>
                <a:gd name="T84" fmla="*/ 209 w 584"/>
                <a:gd name="T85" fmla="*/ 12 h 582"/>
                <a:gd name="T86" fmla="*/ 249 w 584"/>
                <a:gd name="T87" fmla="*/ 3 h 582"/>
                <a:gd name="T88" fmla="*/ 292 w 584"/>
                <a:gd name="T8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84" h="582">
                  <a:moveTo>
                    <a:pt x="292" y="0"/>
                  </a:moveTo>
                  <a:lnTo>
                    <a:pt x="335" y="3"/>
                  </a:lnTo>
                  <a:lnTo>
                    <a:pt x="377" y="12"/>
                  </a:lnTo>
                  <a:lnTo>
                    <a:pt x="416" y="27"/>
                  </a:lnTo>
                  <a:lnTo>
                    <a:pt x="451" y="47"/>
                  </a:lnTo>
                  <a:lnTo>
                    <a:pt x="483" y="71"/>
                  </a:lnTo>
                  <a:lnTo>
                    <a:pt x="512" y="100"/>
                  </a:lnTo>
                  <a:lnTo>
                    <a:pt x="537" y="132"/>
                  </a:lnTo>
                  <a:lnTo>
                    <a:pt x="557" y="168"/>
                  </a:lnTo>
                  <a:lnTo>
                    <a:pt x="572" y="207"/>
                  </a:lnTo>
                  <a:lnTo>
                    <a:pt x="581" y="248"/>
                  </a:lnTo>
                  <a:lnTo>
                    <a:pt x="584" y="291"/>
                  </a:lnTo>
                  <a:lnTo>
                    <a:pt x="581" y="334"/>
                  </a:lnTo>
                  <a:lnTo>
                    <a:pt x="572" y="374"/>
                  </a:lnTo>
                  <a:lnTo>
                    <a:pt x="557" y="414"/>
                  </a:lnTo>
                  <a:lnTo>
                    <a:pt x="537" y="450"/>
                  </a:lnTo>
                  <a:lnTo>
                    <a:pt x="512" y="482"/>
                  </a:lnTo>
                  <a:lnTo>
                    <a:pt x="483" y="510"/>
                  </a:lnTo>
                  <a:lnTo>
                    <a:pt x="451" y="535"/>
                  </a:lnTo>
                  <a:lnTo>
                    <a:pt x="416" y="555"/>
                  </a:lnTo>
                  <a:lnTo>
                    <a:pt x="377" y="569"/>
                  </a:lnTo>
                  <a:lnTo>
                    <a:pt x="335" y="578"/>
                  </a:lnTo>
                  <a:lnTo>
                    <a:pt x="292" y="582"/>
                  </a:lnTo>
                  <a:lnTo>
                    <a:pt x="249" y="578"/>
                  </a:lnTo>
                  <a:lnTo>
                    <a:pt x="209" y="569"/>
                  </a:lnTo>
                  <a:lnTo>
                    <a:pt x="169" y="555"/>
                  </a:lnTo>
                  <a:lnTo>
                    <a:pt x="133" y="535"/>
                  </a:lnTo>
                  <a:lnTo>
                    <a:pt x="101" y="510"/>
                  </a:lnTo>
                  <a:lnTo>
                    <a:pt x="73" y="482"/>
                  </a:lnTo>
                  <a:lnTo>
                    <a:pt x="48" y="450"/>
                  </a:lnTo>
                  <a:lnTo>
                    <a:pt x="28" y="414"/>
                  </a:lnTo>
                  <a:lnTo>
                    <a:pt x="14" y="374"/>
                  </a:lnTo>
                  <a:lnTo>
                    <a:pt x="5" y="334"/>
                  </a:lnTo>
                  <a:lnTo>
                    <a:pt x="0" y="291"/>
                  </a:lnTo>
                  <a:lnTo>
                    <a:pt x="5" y="248"/>
                  </a:lnTo>
                  <a:lnTo>
                    <a:pt x="14" y="207"/>
                  </a:lnTo>
                  <a:lnTo>
                    <a:pt x="28" y="168"/>
                  </a:lnTo>
                  <a:lnTo>
                    <a:pt x="48" y="132"/>
                  </a:lnTo>
                  <a:lnTo>
                    <a:pt x="73" y="100"/>
                  </a:lnTo>
                  <a:lnTo>
                    <a:pt x="101" y="71"/>
                  </a:lnTo>
                  <a:lnTo>
                    <a:pt x="133" y="47"/>
                  </a:lnTo>
                  <a:lnTo>
                    <a:pt x="169" y="27"/>
                  </a:lnTo>
                  <a:lnTo>
                    <a:pt x="209" y="12"/>
                  </a:lnTo>
                  <a:lnTo>
                    <a:pt x="249" y="3"/>
                  </a:lnTo>
                  <a:lnTo>
                    <a:pt x="29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  <p:sp>
          <p:nvSpPr>
            <p:cNvPr id="187" name="Freeform 1409">
              <a:extLst>
                <a:ext uri="{FF2B5EF4-FFF2-40B4-BE49-F238E27FC236}">
                  <a16:creationId xmlns:a16="http://schemas.microsoft.com/office/drawing/2014/main" id="{9DE31E58-56B3-481E-9F34-F524DF7022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0325" y="5314950"/>
              <a:ext cx="107950" cy="230188"/>
            </a:xfrm>
            <a:custGeom>
              <a:avLst/>
              <a:gdLst>
                <a:gd name="T0" fmla="*/ 583 w 1228"/>
                <a:gd name="T1" fmla="*/ 3 h 2619"/>
                <a:gd name="T2" fmla="*/ 668 w 1228"/>
                <a:gd name="T3" fmla="*/ 39 h 2619"/>
                <a:gd name="T4" fmla="*/ 726 w 1228"/>
                <a:gd name="T5" fmla="*/ 107 h 2619"/>
                <a:gd name="T6" fmla="*/ 748 w 1228"/>
                <a:gd name="T7" fmla="*/ 197 h 2619"/>
                <a:gd name="T8" fmla="*/ 373 w 1228"/>
                <a:gd name="T9" fmla="*/ 166 h 2619"/>
                <a:gd name="T10" fmla="*/ 1132 w 1228"/>
                <a:gd name="T11" fmla="*/ 510 h 2619"/>
                <a:gd name="T12" fmla="*/ 1198 w 1228"/>
                <a:gd name="T13" fmla="*/ 556 h 2619"/>
                <a:gd name="T14" fmla="*/ 1228 w 1228"/>
                <a:gd name="T15" fmla="*/ 632 h 2619"/>
                <a:gd name="T16" fmla="*/ 1210 w 1228"/>
                <a:gd name="T17" fmla="*/ 713 h 2619"/>
                <a:gd name="T18" fmla="*/ 1153 w 1228"/>
                <a:gd name="T19" fmla="*/ 768 h 2619"/>
                <a:gd name="T20" fmla="*/ 1071 w 1228"/>
                <a:gd name="T21" fmla="*/ 783 h 2619"/>
                <a:gd name="T22" fmla="*/ 536 w 1228"/>
                <a:gd name="T23" fmla="*/ 713 h 2619"/>
                <a:gd name="T24" fmla="*/ 175 w 1228"/>
                <a:gd name="T25" fmla="*/ 366 h 2619"/>
                <a:gd name="T26" fmla="*/ 431 w 1228"/>
                <a:gd name="T27" fmla="*/ 825 h 2619"/>
                <a:gd name="T28" fmla="*/ 486 w 1228"/>
                <a:gd name="T29" fmla="*/ 854 h 2619"/>
                <a:gd name="T30" fmla="*/ 546 w 1228"/>
                <a:gd name="T31" fmla="*/ 864 h 2619"/>
                <a:gd name="T32" fmla="*/ 748 w 1228"/>
                <a:gd name="T33" fmla="*/ 887 h 2619"/>
                <a:gd name="T34" fmla="*/ 748 w 1228"/>
                <a:gd name="T35" fmla="*/ 892 h 2619"/>
                <a:gd name="T36" fmla="*/ 749 w 1228"/>
                <a:gd name="T37" fmla="*/ 909 h 2619"/>
                <a:gd name="T38" fmla="*/ 749 w 1228"/>
                <a:gd name="T39" fmla="*/ 943 h 2619"/>
                <a:gd name="T40" fmla="*/ 749 w 1228"/>
                <a:gd name="T41" fmla="*/ 1001 h 2619"/>
                <a:gd name="T42" fmla="*/ 750 w 1228"/>
                <a:gd name="T43" fmla="*/ 1088 h 2619"/>
                <a:gd name="T44" fmla="*/ 750 w 1228"/>
                <a:gd name="T45" fmla="*/ 1213 h 2619"/>
                <a:gd name="T46" fmla="*/ 750 w 1228"/>
                <a:gd name="T47" fmla="*/ 1379 h 2619"/>
                <a:gd name="T48" fmla="*/ 751 w 1228"/>
                <a:gd name="T49" fmla="*/ 1594 h 2619"/>
                <a:gd name="T50" fmla="*/ 751 w 1228"/>
                <a:gd name="T51" fmla="*/ 1863 h 2619"/>
                <a:gd name="T52" fmla="*/ 751 w 1228"/>
                <a:gd name="T53" fmla="*/ 2193 h 2619"/>
                <a:gd name="T54" fmla="*/ 749 w 1228"/>
                <a:gd name="T55" fmla="*/ 2480 h 2619"/>
                <a:gd name="T56" fmla="*/ 712 w 1228"/>
                <a:gd name="T57" fmla="*/ 2559 h 2619"/>
                <a:gd name="T58" fmla="*/ 642 w 1228"/>
                <a:gd name="T59" fmla="*/ 2609 h 2619"/>
                <a:gd name="T60" fmla="*/ 552 w 1228"/>
                <a:gd name="T61" fmla="*/ 2616 h 2619"/>
                <a:gd name="T62" fmla="*/ 474 w 1228"/>
                <a:gd name="T63" fmla="*/ 2580 h 2619"/>
                <a:gd name="T64" fmla="*/ 424 w 1228"/>
                <a:gd name="T65" fmla="*/ 2510 h 2619"/>
                <a:gd name="T66" fmla="*/ 413 w 1228"/>
                <a:gd name="T67" fmla="*/ 1205 h 2619"/>
                <a:gd name="T68" fmla="*/ 338 w 1228"/>
                <a:gd name="T69" fmla="*/ 2451 h 2619"/>
                <a:gd name="T70" fmla="*/ 315 w 1228"/>
                <a:gd name="T71" fmla="*/ 2536 h 2619"/>
                <a:gd name="T72" fmla="*/ 253 w 1228"/>
                <a:gd name="T73" fmla="*/ 2596 h 2619"/>
                <a:gd name="T74" fmla="*/ 169 w 1228"/>
                <a:gd name="T75" fmla="*/ 2619 h 2619"/>
                <a:gd name="T76" fmla="*/ 110 w 1228"/>
                <a:gd name="T77" fmla="*/ 2608 h 2619"/>
                <a:gd name="T78" fmla="*/ 39 w 1228"/>
                <a:gd name="T79" fmla="*/ 2559 h 2619"/>
                <a:gd name="T80" fmla="*/ 3 w 1228"/>
                <a:gd name="T81" fmla="*/ 2480 h 2619"/>
                <a:gd name="T82" fmla="*/ 6 w 1228"/>
                <a:gd name="T83" fmla="*/ 165 h 2619"/>
                <a:gd name="T84" fmla="*/ 41 w 1228"/>
                <a:gd name="T85" fmla="*/ 81 h 2619"/>
                <a:gd name="T86" fmla="*/ 110 w 1228"/>
                <a:gd name="T87" fmla="*/ 23 h 2619"/>
                <a:gd name="T88" fmla="*/ 200 w 1228"/>
                <a:gd name="T89" fmla="*/ 0 h 2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28" h="2619">
                  <a:moveTo>
                    <a:pt x="200" y="0"/>
                  </a:moveTo>
                  <a:lnTo>
                    <a:pt x="551" y="0"/>
                  </a:lnTo>
                  <a:lnTo>
                    <a:pt x="583" y="3"/>
                  </a:lnTo>
                  <a:lnTo>
                    <a:pt x="614" y="11"/>
                  </a:lnTo>
                  <a:lnTo>
                    <a:pt x="642" y="23"/>
                  </a:lnTo>
                  <a:lnTo>
                    <a:pt x="668" y="39"/>
                  </a:lnTo>
                  <a:lnTo>
                    <a:pt x="691" y="58"/>
                  </a:lnTo>
                  <a:lnTo>
                    <a:pt x="710" y="81"/>
                  </a:lnTo>
                  <a:lnTo>
                    <a:pt x="726" y="107"/>
                  </a:lnTo>
                  <a:lnTo>
                    <a:pt x="738" y="135"/>
                  </a:lnTo>
                  <a:lnTo>
                    <a:pt x="746" y="165"/>
                  </a:lnTo>
                  <a:lnTo>
                    <a:pt x="748" y="197"/>
                  </a:lnTo>
                  <a:lnTo>
                    <a:pt x="748" y="322"/>
                  </a:lnTo>
                  <a:lnTo>
                    <a:pt x="648" y="310"/>
                  </a:lnTo>
                  <a:lnTo>
                    <a:pt x="373" y="166"/>
                  </a:lnTo>
                  <a:lnTo>
                    <a:pt x="663" y="453"/>
                  </a:lnTo>
                  <a:lnTo>
                    <a:pt x="1104" y="504"/>
                  </a:lnTo>
                  <a:lnTo>
                    <a:pt x="1132" y="510"/>
                  </a:lnTo>
                  <a:lnTo>
                    <a:pt x="1157" y="521"/>
                  </a:lnTo>
                  <a:lnTo>
                    <a:pt x="1180" y="537"/>
                  </a:lnTo>
                  <a:lnTo>
                    <a:pt x="1198" y="556"/>
                  </a:lnTo>
                  <a:lnTo>
                    <a:pt x="1213" y="580"/>
                  </a:lnTo>
                  <a:lnTo>
                    <a:pt x="1223" y="605"/>
                  </a:lnTo>
                  <a:lnTo>
                    <a:pt x="1228" y="632"/>
                  </a:lnTo>
                  <a:lnTo>
                    <a:pt x="1227" y="660"/>
                  </a:lnTo>
                  <a:lnTo>
                    <a:pt x="1221" y="688"/>
                  </a:lnTo>
                  <a:lnTo>
                    <a:pt x="1210" y="713"/>
                  </a:lnTo>
                  <a:lnTo>
                    <a:pt x="1194" y="735"/>
                  </a:lnTo>
                  <a:lnTo>
                    <a:pt x="1175" y="754"/>
                  </a:lnTo>
                  <a:lnTo>
                    <a:pt x="1153" y="768"/>
                  </a:lnTo>
                  <a:lnTo>
                    <a:pt x="1127" y="778"/>
                  </a:lnTo>
                  <a:lnTo>
                    <a:pt x="1099" y="783"/>
                  </a:lnTo>
                  <a:lnTo>
                    <a:pt x="1071" y="783"/>
                  </a:lnTo>
                  <a:lnTo>
                    <a:pt x="581" y="726"/>
                  </a:lnTo>
                  <a:lnTo>
                    <a:pt x="558" y="721"/>
                  </a:lnTo>
                  <a:lnTo>
                    <a:pt x="536" y="713"/>
                  </a:lnTo>
                  <a:lnTo>
                    <a:pt x="517" y="701"/>
                  </a:lnTo>
                  <a:lnTo>
                    <a:pt x="499" y="686"/>
                  </a:lnTo>
                  <a:lnTo>
                    <a:pt x="175" y="366"/>
                  </a:lnTo>
                  <a:lnTo>
                    <a:pt x="399" y="785"/>
                  </a:lnTo>
                  <a:lnTo>
                    <a:pt x="413" y="807"/>
                  </a:lnTo>
                  <a:lnTo>
                    <a:pt x="431" y="825"/>
                  </a:lnTo>
                  <a:lnTo>
                    <a:pt x="448" y="838"/>
                  </a:lnTo>
                  <a:lnTo>
                    <a:pt x="467" y="848"/>
                  </a:lnTo>
                  <a:lnTo>
                    <a:pt x="486" y="854"/>
                  </a:lnTo>
                  <a:lnTo>
                    <a:pt x="506" y="859"/>
                  </a:lnTo>
                  <a:lnTo>
                    <a:pt x="526" y="862"/>
                  </a:lnTo>
                  <a:lnTo>
                    <a:pt x="546" y="864"/>
                  </a:lnTo>
                  <a:lnTo>
                    <a:pt x="565" y="866"/>
                  </a:lnTo>
                  <a:lnTo>
                    <a:pt x="748" y="887"/>
                  </a:lnTo>
                  <a:lnTo>
                    <a:pt x="748" y="887"/>
                  </a:lnTo>
                  <a:lnTo>
                    <a:pt x="748" y="888"/>
                  </a:lnTo>
                  <a:lnTo>
                    <a:pt x="748" y="890"/>
                  </a:lnTo>
                  <a:lnTo>
                    <a:pt x="748" y="892"/>
                  </a:lnTo>
                  <a:lnTo>
                    <a:pt x="748" y="896"/>
                  </a:lnTo>
                  <a:lnTo>
                    <a:pt x="748" y="902"/>
                  </a:lnTo>
                  <a:lnTo>
                    <a:pt x="749" y="909"/>
                  </a:lnTo>
                  <a:lnTo>
                    <a:pt x="749" y="918"/>
                  </a:lnTo>
                  <a:lnTo>
                    <a:pt x="749" y="929"/>
                  </a:lnTo>
                  <a:lnTo>
                    <a:pt x="749" y="943"/>
                  </a:lnTo>
                  <a:lnTo>
                    <a:pt x="749" y="959"/>
                  </a:lnTo>
                  <a:lnTo>
                    <a:pt x="749" y="979"/>
                  </a:lnTo>
                  <a:lnTo>
                    <a:pt x="749" y="1001"/>
                  </a:lnTo>
                  <a:lnTo>
                    <a:pt x="749" y="1026"/>
                  </a:lnTo>
                  <a:lnTo>
                    <a:pt x="749" y="1056"/>
                  </a:lnTo>
                  <a:lnTo>
                    <a:pt x="750" y="1088"/>
                  </a:lnTo>
                  <a:lnTo>
                    <a:pt x="750" y="1126"/>
                  </a:lnTo>
                  <a:lnTo>
                    <a:pt x="750" y="1167"/>
                  </a:lnTo>
                  <a:lnTo>
                    <a:pt x="750" y="1213"/>
                  </a:lnTo>
                  <a:lnTo>
                    <a:pt x="750" y="1263"/>
                  </a:lnTo>
                  <a:lnTo>
                    <a:pt x="750" y="1319"/>
                  </a:lnTo>
                  <a:lnTo>
                    <a:pt x="750" y="1379"/>
                  </a:lnTo>
                  <a:lnTo>
                    <a:pt x="751" y="1445"/>
                  </a:lnTo>
                  <a:lnTo>
                    <a:pt x="751" y="1517"/>
                  </a:lnTo>
                  <a:lnTo>
                    <a:pt x="751" y="1594"/>
                  </a:lnTo>
                  <a:lnTo>
                    <a:pt x="751" y="1678"/>
                  </a:lnTo>
                  <a:lnTo>
                    <a:pt x="751" y="1767"/>
                  </a:lnTo>
                  <a:lnTo>
                    <a:pt x="751" y="1863"/>
                  </a:lnTo>
                  <a:lnTo>
                    <a:pt x="751" y="1967"/>
                  </a:lnTo>
                  <a:lnTo>
                    <a:pt x="751" y="2076"/>
                  </a:lnTo>
                  <a:lnTo>
                    <a:pt x="751" y="2193"/>
                  </a:lnTo>
                  <a:lnTo>
                    <a:pt x="751" y="2318"/>
                  </a:lnTo>
                  <a:lnTo>
                    <a:pt x="751" y="2450"/>
                  </a:lnTo>
                  <a:lnTo>
                    <a:pt x="749" y="2480"/>
                  </a:lnTo>
                  <a:lnTo>
                    <a:pt x="741" y="2510"/>
                  </a:lnTo>
                  <a:lnTo>
                    <a:pt x="728" y="2536"/>
                  </a:lnTo>
                  <a:lnTo>
                    <a:pt x="712" y="2559"/>
                  </a:lnTo>
                  <a:lnTo>
                    <a:pt x="692" y="2580"/>
                  </a:lnTo>
                  <a:lnTo>
                    <a:pt x="668" y="2596"/>
                  </a:lnTo>
                  <a:lnTo>
                    <a:pt x="642" y="2609"/>
                  </a:lnTo>
                  <a:lnTo>
                    <a:pt x="614" y="2616"/>
                  </a:lnTo>
                  <a:lnTo>
                    <a:pt x="582" y="2619"/>
                  </a:lnTo>
                  <a:lnTo>
                    <a:pt x="552" y="2616"/>
                  </a:lnTo>
                  <a:lnTo>
                    <a:pt x="524" y="2609"/>
                  </a:lnTo>
                  <a:lnTo>
                    <a:pt x="498" y="2596"/>
                  </a:lnTo>
                  <a:lnTo>
                    <a:pt x="474" y="2580"/>
                  </a:lnTo>
                  <a:lnTo>
                    <a:pt x="454" y="2559"/>
                  </a:lnTo>
                  <a:lnTo>
                    <a:pt x="437" y="2536"/>
                  </a:lnTo>
                  <a:lnTo>
                    <a:pt x="424" y="2510"/>
                  </a:lnTo>
                  <a:lnTo>
                    <a:pt x="416" y="2480"/>
                  </a:lnTo>
                  <a:lnTo>
                    <a:pt x="414" y="2450"/>
                  </a:lnTo>
                  <a:lnTo>
                    <a:pt x="413" y="1205"/>
                  </a:lnTo>
                  <a:lnTo>
                    <a:pt x="341" y="1205"/>
                  </a:lnTo>
                  <a:lnTo>
                    <a:pt x="341" y="1206"/>
                  </a:lnTo>
                  <a:lnTo>
                    <a:pt x="338" y="2451"/>
                  </a:lnTo>
                  <a:lnTo>
                    <a:pt x="335" y="2481"/>
                  </a:lnTo>
                  <a:lnTo>
                    <a:pt x="327" y="2510"/>
                  </a:lnTo>
                  <a:lnTo>
                    <a:pt x="315" y="2536"/>
                  </a:lnTo>
                  <a:lnTo>
                    <a:pt x="298" y="2560"/>
                  </a:lnTo>
                  <a:lnTo>
                    <a:pt x="278" y="2580"/>
                  </a:lnTo>
                  <a:lnTo>
                    <a:pt x="253" y="2596"/>
                  </a:lnTo>
                  <a:lnTo>
                    <a:pt x="227" y="2609"/>
                  </a:lnTo>
                  <a:lnTo>
                    <a:pt x="199" y="2616"/>
                  </a:lnTo>
                  <a:lnTo>
                    <a:pt x="169" y="2619"/>
                  </a:lnTo>
                  <a:lnTo>
                    <a:pt x="168" y="2619"/>
                  </a:lnTo>
                  <a:lnTo>
                    <a:pt x="138" y="2616"/>
                  </a:lnTo>
                  <a:lnTo>
                    <a:pt x="110" y="2608"/>
                  </a:lnTo>
                  <a:lnTo>
                    <a:pt x="83" y="2596"/>
                  </a:lnTo>
                  <a:lnTo>
                    <a:pt x="59" y="2579"/>
                  </a:lnTo>
                  <a:lnTo>
                    <a:pt x="39" y="2559"/>
                  </a:lnTo>
                  <a:lnTo>
                    <a:pt x="23" y="2536"/>
                  </a:lnTo>
                  <a:lnTo>
                    <a:pt x="10" y="2509"/>
                  </a:lnTo>
                  <a:lnTo>
                    <a:pt x="3" y="2480"/>
                  </a:lnTo>
                  <a:lnTo>
                    <a:pt x="0" y="2450"/>
                  </a:lnTo>
                  <a:lnTo>
                    <a:pt x="3" y="197"/>
                  </a:lnTo>
                  <a:lnTo>
                    <a:pt x="6" y="165"/>
                  </a:lnTo>
                  <a:lnTo>
                    <a:pt x="13" y="135"/>
                  </a:lnTo>
                  <a:lnTo>
                    <a:pt x="25" y="107"/>
                  </a:lnTo>
                  <a:lnTo>
                    <a:pt x="41" y="81"/>
                  </a:lnTo>
                  <a:lnTo>
                    <a:pt x="61" y="58"/>
                  </a:lnTo>
                  <a:lnTo>
                    <a:pt x="84" y="39"/>
                  </a:lnTo>
                  <a:lnTo>
                    <a:pt x="110" y="23"/>
                  </a:lnTo>
                  <a:lnTo>
                    <a:pt x="138" y="11"/>
                  </a:lnTo>
                  <a:lnTo>
                    <a:pt x="168" y="3"/>
                  </a:lnTo>
                  <a:lnTo>
                    <a:pt x="2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  <p:sp>
          <p:nvSpPr>
            <p:cNvPr id="188" name="Freeform 1410">
              <a:extLst>
                <a:ext uri="{FF2B5EF4-FFF2-40B4-BE49-F238E27FC236}">
                  <a16:creationId xmlns:a16="http://schemas.microsoft.com/office/drawing/2014/main" id="{8B466EAE-6C48-4578-9A00-EF49C2BF5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3838" y="5254625"/>
              <a:ext cx="52388" cy="52388"/>
            </a:xfrm>
            <a:custGeom>
              <a:avLst/>
              <a:gdLst>
                <a:gd name="T0" fmla="*/ 292 w 583"/>
                <a:gd name="T1" fmla="*/ 0 h 582"/>
                <a:gd name="T2" fmla="*/ 335 w 583"/>
                <a:gd name="T3" fmla="*/ 3 h 582"/>
                <a:gd name="T4" fmla="*/ 376 w 583"/>
                <a:gd name="T5" fmla="*/ 12 h 582"/>
                <a:gd name="T6" fmla="*/ 414 w 583"/>
                <a:gd name="T7" fmla="*/ 27 h 582"/>
                <a:gd name="T8" fmla="*/ 450 w 583"/>
                <a:gd name="T9" fmla="*/ 47 h 582"/>
                <a:gd name="T10" fmla="*/ 483 w 583"/>
                <a:gd name="T11" fmla="*/ 71 h 582"/>
                <a:gd name="T12" fmla="*/ 512 w 583"/>
                <a:gd name="T13" fmla="*/ 100 h 582"/>
                <a:gd name="T14" fmla="*/ 536 w 583"/>
                <a:gd name="T15" fmla="*/ 132 h 582"/>
                <a:gd name="T16" fmla="*/ 556 w 583"/>
                <a:gd name="T17" fmla="*/ 168 h 582"/>
                <a:gd name="T18" fmla="*/ 571 w 583"/>
                <a:gd name="T19" fmla="*/ 207 h 582"/>
                <a:gd name="T20" fmla="*/ 580 w 583"/>
                <a:gd name="T21" fmla="*/ 248 h 582"/>
                <a:gd name="T22" fmla="*/ 583 w 583"/>
                <a:gd name="T23" fmla="*/ 291 h 582"/>
                <a:gd name="T24" fmla="*/ 580 w 583"/>
                <a:gd name="T25" fmla="*/ 334 h 582"/>
                <a:gd name="T26" fmla="*/ 571 w 583"/>
                <a:gd name="T27" fmla="*/ 374 h 582"/>
                <a:gd name="T28" fmla="*/ 556 w 583"/>
                <a:gd name="T29" fmla="*/ 414 h 582"/>
                <a:gd name="T30" fmla="*/ 536 w 583"/>
                <a:gd name="T31" fmla="*/ 450 h 582"/>
                <a:gd name="T32" fmla="*/ 512 w 583"/>
                <a:gd name="T33" fmla="*/ 482 h 582"/>
                <a:gd name="T34" fmla="*/ 483 w 583"/>
                <a:gd name="T35" fmla="*/ 510 h 582"/>
                <a:gd name="T36" fmla="*/ 450 w 583"/>
                <a:gd name="T37" fmla="*/ 535 h 582"/>
                <a:gd name="T38" fmla="*/ 414 w 583"/>
                <a:gd name="T39" fmla="*/ 555 h 582"/>
                <a:gd name="T40" fmla="*/ 376 w 583"/>
                <a:gd name="T41" fmla="*/ 569 h 582"/>
                <a:gd name="T42" fmla="*/ 335 w 583"/>
                <a:gd name="T43" fmla="*/ 578 h 582"/>
                <a:gd name="T44" fmla="*/ 292 w 583"/>
                <a:gd name="T45" fmla="*/ 582 h 582"/>
                <a:gd name="T46" fmla="*/ 248 w 583"/>
                <a:gd name="T47" fmla="*/ 578 h 582"/>
                <a:gd name="T48" fmla="*/ 207 w 583"/>
                <a:gd name="T49" fmla="*/ 569 h 582"/>
                <a:gd name="T50" fmla="*/ 169 w 583"/>
                <a:gd name="T51" fmla="*/ 555 h 582"/>
                <a:gd name="T52" fmla="*/ 133 w 583"/>
                <a:gd name="T53" fmla="*/ 535 h 582"/>
                <a:gd name="T54" fmla="*/ 100 w 583"/>
                <a:gd name="T55" fmla="*/ 510 h 582"/>
                <a:gd name="T56" fmla="*/ 71 w 583"/>
                <a:gd name="T57" fmla="*/ 482 h 582"/>
                <a:gd name="T58" fmla="*/ 47 w 583"/>
                <a:gd name="T59" fmla="*/ 450 h 582"/>
                <a:gd name="T60" fmla="*/ 27 w 583"/>
                <a:gd name="T61" fmla="*/ 414 h 582"/>
                <a:gd name="T62" fmla="*/ 13 w 583"/>
                <a:gd name="T63" fmla="*/ 374 h 582"/>
                <a:gd name="T64" fmla="*/ 3 w 583"/>
                <a:gd name="T65" fmla="*/ 334 h 582"/>
                <a:gd name="T66" fmla="*/ 0 w 583"/>
                <a:gd name="T67" fmla="*/ 291 h 582"/>
                <a:gd name="T68" fmla="*/ 3 w 583"/>
                <a:gd name="T69" fmla="*/ 248 h 582"/>
                <a:gd name="T70" fmla="*/ 13 w 583"/>
                <a:gd name="T71" fmla="*/ 207 h 582"/>
                <a:gd name="T72" fmla="*/ 27 w 583"/>
                <a:gd name="T73" fmla="*/ 168 h 582"/>
                <a:gd name="T74" fmla="*/ 47 w 583"/>
                <a:gd name="T75" fmla="*/ 132 h 582"/>
                <a:gd name="T76" fmla="*/ 71 w 583"/>
                <a:gd name="T77" fmla="*/ 100 h 582"/>
                <a:gd name="T78" fmla="*/ 100 w 583"/>
                <a:gd name="T79" fmla="*/ 71 h 582"/>
                <a:gd name="T80" fmla="*/ 133 w 583"/>
                <a:gd name="T81" fmla="*/ 47 h 582"/>
                <a:gd name="T82" fmla="*/ 169 w 583"/>
                <a:gd name="T83" fmla="*/ 27 h 582"/>
                <a:gd name="T84" fmla="*/ 207 w 583"/>
                <a:gd name="T85" fmla="*/ 12 h 582"/>
                <a:gd name="T86" fmla="*/ 248 w 583"/>
                <a:gd name="T87" fmla="*/ 3 h 582"/>
                <a:gd name="T88" fmla="*/ 292 w 583"/>
                <a:gd name="T8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83" h="582">
                  <a:moveTo>
                    <a:pt x="292" y="0"/>
                  </a:moveTo>
                  <a:lnTo>
                    <a:pt x="335" y="3"/>
                  </a:lnTo>
                  <a:lnTo>
                    <a:pt x="376" y="12"/>
                  </a:lnTo>
                  <a:lnTo>
                    <a:pt x="414" y="27"/>
                  </a:lnTo>
                  <a:lnTo>
                    <a:pt x="450" y="47"/>
                  </a:lnTo>
                  <a:lnTo>
                    <a:pt x="483" y="71"/>
                  </a:lnTo>
                  <a:lnTo>
                    <a:pt x="512" y="100"/>
                  </a:lnTo>
                  <a:lnTo>
                    <a:pt x="536" y="132"/>
                  </a:lnTo>
                  <a:lnTo>
                    <a:pt x="556" y="168"/>
                  </a:lnTo>
                  <a:lnTo>
                    <a:pt x="571" y="207"/>
                  </a:lnTo>
                  <a:lnTo>
                    <a:pt x="580" y="248"/>
                  </a:lnTo>
                  <a:lnTo>
                    <a:pt x="583" y="291"/>
                  </a:lnTo>
                  <a:lnTo>
                    <a:pt x="580" y="334"/>
                  </a:lnTo>
                  <a:lnTo>
                    <a:pt x="571" y="374"/>
                  </a:lnTo>
                  <a:lnTo>
                    <a:pt x="556" y="414"/>
                  </a:lnTo>
                  <a:lnTo>
                    <a:pt x="536" y="450"/>
                  </a:lnTo>
                  <a:lnTo>
                    <a:pt x="512" y="482"/>
                  </a:lnTo>
                  <a:lnTo>
                    <a:pt x="483" y="510"/>
                  </a:lnTo>
                  <a:lnTo>
                    <a:pt x="450" y="535"/>
                  </a:lnTo>
                  <a:lnTo>
                    <a:pt x="414" y="555"/>
                  </a:lnTo>
                  <a:lnTo>
                    <a:pt x="376" y="569"/>
                  </a:lnTo>
                  <a:lnTo>
                    <a:pt x="335" y="578"/>
                  </a:lnTo>
                  <a:lnTo>
                    <a:pt x="292" y="582"/>
                  </a:lnTo>
                  <a:lnTo>
                    <a:pt x="248" y="578"/>
                  </a:lnTo>
                  <a:lnTo>
                    <a:pt x="207" y="569"/>
                  </a:lnTo>
                  <a:lnTo>
                    <a:pt x="169" y="555"/>
                  </a:lnTo>
                  <a:lnTo>
                    <a:pt x="133" y="535"/>
                  </a:lnTo>
                  <a:lnTo>
                    <a:pt x="100" y="510"/>
                  </a:lnTo>
                  <a:lnTo>
                    <a:pt x="71" y="482"/>
                  </a:lnTo>
                  <a:lnTo>
                    <a:pt x="47" y="450"/>
                  </a:lnTo>
                  <a:lnTo>
                    <a:pt x="27" y="414"/>
                  </a:lnTo>
                  <a:lnTo>
                    <a:pt x="13" y="374"/>
                  </a:lnTo>
                  <a:lnTo>
                    <a:pt x="3" y="334"/>
                  </a:lnTo>
                  <a:lnTo>
                    <a:pt x="0" y="291"/>
                  </a:lnTo>
                  <a:lnTo>
                    <a:pt x="3" y="248"/>
                  </a:lnTo>
                  <a:lnTo>
                    <a:pt x="13" y="207"/>
                  </a:lnTo>
                  <a:lnTo>
                    <a:pt x="27" y="168"/>
                  </a:lnTo>
                  <a:lnTo>
                    <a:pt x="47" y="132"/>
                  </a:lnTo>
                  <a:lnTo>
                    <a:pt x="71" y="100"/>
                  </a:lnTo>
                  <a:lnTo>
                    <a:pt x="100" y="71"/>
                  </a:lnTo>
                  <a:lnTo>
                    <a:pt x="133" y="47"/>
                  </a:lnTo>
                  <a:lnTo>
                    <a:pt x="169" y="27"/>
                  </a:lnTo>
                  <a:lnTo>
                    <a:pt x="207" y="12"/>
                  </a:lnTo>
                  <a:lnTo>
                    <a:pt x="248" y="3"/>
                  </a:lnTo>
                  <a:lnTo>
                    <a:pt x="29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  <p:sp>
          <p:nvSpPr>
            <p:cNvPr id="189" name="Freeform 1411">
              <a:extLst>
                <a:ext uri="{FF2B5EF4-FFF2-40B4-BE49-F238E27FC236}">
                  <a16:creationId xmlns:a16="http://schemas.microsoft.com/office/drawing/2014/main" id="{D471644B-5BAB-46D2-B5B1-91DC8F9D3A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21450" y="5314950"/>
              <a:ext cx="131763" cy="185738"/>
            </a:xfrm>
            <a:custGeom>
              <a:avLst/>
              <a:gdLst>
                <a:gd name="T0" fmla="*/ 1131 w 1497"/>
                <a:gd name="T1" fmla="*/ 1476 h 2113"/>
                <a:gd name="T2" fmla="*/ 1097 w 1497"/>
                <a:gd name="T3" fmla="*/ 1366 h 2113"/>
                <a:gd name="T4" fmla="*/ 1030 w 1497"/>
                <a:gd name="T5" fmla="*/ 1383 h 2113"/>
                <a:gd name="T6" fmla="*/ 964 w 1497"/>
                <a:gd name="T7" fmla="*/ 1366 h 2113"/>
                <a:gd name="T8" fmla="*/ 723 w 1497"/>
                <a:gd name="T9" fmla="*/ 0 h 2113"/>
                <a:gd name="T10" fmla="*/ 1136 w 1497"/>
                <a:gd name="T11" fmla="*/ 11 h 2113"/>
                <a:gd name="T12" fmla="*/ 1213 w 1497"/>
                <a:gd name="T13" fmla="*/ 58 h 2113"/>
                <a:gd name="T14" fmla="*/ 1261 w 1497"/>
                <a:gd name="T15" fmla="*/ 135 h 2113"/>
                <a:gd name="T16" fmla="*/ 1271 w 1497"/>
                <a:gd name="T17" fmla="*/ 507 h 2113"/>
                <a:gd name="T18" fmla="*/ 1245 w 1497"/>
                <a:gd name="T19" fmla="*/ 690 h 2113"/>
                <a:gd name="T20" fmla="*/ 1251 w 1497"/>
                <a:gd name="T21" fmla="*/ 759 h 2113"/>
                <a:gd name="T22" fmla="*/ 1242 w 1497"/>
                <a:gd name="T23" fmla="*/ 815 h 2113"/>
                <a:gd name="T24" fmla="*/ 1226 w 1497"/>
                <a:gd name="T25" fmla="*/ 908 h 2113"/>
                <a:gd name="T26" fmla="*/ 1209 w 1497"/>
                <a:gd name="T27" fmla="*/ 1015 h 2113"/>
                <a:gd name="T28" fmla="*/ 1193 w 1497"/>
                <a:gd name="T29" fmla="*/ 1115 h 2113"/>
                <a:gd name="T30" fmla="*/ 1182 w 1497"/>
                <a:gd name="T31" fmla="*/ 1184 h 2113"/>
                <a:gd name="T32" fmla="*/ 1221 w 1497"/>
                <a:gd name="T33" fmla="*/ 1199 h 2113"/>
                <a:gd name="T34" fmla="*/ 1265 w 1497"/>
                <a:gd name="T35" fmla="*/ 1232 h 2113"/>
                <a:gd name="T36" fmla="*/ 1275 w 1497"/>
                <a:gd name="T37" fmla="*/ 1476 h 2113"/>
                <a:gd name="T38" fmla="*/ 1460 w 1497"/>
                <a:gd name="T39" fmla="*/ 1486 h 2113"/>
                <a:gd name="T40" fmla="*/ 1494 w 1497"/>
                <a:gd name="T41" fmla="*/ 1530 h 2113"/>
                <a:gd name="T42" fmla="*/ 1494 w 1497"/>
                <a:gd name="T43" fmla="*/ 2058 h 2113"/>
                <a:gd name="T44" fmla="*/ 1460 w 1497"/>
                <a:gd name="T45" fmla="*/ 2103 h 2113"/>
                <a:gd name="T46" fmla="*/ 645 w 1497"/>
                <a:gd name="T47" fmla="*/ 2113 h 2113"/>
                <a:gd name="T48" fmla="*/ 593 w 1497"/>
                <a:gd name="T49" fmla="*/ 2091 h 2113"/>
                <a:gd name="T50" fmla="*/ 571 w 1497"/>
                <a:gd name="T51" fmla="*/ 2039 h 2113"/>
                <a:gd name="T52" fmla="*/ 581 w 1497"/>
                <a:gd name="T53" fmla="*/ 1513 h 2113"/>
                <a:gd name="T54" fmla="*/ 626 w 1497"/>
                <a:gd name="T55" fmla="*/ 1478 h 2113"/>
                <a:gd name="T56" fmla="*/ 793 w 1497"/>
                <a:gd name="T57" fmla="*/ 1268 h 2113"/>
                <a:gd name="T58" fmla="*/ 814 w 1497"/>
                <a:gd name="T59" fmla="*/ 1217 h 2113"/>
                <a:gd name="T60" fmla="*/ 864 w 1497"/>
                <a:gd name="T61" fmla="*/ 1196 h 2113"/>
                <a:gd name="T62" fmla="*/ 901 w 1497"/>
                <a:gd name="T63" fmla="*/ 1167 h 2113"/>
                <a:gd name="T64" fmla="*/ 913 w 1497"/>
                <a:gd name="T65" fmla="*/ 1088 h 2113"/>
                <a:gd name="T66" fmla="*/ 929 w 1497"/>
                <a:gd name="T67" fmla="*/ 988 h 2113"/>
                <a:gd name="T68" fmla="*/ 946 w 1497"/>
                <a:gd name="T69" fmla="*/ 886 h 2113"/>
                <a:gd name="T70" fmla="*/ 959 w 1497"/>
                <a:gd name="T71" fmla="*/ 799 h 2113"/>
                <a:gd name="T72" fmla="*/ 967 w 1497"/>
                <a:gd name="T73" fmla="*/ 750 h 2113"/>
                <a:gd name="T74" fmla="*/ 846 w 1497"/>
                <a:gd name="T75" fmla="*/ 694 h 2113"/>
                <a:gd name="T76" fmla="*/ 731 w 1497"/>
                <a:gd name="T77" fmla="*/ 1128 h 2113"/>
                <a:gd name="T78" fmla="*/ 681 w 1497"/>
                <a:gd name="T79" fmla="*/ 1206 h 2113"/>
                <a:gd name="T80" fmla="*/ 671 w 1497"/>
                <a:gd name="T81" fmla="*/ 1353 h 2113"/>
                <a:gd name="T82" fmla="*/ 619 w 1497"/>
                <a:gd name="T83" fmla="*/ 1356 h 2113"/>
                <a:gd name="T84" fmla="*/ 547 w 1497"/>
                <a:gd name="T85" fmla="*/ 1379 h 2113"/>
                <a:gd name="T86" fmla="*/ 20 w 1497"/>
                <a:gd name="T87" fmla="*/ 859 h 2113"/>
                <a:gd name="T88" fmla="*/ 53 w 1497"/>
                <a:gd name="T89" fmla="*/ 816 h 2113"/>
                <a:gd name="T90" fmla="*/ 103 w 1497"/>
                <a:gd name="T91" fmla="*/ 715 h 2113"/>
                <a:gd name="T92" fmla="*/ 109 w 1497"/>
                <a:gd name="T93" fmla="*/ 604 h 2113"/>
                <a:gd name="T94" fmla="*/ 75 w 1497"/>
                <a:gd name="T95" fmla="*/ 504 h 2113"/>
                <a:gd name="T96" fmla="*/ 528 w 1497"/>
                <a:gd name="T97" fmla="*/ 165 h 2113"/>
                <a:gd name="T98" fmla="*/ 564 w 1497"/>
                <a:gd name="T99" fmla="*/ 81 h 2113"/>
                <a:gd name="T100" fmla="*/ 632 w 1497"/>
                <a:gd name="T101" fmla="*/ 23 h 2113"/>
                <a:gd name="T102" fmla="*/ 723 w 1497"/>
                <a:gd name="T103" fmla="*/ 0 h 2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7" h="2113">
                  <a:moveTo>
                    <a:pt x="937" y="1353"/>
                  </a:moveTo>
                  <a:lnTo>
                    <a:pt x="937" y="1476"/>
                  </a:lnTo>
                  <a:lnTo>
                    <a:pt x="1131" y="1476"/>
                  </a:lnTo>
                  <a:lnTo>
                    <a:pt x="1131" y="1353"/>
                  </a:lnTo>
                  <a:lnTo>
                    <a:pt x="1116" y="1353"/>
                  </a:lnTo>
                  <a:lnTo>
                    <a:pt x="1097" y="1366"/>
                  </a:lnTo>
                  <a:lnTo>
                    <a:pt x="1077" y="1375"/>
                  </a:lnTo>
                  <a:lnTo>
                    <a:pt x="1054" y="1381"/>
                  </a:lnTo>
                  <a:lnTo>
                    <a:pt x="1030" y="1383"/>
                  </a:lnTo>
                  <a:lnTo>
                    <a:pt x="1008" y="1381"/>
                  </a:lnTo>
                  <a:lnTo>
                    <a:pt x="985" y="1375"/>
                  </a:lnTo>
                  <a:lnTo>
                    <a:pt x="964" y="1366"/>
                  </a:lnTo>
                  <a:lnTo>
                    <a:pt x="945" y="1353"/>
                  </a:lnTo>
                  <a:lnTo>
                    <a:pt x="937" y="1353"/>
                  </a:lnTo>
                  <a:close/>
                  <a:moveTo>
                    <a:pt x="723" y="0"/>
                  </a:moveTo>
                  <a:lnTo>
                    <a:pt x="1074" y="0"/>
                  </a:lnTo>
                  <a:lnTo>
                    <a:pt x="1106" y="3"/>
                  </a:lnTo>
                  <a:lnTo>
                    <a:pt x="1136" y="11"/>
                  </a:lnTo>
                  <a:lnTo>
                    <a:pt x="1164" y="23"/>
                  </a:lnTo>
                  <a:lnTo>
                    <a:pt x="1190" y="39"/>
                  </a:lnTo>
                  <a:lnTo>
                    <a:pt x="1213" y="58"/>
                  </a:lnTo>
                  <a:lnTo>
                    <a:pt x="1232" y="81"/>
                  </a:lnTo>
                  <a:lnTo>
                    <a:pt x="1249" y="107"/>
                  </a:lnTo>
                  <a:lnTo>
                    <a:pt x="1261" y="135"/>
                  </a:lnTo>
                  <a:lnTo>
                    <a:pt x="1269" y="165"/>
                  </a:lnTo>
                  <a:lnTo>
                    <a:pt x="1271" y="197"/>
                  </a:lnTo>
                  <a:lnTo>
                    <a:pt x="1271" y="507"/>
                  </a:lnTo>
                  <a:lnTo>
                    <a:pt x="1088" y="235"/>
                  </a:lnTo>
                  <a:lnTo>
                    <a:pt x="1078" y="221"/>
                  </a:lnTo>
                  <a:lnTo>
                    <a:pt x="1245" y="690"/>
                  </a:lnTo>
                  <a:lnTo>
                    <a:pt x="1251" y="713"/>
                  </a:lnTo>
                  <a:lnTo>
                    <a:pt x="1253" y="736"/>
                  </a:lnTo>
                  <a:lnTo>
                    <a:pt x="1251" y="759"/>
                  </a:lnTo>
                  <a:lnTo>
                    <a:pt x="1249" y="772"/>
                  </a:lnTo>
                  <a:lnTo>
                    <a:pt x="1246" y="791"/>
                  </a:lnTo>
                  <a:lnTo>
                    <a:pt x="1242" y="815"/>
                  </a:lnTo>
                  <a:lnTo>
                    <a:pt x="1237" y="843"/>
                  </a:lnTo>
                  <a:lnTo>
                    <a:pt x="1232" y="874"/>
                  </a:lnTo>
                  <a:lnTo>
                    <a:pt x="1226" y="908"/>
                  </a:lnTo>
                  <a:lnTo>
                    <a:pt x="1221" y="943"/>
                  </a:lnTo>
                  <a:lnTo>
                    <a:pt x="1215" y="979"/>
                  </a:lnTo>
                  <a:lnTo>
                    <a:pt x="1209" y="1015"/>
                  </a:lnTo>
                  <a:lnTo>
                    <a:pt x="1204" y="1050"/>
                  </a:lnTo>
                  <a:lnTo>
                    <a:pt x="1198" y="1083"/>
                  </a:lnTo>
                  <a:lnTo>
                    <a:pt x="1193" y="1115"/>
                  </a:lnTo>
                  <a:lnTo>
                    <a:pt x="1189" y="1142"/>
                  </a:lnTo>
                  <a:lnTo>
                    <a:pt x="1185" y="1165"/>
                  </a:lnTo>
                  <a:lnTo>
                    <a:pt x="1182" y="1184"/>
                  </a:lnTo>
                  <a:lnTo>
                    <a:pt x="1180" y="1196"/>
                  </a:lnTo>
                  <a:lnTo>
                    <a:pt x="1202" y="1196"/>
                  </a:lnTo>
                  <a:lnTo>
                    <a:pt x="1221" y="1199"/>
                  </a:lnTo>
                  <a:lnTo>
                    <a:pt x="1238" y="1206"/>
                  </a:lnTo>
                  <a:lnTo>
                    <a:pt x="1254" y="1217"/>
                  </a:lnTo>
                  <a:lnTo>
                    <a:pt x="1265" y="1232"/>
                  </a:lnTo>
                  <a:lnTo>
                    <a:pt x="1272" y="1249"/>
                  </a:lnTo>
                  <a:lnTo>
                    <a:pt x="1275" y="1268"/>
                  </a:lnTo>
                  <a:lnTo>
                    <a:pt x="1275" y="1476"/>
                  </a:lnTo>
                  <a:lnTo>
                    <a:pt x="1422" y="1476"/>
                  </a:lnTo>
                  <a:lnTo>
                    <a:pt x="1442" y="1478"/>
                  </a:lnTo>
                  <a:lnTo>
                    <a:pt x="1460" y="1486"/>
                  </a:lnTo>
                  <a:lnTo>
                    <a:pt x="1475" y="1498"/>
                  </a:lnTo>
                  <a:lnTo>
                    <a:pt x="1486" y="1513"/>
                  </a:lnTo>
                  <a:lnTo>
                    <a:pt x="1494" y="1530"/>
                  </a:lnTo>
                  <a:lnTo>
                    <a:pt x="1497" y="1550"/>
                  </a:lnTo>
                  <a:lnTo>
                    <a:pt x="1497" y="2039"/>
                  </a:lnTo>
                  <a:lnTo>
                    <a:pt x="1494" y="2058"/>
                  </a:lnTo>
                  <a:lnTo>
                    <a:pt x="1486" y="2076"/>
                  </a:lnTo>
                  <a:lnTo>
                    <a:pt x="1475" y="2091"/>
                  </a:lnTo>
                  <a:lnTo>
                    <a:pt x="1460" y="2103"/>
                  </a:lnTo>
                  <a:lnTo>
                    <a:pt x="1442" y="2110"/>
                  </a:lnTo>
                  <a:lnTo>
                    <a:pt x="1422" y="2113"/>
                  </a:lnTo>
                  <a:lnTo>
                    <a:pt x="645" y="2113"/>
                  </a:lnTo>
                  <a:lnTo>
                    <a:pt x="626" y="2110"/>
                  </a:lnTo>
                  <a:lnTo>
                    <a:pt x="608" y="2103"/>
                  </a:lnTo>
                  <a:lnTo>
                    <a:pt x="593" y="2091"/>
                  </a:lnTo>
                  <a:lnTo>
                    <a:pt x="581" y="2076"/>
                  </a:lnTo>
                  <a:lnTo>
                    <a:pt x="574" y="2058"/>
                  </a:lnTo>
                  <a:lnTo>
                    <a:pt x="571" y="2039"/>
                  </a:lnTo>
                  <a:lnTo>
                    <a:pt x="571" y="1550"/>
                  </a:lnTo>
                  <a:lnTo>
                    <a:pt x="574" y="1530"/>
                  </a:lnTo>
                  <a:lnTo>
                    <a:pt x="581" y="1513"/>
                  </a:lnTo>
                  <a:lnTo>
                    <a:pt x="593" y="1498"/>
                  </a:lnTo>
                  <a:lnTo>
                    <a:pt x="608" y="1486"/>
                  </a:lnTo>
                  <a:lnTo>
                    <a:pt x="626" y="1478"/>
                  </a:lnTo>
                  <a:lnTo>
                    <a:pt x="645" y="1476"/>
                  </a:lnTo>
                  <a:lnTo>
                    <a:pt x="793" y="1476"/>
                  </a:lnTo>
                  <a:lnTo>
                    <a:pt x="793" y="1268"/>
                  </a:lnTo>
                  <a:lnTo>
                    <a:pt x="795" y="1249"/>
                  </a:lnTo>
                  <a:lnTo>
                    <a:pt x="803" y="1232"/>
                  </a:lnTo>
                  <a:lnTo>
                    <a:pt x="814" y="1217"/>
                  </a:lnTo>
                  <a:lnTo>
                    <a:pt x="828" y="1206"/>
                  </a:lnTo>
                  <a:lnTo>
                    <a:pt x="845" y="1199"/>
                  </a:lnTo>
                  <a:lnTo>
                    <a:pt x="864" y="1196"/>
                  </a:lnTo>
                  <a:lnTo>
                    <a:pt x="896" y="1196"/>
                  </a:lnTo>
                  <a:lnTo>
                    <a:pt x="898" y="1184"/>
                  </a:lnTo>
                  <a:lnTo>
                    <a:pt x="901" y="1167"/>
                  </a:lnTo>
                  <a:lnTo>
                    <a:pt x="904" y="1145"/>
                  </a:lnTo>
                  <a:lnTo>
                    <a:pt x="908" y="1119"/>
                  </a:lnTo>
                  <a:lnTo>
                    <a:pt x="913" y="1088"/>
                  </a:lnTo>
                  <a:lnTo>
                    <a:pt x="918" y="1057"/>
                  </a:lnTo>
                  <a:lnTo>
                    <a:pt x="924" y="1023"/>
                  </a:lnTo>
                  <a:lnTo>
                    <a:pt x="929" y="988"/>
                  </a:lnTo>
                  <a:lnTo>
                    <a:pt x="935" y="954"/>
                  </a:lnTo>
                  <a:lnTo>
                    <a:pt x="940" y="919"/>
                  </a:lnTo>
                  <a:lnTo>
                    <a:pt x="946" y="886"/>
                  </a:lnTo>
                  <a:lnTo>
                    <a:pt x="951" y="854"/>
                  </a:lnTo>
                  <a:lnTo>
                    <a:pt x="955" y="825"/>
                  </a:lnTo>
                  <a:lnTo>
                    <a:pt x="959" y="799"/>
                  </a:lnTo>
                  <a:lnTo>
                    <a:pt x="963" y="778"/>
                  </a:lnTo>
                  <a:lnTo>
                    <a:pt x="966" y="761"/>
                  </a:lnTo>
                  <a:lnTo>
                    <a:pt x="967" y="750"/>
                  </a:lnTo>
                  <a:lnTo>
                    <a:pt x="813" y="315"/>
                  </a:lnTo>
                  <a:lnTo>
                    <a:pt x="820" y="402"/>
                  </a:lnTo>
                  <a:lnTo>
                    <a:pt x="846" y="694"/>
                  </a:lnTo>
                  <a:lnTo>
                    <a:pt x="782" y="1092"/>
                  </a:lnTo>
                  <a:lnTo>
                    <a:pt x="755" y="1108"/>
                  </a:lnTo>
                  <a:lnTo>
                    <a:pt x="731" y="1128"/>
                  </a:lnTo>
                  <a:lnTo>
                    <a:pt x="710" y="1151"/>
                  </a:lnTo>
                  <a:lnTo>
                    <a:pt x="693" y="1177"/>
                  </a:lnTo>
                  <a:lnTo>
                    <a:pt x="681" y="1206"/>
                  </a:lnTo>
                  <a:lnTo>
                    <a:pt x="673" y="1236"/>
                  </a:lnTo>
                  <a:lnTo>
                    <a:pt x="671" y="1268"/>
                  </a:lnTo>
                  <a:lnTo>
                    <a:pt x="671" y="1353"/>
                  </a:lnTo>
                  <a:lnTo>
                    <a:pt x="656" y="1353"/>
                  </a:lnTo>
                  <a:lnTo>
                    <a:pt x="639" y="1354"/>
                  </a:lnTo>
                  <a:lnTo>
                    <a:pt x="619" y="1356"/>
                  </a:lnTo>
                  <a:lnTo>
                    <a:pt x="597" y="1360"/>
                  </a:lnTo>
                  <a:lnTo>
                    <a:pt x="573" y="1367"/>
                  </a:lnTo>
                  <a:lnTo>
                    <a:pt x="547" y="1379"/>
                  </a:lnTo>
                  <a:lnTo>
                    <a:pt x="522" y="1397"/>
                  </a:lnTo>
                  <a:lnTo>
                    <a:pt x="525" y="571"/>
                  </a:lnTo>
                  <a:lnTo>
                    <a:pt x="20" y="859"/>
                  </a:lnTo>
                  <a:lnTo>
                    <a:pt x="0" y="868"/>
                  </a:lnTo>
                  <a:lnTo>
                    <a:pt x="28" y="844"/>
                  </a:lnTo>
                  <a:lnTo>
                    <a:pt x="53" y="816"/>
                  </a:lnTo>
                  <a:lnTo>
                    <a:pt x="74" y="785"/>
                  </a:lnTo>
                  <a:lnTo>
                    <a:pt x="91" y="751"/>
                  </a:lnTo>
                  <a:lnTo>
                    <a:pt x="103" y="715"/>
                  </a:lnTo>
                  <a:lnTo>
                    <a:pt x="110" y="677"/>
                  </a:lnTo>
                  <a:lnTo>
                    <a:pt x="112" y="640"/>
                  </a:lnTo>
                  <a:lnTo>
                    <a:pt x="109" y="604"/>
                  </a:lnTo>
                  <a:lnTo>
                    <a:pt x="102" y="569"/>
                  </a:lnTo>
                  <a:lnTo>
                    <a:pt x="90" y="535"/>
                  </a:lnTo>
                  <a:lnTo>
                    <a:pt x="75" y="504"/>
                  </a:lnTo>
                  <a:lnTo>
                    <a:pt x="525" y="247"/>
                  </a:lnTo>
                  <a:lnTo>
                    <a:pt x="525" y="197"/>
                  </a:lnTo>
                  <a:lnTo>
                    <a:pt x="528" y="165"/>
                  </a:lnTo>
                  <a:lnTo>
                    <a:pt x="535" y="135"/>
                  </a:lnTo>
                  <a:lnTo>
                    <a:pt x="547" y="107"/>
                  </a:lnTo>
                  <a:lnTo>
                    <a:pt x="564" y="81"/>
                  </a:lnTo>
                  <a:lnTo>
                    <a:pt x="584" y="58"/>
                  </a:lnTo>
                  <a:lnTo>
                    <a:pt x="606" y="39"/>
                  </a:lnTo>
                  <a:lnTo>
                    <a:pt x="632" y="23"/>
                  </a:lnTo>
                  <a:lnTo>
                    <a:pt x="660" y="11"/>
                  </a:lnTo>
                  <a:lnTo>
                    <a:pt x="690" y="3"/>
                  </a:lnTo>
                  <a:lnTo>
                    <a:pt x="7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</p:grpSp>
      <p:grpSp>
        <p:nvGrpSpPr>
          <p:cNvPr id="190" name="Group 14">
            <a:extLst>
              <a:ext uri="{FF2B5EF4-FFF2-40B4-BE49-F238E27FC236}">
                <a16:creationId xmlns:a16="http://schemas.microsoft.com/office/drawing/2014/main" id="{2AC542BB-F8F5-40D2-9812-9BDD618B821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723561" y="7160014"/>
            <a:ext cx="1029895" cy="582346"/>
            <a:chOff x="3025" y="1978"/>
            <a:chExt cx="1360" cy="769"/>
          </a:xfrm>
          <a:solidFill>
            <a:schemeClr val="bg1"/>
          </a:solidFill>
        </p:grpSpPr>
        <p:sp>
          <p:nvSpPr>
            <p:cNvPr id="191" name="Freeform 16">
              <a:extLst>
                <a:ext uri="{FF2B5EF4-FFF2-40B4-BE49-F238E27FC236}">
                  <a16:creationId xmlns:a16="http://schemas.microsoft.com/office/drawing/2014/main" id="{B327E4E9-751F-49E6-8EBB-7D4E8CF474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3" y="1978"/>
              <a:ext cx="297" cy="395"/>
            </a:xfrm>
            <a:custGeom>
              <a:avLst/>
              <a:gdLst>
                <a:gd name="T0" fmla="*/ 505 w 891"/>
                <a:gd name="T1" fmla="*/ 4 h 1186"/>
                <a:gd name="T2" fmla="*/ 575 w 891"/>
                <a:gd name="T3" fmla="*/ 20 h 1186"/>
                <a:gd name="T4" fmla="*/ 634 w 891"/>
                <a:gd name="T5" fmla="*/ 47 h 1186"/>
                <a:gd name="T6" fmla="*/ 682 w 891"/>
                <a:gd name="T7" fmla="*/ 81 h 1186"/>
                <a:gd name="T8" fmla="*/ 714 w 891"/>
                <a:gd name="T9" fmla="*/ 112 h 1186"/>
                <a:gd name="T10" fmla="*/ 733 w 891"/>
                <a:gd name="T11" fmla="*/ 135 h 1186"/>
                <a:gd name="T12" fmla="*/ 739 w 891"/>
                <a:gd name="T13" fmla="*/ 145 h 1186"/>
                <a:gd name="T14" fmla="*/ 744 w 891"/>
                <a:gd name="T15" fmla="*/ 145 h 1186"/>
                <a:gd name="T16" fmla="*/ 757 w 891"/>
                <a:gd name="T17" fmla="*/ 150 h 1186"/>
                <a:gd name="T18" fmla="*/ 777 w 891"/>
                <a:gd name="T19" fmla="*/ 159 h 1186"/>
                <a:gd name="T20" fmla="*/ 801 w 891"/>
                <a:gd name="T21" fmla="*/ 176 h 1186"/>
                <a:gd name="T22" fmla="*/ 824 w 891"/>
                <a:gd name="T23" fmla="*/ 203 h 1186"/>
                <a:gd name="T24" fmla="*/ 844 w 891"/>
                <a:gd name="T25" fmla="*/ 243 h 1186"/>
                <a:gd name="T26" fmla="*/ 859 w 891"/>
                <a:gd name="T27" fmla="*/ 296 h 1186"/>
                <a:gd name="T28" fmla="*/ 865 w 891"/>
                <a:gd name="T29" fmla="*/ 367 h 1186"/>
                <a:gd name="T30" fmla="*/ 861 w 891"/>
                <a:gd name="T31" fmla="*/ 457 h 1186"/>
                <a:gd name="T32" fmla="*/ 848 w 891"/>
                <a:gd name="T33" fmla="*/ 537 h 1186"/>
                <a:gd name="T34" fmla="*/ 848 w 891"/>
                <a:gd name="T35" fmla="*/ 566 h 1186"/>
                <a:gd name="T36" fmla="*/ 866 w 891"/>
                <a:gd name="T37" fmla="*/ 570 h 1186"/>
                <a:gd name="T38" fmla="*/ 881 w 891"/>
                <a:gd name="T39" fmla="*/ 585 h 1186"/>
                <a:gd name="T40" fmla="*/ 890 w 891"/>
                <a:gd name="T41" fmla="*/ 612 h 1186"/>
                <a:gd name="T42" fmla="*/ 888 w 891"/>
                <a:gd name="T43" fmla="*/ 655 h 1186"/>
                <a:gd name="T44" fmla="*/ 875 w 891"/>
                <a:gd name="T45" fmla="*/ 719 h 1186"/>
                <a:gd name="T46" fmla="*/ 851 w 891"/>
                <a:gd name="T47" fmla="*/ 789 h 1186"/>
                <a:gd name="T48" fmla="*/ 829 w 891"/>
                <a:gd name="T49" fmla="*/ 828 h 1186"/>
                <a:gd name="T50" fmla="*/ 811 w 891"/>
                <a:gd name="T51" fmla="*/ 846 h 1186"/>
                <a:gd name="T52" fmla="*/ 793 w 891"/>
                <a:gd name="T53" fmla="*/ 885 h 1186"/>
                <a:gd name="T54" fmla="*/ 765 w 891"/>
                <a:gd name="T55" fmla="*/ 960 h 1186"/>
                <a:gd name="T56" fmla="*/ 719 w 891"/>
                <a:gd name="T57" fmla="*/ 1034 h 1186"/>
                <a:gd name="T58" fmla="*/ 658 w 891"/>
                <a:gd name="T59" fmla="*/ 1100 h 1186"/>
                <a:gd name="T60" fmla="*/ 583 w 891"/>
                <a:gd name="T61" fmla="*/ 1152 h 1186"/>
                <a:gd name="T62" fmla="*/ 502 w 891"/>
                <a:gd name="T63" fmla="*/ 1181 h 1186"/>
                <a:gd name="T64" fmla="*/ 426 w 891"/>
                <a:gd name="T65" fmla="*/ 1186 h 1186"/>
                <a:gd name="T66" fmla="*/ 349 w 891"/>
                <a:gd name="T67" fmla="*/ 1170 h 1186"/>
                <a:gd name="T68" fmla="*/ 266 w 891"/>
                <a:gd name="T69" fmla="*/ 1128 h 1186"/>
                <a:gd name="T70" fmla="*/ 198 w 891"/>
                <a:gd name="T71" fmla="*/ 1069 h 1186"/>
                <a:gd name="T72" fmla="*/ 145 w 891"/>
                <a:gd name="T73" fmla="*/ 998 h 1186"/>
                <a:gd name="T74" fmla="*/ 109 w 891"/>
                <a:gd name="T75" fmla="*/ 923 h 1186"/>
                <a:gd name="T76" fmla="*/ 89 w 891"/>
                <a:gd name="T77" fmla="*/ 848 h 1186"/>
                <a:gd name="T78" fmla="*/ 71 w 891"/>
                <a:gd name="T79" fmla="*/ 840 h 1186"/>
                <a:gd name="T80" fmla="*/ 50 w 891"/>
                <a:gd name="T81" fmla="*/ 811 h 1186"/>
                <a:gd name="T82" fmla="*/ 27 w 891"/>
                <a:gd name="T83" fmla="*/ 758 h 1186"/>
                <a:gd name="T84" fmla="*/ 8 w 891"/>
                <a:gd name="T85" fmla="*/ 685 h 1186"/>
                <a:gd name="T86" fmla="*/ 0 w 891"/>
                <a:gd name="T87" fmla="*/ 632 h 1186"/>
                <a:gd name="T88" fmla="*/ 4 w 891"/>
                <a:gd name="T89" fmla="*/ 597 h 1186"/>
                <a:gd name="T90" fmla="*/ 16 w 891"/>
                <a:gd name="T91" fmla="*/ 576 h 1186"/>
                <a:gd name="T92" fmla="*/ 34 w 891"/>
                <a:gd name="T93" fmla="*/ 567 h 1186"/>
                <a:gd name="T94" fmla="*/ 53 w 891"/>
                <a:gd name="T95" fmla="*/ 566 h 1186"/>
                <a:gd name="T96" fmla="*/ 37 w 891"/>
                <a:gd name="T97" fmla="*/ 510 h 1186"/>
                <a:gd name="T98" fmla="*/ 27 w 891"/>
                <a:gd name="T99" fmla="*/ 417 h 1186"/>
                <a:gd name="T100" fmla="*/ 37 w 891"/>
                <a:gd name="T101" fmla="*/ 331 h 1186"/>
                <a:gd name="T102" fmla="*/ 68 w 891"/>
                <a:gd name="T103" fmla="*/ 247 h 1186"/>
                <a:gd name="T104" fmla="*/ 115 w 891"/>
                <a:gd name="T105" fmla="*/ 177 h 1186"/>
                <a:gd name="T106" fmla="*/ 172 w 891"/>
                <a:gd name="T107" fmla="*/ 118 h 1186"/>
                <a:gd name="T108" fmla="*/ 239 w 891"/>
                <a:gd name="T109" fmla="*/ 67 h 1186"/>
                <a:gd name="T110" fmla="*/ 300 w 891"/>
                <a:gd name="T111" fmla="*/ 32 h 1186"/>
                <a:gd name="T112" fmla="*/ 374 w 891"/>
                <a:gd name="T113" fmla="*/ 8 h 1186"/>
                <a:gd name="T114" fmla="*/ 463 w 891"/>
                <a:gd name="T115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1" h="1186">
                  <a:moveTo>
                    <a:pt x="463" y="0"/>
                  </a:moveTo>
                  <a:lnTo>
                    <a:pt x="505" y="4"/>
                  </a:lnTo>
                  <a:lnTo>
                    <a:pt x="542" y="10"/>
                  </a:lnTo>
                  <a:lnTo>
                    <a:pt x="575" y="20"/>
                  </a:lnTo>
                  <a:lnTo>
                    <a:pt x="606" y="32"/>
                  </a:lnTo>
                  <a:lnTo>
                    <a:pt x="634" y="47"/>
                  </a:lnTo>
                  <a:lnTo>
                    <a:pt x="660" y="63"/>
                  </a:lnTo>
                  <a:lnTo>
                    <a:pt x="682" y="81"/>
                  </a:lnTo>
                  <a:lnTo>
                    <a:pt x="700" y="97"/>
                  </a:lnTo>
                  <a:lnTo>
                    <a:pt x="714" y="112"/>
                  </a:lnTo>
                  <a:lnTo>
                    <a:pt x="725" y="125"/>
                  </a:lnTo>
                  <a:lnTo>
                    <a:pt x="733" y="135"/>
                  </a:lnTo>
                  <a:lnTo>
                    <a:pt x="738" y="143"/>
                  </a:lnTo>
                  <a:lnTo>
                    <a:pt x="739" y="145"/>
                  </a:lnTo>
                  <a:lnTo>
                    <a:pt x="740" y="145"/>
                  </a:lnTo>
                  <a:lnTo>
                    <a:pt x="744" y="145"/>
                  </a:lnTo>
                  <a:lnTo>
                    <a:pt x="750" y="148"/>
                  </a:lnTo>
                  <a:lnTo>
                    <a:pt x="757" y="150"/>
                  </a:lnTo>
                  <a:lnTo>
                    <a:pt x="767" y="154"/>
                  </a:lnTo>
                  <a:lnTo>
                    <a:pt x="777" y="159"/>
                  </a:lnTo>
                  <a:lnTo>
                    <a:pt x="788" y="166"/>
                  </a:lnTo>
                  <a:lnTo>
                    <a:pt x="801" y="176"/>
                  </a:lnTo>
                  <a:lnTo>
                    <a:pt x="812" y="188"/>
                  </a:lnTo>
                  <a:lnTo>
                    <a:pt x="824" y="203"/>
                  </a:lnTo>
                  <a:lnTo>
                    <a:pt x="834" y="221"/>
                  </a:lnTo>
                  <a:lnTo>
                    <a:pt x="844" y="243"/>
                  </a:lnTo>
                  <a:lnTo>
                    <a:pt x="853" y="268"/>
                  </a:lnTo>
                  <a:lnTo>
                    <a:pt x="859" y="296"/>
                  </a:lnTo>
                  <a:lnTo>
                    <a:pt x="864" y="330"/>
                  </a:lnTo>
                  <a:lnTo>
                    <a:pt x="865" y="367"/>
                  </a:lnTo>
                  <a:lnTo>
                    <a:pt x="865" y="410"/>
                  </a:lnTo>
                  <a:lnTo>
                    <a:pt x="861" y="457"/>
                  </a:lnTo>
                  <a:lnTo>
                    <a:pt x="854" y="510"/>
                  </a:lnTo>
                  <a:lnTo>
                    <a:pt x="848" y="537"/>
                  </a:lnTo>
                  <a:lnTo>
                    <a:pt x="839" y="566"/>
                  </a:lnTo>
                  <a:lnTo>
                    <a:pt x="848" y="566"/>
                  </a:lnTo>
                  <a:lnTo>
                    <a:pt x="858" y="567"/>
                  </a:lnTo>
                  <a:lnTo>
                    <a:pt x="866" y="570"/>
                  </a:lnTo>
                  <a:lnTo>
                    <a:pt x="875" y="576"/>
                  </a:lnTo>
                  <a:lnTo>
                    <a:pt x="881" y="585"/>
                  </a:lnTo>
                  <a:lnTo>
                    <a:pt x="886" y="597"/>
                  </a:lnTo>
                  <a:lnTo>
                    <a:pt x="890" y="612"/>
                  </a:lnTo>
                  <a:lnTo>
                    <a:pt x="891" y="632"/>
                  </a:lnTo>
                  <a:lnTo>
                    <a:pt x="888" y="655"/>
                  </a:lnTo>
                  <a:lnTo>
                    <a:pt x="884" y="685"/>
                  </a:lnTo>
                  <a:lnTo>
                    <a:pt x="875" y="719"/>
                  </a:lnTo>
                  <a:lnTo>
                    <a:pt x="864" y="758"/>
                  </a:lnTo>
                  <a:lnTo>
                    <a:pt x="851" y="789"/>
                  </a:lnTo>
                  <a:lnTo>
                    <a:pt x="840" y="811"/>
                  </a:lnTo>
                  <a:lnTo>
                    <a:pt x="829" y="828"/>
                  </a:lnTo>
                  <a:lnTo>
                    <a:pt x="819" y="840"/>
                  </a:lnTo>
                  <a:lnTo>
                    <a:pt x="811" y="846"/>
                  </a:lnTo>
                  <a:lnTo>
                    <a:pt x="801" y="848"/>
                  </a:lnTo>
                  <a:lnTo>
                    <a:pt x="793" y="885"/>
                  </a:lnTo>
                  <a:lnTo>
                    <a:pt x="781" y="923"/>
                  </a:lnTo>
                  <a:lnTo>
                    <a:pt x="765" y="960"/>
                  </a:lnTo>
                  <a:lnTo>
                    <a:pt x="744" y="998"/>
                  </a:lnTo>
                  <a:lnTo>
                    <a:pt x="719" y="1034"/>
                  </a:lnTo>
                  <a:lnTo>
                    <a:pt x="690" y="1069"/>
                  </a:lnTo>
                  <a:lnTo>
                    <a:pt x="658" y="1100"/>
                  </a:lnTo>
                  <a:lnTo>
                    <a:pt x="622" y="1128"/>
                  </a:lnTo>
                  <a:lnTo>
                    <a:pt x="583" y="1152"/>
                  </a:lnTo>
                  <a:lnTo>
                    <a:pt x="541" y="1170"/>
                  </a:lnTo>
                  <a:lnTo>
                    <a:pt x="502" y="1181"/>
                  </a:lnTo>
                  <a:lnTo>
                    <a:pt x="464" y="1186"/>
                  </a:lnTo>
                  <a:lnTo>
                    <a:pt x="426" y="1186"/>
                  </a:lnTo>
                  <a:lnTo>
                    <a:pt x="387" y="1181"/>
                  </a:lnTo>
                  <a:lnTo>
                    <a:pt x="349" y="1170"/>
                  </a:lnTo>
                  <a:lnTo>
                    <a:pt x="306" y="1152"/>
                  </a:lnTo>
                  <a:lnTo>
                    <a:pt x="266" y="1128"/>
                  </a:lnTo>
                  <a:lnTo>
                    <a:pt x="230" y="1100"/>
                  </a:lnTo>
                  <a:lnTo>
                    <a:pt x="198" y="1069"/>
                  </a:lnTo>
                  <a:lnTo>
                    <a:pt x="170" y="1034"/>
                  </a:lnTo>
                  <a:lnTo>
                    <a:pt x="145" y="998"/>
                  </a:lnTo>
                  <a:lnTo>
                    <a:pt x="125" y="960"/>
                  </a:lnTo>
                  <a:lnTo>
                    <a:pt x="109" y="923"/>
                  </a:lnTo>
                  <a:lnTo>
                    <a:pt x="97" y="885"/>
                  </a:lnTo>
                  <a:lnTo>
                    <a:pt x="89" y="848"/>
                  </a:lnTo>
                  <a:lnTo>
                    <a:pt x="81" y="846"/>
                  </a:lnTo>
                  <a:lnTo>
                    <a:pt x="71" y="840"/>
                  </a:lnTo>
                  <a:lnTo>
                    <a:pt x="61" y="828"/>
                  </a:lnTo>
                  <a:lnTo>
                    <a:pt x="50" y="811"/>
                  </a:lnTo>
                  <a:lnTo>
                    <a:pt x="40" y="788"/>
                  </a:lnTo>
                  <a:lnTo>
                    <a:pt x="27" y="758"/>
                  </a:lnTo>
                  <a:lnTo>
                    <a:pt x="16" y="719"/>
                  </a:lnTo>
                  <a:lnTo>
                    <a:pt x="8" y="685"/>
                  </a:lnTo>
                  <a:lnTo>
                    <a:pt x="3" y="655"/>
                  </a:lnTo>
                  <a:lnTo>
                    <a:pt x="0" y="632"/>
                  </a:lnTo>
                  <a:lnTo>
                    <a:pt x="1" y="612"/>
                  </a:lnTo>
                  <a:lnTo>
                    <a:pt x="4" y="597"/>
                  </a:lnTo>
                  <a:lnTo>
                    <a:pt x="10" y="585"/>
                  </a:lnTo>
                  <a:lnTo>
                    <a:pt x="16" y="576"/>
                  </a:lnTo>
                  <a:lnTo>
                    <a:pt x="25" y="570"/>
                  </a:lnTo>
                  <a:lnTo>
                    <a:pt x="34" y="567"/>
                  </a:lnTo>
                  <a:lnTo>
                    <a:pt x="43" y="566"/>
                  </a:lnTo>
                  <a:lnTo>
                    <a:pt x="53" y="566"/>
                  </a:lnTo>
                  <a:lnTo>
                    <a:pt x="43" y="537"/>
                  </a:lnTo>
                  <a:lnTo>
                    <a:pt x="37" y="510"/>
                  </a:lnTo>
                  <a:lnTo>
                    <a:pt x="30" y="463"/>
                  </a:lnTo>
                  <a:lnTo>
                    <a:pt x="27" y="417"/>
                  </a:lnTo>
                  <a:lnTo>
                    <a:pt x="29" y="374"/>
                  </a:lnTo>
                  <a:lnTo>
                    <a:pt x="37" y="331"/>
                  </a:lnTo>
                  <a:lnTo>
                    <a:pt x="51" y="287"/>
                  </a:lnTo>
                  <a:lnTo>
                    <a:pt x="68" y="247"/>
                  </a:lnTo>
                  <a:lnTo>
                    <a:pt x="90" y="211"/>
                  </a:lnTo>
                  <a:lnTo>
                    <a:pt x="115" y="177"/>
                  </a:lnTo>
                  <a:lnTo>
                    <a:pt x="142" y="148"/>
                  </a:lnTo>
                  <a:lnTo>
                    <a:pt x="172" y="118"/>
                  </a:lnTo>
                  <a:lnTo>
                    <a:pt x="204" y="91"/>
                  </a:lnTo>
                  <a:lnTo>
                    <a:pt x="239" y="67"/>
                  </a:lnTo>
                  <a:lnTo>
                    <a:pt x="267" y="48"/>
                  </a:lnTo>
                  <a:lnTo>
                    <a:pt x="300" y="32"/>
                  </a:lnTo>
                  <a:lnTo>
                    <a:pt x="333" y="19"/>
                  </a:lnTo>
                  <a:lnTo>
                    <a:pt x="374" y="8"/>
                  </a:lnTo>
                  <a:lnTo>
                    <a:pt x="418" y="3"/>
                  </a:lnTo>
                  <a:lnTo>
                    <a:pt x="4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  <p:sp>
          <p:nvSpPr>
            <p:cNvPr id="192" name="Freeform 17">
              <a:extLst>
                <a:ext uri="{FF2B5EF4-FFF2-40B4-BE49-F238E27FC236}">
                  <a16:creationId xmlns:a16="http://schemas.microsoft.com/office/drawing/2014/main" id="{48AA6454-25C0-4CFC-8FB5-6161DB7736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5" y="1978"/>
              <a:ext cx="297" cy="395"/>
            </a:xfrm>
            <a:custGeom>
              <a:avLst/>
              <a:gdLst>
                <a:gd name="T0" fmla="*/ 505 w 891"/>
                <a:gd name="T1" fmla="*/ 4 h 1186"/>
                <a:gd name="T2" fmla="*/ 576 w 891"/>
                <a:gd name="T3" fmla="*/ 20 h 1186"/>
                <a:gd name="T4" fmla="*/ 633 w 891"/>
                <a:gd name="T5" fmla="*/ 47 h 1186"/>
                <a:gd name="T6" fmla="*/ 683 w 891"/>
                <a:gd name="T7" fmla="*/ 81 h 1186"/>
                <a:gd name="T8" fmla="*/ 715 w 891"/>
                <a:gd name="T9" fmla="*/ 112 h 1186"/>
                <a:gd name="T10" fmla="*/ 733 w 891"/>
                <a:gd name="T11" fmla="*/ 135 h 1186"/>
                <a:gd name="T12" fmla="*/ 738 w 891"/>
                <a:gd name="T13" fmla="*/ 145 h 1186"/>
                <a:gd name="T14" fmla="*/ 745 w 891"/>
                <a:gd name="T15" fmla="*/ 145 h 1186"/>
                <a:gd name="T16" fmla="*/ 758 w 891"/>
                <a:gd name="T17" fmla="*/ 150 h 1186"/>
                <a:gd name="T18" fmla="*/ 778 w 891"/>
                <a:gd name="T19" fmla="*/ 159 h 1186"/>
                <a:gd name="T20" fmla="*/ 800 w 891"/>
                <a:gd name="T21" fmla="*/ 176 h 1186"/>
                <a:gd name="T22" fmla="*/ 824 w 891"/>
                <a:gd name="T23" fmla="*/ 203 h 1186"/>
                <a:gd name="T24" fmla="*/ 844 w 891"/>
                <a:gd name="T25" fmla="*/ 243 h 1186"/>
                <a:gd name="T26" fmla="*/ 858 w 891"/>
                <a:gd name="T27" fmla="*/ 296 h 1186"/>
                <a:gd name="T28" fmla="*/ 866 w 891"/>
                <a:gd name="T29" fmla="*/ 367 h 1186"/>
                <a:gd name="T30" fmla="*/ 861 w 891"/>
                <a:gd name="T31" fmla="*/ 457 h 1186"/>
                <a:gd name="T32" fmla="*/ 847 w 891"/>
                <a:gd name="T33" fmla="*/ 537 h 1186"/>
                <a:gd name="T34" fmla="*/ 849 w 891"/>
                <a:gd name="T35" fmla="*/ 566 h 1186"/>
                <a:gd name="T36" fmla="*/ 866 w 891"/>
                <a:gd name="T37" fmla="*/ 570 h 1186"/>
                <a:gd name="T38" fmla="*/ 882 w 891"/>
                <a:gd name="T39" fmla="*/ 585 h 1186"/>
                <a:gd name="T40" fmla="*/ 889 w 891"/>
                <a:gd name="T41" fmla="*/ 612 h 1186"/>
                <a:gd name="T42" fmla="*/ 889 w 891"/>
                <a:gd name="T43" fmla="*/ 655 h 1186"/>
                <a:gd name="T44" fmla="*/ 876 w 891"/>
                <a:gd name="T45" fmla="*/ 719 h 1186"/>
                <a:gd name="T46" fmla="*/ 852 w 891"/>
                <a:gd name="T47" fmla="*/ 789 h 1186"/>
                <a:gd name="T48" fmla="*/ 830 w 891"/>
                <a:gd name="T49" fmla="*/ 828 h 1186"/>
                <a:gd name="T50" fmla="*/ 810 w 891"/>
                <a:gd name="T51" fmla="*/ 846 h 1186"/>
                <a:gd name="T52" fmla="*/ 793 w 891"/>
                <a:gd name="T53" fmla="*/ 885 h 1186"/>
                <a:gd name="T54" fmla="*/ 764 w 891"/>
                <a:gd name="T55" fmla="*/ 960 h 1186"/>
                <a:gd name="T56" fmla="*/ 720 w 891"/>
                <a:gd name="T57" fmla="*/ 1034 h 1186"/>
                <a:gd name="T58" fmla="*/ 658 w 891"/>
                <a:gd name="T59" fmla="*/ 1100 h 1186"/>
                <a:gd name="T60" fmla="*/ 582 w 891"/>
                <a:gd name="T61" fmla="*/ 1152 h 1186"/>
                <a:gd name="T62" fmla="*/ 503 w 891"/>
                <a:gd name="T63" fmla="*/ 1181 h 1186"/>
                <a:gd name="T64" fmla="*/ 425 w 891"/>
                <a:gd name="T65" fmla="*/ 1186 h 1186"/>
                <a:gd name="T66" fmla="*/ 350 w 891"/>
                <a:gd name="T67" fmla="*/ 1170 h 1186"/>
                <a:gd name="T68" fmla="*/ 266 w 891"/>
                <a:gd name="T69" fmla="*/ 1128 h 1186"/>
                <a:gd name="T70" fmla="*/ 198 w 891"/>
                <a:gd name="T71" fmla="*/ 1069 h 1186"/>
                <a:gd name="T72" fmla="*/ 146 w 891"/>
                <a:gd name="T73" fmla="*/ 998 h 1186"/>
                <a:gd name="T74" fmla="*/ 109 w 891"/>
                <a:gd name="T75" fmla="*/ 923 h 1186"/>
                <a:gd name="T76" fmla="*/ 90 w 891"/>
                <a:gd name="T77" fmla="*/ 848 h 1186"/>
                <a:gd name="T78" fmla="*/ 72 w 891"/>
                <a:gd name="T79" fmla="*/ 840 h 1186"/>
                <a:gd name="T80" fmla="*/ 50 w 891"/>
                <a:gd name="T81" fmla="*/ 811 h 1186"/>
                <a:gd name="T82" fmla="*/ 28 w 891"/>
                <a:gd name="T83" fmla="*/ 758 h 1186"/>
                <a:gd name="T84" fmla="*/ 7 w 891"/>
                <a:gd name="T85" fmla="*/ 685 h 1186"/>
                <a:gd name="T86" fmla="*/ 0 w 891"/>
                <a:gd name="T87" fmla="*/ 632 h 1186"/>
                <a:gd name="T88" fmla="*/ 5 w 891"/>
                <a:gd name="T89" fmla="*/ 597 h 1186"/>
                <a:gd name="T90" fmla="*/ 17 w 891"/>
                <a:gd name="T91" fmla="*/ 576 h 1186"/>
                <a:gd name="T92" fmla="*/ 34 w 891"/>
                <a:gd name="T93" fmla="*/ 567 h 1186"/>
                <a:gd name="T94" fmla="*/ 53 w 891"/>
                <a:gd name="T95" fmla="*/ 566 h 1186"/>
                <a:gd name="T96" fmla="*/ 38 w 891"/>
                <a:gd name="T97" fmla="*/ 510 h 1186"/>
                <a:gd name="T98" fmla="*/ 27 w 891"/>
                <a:gd name="T99" fmla="*/ 417 h 1186"/>
                <a:gd name="T100" fmla="*/ 37 w 891"/>
                <a:gd name="T101" fmla="*/ 331 h 1186"/>
                <a:gd name="T102" fmla="*/ 69 w 891"/>
                <a:gd name="T103" fmla="*/ 247 h 1186"/>
                <a:gd name="T104" fmla="*/ 115 w 891"/>
                <a:gd name="T105" fmla="*/ 177 h 1186"/>
                <a:gd name="T106" fmla="*/ 172 w 891"/>
                <a:gd name="T107" fmla="*/ 118 h 1186"/>
                <a:gd name="T108" fmla="*/ 239 w 891"/>
                <a:gd name="T109" fmla="*/ 67 h 1186"/>
                <a:gd name="T110" fmla="*/ 299 w 891"/>
                <a:gd name="T111" fmla="*/ 32 h 1186"/>
                <a:gd name="T112" fmla="*/ 375 w 891"/>
                <a:gd name="T113" fmla="*/ 8 h 1186"/>
                <a:gd name="T114" fmla="*/ 464 w 891"/>
                <a:gd name="T115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1" h="1186">
                  <a:moveTo>
                    <a:pt x="464" y="0"/>
                  </a:moveTo>
                  <a:lnTo>
                    <a:pt x="505" y="4"/>
                  </a:lnTo>
                  <a:lnTo>
                    <a:pt x="542" y="10"/>
                  </a:lnTo>
                  <a:lnTo>
                    <a:pt x="576" y="20"/>
                  </a:lnTo>
                  <a:lnTo>
                    <a:pt x="607" y="32"/>
                  </a:lnTo>
                  <a:lnTo>
                    <a:pt x="633" y="47"/>
                  </a:lnTo>
                  <a:lnTo>
                    <a:pt x="660" y="63"/>
                  </a:lnTo>
                  <a:lnTo>
                    <a:pt x="683" y="81"/>
                  </a:lnTo>
                  <a:lnTo>
                    <a:pt x="700" y="97"/>
                  </a:lnTo>
                  <a:lnTo>
                    <a:pt x="715" y="112"/>
                  </a:lnTo>
                  <a:lnTo>
                    <a:pt x="726" y="125"/>
                  </a:lnTo>
                  <a:lnTo>
                    <a:pt x="733" y="135"/>
                  </a:lnTo>
                  <a:lnTo>
                    <a:pt x="737" y="143"/>
                  </a:lnTo>
                  <a:lnTo>
                    <a:pt x="738" y="145"/>
                  </a:lnTo>
                  <a:lnTo>
                    <a:pt x="740" y="145"/>
                  </a:lnTo>
                  <a:lnTo>
                    <a:pt x="745" y="145"/>
                  </a:lnTo>
                  <a:lnTo>
                    <a:pt x="750" y="148"/>
                  </a:lnTo>
                  <a:lnTo>
                    <a:pt x="758" y="150"/>
                  </a:lnTo>
                  <a:lnTo>
                    <a:pt x="767" y="154"/>
                  </a:lnTo>
                  <a:lnTo>
                    <a:pt x="778" y="159"/>
                  </a:lnTo>
                  <a:lnTo>
                    <a:pt x="789" y="166"/>
                  </a:lnTo>
                  <a:lnTo>
                    <a:pt x="800" y="176"/>
                  </a:lnTo>
                  <a:lnTo>
                    <a:pt x="813" y="188"/>
                  </a:lnTo>
                  <a:lnTo>
                    <a:pt x="824" y="203"/>
                  </a:lnTo>
                  <a:lnTo>
                    <a:pt x="835" y="221"/>
                  </a:lnTo>
                  <a:lnTo>
                    <a:pt x="844" y="243"/>
                  </a:lnTo>
                  <a:lnTo>
                    <a:pt x="852" y="268"/>
                  </a:lnTo>
                  <a:lnTo>
                    <a:pt x="858" y="296"/>
                  </a:lnTo>
                  <a:lnTo>
                    <a:pt x="863" y="330"/>
                  </a:lnTo>
                  <a:lnTo>
                    <a:pt x="866" y="367"/>
                  </a:lnTo>
                  <a:lnTo>
                    <a:pt x="865" y="410"/>
                  </a:lnTo>
                  <a:lnTo>
                    <a:pt x="861" y="457"/>
                  </a:lnTo>
                  <a:lnTo>
                    <a:pt x="853" y="510"/>
                  </a:lnTo>
                  <a:lnTo>
                    <a:pt x="847" y="537"/>
                  </a:lnTo>
                  <a:lnTo>
                    <a:pt x="839" y="566"/>
                  </a:lnTo>
                  <a:lnTo>
                    <a:pt x="849" y="566"/>
                  </a:lnTo>
                  <a:lnTo>
                    <a:pt x="857" y="567"/>
                  </a:lnTo>
                  <a:lnTo>
                    <a:pt x="866" y="570"/>
                  </a:lnTo>
                  <a:lnTo>
                    <a:pt x="874" y="576"/>
                  </a:lnTo>
                  <a:lnTo>
                    <a:pt x="882" y="585"/>
                  </a:lnTo>
                  <a:lnTo>
                    <a:pt x="887" y="597"/>
                  </a:lnTo>
                  <a:lnTo>
                    <a:pt x="889" y="612"/>
                  </a:lnTo>
                  <a:lnTo>
                    <a:pt x="891" y="632"/>
                  </a:lnTo>
                  <a:lnTo>
                    <a:pt x="889" y="655"/>
                  </a:lnTo>
                  <a:lnTo>
                    <a:pt x="884" y="685"/>
                  </a:lnTo>
                  <a:lnTo>
                    <a:pt x="876" y="719"/>
                  </a:lnTo>
                  <a:lnTo>
                    <a:pt x="863" y="758"/>
                  </a:lnTo>
                  <a:lnTo>
                    <a:pt x="852" y="789"/>
                  </a:lnTo>
                  <a:lnTo>
                    <a:pt x="841" y="811"/>
                  </a:lnTo>
                  <a:lnTo>
                    <a:pt x="830" y="828"/>
                  </a:lnTo>
                  <a:lnTo>
                    <a:pt x="820" y="840"/>
                  </a:lnTo>
                  <a:lnTo>
                    <a:pt x="810" y="846"/>
                  </a:lnTo>
                  <a:lnTo>
                    <a:pt x="801" y="848"/>
                  </a:lnTo>
                  <a:lnTo>
                    <a:pt x="793" y="885"/>
                  </a:lnTo>
                  <a:lnTo>
                    <a:pt x="782" y="923"/>
                  </a:lnTo>
                  <a:lnTo>
                    <a:pt x="764" y="960"/>
                  </a:lnTo>
                  <a:lnTo>
                    <a:pt x="743" y="998"/>
                  </a:lnTo>
                  <a:lnTo>
                    <a:pt x="720" y="1034"/>
                  </a:lnTo>
                  <a:lnTo>
                    <a:pt x="690" y="1069"/>
                  </a:lnTo>
                  <a:lnTo>
                    <a:pt x="658" y="1100"/>
                  </a:lnTo>
                  <a:lnTo>
                    <a:pt x="622" y="1128"/>
                  </a:lnTo>
                  <a:lnTo>
                    <a:pt x="582" y="1152"/>
                  </a:lnTo>
                  <a:lnTo>
                    <a:pt x="540" y="1170"/>
                  </a:lnTo>
                  <a:lnTo>
                    <a:pt x="503" y="1181"/>
                  </a:lnTo>
                  <a:lnTo>
                    <a:pt x="465" y="1186"/>
                  </a:lnTo>
                  <a:lnTo>
                    <a:pt x="425" y="1186"/>
                  </a:lnTo>
                  <a:lnTo>
                    <a:pt x="387" y="1181"/>
                  </a:lnTo>
                  <a:lnTo>
                    <a:pt x="350" y="1170"/>
                  </a:lnTo>
                  <a:lnTo>
                    <a:pt x="307" y="1152"/>
                  </a:lnTo>
                  <a:lnTo>
                    <a:pt x="266" y="1128"/>
                  </a:lnTo>
                  <a:lnTo>
                    <a:pt x="230" y="1100"/>
                  </a:lnTo>
                  <a:lnTo>
                    <a:pt x="198" y="1069"/>
                  </a:lnTo>
                  <a:lnTo>
                    <a:pt x="170" y="1034"/>
                  </a:lnTo>
                  <a:lnTo>
                    <a:pt x="146" y="998"/>
                  </a:lnTo>
                  <a:lnTo>
                    <a:pt x="125" y="960"/>
                  </a:lnTo>
                  <a:lnTo>
                    <a:pt x="109" y="923"/>
                  </a:lnTo>
                  <a:lnTo>
                    <a:pt x="97" y="885"/>
                  </a:lnTo>
                  <a:lnTo>
                    <a:pt x="90" y="848"/>
                  </a:lnTo>
                  <a:lnTo>
                    <a:pt x="81" y="846"/>
                  </a:lnTo>
                  <a:lnTo>
                    <a:pt x="72" y="840"/>
                  </a:lnTo>
                  <a:lnTo>
                    <a:pt x="62" y="828"/>
                  </a:lnTo>
                  <a:lnTo>
                    <a:pt x="50" y="811"/>
                  </a:lnTo>
                  <a:lnTo>
                    <a:pt x="39" y="788"/>
                  </a:lnTo>
                  <a:lnTo>
                    <a:pt x="28" y="758"/>
                  </a:lnTo>
                  <a:lnTo>
                    <a:pt x="16" y="719"/>
                  </a:lnTo>
                  <a:lnTo>
                    <a:pt x="7" y="685"/>
                  </a:lnTo>
                  <a:lnTo>
                    <a:pt x="2" y="655"/>
                  </a:lnTo>
                  <a:lnTo>
                    <a:pt x="0" y="632"/>
                  </a:lnTo>
                  <a:lnTo>
                    <a:pt x="1" y="612"/>
                  </a:lnTo>
                  <a:lnTo>
                    <a:pt x="5" y="597"/>
                  </a:lnTo>
                  <a:lnTo>
                    <a:pt x="10" y="585"/>
                  </a:lnTo>
                  <a:lnTo>
                    <a:pt x="17" y="576"/>
                  </a:lnTo>
                  <a:lnTo>
                    <a:pt x="24" y="570"/>
                  </a:lnTo>
                  <a:lnTo>
                    <a:pt x="34" y="567"/>
                  </a:lnTo>
                  <a:lnTo>
                    <a:pt x="43" y="566"/>
                  </a:lnTo>
                  <a:lnTo>
                    <a:pt x="53" y="566"/>
                  </a:lnTo>
                  <a:lnTo>
                    <a:pt x="44" y="537"/>
                  </a:lnTo>
                  <a:lnTo>
                    <a:pt x="38" y="510"/>
                  </a:lnTo>
                  <a:lnTo>
                    <a:pt x="31" y="463"/>
                  </a:lnTo>
                  <a:lnTo>
                    <a:pt x="27" y="417"/>
                  </a:lnTo>
                  <a:lnTo>
                    <a:pt x="29" y="374"/>
                  </a:lnTo>
                  <a:lnTo>
                    <a:pt x="37" y="331"/>
                  </a:lnTo>
                  <a:lnTo>
                    <a:pt x="50" y="287"/>
                  </a:lnTo>
                  <a:lnTo>
                    <a:pt x="69" y="247"/>
                  </a:lnTo>
                  <a:lnTo>
                    <a:pt x="90" y="211"/>
                  </a:lnTo>
                  <a:lnTo>
                    <a:pt x="115" y="177"/>
                  </a:lnTo>
                  <a:lnTo>
                    <a:pt x="142" y="148"/>
                  </a:lnTo>
                  <a:lnTo>
                    <a:pt x="172" y="118"/>
                  </a:lnTo>
                  <a:lnTo>
                    <a:pt x="205" y="91"/>
                  </a:lnTo>
                  <a:lnTo>
                    <a:pt x="239" y="67"/>
                  </a:lnTo>
                  <a:lnTo>
                    <a:pt x="268" y="48"/>
                  </a:lnTo>
                  <a:lnTo>
                    <a:pt x="299" y="32"/>
                  </a:lnTo>
                  <a:lnTo>
                    <a:pt x="333" y="19"/>
                  </a:lnTo>
                  <a:lnTo>
                    <a:pt x="375" y="8"/>
                  </a:lnTo>
                  <a:lnTo>
                    <a:pt x="419" y="3"/>
                  </a:lnTo>
                  <a:lnTo>
                    <a:pt x="4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  <p:sp>
          <p:nvSpPr>
            <p:cNvPr id="193" name="Freeform 18">
              <a:extLst>
                <a:ext uri="{FF2B5EF4-FFF2-40B4-BE49-F238E27FC236}">
                  <a16:creationId xmlns:a16="http://schemas.microsoft.com/office/drawing/2014/main" id="{9A29A63F-9C4A-4BB1-853D-A755239A3C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1" y="2035"/>
              <a:ext cx="326" cy="435"/>
            </a:xfrm>
            <a:custGeom>
              <a:avLst/>
              <a:gdLst>
                <a:gd name="T0" fmla="*/ 554 w 978"/>
                <a:gd name="T1" fmla="*/ 4 h 1303"/>
                <a:gd name="T2" fmla="*/ 632 w 978"/>
                <a:gd name="T3" fmla="*/ 23 h 1303"/>
                <a:gd name="T4" fmla="*/ 695 w 978"/>
                <a:gd name="T5" fmla="*/ 52 h 1303"/>
                <a:gd name="T6" fmla="*/ 749 w 978"/>
                <a:gd name="T7" fmla="*/ 88 h 1303"/>
                <a:gd name="T8" fmla="*/ 784 w 978"/>
                <a:gd name="T9" fmla="*/ 123 h 1303"/>
                <a:gd name="T10" fmla="*/ 804 w 978"/>
                <a:gd name="T11" fmla="*/ 149 h 1303"/>
                <a:gd name="T12" fmla="*/ 810 w 978"/>
                <a:gd name="T13" fmla="*/ 159 h 1303"/>
                <a:gd name="T14" fmla="*/ 815 w 978"/>
                <a:gd name="T15" fmla="*/ 160 h 1303"/>
                <a:gd name="T16" fmla="*/ 830 w 978"/>
                <a:gd name="T17" fmla="*/ 164 h 1303"/>
                <a:gd name="T18" fmla="*/ 850 w 978"/>
                <a:gd name="T19" fmla="*/ 172 h 1303"/>
                <a:gd name="T20" fmla="*/ 874 w 978"/>
                <a:gd name="T21" fmla="*/ 188 h 1303"/>
                <a:gd name="T22" fmla="*/ 897 w 978"/>
                <a:gd name="T23" fmla="*/ 214 h 1303"/>
                <a:gd name="T24" fmla="*/ 919 w 978"/>
                <a:gd name="T25" fmla="*/ 252 h 1303"/>
                <a:gd name="T26" fmla="*/ 938 w 978"/>
                <a:gd name="T27" fmla="*/ 302 h 1303"/>
                <a:gd name="T28" fmla="*/ 948 w 978"/>
                <a:gd name="T29" fmla="*/ 369 h 1303"/>
                <a:gd name="T30" fmla="*/ 948 w 978"/>
                <a:gd name="T31" fmla="*/ 455 h 1303"/>
                <a:gd name="T32" fmla="*/ 937 w 978"/>
                <a:gd name="T33" fmla="*/ 560 h 1303"/>
                <a:gd name="T34" fmla="*/ 919 w 978"/>
                <a:gd name="T35" fmla="*/ 622 h 1303"/>
                <a:gd name="T36" fmla="*/ 939 w 978"/>
                <a:gd name="T37" fmla="*/ 623 h 1303"/>
                <a:gd name="T38" fmla="*/ 956 w 978"/>
                <a:gd name="T39" fmla="*/ 630 h 1303"/>
                <a:gd name="T40" fmla="*/ 970 w 978"/>
                <a:gd name="T41" fmla="*/ 649 h 1303"/>
                <a:gd name="T42" fmla="*/ 978 w 978"/>
                <a:gd name="T43" fmla="*/ 679 h 1303"/>
                <a:gd name="T44" fmla="*/ 975 w 978"/>
                <a:gd name="T45" fmla="*/ 726 h 1303"/>
                <a:gd name="T46" fmla="*/ 960 w 978"/>
                <a:gd name="T47" fmla="*/ 790 h 1303"/>
                <a:gd name="T48" fmla="*/ 934 w 978"/>
                <a:gd name="T49" fmla="*/ 866 h 1303"/>
                <a:gd name="T50" fmla="*/ 911 w 978"/>
                <a:gd name="T51" fmla="*/ 909 h 1303"/>
                <a:gd name="T52" fmla="*/ 888 w 978"/>
                <a:gd name="T53" fmla="*/ 929 h 1303"/>
                <a:gd name="T54" fmla="*/ 871 w 978"/>
                <a:gd name="T55" fmla="*/ 967 h 1303"/>
                <a:gd name="T56" fmla="*/ 844 w 978"/>
                <a:gd name="T57" fmla="*/ 1043 h 1303"/>
                <a:gd name="T58" fmla="*/ 802 w 978"/>
                <a:gd name="T59" fmla="*/ 1117 h 1303"/>
                <a:gd name="T60" fmla="*/ 746 w 978"/>
                <a:gd name="T61" fmla="*/ 1185 h 1303"/>
                <a:gd name="T62" fmla="*/ 676 w 978"/>
                <a:gd name="T63" fmla="*/ 1243 h 1303"/>
                <a:gd name="T64" fmla="*/ 593 w 978"/>
                <a:gd name="T65" fmla="*/ 1284 h 1303"/>
                <a:gd name="T66" fmla="*/ 510 w 978"/>
                <a:gd name="T67" fmla="*/ 1303 h 1303"/>
                <a:gd name="T68" fmla="*/ 424 w 978"/>
                <a:gd name="T69" fmla="*/ 1296 h 1303"/>
                <a:gd name="T70" fmla="*/ 340 w 978"/>
                <a:gd name="T71" fmla="*/ 1267 h 1303"/>
                <a:gd name="T72" fmla="*/ 264 w 978"/>
                <a:gd name="T73" fmla="*/ 1216 h 1303"/>
                <a:gd name="T74" fmla="*/ 201 w 978"/>
                <a:gd name="T75" fmla="*/ 1153 h 1303"/>
                <a:gd name="T76" fmla="*/ 152 w 978"/>
                <a:gd name="T77" fmla="*/ 1081 h 1303"/>
                <a:gd name="T78" fmla="*/ 118 w 978"/>
                <a:gd name="T79" fmla="*/ 1006 h 1303"/>
                <a:gd name="T80" fmla="*/ 99 w 978"/>
                <a:gd name="T81" fmla="*/ 931 h 1303"/>
                <a:gd name="T82" fmla="*/ 82 w 978"/>
                <a:gd name="T83" fmla="*/ 924 h 1303"/>
                <a:gd name="T84" fmla="*/ 62 w 978"/>
                <a:gd name="T85" fmla="*/ 902 h 1303"/>
                <a:gd name="T86" fmla="*/ 40 w 978"/>
                <a:gd name="T87" fmla="*/ 857 h 1303"/>
                <a:gd name="T88" fmla="*/ 17 w 978"/>
                <a:gd name="T89" fmla="*/ 789 h 1303"/>
                <a:gd name="T90" fmla="*/ 3 w 978"/>
                <a:gd name="T91" fmla="*/ 725 h 1303"/>
                <a:gd name="T92" fmla="*/ 0 w 978"/>
                <a:gd name="T93" fmla="*/ 677 h 1303"/>
                <a:gd name="T94" fmla="*/ 7 w 978"/>
                <a:gd name="T95" fmla="*/ 648 h 1303"/>
                <a:gd name="T96" fmla="*/ 21 w 978"/>
                <a:gd name="T97" fmla="*/ 629 h 1303"/>
                <a:gd name="T98" fmla="*/ 38 w 978"/>
                <a:gd name="T99" fmla="*/ 622 h 1303"/>
                <a:gd name="T100" fmla="*/ 58 w 978"/>
                <a:gd name="T101" fmla="*/ 621 h 1303"/>
                <a:gd name="T102" fmla="*/ 41 w 978"/>
                <a:gd name="T103" fmla="*/ 559 h 1303"/>
                <a:gd name="T104" fmla="*/ 30 w 978"/>
                <a:gd name="T105" fmla="*/ 457 h 1303"/>
                <a:gd name="T106" fmla="*/ 41 w 978"/>
                <a:gd name="T107" fmla="*/ 362 h 1303"/>
                <a:gd name="T108" fmla="*/ 68 w 978"/>
                <a:gd name="T109" fmla="*/ 284 h 1303"/>
                <a:gd name="T110" fmla="*/ 108 w 978"/>
                <a:gd name="T111" fmla="*/ 217 h 1303"/>
                <a:gd name="T112" fmla="*/ 156 w 978"/>
                <a:gd name="T113" fmla="*/ 160 h 1303"/>
                <a:gd name="T114" fmla="*/ 225 w 978"/>
                <a:gd name="T115" fmla="*/ 99 h 1303"/>
                <a:gd name="T116" fmla="*/ 295 w 978"/>
                <a:gd name="T117" fmla="*/ 52 h 1303"/>
                <a:gd name="T118" fmla="*/ 365 w 978"/>
                <a:gd name="T119" fmla="*/ 20 h 1303"/>
                <a:gd name="T120" fmla="*/ 427 w 978"/>
                <a:gd name="T121" fmla="*/ 5 h 1303"/>
                <a:gd name="T122" fmla="*/ 509 w 978"/>
                <a:gd name="T123" fmla="*/ 0 h 1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78" h="1303">
                  <a:moveTo>
                    <a:pt x="509" y="0"/>
                  </a:moveTo>
                  <a:lnTo>
                    <a:pt x="554" y="4"/>
                  </a:lnTo>
                  <a:lnTo>
                    <a:pt x="595" y="11"/>
                  </a:lnTo>
                  <a:lnTo>
                    <a:pt x="632" y="23"/>
                  </a:lnTo>
                  <a:lnTo>
                    <a:pt x="666" y="36"/>
                  </a:lnTo>
                  <a:lnTo>
                    <a:pt x="695" y="52"/>
                  </a:lnTo>
                  <a:lnTo>
                    <a:pt x="724" y="70"/>
                  </a:lnTo>
                  <a:lnTo>
                    <a:pt x="749" y="88"/>
                  </a:lnTo>
                  <a:lnTo>
                    <a:pt x="768" y="106"/>
                  </a:lnTo>
                  <a:lnTo>
                    <a:pt x="784" y="123"/>
                  </a:lnTo>
                  <a:lnTo>
                    <a:pt x="796" y="136"/>
                  </a:lnTo>
                  <a:lnTo>
                    <a:pt x="804" y="149"/>
                  </a:lnTo>
                  <a:lnTo>
                    <a:pt x="809" y="156"/>
                  </a:lnTo>
                  <a:lnTo>
                    <a:pt x="810" y="159"/>
                  </a:lnTo>
                  <a:lnTo>
                    <a:pt x="812" y="159"/>
                  </a:lnTo>
                  <a:lnTo>
                    <a:pt x="815" y="160"/>
                  </a:lnTo>
                  <a:lnTo>
                    <a:pt x="822" y="161"/>
                  </a:lnTo>
                  <a:lnTo>
                    <a:pt x="830" y="164"/>
                  </a:lnTo>
                  <a:lnTo>
                    <a:pt x="839" y="167"/>
                  </a:lnTo>
                  <a:lnTo>
                    <a:pt x="850" y="172"/>
                  </a:lnTo>
                  <a:lnTo>
                    <a:pt x="861" y="180"/>
                  </a:lnTo>
                  <a:lnTo>
                    <a:pt x="874" y="188"/>
                  </a:lnTo>
                  <a:lnTo>
                    <a:pt x="886" y="200"/>
                  </a:lnTo>
                  <a:lnTo>
                    <a:pt x="897" y="214"/>
                  </a:lnTo>
                  <a:lnTo>
                    <a:pt x="909" y="232"/>
                  </a:lnTo>
                  <a:lnTo>
                    <a:pt x="919" y="252"/>
                  </a:lnTo>
                  <a:lnTo>
                    <a:pt x="929" y="275"/>
                  </a:lnTo>
                  <a:lnTo>
                    <a:pt x="938" y="302"/>
                  </a:lnTo>
                  <a:lnTo>
                    <a:pt x="944" y="333"/>
                  </a:lnTo>
                  <a:lnTo>
                    <a:pt x="948" y="369"/>
                  </a:lnTo>
                  <a:lnTo>
                    <a:pt x="949" y="410"/>
                  </a:lnTo>
                  <a:lnTo>
                    <a:pt x="948" y="455"/>
                  </a:lnTo>
                  <a:lnTo>
                    <a:pt x="944" y="504"/>
                  </a:lnTo>
                  <a:lnTo>
                    <a:pt x="937" y="560"/>
                  </a:lnTo>
                  <a:lnTo>
                    <a:pt x="929" y="591"/>
                  </a:lnTo>
                  <a:lnTo>
                    <a:pt x="919" y="622"/>
                  </a:lnTo>
                  <a:lnTo>
                    <a:pt x="929" y="622"/>
                  </a:lnTo>
                  <a:lnTo>
                    <a:pt x="939" y="623"/>
                  </a:lnTo>
                  <a:lnTo>
                    <a:pt x="948" y="625"/>
                  </a:lnTo>
                  <a:lnTo>
                    <a:pt x="956" y="630"/>
                  </a:lnTo>
                  <a:lnTo>
                    <a:pt x="964" y="638"/>
                  </a:lnTo>
                  <a:lnTo>
                    <a:pt x="970" y="649"/>
                  </a:lnTo>
                  <a:lnTo>
                    <a:pt x="975" y="663"/>
                  </a:lnTo>
                  <a:lnTo>
                    <a:pt x="978" y="679"/>
                  </a:lnTo>
                  <a:lnTo>
                    <a:pt x="978" y="700"/>
                  </a:lnTo>
                  <a:lnTo>
                    <a:pt x="975" y="726"/>
                  </a:lnTo>
                  <a:lnTo>
                    <a:pt x="969" y="755"/>
                  </a:lnTo>
                  <a:lnTo>
                    <a:pt x="960" y="790"/>
                  </a:lnTo>
                  <a:lnTo>
                    <a:pt x="948" y="832"/>
                  </a:lnTo>
                  <a:lnTo>
                    <a:pt x="934" y="866"/>
                  </a:lnTo>
                  <a:lnTo>
                    <a:pt x="922" y="890"/>
                  </a:lnTo>
                  <a:lnTo>
                    <a:pt x="911" y="909"/>
                  </a:lnTo>
                  <a:lnTo>
                    <a:pt x="900" y="921"/>
                  </a:lnTo>
                  <a:lnTo>
                    <a:pt x="888" y="929"/>
                  </a:lnTo>
                  <a:lnTo>
                    <a:pt x="879" y="931"/>
                  </a:lnTo>
                  <a:lnTo>
                    <a:pt x="871" y="967"/>
                  </a:lnTo>
                  <a:lnTo>
                    <a:pt x="860" y="1004"/>
                  </a:lnTo>
                  <a:lnTo>
                    <a:pt x="844" y="1043"/>
                  </a:lnTo>
                  <a:lnTo>
                    <a:pt x="825" y="1080"/>
                  </a:lnTo>
                  <a:lnTo>
                    <a:pt x="802" y="1117"/>
                  </a:lnTo>
                  <a:lnTo>
                    <a:pt x="776" y="1152"/>
                  </a:lnTo>
                  <a:lnTo>
                    <a:pt x="746" y="1185"/>
                  </a:lnTo>
                  <a:lnTo>
                    <a:pt x="713" y="1216"/>
                  </a:lnTo>
                  <a:lnTo>
                    <a:pt x="676" y="1243"/>
                  </a:lnTo>
                  <a:lnTo>
                    <a:pt x="636" y="1266"/>
                  </a:lnTo>
                  <a:lnTo>
                    <a:pt x="593" y="1284"/>
                  </a:lnTo>
                  <a:lnTo>
                    <a:pt x="552" y="1296"/>
                  </a:lnTo>
                  <a:lnTo>
                    <a:pt x="510" y="1303"/>
                  </a:lnTo>
                  <a:lnTo>
                    <a:pt x="468" y="1303"/>
                  </a:lnTo>
                  <a:lnTo>
                    <a:pt x="424" y="1296"/>
                  </a:lnTo>
                  <a:lnTo>
                    <a:pt x="384" y="1285"/>
                  </a:lnTo>
                  <a:lnTo>
                    <a:pt x="340" y="1267"/>
                  </a:lnTo>
                  <a:lnTo>
                    <a:pt x="301" y="1243"/>
                  </a:lnTo>
                  <a:lnTo>
                    <a:pt x="264" y="1216"/>
                  </a:lnTo>
                  <a:lnTo>
                    <a:pt x="230" y="1186"/>
                  </a:lnTo>
                  <a:lnTo>
                    <a:pt x="201" y="1153"/>
                  </a:lnTo>
                  <a:lnTo>
                    <a:pt x="175" y="1117"/>
                  </a:lnTo>
                  <a:lnTo>
                    <a:pt x="152" y="1081"/>
                  </a:lnTo>
                  <a:lnTo>
                    <a:pt x="132" y="1043"/>
                  </a:lnTo>
                  <a:lnTo>
                    <a:pt x="118" y="1006"/>
                  </a:lnTo>
                  <a:lnTo>
                    <a:pt x="106" y="968"/>
                  </a:lnTo>
                  <a:lnTo>
                    <a:pt x="99" y="931"/>
                  </a:lnTo>
                  <a:lnTo>
                    <a:pt x="90" y="930"/>
                  </a:lnTo>
                  <a:lnTo>
                    <a:pt x="82" y="924"/>
                  </a:lnTo>
                  <a:lnTo>
                    <a:pt x="72" y="915"/>
                  </a:lnTo>
                  <a:lnTo>
                    <a:pt x="62" y="902"/>
                  </a:lnTo>
                  <a:lnTo>
                    <a:pt x="51" y="882"/>
                  </a:lnTo>
                  <a:lnTo>
                    <a:pt x="40" y="857"/>
                  </a:lnTo>
                  <a:lnTo>
                    <a:pt x="29" y="827"/>
                  </a:lnTo>
                  <a:lnTo>
                    <a:pt x="17" y="789"/>
                  </a:lnTo>
                  <a:lnTo>
                    <a:pt x="9" y="754"/>
                  </a:lnTo>
                  <a:lnTo>
                    <a:pt x="3" y="725"/>
                  </a:lnTo>
                  <a:lnTo>
                    <a:pt x="0" y="699"/>
                  </a:lnTo>
                  <a:lnTo>
                    <a:pt x="0" y="677"/>
                  </a:lnTo>
                  <a:lnTo>
                    <a:pt x="3" y="661"/>
                  </a:lnTo>
                  <a:lnTo>
                    <a:pt x="7" y="648"/>
                  </a:lnTo>
                  <a:lnTo>
                    <a:pt x="14" y="637"/>
                  </a:lnTo>
                  <a:lnTo>
                    <a:pt x="21" y="629"/>
                  </a:lnTo>
                  <a:lnTo>
                    <a:pt x="30" y="624"/>
                  </a:lnTo>
                  <a:lnTo>
                    <a:pt x="38" y="622"/>
                  </a:lnTo>
                  <a:lnTo>
                    <a:pt x="48" y="621"/>
                  </a:lnTo>
                  <a:lnTo>
                    <a:pt x="58" y="621"/>
                  </a:lnTo>
                  <a:lnTo>
                    <a:pt x="48" y="590"/>
                  </a:lnTo>
                  <a:lnTo>
                    <a:pt x="41" y="559"/>
                  </a:lnTo>
                  <a:lnTo>
                    <a:pt x="33" y="508"/>
                  </a:lnTo>
                  <a:lnTo>
                    <a:pt x="30" y="457"/>
                  </a:lnTo>
                  <a:lnTo>
                    <a:pt x="32" y="409"/>
                  </a:lnTo>
                  <a:lnTo>
                    <a:pt x="41" y="362"/>
                  </a:lnTo>
                  <a:lnTo>
                    <a:pt x="52" y="322"/>
                  </a:lnTo>
                  <a:lnTo>
                    <a:pt x="68" y="284"/>
                  </a:lnTo>
                  <a:lnTo>
                    <a:pt x="87" y="249"/>
                  </a:lnTo>
                  <a:lnTo>
                    <a:pt x="108" y="217"/>
                  </a:lnTo>
                  <a:lnTo>
                    <a:pt x="131" y="187"/>
                  </a:lnTo>
                  <a:lnTo>
                    <a:pt x="156" y="160"/>
                  </a:lnTo>
                  <a:lnTo>
                    <a:pt x="189" y="128"/>
                  </a:lnTo>
                  <a:lnTo>
                    <a:pt x="225" y="99"/>
                  </a:lnTo>
                  <a:lnTo>
                    <a:pt x="262" y="73"/>
                  </a:lnTo>
                  <a:lnTo>
                    <a:pt x="295" y="52"/>
                  </a:lnTo>
                  <a:lnTo>
                    <a:pt x="329" y="34"/>
                  </a:lnTo>
                  <a:lnTo>
                    <a:pt x="365" y="20"/>
                  </a:lnTo>
                  <a:lnTo>
                    <a:pt x="396" y="11"/>
                  </a:lnTo>
                  <a:lnTo>
                    <a:pt x="427" y="5"/>
                  </a:lnTo>
                  <a:lnTo>
                    <a:pt x="459" y="2"/>
                  </a:lnTo>
                  <a:lnTo>
                    <a:pt x="5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  <p:sp>
          <p:nvSpPr>
            <p:cNvPr id="194" name="Freeform 19">
              <a:extLst>
                <a:ext uri="{FF2B5EF4-FFF2-40B4-BE49-F238E27FC236}">
                  <a16:creationId xmlns:a16="http://schemas.microsoft.com/office/drawing/2014/main" id="{39AEF86F-43AC-4D83-951A-29D870D14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1" y="2357"/>
              <a:ext cx="534" cy="288"/>
            </a:xfrm>
            <a:custGeom>
              <a:avLst/>
              <a:gdLst>
                <a:gd name="T0" fmla="*/ 620 w 1602"/>
                <a:gd name="T1" fmla="*/ 505 h 863"/>
                <a:gd name="T2" fmla="*/ 713 w 1602"/>
                <a:gd name="T3" fmla="*/ 370 h 863"/>
                <a:gd name="T4" fmla="*/ 658 w 1602"/>
                <a:gd name="T5" fmla="*/ 277 h 863"/>
                <a:gd name="T6" fmla="*/ 643 w 1602"/>
                <a:gd name="T7" fmla="*/ 211 h 863"/>
                <a:gd name="T8" fmla="*/ 657 w 1602"/>
                <a:gd name="T9" fmla="*/ 169 h 863"/>
                <a:gd name="T10" fmla="*/ 688 w 1602"/>
                <a:gd name="T11" fmla="*/ 145 h 863"/>
                <a:gd name="T12" fmla="*/ 723 w 1602"/>
                <a:gd name="T13" fmla="*/ 133 h 863"/>
                <a:gd name="T14" fmla="*/ 750 w 1602"/>
                <a:gd name="T15" fmla="*/ 130 h 863"/>
                <a:gd name="T16" fmla="*/ 762 w 1602"/>
                <a:gd name="T17" fmla="*/ 130 h 863"/>
                <a:gd name="T18" fmla="*/ 786 w 1602"/>
                <a:gd name="T19" fmla="*/ 132 h 863"/>
                <a:gd name="T20" fmla="*/ 819 w 1602"/>
                <a:gd name="T21" fmla="*/ 140 h 863"/>
                <a:gd name="T22" fmla="*/ 853 w 1602"/>
                <a:gd name="T23" fmla="*/ 159 h 863"/>
                <a:gd name="T24" fmla="*/ 872 w 1602"/>
                <a:gd name="T25" fmla="*/ 195 h 863"/>
                <a:gd name="T26" fmla="*/ 869 w 1602"/>
                <a:gd name="T27" fmla="*/ 252 h 863"/>
                <a:gd name="T28" fmla="*/ 829 w 1602"/>
                <a:gd name="T29" fmla="*/ 335 h 863"/>
                <a:gd name="T30" fmla="*/ 898 w 1602"/>
                <a:gd name="T31" fmla="*/ 504 h 863"/>
                <a:gd name="T32" fmla="*/ 1058 w 1602"/>
                <a:gd name="T33" fmla="*/ 0 h 863"/>
                <a:gd name="T34" fmla="*/ 1080 w 1602"/>
                <a:gd name="T35" fmla="*/ 15 h 863"/>
                <a:gd name="T36" fmla="*/ 1142 w 1602"/>
                <a:gd name="T37" fmla="*/ 52 h 863"/>
                <a:gd name="T38" fmla="*/ 1235 w 1602"/>
                <a:gd name="T39" fmla="*/ 100 h 863"/>
                <a:gd name="T40" fmla="*/ 1352 w 1602"/>
                <a:gd name="T41" fmla="*/ 148 h 863"/>
                <a:gd name="T42" fmla="*/ 1472 w 1602"/>
                <a:gd name="T43" fmla="*/ 185 h 863"/>
                <a:gd name="T44" fmla="*/ 1542 w 1602"/>
                <a:gd name="T45" fmla="*/ 239 h 863"/>
                <a:gd name="T46" fmla="*/ 1581 w 1602"/>
                <a:gd name="T47" fmla="*/ 312 h 863"/>
                <a:gd name="T48" fmla="*/ 1599 w 1602"/>
                <a:gd name="T49" fmla="*/ 392 h 863"/>
                <a:gd name="T50" fmla="*/ 1602 w 1602"/>
                <a:gd name="T51" fmla="*/ 466 h 863"/>
                <a:gd name="T52" fmla="*/ 1600 w 1602"/>
                <a:gd name="T53" fmla="*/ 504 h 863"/>
                <a:gd name="T54" fmla="*/ 1595 w 1602"/>
                <a:gd name="T55" fmla="*/ 568 h 863"/>
                <a:gd name="T56" fmla="*/ 1586 w 1602"/>
                <a:gd name="T57" fmla="*/ 642 h 863"/>
                <a:gd name="T58" fmla="*/ 1571 w 1602"/>
                <a:gd name="T59" fmla="*/ 669 h 863"/>
                <a:gd name="T60" fmla="*/ 1514 w 1602"/>
                <a:gd name="T61" fmla="*/ 700 h 863"/>
                <a:gd name="T62" fmla="*/ 1409 w 1602"/>
                <a:gd name="T63" fmla="*/ 746 h 863"/>
                <a:gd name="T64" fmla="*/ 1261 w 1602"/>
                <a:gd name="T65" fmla="*/ 796 h 863"/>
                <a:gd name="T66" fmla="*/ 1071 w 1602"/>
                <a:gd name="T67" fmla="*/ 838 h 863"/>
                <a:gd name="T68" fmla="*/ 844 w 1602"/>
                <a:gd name="T69" fmla="*/ 861 h 863"/>
                <a:gd name="T70" fmla="*/ 600 w 1602"/>
                <a:gd name="T71" fmla="*/ 856 h 863"/>
                <a:gd name="T72" fmla="*/ 603 w 1602"/>
                <a:gd name="T73" fmla="*/ 825 h 863"/>
                <a:gd name="T74" fmla="*/ 594 w 1602"/>
                <a:gd name="T75" fmla="*/ 656 h 863"/>
                <a:gd name="T76" fmla="*/ 546 w 1602"/>
                <a:gd name="T77" fmla="*/ 520 h 863"/>
                <a:gd name="T78" fmla="*/ 460 w 1602"/>
                <a:gd name="T79" fmla="*/ 419 h 863"/>
                <a:gd name="T80" fmla="*/ 340 w 1602"/>
                <a:gd name="T81" fmla="*/ 362 h 863"/>
                <a:gd name="T82" fmla="*/ 184 w 1602"/>
                <a:gd name="T83" fmla="*/ 309 h 863"/>
                <a:gd name="T84" fmla="*/ 59 w 1602"/>
                <a:gd name="T85" fmla="*/ 249 h 863"/>
                <a:gd name="T86" fmla="*/ 22 w 1602"/>
                <a:gd name="T87" fmla="*/ 198 h 863"/>
                <a:gd name="T88" fmla="*/ 123 w 1602"/>
                <a:gd name="T89" fmla="*/ 162 h 863"/>
                <a:gd name="T90" fmla="*/ 246 w 1602"/>
                <a:gd name="T91" fmla="*/ 116 h 863"/>
                <a:gd name="T92" fmla="*/ 349 w 1602"/>
                <a:gd name="T93" fmla="*/ 68 h 863"/>
                <a:gd name="T94" fmla="*/ 422 w 1602"/>
                <a:gd name="T95" fmla="*/ 26 h 863"/>
                <a:gd name="T96" fmla="*/ 458 w 1602"/>
                <a:gd name="T97" fmla="*/ 2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02" h="863">
                  <a:moveTo>
                    <a:pt x="460" y="0"/>
                  </a:moveTo>
                  <a:lnTo>
                    <a:pt x="595" y="424"/>
                  </a:lnTo>
                  <a:lnTo>
                    <a:pt x="620" y="505"/>
                  </a:lnTo>
                  <a:lnTo>
                    <a:pt x="620" y="504"/>
                  </a:lnTo>
                  <a:lnTo>
                    <a:pt x="642" y="572"/>
                  </a:lnTo>
                  <a:lnTo>
                    <a:pt x="713" y="370"/>
                  </a:lnTo>
                  <a:lnTo>
                    <a:pt x="689" y="335"/>
                  </a:lnTo>
                  <a:lnTo>
                    <a:pt x="671" y="304"/>
                  </a:lnTo>
                  <a:lnTo>
                    <a:pt x="658" y="277"/>
                  </a:lnTo>
                  <a:lnTo>
                    <a:pt x="650" y="252"/>
                  </a:lnTo>
                  <a:lnTo>
                    <a:pt x="645" y="230"/>
                  </a:lnTo>
                  <a:lnTo>
                    <a:pt x="643" y="211"/>
                  </a:lnTo>
                  <a:lnTo>
                    <a:pt x="646" y="195"/>
                  </a:lnTo>
                  <a:lnTo>
                    <a:pt x="650" y="180"/>
                  </a:lnTo>
                  <a:lnTo>
                    <a:pt x="657" y="169"/>
                  </a:lnTo>
                  <a:lnTo>
                    <a:pt x="666" y="159"/>
                  </a:lnTo>
                  <a:lnTo>
                    <a:pt x="677" y="151"/>
                  </a:lnTo>
                  <a:lnTo>
                    <a:pt x="688" y="145"/>
                  </a:lnTo>
                  <a:lnTo>
                    <a:pt x="699" y="140"/>
                  </a:lnTo>
                  <a:lnTo>
                    <a:pt x="711" y="136"/>
                  </a:lnTo>
                  <a:lnTo>
                    <a:pt x="723" y="133"/>
                  </a:lnTo>
                  <a:lnTo>
                    <a:pt x="732" y="132"/>
                  </a:lnTo>
                  <a:lnTo>
                    <a:pt x="742" y="131"/>
                  </a:lnTo>
                  <a:lnTo>
                    <a:pt x="750" y="130"/>
                  </a:lnTo>
                  <a:lnTo>
                    <a:pt x="756" y="130"/>
                  </a:lnTo>
                  <a:lnTo>
                    <a:pt x="758" y="130"/>
                  </a:lnTo>
                  <a:lnTo>
                    <a:pt x="762" y="130"/>
                  </a:lnTo>
                  <a:lnTo>
                    <a:pt x="768" y="130"/>
                  </a:lnTo>
                  <a:lnTo>
                    <a:pt x="776" y="131"/>
                  </a:lnTo>
                  <a:lnTo>
                    <a:pt x="786" y="132"/>
                  </a:lnTo>
                  <a:lnTo>
                    <a:pt x="796" y="133"/>
                  </a:lnTo>
                  <a:lnTo>
                    <a:pt x="807" y="136"/>
                  </a:lnTo>
                  <a:lnTo>
                    <a:pt x="819" y="140"/>
                  </a:lnTo>
                  <a:lnTo>
                    <a:pt x="830" y="145"/>
                  </a:lnTo>
                  <a:lnTo>
                    <a:pt x="841" y="151"/>
                  </a:lnTo>
                  <a:lnTo>
                    <a:pt x="853" y="159"/>
                  </a:lnTo>
                  <a:lnTo>
                    <a:pt x="861" y="169"/>
                  </a:lnTo>
                  <a:lnTo>
                    <a:pt x="867" y="180"/>
                  </a:lnTo>
                  <a:lnTo>
                    <a:pt x="872" y="195"/>
                  </a:lnTo>
                  <a:lnTo>
                    <a:pt x="875" y="211"/>
                  </a:lnTo>
                  <a:lnTo>
                    <a:pt x="874" y="230"/>
                  </a:lnTo>
                  <a:lnTo>
                    <a:pt x="869" y="252"/>
                  </a:lnTo>
                  <a:lnTo>
                    <a:pt x="860" y="277"/>
                  </a:lnTo>
                  <a:lnTo>
                    <a:pt x="848" y="304"/>
                  </a:lnTo>
                  <a:lnTo>
                    <a:pt x="829" y="335"/>
                  </a:lnTo>
                  <a:lnTo>
                    <a:pt x="805" y="370"/>
                  </a:lnTo>
                  <a:lnTo>
                    <a:pt x="876" y="572"/>
                  </a:lnTo>
                  <a:lnTo>
                    <a:pt x="898" y="504"/>
                  </a:lnTo>
                  <a:lnTo>
                    <a:pt x="898" y="505"/>
                  </a:lnTo>
                  <a:lnTo>
                    <a:pt x="923" y="424"/>
                  </a:lnTo>
                  <a:lnTo>
                    <a:pt x="1058" y="0"/>
                  </a:lnTo>
                  <a:lnTo>
                    <a:pt x="1060" y="2"/>
                  </a:lnTo>
                  <a:lnTo>
                    <a:pt x="1068" y="7"/>
                  </a:lnTo>
                  <a:lnTo>
                    <a:pt x="1080" y="15"/>
                  </a:lnTo>
                  <a:lnTo>
                    <a:pt x="1096" y="26"/>
                  </a:lnTo>
                  <a:lnTo>
                    <a:pt x="1117" y="38"/>
                  </a:lnTo>
                  <a:lnTo>
                    <a:pt x="1142" y="52"/>
                  </a:lnTo>
                  <a:lnTo>
                    <a:pt x="1169" y="68"/>
                  </a:lnTo>
                  <a:lnTo>
                    <a:pt x="1201" y="84"/>
                  </a:lnTo>
                  <a:lnTo>
                    <a:pt x="1235" y="100"/>
                  </a:lnTo>
                  <a:lnTo>
                    <a:pt x="1272" y="116"/>
                  </a:lnTo>
                  <a:lnTo>
                    <a:pt x="1312" y="133"/>
                  </a:lnTo>
                  <a:lnTo>
                    <a:pt x="1352" y="148"/>
                  </a:lnTo>
                  <a:lnTo>
                    <a:pt x="1396" y="162"/>
                  </a:lnTo>
                  <a:lnTo>
                    <a:pt x="1440" y="175"/>
                  </a:lnTo>
                  <a:lnTo>
                    <a:pt x="1472" y="185"/>
                  </a:lnTo>
                  <a:lnTo>
                    <a:pt x="1500" y="200"/>
                  </a:lnTo>
                  <a:lnTo>
                    <a:pt x="1523" y="218"/>
                  </a:lnTo>
                  <a:lnTo>
                    <a:pt x="1542" y="239"/>
                  </a:lnTo>
                  <a:lnTo>
                    <a:pt x="1558" y="262"/>
                  </a:lnTo>
                  <a:lnTo>
                    <a:pt x="1571" y="286"/>
                  </a:lnTo>
                  <a:lnTo>
                    <a:pt x="1581" y="312"/>
                  </a:lnTo>
                  <a:lnTo>
                    <a:pt x="1590" y="339"/>
                  </a:lnTo>
                  <a:lnTo>
                    <a:pt x="1595" y="366"/>
                  </a:lnTo>
                  <a:lnTo>
                    <a:pt x="1599" y="392"/>
                  </a:lnTo>
                  <a:lnTo>
                    <a:pt x="1601" y="418"/>
                  </a:lnTo>
                  <a:lnTo>
                    <a:pt x="1602" y="443"/>
                  </a:lnTo>
                  <a:lnTo>
                    <a:pt x="1602" y="466"/>
                  </a:lnTo>
                  <a:lnTo>
                    <a:pt x="1601" y="487"/>
                  </a:lnTo>
                  <a:lnTo>
                    <a:pt x="1601" y="491"/>
                  </a:lnTo>
                  <a:lnTo>
                    <a:pt x="1600" y="504"/>
                  </a:lnTo>
                  <a:lnTo>
                    <a:pt x="1599" y="521"/>
                  </a:lnTo>
                  <a:lnTo>
                    <a:pt x="1597" y="543"/>
                  </a:lnTo>
                  <a:lnTo>
                    <a:pt x="1595" y="568"/>
                  </a:lnTo>
                  <a:lnTo>
                    <a:pt x="1592" y="594"/>
                  </a:lnTo>
                  <a:lnTo>
                    <a:pt x="1589" y="619"/>
                  </a:lnTo>
                  <a:lnTo>
                    <a:pt x="1586" y="642"/>
                  </a:lnTo>
                  <a:lnTo>
                    <a:pt x="1584" y="663"/>
                  </a:lnTo>
                  <a:lnTo>
                    <a:pt x="1580" y="664"/>
                  </a:lnTo>
                  <a:lnTo>
                    <a:pt x="1571" y="669"/>
                  </a:lnTo>
                  <a:lnTo>
                    <a:pt x="1558" y="678"/>
                  </a:lnTo>
                  <a:lnTo>
                    <a:pt x="1539" y="688"/>
                  </a:lnTo>
                  <a:lnTo>
                    <a:pt x="1514" y="700"/>
                  </a:lnTo>
                  <a:lnTo>
                    <a:pt x="1485" y="715"/>
                  </a:lnTo>
                  <a:lnTo>
                    <a:pt x="1449" y="730"/>
                  </a:lnTo>
                  <a:lnTo>
                    <a:pt x="1409" y="746"/>
                  </a:lnTo>
                  <a:lnTo>
                    <a:pt x="1365" y="762"/>
                  </a:lnTo>
                  <a:lnTo>
                    <a:pt x="1315" y="780"/>
                  </a:lnTo>
                  <a:lnTo>
                    <a:pt x="1261" y="796"/>
                  </a:lnTo>
                  <a:lnTo>
                    <a:pt x="1203" y="811"/>
                  </a:lnTo>
                  <a:lnTo>
                    <a:pt x="1140" y="825"/>
                  </a:lnTo>
                  <a:lnTo>
                    <a:pt x="1071" y="838"/>
                  </a:lnTo>
                  <a:lnTo>
                    <a:pt x="1000" y="848"/>
                  </a:lnTo>
                  <a:lnTo>
                    <a:pt x="924" y="856"/>
                  </a:lnTo>
                  <a:lnTo>
                    <a:pt x="844" y="861"/>
                  </a:lnTo>
                  <a:lnTo>
                    <a:pt x="760" y="863"/>
                  </a:lnTo>
                  <a:lnTo>
                    <a:pt x="678" y="861"/>
                  </a:lnTo>
                  <a:lnTo>
                    <a:pt x="600" y="856"/>
                  </a:lnTo>
                  <a:lnTo>
                    <a:pt x="601" y="842"/>
                  </a:lnTo>
                  <a:lnTo>
                    <a:pt x="603" y="832"/>
                  </a:lnTo>
                  <a:lnTo>
                    <a:pt x="603" y="825"/>
                  </a:lnTo>
                  <a:lnTo>
                    <a:pt x="604" y="766"/>
                  </a:lnTo>
                  <a:lnTo>
                    <a:pt x="601" y="709"/>
                  </a:lnTo>
                  <a:lnTo>
                    <a:pt x="594" y="656"/>
                  </a:lnTo>
                  <a:lnTo>
                    <a:pt x="583" y="606"/>
                  </a:lnTo>
                  <a:lnTo>
                    <a:pt x="567" y="561"/>
                  </a:lnTo>
                  <a:lnTo>
                    <a:pt x="546" y="520"/>
                  </a:lnTo>
                  <a:lnTo>
                    <a:pt x="522" y="481"/>
                  </a:lnTo>
                  <a:lnTo>
                    <a:pt x="494" y="448"/>
                  </a:lnTo>
                  <a:lnTo>
                    <a:pt x="460" y="419"/>
                  </a:lnTo>
                  <a:lnTo>
                    <a:pt x="424" y="395"/>
                  </a:lnTo>
                  <a:lnTo>
                    <a:pt x="385" y="376"/>
                  </a:lnTo>
                  <a:lnTo>
                    <a:pt x="340" y="362"/>
                  </a:lnTo>
                  <a:lnTo>
                    <a:pt x="286" y="346"/>
                  </a:lnTo>
                  <a:lnTo>
                    <a:pt x="234" y="328"/>
                  </a:lnTo>
                  <a:lnTo>
                    <a:pt x="184" y="309"/>
                  </a:lnTo>
                  <a:lnTo>
                    <a:pt x="139" y="288"/>
                  </a:lnTo>
                  <a:lnTo>
                    <a:pt x="97" y="268"/>
                  </a:lnTo>
                  <a:lnTo>
                    <a:pt x="59" y="249"/>
                  </a:lnTo>
                  <a:lnTo>
                    <a:pt x="27" y="230"/>
                  </a:lnTo>
                  <a:lnTo>
                    <a:pt x="0" y="214"/>
                  </a:lnTo>
                  <a:lnTo>
                    <a:pt x="22" y="198"/>
                  </a:lnTo>
                  <a:lnTo>
                    <a:pt x="48" y="185"/>
                  </a:lnTo>
                  <a:lnTo>
                    <a:pt x="78" y="175"/>
                  </a:lnTo>
                  <a:lnTo>
                    <a:pt x="123" y="162"/>
                  </a:lnTo>
                  <a:lnTo>
                    <a:pt x="166" y="148"/>
                  </a:lnTo>
                  <a:lnTo>
                    <a:pt x="207" y="133"/>
                  </a:lnTo>
                  <a:lnTo>
                    <a:pt x="246" y="116"/>
                  </a:lnTo>
                  <a:lnTo>
                    <a:pt x="283" y="100"/>
                  </a:lnTo>
                  <a:lnTo>
                    <a:pt x="317" y="84"/>
                  </a:lnTo>
                  <a:lnTo>
                    <a:pt x="349" y="68"/>
                  </a:lnTo>
                  <a:lnTo>
                    <a:pt x="376" y="52"/>
                  </a:lnTo>
                  <a:lnTo>
                    <a:pt x="401" y="38"/>
                  </a:lnTo>
                  <a:lnTo>
                    <a:pt x="422" y="26"/>
                  </a:lnTo>
                  <a:lnTo>
                    <a:pt x="438" y="15"/>
                  </a:lnTo>
                  <a:lnTo>
                    <a:pt x="450" y="7"/>
                  </a:lnTo>
                  <a:lnTo>
                    <a:pt x="458" y="2"/>
                  </a:lnTo>
                  <a:lnTo>
                    <a:pt x="46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  <p:sp>
          <p:nvSpPr>
            <p:cNvPr id="195" name="Freeform 21">
              <a:extLst>
                <a:ext uri="{FF2B5EF4-FFF2-40B4-BE49-F238E27FC236}">
                  <a16:creationId xmlns:a16="http://schemas.microsoft.com/office/drawing/2014/main" id="{DF99B34D-B48F-4024-ACCB-734AEA71C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5" y="2357"/>
              <a:ext cx="534" cy="288"/>
            </a:xfrm>
            <a:custGeom>
              <a:avLst/>
              <a:gdLst>
                <a:gd name="T0" fmla="*/ 703 w 1601"/>
                <a:gd name="T1" fmla="*/ 505 h 864"/>
                <a:gd name="T2" fmla="*/ 796 w 1601"/>
                <a:gd name="T3" fmla="*/ 370 h 864"/>
                <a:gd name="T4" fmla="*/ 741 w 1601"/>
                <a:gd name="T5" fmla="*/ 277 h 864"/>
                <a:gd name="T6" fmla="*/ 726 w 1601"/>
                <a:gd name="T7" fmla="*/ 211 h 864"/>
                <a:gd name="T8" fmla="*/ 740 w 1601"/>
                <a:gd name="T9" fmla="*/ 169 h 864"/>
                <a:gd name="T10" fmla="*/ 771 w 1601"/>
                <a:gd name="T11" fmla="*/ 145 h 864"/>
                <a:gd name="T12" fmla="*/ 805 w 1601"/>
                <a:gd name="T13" fmla="*/ 133 h 864"/>
                <a:gd name="T14" fmla="*/ 833 w 1601"/>
                <a:gd name="T15" fmla="*/ 130 h 864"/>
                <a:gd name="T16" fmla="*/ 845 w 1601"/>
                <a:gd name="T17" fmla="*/ 130 h 864"/>
                <a:gd name="T18" fmla="*/ 869 w 1601"/>
                <a:gd name="T19" fmla="*/ 132 h 864"/>
                <a:gd name="T20" fmla="*/ 902 w 1601"/>
                <a:gd name="T21" fmla="*/ 140 h 864"/>
                <a:gd name="T22" fmla="*/ 935 w 1601"/>
                <a:gd name="T23" fmla="*/ 159 h 864"/>
                <a:gd name="T24" fmla="*/ 955 w 1601"/>
                <a:gd name="T25" fmla="*/ 195 h 864"/>
                <a:gd name="T26" fmla="*/ 951 w 1601"/>
                <a:gd name="T27" fmla="*/ 252 h 864"/>
                <a:gd name="T28" fmla="*/ 912 w 1601"/>
                <a:gd name="T29" fmla="*/ 335 h 864"/>
                <a:gd name="T30" fmla="*/ 981 w 1601"/>
                <a:gd name="T31" fmla="*/ 504 h 864"/>
                <a:gd name="T32" fmla="*/ 1141 w 1601"/>
                <a:gd name="T33" fmla="*/ 0 h 864"/>
                <a:gd name="T34" fmla="*/ 1163 w 1601"/>
                <a:gd name="T35" fmla="*/ 15 h 864"/>
                <a:gd name="T36" fmla="*/ 1225 w 1601"/>
                <a:gd name="T37" fmla="*/ 52 h 864"/>
                <a:gd name="T38" fmla="*/ 1318 w 1601"/>
                <a:gd name="T39" fmla="*/ 100 h 864"/>
                <a:gd name="T40" fmla="*/ 1435 w 1601"/>
                <a:gd name="T41" fmla="*/ 148 h 864"/>
                <a:gd name="T42" fmla="*/ 1553 w 1601"/>
                <a:gd name="T43" fmla="*/ 184 h 864"/>
                <a:gd name="T44" fmla="*/ 1574 w 1601"/>
                <a:gd name="T45" fmla="*/ 230 h 864"/>
                <a:gd name="T46" fmla="*/ 1461 w 1601"/>
                <a:gd name="T47" fmla="*/ 288 h 864"/>
                <a:gd name="T48" fmla="*/ 1314 w 1601"/>
                <a:gd name="T49" fmla="*/ 346 h 864"/>
                <a:gd name="T50" fmla="*/ 1177 w 1601"/>
                <a:gd name="T51" fmla="*/ 395 h 864"/>
                <a:gd name="T52" fmla="*/ 1080 w 1601"/>
                <a:gd name="T53" fmla="*/ 481 h 864"/>
                <a:gd name="T54" fmla="*/ 1020 w 1601"/>
                <a:gd name="T55" fmla="*/ 608 h 864"/>
                <a:gd name="T56" fmla="*/ 998 w 1601"/>
                <a:gd name="T57" fmla="*/ 766 h 864"/>
                <a:gd name="T58" fmla="*/ 1001 w 1601"/>
                <a:gd name="T59" fmla="*/ 843 h 864"/>
                <a:gd name="T60" fmla="*/ 843 w 1601"/>
                <a:gd name="T61" fmla="*/ 864 h 864"/>
                <a:gd name="T62" fmla="*/ 603 w 1601"/>
                <a:gd name="T63" fmla="*/ 849 h 864"/>
                <a:gd name="T64" fmla="*/ 400 w 1601"/>
                <a:gd name="T65" fmla="*/ 812 h 864"/>
                <a:gd name="T66" fmla="*/ 238 w 1601"/>
                <a:gd name="T67" fmla="*/ 764 h 864"/>
                <a:gd name="T68" fmla="*/ 119 w 1601"/>
                <a:gd name="T69" fmla="*/ 715 h 864"/>
                <a:gd name="T70" fmla="*/ 45 w 1601"/>
                <a:gd name="T71" fmla="*/ 678 h 864"/>
                <a:gd name="T72" fmla="*/ 20 w 1601"/>
                <a:gd name="T73" fmla="*/ 663 h 864"/>
                <a:gd name="T74" fmla="*/ 11 w 1601"/>
                <a:gd name="T75" fmla="*/ 594 h 864"/>
                <a:gd name="T76" fmla="*/ 4 w 1601"/>
                <a:gd name="T77" fmla="*/ 521 h 864"/>
                <a:gd name="T78" fmla="*/ 1 w 1601"/>
                <a:gd name="T79" fmla="*/ 487 h 864"/>
                <a:gd name="T80" fmla="*/ 1 w 1601"/>
                <a:gd name="T81" fmla="*/ 419 h 864"/>
                <a:gd name="T82" fmla="*/ 12 w 1601"/>
                <a:gd name="T83" fmla="*/ 339 h 864"/>
                <a:gd name="T84" fmla="*/ 43 w 1601"/>
                <a:gd name="T85" fmla="*/ 262 h 864"/>
                <a:gd name="T86" fmla="*/ 101 w 1601"/>
                <a:gd name="T87" fmla="*/ 200 h 864"/>
                <a:gd name="T88" fmla="*/ 205 w 1601"/>
                <a:gd name="T89" fmla="*/ 162 h 864"/>
                <a:gd name="T90" fmla="*/ 329 w 1601"/>
                <a:gd name="T91" fmla="*/ 116 h 864"/>
                <a:gd name="T92" fmla="*/ 432 w 1601"/>
                <a:gd name="T93" fmla="*/ 68 h 864"/>
                <a:gd name="T94" fmla="*/ 505 w 1601"/>
                <a:gd name="T95" fmla="*/ 26 h 864"/>
                <a:gd name="T96" fmla="*/ 541 w 1601"/>
                <a:gd name="T97" fmla="*/ 2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01" h="864">
                  <a:moveTo>
                    <a:pt x="543" y="0"/>
                  </a:moveTo>
                  <a:lnTo>
                    <a:pt x="678" y="424"/>
                  </a:lnTo>
                  <a:lnTo>
                    <a:pt x="703" y="505"/>
                  </a:lnTo>
                  <a:lnTo>
                    <a:pt x="703" y="504"/>
                  </a:lnTo>
                  <a:lnTo>
                    <a:pt x="725" y="572"/>
                  </a:lnTo>
                  <a:lnTo>
                    <a:pt x="796" y="370"/>
                  </a:lnTo>
                  <a:lnTo>
                    <a:pt x="772" y="335"/>
                  </a:lnTo>
                  <a:lnTo>
                    <a:pt x="753" y="304"/>
                  </a:lnTo>
                  <a:lnTo>
                    <a:pt x="741" y="277"/>
                  </a:lnTo>
                  <a:lnTo>
                    <a:pt x="732" y="252"/>
                  </a:lnTo>
                  <a:lnTo>
                    <a:pt x="728" y="230"/>
                  </a:lnTo>
                  <a:lnTo>
                    <a:pt x="726" y="211"/>
                  </a:lnTo>
                  <a:lnTo>
                    <a:pt x="729" y="195"/>
                  </a:lnTo>
                  <a:lnTo>
                    <a:pt x="734" y="180"/>
                  </a:lnTo>
                  <a:lnTo>
                    <a:pt x="740" y="169"/>
                  </a:lnTo>
                  <a:lnTo>
                    <a:pt x="749" y="159"/>
                  </a:lnTo>
                  <a:lnTo>
                    <a:pt x="760" y="151"/>
                  </a:lnTo>
                  <a:lnTo>
                    <a:pt x="771" y="145"/>
                  </a:lnTo>
                  <a:lnTo>
                    <a:pt x="782" y="140"/>
                  </a:lnTo>
                  <a:lnTo>
                    <a:pt x="794" y="136"/>
                  </a:lnTo>
                  <a:lnTo>
                    <a:pt x="805" y="133"/>
                  </a:lnTo>
                  <a:lnTo>
                    <a:pt x="817" y="132"/>
                  </a:lnTo>
                  <a:lnTo>
                    <a:pt x="825" y="131"/>
                  </a:lnTo>
                  <a:lnTo>
                    <a:pt x="833" y="130"/>
                  </a:lnTo>
                  <a:lnTo>
                    <a:pt x="839" y="130"/>
                  </a:lnTo>
                  <a:lnTo>
                    <a:pt x="843" y="130"/>
                  </a:lnTo>
                  <a:lnTo>
                    <a:pt x="845" y="130"/>
                  </a:lnTo>
                  <a:lnTo>
                    <a:pt x="851" y="130"/>
                  </a:lnTo>
                  <a:lnTo>
                    <a:pt x="859" y="131"/>
                  </a:lnTo>
                  <a:lnTo>
                    <a:pt x="869" y="132"/>
                  </a:lnTo>
                  <a:lnTo>
                    <a:pt x="878" y="133"/>
                  </a:lnTo>
                  <a:lnTo>
                    <a:pt x="890" y="136"/>
                  </a:lnTo>
                  <a:lnTo>
                    <a:pt x="902" y="140"/>
                  </a:lnTo>
                  <a:lnTo>
                    <a:pt x="913" y="145"/>
                  </a:lnTo>
                  <a:lnTo>
                    <a:pt x="924" y="151"/>
                  </a:lnTo>
                  <a:lnTo>
                    <a:pt x="935" y="159"/>
                  </a:lnTo>
                  <a:lnTo>
                    <a:pt x="944" y="169"/>
                  </a:lnTo>
                  <a:lnTo>
                    <a:pt x="951" y="180"/>
                  </a:lnTo>
                  <a:lnTo>
                    <a:pt x="955" y="195"/>
                  </a:lnTo>
                  <a:lnTo>
                    <a:pt x="958" y="211"/>
                  </a:lnTo>
                  <a:lnTo>
                    <a:pt x="956" y="230"/>
                  </a:lnTo>
                  <a:lnTo>
                    <a:pt x="951" y="252"/>
                  </a:lnTo>
                  <a:lnTo>
                    <a:pt x="943" y="277"/>
                  </a:lnTo>
                  <a:lnTo>
                    <a:pt x="930" y="304"/>
                  </a:lnTo>
                  <a:lnTo>
                    <a:pt x="912" y="335"/>
                  </a:lnTo>
                  <a:lnTo>
                    <a:pt x="888" y="370"/>
                  </a:lnTo>
                  <a:lnTo>
                    <a:pt x="960" y="572"/>
                  </a:lnTo>
                  <a:lnTo>
                    <a:pt x="981" y="504"/>
                  </a:lnTo>
                  <a:lnTo>
                    <a:pt x="981" y="505"/>
                  </a:lnTo>
                  <a:lnTo>
                    <a:pt x="1006" y="424"/>
                  </a:lnTo>
                  <a:lnTo>
                    <a:pt x="1141" y="0"/>
                  </a:lnTo>
                  <a:lnTo>
                    <a:pt x="1143" y="2"/>
                  </a:lnTo>
                  <a:lnTo>
                    <a:pt x="1151" y="7"/>
                  </a:lnTo>
                  <a:lnTo>
                    <a:pt x="1163" y="15"/>
                  </a:lnTo>
                  <a:lnTo>
                    <a:pt x="1179" y="26"/>
                  </a:lnTo>
                  <a:lnTo>
                    <a:pt x="1200" y="38"/>
                  </a:lnTo>
                  <a:lnTo>
                    <a:pt x="1225" y="52"/>
                  </a:lnTo>
                  <a:lnTo>
                    <a:pt x="1252" y="68"/>
                  </a:lnTo>
                  <a:lnTo>
                    <a:pt x="1284" y="84"/>
                  </a:lnTo>
                  <a:lnTo>
                    <a:pt x="1318" y="100"/>
                  </a:lnTo>
                  <a:lnTo>
                    <a:pt x="1355" y="116"/>
                  </a:lnTo>
                  <a:lnTo>
                    <a:pt x="1394" y="133"/>
                  </a:lnTo>
                  <a:lnTo>
                    <a:pt x="1435" y="148"/>
                  </a:lnTo>
                  <a:lnTo>
                    <a:pt x="1479" y="162"/>
                  </a:lnTo>
                  <a:lnTo>
                    <a:pt x="1523" y="175"/>
                  </a:lnTo>
                  <a:lnTo>
                    <a:pt x="1553" y="184"/>
                  </a:lnTo>
                  <a:lnTo>
                    <a:pt x="1579" y="198"/>
                  </a:lnTo>
                  <a:lnTo>
                    <a:pt x="1601" y="214"/>
                  </a:lnTo>
                  <a:lnTo>
                    <a:pt x="1574" y="230"/>
                  </a:lnTo>
                  <a:lnTo>
                    <a:pt x="1542" y="249"/>
                  </a:lnTo>
                  <a:lnTo>
                    <a:pt x="1503" y="268"/>
                  </a:lnTo>
                  <a:lnTo>
                    <a:pt x="1461" y="288"/>
                  </a:lnTo>
                  <a:lnTo>
                    <a:pt x="1415" y="309"/>
                  </a:lnTo>
                  <a:lnTo>
                    <a:pt x="1366" y="328"/>
                  </a:lnTo>
                  <a:lnTo>
                    <a:pt x="1314" y="346"/>
                  </a:lnTo>
                  <a:lnTo>
                    <a:pt x="1261" y="362"/>
                  </a:lnTo>
                  <a:lnTo>
                    <a:pt x="1217" y="376"/>
                  </a:lnTo>
                  <a:lnTo>
                    <a:pt x="1177" y="395"/>
                  </a:lnTo>
                  <a:lnTo>
                    <a:pt x="1141" y="419"/>
                  </a:lnTo>
                  <a:lnTo>
                    <a:pt x="1109" y="448"/>
                  </a:lnTo>
                  <a:lnTo>
                    <a:pt x="1080" y="481"/>
                  </a:lnTo>
                  <a:lnTo>
                    <a:pt x="1055" y="520"/>
                  </a:lnTo>
                  <a:lnTo>
                    <a:pt x="1036" y="562"/>
                  </a:lnTo>
                  <a:lnTo>
                    <a:pt x="1020" y="608"/>
                  </a:lnTo>
                  <a:lnTo>
                    <a:pt x="1007" y="657"/>
                  </a:lnTo>
                  <a:lnTo>
                    <a:pt x="1001" y="710"/>
                  </a:lnTo>
                  <a:lnTo>
                    <a:pt x="998" y="766"/>
                  </a:lnTo>
                  <a:lnTo>
                    <a:pt x="1001" y="827"/>
                  </a:lnTo>
                  <a:lnTo>
                    <a:pt x="1001" y="833"/>
                  </a:lnTo>
                  <a:lnTo>
                    <a:pt x="1001" y="843"/>
                  </a:lnTo>
                  <a:lnTo>
                    <a:pt x="1003" y="858"/>
                  </a:lnTo>
                  <a:lnTo>
                    <a:pt x="924" y="863"/>
                  </a:lnTo>
                  <a:lnTo>
                    <a:pt x="843" y="864"/>
                  </a:lnTo>
                  <a:lnTo>
                    <a:pt x="758" y="863"/>
                  </a:lnTo>
                  <a:lnTo>
                    <a:pt x="679" y="856"/>
                  </a:lnTo>
                  <a:lnTo>
                    <a:pt x="603" y="849"/>
                  </a:lnTo>
                  <a:lnTo>
                    <a:pt x="531" y="839"/>
                  </a:lnTo>
                  <a:lnTo>
                    <a:pt x="464" y="825"/>
                  </a:lnTo>
                  <a:lnTo>
                    <a:pt x="400" y="812"/>
                  </a:lnTo>
                  <a:lnTo>
                    <a:pt x="341" y="797"/>
                  </a:lnTo>
                  <a:lnTo>
                    <a:pt x="287" y="781"/>
                  </a:lnTo>
                  <a:lnTo>
                    <a:pt x="238" y="764"/>
                  </a:lnTo>
                  <a:lnTo>
                    <a:pt x="193" y="747"/>
                  </a:lnTo>
                  <a:lnTo>
                    <a:pt x="153" y="731"/>
                  </a:lnTo>
                  <a:lnTo>
                    <a:pt x="119" y="715"/>
                  </a:lnTo>
                  <a:lnTo>
                    <a:pt x="89" y="702"/>
                  </a:lnTo>
                  <a:lnTo>
                    <a:pt x="64" y="689"/>
                  </a:lnTo>
                  <a:lnTo>
                    <a:pt x="45" y="678"/>
                  </a:lnTo>
                  <a:lnTo>
                    <a:pt x="31" y="671"/>
                  </a:lnTo>
                  <a:lnTo>
                    <a:pt x="22" y="666"/>
                  </a:lnTo>
                  <a:lnTo>
                    <a:pt x="20" y="663"/>
                  </a:lnTo>
                  <a:lnTo>
                    <a:pt x="16" y="643"/>
                  </a:lnTo>
                  <a:lnTo>
                    <a:pt x="14" y="620"/>
                  </a:lnTo>
                  <a:lnTo>
                    <a:pt x="11" y="594"/>
                  </a:lnTo>
                  <a:lnTo>
                    <a:pt x="9" y="568"/>
                  </a:lnTo>
                  <a:lnTo>
                    <a:pt x="6" y="543"/>
                  </a:lnTo>
                  <a:lnTo>
                    <a:pt x="4" y="521"/>
                  </a:lnTo>
                  <a:lnTo>
                    <a:pt x="2" y="504"/>
                  </a:lnTo>
                  <a:lnTo>
                    <a:pt x="1" y="492"/>
                  </a:lnTo>
                  <a:lnTo>
                    <a:pt x="1" y="487"/>
                  </a:lnTo>
                  <a:lnTo>
                    <a:pt x="0" y="466"/>
                  </a:lnTo>
                  <a:lnTo>
                    <a:pt x="0" y="444"/>
                  </a:lnTo>
                  <a:lnTo>
                    <a:pt x="1" y="419"/>
                  </a:lnTo>
                  <a:lnTo>
                    <a:pt x="2" y="393"/>
                  </a:lnTo>
                  <a:lnTo>
                    <a:pt x="6" y="366"/>
                  </a:lnTo>
                  <a:lnTo>
                    <a:pt x="12" y="339"/>
                  </a:lnTo>
                  <a:lnTo>
                    <a:pt x="20" y="313"/>
                  </a:lnTo>
                  <a:lnTo>
                    <a:pt x="30" y="287"/>
                  </a:lnTo>
                  <a:lnTo>
                    <a:pt x="43" y="262"/>
                  </a:lnTo>
                  <a:lnTo>
                    <a:pt x="59" y="239"/>
                  </a:lnTo>
                  <a:lnTo>
                    <a:pt x="78" y="218"/>
                  </a:lnTo>
                  <a:lnTo>
                    <a:pt x="101" y="200"/>
                  </a:lnTo>
                  <a:lnTo>
                    <a:pt x="129" y="185"/>
                  </a:lnTo>
                  <a:lnTo>
                    <a:pt x="161" y="175"/>
                  </a:lnTo>
                  <a:lnTo>
                    <a:pt x="205" y="162"/>
                  </a:lnTo>
                  <a:lnTo>
                    <a:pt x="249" y="148"/>
                  </a:lnTo>
                  <a:lnTo>
                    <a:pt x="290" y="133"/>
                  </a:lnTo>
                  <a:lnTo>
                    <a:pt x="329" y="116"/>
                  </a:lnTo>
                  <a:lnTo>
                    <a:pt x="366" y="100"/>
                  </a:lnTo>
                  <a:lnTo>
                    <a:pt x="400" y="84"/>
                  </a:lnTo>
                  <a:lnTo>
                    <a:pt x="432" y="68"/>
                  </a:lnTo>
                  <a:lnTo>
                    <a:pt x="459" y="52"/>
                  </a:lnTo>
                  <a:lnTo>
                    <a:pt x="484" y="38"/>
                  </a:lnTo>
                  <a:lnTo>
                    <a:pt x="505" y="26"/>
                  </a:lnTo>
                  <a:lnTo>
                    <a:pt x="521" y="15"/>
                  </a:lnTo>
                  <a:lnTo>
                    <a:pt x="533" y="7"/>
                  </a:lnTo>
                  <a:lnTo>
                    <a:pt x="541" y="2"/>
                  </a:lnTo>
                  <a:lnTo>
                    <a:pt x="5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  <p:sp>
          <p:nvSpPr>
            <p:cNvPr id="196" name="Freeform 22">
              <a:extLst>
                <a:ext uri="{FF2B5EF4-FFF2-40B4-BE49-F238E27FC236}">
                  <a16:creationId xmlns:a16="http://schemas.microsoft.com/office/drawing/2014/main" id="{1365D1CD-332E-46D9-B30C-D3AD44C39C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6" y="2451"/>
              <a:ext cx="616" cy="296"/>
            </a:xfrm>
            <a:custGeom>
              <a:avLst/>
              <a:gdLst>
                <a:gd name="T0" fmla="*/ 771 w 1850"/>
                <a:gd name="T1" fmla="*/ 552 h 888"/>
                <a:gd name="T2" fmla="*/ 829 w 1850"/>
                <a:gd name="T3" fmla="*/ 337 h 888"/>
                <a:gd name="T4" fmla="*/ 798 w 1850"/>
                <a:gd name="T5" fmla="*/ 238 h 888"/>
                <a:gd name="T6" fmla="*/ 818 w 1850"/>
                <a:gd name="T7" fmla="*/ 180 h 888"/>
                <a:gd name="T8" fmla="*/ 864 w 1850"/>
                <a:gd name="T9" fmla="*/ 152 h 888"/>
                <a:gd name="T10" fmla="*/ 908 w 1850"/>
                <a:gd name="T11" fmla="*/ 144 h 888"/>
                <a:gd name="T12" fmla="*/ 928 w 1850"/>
                <a:gd name="T13" fmla="*/ 143 h 888"/>
                <a:gd name="T14" fmla="*/ 963 w 1850"/>
                <a:gd name="T15" fmla="*/ 146 h 888"/>
                <a:gd name="T16" fmla="*/ 1011 w 1850"/>
                <a:gd name="T17" fmla="*/ 162 h 888"/>
                <a:gd name="T18" fmla="*/ 1047 w 1850"/>
                <a:gd name="T19" fmla="*/ 204 h 888"/>
                <a:gd name="T20" fmla="*/ 1045 w 1850"/>
                <a:gd name="T21" fmla="*/ 281 h 888"/>
                <a:gd name="T22" fmla="*/ 977 w 1850"/>
                <a:gd name="T23" fmla="*/ 406 h 888"/>
                <a:gd name="T24" fmla="*/ 1106 w 1850"/>
                <a:gd name="T25" fmla="*/ 466 h 888"/>
                <a:gd name="T26" fmla="*/ 1278 w 1850"/>
                <a:gd name="T27" fmla="*/ 16 h 888"/>
                <a:gd name="T28" fmla="*/ 1377 w 1850"/>
                <a:gd name="T29" fmla="*/ 74 h 888"/>
                <a:gd name="T30" fmla="*/ 1532 w 1850"/>
                <a:gd name="T31" fmla="*/ 146 h 888"/>
                <a:gd name="T32" fmla="*/ 1709 w 1850"/>
                <a:gd name="T33" fmla="*/ 204 h 888"/>
                <a:gd name="T34" fmla="*/ 1803 w 1850"/>
                <a:gd name="T35" fmla="*/ 287 h 888"/>
                <a:gd name="T36" fmla="*/ 1844 w 1850"/>
                <a:gd name="T37" fmla="*/ 403 h 888"/>
                <a:gd name="T38" fmla="*/ 1850 w 1850"/>
                <a:gd name="T39" fmla="*/ 514 h 888"/>
                <a:gd name="T40" fmla="*/ 1846 w 1850"/>
                <a:gd name="T41" fmla="*/ 567 h 888"/>
                <a:gd name="T42" fmla="*/ 1836 w 1850"/>
                <a:gd name="T43" fmla="*/ 663 h 888"/>
                <a:gd name="T44" fmla="*/ 1825 w 1850"/>
                <a:gd name="T45" fmla="*/ 732 h 888"/>
                <a:gd name="T46" fmla="*/ 1756 w 1850"/>
                <a:gd name="T47" fmla="*/ 769 h 888"/>
                <a:gd name="T48" fmla="*/ 1600 w 1850"/>
                <a:gd name="T49" fmla="*/ 836 h 888"/>
                <a:gd name="T50" fmla="*/ 1402 w 1850"/>
                <a:gd name="T51" fmla="*/ 859 h 888"/>
                <a:gd name="T52" fmla="*/ 1288 w 1850"/>
                <a:gd name="T53" fmla="*/ 811 h 888"/>
                <a:gd name="T54" fmla="*/ 1160 w 1850"/>
                <a:gd name="T55" fmla="*/ 867 h 888"/>
                <a:gd name="T56" fmla="*/ 1118 w 1850"/>
                <a:gd name="T57" fmla="*/ 758 h 888"/>
                <a:gd name="T58" fmla="*/ 1015 w 1850"/>
                <a:gd name="T59" fmla="*/ 687 h 888"/>
                <a:gd name="T60" fmla="*/ 805 w 1850"/>
                <a:gd name="T61" fmla="*/ 696 h 888"/>
                <a:gd name="T62" fmla="*/ 718 w 1850"/>
                <a:gd name="T63" fmla="*/ 785 h 888"/>
                <a:gd name="T64" fmla="*/ 692 w 1850"/>
                <a:gd name="T65" fmla="*/ 866 h 888"/>
                <a:gd name="T66" fmla="*/ 612 w 1850"/>
                <a:gd name="T67" fmla="*/ 817 h 888"/>
                <a:gd name="T68" fmla="*/ 501 w 1850"/>
                <a:gd name="T69" fmla="*/ 821 h 888"/>
                <a:gd name="T70" fmla="*/ 358 w 1850"/>
                <a:gd name="T71" fmla="*/ 869 h 888"/>
                <a:gd name="T72" fmla="*/ 161 w 1850"/>
                <a:gd name="T73" fmla="*/ 799 h 888"/>
                <a:gd name="T74" fmla="*/ 49 w 1850"/>
                <a:gd name="T75" fmla="*/ 744 h 888"/>
                <a:gd name="T76" fmla="*/ 19 w 1850"/>
                <a:gd name="T77" fmla="*/ 708 h 888"/>
                <a:gd name="T78" fmla="*/ 8 w 1850"/>
                <a:gd name="T79" fmla="*/ 609 h 888"/>
                <a:gd name="T80" fmla="*/ 2 w 1850"/>
                <a:gd name="T81" fmla="*/ 539 h 888"/>
                <a:gd name="T82" fmla="*/ 0 w 1850"/>
                <a:gd name="T83" fmla="*/ 459 h 888"/>
                <a:gd name="T84" fmla="*/ 21 w 1850"/>
                <a:gd name="T85" fmla="*/ 343 h 888"/>
                <a:gd name="T86" fmla="*/ 86 w 1850"/>
                <a:gd name="T87" fmla="*/ 239 h 888"/>
                <a:gd name="T88" fmla="*/ 225 w 1850"/>
                <a:gd name="T89" fmla="*/ 178 h 888"/>
                <a:gd name="T90" fmla="*/ 401 w 1850"/>
                <a:gd name="T91" fmla="*/ 110 h 888"/>
                <a:gd name="T92" fmla="*/ 531 w 1850"/>
                <a:gd name="T93" fmla="*/ 42 h 888"/>
                <a:gd name="T94" fmla="*/ 594 w 1850"/>
                <a:gd name="T95" fmla="*/ 3 h 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850" h="888">
                  <a:moveTo>
                    <a:pt x="597" y="0"/>
                  </a:moveTo>
                  <a:lnTo>
                    <a:pt x="744" y="466"/>
                  </a:lnTo>
                  <a:lnTo>
                    <a:pt x="771" y="554"/>
                  </a:lnTo>
                  <a:lnTo>
                    <a:pt x="771" y="552"/>
                  </a:lnTo>
                  <a:lnTo>
                    <a:pt x="796" y="627"/>
                  </a:lnTo>
                  <a:lnTo>
                    <a:pt x="874" y="406"/>
                  </a:lnTo>
                  <a:lnTo>
                    <a:pt x="849" y="370"/>
                  </a:lnTo>
                  <a:lnTo>
                    <a:pt x="829" y="337"/>
                  </a:lnTo>
                  <a:lnTo>
                    <a:pt x="816" y="308"/>
                  </a:lnTo>
                  <a:lnTo>
                    <a:pt x="806" y="281"/>
                  </a:lnTo>
                  <a:lnTo>
                    <a:pt x="801" y="258"/>
                  </a:lnTo>
                  <a:lnTo>
                    <a:pt x="798" y="238"/>
                  </a:lnTo>
                  <a:lnTo>
                    <a:pt x="800" y="219"/>
                  </a:lnTo>
                  <a:lnTo>
                    <a:pt x="803" y="204"/>
                  </a:lnTo>
                  <a:lnTo>
                    <a:pt x="809" y="191"/>
                  </a:lnTo>
                  <a:lnTo>
                    <a:pt x="818" y="180"/>
                  </a:lnTo>
                  <a:lnTo>
                    <a:pt x="828" y="170"/>
                  </a:lnTo>
                  <a:lnTo>
                    <a:pt x="839" y="162"/>
                  </a:lnTo>
                  <a:lnTo>
                    <a:pt x="852" y="156"/>
                  </a:lnTo>
                  <a:lnTo>
                    <a:pt x="864" y="152"/>
                  </a:lnTo>
                  <a:lnTo>
                    <a:pt x="876" y="149"/>
                  </a:lnTo>
                  <a:lnTo>
                    <a:pt x="887" y="146"/>
                  </a:lnTo>
                  <a:lnTo>
                    <a:pt x="899" y="145"/>
                  </a:lnTo>
                  <a:lnTo>
                    <a:pt x="908" y="144"/>
                  </a:lnTo>
                  <a:lnTo>
                    <a:pt x="916" y="143"/>
                  </a:lnTo>
                  <a:lnTo>
                    <a:pt x="922" y="143"/>
                  </a:lnTo>
                  <a:lnTo>
                    <a:pt x="925" y="143"/>
                  </a:lnTo>
                  <a:lnTo>
                    <a:pt x="928" y="143"/>
                  </a:lnTo>
                  <a:lnTo>
                    <a:pt x="934" y="144"/>
                  </a:lnTo>
                  <a:lnTo>
                    <a:pt x="942" y="144"/>
                  </a:lnTo>
                  <a:lnTo>
                    <a:pt x="952" y="145"/>
                  </a:lnTo>
                  <a:lnTo>
                    <a:pt x="963" y="146"/>
                  </a:lnTo>
                  <a:lnTo>
                    <a:pt x="974" y="149"/>
                  </a:lnTo>
                  <a:lnTo>
                    <a:pt x="986" y="152"/>
                  </a:lnTo>
                  <a:lnTo>
                    <a:pt x="999" y="157"/>
                  </a:lnTo>
                  <a:lnTo>
                    <a:pt x="1011" y="162"/>
                  </a:lnTo>
                  <a:lnTo>
                    <a:pt x="1022" y="171"/>
                  </a:lnTo>
                  <a:lnTo>
                    <a:pt x="1032" y="180"/>
                  </a:lnTo>
                  <a:lnTo>
                    <a:pt x="1041" y="191"/>
                  </a:lnTo>
                  <a:lnTo>
                    <a:pt x="1047" y="204"/>
                  </a:lnTo>
                  <a:lnTo>
                    <a:pt x="1051" y="221"/>
                  </a:lnTo>
                  <a:lnTo>
                    <a:pt x="1052" y="238"/>
                  </a:lnTo>
                  <a:lnTo>
                    <a:pt x="1050" y="259"/>
                  </a:lnTo>
                  <a:lnTo>
                    <a:pt x="1045" y="281"/>
                  </a:lnTo>
                  <a:lnTo>
                    <a:pt x="1035" y="308"/>
                  </a:lnTo>
                  <a:lnTo>
                    <a:pt x="1020" y="337"/>
                  </a:lnTo>
                  <a:lnTo>
                    <a:pt x="1001" y="370"/>
                  </a:lnTo>
                  <a:lnTo>
                    <a:pt x="977" y="406"/>
                  </a:lnTo>
                  <a:lnTo>
                    <a:pt x="1054" y="627"/>
                  </a:lnTo>
                  <a:lnTo>
                    <a:pt x="1078" y="552"/>
                  </a:lnTo>
                  <a:lnTo>
                    <a:pt x="1079" y="554"/>
                  </a:lnTo>
                  <a:lnTo>
                    <a:pt x="1106" y="466"/>
                  </a:lnTo>
                  <a:lnTo>
                    <a:pt x="1254" y="0"/>
                  </a:lnTo>
                  <a:lnTo>
                    <a:pt x="1256" y="3"/>
                  </a:lnTo>
                  <a:lnTo>
                    <a:pt x="1265" y="8"/>
                  </a:lnTo>
                  <a:lnTo>
                    <a:pt x="1278" y="16"/>
                  </a:lnTo>
                  <a:lnTo>
                    <a:pt x="1296" y="29"/>
                  </a:lnTo>
                  <a:lnTo>
                    <a:pt x="1319" y="42"/>
                  </a:lnTo>
                  <a:lnTo>
                    <a:pt x="1346" y="57"/>
                  </a:lnTo>
                  <a:lnTo>
                    <a:pt x="1377" y="74"/>
                  </a:lnTo>
                  <a:lnTo>
                    <a:pt x="1411" y="92"/>
                  </a:lnTo>
                  <a:lnTo>
                    <a:pt x="1449" y="110"/>
                  </a:lnTo>
                  <a:lnTo>
                    <a:pt x="1489" y="128"/>
                  </a:lnTo>
                  <a:lnTo>
                    <a:pt x="1532" y="146"/>
                  </a:lnTo>
                  <a:lnTo>
                    <a:pt x="1578" y="162"/>
                  </a:lnTo>
                  <a:lnTo>
                    <a:pt x="1625" y="178"/>
                  </a:lnTo>
                  <a:lnTo>
                    <a:pt x="1674" y="192"/>
                  </a:lnTo>
                  <a:lnTo>
                    <a:pt x="1709" y="204"/>
                  </a:lnTo>
                  <a:lnTo>
                    <a:pt x="1739" y="219"/>
                  </a:lnTo>
                  <a:lnTo>
                    <a:pt x="1765" y="239"/>
                  </a:lnTo>
                  <a:lnTo>
                    <a:pt x="1786" y="263"/>
                  </a:lnTo>
                  <a:lnTo>
                    <a:pt x="1803" y="287"/>
                  </a:lnTo>
                  <a:lnTo>
                    <a:pt x="1818" y="315"/>
                  </a:lnTo>
                  <a:lnTo>
                    <a:pt x="1829" y="343"/>
                  </a:lnTo>
                  <a:lnTo>
                    <a:pt x="1838" y="373"/>
                  </a:lnTo>
                  <a:lnTo>
                    <a:pt x="1844" y="403"/>
                  </a:lnTo>
                  <a:lnTo>
                    <a:pt x="1848" y="432"/>
                  </a:lnTo>
                  <a:lnTo>
                    <a:pt x="1849" y="461"/>
                  </a:lnTo>
                  <a:lnTo>
                    <a:pt x="1850" y="488"/>
                  </a:lnTo>
                  <a:lnTo>
                    <a:pt x="1850" y="514"/>
                  </a:lnTo>
                  <a:lnTo>
                    <a:pt x="1849" y="536"/>
                  </a:lnTo>
                  <a:lnTo>
                    <a:pt x="1848" y="540"/>
                  </a:lnTo>
                  <a:lnTo>
                    <a:pt x="1848" y="551"/>
                  </a:lnTo>
                  <a:lnTo>
                    <a:pt x="1846" y="567"/>
                  </a:lnTo>
                  <a:lnTo>
                    <a:pt x="1844" y="587"/>
                  </a:lnTo>
                  <a:lnTo>
                    <a:pt x="1841" y="611"/>
                  </a:lnTo>
                  <a:lnTo>
                    <a:pt x="1840" y="637"/>
                  </a:lnTo>
                  <a:lnTo>
                    <a:pt x="1836" y="663"/>
                  </a:lnTo>
                  <a:lnTo>
                    <a:pt x="1834" y="687"/>
                  </a:lnTo>
                  <a:lnTo>
                    <a:pt x="1831" y="710"/>
                  </a:lnTo>
                  <a:lnTo>
                    <a:pt x="1828" y="729"/>
                  </a:lnTo>
                  <a:lnTo>
                    <a:pt x="1825" y="732"/>
                  </a:lnTo>
                  <a:lnTo>
                    <a:pt x="1817" y="737"/>
                  </a:lnTo>
                  <a:lnTo>
                    <a:pt x="1802" y="745"/>
                  </a:lnTo>
                  <a:lnTo>
                    <a:pt x="1782" y="757"/>
                  </a:lnTo>
                  <a:lnTo>
                    <a:pt x="1756" y="769"/>
                  </a:lnTo>
                  <a:lnTo>
                    <a:pt x="1725" y="784"/>
                  </a:lnTo>
                  <a:lnTo>
                    <a:pt x="1688" y="801"/>
                  </a:lnTo>
                  <a:lnTo>
                    <a:pt x="1647" y="817"/>
                  </a:lnTo>
                  <a:lnTo>
                    <a:pt x="1600" y="836"/>
                  </a:lnTo>
                  <a:lnTo>
                    <a:pt x="1548" y="853"/>
                  </a:lnTo>
                  <a:lnTo>
                    <a:pt x="1491" y="871"/>
                  </a:lnTo>
                  <a:lnTo>
                    <a:pt x="1429" y="888"/>
                  </a:lnTo>
                  <a:lnTo>
                    <a:pt x="1402" y="859"/>
                  </a:lnTo>
                  <a:lnTo>
                    <a:pt x="1377" y="838"/>
                  </a:lnTo>
                  <a:lnTo>
                    <a:pt x="1350" y="823"/>
                  </a:lnTo>
                  <a:lnTo>
                    <a:pt x="1320" y="815"/>
                  </a:lnTo>
                  <a:lnTo>
                    <a:pt x="1288" y="811"/>
                  </a:lnTo>
                  <a:lnTo>
                    <a:pt x="1256" y="815"/>
                  </a:lnTo>
                  <a:lnTo>
                    <a:pt x="1224" y="825"/>
                  </a:lnTo>
                  <a:lnTo>
                    <a:pt x="1196" y="841"/>
                  </a:lnTo>
                  <a:lnTo>
                    <a:pt x="1160" y="867"/>
                  </a:lnTo>
                  <a:lnTo>
                    <a:pt x="1146" y="862"/>
                  </a:lnTo>
                  <a:lnTo>
                    <a:pt x="1140" y="819"/>
                  </a:lnTo>
                  <a:lnTo>
                    <a:pt x="1131" y="786"/>
                  </a:lnTo>
                  <a:lnTo>
                    <a:pt x="1118" y="758"/>
                  </a:lnTo>
                  <a:lnTo>
                    <a:pt x="1098" y="733"/>
                  </a:lnTo>
                  <a:lnTo>
                    <a:pt x="1073" y="712"/>
                  </a:lnTo>
                  <a:lnTo>
                    <a:pt x="1046" y="697"/>
                  </a:lnTo>
                  <a:lnTo>
                    <a:pt x="1015" y="687"/>
                  </a:lnTo>
                  <a:lnTo>
                    <a:pt x="983" y="684"/>
                  </a:lnTo>
                  <a:lnTo>
                    <a:pt x="868" y="684"/>
                  </a:lnTo>
                  <a:lnTo>
                    <a:pt x="834" y="686"/>
                  </a:lnTo>
                  <a:lnTo>
                    <a:pt x="805" y="696"/>
                  </a:lnTo>
                  <a:lnTo>
                    <a:pt x="776" y="712"/>
                  </a:lnTo>
                  <a:lnTo>
                    <a:pt x="753" y="732"/>
                  </a:lnTo>
                  <a:lnTo>
                    <a:pt x="733" y="757"/>
                  </a:lnTo>
                  <a:lnTo>
                    <a:pt x="718" y="785"/>
                  </a:lnTo>
                  <a:lnTo>
                    <a:pt x="709" y="817"/>
                  </a:lnTo>
                  <a:lnTo>
                    <a:pt x="701" y="863"/>
                  </a:lnTo>
                  <a:lnTo>
                    <a:pt x="697" y="864"/>
                  </a:lnTo>
                  <a:lnTo>
                    <a:pt x="692" y="866"/>
                  </a:lnTo>
                  <a:lnTo>
                    <a:pt x="657" y="840"/>
                  </a:lnTo>
                  <a:lnTo>
                    <a:pt x="656" y="840"/>
                  </a:lnTo>
                  <a:lnTo>
                    <a:pt x="634" y="826"/>
                  </a:lnTo>
                  <a:lnTo>
                    <a:pt x="612" y="817"/>
                  </a:lnTo>
                  <a:lnTo>
                    <a:pt x="587" y="811"/>
                  </a:lnTo>
                  <a:lnTo>
                    <a:pt x="562" y="809"/>
                  </a:lnTo>
                  <a:lnTo>
                    <a:pt x="531" y="812"/>
                  </a:lnTo>
                  <a:lnTo>
                    <a:pt x="501" y="821"/>
                  </a:lnTo>
                  <a:lnTo>
                    <a:pt x="474" y="836"/>
                  </a:lnTo>
                  <a:lnTo>
                    <a:pt x="449" y="856"/>
                  </a:lnTo>
                  <a:lnTo>
                    <a:pt x="420" y="885"/>
                  </a:lnTo>
                  <a:lnTo>
                    <a:pt x="358" y="869"/>
                  </a:lnTo>
                  <a:lnTo>
                    <a:pt x="301" y="852"/>
                  </a:lnTo>
                  <a:lnTo>
                    <a:pt x="249" y="833"/>
                  </a:lnTo>
                  <a:lnTo>
                    <a:pt x="203" y="816"/>
                  </a:lnTo>
                  <a:lnTo>
                    <a:pt x="161" y="799"/>
                  </a:lnTo>
                  <a:lnTo>
                    <a:pt x="125" y="783"/>
                  </a:lnTo>
                  <a:lnTo>
                    <a:pt x="94" y="768"/>
                  </a:lnTo>
                  <a:lnTo>
                    <a:pt x="68" y="754"/>
                  </a:lnTo>
                  <a:lnTo>
                    <a:pt x="49" y="744"/>
                  </a:lnTo>
                  <a:lnTo>
                    <a:pt x="34" y="736"/>
                  </a:lnTo>
                  <a:lnTo>
                    <a:pt x="25" y="731"/>
                  </a:lnTo>
                  <a:lnTo>
                    <a:pt x="21" y="728"/>
                  </a:lnTo>
                  <a:lnTo>
                    <a:pt x="19" y="708"/>
                  </a:lnTo>
                  <a:lnTo>
                    <a:pt x="16" y="686"/>
                  </a:lnTo>
                  <a:lnTo>
                    <a:pt x="13" y="660"/>
                  </a:lnTo>
                  <a:lnTo>
                    <a:pt x="10" y="634"/>
                  </a:lnTo>
                  <a:lnTo>
                    <a:pt x="8" y="609"/>
                  </a:lnTo>
                  <a:lnTo>
                    <a:pt x="5" y="586"/>
                  </a:lnTo>
                  <a:lnTo>
                    <a:pt x="4" y="566"/>
                  </a:lnTo>
                  <a:lnTo>
                    <a:pt x="3" y="550"/>
                  </a:lnTo>
                  <a:lnTo>
                    <a:pt x="2" y="539"/>
                  </a:lnTo>
                  <a:lnTo>
                    <a:pt x="2" y="535"/>
                  </a:lnTo>
                  <a:lnTo>
                    <a:pt x="0" y="513"/>
                  </a:lnTo>
                  <a:lnTo>
                    <a:pt x="0" y="487"/>
                  </a:lnTo>
                  <a:lnTo>
                    <a:pt x="0" y="459"/>
                  </a:lnTo>
                  <a:lnTo>
                    <a:pt x="3" y="431"/>
                  </a:lnTo>
                  <a:lnTo>
                    <a:pt x="6" y="401"/>
                  </a:lnTo>
                  <a:lnTo>
                    <a:pt x="13" y="373"/>
                  </a:lnTo>
                  <a:lnTo>
                    <a:pt x="21" y="343"/>
                  </a:lnTo>
                  <a:lnTo>
                    <a:pt x="32" y="315"/>
                  </a:lnTo>
                  <a:lnTo>
                    <a:pt x="47" y="287"/>
                  </a:lnTo>
                  <a:lnTo>
                    <a:pt x="65" y="263"/>
                  </a:lnTo>
                  <a:lnTo>
                    <a:pt x="86" y="239"/>
                  </a:lnTo>
                  <a:lnTo>
                    <a:pt x="112" y="219"/>
                  </a:lnTo>
                  <a:lnTo>
                    <a:pt x="141" y="204"/>
                  </a:lnTo>
                  <a:lnTo>
                    <a:pt x="176" y="192"/>
                  </a:lnTo>
                  <a:lnTo>
                    <a:pt x="225" y="178"/>
                  </a:lnTo>
                  <a:lnTo>
                    <a:pt x="273" y="162"/>
                  </a:lnTo>
                  <a:lnTo>
                    <a:pt x="318" y="146"/>
                  </a:lnTo>
                  <a:lnTo>
                    <a:pt x="360" y="128"/>
                  </a:lnTo>
                  <a:lnTo>
                    <a:pt x="401" y="110"/>
                  </a:lnTo>
                  <a:lnTo>
                    <a:pt x="440" y="92"/>
                  </a:lnTo>
                  <a:lnTo>
                    <a:pt x="473" y="74"/>
                  </a:lnTo>
                  <a:lnTo>
                    <a:pt x="504" y="57"/>
                  </a:lnTo>
                  <a:lnTo>
                    <a:pt x="531" y="42"/>
                  </a:lnTo>
                  <a:lnTo>
                    <a:pt x="553" y="29"/>
                  </a:lnTo>
                  <a:lnTo>
                    <a:pt x="572" y="16"/>
                  </a:lnTo>
                  <a:lnTo>
                    <a:pt x="586" y="8"/>
                  </a:lnTo>
                  <a:lnTo>
                    <a:pt x="594" y="3"/>
                  </a:lnTo>
                  <a:lnTo>
                    <a:pt x="5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 dirty="0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CD0B390F-5B1E-4535-9FB7-1C10D8185A7B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74" name="그룹 73">
              <a:extLst>
                <a:ext uri="{FF2B5EF4-FFF2-40B4-BE49-F238E27FC236}">
                  <a16:creationId xmlns:a16="http://schemas.microsoft.com/office/drawing/2014/main" id="{876B43F4-A302-4A7C-BC3E-E6B467C88756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79" name="평행 사변형 78">
                <a:extLst>
                  <a:ext uri="{FF2B5EF4-FFF2-40B4-BE49-F238E27FC236}">
                    <a16:creationId xmlns:a16="http://schemas.microsoft.com/office/drawing/2014/main" id="{9298059A-59D7-4C02-BE37-60912C021C0E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80" name="평행 사변형 79">
                <a:extLst>
                  <a:ext uri="{FF2B5EF4-FFF2-40B4-BE49-F238E27FC236}">
                    <a16:creationId xmlns:a16="http://schemas.microsoft.com/office/drawing/2014/main" id="{0FE0F478-014D-436B-BBA8-8DD056147571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75" name="사각형: 둥근 모서리 74">
              <a:extLst>
                <a:ext uri="{FF2B5EF4-FFF2-40B4-BE49-F238E27FC236}">
                  <a16:creationId xmlns:a16="http://schemas.microsoft.com/office/drawing/2014/main" id="{955E2DC1-DBEA-4969-8274-04D82D86DB8A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92D08B6-2253-4A5D-A83A-10A4401063C3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4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C3B4E27-4582-4FB9-B3E8-173CD2BF8CE1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78" name="사각형: 둥근 모서리 77">
              <a:extLst>
                <a:ext uri="{FF2B5EF4-FFF2-40B4-BE49-F238E27FC236}">
                  <a16:creationId xmlns:a16="http://schemas.microsoft.com/office/drawing/2014/main" id="{2F19D352-FAD0-4679-9796-6EE66F74A1CC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CBA9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2" name="그래픽 6">
            <a:extLst>
              <a:ext uri="{FF2B5EF4-FFF2-40B4-BE49-F238E27FC236}">
                <a16:creationId xmlns:a16="http://schemas.microsoft.com/office/drawing/2014/main" id="{5071E665-BD6A-4284-B05A-6C51D021F0D9}"/>
              </a:ext>
            </a:extLst>
          </p:cNvPr>
          <p:cNvSpPr/>
          <p:nvPr/>
        </p:nvSpPr>
        <p:spPr>
          <a:xfrm>
            <a:off x="11439272" y="6610563"/>
            <a:ext cx="1602526" cy="1783938"/>
          </a:xfrm>
          <a:custGeom>
            <a:avLst/>
            <a:gdLst>
              <a:gd name="connsiteX0" fmla="*/ 781066 w 801315"/>
              <a:gd name="connsiteY0" fmla="*/ 99475 h 892027"/>
              <a:gd name="connsiteX1" fmla="*/ 777294 w 801315"/>
              <a:gd name="connsiteY1" fmla="*/ 81054 h 892027"/>
              <a:gd name="connsiteX2" fmla="*/ 759838 w 801315"/>
              <a:gd name="connsiteY2" fmla="*/ 70615 h 892027"/>
              <a:gd name="connsiteX3" fmla="*/ 401325 w 801315"/>
              <a:gd name="connsiteY3" fmla="*/ 0 h 892027"/>
              <a:gd name="connsiteX4" fmla="*/ 400009 w 801315"/>
              <a:gd name="connsiteY4" fmla="*/ 0 h 892027"/>
              <a:gd name="connsiteX5" fmla="*/ 41496 w 801315"/>
              <a:gd name="connsiteY5" fmla="*/ 70615 h 892027"/>
              <a:gd name="connsiteX6" fmla="*/ 24039 w 801315"/>
              <a:gd name="connsiteY6" fmla="*/ 81054 h 892027"/>
              <a:gd name="connsiteX7" fmla="*/ 20267 w 801315"/>
              <a:gd name="connsiteY7" fmla="*/ 99475 h 892027"/>
              <a:gd name="connsiteX8" fmla="*/ 39917 w 801315"/>
              <a:gd name="connsiteY8" fmla="*/ 576059 h 892027"/>
              <a:gd name="connsiteX9" fmla="*/ 375710 w 801315"/>
              <a:gd name="connsiteY9" fmla="*/ 879396 h 892027"/>
              <a:gd name="connsiteX10" fmla="*/ 400623 w 801315"/>
              <a:gd name="connsiteY10" fmla="*/ 892028 h 892027"/>
              <a:gd name="connsiteX11" fmla="*/ 425535 w 801315"/>
              <a:gd name="connsiteY11" fmla="*/ 879396 h 892027"/>
              <a:gd name="connsiteX12" fmla="*/ 761329 w 801315"/>
              <a:gd name="connsiteY12" fmla="*/ 576059 h 892027"/>
              <a:gd name="connsiteX13" fmla="*/ 781066 w 801315"/>
              <a:gd name="connsiteY13" fmla="*/ 99475 h 892027"/>
              <a:gd name="connsiteX14" fmla="*/ 666240 w 801315"/>
              <a:gd name="connsiteY14" fmla="*/ 547989 h 892027"/>
              <a:gd name="connsiteX15" fmla="*/ 400623 w 801315"/>
              <a:gd name="connsiteY15" fmla="*/ 789132 h 892027"/>
              <a:gd name="connsiteX16" fmla="*/ 135006 w 801315"/>
              <a:gd name="connsiteY16" fmla="*/ 547989 h 892027"/>
              <a:gd name="connsiteX17" fmla="*/ 115269 w 801315"/>
              <a:gd name="connsiteY17" fmla="*/ 135791 h 892027"/>
              <a:gd name="connsiteX18" fmla="*/ 399746 w 801315"/>
              <a:gd name="connsiteY18" fmla="*/ 88773 h 892027"/>
              <a:gd name="connsiteX19" fmla="*/ 401325 w 801315"/>
              <a:gd name="connsiteY19" fmla="*/ 88773 h 892027"/>
              <a:gd name="connsiteX20" fmla="*/ 686065 w 801315"/>
              <a:gd name="connsiteY20" fmla="*/ 135791 h 892027"/>
              <a:gd name="connsiteX21" fmla="*/ 666240 w 801315"/>
              <a:gd name="connsiteY21" fmla="*/ 547989 h 892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01315" h="892027">
                <a:moveTo>
                  <a:pt x="781066" y="99475"/>
                </a:moveTo>
                <a:lnTo>
                  <a:pt x="777294" y="81054"/>
                </a:lnTo>
                <a:lnTo>
                  <a:pt x="759838" y="70615"/>
                </a:lnTo>
                <a:cubicBezTo>
                  <a:pt x="755013" y="67720"/>
                  <a:pt x="639310" y="0"/>
                  <a:pt x="401325" y="0"/>
                </a:cubicBezTo>
                <a:lnTo>
                  <a:pt x="400009" y="0"/>
                </a:lnTo>
                <a:cubicBezTo>
                  <a:pt x="162024" y="0"/>
                  <a:pt x="46320" y="67720"/>
                  <a:pt x="41496" y="70615"/>
                </a:cubicBezTo>
                <a:lnTo>
                  <a:pt x="24039" y="81054"/>
                </a:lnTo>
                <a:lnTo>
                  <a:pt x="20267" y="99475"/>
                </a:lnTo>
                <a:cubicBezTo>
                  <a:pt x="17987" y="110703"/>
                  <a:pt x="-34909" y="376408"/>
                  <a:pt x="39917" y="576059"/>
                </a:cubicBezTo>
                <a:cubicBezTo>
                  <a:pt x="98602" y="732552"/>
                  <a:pt x="329920" y="856238"/>
                  <a:pt x="375710" y="879396"/>
                </a:cubicBezTo>
                <a:lnTo>
                  <a:pt x="400623" y="892028"/>
                </a:lnTo>
                <a:lnTo>
                  <a:pt x="425535" y="879396"/>
                </a:lnTo>
                <a:cubicBezTo>
                  <a:pt x="471325" y="856150"/>
                  <a:pt x="702644" y="732464"/>
                  <a:pt x="761329" y="576059"/>
                </a:cubicBezTo>
                <a:cubicBezTo>
                  <a:pt x="836242" y="376408"/>
                  <a:pt x="783347" y="110703"/>
                  <a:pt x="781066" y="99475"/>
                </a:cubicBezTo>
                <a:close/>
                <a:moveTo>
                  <a:pt x="666240" y="547989"/>
                </a:moveTo>
                <a:cubicBezTo>
                  <a:pt x="630538" y="643253"/>
                  <a:pt x="492466" y="738693"/>
                  <a:pt x="400623" y="789132"/>
                </a:cubicBezTo>
                <a:cubicBezTo>
                  <a:pt x="308780" y="738693"/>
                  <a:pt x="170796" y="643253"/>
                  <a:pt x="135006" y="547989"/>
                </a:cubicBezTo>
                <a:cubicBezTo>
                  <a:pt x="79391" y="399741"/>
                  <a:pt x="104918" y="199739"/>
                  <a:pt x="115269" y="135791"/>
                </a:cubicBezTo>
                <a:cubicBezTo>
                  <a:pt x="151673" y="120352"/>
                  <a:pt x="244919" y="88773"/>
                  <a:pt x="399746" y="88773"/>
                </a:cubicBezTo>
                <a:lnTo>
                  <a:pt x="401325" y="88773"/>
                </a:lnTo>
                <a:cubicBezTo>
                  <a:pt x="555888" y="88773"/>
                  <a:pt x="649310" y="120265"/>
                  <a:pt x="686065" y="135791"/>
                </a:cubicBezTo>
                <a:cubicBezTo>
                  <a:pt x="696416" y="199915"/>
                  <a:pt x="721855" y="399829"/>
                  <a:pt x="666240" y="547989"/>
                </a:cubicBezTo>
                <a:close/>
              </a:path>
            </a:pathLst>
          </a:custGeom>
          <a:solidFill>
            <a:schemeClr val="bg1"/>
          </a:solidFill>
          <a:ln w="41275" cap="flat">
            <a:solidFill>
              <a:srgbClr val="00A5DA"/>
            </a:solidFill>
            <a:prstDash val="solid"/>
            <a:miter/>
          </a:ln>
        </p:spPr>
        <p:txBody>
          <a:bodyPr rot="0" spcFirstLastPara="0" vertOverflow="overflow" horzOverflow="overflow" vert="horz" wrap="square" lIns="182868" tIns="91434" rIns="182868" bIns="9143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7200"/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13DE1DF6-86B5-4DFA-BBE4-1BF1FE1C53CD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28</a:t>
            </a:r>
            <a:endParaRPr lang="ko-KR" altLang="en-US" sz="3600" dirty="0">
              <a:solidFill>
                <a:prstClr val="white"/>
              </a:solidFill>
              <a:latin typeface="KoPubWorld돋움체 Bold" panose="00000800000000000000" pitchFamily="2" charset="-127"/>
              <a:ea typeface="THE명품고딕E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834268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평행 사변형 140">
            <a:extLst>
              <a:ext uri="{FF2B5EF4-FFF2-40B4-BE49-F238E27FC236}">
                <a16:creationId xmlns:a16="http://schemas.microsoft.com/office/drawing/2014/main" id="{0B62188C-0D62-43F9-96E7-8F3EE9B0CE92}"/>
              </a:ext>
            </a:extLst>
          </p:cNvPr>
          <p:cNvSpPr/>
          <p:nvPr/>
        </p:nvSpPr>
        <p:spPr>
          <a:xfrm rot="16200000">
            <a:off x="4165935" y="5400039"/>
            <a:ext cx="3671891" cy="1929534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40" name="평행 사변형 139">
            <a:extLst>
              <a:ext uri="{FF2B5EF4-FFF2-40B4-BE49-F238E27FC236}">
                <a16:creationId xmlns:a16="http://schemas.microsoft.com/office/drawing/2014/main" id="{E748078D-CF64-4CDA-82C2-4762601B4E97}"/>
              </a:ext>
            </a:extLst>
          </p:cNvPr>
          <p:cNvSpPr/>
          <p:nvPr/>
        </p:nvSpPr>
        <p:spPr>
          <a:xfrm rot="16200000">
            <a:off x="8609906" y="5381006"/>
            <a:ext cx="3671891" cy="1929534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39" name="평행 사변형 138">
            <a:extLst>
              <a:ext uri="{FF2B5EF4-FFF2-40B4-BE49-F238E27FC236}">
                <a16:creationId xmlns:a16="http://schemas.microsoft.com/office/drawing/2014/main" id="{DFE0273B-22AD-4A6D-8556-E5C522863650}"/>
              </a:ext>
            </a:extLst>
          </p:cNvPr>
          <p:cNvSpPr/>
          <p:nvPr/>
        </p:nvSpPr>
        <p:spPr>
          <a:xfrm rot="16200000">
            <a:off x="21168816" y="4292139"/>
            <a:ext cx="3671891" cy="1929534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19" name="평행 사변형 118">
            <a:extLst>
              <a:ext uri="{FF2B5EF4-FFF2-40B4-BE49-F238E27FC236}">
                <a16:creationId xmlns:a16="http://schemas.microsoft.com/office/drawing/2014/main" id="{C11C9DCC-DB6F-41F6-85E2-AE3D0AA265D5}"/>
              </a:ext>
            </a:extLst>
          </p:cNvPr>
          <p:cNvSpPr/>
          <p:nvPr/>
        </p:nvSpPr>
        <p:spPr>
          <a:xfrm flipH="1">
            <a:off x="1642470" y="10718283"/>
            <a:ext cx="3817125" cy="1424239"/>
          </a:xfrm>
          <a:prstGeom prst="parallelogram">
            <a:avLst>
              <a:gd name="adj" fmla="val 78729"/>
            </a:avLst>
          </a:prstGeom>
          <a:gradFill>
            <a:gsLst>
              <a:gs pos="46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18" name="평행 사변형 117">
            <a:extLst>
              <a:ext uri="{FF2B5EF4-FFF2-40B4-BE49-F238E27FC236}">
                <a16:creationId xmlns:a16="http://schemas.microsoft.com/office/drawing/2014/main" id="{6694D9D7-E50E-4785-9CD8-F0E2C4A1115B}"/>
              </a:ext>
            </a:extLst>
          </p:cNvPr>
          <p:cNvSpPr/>
          <p:nvPr/>
        </p:nvSpPr>
        <p:spPr>
          <a:xfrm flipH="1">
            <a:off x="6139227" y="10718283"/>
            <a:ext cx="3817125" cy="1424239"/>
          </a:xfrm>
          <a:prstGeom prst="parallelogram">
            <a:avLst>
              <a:gd name="adj" fmla="val 78729"/>
            </a:avLst>
          </a:prstGeom>
          <a:gradFill>
            <a:gsLst>
              <a:gs pos="46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17" name="평행 사변형 116">
            <a:extLst>
              <a:ext uri="{FF2B5EF4-FFF2-40B4-BE49-F238E27FC236}">
                <a16:creationId xmlns:a16="http://schemas.microsoft.com/office/drawing/2014/main" id="{3658203F-F054-4E15-8120-C50B902DF600}"/>
              </a:ext>
            </a:extLst>
          </p:cNvPr>
          <p:cNvSpPr/>
          <p:nvPr/>
        </p:nvSpPr>
        <p:spPr>
          <a:xfrm flipH="1">
            <a:off x="10627809" y="12325042"/>
            <a:ext cx="7738494" cy="1424239"/>
          </a:xfrm>
          <a:prstGeom prst="parallelogram">
            <a:avLst>
              <a:gd name="adj" fmla="val 78729"/>
            </a:avLst>
          </a:prstGeom>
          <a:gradFill>
            <a:gsLst>
              <a:gs pos="46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11" name="화살표: 오른쪽 110">
            <a:extLst>
              <a:ext uri="{FF2B5EF4-FFF2-40B4-BE49-F238E27FC236}">
                <a16:creationId xmlns:a16="http://schemas.microsoft.com/office/drawing/2014/main" id="{79AB6D9A-FE3B-416F-9526-35AF23A73225}"/>
              </a:ext>
            </a:extLst>
          </p:cNvPr>
          <p:cNvSpPr/>
          <p:nvPr/>
        </p:nvSpPr>
        <p:spPr>
          <a:xfrm>
            <a:off x="-6003" y="4739387"/>
            <a:ext cx="24077634" cy="5883443"/>
          </a:xfrm>
          <a:prstGeom prst="rightArrow">
            <a:avLst>
              <a:gd name="adj1" fmla="val 70247"/>
              <a:gd name="adj2" fmla="val 25496"/>
            </a:avLst>
          </a:prstGeom>
          <a:solidFill>
            <a:srgbClr val="D4D7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8844844" y="1309079"/>
            <a:ext cx="66832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보호신청 처리 절차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27" name="사각형: 둥근 모서리 25">
            <a:extLst>
              <a:ext uri="{FF2B5EF4-FFF2-40B4-BE49-F238E27FC236}">
                <a16:creationId xmlns:a16="http://schemas.microsoft.com/office/drawing/2014/main" id="{A9CD3790-DBF3-4D7C-8C3B-7279F70B0C87}"/>
              </a:ext>
            </a:extLst>
          </p:cNvPr>
          <p:cNvSpPr/>
          <p:nvPr/>
        </p:nvSpPr>
        <p:spPr>
          <a:xfrm>
            <a:off x="1599928" y="4437949"/>
            <a:ext cx="3434058" cy="6300046"/>
          </a:xfrm>
          <a:prstGeom prst="roundRect">
            <a:avLst>
              <a:gd name="adj" fmla="val 5225"/>
            </a:avLst>
          </a:prstGeom>
          <a:solidFill>
            <a:schemeClr val="bg1"/>
          </a:solidFill>
          <a:ln w="50800">
            <a:solidFill>
              <a:srgbClr val="002060"/>
            </a:solidFill>
          </a:ln>
          <a:effectLst>
            <a:outerShdw blurRad="139700" dist="762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ko-KR" sz="7200" b="1" spc="-3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850D0D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28" name="사각형: 둥근 모서리 29">
            <a:extLst>
              <a:ext uri="{FF2B5EF4-FFF2-40B4-BE49-F238E27FC236}">
                <a16:creationId xmlns:a16="http://schemas.microsoft.com/office/drawing/2014/main" id="{610204C6-A617-4DF7-A4DF-CBC850615310}"/>
              </a:ext>
            </a:extLst>
          </p:cNvPr>
          <p:cNvSpPr/>
          <p:nvPr/>
        </p:nvSpPr>
        <p:spPr>
          <a:xfrm>
            <a:off x="6052378" y="4433610"/>
            <a:ext cx="3422033" cy="6300046"/>
          </a:xfrm>
          <a:prstGeom prst="roundRect">
            <a:avLst>
              <a:gd name="adj" fmla="val 4619"/>
            </a:avLst>
          </a:prstGeom>
          <a:solidFill>
            <a:schemeClr val="bg1"/>
          </a:solidFill>
          <a:ln w="50800">
            <a:solidFill>
              <a:srgbClr val="002060"/>
            </a:solidFill>
          </a:ln>
          <a:effectLst>
            <a:outerShdw blurRad="139700" dist="762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ko-KR" sz="7200" b="1" spc="-3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850D0D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AD9A398-A81A-4B82-8A95-5FA6D27CB790}"/>
              </a:ext>
            </a:extLst>
          </p:cNvPr>
          <p:cNvSpPr/>
          <p:nvPr/>
        </p:nvSpPr>
        <p:spPr>
          <a:xfrm flipH="1">
            <a:off x="6333538" y="8213358"/>
            <a:ext cx="2957603" cy="1083729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indent="-287986" defTabSz="914354" latinLnBrk="0">
              <a:spcAft>
                <a:spcPts val="400"/>
              </a:spcAft>
              <a:buClr>
                <a:srgbClr val="002060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600" kern="0" spc="-120" dirty="0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관련자 등 </a:t>
            </a:r>
            <a:r>
              <a:rPr lang="ko-KR" altLang="en-US" sz="2600" kern="0" spc="-120" dirty="0" err="1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</a:t>
            </a:r>
            <a:r>
              <a:rPr lang="ko-KR" altLang="en-US" sz="2600" kern="0" spc="-600" dirty="0" err="1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사ㆍ</a:t>
            </a:r>
            <a:r>
              <a:rPr lang="ko-KR" altLang="en-US" sz="2600" kern="0" spc="-120" dirty="0" err="1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확인</a:t>
            </a:r>
            <a:endParaRPr lang="en-US" altLang="ko-KR" sz="2600" kern="0" spc="-120" dirty="0">
              <a:ln>
                <a:solidFill>
                  <a:srgbClr val="5B9BD5">
                    <a:alpha val="0"/>
                  </a:srgbClr>
                </a:solidFill>
              </a:ln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defTabSz="914354" latinLnBrk="0">
              <a:spcAft>
                <a:spcPts val="1000"/>
              </a:spcAft>
              <a:buClr>
                <a:srgbClr val="2D78BD"/>
              </a:buClr>
              <a:tabLst>
                <a:tab pos="177791" algn="l"/>
              </a:tabLst>
            </a:pPr>
            <a:r>
              <a:rPr lang="ko-KR" altLang="en-US" sz="2600" kern="0" spc="-120" dirty="0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 </a:t>
            </a:r>
            <a:r>
              <a:rPr lang="ko-KR" altLang="en-US" sz="2600" kern="0" dirty="0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조사결과 보고</a:t>
            </a:r>
            <a:endParaRPr lang="ko-KR" altLang="ko-KR" sz="2600" kern="0" dirty="0">
              <a:ln>
                <a:solidFill>
                  <a:srgbClr val="5B9BD5">
                    <a:alpha val="0"/>
                  </a:srgbClr>
                </a:solidFill>
              </a:ln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D077E08-2552-4137-A393-C98AC698BB36}"/>
              </a:ext>
            </a:extLst>
          </p:cNvPr>
          <p:cNvSpPr/>
          <p:nvPr/>
        </p:nvSpPr>
        <p:spPr>
          <a:xfrm flipH="1">
            <a:off x="1737711" y="7913158"/>
            <a:ext cx="3221468" cy="2911464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indent="-287986" defTabSz="914354" latinLnBrk="0">
              <a:spcAft>
                <a:spcPts val="400"/>
              </a:spcAft>
              <a:buClr>
                <a:srgbClr val="002060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600" kern="0" spc="-200" dirty="0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비밀보장의무 위반 확인</a:t>
            </a:r>
            <a:endParaRPr lang="en-US" altLang="ko-KR" sz="2600" kern="0" spc="-200" dirty="0">
              <a:ln>
                <a:solidFill>
                  <a:srgbClr val="5B9BD5">
                    <a:alpha val="0"/>
                  </a:srgbClr>
                </a:solidFill>
              </a:ln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defTabSz="914354" latinLnBrk="0">
              <a:spcAft>
                <a:spcPts val="1200"/>
              </a:spcAft>
              <a:buClr>
                <a:srgbClr val="002060"/>
              </a:buClr>
              <a:tabLst>
                <a:tab pos="177791" algn="l"/>
              </a:tabLst>
            </a:pPr>
            <a:r>
              <a:rPr lang="ko-KR" altLang="en-US" sz="2600" kern="0" spc="-200" dirty="0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 신청</a:t>
            </a:r>
            <a:endParaRPr lang="en-US" altLang="ko-KR" sz="2600" kern="0" spc="-200" dirty="0">
              <a:ln>
                <a:solidFill>
                  <a:srgbClr val="5B9BD5">
                    <a:alpha val="0"/>
                  </a:srgbClr>
                </a:solidFill>
              </a:ln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indent="-287986" defTabSz="914354" latinLnBrk="0"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600" kern="0" spc="-200" dirty="0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보호조치  신청</a:t>
            </a:r>
            <a:endParaRPr lang="en-US" altLang="ko-KR" sz="2600" kern="0" spc="-200" dirty="0">
              <a:ln>
                <a:solidFill>
                  <a:srgbClr val="5B9BD5">
                    <a:alpha val="0"/>
                  </a:srgbClr>
                </a:solidFill>
              </a:ln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indent="-287986" defTabSz="914354" latinLnBrk="0"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600" kern="0" spc="-200" dirty="0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신변보호  요청</a:t>
            </a:r>
            <a:endParaRPr lang="en-US" altLang="ko-KR" sz="2600" kern="0" spc="-200" dirty="0">
              <a:ln>
                <a:solidFill>
                  <a:srgbClr val="5B9BD5">
                    <a:alpha val="0"/>
                  </a:srgbClr>
                </a:solidFill>
              </a:ln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indent="-287986" defTabSz="914354"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600" kern="0" spc="-200" dirty="0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책임감면 신청</a:t>
            </a:r>
            <a:endParaRPr lang="en-US" altLang="ko-KR" sz="2600" kern="0" spc="-200" dirty="0">
              <a:ln>
                <a:solidFill>
                  <a:srgbClr val="5B9BD5">
                    <a:alpha val="0"/>
                  </a:srgbClr>
                </a:solidFill>
              </a:ln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46" name="사각형: 둥근 모서리 30">
            <a:extLst>
              <a:ext uri="{FF2B5EF4-FFF2-40B4-BE49-F238E27FC236}">
                <a16:creationId xmlns:a16="http://schemas.microsoft.com/office/drawing/2014/main" id="{36F21627-3D4D-4677-A792-E8B7A50A031B}"/>
              </a:ext>
            </a:extLst>
          </p:cNvPr>
          <p:cNvSpPr/>
          <p:nvPr/>
        </p:nvSpPr>
        <p:spPr>
          <a:xfrm>
            <a:off x="10518532" y="3351874"/>
            <a:ext cx="11521461" cy="8976384"/>
          </a:xfrm>
          <a:prstGeom prst="roundRect">
            <a:avLst>
              <a:gd name="adj" fmla="val 1820"/>
            </a:avLst>
          </a:prstGeom>
          <a:solidFill>
            <a:schemeClr val="bg1"/>
          </a:solidFill>
          <a:ln w="50800">
            <a:solidFill>
              <a:srgbClr val="002060"/>
            </a:solidFill>
          </a:ln>
          <a:effectLst>
            <a:outerShdw blurRad="139700" dist="762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ko-KR" sz="7200" b="1" spc="-3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850D0D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C0704166-005F-4BBC-8305-958DBC2CB738}"/>
              </a:ext>
            </a:extLst>
          </p:cNvPr>
          <p:cNvCxnSpPr>
            <a:cxnSpLocks/>
          </p:cNvCxnSpPr>
          <p:nvPr/>
        </p:nvCxnSpPr>
        <p:spPr>
          <a:xfrm>
            <a:off x="13475423" y="5678120"/>
            <a:ext cx="0" cy="3095798"/>
          </a:xfrm>
          <a:prstGeom prst="line">
            <a:avLst/>
          </a:prstGeom>
          <a:ln w="38100">
            <a:solidFill>
              <a:srgbClr val="1D9FB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54">
            <a:extLst>
              <a:ext uri="{FF2B5EF4-FFF2-40B4-BE49-F238E27FC236}">
                <a16:creationId xmlns:a16="http://schemas.microsoft.com/office/drawing/2014/main" id="{354499C5-17D1-4A94-A9E0-BFDBE12A113E}"/>
              </a:ext>
            </a:extLst>
          </p:cNvPr>
          <p:cNvCxnSpPr>
            <a:cxnSpLocks/>
          </p:cNvCxnSpPr>
          <p:nvPr/>
        </p:nvCxnSpPr>
        <p:spPr>
          <a:xfrm>
            <a:off x="16350643" y="5600598"/>
            <a:ext cx="0" cy="3095798"/>
          </a:xfrm>
          <a:prstGeom prst="line">
            <a:avLst/>
          </a:prstGeom>
          <a:ln w="38100">
            <a:solidFill>
              <a:srgbClr val="1D9FB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866DB901-7009-4BA2-87A9-520A7DF60884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F0DCDD63-3928-449B-A755-2A921EA14BDD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74" name="그래픽 156">
              <a:extLst>
                <a:ext uri="{FF2B5EF4-FFF2-40B4-BE49-F238E27FC236}">
                  <a16:creationId xmlns:a16="http://schemas.microsoft.com/office/drawing/2014/main" id="{3BDBCB34-5ED0-42C9-8621-B3C798FAD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76" name="직각 삼각형 75">
            <a:extLst>
              <a:ext uri="{FF2B5EF4-FFF2-40B4-BE49-F238E27FC236}">
                <a16:creationId xmlns:a16="http://schemas.microsoft.com/office/drawing/2014/main" id="{355A79D9-E949-4D34-81F3-176A4CB8C594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78" name="_x35181992" descr="EMB000008b000e3">
            <a:extLst>
              <a:ext uri="{FF2B5EF4-FFF2-40B4-BE49-F238E27FC236}">
                <a16:creationId xmlns:a16="http://schemas.microsoft.com/office/drawing/2014/main" id="{23A77D3F-CBD2-4E0B-BF50-1E376C8E7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43" y="12123603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84A35FC8-F397-4A67-8442-381831560EEC}"/>
              </a:ext>
            </a:extLst>
          </p:cNvPr>
          <p:cNvGrpSpPr/>
          <p:nvPr/>
        </p:nvGrpSpPr>
        <p:grpSpPr>
          <a:xfrm>
            <a:off x="11001566" y="5677224"/>
            <a:ext cx="2209860" cy="2314981"/>
            <a:chOff x="12227698" y="5677224"/>
            <a:chExt cx="2209860" cy="2314981"/>
          </a:xfrm>
        </p:grpSpPr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E64C1DF9-D241-46DB-8F60-76C8369C0486}"/>
                </a:ext>
              </a:extLst>
            </p:cNvPr>
            <p:cNvSpPr/>
            <p:nvPr/>
          </p:nvSpPr>
          <p:spPr>
            <a:xfrm flipH="1">
              <a:off x="12300390" y="6893767"/>
              <a:ext cx="1776922" cy="10984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71995" rIns="71995">
              <a:noAutofit/>
            </a:bodyPr>
            <a:lstStyle/>
            <a:p>
              <a:pPr indent="-287986" defTabSz="914354" latinLnBrk="0">
                <a:spcAft>
                  <a:spcPts val="1000"/>
                </a:spcAft>
                <a:buClr>
                  <a:srgbClr val="002060"/>
                </a:buClr>
                <a:buFont typeface="Wingdings" panose="05000000000000000000" pitchFamily="2" charset="2"/>
                <a:buChar char="l"/>
                <a:tabLst>
                  <a:tab pos="177791" algn="l"/>
                </a:tabLst>
              </a:pPr>
              <a:r>
                <a:rPr lang="ko-KR" altLang="en-US" sz="26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징계요구</a:t>
              </a:r>
              <a:endParaRPr lang="en-US" altLang="ko-KR" sz="2600" kern="0" dirty="0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indent="-287986" defTabSz="914354" latinLnBrk="0">
                <a:spcAft>
                  <a:spcPts val="1000"/>
                </a:spcAft>
                <a:buClr>
                  <a:srgbClr val="002060"/>
                </a:buClr>
                <a:buFont typeface="Wingdings" panose="05000000000000000000" pitchFamily="2" charset="2"/>
                <a:buChar char="l"/>
                <a:tabLst>
                  <a:tab pos="177791" algn="l"/>
                </a:tabLst>
              </a:pPr>
              <a:r>
                <a:rPr lang="ko-KR" altLang="en-US" sz="26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고발</a:t>
              </a:r>
              <a:endParaRPr lang="en-US" altLang="ko-KR" sz="2600" kern="0" dirty="0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00" name="Rectangle 3">
              <a:extLst>
                <a:ext uri="{FF2B5EF4-FFF2-40B4-BE49-F238E27FC236}">
                  <a16:creationId xmlns:a16="http://schemas.microsoft.com/office/drawing/2014/main" id="{5E1EB28A-D19B-4C3C-ACA3-E88C916EB3C6}"/>
                </a:ext>
              </a:extLst>
            </p:cNvPr>
            <p:cNvSpPr/>
            <p:nvPr/>
          </p:nvSpPr>
          <p:spPr>
            <a:xfrm flipH="1">
              <a:off x="12227698" y="5677224"/>
              <a:ext cx="2209860" cy="1028555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</a:pPr>
              <a:endParaRPr kumimoji="1" lang="en-US" altLang="ko-KR" sz="27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pic>
        <p:nvPicPr>
          <p:cNvPr id="115" name="그래픽 114">
            <a:extLst>
              <a:ext uri="{FF2B5EF4-FFF2-40B4-BE49-F238E27FC236}">
                <a16:creationId xmlns:a16="http://schemas.microsoft.com/office/drawing/2014/main" id="{335BB0D5-965B-4E40-8167-1043F16B78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7233" y="7247017"/>
            <a:ext cx="571463" cy="838145"/>
          </a:xfrm>
          <a:prstGeom prst="rect">
            <a:avLst/>
          </a:prstGeom>
        </p:spPr>
      </p:pic>
      <p:pic>
        <p:nvPicPr>
          <p:cNvPr id="116" name="그래픽 115">
            <a:extLst>
              <a:ext uri="{FF2B5EF4-FFF2-40B4-BE49-F238E27FC236}">
                <a16:creationId xmlns:a16="http://schemas.microsoft.com/office/drawing/2014/main" id="{F7338448-487E-4C59-A639-394137B54F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19884" y="7247017"/>
            <a:ext cx="571463" cy="838145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4B8A1DBE-1E46-460B-8402-F0C56D7DBDE2}"/>
              </a:ext>
            </a:extLst>
          </p:cNvPr>
          <p:cNvGrpSpPr/>
          <p:nvPr/>
        </p:nvGrpSpPr>
        <p:grpSpPr>
          <a:xfrm>
            <a:off x="1757565" y="6533242"/>
            <a:ext cx="3106720" cy="1528725"/>
            <a:chOff x="1131710" y="2636396"/>
            <a:chExt cx="1553461" cy="791228"/>
          </a:xfrm>
        </p:grpSpPr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D37436BB-F394-4751-84AA-E564F2623010}"/>
                </a:ext>
              </a:extLst>
            </p:cNvPr>
            <p:cNvSpPr/>
            <p:nvPr/>
          </p:nvSpPr>
          <p:spPr>
            <a:xfrm flipH="1">
              <a:off x="1131710" y="3011793"/>
              <a:ext cx="1553461" cy="4158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359977" anchor="b"/>
            <a:lstStyle/>
            <a:p>
              <a:pPr algn="ctr" defTabSz="914354" latinLnBrk="0"/>
              <a:r>
                <a:rPr lang="ko-KR" altLang="en-US" sz="2800" b="1" spc="-14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r>
                <a:rPr lang="en-US" altLang="ko-KR" sz="2800" b="1" spc="-14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800" b="1" spc="-14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협조자</a:t>
              </a:r>
              <a:r>
                <a:rPr lang="en-US" altLang="ko-KR" sz="2800" b="1" spc="-14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FDAA0AF9-D111-4759-A8A7-6635B75AE265}"/>
                </a:ext>
              </a:extLst>
            </p:cNvPr>
            <p:cNvSpPr txBox="1"/>
            <p:nvPr/>
          </p:nvSpPr>
          <p:spPr>
            <a:xfrm>
              <a:off x="1206389" y="2636396"/>
              <a:ext cx="1404937" cy="3663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4000" b="1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신청서 제출</a:t>
              </a:r>
              <a:endParaRPr lang="ko-KR" altLang="en-US" sz="4000" dirty="0"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77591484-EE9E-4D93-9A5F-6591B115EE12}"/>
              </a:ext>
            </a:extLst>
          </p:cNvPr>
          <p:cNvGrpSpPr/>
          <p:nvPr/>
        </p:nvGrpSpPr>
        <p:grpSpPr>
          <a:xfrm>
            <a:off x="6370484" y="6533361"/>
            <a:ext cx="2809691" cy="1169688"/>
            <a:chOff x="3489116" y="2340835"/>
            <a:chExt cx="1404937" cy="584882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B711B198-522D-4FB4-807E-81A5A154BB6D}"/>
                </a:ext>
              </a:extLst>
            </p:cNvPr>
            <p:cNvSpPr txBox="1"/>
            <p:nvPr/>
          </p:nvSpPr>
          <p:spPr>
            <a:xfrm>
              <a:off x="3489116" y="2340835"/>
              <a:ext cx="1404937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4000" b="1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조</a:t>
              </a:r>
              <a:r>
                <a:rPr lang="ko-KR" altLang="en-US" sz="4000" b="1" spc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사</a:t>
              </a:r>
              <a:r>
                <a:rPr lang="en-US" altLang="ko-KR" sz="4000" b="1" spc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4000" b="1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확인</a:t>
              </a:r>
              <a:endParaRPr lang="ko-KR" altLang="en-US" sz="4000" dirty="0"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BEC4B530-1836-424D-A423-4AF598D5B4AD}"/>
                </a:ext>
              </a:extLst>
            </p:cNvPr>
            <p:cNvSpPr txBox="1"/>
            <p:nvPr/>
          </p:nvSpPr>
          <p:spPr>
            <a:xfrm>
              <a:off x="3577046" y="2664090"/>
              <a:ext cx="1229077" cy="2616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ko-KR" altLang="en-US" sz="2800" b="1" spc="-14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국민권익위원회</a:t>
              </a:r>
              <a:endParaRPr lang="ko-KR" altLang="en-US" sz="28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126" name="Freeform 19">
            <a:extLst>
              <a:ext uri="{FF2B5EF4-FFF2-40B4-BE49-F238E27FC236}">
                <a16:creationId xmlns:a16="http://schemas.microsoft.com/office/drawing/2014/main" id="{C482BE34-60FB-4A45-9406-2652D8EAF140}"/>
              </a:ext>
            </a:extLst>
          </p:cNvPr>
          <p:cNvSpPr>
            <a:spLocks noEditPoints="1"/>
          </p:cNvSpPr>
          <p:nvPr/>
        </p:nvSpPr>
        <p:spPr bwMode="auto">
          <a:xfrm>
            <a:off x="2897645" y="5190015"/>
            <a:ext cx="974887" cy="878447"/>
          </a:xfrm>
          <a:custGeom>
            <a:avLst/>
            <a:gdLst>
              <a:gd name="T0" fmla="*/ 75 w 197"/>
              <a:gd name="T1" fmla="*/ 63 h 177"/>
              <a:gd name="T2" fmla="*/ 98 w 197"/>
              <a:gd name="T3" fmla="*/ 40 h 177"/>
              <a:gd name="T4" fmla="*/ 122 w 197"/>
              <a:gd name="T5" fmla="*/ 63 h 177"/>
              <a:gd name="T6" fmla="*/ 98 w 197"/>
              <a:gd name="T7" fmla="*/ 86 h 177"/>
              <a:gd name="T8" fmla="*/ 75 w 197"/>
              <a:gd name="T9" fmla="*/ 63 h 177"/>
              <a:gd name="T10" fmla="*/ 116 w 197"/>
              <a:gd name="T11" fmla="*/ 93 h 177"/>
              <a:gd name="T12" fmla="*/ 98 w 197"/>
              <a:gd name="T13" fmla="*/ 89 h 177"/>
              <a:gd name="T14" fmla="*/ 80 w 197"/>
              <a:gd name="T15" fmla="*/ 93 h 177"/>
              <a:gd name="T16" fmla="*/ 56 w 197"/>
              <a:gd name="T17" fmla="*/ 98 h 177"/>
              <a:gd name="T18" fmla="*/ 60 w 197"/>
              <a:gd name="T19" fmla="*/ 135 h 177"/>
              <a:gd name="T20" fmla="*/ 71 w 197"/>
              <a:gd name="T21" fmla="*/ 152 h 177"/>
              <a:gd name="T22" fmla="*/ 71 w 197"/>
              <a:gd name="T23" fmla="*/ 174 h 177"/>
              <a:gd name="T24" fmla="*/ 98 w 197"/>
              <a:gd name="T25" fmla="*/ 177 h 177"/>
              <a:gd name="T26" fmla="*/ 125 w 197"/>
              <a:gd name="T27" fmla="*/ 174 h 177"/>
              <a:gd name="T28" fmla="*/ 125 w 197"/>
              <a:gd name="T29" fmla="*/ 152 h 177"/>
              <a:gd name="T30" fmla="*/ 136 w 197"/>
              <a:gd name="T31" fmla="*/ 135 h 177"/>
              <a:gd name="T32" fmla="*/ 141 w 197"/>
              <a:gd name="T33" fmla="*/ 98 h 177"/>
              <a:gd name="T34" fmla="*/ 116 w 197"/>
              <a:gd name="T35" fmla="*/ 93 h 177"/>
              <a:gd name="T36" fmla="*/ 197 w 197"/>
              <a:gd name="T37" fmla="*/ 14 h 177"/>
              <a:gd name="T38" fmla="*/ 197 w 197"/>
              <a:gd name="T39" fmla="*/ 132 h 177"/>
              <a:gd name="T40" fmla="*/ 183 w 197"/>
              <a:gd name="T41" fmla="*/ 146 h 177"/>
              <a:gd name="T42" fmla="*/ 137 w 197"/>
              <a:gd name="T43" fmla="*/ 146 h 177"/>
              <a:gd name="T44" fmla="*/ 143 w 197"/>
              <a:gd name="T45" fmla="*/ 137 h 177"/>
              <a:gd name="T46" fmla="*/ 146 w 197"/>
              <a:gd name="T47" fmla="*/ 125 h 177"/>
              <a:gd name="T48" fmla="*/ 185 w 197"/>
              <a:gd name="T49" fmla="*/ 125 h 177"/>
              <a:gd name="T50" fmla="*/ 185 w 197"/>
              <a:gd name="T51" fmla="*/ 20 h 177"/>
              <a:gd name="T52" fmla="*/ 12 w 197"/>
              <a:gd name="T53" fmla="*/ 20 h 177"/>
              <a:gd name="T54" fmla="*/ 12 w 197"/>
              <a:gd name="T55" fmla="*/ 125 h 177"/>
              <a:gd name="T56" fmla="*/ 51 w 197"/>
              <a:gd name="T57" fmla="*/ 125 h 177"/>
              <a:gd name="T58" fmla="*/ 53 w 197"/>
              <a:gd name="T59" fmla="*/ 137 h 177"/>
              <a:gd name="T60" fmla="*/ 53 w 197"/>
              <a:gd name="T61" fmla="*/ 137 h 177"/>
              <a:gd name="T62" fmla="*/ 59 w 197"/>
              <a:gd name="T63" fmla="*/ 146 h 177"/>
              <a:gd name="T64" fmla="*/ 14 w 197"/>
              <a:gd name="T65" fmla="*/ 146 h 177"/>
              <a:gd name="T66" fmla="*/ 0 w 197"/>
              <a:gd name="T67" fmla="*/ 132 h 177"/>
              <a:gd name="T68" fmla="*/ 0 w 197"/>
              <a:gd name="T69" fmla="*/ 14 h 177"/>
              <a:gd name="T70" fmla="*/ 14 w 197"/>
              <a:gd name="T71" fmla="*/ 0 h 177"/>
              <a:gd name="T72" fmla="*/ 183 w 197"/>
              <a:gd name="T73" fmla="*/ 0 h 177"/>
              <a:gd name="T74" fmla="*/ 197 w 197"/>
              <a:gd name="T75" fmla="*/ 14 h 177"/>
              <a:gd name="T76" fmla="*/ 26 w 197"/>
              <a:gd name="T77" fmla="*/ 12 h 177"/>
              <a:gd name="T78" fmla="*/ 21 w 197"/>
              <a:gd name="T79" fmla="*/ 8 h 177"/>
              <a:gd name="T80" fmla="*/ 17 w 197"/>
              <a:gd name="T81" fmla="*/ 12 h 177"/>
              <a:gd name="T82" fmla="*/ 21 w 197"/>
              <a:gd name="T83" fmla="*/ 16 h 177"/>
              <a:gd name="T84" fmla="*/ 26 w 197"/>
              <a:gd name="T85" fmla="*/ 12 h 177"/>
              <a:gd name="T86" fmla="*/ 41 w 197"/>
              <a:gd name="T87" fmla="*/ 12 h 177"/>
              <a:gd name="T88" fmla="*/ 36 w 197"/>
              <a:gd name="T89" fmla="*/ 8 h 177"/>
              <a:gd name="T90" fmla="*/ 32 w 197"/>
              <a:gd name="T91" fmla="*/ 12 h 177"/>
              <a:gd name="T92" fmla="*/ 36 w 197"/>
              <a:gd name="T93" fmla="*/ 16 h 177"/>
              <a:gd name="T94" fmla="*/ 41 w 197"/>
              <a:gd name="T95" fmla="*/ 12 h 177"/>
              <a:gd name="T96" fmla="*/ 56 w 197"/>
              <a:gd name="T97" fmla="*/ 12 h 177"/>
              <a:gd name="T98" fmla="*/ 52 w 197"/>
              <a:gd name="T99" fmla="*/ 8 h 177"/>
              <a:gd name="T100" fmla="*/ 47 w 197"/>
              <a:gd name="T101" fmla="*/ 12 h 177"/>
              <a:gd name="T102" fmla="*/ 52 w 197"/>
              <a:gd name="T103" fmla="*/ 16 h 177"/>
              <a:gd name="T104" fmla="*/ 56 w 197"/>
              <a:gd name="T105" fmla="*/ 12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97" h="177">
                <a:moveTo>
                  <a:pt x="75" y="63"/>
                </a:moveTo>
                <a:cubicBezTo>
                  <a:pt x="75" y="51"/>
                  <a:pt x="85" y="40"/>
                  <a:pt x="98" y="40"/>
                </a:cubicBezTo>
                <a:cubicBezTo>
                  <a:pt x="111" y="40"/>
                  <a:pt x="122" y="51"/>
                  <a:pt x="122" y="63"/>
                </a:cubicBezTo>
                <a:cubicBezTo>
                  <a:pt x="122" y="76"/>
                  <a:pt x="111" y="86"/>
                  <a:pt x="98" y="86"/>
                </a:cubicBezTo>
                <a:cubicBezTo>
                  <a:pt x="85" y="86"/>
                  <a:pt x="75" y="76"/>
                  <a:pt x="75" y="63"/>
                </a:cubicBezTo>
                <a:close/>
                <a:moveTo>
                  <a:pt x="116" y="93"/>
                </a:moveTo>
                <a:cubicBezTo>
                  <a:pt x="113" y="93"/>
                  <a:pt x="107" y="89"/>
                  <a:pt x="98" y="89"/>
                </a:cubicBezTo>
                <a:cubicBezTo>
                  <a:pt x="90" y="89"/>
                  <a:pt x="83" y="93"/>
                  <a:pt x="80" y="93"/>
                </a:cubicBezTo>
                <a:cubicBezTo>
                  <a:pt x="65" y="95"/>
                  <a:pt x="56" y="98"/>
                  <a:pt x="56" y="98"/>
                </a:cubicBezTo>
                <a:cubicBezTo>
                  <a:pt x="56" y="98"/>
                  <a:pt x="59" y="128"/>
                  <a:pt x="60" y="135"/>
                </a:cubicBezTo>
                <a:cubicBezTo>
                  <a:pt x="63" y="141"/>
                  <a:pt x="71" y="145"/>
                  <a:pt x="71" y="152"/>
                </a:cubicBezTo>
                <a:cubicBezTo>
                  <a:pt x="71" y="174"/>
                  <a:pt x="71" y="174"/>
                  <a:pt x="71" y="174"/>
                </a:cubicBezTo>
                <a:cubicBezTo>
                  <a:pt x="71" y="174"/>
                  <a:pt x="84" y="177"/>
                  <a:pt x="98" y="177"/>
                </a:cubicBezTo>
                <a:cubicBezTo>
                  <a:pt x="112" y="177"/>
                  <a:pt x="125" y="174"/>
                  <a:pt x="125" y="174"/>
                </a:cubicBezTo>
                <a:cubicBezTo>
                  <a:pt x="125" y="152"/>
                  <a:pt x="125" y="152"/>
                  <a:pt x="125" y="152"/>
                </a:cubicBezTo>
                <a:cubicBezTo>
                  <a:pt x="125" y="145"/>
                  <a:pt x="133" y="141"/>
                  <a:pt x="136" y="135"/>
                </a:cubicBezTo>
                <a:cubicBezTo>
                  <a:pt x="138" y="128"/>
                  <a:pt x="141" y="98"/>
                  <a:pt x="141" y="98"/>
                </a:cubicBezTo>
                <a:cubicBezTo>
                  <a:pt x="141" y="98"/>
                  <a:pt x="132" y="95"/>
                  <a:pt x="116" y="93"/>
                </a:cubicBezTo>
                <a:close/>
                <a:moveTo>
                  <a:pt x="197" y="14"/>
                </a:moveTo>
                <a:cubicBezTo>
                  <a:pt x="197" y="132"/>
                  <a:pt x="197" y="132"/>
                  <a:pt x="197" y="132"/>
                </a:cubicBezTo>
                <a:cubicBezTo>
                  <a:pt x="197" y="140"/>
                  <a:pt x="191" y="146"/>
                  <a:pt x="183" y="146"/>
                </a:cubicBezTo>
                <a:cubicBezTo>
                  <a:pt x="137" y="146"/>
                  <a:pt x="137" y="146"/>
                  <a:pt x="137" y="146"/>
                </a:cubicBezTo>
                <a:cubicBezTo>
                  <a:pt x="140" y="144"/>
                  <a:pt x="142" y="141"/>
                  <a:pt x="143" y="137"/>
                </a:cubicBezTo>
                <a:cubicBezTo>
                  <a:pt x="144" y="135"/>
                  <a:pt x="145" y="130"/>
                  <a:pt x="146" y="125"/>
                </a:cubicBezTo>
                <a:cubicBezTo>
                  <a:pt x="185" y="125"/>
                  <a:pt x="185" y="125"/>
                  <a:pt x="185" y="125"/>
                </a:cubicBezTo>
                <a:cubicBezTo>
                  <a:pt x="185" y="20"/>
                  <a:pt x="185" y="20"/>
                  <a:pt x="185" y="20"/>
                </a:cubicBezTo>
                <a:cubicBezTo>
                  <a:pt x="12" y="20"/>
                  <a:pt x="12" y="20"/>
                  <a:pt x="12" y="20"/>
                </a:cubicBezTo>
                <a:cubicBezTo>
                  <a:pt x="12" y="125"/>
                  <a:pt x="12" y="125"/>
                  <a:pt x="12" y="125"/>
                </a:cubicBezTo>
                <a:cubicBezTo>
                  <a:pt x="51" y="125"/>
                  <a:pt x="51" y="125"/>
                  <a:pt x="51" y="125"/>
                </a:cubicBezTo>
                <a:cubicBezTo>
                  <a:pt x="52" y="130"/>
                  <a:pt x="52" y="134"/>
                  <a:pt x="53" y="137"/>
                </a:cubicBezTo>
                <a:cubicBezTo>
                  <a:pt x="53" y="137"/>
                  <a:pt x="53" y="137"/>
                  <a:pt x="53" y="137"/>
                </a:cubicBezTo>
                <a:cubicBezTo>
                  <a:pt x="54" y="141"/>
                  <a:pt x="57" y="144"/>
                  <a:pt x="59" y="146"/>
                </a:cubicBezTo>
                <a:cubicBezTo>
                  <a:pt x="14" y="146"/>
                  <a:pt x="14" y="146"/>
                  <a:pt x="14" y="146"/>
                </a:cubicBezTo>
                <a:cubicBezTo>
                  <a:pt x="6" y="146"/>
                  <a:pt x="0" y="140"/>
                  <a:pt x="0" y="132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6"/>
                  <a:pt x="6" y="0"/>
                  <a:pt x="14" y="0"/>
                </a:cubicBezTo>
                <a:cubicBezTo>
                  <a:pt x="183" y="0"/>
                  <a:pt x="183" y="0"/>
                  <a:pt x="183" y="0"/>
                </a:cubicBezTo>
                <a:cubicBezTo>
                  <a:pt x="191" y="0"/>
                  <a:pt x="197" y="6"/>
                  <a:pt x="197" y="14"/>
                </a:cubicBezTo>
                <a:close/>
                <a:moveTo>
                  <a:pt x="26" y="12"/>
                </a:moveTo>
                <a:cubicBezTo>
                  <a:pt x="26" y="10"/>
                  <a:pt x="24" y="8"/>
                  <a:pt x="21" y="8"/>
                </a:cubicBezTo>
                <a:cubicBezTo>
                  <a:pt x="19" y="8"/>
                  <a:pt x="17" y="10"/>
                  <a:pt x="17" y="12"/>
                </a:cubicBezTo>
                <a:cubicBezTo>
                  <a:pt x="17" y="14"/>
                  <a:pt x="19" y="16"/>
                  <a:pt x="21" y="16"/>
                </a:cubicBezTo>
                <a:cubicBezTo>
                  <a:pt x="24" y="16"/>
                  <a:pt x="26" y="14"/>
                  <a:pt x="26" y="12"/>
                </a:cubicBezTo>
                <a:close/>
                <a:moveTo>
                  <a:pt x="41" y="12"/>
                </a:moveTo>
                <a:cubicBezTo>
                  <a:pt x="41" y="10"/>
                  <a:pt x="39" y="8"/>
                  <a:pt x="36" y="8"/>
                </a:cubicBezTo>
                <a:cubicBezTo>
                  <a:pt x="34" y="8"/>
                  <a:pt x="32" y="10"/>
                  <a:pt x="32" y="12"/>
                </a:cubicBezTo>
                <a:cubicBezTo>
                  <a:pt x="32" y="14"/>
                  <a:pt x="34" y="16"/>
                  <a:pt x="36" y="16"/>
                </a:cubicBezTo>
                <a:cubicBezTo>
                  <a:pt x="39" y="16"/>
                  <a:pt x="41" y="14"/>
                  <a:pt x="41" y="12"/>
                </a:cubicBezTo>
                <a:close/>
                <a:moveTo>
                  <a:pt x="56" y="12"/>
                </a:moveTo>
                <a:cubicBezTo>
                  <a:pt x="56" y="10"/>
                  <a:pt x="54" y="8"/>
                  <a:pt x="52" y="8"/>
                </a:cubicBezTo>
                <a:cubicBezTo>
                  <a:pt x="49" y="8"/>
                  <a:pt x="47" y="10"/>
                  <a:pt x="47" y="12"/>
                </a:cubicBezTo>
                <a:cubicBezTo>
                  <a:pt x="47" y="14"/>
                  <a:pt x="49" y="16"/>
                  <a:pt x="52" y="16"/>
                </a:cubicBezTo>
                <a:cubicBezTo>
                  <a:pt x="54" y="16"/>
                  <a:pt x="56" y="14"/>
                  <a:pt x="56" y="1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182868" tIns="91434" rIns="182868" bIns="91434" numCol="1" anchor="t" anchorCtr="0" compatLnSpc="1">
            <a:prstTxWarp prst="textNoShape">
              <a:avLst/>
            </a:prstTxWarp>
          </a:bodyPr>
          <a:lstStyle/>
          <a:p>
            <a:endParaRPr lang="en-US" sz="7200">
              <a:latin typeface="Impact" panose="020B0806030902050204" pitchFamily="34" charset="0"/>
            </a:endParaRPr>
          </a:p>
        </p:txBody>
      </p:sp>
      <p:grpSp>
        <p:nvGrpSpPr>
          <p:cNvPr id="127" name="그룹 126">
            <a:extLst>
              <a:ext uri="{FF2B5EF4-FFF2-40B4-BE49-F238E27FC236}">
                <a16:creationId xmlns:a16="http://schemas.microsoft.com/office/drawing/2014/main" id="{6D88B727-EC0F-495B-80A1-28B89E8F5D39}"/>
              </a:ext>
            </a:extLst>
          </p:cNvPr>
          <p:cNvGrpSpPr/>
          <p:nvPr/>
        </p:nvGrpSpPr>
        <p:grpSpPr>
          <a:xfrm>
            <a:off x="7416593" y="5153778"/>
            <a:ext cx="993335" cy="939669"/>
            <a:chOff x="6453978" y="1501563"/>
            <a:chExt cx="406502" cy="384540"/>
          </a:xfrm>
        </p:grpSpPr>
        <p:sp>
          <p:nvSpPr>
            <p:cNvPr id="128" name="Freeform 196">
              <a:extLst>
                <a:ext uri="{FF2B5EF4-FFF2-40B4-BE49-F238E27FC236}">
                  <a16:creationId xmlns:a16="http://schemas.microsoft.com/office/drawing/2014/main" id="{18833FCF-69A0-4324-AE93-C47597724A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53978" y="1501563"/>
              <a:ext cx="250951" cy="335102"/>
            </a:xfrm>
            <a:custGeom>
              <a:avLst/>
              <a:gdLst>
                <a:gd name="T0" fmla="*/ 23 w 141"/>
                <a:gd name="T1" fmla="*/ 69 h 189"/>
                <a:gd name="T2" fmla="*/ 35 w 141"/>
                <a:gd name="T3" fmla="*/ 57 h 189"/>
                <a:gd name="T4" fmla="*/ 35 w 141"/>
                <a:gd name="T5" fmla="*/ 79 h 189"/>
                <a:gd name="T6" fmla="*/ 23 w 141"/>
                <a:gd name="T7" fmla="*/ 92 h 189"/>
                <a:gd name="T8" fmla="*/ 35 w 141"/>
                <a:gd name="T9" fmla="*/ 79 h 189"/>
                <a:gd name="T10" fmla="*/ 23 w 141"/>
                <a:gd name="T11" fmla="*/ 101 h 189"/>
                <a:gd name="T12" fmla="*/ 35 w 141"/>
                <a:gd name="T13" fmla="*/ 114 h 189"/>
                <a:gd name="T14" fmla="*/ 35 w 141"/>
                <a:gd name="T15" fmla="*/ 123 h 189"/>
                <a:gd name="T16" fmla="*/ 23 w 141"/>
                <a:gd name="T17" fmla="*/ 136 h 189"/>
                <a:gd name="T18" fmla="*/ 35 w 141"/>
                <a:gd name="T19" fmla="*/ 123 h 189"/>
                <a:gd name="T20" fmla="*/ 35 w 141"/>
                <a:gd name="T21" fmla="*/ 158 h 189"/>
                <a:gd name="T22" fmla="*/ 23 w 141"/>
                <a:gd name="T23" fmla="*/ 146 h 189"/>
                <a:gd name="T24" fmla="*/ 44 w 141"/>
                <a:gd name="T25" fmla="*/ 158 h 189"/>
                <a:gd name="T26" fmla="*/ 119 w 141"/>
                <a:gd name="T27" fmla="*/ 151 h 189"/>
                <a:gd name="T28" fmla="*/ 44 w 141"/>
                <a:gd name="T29" fmla="*/ 158 h 189"/>
                <a:gd name="T30" fmla="*/ 44 w 141"/>
                <a:gd name="T31" fmla="*/ 129 h 189"/>
                <a:gd name="T32" fmla="*/ 119 w 141"/>
                <a:gd name="T33" fmla="*/ 136 h 189"/>
                <a:gd name="T34" fmla="*/ 119 w 141"/>
                <a:gd name="T35" fmla="*/ 107 h 189"/>
                <a:gd name="T36" fmla="*/ 44 w 141"/>
                <a:gd name="T37" fmla="*/ 114 h 189"/>
                <a:gd name="T38" fmla="*/ 119 w 141"/>
                <a:gd name="T39" fmla="*/ 107 h 189"/>
                <a:gd name="T40" fmla="*/ 44 w 141"/>
                <a:gd name="T41" fmla="*/ 62 h 189"/>
                <a:gd name="T42" fmla="*/ 119 w 141"/>
                <a:gd name="T43" fmla="*/ 69 h 189"/>
                <a:gd name="T44" fmla="*/ 119 w 141"/>
                <a:gd name="T45" fmla="*/ 84 h 189"/>
                <a:gd name="T46" fmla="*/ 44 w 141"/>
                <a:gd name="T47" fmla="*/ 92 h 189"/>
                <a:gd name="T48" fmla="*/ 119 w 141"/>
                <a:gd name="T49" fmla="*/ 84 h 189"/>
                <a:gd name="T50" fmla="*/ 59 w 141"/>
                <a:gd name="T51" fmla="*/ 12 h 189"/>
                <a:gd name="T52" fmla="*/ 82 w 141"/>
                <a:gd name="T53" fmla="*/ 12 h 189"/>
                <a:gd name="T54" fmla="*/ 115 w 141"/>
                <a:gd name="T55" fmla="*/ 37 h 189"/>
                <a:gd name="T56" fmla="*/ 37 w 141"/>
                <a:gd name="T57" fmla="*/ 23 h 189"/>
                <a:gd name="T58" fmla="*/ 71 w 141"/>
                <a:gd name="T59" fmla="*/ 15 h 189"/>
                <a:gd name="T60" fmla="*/ 71 w 141"/>
                <a:gd name="T61" fmla="*/ 9 h 189"/>
                <a:gd name="T62" fmla="*/ 132 w 141"/>
                <a:gd name="T63" fmla="*/ 16 h 189"/>
                <a:gd name="T64" fmla="*/ 106 w 141"/>
                <a:gd name="T65" fmla="*/ 18 h 189"/>
                <a:gd name="T66" fmla="*/ 130 w 141"/>
                <a:gd name="T67" fmla="*/ 27 h 189"/>
                <a:gd name="T68" fmla="*/ 11 w 141"/>
                <a:gd name="T69" fmla="*/ 178 h 189"/>
                <a:gd name="T70" fmla="*/ 24 w 141"/>
                <a:gd name="T71" fmla="*/ 27 h 189"/>
                <a:gd name="T72" fmla="*/ 43 w 141"/>
                <a:gd name="T73" fmla="*/ 16 h 189"/>
                <a:gd name="T74" fmla="*/ 0 w 141"/>
                <a:gd name="T75" fmla="*/ 25 h 189"/>
                <a:gd name="T76" fmla="*/ 9 w 141"/>
                <a:gd name="T77" fmla="*/ 189 h 189"/>
                <a:gd name="T78" fmla="*/ 141 w 141"/>
                <a:gd name="T79" fmla="*/ 180 h 189"/>
                <a:gd name="T80" fmla="*/ 132 w 141"/>
                <a:gd name="T81" fmla="*/ 16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41" h="189">
                  <a:moveTo>
                    <a:pt x="35" y="69"/>
                  </a:moveTo>
                  <a:cubicBezTo>
                    <a:pt x="23" y="69"/>
                    <a:pt x="23" y="69"/>
                    <a:pt x="23" y="69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35" y="57"/>
                    <a:pt x="35" y="57"/>
                    <a:pt x="35" y="57"/>
                  </a:cubicBezTo>
                  <a:lnTo>
                    <a:pt x="35" y="69"/>
                  </a:lnTo>
                  <a:close/>
                  <a:moveTo>
                    <a:pt x="35" y="79"/>
                  </a:moveTo>
                  <a:cubicBezTo>
                    <a:pt x="23" y="79"/>
                    <a:pt x="23" y="79"/>
                    <a:pt x="23" y="79"/>
                  </a:cubicBezTo>
                  <a:cubicBezTo>
                    <a:pt x="23" y="92"/>
                    <a:pt x="23" y="92"/>
                    <a:pt x="23" y="92"/>
                  </a:cubicBezTo>
                  <a:cubicBezTo>
                    <a:pt x="35" y="92"/>
                    <a:pt x="35" y="92"/>
                    <a:pt x="35" y="92"/>
                  </a:cubicBezTo>
                  <a:lnTo>
                    <a:pt x="35" y="79"/>
                  </a:lnTo>
                  <a:close/>
                  <a:moveTo>
                    <a:pt x="35" y="101"/>
                  </a:moveTo>
                  <a:cubicBezTo>
                    <a:pt x="23" y="101"/>
                    <a:pt x="23" y="101"/>
                    <a:pt x="23" y="101"/>
                  </a:cubicBezTo>
                  <a:cubicBezTo>
                    <a:pt x="23" y="114"/>
                    <a:pt x="23" y="114"/>
                    <a:pt x="23" y="114"/>
                  </a:cubicBezTo>
                  <a:cubicBezTo>
                    <a:pt x="35" y="114"/>
                    <a:pt x="35" y="114"/>
                    <a:pt x="35" y="114"/>
                  </a:cubicBezTo>
                  <a:lnTo>
                    <a:pt x="35" y="101"/>
                  </a:lnTo>
                  <a:close/>
                  <a:moveTo>
                    <a:pt x="35" y="123"/>
                  </a:moveTo>
                  <a:cubicBezTo>
                    <a:pt x="23" y="123"/>
                    <a:pt x="23" y="123"/>
                    <a:pt x="23" y="123"/>
                  </a:cubicBezTo>
                  <a:cubicBezTo>
                    <a:pt x="23" y="136"/>
                    <a:pt x="23" y="136"/>
                    <a:pt x="23" y="136"/>
                  </a:cubicBezTo>
                  <a:cubicBezTo>
                    <a:pt x="35" y="136"/>
                    <a:pt x="35" y="136"/>
                    <a:pt x="35" y="136"/>
                  </a:cubicBezTo>
                  <a:lnTo>
                    <a:pt x="35" y="123"/>
                  </a:lnTo>
                  <a:close/>
                  <a:moveTo>
                    <a:pt x="23" y="158"/>
                  </a:moveTo>
                  <a:cubicBezTo>
                    <a:pt x="35" y="158"/>
                    <a:pt x="35" y="158"/>
                    <a:pt x="35" y="158"/>
                  </a:cubicBezTo>
                  <a:cubicBezTo>
                    <a:pt x="35" y="146"/>
                    <a:pt x="35" y="146"/>
                    <a:pt x="35" y="146"/>
                  </a:cubicBezTo>
                  <a:cubicBezTo>
                    <a:pt x="23" y="146"/>
                    <a:pt x="23" y="146"/>
                    <a:pt x="23" y="146"/>
                  </a:cubicBezTo>
                  <a:lnTo>
                    <a:pt x="23" y="158"/>
                  </a:lnTo>
                  <a:close/>
                  <a:moveTo>
                    <a:pt x="44" y="158"/>
                  </a:moveTo>
                  <a:cubicBezTo>
                    <a:pt x="119" y="158"/>
                    <a:pt x="119" y="158"/>
                    <a:pt x="119" y="158"/>
                  </a:cubicBezTo>
                  <a:cubicBezTo>
                    <a:pt x="119" y="151"/>
                    <a:pt x="119" y="151"/>
                    <a:pt x="119" y="151"/>
                  </a:cubicBezTo>
                  <a:cubicBezTo>
                    <a:pt x="44" y="151"/>
                    <a:pt x="44" y="151"/>
                    <a:pt x="44" y="151"/>
                  </a:cubicBezTo>
                  <a:lnTo>
                    <a:pt x="44" y="158"/>
                  </a:lnTo>
                  <a:close/>
                  <a:moveTo>
                    <a:pt x="119" y="129"/>
                  </a:moveTo>
                  <a:cubicBezTo>
                    <a:pt x="44" y="129"/>
                    <a:pt x="44" y="129"/>
                    <a:pt x="44" y="129"/>
                  </a:cubicBezTo>
                  <a:cubicBezTo>
                    <a:pt x="44" y="136"/>
                    <a:pt x="44" y="136"/>
                    <a:pt x="44" y="136"/>
                  </a:cubicBezTo>
                  <a:cubicBezTo>
                    <a:pt x="119" y="136"/>
                    <a:pt x="119" y="136"/>
                    <a:pt x="119" y="136"/>
                  </a:cubicBezTo>
                  <a:lnTo>
                    <a:pt x="119" y="129"/>
                  </a:lnTo>
                  <a:close/>
                  <a:moveTo>
                    <a:pt x="119" y="107"/>
                  </a:moveTo>
                  <a:cubicBezTo>
                    <a:pt x="44" y="107"/>
                    <a:pt x="44" y="107"/>
                    <a:pt x="44" y="107"/>
                  </a:cubicBezTo>
                  <a:cubicBezTo>
                    <a:pt x="44" y="114"/>
                    <a:pt x="44" y="114"/>
                    <a:pt x="44" y="114"/>
                  </a:cubicBezTo>
                  <a:cubicBezTo>
                    <a:pt x="119" y="114"/>
                    <a:pt x="119" y="114"/>
                    <a:pt x="119" y="114"/>
                  </a:cubicBezTo>
                  <a:lnTo>
                    <a:pt x="119" y="107"/>
                  </a:lnTo>
                  <a:close/>
                  <a:moveTo>
                    <a:pt x="119" y="62"/>
                  </a:moveTo>
                  <a:cubicBezTo>
                    <a:pt x="44" y="62"/>
                    <a:pt x="44" y="62"/>
                    <a:pt x="44" y="62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119" y="69"/>
                    <a:pt x="119" y="69"/>
                    <a:pt x="119" y="69"/>
                  </a:cubicBezTo>
                  <a:lnTo>
                    <a:pt x="119" y="62"/>
                  </a:lnTo>
                  <a:close/>
                  <a:moveTo>
                    <a:pt x="119" y="84"/>
                  </a:moveTo>
                  <a:cubicBezTo>
                    <a:pt x="44" y="84"/>
                    <a:pt x="44" y="84"/>
                    <a:pt x="44" y="84"/>
                  </a:cubicBezTo>
                  <a:cubicBezTo>
                    <a:pt x="44" y="92"/>
                    <a:pt x="44" y="92"/>
                    <a:pt x="44" y="92"/>
                  </a:cubicBezTo>
                  <a:cubicBezTo>
                    <a:pt x="119" y="92"/>
                    <a:pt x="119" y="92"/>
                    <a:pt x="119" y="92"/>
                  </a:cubicBezTo>
                  <a:lnTo>
                    <a:pt x="119" y="84"/>
                  </a:lnTo>
                  <a:close/>
                  <a:moveTo>
                    <a:pt x="37" y="23"/>
                  </a:moveTo>
                  <a:cubicBezTo>
                    <a:pt x="56" y="18"/>
                    <a:pt x="59" y="16"/>
                    <a:pt x="59" y="12"/>
                  </a:cubicBezTo>
                  <a:cubicBezTo>
                    <a:pt x="59" y="5"/>
                    <a:pt x="64" y="0"/>
                    <a:pt x="71" y="0"/>
                  </a:cubicBezTo>
                  <a:cubicBezTo>
                    <a:pt x="77" y="0"/>
                    <a:pt x="82" y="5"/>
                    <a:pt x="82" y="12"/>
                  </a:cubicBezTo>
                  <a:cubicBezTo>
                    <a:pt x="82" y="16"/>
                    <a:pt x="85" y="18"/>
                    <a:pt x="104" y="23"/>
                  </a:cubicBezTo>
                  <a:cubicBezTo>
                    <a:pt x="115" y="26"/>
                    <a:pt x="115" y="37"/>
                    <a:pt x="115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7"/>
                    <a:pt x="26" y="26"/>
                    <a:pt x="37" y="23"/>
                  </a:cubicBezTo>
                  <a:moveTo>
                    <a:pt x="68" y="12"/>
                  </a:moveTo>
                  <a:cubicBezTo>
                    <a:pt x="68" y="13"/>
                    <a:pt x="69" y="15"/>
                    <a:pt x="71" y="15"/>
                  </a:cubicBezTo>
                  <a:cubicBezTo>
                    <a:pt x="72" y="15"/>
                    <a:pt x="74" y="13"/>
                    <a:pt x="74" y="12"/>
                  </a:cubicBezTo>
                  <a:cubicBezTo>
                    <a:pt x="74" y="10"/>
                    <a:pt x="72" y="9"/>
                    <a:pt x="71" y="9"/>
                  </a:cubicBezTo>
                  <a:cubicBezTo>
                    <a:pt x="69" y="9"/>
                    <a:pt x="68" y="10"/>
                    <a:pt x="68" y="12"/>
                  </a:cubicBezTo>
                  <a:moveTo>
                    <a:pt x="132" y="16"/>
                  </a:moveTo>
                  <a:cubicBezTo>
                    <a:pt x="99" y="16"/>
                    <a:pt x="99" y="16"/>
                    <a:pt x="99" y="16"/>
                  </a:cubicBezTo>
                  <a:cubicBezTo>
                    <a:pt x="101" y="17"/>
                    <a:pt x="103" y="17"/>
                    <a:pt x="106" y="18"/>
                  </a:cubicBezTo>
                  <a:cubicBezTo>
                    <a:pt x="112" y="20"/>
                    <a:pt x="115" y="23"/>
                    <a:pt x="118" y="27"/>
                  </a:cubicBezTo>
                  <a:cubicBezTo>
                    <a:pt x="130" y="27"/>
                    <a:pt x="130" y="27"/>
                    <a:pt x="130" y="27"/>
                  </a:cubicBezTo>
                  <a:cubicBezTo>
                    <a:pt x="130" y="178"/>
                    <a:pt x="130" y="178"/>
                    <a:pt x="130" y="178"/>
                  </a:cubicBezTo>
                  <a:cubicBezTo>
                    <a:pt x="11" y="178"/>
                    <a:pt x="11" y="178"/>
                    <a:pt x="11" y="178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6" y="23"/>
                    <a:pt x="30" y="20"/>
                    <a:pt x="36" y="18"/>
                  </a:cubicBezTo>
                  <a:cubicBezTo>
                    <a:pt x="38" y="17"/>
                    <a:pt x="41" y="17"/>
                    <a:pt x="43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4" y="16"/>
                    <a:pt x="0" y="20"/>
                    <a:pt x="0" y="25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0" y="185"/>
                    <a:pt x="4" y="189"/>
                    <a:pt x="9" y="189"/>
                  </a:cubicBezTo>
                  <a:cubicBezTo>
                    <a:pt x="132" y="189"/>
                    <a:pt x="132" y="189"/>
                    <a:pt x="132" y="189"/>
                  </a:cubicBezTo>
                  <a:cubicBezTo>
                    <a:pt x="137" y="189"/>
                    <a:pt x="141" y="185"/>
                    <a:pt x="141" y="180"/>
                  </a:cubicBezTo>
                  <a:cubicBezTo>
                    <a:pt x="141" y="25"/>
                    <a:pt x="141" y="25"/>
                    <a:pt x="141" y="25"/>
                  </a:cubicBezTo>
                  <a:cubicBezTo>
                    <a:pt x="141" y="20"/>
                    <a:pt x="137" y="16"/>
                    <a:pt x="132" y="16"/>
                  </a:cubicBezTo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>
                <a:latin typeface="Impact" panose="020B0806030902050204" pitchFamily="34" charset="0"/>
              </a:endParaRPr>
            </a:p>
          </p:txBody>
        </p:sp>
        <p:grpSp>
          <p:nvGrpSpPr>
            <p:cNvPr id="129" name="그룹 128">
              <a:extLst>
                <a:ext uri="{FF2B5EF4-FFF2-40B4-BE49-F238E27FC236}">
                  <a16:creationId xmlns:a16="http://schemas.microsoft.com/office/drawing/2014/main" id="{3AB83217-69DF-4A23-B03D-D2552DE0A9FF}"/>
                </a:ext>
              </a:extLst>
            </p:cNvPr>
            <p:cNvGrpSpPr/>
            <p:nvPr/>
          </p:nvGrpSpPr>
          <p:grpSpPr>
            <a:xfrm>
              <a:off x="6554806" y="1579714"/>
              <a:ext cx="305674" cy="306389"/>
              <a:chOff x="7754161" y="1421070"/>
              <a:chExt cx="551186" cy="552474"/>
            </a:xfrm>
          </p:grpSpPr>
          <p:sp>
            <p:nvSpPr>
              <p:cNvPr id="130" name="타원 129">
                <a:extLst>
                  <a:ext uri="{FF2B5EF4-FFF2-40B4-BE49-F238E27FC236}">
                    <a16:creationId xmlns:a16="http://schemas.microsoft.com/office/drawing/2014/main" id="{B2F730DB-E5A6-4A3C-B011-204C9FF9870D}"/>
                  </a:ext>
                </a:extLst>
              </p:cNvPr>
              <p:cNvSpPr/>
              <p:nvPr/>
            </p:nvSpPr>
            <p:spPr>
              <a:xfrm>
                <a:off x="7809479" y="1452574"/>
                <a:ext cx="296957" cy="29695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131" name="Freeform 11">
                <a:extLst>
                  <a:ext uri="{FF2B5EF4-FFF2-40B4-BE49-F238E27FC236}">
                    <a16:creationId xmlns:a16="http://schemas.microsoft.com/office/drawing/2014/main" id="{7000991B-4B2F-4EE1-9FDE-99F0E526E63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54161" y="1421070"/>
                <a:ext cx="551186" cy="552474"/>
              </a:xfrm>
              <a:custGeom>
                <a:avLst/>
                <a:gdLst>
                  <a:gd name="T0" fmla="*/ 103 w 181"/>
                  <a:gd name="T1" fmla="*/ 23 h 181"/>
                  <a:gd name="T2" fmla="*/ 23 w 181"/>
                  <a:gd name="T3" fmla="*/ 23 h 181"/>
                  <a:gd name="T4" fmla="*/ 23 w 181"/>
                  <a:gd name="T5" fmla="*/ 103 h 181"/>
                  <a:gd name="T6" fmla="*/ 95 w 181"/>
                  <a:gd name="T7" fmla="*/ 110 h 181"/>
                  <a:gd name="T8" fmla="*/ 97 w 181"/>
                  <a:gd name="T9" fmla="*/ 113 h 181"/>
                  <a:gd name="T10" fmla="*/ 97 w 181"/>
                  <a:gd name="T11" fmla="*/ 114 h 181"/>
                  <a:gd name="T12" fmla="*/ 97 w 181"/>
                  <a:gd name="T13" fmla="*/ 122 h 181"/>
                  <a:gd name="T14" fmla="*/ 153 w 181"/>
                  <a:gd name="T15" fmla="*/ 178 h 181"/>
                  <a:gd name="T16" fmla="*/ 161 w 181"/>
                  <a:gd name="T17" fmla="*/ 178 h 181"/>
                  <a:gd name="T18" fmla="*/ 162 w 181"/>
                  <a:gd name="T19" fmla="*/ 178 h 181"/>
                  <a:gd name="T20" fmla="*/ 162 w 181"/>
                  <a:gd name="T21" fmla="*/ 178 h 181"/>
                  <a:gd name="T22" fmla="*/ 168 w 181"/>
                  <a:gd name="T23" fmla="*/ 178 h 181"/>
                  <a:gd name="T24" fmla="*/ 178 w 181"/>
                  <a:gd name="T25" fmla="*/ 168 h 181"/>
                  <a:gd name="T26" fmla="*/ 178 w 181"/>
                  <a:gd name="T27" fmla="*/ 163 h 181"/>
                  <a:gd name="T28" fmla="*/ 178 w 181"/>
                  <a:gd name="T29" fmla="*/ 162 h 181"/>
                  <a:gd name="T30" fmla="*/ 178 w 181"/>
                  <a:gd name="T31" fmla="*/ 161 h 181"/>
                  <a:gd name="T32" fmla="*/ 178 w 181"/>
                  <a:gd name="T33" fmla="*/ 153 h 181"/>
                  <a:gd name="T34" fmla="*/ 122 w 181"/>
                  <a:gd name="T35" fmla="*/ 97 h 181"/>
                  <a:gd name="T36" fmla="*/ 113 w 181"/>
                  <a:gd name="T37" fmla="*/ 97 h 181"/>
                  <a:gd name="T38" fmla="*/ 113 w 181"/>
                  <a:gd name="T39" fmla="*/ 97 h 181"/>
                  <a:gd name="T40" fmla="*/ 110 w 181"/>
                  <a:gd name="T41" fmla="*/ 95 h 181"/>
                  <a:gd name="T42" fmla="*/ 103 w 181"/>
                  <a:gd name="T43" fmla="*/ 23 h 181"/>
                  <a:gd name="T44" fmla="*/ 35 w 181"/>
                  <a:gd name="T45" fmla="*/ 35 h 181"/>
                  <a:gd name="T46" fmla="*/ 91 w 181"/>
                  <a:gd name="T47" fmla="*/ 35 h 181"/>
                  <a:gd name="T48" fmla="*/ 91 w 181"/>
                  <a:gd name="T49" fmla="*/ 91 h 181"/>
                  <a:gd name="T50" fmla="*/ 35 w 181"/>
                  <a:gd name="T51" fmla="*/ 92 h 181"/>
                  <a:gd name="T52" fmla="*/ 35 w 181"/>
                  <a:gd name="T53" fmla="*/ 35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1" h="181">
                    <a:moveTo>
                      <a:pt x="103" y="23"/>
                    </a:moveTo>
                    <a:cubicBezTo>
                      <a:pt x="81" y="0"/>
                      <a:pt x="45" y="0"/>
                      <a:pt x="23" y="23"/>
                    </a:cubicBezTo>
                    <a:cubicBezTo>
                      <a:pt x="0" y="45"/>
                      <a:pt x="0" y="81"/>
                      <a:pt x="23" y="103"/>
                    </a:cubicBezTo>
                    <a:cubicBezTo>
                      <a:pt x="42" y="123"/>
                      <a:pt x="72" y="125"/>
                      <a:pt x="95" y="110"/>
                    </a:cubicBezTo>
                    <a:cubicBezTo>
                      <a:pt x="97" y="113"/>
                      <a:pt x="97" y="113"/>
                      <a:pt x="97" y="113"/>
                    </a:cubicBezTo>
                    <a:cubicBezTo>
                      <a:pt x="97" y="114"/>
                      <a:pt x="97" y="114"/>
                      <a:pt x="97" y="114"/>
                    </a:cubicBezTo>
                    <a:cubicBezTo>
                      <a:pt x="94" y="116"/>
                      <a:pt x="94" y="120"/>
                      <a:pt x="97" y="122"/>
                    </a:cubicBezTo>
                    <a:cubicBezTo>
                      <a:pt x="153" y="178"/>
                      <a:pt x="153" y="178"/>
                      <a:pt x="153" y="178"/>
                    </a:cubicBezTo>
                    <a:cubicBezTo>
                      <a:pt x="155" y="181"/>
                      <a:pt x="159" y="181"/>
                      <a:pt x="161" y="178"/>
                    </a:cubicBezTo>
                    <a:cubicBezTo>
                      <a:pt x="162" y="178"/>
                      <a:pt x="162" y="178"/>
                      <a:pt x="162" y="178"/>
                    </a:cubicBezTo>
                    <a:cubicBezTo>
                      <a:pt x="162" y="178"/>
                      <a:pt x="162" y="178"/>
                      <a:pt x="162" y="178"/>
                    </a:cubicBezTo>
                    <a:cubicBezTo>
                      <a:pt x="164" y="180"/>
                      <a:pt x="166" y="180"/>
                      <a:pt x="168" y="178"/>
                    </a:cubicBezTo>
                    <a:cubicBezTo>
                      <a:pt x="178" y="168"/>
                      <a:pt x="178" y="168"/>
                      <a:pt x="178" y="168"/>
                    </a:cubicBezTo>
                    <a:cubicBezTo>
                      <a:pt x="180" y="166"/>
                      <a:pt x="180" y="164"/>
                      <a:pt x="178" y="163"/>
                    </a:cubicBezTo>
                    <a:cubicBezTo>
                      <a:pt x="178" y="162"/>
                      <a:pt x="178" y="162"/>
                      <a:pt x="178" y="162"/>
                    </a:cubicBezTo>
                    <a:cubicBezTo>
                      <a:pt x="178" y="161"/>
                      <a:pt x="178" y="161"/>
                      <a:pt x="178" y="161"/>
                    </a:cubicBezTo>
                    <a:cubicBezTo>
                      <a:pt x="181" y="159"/>
                      <a:pt x="181" y="155"/>
                      <a:pt x="178" y="153"/>
                    </a:cubicBezTo>
                    <a:cubicBezTo>
                      <a:pt x="122" y="97"/>
                      <a:pt x="122" y="97"/>
                      <a:pt x="122" y="97"/>
                    </a:cubicBezTo>
                    <a:cubicBezTo>
                      <a:pt x="120" y="94"/>
                      <a:pt x="116" y="94"/>
                      <a:pt x="113" y="97"/>
                    </a:cubicBezTo>
                    <a:cubicBezTo>
                      <a:pt x="113" y="97"/>
                      <a:pt x="113" y="97"/>
                      <a:pt x="113" y="97"/>
                    </a:cubicBezTo>
                    <a:cubicBezTo>
                      <a:pt x="110" y="95"/>
                      <a:pt x="110" y="95"/>
                      <a:pt x="110" y="95"/>
                    </a:cubicBezTo>
                    <a:cubicBezTo>
                      <a:pt x="125" y="73"/>
                      <a:pt x="123" y="42"/>
                      <a:pt x="103" y="23"/>
                    </a:cubicBezTo>
                    <a:moveTo>
                      <a:pt x="35" y="35"/>
                    </a:moveTo>
                    <a:cubicBezTo>
                      <a:pt x="50" y="19"/>
                      <a:pt x="76" y="19"/>
                      <a:pt x="91" y="35"/>
                    </a:cubicBezTo>
                    <a:cubicBezTo>
                      <a:pt x="107" y="50"/>
                      <a:pt x="107" y="76"/>
                      <a:pt x="91" y="91"/>
                    </a:cubicBezTo>
                    <a:cubicBezTo>
                      <a:pt x="76" y="107"/>
                      <a:pt x="50" y="107"/>
                      <a:pt x="35" y="92"/>
                    </a:cubicBezTo>
                    <a:cubicBezTo>
                      <a:pt x="19" y="76"/>
                      <a:pt x="19" y="50"/>
                      <a:pt x="35" y="35"/>
                    </a:cubicBezTo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 dirty="0">
                  <a:latin typeface="Impact" panose="020B0806030902050204" pitchFamily="34" charset="0"/>
                </a:endParaRPr>
              </a:p>
            </p:txBody>
          </p:sp>
        </p:grp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2F42B102-BD74-4CD9-B755-41D6B87A86B7}"/>
              </a:ext>
            </a:extLst>
          </p:cNvPr>
          <p:cNvGrpSpPr/>
          <p:nvPr/>
        </p:nvGrpSpPr>
        <p:grpSpPr>
          <a:xfrm>
            <a:off x="13736166" y="5677224"/>
            <a:ext cx="2643888" cy="3033264"/>
            <a:chOff x="15461064" y="5677224"/>
            <a:chExt cx="2643888" cy="3033264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65109BB9-CA91-467D-A200-03D67E0DC12A}"/>
                </a:ext>
              </a:extLst>
            </p:cNvPr>
            <p:cNvSpPr/>
            <p:nvPr/>
          </p:nvSpPr>
          <p:spPr>
            <a:xfrm flipH="1">
              <a:off x="15461064" y="6856407"/>
              <a:ext cx="2643888" cy="18540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71995" rIns="71995">
              <a:noAutofit/>
            </a:bodyPr>
            <a:lstStyle/>
            <a:p>
              <a:pPr indent="-287986" defTabSz="914354" latinLnBrk="0">
                <a:spcAft>
                  <a:spcPts val="1000"/>
                </a:spcAft>
                <a:buClr>
                  <a:srgbClr val="0070C0"/>
                </a:buClr>
                <a:buFont typeface="Wingdings" panose="05000000000000000000" pitchFamily="2" charset="2"/>
                <a:buChar char="l"/>
                <a:tabLst>
                  <a:tab pos="177791" algn="l"/>
                </a:tabLst>
              </a:pPr>
              <a:r>
                <a:rPr lang="ko-KR" altLang="en-US" sz="26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화해권고</a:t>
              </a:r>
              <a:endParaRPr lang="en-US" altLang="ko-KR" sz="2600" kern="0" dirty="0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indent="-287986" defTabSz="914354" latinLnBrk="0">
                <a:spcAft>
                  <a:spcPts val="600"/>
                </a:spcAft>
                <a:buClr>
                  <a:srgbClr val="0070C0"/>
                </a:buClr>
                <a:buFont typeface="Wingdings" panose="05000000000000000000" pitchFamily="2" charset="2"/>
                <a:buChar char="l"/>
                <a:tabLst>
                  <a:tab pos="177791" algn="l"/>
                </a:tabLst>
              </a:pPr>
              <a:r>
                <a:rPr lang="ko-KR" altLang="en-US" sz="2300" kern="0" spc="-12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보호조치 결정</a:t>
              </a:r>
              <a:endParaRPr lang="en-US" altLang="ko-KR" sz="2300" kern="0" spc="-120" dirty="0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defTabSz="914354" latinLnBrk="0">
                <a:spcAft>
                  <a:spcPts val="400"/>
                </a:spcAft>
                <a:buClr>
                  <a:srgbClr val="2D78BD"/>
                </a:buClr>
                <a:tabLst>
                  <a:tab pos="177791" algn="l"/>
                </a:tabLst>
              </a:pPr>
              <a:r>
                <a:rPr lang="en-US" altLang="ko-KR" sz="23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 </a:t>
              </a:r>
              <a:r>
                <a:rPr lang="en-US" altLang="ko-KR" sz="23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-</a:t>
              </a:r>
              <a:r>
                <a:rPr lang="ko-KR" altLang="en-US" sz="23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원상회복 요구</a:t>
              </a:r>
              <a:endParaRPr lang="en-US" altLang="ko-KR" sz="23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marL="184141" indent="-184141" defTabSz="914354" latinLnBrk="0">
                <a:spcAft>
                  <a:spcPts val="600"/>
                </a:spcAft>
                <a:buClr>
                  <a:srgbClr val="2D78BD"/>
                </a:buClr>
                <a:tabLst>
                  <a:tab pos="177791" algn="l"/>
                </a:tabLst>
              </a:pPr>
              <a:r>
                <a:rPr lang="en-US" altLang="ko-KR" sz="23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 -</a:t>
              </a:r>
              <a:r>
                <a:rPr lang="ko-KR" altLang="en-US" sz="2300" kern="0" spc="-12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불이익조치 취소 등</a:t>
              </a:r>
              <a:endParaRPr lang="en-US" altLang="ko-KR" sz="2300" kern="0" spc="-12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32" name="Rectangle 3">
              <a:extLst>
                <a:ext uri="{FF2B5EF4-FFF2-40B4-BE49-F238E27FC236}">
                  <a16:creationId xmlns:a16="http://schemas.microsoft.com/office/drawing/2014/main" id="{F3C322EF-9BAA-4FAC-A77A-4AA94214911B}"/>
                </a:ext>
              </a:extLst>
            </p:cNvPr>
            <p:cNvSpPr/>
            <p:nvPr/>
          </p:nvSpPr>
          <p:spPr>
            <a:xfrm flipH="1">
              <a:off x="15601887" y="5677224"/>
              <a:ext cx="2025182" cy="1028555"/>
            </a:xfrm>
            <a:prstGeom prst="rect">
              <a:avLst/>
            </a:prstGeom>
            <a:solidFill>
              <a:srgbClr val="009ED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</a:pPr>
              <a:r>
                <a:rPr kumimoji="1" lang="ko-KR" altLang="en-US" sz="2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보호조치</a:t>
              </a:r>
              <a:endParaRPr kumimoji="1" lang="en-US" altLang="ko-KR" sz="24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B718E69-6DAF-4145-8A67-99898CB057FE}"/>
              </a:ext>
            </a:extLst>
          </p:cNvPr>
          <p:cNvGrpSpPr/>
          <p:nvPr/>
        </p:nvGrpSpPr>
        <p:grpSpPr>
          <a:xfrm>
            <a:off x="16518612" y="5677224"/>
            <a:ext cx="2370968" cy="2559485"/>
            <a:chOff x="18659150" y="5677224"/>
            <a:chExt cx="2370968" cy="2559485"/>
          </a:xfrm>
        </p:grpSpPr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id="{F1696F6B-E5E6-4F77-AF23-A080F2B78220}"/>
                </a:ext>
              </a:extLst>
            </p:cNvPr>
            <p:cNvSpPr/>
            <p:nvPr/>
          </p:nvSpPr>
          <p:spPr>
            <a:xfrm flipH="1">
              <a:off x="18659150" y="6888695"/>
              <a:ext cx="2370968" cy="13480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71995" rIns="71995">
              <a:noAutofit/>
            </a:bodyPr>
            <a:lstStyle/>
            <a:p>
              <a:pPr marL="71996" indent="-287986" defTabSz="914354" latinLnBrk="0">
                <a:spcAft>
                  <a:spcPts val="1000"/>
                </a:spcAft>
                <a:buClr>
                  <a:srgbClr val="7A4080"/>
                </a:buClr>
                <a:buFont typeface="Wingdings" panose="05000000000000000000" pitchFamily="2" charset="2"/>
                <a:buChar char="l"/>
                <a:tabLst>
                  <a:tab pos="177791" algn="l"/>
                </a:tabLst>
              </a:pPr>
              <a:r>
                <a:rPr lang="ko-KR" altLang="en-US" sz="26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신변보호 요청</a:t>
              </a:r>
              <a:endParaRPr lang="en-US" altLang="ko-KR" sz="2600" kern="0" dirty="0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marL="177791" indent="-177791" defTabSz="914354" latinLnBrk="0">
                <a:spcAft>
                  <a:spcPts val="200"/>
                </a:spcAft>
                <a:buClr>
                  <a:srgbClr val="2D78BD"/>
                </a:buClr>
                <a:tabLst>
                  <a:tab pos="177791" algn="l"/>
                </a:tabLst>
              </a:pPr>
              <a:r>
                <a:rPr lang="en-US" altLang="ko-KR" sz="21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   (</a:t>
              </a:r>
              <a:r>
                <a:rPr lang="ko-KR" altLang="en-US" sz="21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권익위 → </a:t>
              </a:r>
              <a:endParaRPr lang="en-US" altLang="ko-KR" sz="2100" kern="0" dirty="0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marL="177791" indent="-177791" defTabSz="914354" latinLnBrk="0">
                <a:spcAft>
                  <a:spcPts val="1000"/>
                </a:spcAft>
                <a:buClr>
                  <a:srgbClr val="2D78BD"/>
                </a:buClr>
                <a:tabLst>
                  <a:tab pos="177791" algn="l"/>
                </a:tabLst>
              </a:pPr>
              <a:r>
                <a:rPr lang="en-US" altLang="ko-KR" sz="21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   </a:t>
              </a:r>
              <a:r>
                <a:rPr lang="ko-KR" altLang="en-US" sz="21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경찰관서의 장</a:t>
              </a:r>
              <a:r>
                <a:rPr lang="en-US" altLang="ko-KR" sz="21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endParaRPr lang="ko-KR" altLang="ko-KR" sz="2100" kern="0" dirty="0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33" name="Rectangle 3">
              <a:extLst>
                <a:ext uri="{FF2B5EF4-FFF2-40B4-BE49-F238E27FC236}">
                  <a16:creationId xmlns:a16="http://schemas.microsoft.com/office/drawing/2014/main" id="{4EC04D6C-C873-4271-981F-6EA1E858E2BE}"/>
                </a:ext>
              </a:extLst>
            </p:cNvPr>
            <p:cNvSpPr/>
            <p:nvPr/>
          </p:nvSpPr>
          <p:spPr>
            <a:xfrm flipH="1">
              <a:off x="18759323" y="5677224"/>
              <a:ext cx="2025182" cy="1028555"/>
            </a:xfrm>
            <a:prstGeom prst="rect">
              <a:avLst/>
            </a:prstGeom>
            <a:solidFill>
              <a:srgbClr val="8B79C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</a:pPr>
              <a:r>
                <a:rPr kumimoji="1" lang="ko-KR" altLang="en-US" sz="2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신변보호</a:t>
              </a:r>
              <a:endParaRPr kumimoji="1" lang="en-US" altLang="ko-KR" sz="24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5B9E980C-DF4B-4C65-A5A2-C58AB08DD6AE}"/>
              </a:ext>
            </a:extLst>
          </p:cNvPr>
          <p:cNvGrpSpPr/>
          <p:nvPr/>
        </p:nvGrpSpPr>
        <p:grpSpPr>
          <a:xfrm>
            <a:off x="13016764" y="3846258"/>
            <a:ext cx="6400257" cy="828136"/>
            <a:chOff x="6851729" y="1923031"/>
            <a:chExt cx="3200337" cy="414095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56A64104-C74F-4D8F-A533-E11E6E11E056}"/>
                </a:ext>
              </a:extLst>
            </p:cNvPr>
            <p:cNvGrpSpPr/>
            <p:nvPr/>
          </p:nvGrpSpPr>
          <p:grpSpPr>
            <a:xfrm>
              <a:off x="7629572" y="1983160"/>
              <a:ext cx="2422494" cy="353966"/>
              <a:chOff x="6371254" y="1833079"/>
              <a:chExt cx="2422494" cy="353966"/>
            </a:xfrm>
          </p:grpSpPr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F0521C28-9FEC-4B3F-8842-3A386004CDB0}"/>
                  </a:ext>
                </a:extLst>
              </p:cNvPr>
              <p:cNvSpPr txBox="1"/>
              <p:nvPr/>
            </p:nvSpPr>
            <p:spPr>
              <a:xfrm>
                <a:off x="6371254" y="1833079"/>
                <a:ext cx="1404937" cy="3539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4000" b="1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rgbClr val="002060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심의</a:t>
                </a:r>
                <a:r>
                  <a:rPr lang="en-US" altLang="ko-KR" sz="4000" b="1" spc="6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002060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·</a:t>
                </a:r>
                <a:r>
                  <a:rPr lang="ko-KR" altLang="en-US" sz="40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002060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의</a:t>
                </a:r>
                <a:r>
                  <a:rPr lang="ko-KR" altLang="en-US" sz="4000" b="1" spc="6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002060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결</a:t>
                </a:r>
                <a:endParaRPr lang="ko-KR" altLang="en-US" sz="4000" dirty="0"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endParaRPr>
              </a:p>
            </p:txBody>
          </p:sp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27413561-0590-47A4-B4EA-40BC9FD4CFE0}"/>
                  </a:ext>
                </a:extLst>
              </p:cNvPr>
              <p:cNvSpPr txBox="1"/>
              <p:nvPr/>
            </p:nvSpPr>
            <p:spPr>
              <a:xfrm>
                <a:off x="7564671" y="1867269"/>
                <a:ext cx="1229077" cy="2616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ko-KR" altLang="en-US" sz="2800" b="1" spc="-14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tx2">
                        <a:lumMod val="75000"/>
                      </a:schemeClr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국민권익위원회</a:t>
                </a:r>
                <a:endParaRPr lang="ko-KR" altLang="en-US" sz="2800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135" name="그림 134">
              <a:extLst>
                <a:ext uri="{FF2B5EF4-FFF2-40B4-BE49-F238E27FC236}">
                  <a16:creationId xmlns:a16="http://schemas.microsoft.com/office/drawing/2014/main" id="{26C7957B-6C03-4824-8004-488D980B86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-1307" r="40673"/>
            <a:stretch/>
          </p:blipFill>
          <p:spPr>
            <a:xfrm>
              <a:off x="6851729" y="1923031"/>
              <a:ext cx="862860" cy="368381"/>
            </a:xfrm>
            <a:prstGeom prst="rect">
              <a:avLst/>
            </a:prstGeom>
          </p:spPr>
        </p:pic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83C24EC9-3C89-4779-AA91-8A2070559B41}"/>
              </a:ext>
            </a:extLst>
          </p:cNvPr>
          <p:cNvGrpSpPr/>
          <p:nvPr/>
        </p:nvGrpSpPr>
        <p:grpSpPr>
          <a:xfrm>
            <a:off x="12361933" y="8710487"/>
            <a:ext cx="5608794" cy="3024605"/>
            <a:chOff x="13982922" y="8627359"/>
            <a:chExt cx="5608794" cy="3024605"/>
          </a:xfrm>
        </p:grpSpPr>
        <p:sp>
          <p:nvSpPr>
            <p:cNvPr id="67" name="직사각형 66">
              <a:extLst>
                <a:ext uri="{FF2B5EF4-FFF2-40B4-BE49-F238E27FC236}">
                  <a16:creationId xmlns:a16="http://schemas.microsoft.com/office/drawing/2014/main" id="{8B7F88CF-DB6A-47F4-B198-AF0709BE2556}"/>
                </a:ext>
              </a:extLst>
            </p:cNvPr>
            <p:cNvSpPr/>
            <p:nvPr/>
          </p:nvSpPr>
          <p:spPr>
            <a:xfrm flipH="1">
              <a:off x="14164179" y="10661137"/>
              <a:ext cx="2062922" cy="99082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71995" rIns="71995">
              <a:noAutofit/>
            </a:bodyPr>
            <a:lstStyle/>
            <a:p>
              <a:pPr marL="171441" indent="-171441" defTabSz="914354" latinLnBrk="0">
                <a:spcAft>
                  <a:spcPts val="600"/>
                </a:spcAft>
                <a:buClr>
                  <a:srgbClr val="2D78BD"/>
                </a:buClr>
                <a:buFont typeface="Arial" panose="020B0604020202020204" pitchFamily="34" charset="0"/>
                <a:buChar char="•"/>
                <a:tabLst>
                  <a:tab pos="177791" algn="l"/>
                </a:tabLst>
              </a:pPr>
              <a:r>
                <a:rPr lang="ko-KR" altLang="en-US" sz="23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고발</a:t>
              </a:r>
              <a:endParaRPr lang="en-US" altLang="ko-KR" sz="2300" kern="0" dirty="0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marL="171441" indent="-171441" defTabSz="914354" latinLnBrk="0">
                <a:spcAft>
                  <a:spcPts val="600"/>
                </a:spcAft>
                <a:buClr>
                  <a:srgbClr val="2D78BD"/>
                </a:buClr>
                <a:buFont typeface="Arial" panose="020B0604020202020204" pitchFamily="34" charset="0"/>
                <a:buChar char="•"/>
                <a:tabLst>
                  <a:tab pos="177791" algn="l"/>
                </a:tabLst>
              </a:pPr>
              <a:r>
                <a:rPr lang="ko-KR" altLang="en-US" sz="23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징계요구</a:t>
              </a:r>
              <a:endParaRPr lang="en-US" altLang="ko-KR" sz="2300" kern="0" dirty="0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47BD73AA-3548-4A10-BC1B-6CB06682A9EA}"/>
                </a:ext>
              </a:extLst>
            </p:cNvPr>
            <p:cNvGrpSpPr/>
            <p:nvPr/>
          </p:nvGrpSpPr>
          <p:grpSpPr>
            <a:xfrm>
              <a:off x="15139924" y="8627359"/>
              <a:ext cx="2879813" cy="905889"/>
              <a:chOff x="7570455" y="4313737"/>
              <a:chExt cx="1440000" cy="452974"/>
            </a:xfrm>
          </p:grpSpPr>
          <p:sp>
            <p:nvSpPr>
              <p:cNvPr id="68" name="자유형: 도형 23">
                <a:extLst>
                  <a:ext uri="{FF2B5EF4-FFF2-40B4-BE49-F238E27FC236}">
                    <a16:creationId xmlns:a16="http://schemas.microsoft.com/office/drawing/2014/main" id="{D71621C1-D192-4CB8-8B8E-22DB75F4A474}"/>
                  </a:ext>
                </a:extLst>
              </p:cNvPr>
              <p:cNvSpPr/>
              <p:nvPr/>
            </p:nvSpPr>
            <p:spPr>
              <a:xfrm>
                <a:off x="7570455" y="4639127"/>
                <a:ext cx="1440000" cy="127584"/>
              </a:xfrm>
              <a:custGeom>
                <a:avLst/>
                <a:gdLst>
                  <a:gd name="connsiteX0" fmla="*/ 0 w 1219200"/>
                  <a:gd name="connsiteY0" fmla="*/ 314325 h 314325"/>
                  <a:gd name="connsiteX1" fmla="*/ 0 w 1219200"/>
                  <a:gd name="connsiteY1" fmla="*/ 0 h 314325"/>
                  <a:gd name="connsiteX2" fmla="*/ 1219200 w 1219200"/>
                  <a:gd name="connsiteY2" fmla="*/ 0 h 314325"/>
                  <a:gd name="connsiteX3" fmla="*/ 1219200 w 1219200"/>
                  <a:gd name="connsiteY3" fmla="*/ 257175 h 314325"/>
                  <a:gd name="connsiteX0" fmla="*/ 0 w 1219200"/>
                  <a:gd name="connsiteY0" fmla="*/ 314325 h 314325"/>
                  <a:gd name="connsiteX1" fmla="*/ 0 w 1219200"/>
                  <a:gd name="connsiteY1" fmla="*/ 0 h 314325"/>
                  <a:gd name="connsiteX2" fmla="*/ 1219200 w 1219200"/>
                  <a:gd name="connsiteY2" fmla="*/ 0 h 314325"/>
                  <a:gd name="connsiteX3" fmla="*/ 1219200 w 1219200"/>
                  <a:gd name="connsiteY3" fmla="*/ 311944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9200" h="314325">
                    <a:moveTo>
                      <a:pt x="0" y="314325"/>
                    </a:moveTo>
                    <a:lnTo>
                      <a:pt x="0" y="0"/>
                    </a:lnTo>
                    <a:lnTo>
                      <a:pt x="1219200" y="0"/>
                    </a:lnTo>
                    <a:lnTo>
                      <a:pt x="1219200" y="311944"/>
                    </a:lnTo>
                  </a:path>
                </a:pathLst>
              </a:custGeom>
              <a:noFill/>
              <a:ln w="50800">
                <a:solidFill>
                  <a:srgbClr val="2F528F"/>
                </a:solidFill>
                <a:headEnd type="oval"/>
                <a:tailEnd type="oval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</p:txBody>
          </p:sp>
          <p:cxnSp>
            <p:nvCxnSpPr>
              <p:cNvPr id="69" name="직선 연결선 68">
                <a:extLst>
                  <a:ext uri="{FF2B5EF4-FFF2-40B4-BE49-F238E27FC236}">
                    <a16:creationId xmlns:a16="http://schemas.microsoft.com/office/drawing/2014/main" id="{EE932318-308A-46EB-A813-CAD4368661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75096" y="4313737"/>
                <a:ext cx="0" cy="325389"/>
              </a:xfrm>
              <a:prstGeom prst="line">
                <a:avLst/>
              </a:prstGeom>
              <a:noFill/>
              <a:ln w="50800">
                <a:solidFill>
                  <a:srgbClr val="2F528F"/>
                </a:solidFill>
                <a:headEnd type="none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70" name="사각형: 둥근 모서리 178">
              <a:extLst>
                <a:ext uri="{FF2B5EF4-FFF2-40B4-BE49-F238E27FC236}">
                  <a16:creationId xmlns:a16="http://schemas.microsoft.com/office/drawing/2014/main" id="{B3F200B5-B4E4-476D-8755-C8F5CD6E97B1}"/>
                </a:ext>
              </a:extLst>
            </p:cNvPr>
            <p:cNvSpPr/>
            <p:nvPr/>
          </p:nvSpPr>
          <p:spPr>
            <a:xfrm>
              <a:off x="13982922" y="9660690"/>
              <a:ext cx="2244180" cy="88200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4925">
              <a:solidFill>
                <a:srgbClr val="009ED6"/>
              </a:solidFill>
            </a:ln>
          </p:spPr>
          <p:txBody>
            <a:bodyPr wrap="none" lIns="143991" rIns="143991" rtlCol="0" anchor="ctr">
              <a:noAutofit/>
            </a:bodyPr>
            <a:lstStyle/>
            <a:p>
              <a:pPr algn="ctr" fontAlgn="base">
                <a:spcBef>
                  <a:spcPct val="0"/>
                </a:spcBef>
              </a:pPr>
              <a:r>
                <a:rPr kumimoji="1" lang="ko-KR" altLang="en-US" sz="2400" b="1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불이익조치자</a:t>
              </a:r>
              <a:endParaRPr kumimoji="1" lang="en-US" altLang="ko-KR" sz="2400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71" name="사각형: 둥근 모서리 178">
              <a:extLst>
                <a:ext uri="{FF2B5EF4-FFF2-40B4-BE49-F238E27FC236}">
                  <a16:creationId xmlns:a16="http://schemas.microsoft.com/office/drawing/2014/main" id="{73B1DE5D-E138-46D6-AB4A-2700059566C5}"/>
                </a:ext>
              </a:extLst>
            </p:cNvPr>
            <p:cNvSpPr/>
            <p:nvPr/>
          </p:nvSpPr>
          <p:spPr>
            <a:xfrm>
              <a:off x="16509713" y="9660691"/>
              <a:ext cx="3082003" cy="86394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4925">
              <a:solidFill>
                <a:srgbClr val="009ED6"/>
              </a:solidFill>
            </a:ln>
          </p:spPr>
          <p:txBody>
            <a:bodyPr wrap="none" lIns="143991" rIns="143991" rtlCol="0" anchor="ctr">
              <a:noAutofit/>
            </a:bodyPr>
            <a:lstStyle/>
            <a:p>
              <a:pPr algn="ctr" fontAlgn="base">
                <a:spcBef>
                  <a:spcPct val="0"/>
                </a:spcBef>
              </a:pPr>
              <a:r>
                <a:rPr kumimoji="1" lang="ko-KR" altLang="en-US" sz="2200" b="1" spc="-1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보호조치결정 불이행시</a:t>
              </a:r>
              <a:endParaRPr kumimoji="1" lang="en-US" altLang="ko-KR" sz="2200" b="1" spc="-1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38" name="직사각형 137">
              <a:extLst>
                <a:ext uri="{FF2B5EF4-FFF2-40B4-BE49-F238E27FC236}">
                  <a16:creationId xmlns:a16="http://schemas.microsoft.com/office/drawing/2014/main" id="{932A5F80-978C-4AD2-B679-5D75D6D6E9DE}"/>
                </a:ext>
              </a:extLst>
            </p:cNvPr>
            <p:cNvSpPr/>
            <p:nvPr/>
          </p:nvSpPr>
          <p:spPr>
            <a:xfrm flipH="1">
              <a:off x="16804942" y="10661137"/>
              <a:ext cx="2408863" cy="99082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71995" rIns="71995">
              <a:noAutofit/>
            </a:bodyPr>
            <a:lstStyle/>
            <a:p>
              <a:pPr marL="171441" indent="-171441" defTabSz="914354" latinLnBrk="0">
                <a:spcAft>
                  <a:spcPts val="600"/>
                </a:spcAft>
                <a:buClr>
                  <a:srgbClr val="2D78BD"/>
                </a:buClr>
                <a:buFont typeface="Arial" panose="020B0604020202020204" pitchFamily="34" charset="0"/>
                <a:buChar char="•"/>
                <a:tabLst>
                  <a:tab pos="177791" algn="l"/>
                </a:tabLst>
              </a:pPr>
              <a:r>
                <a:rPr lang="ko-KR" altLang="en-US" sz="23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고발</a:t>
              </a:r>
              <a:endParaRPr lang="en-US" altLang="ko-KR" sz="2300" kern="0" dirty="0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marL="171441" indent="-171441" defTabSz="914354" latinLnBrk="0">
                <a:spcAft>
                  <a:spcPts val="600"/>
                </a:spcAft>
                <a:buClr>
                  <a:srgbClr val="2D78BD"/>
                </a:buClr>
                <a:buFont typeface="Arial" panose="020B0604020202020204" pitchFamily="34" charset="0"/>
                <a:buChar char="•"/>
                <a:tabLst>
                  <a:tab pos="177791" algn="l"/>
                </a:tabLst>
              </a:pPr>
              <a:r>
                <a:rPr lang="ko-KR" altLang="en-US" sz="23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이행강제금 부과</a:t>
              </a:r>
              <a:endParaRPr lang="en-US" altLang="ko-KR" sz="2300" kern="0" dirty="0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C8264CE5-D91A-4D20-B094-06FC3824125F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88" name="그룹 87">
              <a:extLst>
                <a:ext uri="{FF2B5EF4-FFF2-40B4-BE49-F238E27FC236}">
                  <a16:creationId xmlns:a16="http://schemas.microsoft.com/office/drawing/2014/main" id="{3D682708-CDD8-4F0D-A6FE-45690B4A33D4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93" name="평행 사변형 92">
                <a:extLst>
                  <a:ext uri="{FF2B5EF4-FFF2-40B4-BE49-F238E27FC236}">
                    <a16:creationId xmlns:a16="http://schemas.microsoft.com/office/drawing/2014/main" id="{EC5B0B00-71F4-44BD-A068-27EF8BBCA410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94" name="평행 사변형 93">
                <a:extLst>
                  <a:ext uri="{FF2B5EF4-FFF2-40B4-BE49-F238E27FC236}">
                    <a16:creationId xmlns:a16="http://schemas.microsoft.com/office/drawing/2014/main" id="{8BCA6DED-A2AC-4D10-9B45-D667C8C26241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89" name="사각형: 둥근 모서리 88">
              <a:extLst>
                <a:ext uri="{FF2B5EF4-FFF2-40B4-BE49-F238E27FC236}">
                  <a16:creationId xmlns:a16="http://schemas.microsoft.com/office/drawing/2014/main" id="{6580EEC4-D474-4824-BCD8-D9815D56B3D3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F544E1FB-B6A0-4243-921D-F186E932C5FB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4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4D4C79D2-4BCC-41DA-B447-E4ED4B8D31E6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92" name="사각형: 둥근 모서리 91">
              <a:extLst>
                <a:ext uri="{FF2B5EF4-FFF2-40B4-BE49-F238E27FC236}">
                  <a16:creationId xmlns:a16="http://schemas.microsoft.com/office/drawing/2014/main" id="{AC12E8EB-7458-463F-A6D6-EA42C4661743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CBA9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95" name="직사각형 94">
            <a:extLst>
              <a:ext uri="{FF2B5EF4-FFF2-40B4-BE49-F238E27FC236}">
                <a16:creationId xmlns:a16="http://schemas.microsoft.com/office/drawing/2014/main" id="{078D3E68-1506-4977-8745-67C3DAE32325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29</a:t>
            </a:r>
            <a:endParaRPr lang="ko-KR" altLang="en-US" sz="3600" dirty="0">
              <a:solidFill>
                <a:prstClr val="white"/>
              </a:solidFill>
              <a:latin typeface="KoPubWorld돋움체 Bold" panose="00000800000000000000" pitchFamily="2" charset="-127"/>
              <a:ea typeface="THE명품고딕EB" panose="02020603020101020101" pitchFamily="18" charset="-127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6C0E38E-2774-4743-A37D-DB0A455F91E0}"/>
              </a:ext>
            </a:extLst>
          </p:cNvPr>
          <p:cNvSpPr txBox="1"/>
          <p:nvPr/>
        </p:nvSpPr>
        <p:spPr>
          <a:xfrm>
            <a:off x="11098084" y="5784424"/>
            <a:ext cx="20297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</a:pPr>
            <a:r>
              <a:rPr kumimoji="1" lang="ko-KR" altLang="en-US" sz="27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비밀보장의무 위반 확인</a:t>
            </a:r>
            <a:endParaRPr kumimoji="1" lang="en-US" altLang="ko-KR" sz="27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prstClr val="white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5DB52FA6-606D-1DE5-0326-9AE863A7EF72}"/>
              </a:ext>
            </a:extLst>
          </p:cNvPr>
          <p:cNvGrpSpPr/>
          <p:nvPr/>
        </p:nvGrpSpPr>
        <p:grpSpPr>
          <a:xfrm>
            <a:off x="19255272" y="5677224"/>
            <a:ext cx="2579917" cy="2559485"/>
            <a:chOff x="18659149" y="5677224"/>
            <a:chExt cx="2579917" cy="2559485"/>
          </a:xfrm>
        </p:grpSpPr>
        <p:sp>
          <p:nvSpPr>
            <p:cNvPr id="79" name="직사각형 78">
              <a:extLst>
                <a:ext uri="{FF2B5EF4-FFF2-40B4-BE49-F238E27FC236}">
                  <a16:creationId xmlns:a16="http://schemas.microsoft.com/office/drawing/2014/main" id="{9C5C8D13-842A-96FA-F063-4ECEA7442EE6}"/>
                </a:ext>
              </a:extLst>
            </p:cNvPr>
            <p:cNvSpPr/>
            <p:nvPr/>
          </p:nvSpPr>
          <p:spPr>
            <a:xfrm flipH="1">
              <a:off x="18659149" y="6888695"/>
              <a:ext cx="2579917" cy="13480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71995" rIns="71995">
              <a:noAutofit/>
            </a:bodyPr>
            <a:lstStyle/>
            <a:p>
              <a:pPr marL="71996" indent="-287986" defTabSz="914354" latinLnBrk="0">
                <a:spcAft>
                  <a:spcPts val="600"/>
                </a:spcAft>
                <a:buClr>
                  <a:srgbClr val="FF6D6D"/>
                </a:buClr>
                <a:buFont typeface="Wingdings" panose="05000000000000000000" pitchFamily="2" charset="2"/>
                <a:buChar char="l"/>
                <a:tabLst>
                  <a:tab pos="177791" algn="l"/>
                </a:tabLst>
              </a:pPr>
              <a:r>
                <a:rPr lang="ko-KR" altLang="en-US" sz="26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책임감면 요구</a:t>
              </a:r>
              <a:r>
                <a:rPr lang="en-US" altLang="ko-KR" sz="21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   (</a:t>
              </a:r>
              <a:r>
                <a:rPr lang="ko-KR" altLang="en-US" sz="21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권익위 → 징계권자</a:t>
              </a:r>
              <a:r>
                <a:rPr lang="en-US" altLang="ko-KR" sz="21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</a:t>
              </a:r>
            </a:p>
            <a:p>
              <a:pPr marL="177791" indent="-177791" defTabSz="914354" latinLnBrk="0">
                <a:spcAft>
                  <a:spcPts val="600"/>
                </a:spcAft>
                <a:buClr>
                  <a:srgbClr val="2D78BD"/>
                </a:buClr>
                <a:tabLst>
                  <a:tab pos="177791" algn="l"/>
                </a:tabLst>
              </a:pPr>
              <a:r>
                <a:rPr lang="en-US" altLang="ko-KR" sz="21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   </a:t>
              </a:r>
              <a:r>
                <a:rPr lang="ko-KR" altLang="en-US" sz="21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    행정처분권자</a:t>
              </a:r>
              <a:r>
                <a:rPr lang="en-US" altLang="ko-KR" sz="2100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endParaRPr lang="ko-KR" altLang="ko-KR" sz="2100" kern="0" dirty="0">
                <a:ln>
                  <a:solidFill>
                    <a:srgbClr val="5B9BD5">
                      <a:alpha val="0"/>
                    </a:srgbClr>
                  </a:solidFill>
                </a:ln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80" name="Rectangle 3">
              <a:extLst>
                <a:ext uri="{FF2B5EF4-FFF2-40B4-BE49-F238E27FC236}">
                  <a16:creationId xmlns:a16="http://schemas.microsoft.com/office/drawing/2014/main" id="{C8F738E8-F3F4-ED2F-9A31-578833F13D12}"/>
                </a:ext>
              </a:extLst>
            </p:cNvPr>
            <p:cNvSpPr/>
            <p:nvPr/>
          </p:nvSpPr>
          <p:spPr>
            <a:xfrm flipH="1">
              <a:off x="18759323" y="5677224"/>
              <a:ext cx="2025182" cy="1028555"/>
            </a:xfrm>
            <a:prstGeom prst="rect">
              <a:avLst/>
            </a:prstGeom>
            <a:solidFill>
              <a:srgbClr val="FF6D6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</a:pPr>
              <a:r>
                <a:rPr kumimoji="1" lang="ko-KR" altLang="en-US" sz="2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책임감면</a:t>
              </a:r>
              <a:endParaRPr kumimoji="1" lang="en-US" altLang="ko-KR" sz="24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47DDF017-6D3F-714D-4C8B-438262BFDFEC}"/>
              </a:ext>
            </a:extLst>
          </p:cNvPr>
          <p:cNvGrpSpPr/>
          <p:nvPr/>
        </p:nvGrpSpPr>
        <p:grpSpPr>
          <a:xfrm>
            <a:off x="12058043" y="4971991"/>
            <a:ext cx="8225012" cy="628609"/>
            <a:chOff x="12058043" y="4971991"/>
            <a:chExt cx="8225012" cy="628609"/>
          </a:xfrm>
        </p:grpSpPr>
        <p:sp>
          <p:nvSpPr>
            <p:cNvPr id="52" name="자유형: 도형 23">
              <a:extLst>
                <a:ext uri="{FF2B5EF4-FFF2-40B4-BE49-F238E27FC236}">
                  <a16:creationId xmlns:a16="http://schemas.microsoft.com/office/drawing/2014/main" id="{C2FA8634-96B5-4399-B184-8DD95C631EEF}"/>
                </a:ext>
              </a:extLst>
            </p:cNvPr>
            <p:cNvSpPr/>
            <p:nvPr/>
          </p:nvSpPr>
          <p:spPr>
            <a:xfrm>
              <a:off x="12058043" y="4971991"/>
              <a:ext cx="5534772" cy="628609"/>
            </a:xfrm>
            <a:custGeom>
              <a:avLst/>
              <a:gdLst>
                <a:gd name="connsiteX0" fmla="*/ 0 w 1219200"/>
                <a:gd name="connsiteY0" fmla="*/ 314325 h 314325"/>
                <a:gd name="connsiteX1" fmla="*/ 0 w 1219200"/>
                <a:gd name="connsiteY1" fmla="*/ 0 h 314325"/>
                <a:gd name="connsiteX2" fmla="*/ 1219200 w 1219200"/>
                <a:gd name="connsiteY2" fmla="*/ 0 h 314325"/>
                <a:gd name="connsiteX3" fmla="*/ 1219200 w 1219200"/>
                <a:gd name="connsiteY3" fmla="*/ 257175 h 314325"/>
                <a:gd name="connsiteX0" fmla="*/ 0 w 1219200"/>
                <a:gd name="connsiteY0" fmla="*/ 314325 h 314325"/>
                <a:gd name="connsiteX1" fmla="*/ 0 w 1219200"/>
                <a:gd name="connsiteY1" fmla="*/ 0 h 314325"/>
                <a:gd name="connsiteX2" fmla="*/ 1219200 w 1219200"/>
                <a:gd name="connsiteY2" fmla="*/ 0 h 314325"/>
                <a:gd name="connsiteX3" fmla="*/ 1219200 w 1219200"/>
                <a:gd name="connsiteY3" fmla="*/ 31194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" h="314325">
                  <a:moveTo>
                    <a:pt x="0" y="314325"/>
                  </a:moveTo>
                  <a:lnTo>
                    <a:pt x="0" y="0"/>
                  </a:lnTo>
                  <a:lnTo>
                    <a:pt x="1219200" y="0"/>
                  </a:lnTo>
                  <a:lnTo>
                    <a:pt x="1219200" y="311944"/>
                  </a:lnTo>
                </a:path>
              </a:pathLst>
            </a:custGeom>
            <a:noFill/>
            <a:ln w="50800">
              <a:headEnd type="triangl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/>
            </a:p>
          </p:txBody>
        </p:sp>
        <p:sp>
          <p:nvSpPr>
            <p:cNvPr id="81" name="자유형: 도형 23">
              <a:extLst>
                <a:ext uri="{FF2B5EF4-FFF2-40B4-BE49-F238E27FC236}">
                  <a16:creationId xmlns:a16="http://schemas.microsoft.com/office/drawing/2014/main" id="{C7FC840B-18D7-EE9B-9D90-A803A8373106}"/>
                </a:ext>
              </a:extLst>
            </p:cNvPr>
            <p:cNvSpPr/>
            <p:nvPr/>
          </p:nvSpPr>
          <p:spPr>
            <a:xfrm>
              <a:off x="14962921" y="4971991"/>
              <a:ext cx="5320134" cy="628609"/>
            </a:xfrm>
            <a:custGeom>
              <a:avLst/>
              <a:gdLst>
                <a:gd name="connsiteX0" fmla="*/ 0 w 1219200"/>
                <a:gd name="connsiteY0" fmla="*/ 314325 h 314325"/>
                <a:gd name="connsiteX1" fmla="*/ 0 w 1219200"/>
                <a:gd name="connsiteY1" fmla="*/ 0 h 314325"/>
                <a:gd name="connsiteX2" fmla="*/ 1219200 w 1219200"/>
                <a:gd name="connsiteY2" fmla="*/ 0 h 314325"/>
                <a:gd name="connsiteX3" fmla="*/ 1219200 w 1219200"/>
                <a:gd name="connsiteY3" fmla="*/ 257175 h 314325"/>
                <a:gd name="connsiteX0" fmla="*/ 0 w 1219200"/>
                <a:gd name="connsiteY0" fmla="*/ 314325 h 314325"/>
                <a:gd name="connsiteX1" fmla="*/ 0 w 1219200"/>
                <a:gd name="connsiteY1" fmla="*/ 0 h 314325"/>
                <a:gd name="connsiteX2" fmla="*/ 1219200 w 1219200"/>
                <a:gd name="connsiteY2" fmla="*/ 0 h 314325"/>
                <a:gd name="connsiteX3" fmla="*/ 1219200 w 1219200"/>
                <a:gd name="connsiteY3" fmla="*/ 31194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" h="314325">
                  <a:moveTo>
                    <a:pt x="0" y="314325"/>
                  </a:moveTo>
                  <a:lnTo>
                    <a:pt x="0" y="0"/>
                  </a:lnTo>
                  <a:lnTo>
                    <a:pt x="1219200" y="0"/>
                  </a:lnTo>
                  <a:lnTo>
                    <a:pt x="1219200" y="311944"/>
                  </a:lnTo>
                </a:path>
              </a:pathLst>
            </a:custGeom>
            <a:noFill/>
            <a:ln w="50800">
              <a:headEnd type="triangl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/>
            </a:p>
          </p:txBody>
        </p:sp>
      </p:grpSp>
      <p:cxnSp>
        <p:nvCxnSpPr>
          <p:cNvPr id="82" name="직선 연결선 81">
            <a:extLst>
              <a:ext uri="{FF2B5EF4-FFF2-40B4-BE49-F238E27FC236}">
                <a16:creationId xmlns:a16="http://schemas.microsoft.com/office/drawing/2014/main" id="{DB621D09-6CAA-2FB2-328F-C6F44530FB2F}"/>
              </a:ext>
            </a:extLst>
          </p:cNvPr>
          <p:cNvCxnSpPr>
            <a:cxnSpLocks/>
          </p:cNvCxnSpPr>
          <p:nvPr/>
        </p:nvCxnSpPr>
        <p:spPr>
          <a:xfrm>
            <a:off x="18981512" y="5678120"/>
            <a:ext cx="0" cy="3095798"/>
          </a:xfrm>
          <a:prstGeom prst="line">
            <a:avLst/>
          </a:prstGeom>
          <a:ln w="38100">
            <a:solidFill>
              <a:srgbClr val="1D9FB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5241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12C87D2-865F-45FD-BFCF-F2B54B6A6516}"/>
              </a:ext>
            </a:extLst>
          </p:cNvPr>
          <p:cNvSpPr txBox="1"/>
          <p:nvPr/>
        </p:nvSpPr>
        <p:spPr>
          <a:xfrm>
            <a:off x="3248480" y="794414"/>
            <a:ext cx="58949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64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부패신고 사례</a:t>
            </a:r>
            <a:endParaRPr lang="en-US" sz="64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BA0B390A-9DA7-493A-AAB8-26EC5EF32C64}"/>
              </a:ext>
            </a:extLst>
          </p:cNvPr>
          <p:cNvGrpSpPr/>
          <p:nvPr/>
        </p:nvGrpSpPr>
        <p:grpSpPr>
          <a:xfrm>
            <a:off x="3276851" y="3233144"/>
            <a:ext cx="3793455" cy="3902552"/>
            <a:chOff x="2019300" y="2110542"/>
            <a:chExt cx="1896851" cy="1951403"/>
          </a:xfrm>
        </p:grpSpPr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3C362A67-F7E4-44E6-8A93-9037E687F1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19300" y="2110542"/>
              <a:ext cx="1896851" cy="1588763"/>
            </a:xfrm>
            <a:prstGeom prst="rect">
              <a:avLst/>
            </a:prstGeom>
          </p:spPr>
        </p:pic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04373DA9-EEFB-40D6-BA72-EFFE186F4E13}"/>
                </a:ext>
              </a:extLst>
            </p:cNvPr>
            <p:cNvGrpSpPr/>
            <p:nvPr/>
          </p:nvGrpSpPr>
          <p:grpSpPr>
            <a:xfrm>
              <a:off x="2326370" y="3743266"/>
              <a:ext cx="1492012" cy="318679"/>
              <a:chOff x="1707245" y="3744422"/>
              <a:chExt cx="1492012" cy="318679"/>
            </a:xfrm>
          </p:grpSpPr>
          <p:sp>
            <p:nvSpPr>
              <p:cNvPr id="39" name="사각형: 둥근 모서리 67">
                <a:extLst>
                  <a:ext uri="{FF2B5EF4-FFF2-40B4-BE49-F238E27FC236}">
                    <a16:creationId xmlns:a16="http://schemas.microsoft.com/office/drawing/2014/main" id="{2F6B69B6-1252-45D3-8CB0-70A224B75F9B}"/>
                  </a:ext>
                </a:extLst>
              </p:cNvPr>
              <p:cNvSpPr/>
              <p:nvPr/>
            </p:nvSpPr>
            <p:spPr>
              <a:xfrm>
                <a:off x="1707245" y="3744422"/>
                <a:ext cx="1492012" cy="318679"/>
              </a:xfrm>
              <a:prstGeom prst="roundRect">
                <a:avLst>
                  <a:gd name="adj" fmla="val 50000"/>
                </a:avLst>
              </a:prstGeom>
              <a:solidFill>
                <a:srgbClr val="002060"/>
              </a:solidFill>
              <a:ln>
                <a:noFill/>
              </a:ln>
            </p:spPr>
            <p:txBody>
              <a:bodyPr wrap="none" lIns="143991" tIns="0" rIns="143991" bIns="71995" rtlCol="0" anchor="ctr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Bef>
                    <a:spcPct val="0"/>
                  </a:spcBef>
                  <a:spcAft>
                    <a:spcPts val="1500"/>
                  </a:spcAft>
                  <a:tabLst>
                    <a:tab pos="1755370" algn="l"/>
                  </a:tabLst>
                </a:pPr>
                <a:endParaRPr kumimoji="1" lang="ko-KR" altLang="en-US" sz="7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7C2A83F-7C81-48FE-B251-8704B16EFA36}"/>
                  </a:ext>
                </a:extLst>
              </p:cNvPr>
              <p:cNvSpPr txBox="1"/>
              <p:nvPr/>
            </p:nvSpPr>
            <p:spPr>
              <a:xfrm>
                <a:off x="2019863" y="3766720"/>
                <a:ext cx="866775" cy="2924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3200" b="1" dirty="0" err="1"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A업체</a:t>
                </a:r>
                <a:endParaRPr lang="ko-KR" altLang="en-US" sz="3200" b="1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</p:txBody>
          </p:sp>
        </p:grpSp>
      </p:grp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56864A01-0245-46C9-8A84-635EB23BBC72}"/>
              </a:ext>
            </a:extLst>
          </p:cNvPr>
          <p:cNvGrpSpPr/>
          <p:nvPr/>
        </p:nvGrpSpPr>
        <p:grpSpPr>
          <a:xfrm>
            <a:off x="17503727" y="3670250"/>
            <a:ext cx="3297055" cy="3484495"/>
            <a:chOff x="8519943" y="2398283"/>
            <a:chExt cx="1648635" cy="1742361"/>
          </a:xfrm>
        </p:grpSpPr>
        <p:pic>
          <p:nvPicPr>
            <p:cNvPr id="27" name="그래픽 26">
              <a:extLst>
                <a:ext uri="{FF2B5EF4-FFF2-40B4-BE49-F238E27FC236}">
                  <a16:creationId xmlns:a16="http://schemas.microsoft.com/office/drawing/2014/main" id="{EE09B0EB-7893-4E0A-9BE7-3DB9989AE7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605668" y="2398283"/>
              <a:ext cx="1348023" cy="1367281"/>
            </a:xfrm>
            <a:prstGeom prst="rect">
              <a:avLst/>
            </a:prstGeom>
          </p:spPr>
        </p:pic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AA7CB99C-6A32-473C-A5A6-755602AE5109}"/>
                </a:ext>
              </a:extLst>
            </p:cNvPr>
            <p:cNvGrpSpPr/>
            <p:nvPr/>
          </p:nvGrpSpPr>
          <p:grpSpPr>
            <a:xfrm>
              <a:off x="8519943" y="3821965"/>
              <a:ext cx="1648635" cy="318679"/>
              <a:chOff x="5635242" y="3744422"/>
              <a:chExt cx="1648635" cy="318679"/>
            </a:xfrm>
          </p:grpSpPr>
          <p:sp>
            <p:nvSpPr>
              <p:cNvPr id="42" name="사각형: 둥근 모서리 67">
                <a:extLst>
                  <a:ext uri="{FF2B5EF4-FFF2-40B4-BE49-F238E27FC236}">
                    <a16:creationId xmlns:a16="http://schemas.microsoft.com/office/drawing/2014/main" id="{47A06F19-B07F-4E77-90BD-FD6C5BB0A35E}"/>
                  </a:ext>
                </a:extLst>
              </p:cNvPr>
              <p:cNvSpPr/>
              <p:nvPr/>
            </p:nvSpPr>
            <p:spPr>
              <a:xfrm>
                <a:off x="5635242" y="3744422"/>
                <a:ext cx="1648635" cy="318679"/>
              </a:xfrm>
              <a:prstGeom prst="roundRect">
                <a:avLst>
                  <a:gd name="adj" fmla="val 50000"/>
                </a:avLst>
              </a:prstGeom>
              <a:solidFill>
                <a:srgbClr val="002060"/>
              </a:solidFill>
              <a:ln>
                <a:noFill/>
              </a:ln>
            </p:spPr>
            <p:txBody>
              <a:bodyPr wrap="none" lIns="143991" tIns="0" rIns="143991" bIns="71995" rtlCol="0" anchor="ctr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Bef>
                    <a:spcPct val="0"/>
                  </a:spcBef>
                  <a:spcAft>
                    <a:spcPts val="1500"/>
                  </a:spcAft>
                  <a:tabLst>
                    <a:tab pos="1755370" algn="l"/>
                  </a:tabLst>
                </a:pPr>
                <a:endParaRPr kumimoji="1" lang="ko-KR" altLang="en-US" sz="7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CB37EFD-154B-4DA8-81B9-1F2314D9AC24}"/>
                  </a:ext>
                </a:extLst>
              </p:cNvPr>
              <p:cNvSpPr txBox="1"/>
              <p:nvPr/>
            </p:nvSpPr>
            <p:spPr>
              <a:xfrm>
                <a:off x="5791200" y="3757195"/>
                <a:ext cx="1347286" cy="2924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3200" b="1" dirty="0"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 </a:t>
                </a:r>
                <a:r>
                  <a:rPr lang="en-US" altLang="ko-KR" sz="3200" b="1" dirty="0"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OO</a:t>
                </a:r>
                <a:r>
                  <a:rPr lang="ko-KR" altLang="en-US" sz="3200" b="1" dirty="0"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공사</a:t>
                </a:r>
              </a:p>
            </p:txBody>
          </p:sp>
        </p:grp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47B847F9-7EA0-4514-880C-93FFE301E069}"/>
              </a:ext>
            </a:extLst>
          </p:cNvPr>
          <p:cNvGrpSpPr/>
          <p:nvPr/>
        </p:nvGrpSpPr>
        <p:grpSpPr>
          <a:xfrm>
            <a:off x="9941196" y="9326358"/>
            <a:ext cx="4446536" cy="3764469"/>
            <a:chOff x="5161421" y="4768034"/>
            <a:chExt cx="2223413" cy="1882357"/>
          </a:xfrm>
        </p:grpSpPr>
        <p:pic>
          <p:nvPicPr>
            <p:cNvPr id="85" name="그래픽 84">
              <a:extLst>
                <a:ext uri="{FF2B5EF4-FFF2-40B4-BE49-F238E27FC236}">
                  <a16:creationId xmlns:a16="http://schemas.microsoft.com/office/drawing/2014/main" id="{B2533976-695D-4D46-B63A-B0E5B84AB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637064" y="4768034"/>
              <a:ext cx="1266825" cy="657225"/>
            </a:xfrm>
            <a:prstGeom prst="rect">
              <a:avLst/>
            </a:prstGeom>
          </p:spPr>
        </p:pic>
        <p:grpSp>
          <p:nvGrpSpPr>
            <p:cNvPr id="51" name="그룹 50">
              <a:extLst>
                <a:ext uri="{FF2B5EF4-FFF2-40B4-BE49-F238E27FC236}">
                  <a16:creationId xmlns:a16="http://schemas.microsoft.com/office/drawing/2014/main" id="{3B4044C2-3502-4274-887A-4FE4F0562E22}"/>
                </a:ext>
              </a:extLst>
            </p:cNvPr>
            <p:cNvGrpSpPr/>
            <p:nvPr/>
          </p:nvGrpSpPr>
          <p:grpSpPr>
            <a:xfrm>
              <a:off x="5161421" y="5425259"/>
              <a:ext cx="2223413" cy="1225132"/>
              <a:chOff x="8237055" y="3663039"/>
              <a:chExt cx="2390691" cy="1317305"/>
            </a:xfrm>
          </p:grpSpPr>
          <p:sp>
            <p:nvSpPr>
              <p:cNvPr id="52" name="평행 사변형 51">
                <a:extLst>
                  <a:ext uri="{FF2B5EF4-FFF2-40B4-BE49-F238E27FC236}">
                    <a16:creationId xmlns:a16="http://schemas.microsoft.com/office/drawing/2014/main" id="{F478F544-BDD0-4498-BCBE-0DF28CA608F2}"/>
                  </a:ext>
                </a:extLst>
              </p:cNvPr>
              <p:cNvSpPr/>
              <p:nvPr/>
            </p:nvSpPr>
            <p:spPr>
              <a:xfrm flipH="1">
                <a:off x="8263237" y="4226064"/>
                <a:ext cx="2364509" cy="754280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53" name="사각형: 둥근 모서리 52">
                <a:extLst>
                  <a:ext uri="{FF2B5EF4-FFF2-40B4-BE49-F238E27FC236}">
                    <a16:creationId xmlns:a16="http://schemas.microsoft.com/office/drawing/2014/main" id="{55AD3289-2C69-439A-B137-BBB0785D2BD9}"/>
                  </a:ext>
                </a:extLst>
              </p:cNvPr>
              <p:cNvSpPr/>
              <p:nvPr/>
            </p:nvSpPr>
            <p:spPr>
              <a:xfrm>
                <a:off x="8237055" y="3663039"/>
                <a:ext cx="2364508" cy="583109"/>
              </a:xfrm>
              <a:prstGeom prst="roundRect">
                <a:avLst/>
              </a:prstGeom>
              <a:solidFill>
                <a:schemeClr val="bg1"/>
              </a:solidFill>
              <a:ln w="762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pic>
            <p:nvPicPr>
              <p:cNvPr id="54" name="그래픽 53">
                <a:extLst>
                  <a:ext uri="{FF2B5EF4-FFF2-40B4-BE49-F238E27FC236}">
                    <a16:creationId xmlns:a16="http://schemas.microsoft.com/office/drawing/2014/main" id="{89761E25-DF60-48DC-8BF8-EEC990E8B8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8649515" y="3761048"/>
                <a:ext cx="1601058" cy="383586"/>
              </a:xfrm>
              <a:prstGeom prst="rect">
                <a:avLst/>
              </a:prstGeom>
            </p:spPr>
          </p:pic>
        </p:grpSp>
      </p:grpSp>
      <p:grpSp>
        <p:nvGrpSpPr>
          <p:cNvPr id="110" name="그룹 109">
            <a:extLst>
              <a:ext uri="{FF2B5EF4-FFF2-40B4-BE49-F238E27FC236}">
                <a16:creationId xmlns:a16="http://schemas.microsoft.com/office/drawing/2014/main" id="{6162FD23-3321-4F41-BDA2-09EC68633B99}"/>
              </a:ext>
            </a:extLst>
          </p:cNvPr>
          <p:cNvGrpSpPr/>
          <p:nvPr/>
        </p:nvGrpSpPr>
        <p:grpSpPr>
          <a:xfrm>
            <a:off x="22878152" y="12291313"/>
            <a:ext cx="1735123" cy="1424239"/>
            <a:chOff x="11439823" y="6145834"/>
            <a:chExt cx="867618" cy="712166"/>
          </a:xfrm>
        </p:grpSpPr>
        <p:sp>
          <p:nvSpPr>
            <p:cNvPr id="111" name="직각 삼각형 110">
              <a:extLst>
                <a:ext uri="{FF2B5EF4-FFF2-40B4-BE49-F238E27FC236}">
                  <a16:creationId xmlns:a16="http://schemas.microsoft.com/office/drawing/2014/main" id="{CEEE28D4-37B8-4FD9-BA6B-7C042A7C0EAE}"/>
                </a:ext>
              </a:extLst>
            </p:cNvPr>
            <p:cNvSpPr/>
            <p:nvPr/>
          </p:nvSpPr>
          <p:spPr>
            <a:xfrm flipH="1">
              <a:off x="11439823" y="6145834"/>
              <a:ext cx="752176" cy="712166"/>
            </a:xfrm>
            <a:prstGeom prst="rtTriangl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>
                <a:defRPr/>
              </a:pPr>
              <a:endParaRPr lang="ko-KR" altLang="en-US" sz="400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12" name="직사각형 111">
              <a:extLst>
                <a:ext uri="{FF2B5EF4-FFF2-40B4-BE49-F238E27FC236}">
                  <a16:creationId xmlns:a16="http://schemas.microsoft.com/office/drawing/2014/main" id="{3E7FEAA2-73C4-4E44-B13F-1ED4883AC82B}"/>
                </a:ext>
              </a:extLst>
            </p:cNvPr>
            <p:cNvSpPr/>
            <p:nvPr/>
          </p:nvSpPr>
          <p:spPr>
            <a:xfrm>
              <a:off x="11812574" y="6486505"/>
              <a:ext cx="494867" cy="3539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atinLnBrk="0">
                <a:defRPr/>
              </a:pPr>
              <a:r>
                <a:rPr lang="en-US" altLang="ko-KR" sz="400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THE명품고딕EB" panose="02020603020101020101" pitchFamily="18" charset="-127"/>
                </a:rPr>
                <a:t>03</a:t>
              </a:r>
              <a:endParaRPr lang="ko-KR" altLang="en-US" sz="4000" dirty="0">
                <a:solidFill>
                  <a:schemeClr val="bg1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endParaRPr>
            </a:p>
          </p:txBody>
        </p:sp>
      </p:grpSp>
      <p:pic>
        <p:nvPicPr>
          <p:cNvPr id="113" name="_x35181992" descr="EMB000008b000e3">
            <a:extLst>
              <a:ext uri="{FF2B5EF4-FFF2-40B4-BE49-F238E27FC236}">
                <a16:creationId xmlns:a16="http://schemas.microsoft.com/office/drawing/2014/main" id="{014ADFEB-EC60-4799-A9B9-36E8B28DC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4" name="그룹 113">
            <a:extLst>
              <a:ext uri="{FF2B5EF4-FFF2-40B4-BE49-F238E27FC236}">
                <a16:creationId xmlns:a16="http://schemas.microsoft.com/office/drawing/2014/main" id="{8CD0EC09-8A23-4E19-BFB8-1D329861F5E9}"/>
              </a:ext>
            </a:extLst>
          </p:cNvPr>
          <p:cNvGrpSpPr/>
          <p:nvPr/>
        </p:nvGrpSpPr>
        <p:grpSpPr>
          <a:xfrm>
            <a:off x="474984" y="423627"/>
            <a:ext cx="3173127" cy="2673686"/>
            <a:chOff x="237507" y="211604"/>
            <a:chExt cx="1586667" cy="1336930"/>
          </a:xfrm>
        </p:grpSpPr>
        <p:grpSp>
          <p:nvGrpSpPr>
            <p:cNvPr id="115" name="그룹 114">
              <a:extLst>
                <a:ext uri="{FF2B5EF4-FFF2-40B4-BE49-F238E27FC236}">
                  <a16:creationId xmlns:a16="http://schemas.microsoft.com/office/drawing/2014/main" id="{306AF169-8C40-4F5B-8248-7D36F986F787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120" name="평행 사변형 119">
                <a:extLst>
                  <a:ext uri="{FF2B5EF4-FFF2-40B4-BE49-F238E27FC236}">
                    <a16:creationId xmlns:a16="http://schemas.microsoft.com/office/drawing/2014/main" id="{CE70EC58-A527-4926-8533-22FE2D19C266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21" name="평행 사변형 120">
                <a:extLst>
                  <a:ext uri="{FF2B5EF4-FFF2-40B4-BE49-F238E27FC236}">
                    <a16:creationId xmlns:a16="http://schemas.microsoft.com/office/drawing/2014/main" id="{440E52EA-9958-4EE9-838C-0C8BE0BF4A67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116" name="사각형: 둥근 모서리 115">
              <a:extLst>
                <a:ext uri="{FF2B5EF4-FFF2-40B4-BE49-F238E27FC236}">
                  <a16:creationId xmlns:a16="http://schemas.microsoft.com/office/drawing/2014/main" id="{622E1C54-8E8C-44E2-8CA9-74E4C4285FE5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889C3264-D355-4B68-A81C-E3146EA401F6}"/>
                </a:ext>
              </a:extLst>
            </p:cNvPr>
            <p:cNvSpPr txBox="1"/>
            <p:nvPr/>
          </p:nvSpPr>
          <p:spPr>
            <a:xfrm>
              <a:off x="349600" y="290727"/>
              <a:ext cx="104830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Prologue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96B99FD-20AB-4C00-8649-492024049DBA}"/>
                </a:ext>
              </a:extLst>
            </p:cNvPr>
            <p:cNvSpPr txBox="1"/>
            <p:nvPr/>
          </p:nvSpPr>
          <p:spPr>
            <a:xfrm>
              <a:off x="294657" y="682875"/>
              <a:ext cx="1058163" cy="2000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부패신고 사례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19" name="사각형: 둥근 모서리 118">
              <a:extLst>
                <a:ext uri="{FF2B5EF4-FFF2-40B4-BE49-F238E27FC236}">
                  <a16:creationId xmlns:a16="http://schemas.microsoft.com/office/drawing/2014/main" id="{EBFEBFA1-E36F-476A-8E78-F504399F360A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grpSp>
        <p:nvGrpSpPr>
          <p:cNvPr id="122" name="그룹 121">
            <a:extLst>
              <a:ext uri="{FF2B5EF4-FFF2-40B4-BE49-F238E27FC236}">
                <a16:creationId xmlns:a16="http://schemas.microsoft.com/office/drawing/2014/main" id="{D860321C-FE40-4150-9E90-D526AB0D04A8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86DA7C31-F389-4929-B657-099C3FAF6110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124" name="그래픽 156">
              <a:extLst>
                <a:ext uri="{FF2B5EF4-FFF2-40B4-BE49-F238E27FC236}">
                  <a16:creationId xmlns:a16="http://schemas.microsoft.com/office/drawing/2014/main" id="{A919F2B7-7572-4DD3-9677-CE6E1A778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1945B8C5-8029-4F2B-87B5-F1E39A47ED2D}"/>
              </a:ext>
            </a:extLst>
          </p:cNvPr>
          <p:cNvGrpSpPr/>
          <p:nvPr/>
        </p:nvGrpSpPr>
        <p:grpSpPr>
          <a:xfrm>
            <a:off x="7561972" y="3969481"/>
            <a:ext cx="9296181" cy="1514893"/>
            <a:chOff x="7561972" y="3969481"/>
            <a:chExt cx="9296181" cy="1514893"/>
          </a:xfrm>
        </p:grpSpPr>
        <p:sp>
          <p:nvSpPr>
            <p:cNvPr id="102" name="화살표: 오른쪽 101">
              <a:extLst>
                <a:ext uri="{FF2B5EF4-FFF2-40B4-BE49-F238E27FC236}">
                  <a16:creationId xmlns:a16="http://schemas.microsoft.com/office/drawing/2014/main" id="{974E3565-9095-44F2-90CF-2FADC6EF5413}"/>
                </a:ext>
              </a:extLst>
            </p:cNvPr>
            <p:cNvSpPr/>
            <p:nvPr/>
          </p:nvSpPr>
          <p:spPr>
            <a:xfrm>
              <a:off x="7678941" y="4171989"/>
              <a:ext cx="9179212" cy="1084545"/>
            </a:xfrm>
            <a:prstGeom prst="rightArrow">
              <a:avLst/>
            </a:prstGeom>
            <a:solidFill>
              <a:srgbClr val="FA46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grpSp>
          <p:nvGrpSpPr>
            <p:cNvPr id="99" name="그룹 98">
              <a:extLst>
                <a:ext uri="{FF2B5EF4-FFF2-40B4-BE49-F238E27FC236}">
                  <a16:creationId xmlns:a16="http://schemas.microsoft.com/office/drawing/2014/main" id="{E20CF37D-4575-424E-8D68-F8F54AC593E8}"/>
                </a:ext>
              </a:extLst>
            </p:cNvPr>
            <p:cNvGrpSpPr/>
            <p:nvPr/>
          </p:nvGrpSpPr>
          <p:grpSpPr>
            <a:xfrm>
              <a:off x="9234819" y="3969481"/>
              <a:ext cx="5771716" cy="1514893"/>
              <a:chOff x="4998293" y="1813930"/>
              <a:chExt cx="2525556" cy="582670"/>
            </a:xfrm>
          </p:grpSpPr>
          <p:sp>
            <p:nvSpPr>
              <p:cNvPr id="100" name="사각형: 둥근 모서리 99">
                <a:extLst>
                  <a:ext uri="{FF2B5EF4-FFF2-40B4-BE49-F238E27FC236}">
                    <a16:creationId xmlns:a16="http://schemas.microsoft.com/office/drawing/2014/main" id="{44D9982B-2CC9-4C19-B5A2-208AAD4CEFDA}"/>
                  </a:ext>
                </a:extLst>
              </p:cNvPr>
              <p:cNvSpPr/>
              <p:nvPr/>
            </p:nvSpPr>
            <p:spPr>
              <a:xfrm rot="10800000">
                <a:off x="4998293" y="1813930"/>
                <a:ext cx="2525556" cy="582670"/>
              </a:xfrm>
              <a:prstGeom prst="roundRect">
                <a:avLst/>
              </a:prstGeom>
              <a:solidFill>
                <a:schemeClr val="bg1"/>
              </a:solidFill>
              <a:ln w="127000">
                <a:solidFill>
                  <a:srgbClr val="FA475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55E44F96-0DC0-45D3-936E-BBF37276685E}"/>
                  </a:ext>
                </a:extLst>
              </p:cNvPr>
              <p:cNvSpPr txBox="1"/>
              <p:nvPr/>
            </p:nvSpPr>
            <p:spPr>
              <a:xfrm>
                <a:off x="5024991" y="1899718"/>
                <a:ext cx="2473827" cy="4340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914354" latinLnBrk="0">
                  <a:spcAft>
                    <a:spcPts val="400"/>
                  </a:spcAft>
                  <a:defRPr/>
                </a:pPr>
                <a:r>
                  <a:rPr lang="ko-KR" altLang="en-US" sz="32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납품가 </a:t>
                </a:r>
                <a:r>
                  <a:rPr lang="en-US" altLang="ko-KR" sz="32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40~50% </a:t>
                </a:r>
                <a:r>
                  <a:rPr lang="ko-KR" altLang="en-US" sz="32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부풀려 납품</a:t>
                </a:r>
                <a:endParaRPr lang="en-US" altLang="ko-KR" sz="3200" b="1" kern="0" spc="-12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여기어때 잘난체 OTF" panose="020B0600000101010101" pitchFamily="34" charset="-127"/>
                  <a:ea typeface="여기어때 잘난체 OTF" panose="020B0600000101010101" pitchFamily="34" charset="-127"/>
                </a:endParaRPr>
              </a:p>
              <a:p>
                <a:pPr algn="ctr" defTabSz="914354" latinLnBrk="0">
                  <a:spcAft>
                    <a:spcPts val="400"/>
                  </a:spcAft>
                  <a:defRPr/>
                </a:pPr>
                <a:r>
                  <a:rPr lang="en-US" altLang="ko-KR" sz="32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(</a:t>
                </a:r>
                <a:r>
                  <a:rPr lang="ko-KR" altLang="en-US" sz="32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약 </a:t>
                </a:r>
                <a:r>
                  <a:rPr lang="en-US" altLang="ko-KR" sz="32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287</a:t>
                </a:r>
                <a:r>
                  <a:rPr lang="ko-KR" altLang="en-US" sz="32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억원 편취</a:t>
                </a:r>
                <a:r>
                  <a:rPr lang="en-US" altLang="ko-KR" sz="32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)</a:t>
                </a:r>
                <a:endParaRPr lang="ko-KR" altLang="en-US" sz="3200" b="1" kern="0" spc="-12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여기어때 잘난체 OTF" panose="020B0600000101010101" pitchFamily="34" charset="-127"/>
                  <a:ea typeface="여기어때 잘난체 OTF" panose="020B0600000101010101" pitchFamily="34" charset="-127"/>
                </a:endParaRPr>
              </a:p>
            </p:txBody>
          </p:sp>
        </p:grpSp>
        <p:sp>
          <p:nvSpPr>
            <p:cNvPr id="130" name="타원 129">
              <a:extLst>
                <a:ext uri="{FF2B5EF4-FFF2-40B4-BE49-F238E27FC236}">
                  <a16:creationId xmlns:a16="http://schemas.microsoft.com/office/drawing/2014/main" id="{C2E7E61D-F4CE-4D90-A758-623AC05BFC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61972" y="4375729"/>
              <a:ext cx="677066" cy="677066"/>
            </a:xfrm>
            <a:prstGeom prst="ellipse">
              <a:avLst/>
            </a:prstGeom>
            <a:solidFill>
              <a:srgbClr val="00B0F0"/>
            </a:solidFill>
            <a:ln w="88900">
              <a:solidFill>
                <a:srgbClr val="2C46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600" dirty="0">
                  <a:latin typeface="여기어때 잘난체 OTF" panose="020B0600000101010101" pitchFamily="34" charset="-127"/>
                  <a:ea typeface="여기어때 잘난체 OTF" panose="020B0600000101010101" pitchFamily="34" charset="-127"/>
                </a:rPr>
                <a:t>1</a:t>
              </a:r>
              <a:endParaRPr lang="ko-KR" altLang="en-US" sz="3600" dirty="0">
                <a:latin typeface="여기어때 잘난체 OTF" panose="020B0600000101010101" pitchFamily="34" charset="-127"/>
                <a:ea typeface="여기어때 잘난체 OTF" panose="020B0600000101010101" pitchFamily="34" charset="-127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19B50AE1-25D4-4482-9402-B14581852DC0}"/>
              </a:ext>
            </a:extLst>
          </p:cNvPr>
          <p:cNvGrpSpPr/>
          <p:nvPr/>
        </p:nvGrpSpPr>
        <p:grpSpPr>
          <a:xfrm>
            <a:off x="6767615" y="9490054"/>
            <a:ext cx="3069596" cy="1903578"/>
            <a:chOff x="6767615" y="9490054"/>
            <a:chExt cx="3069596" cy="1903578"/>
          </a:xfrm>
        </p:grpSpPr>
        <p:grpSp>
          <p:nvGrpSpPr>
            <p:cNvPr id="125" name="그룹 124">
              <a:extLst>
                <a:ext uri="{FF2B5EF4-FFF2-40B4-BE49-F238E27FC236}">
                  <a16:creationId xmlns:a16="http://schemas.microsoft.com/office/drawing/2014/main" id="{505026D5-2EF1-4586-8E23-FB3032BE691C}"/>
                </a:ext>
              </a:extLst>
            </p:cNvPr>
            <p:cNvGrpSpPr/>
            <p:nvPr/>
          </p:nvGrpSpPr>
          <p:grpSpPr>
            <a:xfrm>
              <a:off x="6767615" y="9490054"/>
              <a:ext cx="3069596" cy="1174482"/>
              <a:chOff x="3573482" y="4677569"/>
              <a:chExt cx="1534898" cy="587279"/>
            </a:xfrm>
          </p:grpSpPr>
          <p:sp>
            <p:nvSpPr>
              <p:cNvPr id="91" name="화살표: 오른쪽 90">
                <a:extLst>
                  <a:ext uri="{FF2B5EF4-FFF2-40B4-BE49-F238E27FC236}">
                    <a16:creationId xmlns:a16="http://schemas.microsoft.com/office/drawing/2014/main" id="{E6394C5A-277B-4153-A865-CD8DC5719EFF}"/>
                  </a:ext>
                </a:extLst>
              </p:cNvPr>
              <p:cNvSpPr/>
              <p:nvPr/>
            </p:nvSpPr>
            <p:spPr>
              <a:xfrm>
                <a:off x="3611583" y="4983089"/>
                <a:ext cx="1464112" cy="281759"/>
              </a:xfrm>
              <a:prstGeom prst="rightArrow">
                <a:avLst/>
              </a:prstGeom>
              <a:solidFill>
                <a:srgbClr val="FA46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1205B326-9336-4B5C-BE7E-43B3999A1CE4}"/>
                  </a:ext>
                </a:extLst>
              </p:cNvPr>
              <p:cNvSpPr txBox="1"/>
              <p:nvPr/>
            </p:nvSpPr>
            <p:spPr>
              <a:xfrm>
                <a:off x="3573482" y="4677569"/>
                <a:ext cx="1534898" cy="261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latinLnBrk="0">
                  <a:defRPr/>
                </a:pPr>
                <a:r>
                  <a:rPr lang="ko-KR" altLang="en-US" sz="2800" b="1" dirty="0">
                    <a:solidFill>
                      <a:srgbClr val="303B4A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  <a:cs typeface="KoPubWorld돋움체_Pro Bold" panose="00000800000000000000" pitchFamily="50" charset="-127"/>
                  </a:rPr>
                  <a:t>허위 납품가 신고</a:t>
                </a:r>
                <a:endParaRPr lang="en-US" sz="2800" b="1" dirty="0">
                  <a:solidFill>
                    <a:srgbClr val="303B4A"/>
                  </a:solidFill>
                  <a:latin typeface="여기어때 잘난체 OTF" panose="020B0600000101010101" pitchFamily="34" charset="-127"/>
                  <a:ea typeface="여기어때 잘난체 OTF" panose="020B0600000101010101" pitchFamily="34" charset="-127"/>
                  <a:cs typeface="KoPubWorld돋움체_Pro Bold" panose="00000800000000000000" pitchFamily="50" charset="-127"/>
                </a:endParaRPr>
              </a:p>
            </p:txBody>
          </p:sp>
        </p:grpSp>
        <p:sp>
          <p:nvSpPr>
            <p:cNvPr id="131" name="타원 130">
              <a:extLst>
                <a:ext uri="{FF2B5EF4-FFF2-40B4-BE49-F238E27FC236}">
                  <a16:creationId xmlns:a16="http://schemas.microsoft.com/office/drawing/2014/main" id="{975AE397-9816-4669-8951-85BD886653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23899" y="10716566"/>
              <a:ext cx="677066" cy="677066"/>
            </a:xfrm>
            <a:prstGeom prst="ellipse">
              <a:avLst/>
            </a:prstGeom>
            <a:solidFill>
              <a:srgbClr val="00B0F0"/>
            </a:solidFill>
            <a:ln w="88900">
              <a:solidFill>
                <a:srgbClr val="2C46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600" dirty="0">
                  <a:latin typeface="여기어때 잘난체 OTF" panose="020B0600000101010101" pitchFamily="34" charset="-127"/>
                  <a:ea typeface="여기어때 잘난체 OTF" panose="020B0600000101010101" pitchFamily="34" charset="-127"/>
                </a:rPr>
                <a:t>2</a:t>
              </a:r>
              <a:endParaRPr lang="ko-KR" altLang="en-US" sz="3600" dirty="0">
                <a:latin typeface="여기어때 잘난체 OTF" panose="020B0600000101010101" pitchFamily="34" charset="-127"/>
                <a:ea typeface="여기어때 잘난체 OTF" panose="020B0600000101010101" pitchFamily="34" charset="-127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2D1C982D-4BFA-4CCD-A61D-26B2AC846443}"/>
              </a:ext>
            </a:extLst>
          </p:cNvPr>
          <p:cNvGrpSpPr/>
          <p:nvPr/>
        </p:nvGrpSpPr>
        <p:grpSpPr>
          <a:xfrm>
            <a:off x="14605569" y="9466244"/>
            <a:ext cx="3069596" cy="1927388"/>
            <a:chOff x="14605569" y="9466244"/>
            <a:chExt cx="3069596" cy="1927388"/>
          </a:xfrm>
        </p:grpSpPr>
        <p:grpSp>
          <p:nvGrpSpPr>
            <p:cNvPr id="126" name="그룹 125">
              <a:extLst>
                <a:ext uri="{FF2B5EF4-FFF2-40B4-BE49-F238E27FC236}">
                  <a16:creationId xmlns:a16="http://schemas.microsoft.com/office/drawing/2014/main" id="{B4CA8378-4291-4935-8A09-90CBAC3A1AD0}"/>
                </a:ext>
              </a:extLst>
            </p:cNvPr>
            <p:cNvGrpSpPr/>
            <p:nvPr/>
          </p:nvGrpSpPr>
          <p:grpSpPr>
            <a:xfrm>
              <a:off x="14605569" y="9466244"/>
              <a:ext cx="3069596" cy="1174482"/>
              <a:chOff x="7165532" y="4677569"/>
              <a:chExt cx="1534898" cy="587279"/>
            </a:xfrm>
          </p:grpSpPr>
          <p:sp>
            <p:nvSpPr>
              <p:cNvPr id="93" name="화살표: 오른쪽 92">
                <a:extLst>
                  <a:ext uri="{FF2B5EF4-FFF2-40B4-BE49-F238E27FC236}">
                    <a16:creationId xmlns:a16="http://schemas.microsoft.com/office/drawing/2014/main" id="{34122DF3-1004-400B-9EAA-7C82D8E31924}"/>
                  </a:ext>
                </a:extLst>
              </p:cNvPr>
              <p:cNvSpPr/>
              <p:nvPr/>
            </p:nvSpPr>
            <p:spPr>
              <a:xfrm>
                <a:off x="7213158" y="4983089"/>
                <a:ext cx="1464112" cy="281759"/>
              </a:xfrm>
              <a:prstGeom prst="rightArrow">
                <a:avLst/>
              </a:prstGeom>
              <a:solidFill>
                <a:srgbClr val="FA46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AE91DC23-6AEC-4AAC-9903-FA9FBE7D992E}"/>
                  </a:ext>
                </a:extLst>
              </p:cNvPr>
              <p:cNvSpPr txBox="1"/>
              <p:nvPr/>
            </p:nvSpPr>
            <p:spPr>
              <a:xfrm>
                <a:off x="7165532" y="4677569"/>
                <a:ext cx="1534898" cy="261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latinLnBrk="0">
                  <a:defRPr/>
                </a:pPr>
                <a:r>
                  <a:rPr lang="ko-KR" altLang="en-US" sz="2800" b="1" dirty="0">
                    <a:solidFill>
                      <a:srgbClr val="303B4A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  <a:cs typeface="KoPubWorld돋움체_Pro Bold" panose="00000800000000000000" pitchFamily="50" charset="-127"/>
                  </a:rPr>
                  <a:t>사건 이첩</a:t>
                </a:r>
                <a:endParaRPr lang="en-US" sz="2800" b="1" dirty="0">
                  <a:solidFill>
                    <a:srgbClr val="303B4A"/>
                  </a:solidFill>
                  <a:latin typeface="여기어때 잘난체 OTF" panose="020B0600000101010101" pitchFamily="34" charset="-127"/>
                  <a:ea typeface="여기어때 잘난체 OTF" panose="020B0600000101010101" pitchFamily="34" charset="-127"/>
                  <a:cs typeface="KoPubWorld돋움체_Pro Bold" panose="00000800000000000000" pitchFamily="50" charset="-127"/>
                </a:endParaRPr>
              </a:p>
            </p:txBody>
          </p:sp>
        </p:grpSp>
        <p:sp>
          <p:nvSpPr>
            <p:cNvPr id="132" name="타원 131">
              <a:extLst>
                <a:ext uri="{FF2B5EF4-FFF2-40B4-BE49-F238E27FC236}">
                  <a16:creationId xmlns:a16="http://schemas.microsoft.com/office/drawing/2014/main" id="{B2084105-DAED-45AC-AF3F-AF11BA356A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749651" y="10716566"/>
              <a:ext cx="677066" cy="677066"/>
            </a:xfrm>
            <a:prstGeom prst="ellipse">
              <a:avLst/>
            </a:prstGeom>
            <a:solidFill>
              <a:srgbClr val="00B0F0"/>
            </a:solidFill>
            <a:ln w="88900">
              <a:solidFill>
                <a:srgbClr val="2C46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600" dirty="0">
                  <a:latin typeface="여기어때 잘난체 OTF" panose="020B0600000101010101" pitchFamily="34" charset="-127"/>
                  <a:ea typeface="여기어때 잘난체 OTF" panose="020B0600000101010101" pitchFamily="34" charset="-127"/>
                </a:rPr>
                <a:t>3</a:t>
              </a:r>
              <a:endParaRPr lang="ko-KR" altLang="en-US" sz="3600" dirty="0">
                <a:latin typeface="여기어때 잘난체 OTF" panose="020B0600000101010101" pitchFamily="34" charset="-127"/>
                <a:ea typeface="여기어때 잘난체 OTF" panose="020B0600000101010101" pitchFamily="34" charset="-127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BDCD4AB7-07C3-4EB5-AA48-AE4A10F9F016}"/>
              </a:ext>
            </a:extLst>
          </p:cNvPr>
          <p:cNvGrpSpPr/>
          <p:nvPr/>
        </p:nvGrpSpPr>
        <p:grpSpPr>
          <a:xfrm>
            <a:off x="7375768" y="6244878"/>
            <a:ext cx="10747591" cy="2619278"/>
            <a:chOff x="7375768" y="6244878"/>
            <a:chExt cx="10747591" cy="2619278"/>
          </a:xfrm>
        </p:grpSpPr>
        <p:cxnSp>
          <p:nvCxnSpPr>
            <p:cNvPr id="104" name="연결선: 꺾임 103">
              <a:extLst>
                <a:ext uri="{FF2B5EF4-FFF2-40B4-BE49-F238E27FC236}">
                  <a16:creationId xmlns:a16="http://schemas.microsoft.com/office/drawing/2014/main" id="{44781F7C-B43C-4F8E-9554-180C85EF44FD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7375768" y="6997074"/>
              <a:ext cx="10261644" cy="1511050"/>
            </a:xfrm>
            <a:prstGeom prst="bentConnector3">
              <a:avLst>
                <a:gd name="adj1" fmla="val 52413"/>
              </a:avLst>
            </a:prstGeom>
            <a:ln w="457200">
              <a:headEnd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7" name="그룹 106">
              <a:extLst>
                <a:ext uri="{FF2B5EF4-FFF2-40B4-BE49-F238E27FC236}">
                  <a16:creationId xmlns:a16="http://schemas.microsoft.com/office/drawing/2014/main" id="{B86F1004-EA7D-43AB-9B69-201D27DE9D9D}"/>
                </a:ext>
              </a:extLst>
            </p:cNvPr>
            <p:cNvGrpSpPr/>
            <p:nvPr/>
          </p:nvGrpSpPr>
          <p:grpSpPr>
            <a:xfrm>
              <a:off x="9247485" y="6244878"/>
              <a:ext cx="6037529" cy="1514894"/>
              <a:chOff x="4998293" y="1813930"/>
              <a:chExt cx="2641868" cy="582670"/>
            </a:xfrm>
          </p:grpSpPr>
          <p:sp>
            <p:nvSpPr>
              <p:cNvPr id="108" name="사각형: 둥근 모서리 107">
                <a:extLst>
                  <a:ext uri="{FF2B5EF4-FFF2-40B4-BE49-F238E27FC236}">
                    <a16:creationId xmlns:a16="http://schemas.microsoft.com/office/drawing/2014/main" id="{05152238-2E93-405B-B8D0-23952AD06AB1}"/>
                  </a:ext>
                </a:extLst>
              </p:cNvPr>
              <p:cNvSpPr/>
              <p:nvPr/>
            </p:nvSpPr>
            <p:spPr>
              <a:xfrm rot="10800000">
                <a:off x="4998293" y="1813930"/>
                <a:ext cx="2525556" cy="582670"/>
              </a:xfrm>
              <a:prstGeom prst="roundRect">
                <a:avLst/>
              </a:prstGeom>
              <a:solidFill>
                <a:schemeClr val="bg1"/>
              </a:solidFill>
              <a:ln w="1270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E9ED937E-DC60-4DF8-A678-DAD6EDBE2EF6}"/>
                  </a:ext>
                </a:extLst>
              </p:cNvPr>
              <p:cNvSpPr txBox="1"/>
              <p:nvPr/>
            </p:nvSpPr>
            <p:spPr>
              <a:xfrm>
                <a:off x="5135360" y="1889669"/>
                <a:ext cx="2504801" cy="4340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indent="-359982" defTabSz="914354" latinLnBrk="0">
                  <a:spcAft>
                    <a:spcPts val="400"/>
                  </a:spcAft>
                  <a:buFont typeface="Wingdings" panose="05000000000000000000" pitchFamily="2" charset="2"/>
                  <a:buChar char="l"/>
                  <a:defRPr/>
                </a:pPr>
                <a:r>
                  <a:rPr lang="ko-KR" altLang="en-US" sz="32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관계자 형사처벌 조치</a:t>
                </a:r>
                <a:endParaRPr lang="en-US" altLang="ko-KR" sz="3200" b="1" kern="0" spc="-12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여기어때 잘난체 OTF" panose="020B0600000101010101" pitchFamily="34" charset="-127"/>
                  <a:ea typeface="여기어때 잘난체 OTF" panose="020B0600000101010101" pitchFamily="34" charset="-127"/>
                </a:endParaRPr>
              </a:p>
              <a:p>
                <a:pPr indent="-359982" defTabSz="914354" latinLnBrk="0">
                  <a:spcAft>
                    <a:spcPts val="400"/>
                  </a:spcAft>
                  <a:buFont typeface="Wingdings" panose="05000000000000000000" pitchFamily="2" charset="2"/>
                  <a:buChar char="l"/>
                  <a:defRPr/>
                </a:pPr>
                <a:r>
                  <a:rPr lang="ko-KR" altLang="en-US" sz="3200" b="1" kern="0" spc="-120" dirty="0" err="1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편취금액</a:t>
                </a:r>
                <a:r>
                  <a:rPr lang="ko-KR" altLang="en-US" sz="32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 </a:t>
                </a:r>
                <a:r>
                  <a:rPr lang="en-US" altLang="ko-KR" sz="32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263</a:t>
                </a:r>
                <a:r>
                  <a:rPr lang="ko-KR" altLang="en-US" sz="32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억원 환수 </a:t>
                </a:r>
              </a:p>
            </p:txBody>
          </p:sp>
        </p:grpSp>
        <p:sp>
          <p:nvSpPr>
            <p:cNvPr id="133" name="타원 132">
              <a:extLst>
                <a:ext uri="{FF2B5EF4-FFF2-40B4-BE49-F238E27FC236}">
                  <a16:creationId xmlns:a16="http://schemas.microsoft.com/office/drawing/2014/main" id="{84901FE5-0386-4BBD-BB44-DDFBB852D2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446293" y="8187090"/>
              <a:ext cx="677066" cy="677066"/>
            </a:xfrm>
            <a:prstGeom prst="ellipse">
              <a:avLst/>
            </a:prstGeom>
            <a:solidFill>
              <a:srgbClr val="00B0F0"/>
            </a:solidFill>
            <a:ln w="88900">
              <a:solidFill>
                <a:srgbClr val="2C46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600" dirty="0">
                  <a:latin typeface="여기어때 잘난체 OTF" panose="020B0600000101010101" pitchFamily="34" charset="-127"/>
                  <a:ea typeface="여기어때 잘난체 OTF" panose="020B0600000101010101" pitchFamily="34" charset="-127"/>
                </a:rPr>
                <a:t>4</a:t>
              </a:r>
              <a:endParaRPr lang="ko-KR" altLang="en-US" sz="3600" dirty="0">
                <a:latin typeface="여기어때 잘난체 OTF" panose="020B0600000101010101" pitchFamily="34" charset="-127"/>
                <a:ea typeface="여기어때 잘난체 OTF" panose="020B0600000101010101" pitchFamily="34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DD79A1DF-87D9-422A-ABCD-301C2217C240}"/>
              </a:ext>
            </a:extLst>
          </p:cNvPr>
          <p:cNvGrpSpPr/>
          <p:nvPr/>
        </p:nvGrpSpPr>
        <p:grpSpPr>
          <a:xfrm>
            <a:off x="3396149" y="7277181"/>
            <a:ext cx="3674157" cy="4247003"/>
            <a:chOff x="3396149" y="7277181"/>
            <a:chExt cx="3674157" cy="4247003"/>
          </a:xfrm>
        </p:grpSpPr>
        <p:grpSp>
          <p:nvGrpSpPr>
            <p:cNvPr id="95" name="그룹 94">
              <a:extLst>
                <a:ext uri="{FF2B5EF4-FFF2-40B4-BE49-F238E27FC236}">
                  <a16:creationId xmlns:a16="http://schemas.microsoft.com/office/drawing/2014/main" id="{FB5AD64A-67B3-430D-A68C-8D8A689BF300}"/>
                </a:ext>
              </a:extLst>
            </p:cNvPr>
            <p:cNvGrpSpPr/>
            <p:nvPr/>
          </p:nvGrpSpPr>
          <p:grpSpPr>
            <a:xfrm>
              <a:off x="3396149" y="9159926"/>
              <a:ext cx="3674157" cy="2364258"/>
              <a:chOff x="2154340" y="4686300"/>
              <a:chExt cx="1837198" cy="1182206"/>
            </a:xfrm>
          </p:grpSpPr>
          <p:pic>
            <p:nvPicPr>
              <p:cNvPr id="37" name="그래픽 36">
                <a:extLst>
                  <a:ext uri="{FF2B5EF4-FFF2-40B4-BE49-F238E27FC236}">
                    <a16:creationId xmlns:a16="http://schemas.microsoft.com/office/drawing/2014/main" id="{D720B52B-8355-41F9-A780-569A1B161B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2677088" y="4686300"/>
                <a:ext cx="710951" cy="866776"/>
              </a:xfrm>
              <a:prstGeom prst="rect">
                <a:avLst/>
              </a:prstGeom>
            </p:spPr>
          </p:pic>
          <p:grpSp>
            <p:nvGrpSpPr>
              <p:cNvPr id="46" name="그룹 45">
                <a:extLst>
                  <a:ext uri="{FF2B5EF4-FFF2-40B4-BE49-F238E27FC236}">
                    <a16:creationId xmlns:a16="http://schemas.microsoft.com/office/drawing/2014/main" id="{8077C900-AF16-43A7-882F-A59DA7651861}"/>
                  </a:ext>
                </a:extLst>
              </p:cNvPr>
              <p:cNvGrpSpPr/>
              <p:nvPr/>
            </p:nvGrpSpPr>
            <p:grpSpPr>
              <a:xfrm>
                <a:off x="2154340" y="5549827"/>
                <a:ext cx="1837198" cy="318679"/>
                <a:chOff x="1534652" y="3744422"/>
                <a:chExt cx="1837198" cy="318679"/>
              </a:xfrm>
            </p:grpSpPr>
            <p:sp>
              <p:nvSpPr>
                <p:cNvPr id="47" name="사각형: 둥근 모서리 67">
                  <a:extLst>
                    <a:ext uri="{FF2B5EF4-FFF2-40B4-BE49-F238E27FC236}">
                      <a16:creationId xmlns:a16="http://schemas.microsoft.com/office/drawing/2014/main" id="{C8331428-6221-4D2A-A42B-B4B8C3A91FF4}"/>
                    </a:ext>
                  </a:extLst>
                </p:cNvPr>
                <p:cNvSpPr/>
                <p:nvPr/>
              </p:nvSpPr>
              <p:spPr>
                <a:xfrm>
                  <a:off x="1534652" y="3744422"/>
                  <a:ext cx="1837198" cy="31867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2060"/>
                </a:solidFill>
                <a:ln>
                  <a:noFill/>
                </a:ln>
              </p:spPr>
              <p:txBody>
                <a:bodyPr wrap="none" lIns="143991" tIns="0" rIns="143991" bIns="71995" rtlCol="0" anchor="ctr">
                  <a:noAutofit/>
                </a:bodyPr>
                <a:lstStyle/>
                <a:p>
                  <a:pPr algn="ctr" fontAlgn="base">
                    <a:lnSpc>
                      <a:spcPct val="115000"/>
                    </a:lnSpc>
                    <a:spcBef>
                      <a:spcPct val="0"/>
                    </a:spcBef>
                    <a:spcAft>
                      <a:spcPts val="1500"/>
                    </a:spcAft>
                    <a:tabLst>
                      <a:tab pos="1755370" algn="l"/>
                    </a:tabLst>
                  </a:pPr>
                  <a:endParaRPr kumimoji="1" lang="ko-KR" altLang="en-US" sz="72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endParaRPr>
                </a:p>
              </p:txBody>
            </p:sp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71350ABC-44F2-4D46-9202-5EC26A4D7F47}"/>
                    </a:ext>
                  </a:extLst>
                </p:cNvPr>
                <p:cNvSpPr txBox="1"/>
                <p:nvPr/>
              </p:nvSpPr>
              <p:spPr>
                <a:xfrm>
                  <a:off x="1609476" y="3766720"/>
                  <a:ext cx="1687550" cy="29240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ko-KR" altLang="en-US" sz="3200" b="1" dirty="0" err="1">
                      <a:solidFill>
                        <a:schemeClr val="bg1"/>
                      </a:solidFill>
                      <a:latin typeface="KoPubWorld돋움체_Pro Bold" panose="00000800000000000000" pitchFamily="50" charset="-127"/>
                      <a:ea typeface="KoPubWorld돋움체_Pro Bold" panose="00000800000000000000" pitchFamily="50" charset="-127"/>
                      <a:cs typeface="KoPubWorld돋움체_Pro Bold" panose="00000800000000000000" pitchFamily="50" charset="-127"/>
                    </a:rPr>
                    <a:t>A업체</a:t>
                  </a:r>
                  <a:r>
                    <a:rPr lang="ko-KR" altLang="en-US" sz="3200" b="1" dirty="0">
                      <a:solidFill>
                        <a:schemeClr val="bg1"/>
                      </a:solidFill>
                      <a:latin typeface="KoPubWorld돋움체_Pro Bold" panose="00000800000000000000" pitchFamily="50" charset="-127"/>
                      <a:ea typeface="KoPubWorld돋움체_Pro Bold" panose="00000800000000000000" pitchFamily="50" charset="-127"/>
                      <a:cs typeface="KoPubWorld돋움체_Pro Bold" panose="00000800000000000000" pitchFamily="50" charset="-127"/>
                    </a:rPr>
                    <a:t> 내부 직원</a:t>
                  </a:r>
                </a:p>
              </p:txBody>
            </p:sp>
          </p:grpSp>
        </p:grpSp>
        <p:sp>
          <p:nvSpPr>
            <p:cNvPr id="137" name="직사각형 136">
              <a:extLst>
                <a:ext uri="{FF2B5EF4-FFF2-40B4-BE49-F238E27FC236}">
                  <a16:creationId xmlns:a16="http://schemas.microsoft.com/office/drawing/2014/main" id="{8F0C8E3B-7B71-44E8-A99B-372944D18CFC}"/>
                </a:ext>
              </a:extLst>
            </p:cNvPr>
            <p:cNvSpPr/>
            <p:nvPr/>
          </p:nvSpPr>
          <p:spPr>
            <a:xfrm>
              <a:off x="5135480" y="7277181"/>
              <a:ext cx="407709" cy="173343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grpSp>
        <p:nvGrpSpPr>
          <p:cNvPr id="141" name="그룹 140">
            <a:extLst>
              <a:ext uri="{FF2B5EF4-FFF2-40B4-BE49-F238E27FC236}">
                <a16:creationId xmlns:a16="http://schemas.microsoft.com/office/drawing/2014/main" id="{BE58A75F-08FA-41DB-8225-7D4A6E533187}"/>
              </a:ext>
            </a:extLst>
          </p:cNvPr>
          <p:cNvGrpSpPr/>
          <p:nvPr/>
        </p:nvGrpSpPr>
        <p:grpSpPr>
          <a:xfrm>
            <a:off x="17894483" y="8832427"/>
            <a:ext cx="4890732" cy="2247754"/>
            <a:chOff x="8947824" y="4416278"/>
            <a:chExt cx="2445525" cy="1123950"/>
          </a:xfrm>
        </p:grpSpPr>
        <p:pic>
          <p:nvPicPr>
            <p:cNvPr id="90" name="그래픽 89">
              <a:extLst>
                <a:ext uri="{FF2B5EF4-FFF2-40B4-BE49-F238E27FC236}">
                  <a16:creationId xmlns:a16="http://schemas.microsoft.com/office/drawing/2014/main" id="{2779AFF9-0B11-47E2-BFD5-FCDFC1EBD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8947824" y="4422785"/>
              <a:ext cx="1181100" cy="1110231"/>
            </a:xfrm>
            <a:prstGeom prst="rect">
              <a:avLst/>
            </a:prstGeom>
          </p:spPr>
        </p:pic>
        <p:pic>
          <p:nvPicPr>
            <p:cNvPr id="140" name="그래픽 139">
              <a:extLst>
                <a:ext uri="{FF2B5EF4-FFF2-40B4-BE49-F238E27FC236}">
                  <a16:creationId xmlns:a16="http://schemas.microsoft.com/office/drawing/2014/main" id="{3CDAA67D-CD23-4D5A-BE83-2A3D48C044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0212249" y="4416278"/>
              <a:ext cx="1181100" cy="11239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15689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10356305" y="1309079"/>
            <a:ext cx="36602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비밀보장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240" name="TextBox 239">
            <a:extLst>
              <a:ext uri="{FF2B5EF4-FFF2-40B4-BE49-F238E27FC236}">
                <a16:creationId xmlns:a16="http://schemas.microsoft.com/office/drawing/2014/main" id="{428292ED-287D-4E69-AE08-07C29E5AFE3B}"/>
              </a:ext>
            </a:extLst>
          </p:cNvPr>
          <p:cNvSpPr txBox="1"/>
          <p:nvPr/>
        </p:nvSpPr>
        <p:spPr>
          <a:xfrm>
            <a:off x="8000479" y="2974405"/>
            <a:ext cx="8381454" cy="1672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kumimoji="1" lang="ko-KR" altLang="en-US" sz="4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2C7A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</a:t>
            </a:r>
            <a:r>
              <a:rPr kumimoji="1" lang="en-US" altLang="ko-KR" sz="4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2C7A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kumimoji="1" lang="ko-KR" altLang="en-US" sz="4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2C7A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</a:t>
            </a:r>
            <a:r>
              <a:rPr kumimoji="1" lang="ko-KR" altLang="ko-KR" sz="4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2C7A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익신고자</a:t>
            </a:r>
            <a:r>
              <a:rPr kumimoji="1" lang="en-US" altLang="ko-KR" sz="4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2C7A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(</a:t>
            </a:r>
            <a:r>
              <a:rPr kumimoji="1" lang="ko-KR" altLang="en-US" sz="4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2C7A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협조자</a:t>
            </a:r>
            <a:r>
              <a:rPr kumimoji="1" lang="en-US" altLang="ko-KR" sz="4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2C7A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)</a:t>
            </a:r>
            <a:r>
              <a:rPr kumimoji="1" lang="ko-KR" altLang="ko-KR" sz="4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2C7A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보호의 첫걸음</a:t>
            </a:r>
            <a:r>
              <a:rPr kumimoji="1" lang="ko-KR" altLang="en-US" sz="4000" b="1" spc="-2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2C7A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</a:t>
            </a:r>
            <a:endParaRPr kumimoji="1" lang="en-US" altLang="ko-KR" sz="4000" b="1" spc="-2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282C7A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/>
            <a:r>
              <a:rPr kumimoji="1" lang="ko-KR" altLang="en-US" sz="5600" b="1" spc="-2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비밀보장 </a:t>
            </a:r>
            <a:r>
              <a:rPr kumimoji="1" lang="en-US" altLang="ko-KR" sz="5600" b="1" spc="-2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!</a:t>
            </a:r>
            <a:endParaRPr lang="ko-KR" altLang="en-US" sz="5600" dirty="0"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37674954-A12F-4BA9-87A8-F85EF967D337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CCA74C5-5502-43F4-BFC5-3FB54743F30F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16" name="그래픽 156">
              <a:extLst>
                <a:ext uri="{FF2B5EF4-FFF2-40B4-BE49-F238E27FC236}">
                  <a16:creationId xmlns:a16="http://schemas.microsoft.com/office/drawing/2014/main" id="{A3AC16F8-33A7-40D2-BBE6-D32A399C41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19" name="직각 삼각형 18">
            <a:extLst>
              <a:ext uri="{FF2B5EF4-FFF2-40B4-BE49-F238E27FC236}">
                <a16:creationId xmlns:a16="http://schemas.microsoft.com/office/drawing/2014/main" id="{AA839879-976A-4441-8659-3996D68772BF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21" name="_x35181992" descr="EMB000008b000e3">
            <a:extLst>
              <a:ext uri="{FF2B5EF4-FFF2-40B4-BE49-F238E27FC236}">
                <a16:creationId xmlns:a16="http://schemas.microsoft.com/office/drawing/2014/main" id="{A403B634-E9BA-4DA9-9C46-FAC2C0394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9178D9B4-99F9-494F-B359-CCF83A3F9F78}"/>
              </a:ext>
            </a:extLst>
          </p:cNvPr>
          <p:cNvGrpSpPr/>
          <p:nvPr/>
        </p:nvGrpSpPr>
        <p:grpSpPr>
          <a:xfrm>
            <a:off x="14054048" y="4832660"/>
            <a:ext cx="9834334" cy="6998304"/>
            <a:chOff x="14054048" y="4832660"/>
            <a:chExt cx="9834334" cy="6998304"/>
          </a:xfrm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85DE9942-6979-4515-91EC-2C6FB4391AD1}"/>
                </a:ext>
              </a:extLst>
            </p:cNvPr>
            <p:cNvGrpSpPr/>
            <p:nvPr/>
          </p:nvGrpSpPr>
          <p:grpSpPr>
            <a:xfrm flipH="1">
              <a:off x="14054048" y="4832660"/>
              <a:ext cx="9834334" cy="6998304"/>
              <a:chOff x="156098" y="2343143"/>
              <a:chExt cx="5004491" cy="3499380"/>
            </a:xfrm>
          </p:grpSpPr>
          <p:sp>
            <p:nvSpPr>
              <p:cNvPr id="42" name="사다리꼴 41">
                <a:extLst>
                  <a:ext uri="{FF2B5EF4-FFF2-40B4-BE49-F238E27FC236}">
                    <a16:creationId xmlns:a16="http://schemas.microsoft.com/office/drawing/2014/main" id="{FC92C09E-E4E3-4D8D-9470-A5A5A10F7AAC}"/>
                  </a:ext>
                </a:extLst>
              </p:cNvPr>
              <p:cNvSpPr/>
              <p:nvPr/>
            </p:nvSpPr>
            <p:spPr>
              <a:xfrm rot="5242605">
                <a:off x="955864" y="1637797"/>
                <a:ext cx="3404960" cy="5004491"/>
              </a:xfrm>
              <a:prstGeom prst="trapezoid">
                <a:avLst/>
              </a:prstGeom>
              <a:solidFill>
                <a:srgbClr val="00A6B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43" name="사다리꼴 42">
                <a:extLst>
                  <a:ext uri="{FF2B5EF4-FFF2-40B4-BE49-F238E27FC236}">
                    <a16:creationId xmlns:a16="http://schemas.microsoft.com/office/drawing/2014/main" id="{5BA7CF00-1E07-4B25-BADF-8571A5EDF0F7}"/>
                  </a:ext>
                </a:extLst>
              </p:cNvPr>
              <p:cNvSpPr/>
              <p:nvPr/>
            </p:nvSpPr>
            <p:spPr>
              <a:xfrm rot="5400000">
                <a:off x="1004186" y="1608398"/>
                <a:ext cx="3404960" cy="4874450"/>
              </a:xfrm>
              <a:prstGeom prst="trapezoid">
                <a:avLst/>
              </a:prstGeom>
              <a:solidFill>
                <a:srgbClr val="E4F7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</p:grp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EC047B31-66B8-4D61-B9E7-F9B6B101B7E1}"/>
                </a:ext>
              </a:extLst>
            </p:cNvPr>
            <p:cNvSpPr/>
            <p:nvPr/>
          </p:nvSpPr>
          <p:spPr>
            <a:xfrm>
              <a:off x="15359888" y="7032170"/>
              <a:ext cx="8145738" cy="22057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atinLnBrk="0">
                <a:spcAft>
                  <a:spcPts val="800"/>
                </a:spcAft>
              </a:pPr>
              <a:r>
                <a:rPr lang="en-US" altLang="ko-KR" sz="2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ko-KR" sz="2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조사 결과 공익침해행위가 사실로 발견되기</a:t>
              </a:r>
              <a:r>
                <a:rPr lang="en-US" altLang="ko-KR" sz="2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ko-KR" altLang="ko-KR" sz="2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전까지는</a:t>
              </a:r>
              <a:r>
                <a:rPr lang="en-US" altLang="ko-KR" sz="2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r>
                <a:rPr lang="ko-KR" altLang="ko-KR" sz="2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endParaRPr lang="en-US" altLang="ko-KR" sz="26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atinLnBrk="0">
                <a:spcAft>
                  <a:spcPts val="800"/>
                </a:spcAft>
              </a:pPr>
              <a:r>
                <a:rPr lang="ko-KR" altLang="en-US" sz="3200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공익신고의 경우</a:t>
              </a:r>
              <a:r>
                <a:rPr lang="en-US" altLang="ko-KR" sz="3200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lang="ko-KR" altLang="ko-KR" sz="3200" b="1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피신고자의 </a:t>
              </a:r>
              <a:r>
                <a:rPr lang="ko-KR" altLang="ko-KR" sz="3200" b="1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인적사항을 포함한 </a:t>
              </a:r>
              <a:endParaRPr lang="en-US" altLang="ko-KR" sz="32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A4655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atinLnBrk="0">
                <a:spcAft>
                  <a:spcPts val="1200"/>
                </a:spcAft>
              </a:pPr>
              <a:r>
                <a:rPr lang="ko-KR" altLang="ko-KR" sz="3200" b="1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신고내용</a:t>
              </a:r>
              <a:r>
                <a:rPr lang="ko-KR" altLang="ko-KR" sz="3200" b="1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을 공개하는 것도 금지</a:t>
              </a:r>
              <a:endParaRPr lang="en-US" altLang="ko-KR" sz="32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atinLnBrk="0">
                <a:spcAft>
                  <a:spcPts val="1200"/>
                </a:spcAft>
              </a:pPr>
              <a:r>
                <a:rPr lang="ko-KR" altLang="en-US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공익신고자 보호법</a:t>
              </a:r>
              <a:r>
                <a:rPr lang="en-US" altLang="ko-KR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ko-KR" altLang="en-US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제</a:t>
              </a:r>
              <a:r>
                <a:rPr lang="en-US" altLang="ko-KR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10</a:t>
              </a:r>
              <a:r>
                <a:rPr lang="ko-KR" altLang="en-US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조</a:t>
              </a:r>
              <a:endPara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55DA5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47AA20EC-1501-427A-AF9A-1101D2B545DB}"/>
                </a:ext>
              </a:extLst>
            </p:cNvPr>
            <p:cNvGrpSpPr/>
            <p:nvPr/>
          </p:nvGrpSpPr>
          <p:grpSpPr>
            <a:xfrm>
              <a:off x="20794132" y="9588840"/>
              <a:ext cx="1778640" cy="1381894"/>
              <a:chOff x="10103320" y="4565760"/>
              <a:chExt cx="1183801" cy="919741"/>
            </a:xfrm>
          </p:grpSpPr>
          <p:sp>
            <p:nvSpPr>
              <p:cNvPr id="57" name="Freeform 5">
                <a:extLst>
                  <a:ext uri="{FF2B5EF4-FFF2-40B4-BE49-F238E27FC236}">
                    <a16:creationId xmlns:a16="http://schemas.microsoft.com/office/drawing/2014/main" id="{C68D6068-600D-46A8-B14D-2D2A913F4E1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527336" y="4565760"/>
                <a:ext cx="759785" cy="919741"/>
              </a:xfrm>
              <a:custGeom>
                <a:avLst/>
                <a:gdLst>
                  <a:gd name="T0" fmla="*/ 791 w 812"/>
                  <a:gd name="T1" fmla="*/ 578 h 983"/>
                  <a:gd name="T2" fmla="*/ 697 w 812"/>
                  <a:gd name="T3" fmla="*/ 481 h 983"/>
                  <a:gd name="T4" fmla="*/ 543 w 812"/>
                  <a:gd name="T5" fmla="*/ 441 h 983"/>
                  <a:gd name="T6" fmla="*/ 504 w 812"/>
                  <a:gd name="T7" fmla="*/ 400 h 983"/>
                  <a:gd name="T8" fmla="*/ 541 w 812"/>
                  <a:gd name="T9" fmla="*/ 311 h 983"/>
                  <a:gd name="T10" fmla="*/ 543 w 812"/>
                  <a:gd name="T11" fmla="*/ 311 h 983"/>
                  <a:gd name="T12" fmla="*/ 571 w 812"/>
                  <a:gd name="T13" fmla="*/ 222 h 983"/>
                  <a:gd name="T14" fmla="*/ 584 w 812"/>
                  <a:gd name="T15" fmla="*/ 153 h 983"/>
                  <a:gd name="T16" fmla="*/ 524 w 812"/>
                  <a:gd name="T17" fmla="*/ 34 h 983"/>
                  <a:gd name="T18" fmla="*/ 486 w 812"/>
                  <a:gd name="T19" fmla="*/ 16 h 983"/>
                  <a:gd name="T20" fmla="*/ 371 w 812"/>
                  <a:gd name="T21" fmla="*/ 0 h 983"/>
                  <a:gd name="T22" fmla="*/ 315 w 812"/>
                  <a:gd name="T23" fmla="*/ 29 h 983"/>
                  <a:gd name="T24" fmla="*/ 256 w 812"/>
                  <a:gd name="T25" fmla="*/ 49 h 983"/>
                  <a:gd name="T26" fmla="*/ 227 w 812"/>
                  <a:gd name="T27" fmla="*/ 128 h 983"/>
                  <a:gd name="T28" fmla="*/ 237 w 812"/>
                  <a:gd name="T29" fmla="*/ 227 h 983"/>
                  <a:gd name="T30" fmla="*/ 261 w 812"/>
                  <a:gd name="T31" fmla="*/ 311 h 983"/>
                  <a:gd name="T32" fmla="*/ 262 w 812"/>
                  <a:gd name="T33" fmla="*/ 311 h 983"/>
                  <a:gd name="T34" fmla="*/ 280 w 812"/>
                  <a:gd name="T35" fmla="*/ 352 h 983"/>
                  <a:gd name="T36" fmla="*/ 286 w 812"/>
                  <a:gd name="T37" fmla="*/ 420 h 983"/>
                  <a:gd name="T38" fmla="*/ 190 w 812"/>
                  <a:gd name="T39" fmla="*/ 462 h 983"/>
                  <a:gd name="T40" fmla="*/ 41 w 812"/>
                  <a:gd name="T41" fmla="*/ 534 h 983"/>
                  <a:gd name="T42" fmla="*/ 21 w 812"/>
                  <a:gd name="T43" fmla="*/ 579 h 983"/>
                  <a:gd name="T44" fmla="*/ 60 w 812"/>
                  <a:gd name="T45" fmla="*/ 924 h 983"/>
                  <a:gd name="T46" fmla="*/ 406 w 812"/>
                  <a:gd name="T47" fmla="*/ 983 h 983"/>
                  <a:gd name="T48" fmla="*/ 753 w 812"/>
                  <a:gd name="T49" fmla="*/ 924 h 983"/>
                  <a:gd name="T50" fmla="*/ 791 w 812"/>
                  <a:gd name="T51" fmla="*/ 579 h 983"/>
                  <a:gd name="T52" fmla="*/ 410 w 812"/>
                  <a:gd name="T53" fmla="*/ 542 h 983"/>
                  <a:gd name="T54" fmla="*/ 526 w 812"/>
                  <a:gd name="T55" fmla="*/ 464 h 983"/>
                  <a:gd name="T56" fmla="*/ 342 w 812"/>
                  <a:gd name="T57" fmla="*/ 589 h 983"/>
                  <a:gd name="T58" fmla="*/ 308 w 812"/>
                  <a:gd name="T59" fmla="*/ 437 h 983"/>
                  <a:gd name="T60" fmla="*/ 402 w 812"/>
                  <a:gd name="T61" fmla="*/ 542 h 983"/>
                  <a:gd name="T62" fmla="*/ 755 w 812"/>
                  <a:gd name="T63" fmla="*/ 857 h 983"/>
                  <a:gd name="T64" fmla="*/ 406 w 812"/>
                  <a:gd name="T65" fmla="*/ 928 h 983"/>
                  <a:gd name="T66" fmla="*/ 58 w 812"/>
                  <a:gd name="T67" fmla="*/ 857 h 983"/>
                  <a:gd name="T68" fmla="*/ 73 w 812"/>
                  <a:gd name="T69" fmla="*/ 595 h 983"/>
                  <a:gd name="T70" fmla="*/ 135 w 812"/>
                  <a:gd name="T71" fmla="*/ 532 h 983"/>
                  <a:gd name="T72" fmla="*/ 272 w 812"/>
                  <a:gd name="T73" fmla="*/ 499 h 983"/>
                  <a:gd name="T74" fmla="*/ 332 w 812"/>
                  <a:gd name="T75" fmla="*/ 633 h 983"/>
                  <a:gd name="T76" fmla="*/ 378 w 812"/>
                  <a:gd name="T77" fmla="*/ 597 h 983"/>
                  <a:gd name="T78" fmla="*/ 327 w 812"/>
                  <a:gd name="T79" fmla="*/ 840 h 983"/>
                  <a:gd name="T80" fmla="*/ 486 w 812"/>
                  <a:gd name="T81" fmla="*/ 840 h 983"/>
                  <a:gd name="T82" fmla="*/ 435 w 812"/>
                  <a:gd name="T83" fmla="*/ 597 h 983"/>
                  <a:gd name="T84" fmla="*/ 481 w 812"/>
                  <a:gd name="T85" fmla="*/ 633 h 983"/>
                  <a:gd name="T86" fmla="*/ 541 w 812"/>
                  <a:gd name="T87" fmla="*/ 499 h 983"/>
                  <a:gd name="T88" fmla="*/ 677 w 812"/>
                  <a:gd name="T89" fmla="*/ 532 h 983"/>
                  <a:gd name="T90" fmla="*/ 739 w 812"/>
                  <a:gd name="T91" fmla="*/ 595 h 983"/>
                  <a:gd name="T92" fmla="*/ 755 w 812"/>
                  <a:gd name="T93" fmla="*/ 857 h 9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12" h="983">
                    <a:moveTo>
                      <a:pt x="791" y="579"/>
                    </a:moveTo>
                    <a:cubicBezTo>
                      <a:pt x="791" y="578"/>
                      <a:pt x="791" y="578"/>
                      <a:pt x="791" y="578"/>
                    </a:cubicBezTo>
                    <a:cubicBezTo>
                      <a:pt x="790" y="570"/>
                      <a:pt x="786" y="553"/>
                      <a:pt x="772" y="534"/>
                    </a:cubicBezTo>
                    <a:cubicBezTo>
                      <a:pt x="756" y="511"/>
                      <a:pt x="730" y="494"/>
                      <a:pt x="697" y="481"/>
                    </a:cubicBezTo>
                    <a:cubicBezTo>
                      <a:pt x="674" y="471"/>
                      <a:pt x="647" y="467"/>
                      <a:pt x="622" y="462"/>
                    </a:cubicBezTo>
                    <a:cubicBezTo>
                      <a:pt x="595" y="457"/>
                      <a:pt x="567" y="452"/>
                      <a:pt x="543" y="441"/>
                    </a:cubicBezTo>
                    <a:cubicBezTo>
                      <a:pt x="521" y="418"/>
                      <a:pt x="521" y="418"/>
                      <a:pt x="521" y="418"/>
                    </a:cubicBezTo>
                    <a:cubicBezTo>
                      <a:pt x="504" y="400"/>
                      <a:pt x="504" y="400"/>
                      <a:pt x="504" y="400"/>
                    </a:cubicBezTo>
                    <a:cubicBezTo>
                      <a:pt x="512" y="384"/>
                      <a:pt x="520" y="367"/>
                      <a:pt x="528" y="347"/>
                    </a:cubicBezTo>
                    <a:cubicBezTo>
                      <a:pt x="533" y="336"/>
                      <a:pt x="537" y="324"/>
                      <a:pt x="541" y="311"/>
                    </a:cubicBezTo>
                    <a:cubicBezTo>
                      <a:pt x="542" y="311"/>
                      <a:pt x="542" y="311"/>
                      <a:pt x="542" y="311"/>
                    </a:cubicBezTo>
                    <a:cubicBezTo>
                      <a:pt x="542" y="311"/>
                      <a:pt x="542" y="311"/>
                      <a:pt x="543" y="311"/>
                    </a:cubicBezTo>
                    <a:cubicBezTo>
                      <a:pt x="551" y="311"/>
                      <a:pt x="565" y="296"/>
                      <a:pt x="566" y="287"/>
                    </a:cubicBezTo>
                    <a:cubicBezTo>
                      <a:pt x="571" y="222"/>
                      <a:pt x="571" y="222"/>
                      <a:pt x="571" y="222"/>
                    </a:cubicBezTo>
                    <a:cubicBezTo>
                      <a:pt x="572" y="216"/>
                      <a:pt x="569" y="210"/>
                      <a:pt x="564" y="206"/>
                    </a:cubicBezTo>
                    <a:cubicBezTo>
                      <a:pt x="584" y="153"/>
                      <a:pt x="584" y="153"/>
                      <a:pt x="584" y="153"/>
                    </a:cubicBezTo>
                    <a:cubicBezTo>
                      <a:pt x="589" y="141"/>
                      <a:pt x="587" y="128"/>
                      <a:pt x="580" y="117"/>
                    </a:cubicBezTo>
                    <a:cubicBezTo>
                      <a:pt x="524" y="34"/>
                      <a:pt x="524" y="34"/>
                      <a:pt x="524" y="34"/>
                    </a:cubicBezTo>
                    <a:cubicBezTo>
                      <a:pt x="518" y="25"/>
                      <a:pt x="508" y="19"/>
                      <a:pt x="497" y="18"/>
                    </a:cubicBezTo>
                    <a:cubicBezTo>
                      <a:pt x="486" y="16"/>
                      <a:pt x="486" y="16"/>
                      <a:pt x="486" y="16"/>
                    </a:cubicBezTo>
                    <a:cubicBezTo>
                      <a:pt x="455" y="12"/>
                      <a:pt x="404" y="4"/>
                      <a:pt x="377" y="0"/>
                    </a:cubicBezTo>
                    <a:cubicBezTo>
                      <a:pt x="375" y="0"/>
                      <a:pt x="373" y="0"/>
                      <a:pt x="371" y="0"/>
                    </a:cubicBezTo>
                    <a:cubicBezTo>
                      <a:pt x="363" y="0"/>
                      <a:pt x="356" y="2"/>
                      <a:pt x="350" y="6"/>
                    </a:cubicBezTo>
                    <a:cubicBezTo>
                      <a:pt x="315" y="29"/>
                      <a:pt x="315" y="29"/>
                      <a:pt x="315" y="29"/>
                    </a:cubicBezTo>
                    <a:cubicBezTo>
                      <a:pt x="291" y="28"/>
                      <a:pt x="291" y="28"/>
                      <a:pt x="291" y="28"/>
                    </a:cubicBezTo>
                    <a:cubicBezTo>
                      <a:pt x="276" y="28"/>
                      <a:pt x="263" y="36"/>
                      <a:pt x="256" y="49"/>
                    </a:cubicBezTo>
                    <a:cubicBezTo>
                      <a:pt x="247" y="66"/>
                      <a:pt x="235" y="93"/>
                      <a:pt x="230" y="103"/>
                    </a:cubicBezTo>
                    <a:cubicBezTo>
                      <a:pt x="226" y="111"/>
                      <a:pt x="225" y="120"/>
                      <a:pt x="227" y="128"/>
                    </a:cubicBezTo>
                    <a:cubicBezTo>
                      <a:pt x="229" y="142"/>
                      <a:pt x="235" y="170"/>
                      <a:pt x="243" y="212"/>
                    </a:cubicBezTo>
                    <a:cubicBezTo>
                      <a:pt x="239" y="216"/>
                      <a:pt x="236" y="221"/>
                      <a:pt x="237" y="227"/>
                    </a:cubicBezTo>
                    <a:cubicBezTo>
                      <a:pt x="242" y="292"/>
                      <a:pt x="242" y="292"/>
                      <a:pt x="242" y="292"/>
                    </a:cubicBezTo>
                    <a:cubicBezTo>
                      <a:pt x="243" y="304"/>
                      <a:pt x="257" y="311"/>
                      <a:pt x="261" y="311"/>
                    </a:cubicBezTo>
                    <a:cubicBezTo>
                      <a:pt x="262" y="311"/>
                      <a:pt x="262" y="311"/>
                      <a:pt x="262" y="311"/>
                    </a:cubicBezTo>
                    <a:cubicBezTo>
                      <a:pt x="262" y="311"/>
                      <a:pt x="262" y="311"/>
                      <a:pt x="262" y="311"/>
                    </a:cubicBezTo>
                    <a:cubicBezTo>
                      <a:pt x="263" y="310"/>
                      <a:pt x="264" y="310"/>
                      <a:pt x="265" y="310"/>
                    </a:cubicBezTo>
                    <a:cubicBezTo>
                      <a:pt x="269" y="324"/>
                      <a:pt x="274" y="338"/>
                      <a:pt x="280" y="352"/>
                    </a:cubicBezTo>
                    <a:cubicBezTo>
                      <a:pt x="287" y="370"/>
                      <a:pt x="294" y="386"/>
                      <a:pt x="302" y="400"/>
                    </a:cubicBezTo>
                    <a:cubicBezTo>
                      <a:pt x="286" y="420"/>
                      <a:pt x="286" y="420"/>
                      <a:pt x="286" y="420"/>
                    </a:cubicBezTo>
                    <a:cubicBezTo>
                      <a:pt x="269" y="441"/>
                      <a:pt x="269" y="441"/>
                      <a:pt x="269" y="441"/>
                    </a:cubicBezTo>
                    <a:cubicBezTo>
                      <a:pt x="245" y="452"/>
                      <a:pt x="217" y="457"/>
                      <a:pt x="190" y="462"/>
                    </a:cubicBezTo>
                    <a:cubicBezTo>
                      <a:pt x="165" y="467"/>
                      <a:pt x="139" y="471"/>
                      <a:pt x="115" y="481"/>
                    </a:cubicBezTo>
                    <a:cubicBezTo>
                      <a:pt x="82" y="494"/>
                      <a:pt x="57" y="512"/>
                      <a:pt x="41" y="534"/>
                    </a:cubicBezTo>
                    <a:cubicBezTo>
                      <a:pt x="26" y="553"/>
                      <a:pt x="23" y="570"/>
                      <a:pt x="21" y="578"/>
                    </a:cubicBezTo>
                    <a:cubicBezTo>
                      <a:pt x="21" y="578"/>
                      <a:pt x="21" y="578"/>
                      <a:pt x="21" y="579"/>
                    </a:cubicBezTo>
                    <a:cubicBezTo>
                      <a:pt x="13" y="605"/>
                      <a:pt x="3" y="749"/>
                      <a:pt x="1" y="844"/>
                    </a:cubicBezTo>
                    <a:cubicBezTo>
                      <a:pt x="0" y="869"/>
                      <a:pt x="7" y="901"/>
                      <a:pt x="60" y="924"/>
                    </a:cubicBezTo>
                    <a:cubicBezTo>
                      <a:pt x="115" y="949"/>
                      <a:pt x="190" y="966"/>
                      <a:pt x="283" y="975"/>
                    </a:cubicBezTo>
                    <a:cubicBezTo>
                      <a:pt x="353" y="982"/>
                      <a:pt x="406" y="983"/>
                      <a:pt x="406" y="983"/>
                    </a:cubicBezTo>
                    <a:cubicBezTo>
                      <a:pt x="408" y="983"/>
                      <a:pt x="612" y="982"/>
                      <a:pt x="752" y="925"/>
                    </a:cubicBezTo>
                    <a:cubicBezTo>
                      <a:pt x="753" y="924"/>
                      <a:pt x="753" y="924"/>
                      <a:pt x="753" y="924"/>
                    </a:cubicBezTo>
                    <a:cubicBezTo>
                      <a:pt x="806" y="901"/>
                      <a:pt x="812" y="869"/>
                      <a:pt x="812" y="844"/>
                    </a:cubicBezTo>
                    <a:cubicBezTo>
                      <a:pt x="809" y="749"/>
                      <a:pt x="799" y="605"/>
                      <a:pt x="791" y="579"/>
                    </a:cubicBezTo>
                    <a:close/>
                    <a:moveTo>
                      <a:pt x="470" y="589"/>
                    </a:moveTo>
                    <a:cubicBezTo>
                      <a:pt x="410" y="542"/>
                      <a:pt x="410" y="542"/>
                      <a:pt x="410" y="542"/>
                    </a:cubicBezTo>
                    <a:cubicBezTo>
                      <a:pt x="501" y="437"/>
                      <a:pt x="501" y="437"/>
                      <a:pt x="501" y="437"/>
                    </a:cubicBezTo>
                    <a:cubicBezTo>
                      <a:pt x="526" y="464"/>
                      <a:pt x="526" y="464"/>
                      <a:pt x="526" y="464"/>
                    </a:cubicBezTo>
                    <a:lnTo>
                      <a:pt x="470" y="589"/>
                    </a:lnTo>
                    <a:close/>
                    <a:moveTo>
                      <a:pt x="342" y="589"/>
                    </a:moveTo>
                    <a:cubicBezTo>
                      <a:pt x="286" y="464"/>
                      <a:pt x="286" y="464"/>
                      <a:pt x="286" y="464"/>
                    </a:cubicBezTo>
                    <a:cubicBezTo>
                      <a:pt x="308" y="437"/>
                      <a:pt x="308" y="437"/>
                      <a:pt x="308" y="437"/>
                    </a:cubicBezTo>
                    <a:cubicBezTo>
                      <a:pt x="308" y="437"/>
                      <a:pt x="308" y="437"/>
                      <a:pt x="308" y="437"/>
                    </a:cubicBezTo>
                    <a:cubicBezTo>
                      <a:pt x="402" y="542"/>
                      <a:pt x="402" y="542"/>
                      <a:pt x="402" y="542"/>
                    </a:cubicBezTo>
                    <a:lnTo>
                      <a:pt x="342" y="589"/>
                    </a:lnTo>
                    <a:close/>
                    <a:moveTo>
                      <a:pt x="755" y="857"/>
                    </a:moveTo>
                    <a:cubicBezTo>
                      <a:pt x="753" y="860"/>
                      <a:pt x="748" y="867"/>
                      <a:pt x="731" y="874"/>
                    </a:cubicBezTo>
                    <a:cubicBezTo>
                      <a:pt x="602" y="926"/>
                      <a:pt x="410" y="928"/>
                      <a:pt x="406" y="928"/>
                    </a:cubicBezTo>
                    <a:cubicBezTo>
                      <a:pt x="402" y="928"/>
                      <a:pt x="201" y="926"/>
                      <a:pt x="82" y="874"/>
                    </a:cubicBezTo>
                    <a:cubicBezTo>
                      <a:pt x="65" y="867"/>
                      <a:pt x="59" y="860"/>
                      <a:pt x="58" y="857"/>
                    </a:cubicBezTo>
                    <a:cubicBezTo>
                      <a:pt x="56" y="854"/>
                      <a:pt x="56" y="851"/>
                      <a:pt x="56" y="845"/>
                    </a:cubicBezTo>
                    <a:cubicBezTo>
                      <a:pt x="58" y="736"/>
                      <a:pt x="69" y="611"/>
                      <a:pt x="73" y="595"/>
                    </a:cubicBezTo>
                    <a:cubicBezTo>
                      <a:pt x="74" y="593"/>
                      <a:pt x="75" y="591"/>
                      <a:pt x="75" y="589"/>
                    </a:cubicBezTo>
                    <a:cubicBezTo>
                      <a:pt x="83" y="552"/>
                      <a:pt x="121" y="537"/>
                      <a:pt x="135" y="532"/>
                    </a:cubicBezTo>
                    <a:cubicBezTo>
                      <a:pt x="154" y="524"/>
                      <a:pt x="177" y="520"/>
                      <a:pt x="201" y="516"/>
                    </a:cubicBezTo>
                    <a:cubicBezTo>
                      <a:pt x="224" y="511"/>
                      <a:pt x="248" y="507"/>
                      <a:pt x="272" y="499"/>
                    </a:cubicBezTo>
                    <a:cubicBezTo>
                      <a:pt x="317" y="601"/>
                      <a:pt x="317" y="601"/>
                      <a:pt x="317" y="601"/>
                    </a:cubicBezTo>
                    <a:cubicBezTo>
                      <a:pt x="332" y="633"/>
                      <a:pt x="332" y="633"/>
                      <a:pt x="332" y="633"/>
                    </a:cubicBezTo>
                    <a:cubicBezTo>
                      <a:pt x="359" y="611"/>
                      <a:pt x="359" y="611"/>
                      <a:pt x="359" y="611"/>
                    </a:cubicBezTo>
                    <a:cubicBezTo>
                      <a:pt x="378" y="597"/>
                      <a:pt x="378" y="597"/>
                      <a:pt x="378" y="597"/>
                    </a:cubicBezTo>
                    <a:cubicBezTo>
                      <a:pt x="379" y="599"/>
                      <a:pt x="379" y="599"/>
                      <a:pt x="379" y="599"/>
                    </a:cubicBezTo>
                    <a:cubicBezTo>
                      <a:pt x="327" y="840"/>
                      <a:pt x="327" y="840"/>
                      <a:pt x="327" y="840"/>
                    </a:cubicBezTo>
                    <a:cubicBezTo>
                      <a:pt x="406" y="914"/>
                      <a:pt x="406" y="914"/>
                      <a:pt x="406" y="914"/>
                    </a:cubicBezTo>
                    <a:cubicBezTo>
                      <a:pt x="486" y="840"/>
                      <a:pt x="486" y="840"/>
                      <a:pt x="486" y="840"/>
                    </a:cubicBezTo>
                    <a:cubicBezTo>
                      <a:pt x="434" y="598"/>
                      <a:pt x="434" y="598"/>
                      <a:pt x="434" y="598"/>
                    </a:cubicBezTo>
                    <a:cubicBezTo>
                      <a:pt x="435" y="597"/>
                      <a:pt x="435" y="597"/>
                      <a:pt x="435" y="597"/>
                    </a:cubicBezTo>
                    <a:cubicBezTo>
                      <a:pt x="453" y="611"/>
                      <a:pt x="453" y="611"/>
                      <a:pt x="453" y="611"/>
                    </a:cubicBezTo>
                    <a:cubicBezTo>
                      <a:pt x="481" y="633"/>
                      <a:pt x="481" y="633"/>
                      <a:pt x="481" y="633"/>
                    </a:cubicBezTo>
                    <a:cubicBezTo>
                      <a:pt x="495" y="601"/>
                      <a:pt x="495" y="601"/>
                      <a:pt x="495" y="601"/>
                    </a:cubicBezTo>
                    <a:cubicBezTo>
                      <a:pt x="541" y="499"/>
                      <a:pt x="541" y="499"/>
                      <a:pt x="541" y="499"/>
                    </a:cubicBezTo>
                    <a:cubicBezTo>
                      <a:pt x="564" y="507"/>
                      <a:pt x="588" y="511"/>
                      <a:pt x="612" y="516"/>
                    </a:cubicBezTo>
                    <a:cubicBezTo>
                      <a:pt x="636" y="520"/>
                      <a:pt x="658" y="524"/>
                      <a:pt x="677" y="532"/>
                    </a:cubicBezTo>
                    <a:cubicBezTo>
                      <a:pt x="692" y="537"/>
                      <a:pt x="730" y="552"/>
                      <a:pt x="738" y="589"/>
                    </a:cubicBezTo>
                    <a:cubicBezTo>
                      <a:pt x="738" y="591"/>
                      <a:pt x="738" y="593"/>
                      <a:pt x="739" y="595"/>
                    </a:cubicBezTo>
                    <a:cubicBezTo>
                      <a:pt x="743" y="611"/>
                      <a:pt x="754" y="736"/>
                      <a:pt x="757" y="845"/>
                    </a:cubicBezTo>
                    <a:cubicBezTo>
                      <a:pt x="757" y="851"/>
                      <a:pt x="757" y="854"/>
                      <a:pt x="755" y="857"/>
                    </a:cubicBezTo>
                    <a:close/>
                  </a:path>
                </a:pathLst>
              </a:custGeom>
              <a:solidFill>
                <a:srgbClr val="16B0D4"/>
              </a:solidFill>
              <a:ln>
                <a:noFill/>
              </a:ln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grpSp>
            <p:nvGrpSpPr>
              <p:cNvPr id="225" name="그룹 224">
                <a:extLst>
                  <a:ext uri="{FF2B5EF4-FFF2-40B4-BE49-F238E27FC236}">
                    <a16:creationId xmlns:a16="http://schemas.microsoft.com/office/drawing/2014/main" id="{C3F0DFED-FB77-44A0-8680-B0741BCAAA46}"/>
                  </a:ext>
                </a:extLst>
              </p:cNvPr>
              <p:cNvGrpSpPr/>
              <p:nvPr/>
            </p:nvGrpSpPr>
            <p:grpSpPr>
              <a:xfrm>
                <a:off x="10103320" y="4631378"/>
                <a:ext cx="474602" cy="624620"/>
                <a:chOff x="9506259" y="4632130"/>
                <a:chExt cx="474602" cy="624620"/>
              </a:xfrm>
            </p:grpSpPr>
            <p:grpSp>
              <p:nvGrpSpPr>
                <p:cNvPr id="60" name="Group 269">
                  <a:extLst>
                    <a:ext uri="{FF2B5EF4-FFF2-40B4-BE49-F238E27FC236}">
                      <a16:creationId xmlns:a16="http://schemas.microsoft.com/office/drawing/2014/main" id="{AE640086-5A89-4AD4-BF07-FAF271964F1A}"/>
                    </a:ext>
                  </a:extLst>
                </p:cNvPr>
                <p:cNvGrpSpPr/>
                <p:nvPr/>
              </p:nvGrpSpPr>
              <p:grpSpPr>
                <a:xfrm>
                  <a:off x="9506259" y="4632130"/>
                  <a:ext cx="474602" cy="624620"/>
                  <a:chOff x="5081588" y="1744663"/>
                  <a:chExt cx="552450" cy="727075"/>
                </a:xfrm>
                <a:solidFill>
                  <a:srgbClr val="16B0D4"/>
                </a:solidFill>
              </p:grpSpPr>
              <p:sp>
                <p:nvSpPr>
                  <p:cNvPr id="61" name="Freeform 65">
                    <a:extLst>
                      <a:ext uri="{FF2B5EF4-FFF2-40B4-BE49-F238E27FC236}">
                        <a16:creationId xmlns:a16="http://schemas.microsoft.com/office/drawing/2014/main" id="{962E3E21-C212-4AB5-A82D-AD1D9212261E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5081588" y="1744663"/>
                    <a:ext cx="552450" cy="727075"/>
                  </a:xfrm>
                  <a:custGeom>
                    <a:avLst/>
                    <a:gdLst>
                      <a:gd name="T0" fmla="*/ 884 w 971"/>
                      <a:gd name="T1" fmla="*/ 207 h 1283"/>
                      <a:gd name="T2" fmla="*/ 715 w 971"/>
                      <a:gd name="T3" fmla="*/ 207 h 1283"/>
                      <a:gd name="T4" fmla="*/ 715 w 971"/>
                      <a:gd name="T5" fmla="*/ 192 h 1283"/>
                      <a:gd name="T6" fmla="*/ 673 w 971"/>
                      <a:gd name="T7" fmla="*/ 150 h 1283"/>
                      <a:gd name="T8" fmla="*/ 578 w 971"/>
                      <a:gd name="T9" fmla="*/ 150 h 1283"/>
                      <a:gd name="T10" fmla="*/ 589 w 971"/>
                      <a:gd name="T11" fmla="*/ 103 h 1283"/>
                      <a:gd name="T12" fmla="*/ 485 w 971"/>
                      <a:gd name="T13" fmla="*/ 0 h 1283"/>
                      <a:gd name="T14" fmla="*/ 382 w 971"/>
                      <a:gd name="T15" fmla="*/ 103 h 1283"/>
                      <a:gd name="T16" fmla="*/ 393 w 971"/>
                      <a:gd name="T17" fmla="*/ 150 h 1283"/>
                      <a:gd name="T18" fmla="*/ 297 w 971"/>
                      <a:gd name="T19" fmla="*/ 150 h 1283"/>
                      <a:gd name="T20" fmla="*/ 255 w 971"/>
                      <a:gd name="T21" fmla="*/ 192 h 1283"/>
                      <a:gd name="T22" fmla="*/ 255 w 971"/>
                      <a:gd name="T23" fmla="*/ 207 h 1283"/>
                      <a:gd name="T24" fmla="*/ 87 w 971"/>
                      <a:gd name="T25" fmla="*/ 207 h 1283"/>
                      <a:gd name="T26" fmla="*/ 0 w 971"/>
                      <a:gd name="T27" fmla="*/ 294 h 1283"/>
                      <a:gd name="T28" fmla="*/ 0 w 971"/>
                      <a:gd name="T29" fmla="*/ 1196 h 1283"/>
                      <a:gd name="T30" fmla="*/ 87 w 971"/>
                      <a:gd name="T31" fmla="*/ 1283 h 1283"/>
                      <a:gd name="T32" fmla="*/ 884 w 971"/>
                      <a:gd name="T33" fmla="*/ 1283 h 1283"/>
                      <a:gd name="T34" fmla="*/ 971 w 971"/>
                      <a:gd name="T35" fmla="*/ 1196 h 1283"/>
                      <a:gd name="T36" fmla="*/ 971 w 971"/>
                      <a:gd name="T37" fmla="*/ 294 h 1283"/>
                      <a:gd name="T38" fmla="*/ 884 w 971"/>
                      <a:gd name="T39" fmla="*/ 207 h 1283"/>
                      <a:gd name="T40" fmla="*/ 485 w 971"/>
                      <a:gd name="T41" fmla="*/ 59 h 1283"/>
                      <a:gd name="T42" fmla="*/ 530 w 971"/>
                      <a:gd name="T43" fmla="*/ 103 h 1283"/>
                      <a:gd name="T44" fmla="*/ 485 w 971"/>
                      <a:gd name="T45" fmla="*/ 148 h 1283"/>
                      <a:gd name="T46" fmla="*/ 441 w 971"/>
                      <a:gd name="T47" fmla="*/ 103 h 1283"/>
                      <a:gd name="T48" fmla="*/ 485 w 971"/>
                      <a:gd name="T49" fmla="*/ 59 h 1283"/>
                      <a:gd name="T50" fmla="*/ 825 w 971"/>
                      <a:gd name="T51" fmla="*/ 921 h 1283"/>
                      <a:gd name="T52" fmla="*/ 659 w 971"/>
                      <a:gd name="T53" fmla="*/ 921 h 1283"/>
                      <a:gd name="T54" fmla="*/ 659 w 971"/>
                      <a:gd name="T55" fmla="*/ 1087 h 1283"/>
                      <a:gd name="T56" fmla="*/ 146 w 971"/>
                      <a:gd name="T57" fmla="*/ 1087 h 1283"/>
                      <a:gd name="T58" fmla="*/ 146 w 971"/>
                      <a:gd name="T59" fmla="*/ 275 h 1283"/>
                      <a:gd name="T60" fmla="*/ 255 w 971"/>
                      <a:gd name="T61" fmla="*/ 275 h 1283"/>
                      <a:gd name="T62" fmla="*/ 255 w 971"/>
                      <a:gd name="T63" fmla="*/ 290 h 1283"/>
                      <a:gd name="T64" fmla="*/ 297 w 971"/>
                      <a:gd name="T65" fmla="*/ 332 h 1283"/>
                      <a:gd name="T66" fmla="*/ 673 w 971"/>
                      <a:gd name="T67" fmla="*/ 332 h 1283"/>
                      <a:gd name="T68" fmla="*/ 715 w 971"/>
                      <a:gd name="T69" fmla="*/ 290 h 1283"/>
                      <a:gd name="T70" fmla="*/ 715 w 971"/>
                      <a:gd name="T71" fmla="*/ 275 h 1283"/>
                      <a:gd name="T72" fmla="*/ 825 w 971"/>
                      <a:gd name="T73" fmla="*/ 275 h 1283"/>
                      <a:gd name="T74" fmla="*/ 825 w 971"/>
                      <a:gd name="T75" fmla="*/ 921 h 1283"/>
                      <a:gd name="T76" fmla="*/ 802 w 971"/>
                      <a:gd name="T77" fmla="*/ 953 h 1283"/>
                      <a:gd name="T78" fmla="*/ 691 w 971"/>
                      <a:gd name="T79" fmla="*/ 1065 h 1283"/>
                      <a:gd name="T80" fmla="*/ 691 w 971"/>
                      <a:gd name="T81" fmla="*/ 953 h 1283"/>
                      <a:gd name="T82" fmla="*/ 802 w 971"/>
                      <a:gd name="T83" fmla="*/ 953 h 1283"/>
                      <a:gd name="T84" fmla="*/ 903 w 971"/>
                      <a:gd name="T85" fmla="*/ 1196 h 1283"/>
                      <a:gd name="T86" fmla="*/ 884 w 971"/>
                      <a:gd name="T87" fmla="*/ 1215 h 1283"/>
                      <a:gd name="T88" fmla="*/ 87 w 971"/>
                      <a:gd name="T89" fmla="*/ 1215 h 1283"/>
                      <a:gd name="T90" fmla="*/ 68 w 971"/>
                      <a:gd name="T91" fmla="*/ 1196 h 1283"/>
                      <a:gd name="T92" fmla="*/ 68 w 971"/>
                      <a:gd name="T93" fmla="*/ 294 h 1283"/>
                      <a:gd name="T94" fmla="*/ 87 w 971"/>
                      <a:gd name="T95" fmla="*/ 275 h 1283"/>
                      <a:gd name="T96" fmla="*/ 114 w 971"/>
                      <a:gd name="T97" fmla="*/ 275 h 1283"/>
                      <a:gd name="T98" fmla="*/ 114 w 971"/>
                      <a:gd name="T99" fmla="*/ 1120 h 1283"/>
                      <a:gd name="T100" fmla="*/ 681 w 971"/>
                      <a:gd name="T101" fmla="*/ 1120 h 1283"/>
                      <a:gd name="T102" fmla="*/ 686 w 971"/>
                      <a:gd name="T103" fmla="*/ 1115 h 1283"/>
                      <a:gd name="T104" fmla="*/ 852 w 971"/>
                      <a:gd name="T105" fmla="*/ 948 h 1283"/>
                      <a:gd name="T106" fmla="*/ 857 w 971"/>
                      <a:gd name="T107" fmla="*/ 943 h 1283"/>
                      <a:gd name="T108" fmla="*/ 857 w 971"/>
                      <a:gd name="T109" fmla="*/ 275 h 1283"/>
                      <a:gd name="T110" fmla="*/ 884 w 971"/>
                      <a:gd name="T111" fmla="*/ 275 h 1283"/>
                      <a:gd name="T112" fmla="*/ 903 w 971"/>
                      <a:gd name="T113" fmla="*/ 294 h 1283"/>
                      <a:gd name="T114" fmla="*/ 903 w 971"/>
                      <a:gd name="T115" fmla="*/ 1196 h 128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971" h="1283">
                        <a:moveTo>
                          <a:pt x="884" y="207"/>
                        </a:moveTo>
                        <a:cubicBezTo>
                          <a:pt x="715" y="207"/>
                          <a:pt x="715" y="207"/>
                          <a:pt x="715" y="207"/>
                        </a:cubicBezTo>
                        <a:cubicBezTo>
                          <a:pt x="715" y="192"/>
                          <a:pt x="715" y="192"/>
                          <a:pt x="715" y="192"/>
                        </a:cubicBezTo>
                        <a:cubicBezTo>
                          <a:pt x="715" y="169"/>
                          <a:pt x="696" y="150"/>
                          <a:pt x="673" y="150"/>
                        </a:cubicBezTo>
                        <a:cubicBezTo>
                          <a:pt x="578" y="150"/>
                          <a:pt x="578" y="150"/>
                          <a:pt x="578" y="150"/>
                        </a:cubicBezTo>
                        <a:cubicBezTo>
                          <a:pt x="585" y="136"/>
                          <a:pt x="589" y="120"/>
                          <a:pt x="589" y="103"/>
                        </a:cubicBezTo>
                        <a:cubicBezTo>
                          <a:pt x="589" y="46"/>
                          <a:pt x="542" y="0"/>
                          <a:pt x="485" y="0"/>
                        </a:cubicBezTo>
                        <a:cubicBezTo>
                          <a:pt x="428" y="0"/>
                          <a:pt x="382" y="46"/>
                          <a:pt x="382" y="103"/>
                        </a:cubicBezTo>
                        <a:cubicBezTo>
                          <a:pt x="382" y="120"/>
                          <a:pt x="386" y="136"/>
                          <a:pt x="393" y="150"/>
                        </a:cubicBezTo>
                        <a:cubicBezTo>
                          <a:pt x="297" y="150"/>
                          <a:pt x="297" y="150"/>
                          <a:pt x="297" y="150"/>
                        </a:cubicBezTo>
                        <a:cubicBezTo>
                          <a:pt x="274" y="150"/>
                          <a:pt x="255" y="169"/>
                          <a:pt x="255" y="192"/>
                        </a:cubicBezTo>
                        <a:cubicBezTo>
                          <a:pt x="255" y="207"/>
                          <a:pt x="255" y="207"/>
                          <a:pt x="255" y="207"/>
                        </a:cubicBezTo>
                        <a:cubicBezTo>
                          <a:pt x="87" y="207"/>
                          <a:pt x="87" y="207"/>
                          <a:pt x="87" y="207"/>
                        </a:cubicBezTo>
                        <a:cubicBezTo>
                          <a:pt x="39" y="207"/>
                          <a:pt x="0" y="246"/>
                          <a:pt x="0" y="294"/>
                        </a:cubicBezTo>
                        <a:cubicBezTo>
                          <a:pt x="0" y="1196"/>
                          <a:pt x="0" y="1196"/>
                          <a:pt x="0" y="1196"/>
                        </a:cubicBezTo>
                        <a:cubicBezTo>
                          <a:pt x="0" y="1244"/>
                          <a:pt x="39" y="1283"/>
                          <a:pt x="87" y="1283"/>
                        </a:cubicBezTo>
                        <a:cubicBezTo>
                          <a:pt x="884" y="1283"/>
                          <a:pt x="884" y="1283"/>
                          <a:pt x="884" y="1283"/>
                        </a:cubicBezTo>
                        <a:cubicBezTo>
                          <a:pt x="932" y="1283"/>
                          <a:pt x="971" y="1244"/>
                          <a:pt x="971" y="1196"/>
                        </a:cubicBezTo>
                        <a:cubicBezTo>
                          <a:pt x="971" y="294"/>
                          <a:pt x="971" y="294"/>
                          <a:pt x="971" y="294"/>
                        </a:cubicBezTo>
                        <a:cubicBezTo>
                          <a:pt x="971" y="246"/>
                          <a:pt x="932" y="207"/>
                          <a:pt x="884" y="207"/>
                        </a:cubicBezTo>
                        <a:close/>
                        <a:moveTo>
                          <a:pt x="485" y="59"/>
                        </a:moveTo>
                        <a:cubicBezTo>
                          <a:pt x="510" y="59"/>
                          <a:pt x="530" y="79"/>
                          <a:pt x="530" y="103"/>
                        </a:cubicBezTo>
                        <a:cubicBezTo>
                          <a:pt x="530" y="128"/>
                          <a:pt x="510" y="148"/>
                          <a:pt x="485" y="148"/>
                        </a:cubicBezTo>
                        <a:cubicBezTo>
                          <a:pt x="461" y="148"/>
                          <a:pt x="441" y="128"/>
                          <a:pt x="441" y="103"/>
                        </a:cubicBezTo>
                        <a:cubicBezTo>
                          <a:pt x="441" y="79"/>
                          <a:pt x="461" y="59"/>
                          <a:pt x="485" y="59"/>
                        </a:cubicBezTo>
                        <a:close/>
                        <a:moveTo>
                          <a:pt x="825" y="921"/>
                        </a:moveTo>
                        <a:cubicBezTo>
                          <a:pt x="659" y="921"/>
                          <a:pt x="659" y="921"/>
                          <a:pt x="659" y="921"/>
                        </a:cubicBezTo>
                        <a:cubicBezTo>
                          <a:pt x="659" y="1087"/>
                          <a:pt x="659" y="1087"/>
                          <a:pt x="659" y="1087"/>
                        </a:cubicBezTo>
                        <a:cubicBezTo>
                          <a:pt x="146" y="1087"/>
                          <a:pt x="146" y="1087"/>
                          <a:pt x="146" y="1087"/>
                        </a:cubicBezTo>
                        <a:cubicBezTo>
                          <a:pt x="146" y="275"/>
                          <a:pt x="146" y="275"/>
                          <a:pt x="146" y="275"/>
                        </a:cubicBezTo>
                        <a:cubicBezTo>
                          <a:pt x="255" y="275"/>
                          <a:pt x="255" y="275"/>
                          <a:pt x="255" y="275"/>
                        </a:cubicBezTo>
                        <a:cubicBezTo>
                          <a:pt x="255" y="290"/>
                          <a:pt x="255" y="290"/>
                          <a:pt x="255" y="290"/>
                        </a:cubicBezTo>
                        <a:cubicBezTo>
                          <a:pt x="255" y="313"/>
                          <a:pt x="274" y="332"/>
                          <a:pt x="297" y="332"/>
                        </a:cubicBezTo>
                        <a:cubicBezTo>
                          <a:pt x="673" y="332"/>
                          <a:pt x="673" y="332"/>
                          <a:pt x="673" y="332"/>
                        </a:cubicBezTo>
                        <a:cubicBezTo>
                          <a:pt x="696" y="332"/>
                          <a:pt x="715" y="313"/>
                          <a:pt x="715" y="290"/>
                        </a:cubicBezTo>
                        <a:cubicBezTo>
                          <a:pt x="715" y="275"/>
                          <a:pt x="715" y="275"/>
                          <a:pt x="715" y="275"/>
                        </a:cubicBezTo>
                        <a:cubicBezTo>
                          <a:pt x="825" y="275"/>
                          <a:pt x="825" y="275"/>
                          <a:pt x="825" y="275"/>
                        </a:cubicBezTo>
                        <a:lnTo>
                          <a:pt x="825" y="921"/>
                        </a:lnTo>
                        <a:close/>
                        <a:moveTo>
                          <a:pt x="802" y="953"/>
                        </a:moveTo>
                        <a:cubicBezTo>
                          <a:pt x="770" y="985"/>
                          <a:pt x="726" y="1029"/>
                          <a:pt x="691" y="1065"/>
                        </a:cubicBezTo>
                        <a:cubicBezTo>
                          <a:pt x="691" y="953"/>
                          <a:pt x="691" y="953"/>
                          <a:pt x="691" y="953"/>
                        </a:cubicBezTo>
                        <a:lnTo>
                          <a:pt x="802" y="953"/>
                        </a:lnTo>
                        <a:close/>
                        <a:moveTo>
                          <a:pt x="903" y="1196"/>
                        </a:moveTo>
                        <a:cubicBezTo>
                          <a:pt x="903" y="1207"/>
                          <a:pt x="894" y="1215"/>
                          <a:pt x="884" y="1215"/>
                        </a:cubicBezTo>
                        <a:cubicBezTo>
                          <a:pt x="87" y="1215"/>
                          <a:pt x="87" y="1215"/>
                          <a:pt x="87" y="1215"/>
                        </a:cubicBezTo>
                        <a:cubicBezTo>
                          <a:pt x="76" y="1215"/>
                          <a:pt x="68" y="1207"/>
                          <a:pt x="68" y="1196"/>
                        </a:cubicBezTo>
                        <a:cubicBezTo>
                          <a:pt x="68" y="294"/>
                          <a:pt x="68" y="294"/>
                          <a:pt x="68" y="294"/>
                        </a:cubicBezTo>
                        <a:cubicBezTo>
                          <a:pt x="68" y="284"/>
                          <a:pt x="76" y="275"/>
                          <a:pt x="87" y="275"/>
                        </a:cubicBezTo>
                        <a:cubicBezTo>
                          <a:pt x="114" y="275"/>
                          <a:pt x="114" y="275"/>
                          <a:pt x="114" y="275"/>
                        </a:cubicBezTo>
                        <a:cubicBezTo>
                          <a:pt x="114" y="1120"/>
                          <a:pt x="114" y="1120"/>
                          <a:pt x="114" y="1120"/>
                        </a:cubicBezTo>
                        <a:cubicBezTo>
                          <a:pt x="681" y="1120"/>
                          <a:pt x="681" y="1120"/>
                          <a:pt x="681" y="1120"/>
                        </a:cubicBezTo>
                        <a:cubicBezTo>
                          <a:pt x="686" y="1115"/>
                          <a:pt x="686" y="1115"/>
                          <a:pt x="686" y="1115"/>
                        </a:cubicBezTo>
                        <a:cubicBezTo>
                          <a:pt x="732" y="1069"/>
                          <a:pt x="818" y="983"/>
                          <a:pt x="852" y="948"/>
                        </a:cubicBezTo>
                        <a:cubicBezTo>
                          <a:pt x="857" y="943"/>
                          <a:pt x="857" y="943"/>
                          <a:pt x="857" y="943"/>
                        </a:cubicBezTo>
                        <a:cubicBezTo>
                          <a:pt x="857" y="275"/>
                          <a:pt x="857" y="275"/>
                          <a:pt x="857" y="275"/>
                        </a:cubicBezTo>
                        <a:cubicBezTo>
                          <a:pt x="884" y="275"/>
                          <a:pt x="884" y="275"/>
                          <a:pt x="884" y="275"/>
                        </a:cubicBezTo>
                        <a:cubicBezTo>
                          <a:pt x="894" y="275"/>
                          <a:pt x="903" y="284"/>
                          <a:pt x="903" y="294"/>
                        </a:cubicBezTo>
                        <a:lnTo>
                          <a:pt x="903" y="1196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365736" tIns="182868" rIns="365736" bIns="182868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4399">
                      <a:latin typeface="Impact" panose="020B0806030902050204" pitchFamily="34" charset="0"/>
                    </a:endParaRPr>
                  </a:p>
                </p:txBody>
              </p:sp>
              <p:sp>
                <p:nvSpPr>
                  <p:cNvPr id="62" name="Rectangle 66">
                    <a:extLst>
                      <a:ext uri="{FF2B5EF4-FFF2-40B4-BE49-F238E27FC236}">
                        <a16:creationId xmlns:a16="http://schemas.microsoft.com/office/drawing/2014/main" id="{E94B5504-CE40-4EA0-A48F-52D02500745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08588" y="2003426"/>
                    <a:ext cx="298450" cy="17463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365736" tIns="182868" rIns="365736" bIns="182868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4399">
                      <a:latin typeface="Impact" panose="020B0806030902050204" pitchFamily="34" charset="0"/>
                    </a:endParaRPr>
                  </a:p>
                </p:txBody>
              </p:sp>
              <p:sp>
                <p:nvSpPr>
                  <p:cNvPr id="63" name="Rectangle 67">
                    <a:extLst>
                      <a:ext uri="{FF2B5EF4-FFF2-40B4-BE49-F238E27FC236}">
                        <a16:creationId xmlns:a16="http://schemas.microsoft.com/office/drawing/2014/main" id="{58F33536-3737-48FB-8752-7D9FFEAC1E6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08588" y="2081213"/>
                    <a:ext cx="298450" cy="17463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365736" tIns="182868" rIns="365736" bIns="182868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4399">
                      <a:latin typeface="Impact" panose="020B0806030902050204" pitchFamily="34" charset="0"/>
                    </a:endParaRPr>
                  </a:p>
                </p:txBody>
              </p:sp>
              <p:sp>
                <p:nvSpPr>
                  <p:cNvPr id="64" name="Rectangle 68">
                    <a:extLst>
                      <a:ext uri="{FF2B5EF4-FFF2-40B4-BE49-F238E27FC236}">
                        <a16:creationId xmlns:a16="http://schemas.microsoft.com/office/drawing/2014/main" id="{6388D040-C34D-47FF-BE70-35B6B24B69F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08588" y="2154238"/>
                    <a:ext cx="298450" cy="17463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365736" tIns="182868" rIns="365736" bIns="182868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14399">
                      <a:latin typeface="Impact" panose="020B0806030902050204" pitchFamily="34" charset="0"/>
                    </a:endParaRPr>
                  </a:p>
                </p:txBody>
              </p:sp>
            </p:grpSp>
            <p:pic>
              <p:nvPicPr>
                <p:cNvPr id="28" name="그래픽 27">
                  <a:extLst>
                    <a:ext uri="{FF2B5EF4-FFF2-40B4-BE49-F238E27FC236}">
                      <a16:creationId xmlns:a16="http://schemas.microsoft.com/office/drawing/2014/main" id="{7DC59E24-B401-48F0-B757-CED5A56FE80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590011" y="4804059"/>
                  <a:ext cx="292807" cy="341608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8FD0544E-EC7E-434F-8D4F-F7E3AA233818}"/>
              </a:ext>
            </a:extLst>
          </p:cNvPr>
          <p:cNvGrpSpPr/>
          <p:nvPr/>
        </p:nvGrpSpPr>
        <p:grpSpPr>
          <a:xfrm>
            <a:off x="312177" y="4686428"/>
            <a:ext cx="10008330" cy="6998304"/>
            <a:chOff x="312177" y="4686428"/>
            <a:chExt cx="10008330" cy="6998304"/>
          </a:xfrm>
        </p:grpSpPr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7972F2C7-BC7E-41A8-A2B3-E595BF66F249}"/>
                </a:ext>
              </a:extLst>
            </p:cNvPr>
            <p:cNvGrpSpPr/>
            <p:nvPr/>
          </p:nvGrpSpPr>
          <p:grpSpPr>
            <a:xfrm>
              <a:off x="312177" y="4686428"/>
              <a:ext cx="10008330" cy="6998304"/>
              <a:chOff x="156098" y="2343143"/>
              <a:chExt cx="5004491" cy="3499380"/>
            </a:xfrm>
          </p:grpSpPr>
          <p:sp>
            <p:nvSpPr>
              <p:cNvPr id="40" name="사다리꼴 39">
                <a:extLst>
                  <a:ext uri="{FF2B5EF4-FFF2-40B4-BE49-F238E27FC236}">
                    <a16:creationId xmlns:a16="http://schemas.microsoft.com/office/drawing/2014/main" id="{86283563-C91F-460C-9F7A-F04AD4B83971}"/>
                  </a:ext>
                </a:extLst>
              </p:cNvPr>
              <p:cNvSpPr/>
              <p:nvPr/>
            </p:nvSpPr>
            <p:spPr>
              <a:xfrm rot="5242605">
                <a:off x="955864" y="1637797"/>
                <a:ext cx="3404960" cy="5004491"/>
              </a:xfrm>
              <a:prstGeom prst="trapezoid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12" name="사다리꼴 11">
                <a:extLst>
                  <a:ext uri="{FF2B5EF4-FFF2-40B4-BE49-F238E27FC236}">
                    <a16:creationId xmlns:a16="http://schemas.microsoft.com/office/drawing/2014/main" id="{AD52C21D-04C4-42CB-9422-8A2CA70A3FC5}"/>
                  </a:ext>
                </a:extLst>
              </p:cNvPr>
              <p:cNvSpPr/>
              <p:nvPr/>
            </p:nvSpPr>
            <p:spPr>
              <a:xfrm rot="5400000">
                <a:off x="1004186" y="1608398"/>
                <a:ext cx="3404960" cy="4874450"/>
              </a:xfrm>
              <a:prstGeom prst="trapezoid">
                <a:avLst/>
              </a:prstGeom>
              <a:solidFill>
                <a:srgbClr val="EAF2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</p:grp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D0BFFF73-8C94-4903-BAE5-169E11DF47A3}"/>
                </a:ext>
              </a:extLst>
            </p:cNvPr>
            <p:cNvSpPr/>
            <p:nvPr/>
          </p:nvSpPr>
          <p:spPr>
            <a:xfrm>
              <a:off x="1760138" y="7042428"/>
              <a:ext cx="7588856" cy="22057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atinLnBrk="0">
                <a:spcAft>
                  <a:spcPts val="800"/>
                </a:spcAft>
              </a:pPr>
              <a:r>
                <a:rPr lang="ko-KR" altLang="en-US" sz="3200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</a:t>
              </a:r>
              <a:r>
                <a:rPr lang="en-US" altLang="ko-KR" sz="3200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3200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공익신고자</a:t>
              </a:r>
              <a:r>
                <a:rPr lang="en-US" altLang="ko-KR" sz="3200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3200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협조자</a:t>
              </a:r>
              <a:r>
                <a:rPr lang="en-US" altLang="ko-KR" sz="3200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r>
                <a:rPr lang="ko-KR" altLang="en-US" sz="3200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의 </a:t>
              </a:r>
              <a:r>
                <a:rPr lang="ko-KR" altLang="en-US" sz="3200" b="1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인적사항</a:t>
              </a:r>
              <a:r>
                <a:rPr lang="ko-KR" altLang="en-US" sz="3200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이나</a:t>
              </a:r>
              <a:endParaRPr lang="en-US" altLang="ko-KR" sz="320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atinLnBrk="0">
                <a:spcAft>
                  <a:spcPts val="800"/>
                </a:spcAft>
              </a:pPr>
              <a:r>
                <a:rPr lang="ko-KR" altLang="en-US" sz="3200" b="1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신고자임을 </a:t>
              </a:r>
              <a:r>
                <a:rPr lang="ko-KR" altLang="en-US" sz="3200" b="1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미루어 알 수 있는 사실</a:t>
              </a:r>
              <a:r>
                <a:rPr lang="ko-KR" altLang="en-US" sz="3200" b="1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공개 금지</a:t>
              </a:r>
              <a:endParaRPr lang="en-US" altLang="ko-KR" sz="32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atinLnBrk="0">
                <a:spcAft>
                  <a:spcPts val="1200"/>
                </a:spcAft>
              </a:pPr>
              <a:r>
                <a:rPr lang="en-US" altLang="ko-KR" sz="26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6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 등이 동의한 때에는 가능</a:t>
              </a:r>
              <a:r>
                <a:rPr lang="en-US" altLang="ko-KR" sz="26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</a:p>
            <a:p>
              <a:pPr latinLnBrk="0">
                <a:spcAft>
                  <a:spcPts val="1200"/>
                </a:spcAft>
              </a:pPr>
              <a:r>
                <a:rPr lang="ko-KR" altLang="en-US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부패방지권익위법 제</a:t>
              </a:r>
              <a:r>
                <a:rPr lang="en-US" altLang="ko-KR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64</a:t>
              </a:r>
              <a:r>
                <a:rPr lang="ko-KR" altLang="en-US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조</a:t>
              </a:r>
              <a:r>
                <a:rPr lang="en-US" altLang="ko-KR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lang="ko-KR" altLang="en-US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공익신고자 보호법</a:t>
              </a:r>
              <a:r>
                <a:rPr lang="en-US" altLang="ko-KR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ko-KR" altLang="en-US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제</a:t>
              </a:r>
              <a:r>
                <a:rPr lang="en-US" altLang="ko-KR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12</a:t>
              </a:r>
              <a:r>
                <a:rPr lang="ko-KR" altLang="en-US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조</a:t>
              </a:r>
              <a:endPara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55DA5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grpSp>
          <p:nvGrpSpPr>
            <p:cNvPr id="226" name="그룹 225">
              <a:extLst>
                <a:ext uri="{FF2B5EF4-FFF2-40B4-BE49-F238E27FC236}">
                  <a16:creationId xmlns:a16="http://schemas.microsoft.com/office/drawing/2014/main" id="{A9B8BCDD-7DAA-42A2-A20F-E270623EC911}"/>
                </a:ext>
              </a:extLst>
            </p:cNvPr>
            <p:cNvGrpSpPr/>
            <p:nvPr/>
          </p:nvGrpSpPr>
          <p:grpSpPr>
            <a:xfrm>
              <a:off x="1938600" y="9520086"/>
              <a:ext cx="2118230" cy="993177"/>
              <a:chOff x="969363" y="4760129"/>
              <a:chExt cx="1059184" cy="496621"/>
            </a:xfrm>
          </p:grpSpPr>
          <p:grpSp>
            <p:nvGrpSpPr>
              <p:cNvPr id="51" name="Group 52">
                <a:extLst>
                  <a:ext uri="{FF2B5EF4-FFF2-40B4-BE49-F238E27FC236}">
                    <a16:creationId xmlns:a16="http://schemas.microsoft.com/office/drawing/2014/main" id="{9DF33883-9039-4C3B-BF7D-C6B287CBB955}"/>
                  </a:ext>
                </a:extLst>
              </p:cNvPr>
              <p:cNvGrpSpPr/>
              <p:nvPr/>
            </p:nvGrpSpPr>
            <p:grpSpPr>
              <a:xfrm>
                <a:off x="969363" y="4794509"/>
                <a:ext cx="804984" cy="462241"/>
                <a:chOff x="9040813" y="809625"/>
                <a:chExt cx="406399" cy="233363"/>
              </a:xfrm>
              <a:solidFill>
                <a:srgbClr val="8497B0"/>
              </a:solidFill>
            </p:grpSpPr>
            <p:sp>
              <p:nvSpPr>
                <p:cNvPr id="53" name="Freeform 114">
                  <a:extLst>
                    <a:ext uri="{FF2B5EF4-FFF2-40B4-BE49-F238E27FC236}">
                      <a16:creationId xmlns:a16="http://schemas.microsoft.com/office/drawing/2014/main" id="{448A859C-592E-49B6-870C-E6E3561789A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229725" y="809625"/>
                  <a:ext cx="217487" cy="233363"/>
                </a:xfrm>
                <a:custGeom>
                  <a:avLst/>
                  <a:gdLst>
                    <a:gd name="T0" fmla="*/ 65 w 67"/>
                    <a:gd name="T1" fmla="*/ 57 h 72"/>
                    <a:gd name="T2" fmla="*/ 45 w 67"/>
                    <a:gd name="T3" fmla="*/ 45 h 72"/>
                    <a:gd name="T4" fmla="*/ 45 w 67"/>
                    <a:gd name="T5" fmla="*/ 44 h 72"/>
                    <a:gd name="T6" fmla="*/ 45 w 67"/>
                    <a:gd name="T7" fmla="*/ 31 h 72"/>
                    <a:gd name="T8" fmla="*/ 48 w 67"/>
                    <a:gd name="T9" fmla="*/ 26 h 72"/>
                    <a:gd name="T10" fmla="*/ 48 w 67"/>
                    <a:gd name="T11" fmla="*/ 12 h 72"/>
                    <a:gd name="T12" fmla="*/ 35 w 67"/>
                    <a:gd name="T13" fmla="*/ 0 h 72"/>
                    <a:gd name="T14" fmla="*/ 32 w 67"/>
                    <a:gd name="T15" fmla="*/ 0 h 72"/>
                    <a:gd name="T16" fmla="*/ 20 w 67"/>
                    <a:gd name="T17" fmla="*/ 12 h 72"/>
                    <a:gd name="T18" fmla="*/ 20 w 67"/>
                    <a:gd name="T19" fmla="*/ 26 h 72"/>
                    <a:gd name="T20" fmla="*/ 23 w 67"/>
                    <a:gd name="T21" fmla="*/ 31 h 72"/>
                    <a:gd name="T22" fmla="*/ 23 w 67"/>
                    <a:gd name="T23" fmla="*/ 44 h 72"/>
                    <a:gd name="T24" fmla="*/ 22 w 67"/>
                    <a:gd name="T25" fmla="*/ 45 h 72"/>
                    <a:gd name="T26" fmla="*/ 3 w 67"/>
                    <a:gd name="T27" fmla="*/ 57 h 72"/>
                    <a:gd name="T28" fmla="*/ 0 w 67"/>
                    <a:gd name="T29" fmla="*/ 62 h 72"/>
                    <a:gd name="T30" fmla="*/ 0 w 67"/>
                    <a:gd name="T31" fmla="*/ 72 h 72"/>
                    <a:gd name="T32" fmla="*/ 67 w 67"/>
                    <a:gd name="T33" fmla="*/ 72 h 72"/>
                    <a:gd name="T34" fmla="*/ 67 w 67"/>
                    <a:gd name="T35" fmla="*/ 62 h 72"/>
                    <a:gd name="T36" fmla="*/ 65 w 67"/>
                    <a:gd name="T37" fmla="*/ 57 h 72"/>
                    <a:gd name="T38" fmla="*/ 65 w 67"/>
                    <a:gd name="T39" fmla="*/ 57 h 72"/>
                    <a:gd name="T40" fmla="*/ 65 w 67"/>
                    <a:gd name="T41" fmla="*/ 57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67" h="72">
                      <a:moveTo>
                        <a:pt x="65" y="57"/>
                      </a:moveTo>
                      <a:cubicBezTo>
                        <a:pt x="56" y="50"/>
                        <a:pt x="47" y="45"/>
                        <a:pt x="45" y="45"/>
                      </a:cubicBezTo>
                      <a:cubicBezTo>
                        <a:pt x="45" y="44"/>
                        <a:pt x="45" y="44"/>
                        <a:pt x="45" y="44"/>
                      </a:cubicBezTo>
                      <a:cubicBezTo>
                        <a:pt x="45" y="31"/>
                        <a:pt x="45" y="31"/>
                        <a:pt x="45" y="31"/>
                      </a:cubicBezTo>
                      <a:cubicBezTo>
                        <a:pt x="46" y="30"/>
                        <a:pt x="48" y="28"/>
                        <a:pt x="48" y="26"/>
                      </a:cubicBezTo>
                      <a:cubicBezTo>
                        <a:pt x="48" y="12"/>
                        <a:pt x="48" y="12"/>
                        <a:pt x="48" y="12"/>
                      </a:cubicBezTo>
                      <a:cubicBezTo>
                        <a:pt x="48" y="5"/>
                        <a:pt x="42" y="0"/>
                        <a:pt x="35" y="0"/>
                      </a:cubicBezTo>
                      <a:cubicBezTo>
                        <a:pt x="32" y="0"/>
                        <a:pt x="32" y="0"/>
                        <a:pt x="32" y="0"/>
                      </a:cubicBezTo>
                      <a:cubicBezTo>
                        <a:pt x="25" y="0"/>
                        <a:pt x="20" y="5"/>
                        <a:pt x="20" y="12"/>
                      </a:cubicBezTo>
                      <a:cubicBezTo>
                        <a:pt x="20" y="26"/>
                        <a:pt x="20" y="26"/>
                        <a:pt x="20" y="26"/>
                      </a:cubicBezTo>
                      <a:cubicBezTo>
                        <a:pt x="20" y="28"/>
                        <a:pt x="21" y="30"/>
                        <a:pt x="23" y="31"/>
                      </a:cubicBezTo>
                      <a:cubicBezTo>
                        <a:pt x="23" y="44"/>
                        <a:pt x="23" y="44"/>
                        <a:pt x="23" y="44"/>
                      </a:cubicBezTo>
                      <a:cubicBezTo>
                        <a:pt x="23" y="44"/>
                        <a:pt x="22" y="44"/>
                        <a:pt x="22" y="45"/>
                      </a:cubicBezTo>
                      <a:cubicBezTo>
                        <a:pt x="20" y="45"/>
                        <a:pt x="11" y="50"/>
                        <a:pt x="3" y="57"/>
                      </a:cubicBezTo>
                      <a:cubicBezTo>
                        <a:pt x="1" y="58"/>
                        <a:pt x="0" y="60"/>
                        <a:pt x="0" y="62"/>
                      </a:cubicBezTo>
                      <a:cubicBezTo>
                        <a:pt x="0" y="72"/>
                        <a:pt x="0" y="72"/>
                        <a:pt x="0" y="72"/>
                      </a:cubicBezTo>
                      <a:cubicBezTo>
                        <a:pt x="67" y="72"/>
                        <a:pt x="67" y="72"/>
                        <a:pt x="67" y="72"/>
                      </a:cubicBezTo>
                      <a:cubicBezTo>
                        <a:pt x="67" y="62"/>
                        <a:pt x="67" y="62"/>
                        <a:pt x="67" y="62"/>
                      </a:cubicBezTo>
                      <a:cubicBezTo>
                        <a:pt x="67" y="60"/>
                        <a:pt x="66" y="58"/>
                        <a:pt x="65" y="57"/>
                      </a:cubicBezTo>
                      <a:close/>
                      <a:moveTo>
                        <a:pt x="65" y="57"/>
                      </a:moveTo>
                      <a:cubicBezTo>
                        <a:pt x="65" y="57"/>
                        <a:pt x="65" y="57"/>
                        <a:pt x="65" y="57"/>
                      </a:cubicBezTo>
                    </a:path>
                  </a:pathLst>
                </a:custGeom>
                <a:grpFill/>
                <a:ln w="0" cmpd="sng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pPr latinLnBrk="0">
                    <a:defRPr/>
                  </a:pPr>
                  <a:endParaRPr lang="en-US" kern="0">
                    <a:solidFill>
                      <a:prstClr val="black"/>
                    </a:solidFill>
                    <a:latin typeface="Open Sans"/>
                  </a:endParaRPr>
                </a:p>
              </p:txBody>
            </p:sp>
            <p:sp>
              <p:nvSpPr>
                <p:cNvPr id="54" name="Freeform 115">
                  <a:extLst>
                    <a:ext uri="{FF2B5EF4-FFF2-40B4-BE49-F238E27FC236}">
                      <a16:creationId xmlns:a16="http://schemas.microsoft.com/office/drawing/2014/main" id="{2D43D954-1020-4024-B153-D35A4576DD7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129713" y="841375"/>
                  <a:ext cx="128587" cy="201613"/>
                </a:xfrm>
                <a:custGeom>
                  <a:avLst/>
                  <a:gdLst>
                    <a:gd name="T0" fmla="*/ 37 w 40"/>
                    <a:gd name="T1" fmla="*/ 38 h 62"/>
                    <a:gd name="T2" fmla="*/ 37 w 40"/>
                    <a:gd name="T3" fmla="*/ 27 h 62"/>
                    <a:gd name="T4" fmla="*/ 40 w 40"/>
                    <a:gd name="T5" fmla="*/ 23 h 62"/>
                    <a:gd name="T6" fmla="*/ 40 w 40"/>
                    <a:gd name="T7" fmla="*/ 11 h 62"/>
                    <a:gd name="T8" fmla="*/ 29 w 40"/>
                    <a:gd name="T9" fmla="*/ 0 h 62"/>
                    <a:gd name="T10" fmla="*/ 27 w 40"/>
                    <a:gd name="T11" fmla="*/ 0 h 62"/>
                    <a:gd name="T12" fmla="*/ 16 w 40"/>
                    <a:gd name="T13" fmla="*/ 11 h 62"/>
                    <a:gd name="T14" fmla="*/ 16 w 40"/>
                    <a:gd name="T15" fmla="*/ 23 h 62"/>
                    <a:gd name="T16" fmla="*/ 19 w 40"/>
                    <a:gd name="T17" fmla="*/ 27 h 62"/>
                    <a:gd name="T18" fmla="*/ 19 w 40"/>
                    <a:gd name="T19" fmla="*/ 38 h 62"/>
                    <a:gd name="T20" fmla="*/ 18 w 40"/>
                    <a:gd name="T21" fmla="*/ 39 h 62"/>
                    <a:gd name="T22" fmla="*/ 2 w 40"/>
                    <a:gd name="T23" fmla="*/ 49 h 62"/>
                    <a:gd name="T24" fmla="*/ 0 w 40"/>
                    <a:gd name="T25" fmla="*/ 54 h 62"/>
                    <a:gd name="T26" fmla="*/ 0 w 40"/>
                    <a:gd name="T27" fmla="*/ 62 h 62"/>
                    <a:gd name="T28" fmla="*/ 26 w 40"/>
                    <a:gd name="T29" fmla="*/ 62 h 62"/>
                    <a:gd name="T30" fmla="*/ 26 w 40"/>
                    <a:gd name="T31" fmla="*/ 52 h 62"/>
                    <a:gd name="T32" fmla="*/ 31 w 40"/>
                    <a:gd name="T33" fmla="*/ 43 h 62"/>
                    <a:gd name="T34" fmla="*/ 37 w 40"/>
                    <a:gd name="T35" fmla="*/ 38 h 62"/>
                    <a:gd name="T36" fmla="*/ 37 w 40"/>
                    <a:gd name="T37" fmla="*/ 38 h 62"/>
                    <a:gd name="T38" fmla="*/ 37 w 40"/>
                    <a:gd name="T39" fmla="*/ 38 h 62"/>
                    <a:gd name="T40" fmla="*/ 37 w 40"/>
                    <a:gd name="T41" fmla="*/ 38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40" h="62">
                      <a:moveTo>
                        <a:pt x="37" y="38"/>
                      </a:moveTo>
                      <a:cubicBezTo>
                        <a:pt x="37" y="27"/>
                        <a:pt x="37" y="27"/>
                        <a:pt x="37" y="27"/>
                      </a:cubicBezTo>
                      <a:cubicBezTo>
                        <a:pt x="39" y="26"/>
                        <a:pt x="40" y="24"/>
                        <a:pt x="40" y="23"/>
                      </a:cubicBezTo>
                      <a:cubicBezTo>
                        <a:pt x="40" y="11"/>
                        <a:pt x="40" y="11"/>
                        <a:pt x="40" y="11"/>
                      </a:cubicBezTo>
                      <a:cubicBezTo>
                        <a:pt x="40" y="5"/>
                        <a:pt x="35" y="0"/>
                        <a:pt x="29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1" y="0"/>
                        <a:pt x="16" y="5"/>
                        <a:pt x="16" y="11"/>
                      </a:cubicBezTo>
                      <a:cubicBezTo>
                        <a:pt x="16" y="23"/>
                        <a:pt x="16" y="23"/>
                        <a:pt x="16" y="23"/>
                      </a:cubicBezTo>
                      <a:cubicBezTo>
                        <a:pt x="16" y="24"/>
                        <a:pt x="17" y="26"/>
                        <a:pt x="19" y="27"/>
                      </a:cubicBezTo>
                      <a:cubicBezTo>
                        <a:pt x="19" y="38"/>
                        <a:pt x="19" y="38"/>
                        <a:pt x="19" y="38"/>
                      </a:cubicBezTo>
                      <a:cubicBezTo>
                        <a:pt x="19" y="38"/>
                        <a:pt x="18" y="39"/>
                        <a:pt x="18" y="39"/>
                      </a:cubicBezTo>
                      <a:cubicBezTo>
                        <a:pt x="17" y="39"/>
                        <a:pt x="9" y="43"/>
                        <a:pt x="2" y="49"/>
                      </a:cubicBezTo>
                      <a:cubicBezTo>
                        <a:pt x="0" y="50"/>
                        <a:pt x="0" y="52"/>
                        <a:pt x="0" y="54"/>
                      </a:cubicBezTo>
                      <a:cubicBezTo>
                        <a:pt x="0" y="62"/>
                        <a:pt x="0" y="62"/>
                        <a:pt x="0" y="62"/>
                      </a:cubicBezTo>
                      <a:cubicBezTo>
                        <a:pt x="26" y="62"/>
                        <a:pt x="26" y="62"/>
                        <a:pt x="26" y="62"/>
                      </a:cubicBezTo>
                      <a:cubicBezTo>
                        <a:pt x="26" y="52"/>
                        <a:pt x="26" y="52"/>
                        <a:pt x="26" y="52"/>
                      </a:cubicBezTo>
                      <a:cubicBezTo>
                        <a:pt x="26" y="49"/>
                        <a:pt x="28" y="46"/>
                        <a:pt x="31" y="43"/>
                      </a:cubicBezTo>
                      <a:cubicBezTo>
                        <a:pt x="33" y="41"/>
                        <a:pt x="35" y="40"/>
                        <a:pt x="37" y="38"/>
                      </a:cubicBezTo>
                      <a:cubicBezTo>
                        <a:pt x="37" y="38"/>
                        <a:pt x="37" y="38"/>
                        <a:pt x="37" y="38"/>
                      </a:cubicBezTo>
                      <a:close/>
                      <a:moveTo>
                        <a:pt x="37" y="38"/>
                      </a:moveTo>
                      <a:cubicBezTo>
                        <a:pt x="37" y="38"/>
                        <a:pt x="37" y="38"/>
                        <a:pt x="37" y="38"/>
                      </a:cubicBezTo>
                    </a:path>
                  </a:pathLst>
                </a:custGeom>
                <a:grpFill/>
                <a:ln w="0" cmpd="sng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pPr latinLnBrk="0">
                    <a:defRPr/>
                  </a:pPr>
                  <a:endParaRPr lang="en-US" kern="0">
                    <a:solidFill>
                      <a:prstClr val="black"/>
                    </a:solidFill>
                    <a:latin typeface="Open Sans"/>
                  </a:endParaRPr>
                </a:p>
              </p:txBody>
            </p:sp>
            <p:sp>
              <p:nvSpPr>
                <p:cNvPr id="56" name="Freeform 117">
                  <a:extLst>
                    <a:ext uri="{FF2B5EF4-FFF2-40B4-BE49-F238E27FC236}">
                      <a16:creationId xmlns:a16="http://schemas.microsoft.com/office/drawing/2014/main" id="{33F3F285-EFC5-42E6-B364-85959C5255F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040813" y="881063"/>
                  <a:ext cx="104775" cy="161925"/>
                </a:xfrm>
                <a:custGeom>
                  <a:avLst/>
                  <a:gdLst>
                    <a:gd name="T0" fmla="*/ 30 w 32"/>
                    <a:gd name="T1" fmla="*/ 22 h 50"/>
                    <a:gd name="T2" fmla="*/ 32 w 32"/>
                    <a:gd name="T3" fmla="*/ 18 h 50"/>
                    <a:gd name="T4" fmla="*/ 32 w 32"/>
                    <a:gd name="T5" fmla="*/ 9 h 50"/>
                    <a:gd name="T6" fmla="*/ 24 w 32"/>
                    <a:gd name="T7" fmla="*/ 0 h 50"/>
                    <a:gd name="T8" fmla="*/ 22 w 32"/>
                    <a:gd name="T9" fmla="*/ 0 h 50"/>
                    <a:gd name="T10" fmla="*/ 13 w 32"/>
                    <a:gd name="T11" fmla="*/ 9 h 50"/>
                    <a:gd name="T12" fmla="*/ 13 w 32"/>
                    <a:gd name="T13" fmla="*/ 18 h 50"/>
                    <a:gd name="T14" fmla="*/ 15 w 32"/>
                    <a:gd name="T15" fmla="*/ 22 h 50"/>
                    <a:gd name="T16" fmla="*/ 15 w 32"/>
                    <a:gd name="T17" fmla="*/ 31 h 50"/>
                    <a:gd name="T18" fmla="*/ 15 w 32"/>
                    <a:gd name="T19" fmla="*/ 31 h 50"/>
                    <a:gd name="T20" fmla="*/ 2 w 32"/>
                    <a:gd name="T21" fmla="*/ 40 h 50"/>
                    <a:gd name="T22" fmla="*/ 0 w 32"/>
                    <a:gd name="T23" fmla="*/ 43 h 50"/>
                    <a:gd name="T24" fmla="*/ 0 w 32"/>
                    <a:gd name="T25" fmla="*/ 50 h 50"/>
                    <a:gd name="T26" fmla="*/ 22 w 32"/>
                    <a:gd name="T27" fmla="*/ 50 h 50"/>
                    <a:gd name="T28" fmla="*/ 22 w 32"/>
                    <a:gd name="T29" fmla="*/ 42 h 50"/>
                    <a:gd name="T30" fmla="*/ 26 w 32"/>
                    <a:gd name="T31" fmla="*/ 33 h 50"/>
                    <a:gd name="T32" fmla="*/ 30 w 32"/>
                    <a:gd name="T33" fmla="*/ 30 h 50"/>
                    <a:gd name="T34" fmla="*/ 30 w 32"/>
                    <a:gd name="T35" fmla="*/ 22 h 50"/>
                    <a:gd name="T36" fmla="*/ 30 w 32"/>
                    <a:gd name="T37" fmla="*/ 22 h 50"/>
                    <a:gd name="T38" fmla="*/ 30 w 32"/>
                    <a:gd name="T39" fmla="*/ 22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2" h="50">
                      <a:moveTo>
                        <a:pt x="30" y="22"/>
                      </a:moveTo>
                      <a:cubicBezTo>
                        <a:pt x="32" y="21"/>
                        <a:pt x="32" y="20"/>
                        <a:pt x="32" y="18"/>
                      </a:cubicBezTo>
                      <a:cubicBezTo>
                        <a:pt x="32" y="9"/>
                        <a:pt x="32" y="9"/>
                        <a:pt x="32" y="9"/>
                      </a:cubicBezTo>
                      <a:cubicBezTo>
                        <a:pt x="32" y="4"/>
                        <a:pt x="29" y="0"/>
                        <a:pt x="24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17" y="0"/>
                        <a:pt x="13" y="4"/>
                        <a:pt x="13" y="9"/>
                      </a:cubicBezTo>
                      <a:cubicBezTo>
                        <a:pt x="13" y="18"/>
                        <a:pt x="13" y="18"/>
                        <a:pt x="13" y="18"/>
                      </a:cubicBezTo>
                      <a:cubicBezTo>
                        <a:pt x="13" y="20"/>
                        <a:pt x="14" y="21"/>
                        <a:pt x="15" y="22"/>
                      </a:cubicBezTo>
                      <a:cubicBezTo>
                        <a:pt x="15" y="31"/>
                        <a:pt x="15" y="31"/>
                        <a:pt x="15" y="31"/>
                      </a:cubicBezTo>
                      <a:cubicBezTo>
                        <a:pt x="15" y="31"/>
                        <a:pt x="15" y="31"/>
                        <a:pt x="15" y="31"/>
                      </a:cubicBezTo>
                      <a:cubicBezTo>
                        <a:pt x="14" y="32"/>
                        <a:pt x="8" y="35"/>
                        <a:pt x="2" y="40"/>
                      </a:cubicBezTo>
                      <a:cubicBezTo>
                        <a:pt x="1" y="41"/>
                        <a:pt x="0" y="42"/>
                        <a:pt x="0" y="43"/>
                      </a:cubicBezTo>
                      <a:cubicBezTo>
                        <a:pt x="0" y="50"/>
                        <a:pt x="0" y="50"/>
                        <a:pt x="0" y="50"/>
                      </a:cubicBezTo>
                      <a:cubicBezTo>
                        <a:pt x="22" y="50"/>
                        <a:pt x="22" y="50"/>
                        <a:pt x="22" y="50"/>
                      </a:cubicBezTo>
                      <a:cubicBezTo>
                        <a:pt x="22" y="42"/>
                        <a:pt x="22" y="42"/>
                        <a:pt x="22" y="42"/>
                      </a:cubicBezTo>
                      <a:cubicBezTo>
                        <a:pt x="22" y="38"/>
                        <a:pt x="23" y="36"/>
                        <a:pt x="26" y="33"/>
                      </a:cubicBezTo>
                      <a:cubicBezTo>
                        <a:pt x="27" y="32"/>
                        <a:pt x="29" y="31"/>
                        <a:pt x="30" y="30"/>
                      </a:cubicBezTo>
                      <a:lnTo>
                        <a:pt x="30" y="22"/>
                      </a:lnTo>
                      <a:close/>
                      <a:moveTo>
                        <a:pt x="30" y="22"/>
                      </a:moveTo>
                      <a:cubicBezTo>
                        <a:pt x="30" y="22"/>
                        <a:pt x="30" y="22"/>
                        <a:pt x="30" y="22"/>
                      </a:cubicBezTo>
                    </a:path>
                  </a:pathLst>
                </a:custGeom>
                <a:grpFill/>
                <a:ln w="0" cmpd="sng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pPr latinLnBrk="0">
                    <a:defRPr/>
                  </a:pPr>
                  <a:endParaRPr lang="en-US" kern="0">
                    <a:solidFill>
                      <a:prstClr val="black"/>
                    </a:solidFill>
                    <a:latin typeface="Open Sans"/>
                  </a:endParaRPr>
                </a:p>
              </p:txBody>
            </p:sp>
          </p:grpSp>
          <p:grpSp>
            <p:nvGrpSpPr>
              <p:cNvPr id="66" name="그룹 65">
                <a:extLst>
                  <a:ext uri="{FF2B5EF4-FFF2-40B4-BE49-F238E27FC236}">
                    <a16:creationId xmlns:a16="http://schemas.microsoft.com/office/drawing/2014/main" id="{2E23698B-2AB2-41F7-8F03-973BA52C7128}"/>
                  </a:ext>
                </a:extLst>
              </p:cNvPr>
              <p:cNvGrpSpPr/>
              <p:nvPr/>
            </p:nvGrpSpPr>
            <p:grpSpPr>
              <a:xfrm>
                <a:off x="1712817" y="4760129"/>
                <a:ext cx="315730" cy="422829"/>
                <a:chOff x="5100511" y="3586922"/>
                <a:chExt cx="720724" cy="965200"/>
              </a:xfrm>
              <a:solidFill>
                <a:srgbClr val="7388A5"/>
              </a:solidFill>
            </p:grpSpPr>
            <p:sp>
              <p:nvSpPr>
                <p:cNvPr id="67" name="Freeform 37">
                  <a:extLst>
                    <a:ext uri="{FF2B5EF4-FFF2-40B4-BE49-F238E27FC236}">
                      <a16:creationId xmlns:a16="http://schemas.microsoft.com/office/drawing/2014/main" id="{74DBF5F9-166F-4E77-9633-70D6EFCFD58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100511" y="3586922"/>
                  <a:ext cx="720724" cy="965200"/>
                </a:xfrm>
                <a:custGeom>
                  <a:avLst/>
                  <a:gdLst>
                    <a:gd name="T0" fmla="*/ 84 w 96"/>
                    <a:gd name="T1" fmla="*/ 52 h 128"/>
                    <a:gd name="T2" fmla="*/ 84 w 96"/>
                    <a:gd name="T3" fmla="*/ 36 h 128"/>
                    <a:gd name="T4" fmla="*/ 48 w 96"/>
                    <a:gd name="T5" fmla="*/ 0 h 128"/>
                    <a:gd name="T6" fmla="*/ 12 w 96"/>
                    <a:gd name="T7" fmla="*/ 36 h 128"/>
                    <a:gd name="T8" fmla="*/ 12 w 96"/>
                    <a:gd name="T9" fmla="*/ 52 h 128"/>
                    <a:gd name="T10" fmla="*/ 0 w 96"/>
                    <a:gd name="T11" fmla="*/ 64 h 128"/>
                    <a:gd name="T12" fmla="*/ 0 w 96"/>
                    <a:gd name="T13" fmla="*/ 76 h 128"/>
                    <a:gd name="T14" fmla="*/ 0 w 96"/>
                    <a:gd name="T15" fmla="*/ 80 h 128"/>
                    <a:gd name="T16" fmla="*/ 0 w 96"/>
                    <a:gd name="T17" fmla="*/ 88 h 128"/>
                    <a:gd name="T18" fmla="*/ 0 w 96"/>
                    <a:gd name="T19" fmla="*/ 92 h 128"/>
                    <a:gd name="T20" fmla="*/ 36 w 96"/>
                    <a:gd name="T21" fmla="*/ 128 h 128"/>
                    <a:gd name="T22" fmla="*/ 60 w 96"/>
                    <a:gd name="T23" fmla="*/ 128 h 128"/>
                    <a:gd name="T24" fmla="*/ 96 w 96"/>
                    <a:gd name="T25" fmla="*/ 92 h 128"/>
                    <a:gd name="T26" fmla="*/ 96 w 96"/>
                    <a:gd name="T27" fmla="*/ 88 h 128"/>
                    <a:gd name="T28" fmla="*/ 96 w 96"/>
                    <a:gd name="T29" fmla="*/ 80 h 128"/>
                    <a:gd name="T30" fmla="*/ 96 w 96"/>
                    <a:gd name="T31" fmla="*/ 76 h 128"/>
                    <a:gd name="T32" fmla="*/ 96 w 96"/>
                    <a:gd name="T33" fmla="*/ 64 h 128"/>
                    <a:gd name="T34" fmla="*/ 84 w 96"/>
                    <a:gd name="T35" fmla="*/ 52 h 128"/>
                    <a:gd name="T36" fmla="*/ 20 w 96"/>
                    <a:gd name="T37" fmla="*/ 36 h 128"/>
                    <a:gd name="T38" fmla="*/ 48 w 96"/>
                    <a:gd name="T39" fmla="*/ 8 h 128"/>
                    <a:gd name="T40" fmla="*/ 76 w 96"/>
                    <a:gd name="T41" fmla="*/ 36 h 128"/>
                    <a:gd name="T42" fmla="*/ 76 w 96"/>
                    <a:gd name="T43" fmla="*/ 52 h 128"/>
                    <a:gd name="T44" fmla="*/ 68 w 96"/>
                    <a:gd name="T45" fmla="*/ 52 h 128"/>
                    <a:gd name="T46" fmla="*/ 68 w 96"/>
                    <a:gd name="T47" fmla="*/ 36 h 128"/>
                    <a:gd name="T48" fmla="*/ 48 w 96"/>
                    <a:gd name="T49" fmla="*/ 16 h 128"/>
                    <a:gd name="T50" fmla="*/ 28 w 96"/>
                    <a:gd name="T51" fmla="*/ 36 h 128"/>
                    <a:gd name="T52" fmla="*/ 28 w 96"/>
                    <a:gd name="T53" fmla="*/ 52 h 128"/>
                    <a:gd name="T54" fmla="*/ 20 w 96"/>
                    <a:gd name="T55" fmla="*/ 52 h 128"/>
                    <a:gd name="T56" fmla="*/ 20 w 96"/>
                    <a:gd name="T57" fmla="*/ 36 h 128"/>
                    <a:gd name="T58" fmla="*/ 64 w 96"/>
                    <a:gd name="T59" fmla="*/ 36 h 128"/>
                    <a:gd name="T60" fmla="*/ 64 w 96"/>
                    <a:gd name="T61" fmla="*/ 36 h 128"/>
                    <a:gd name="T62" fmla="*/ 64 w 96"/>
                    <a:gd name="T63" fmla="*/ 52 h 128"/>
                    <a:gd name="T64" fmla="*/ 32 w 96"/>
                    <a:gd name="T65" fmla="*/ 52 h 128"/>
                    <a:gd name="T66" fmla="*/ 32 w 96"/>
                    <a:gd name="T67" fmla="*/ 36 h 128"/>
                    <a:gd name="T68" fmla="*/ 32 w 96"/>
                    <a:gd name="T69" fmla="*/ 36 h 128"/>
                    <a:gd name="T70" fmla="*/ 48 w 96"/>
                    <a:gd name="T71" fmla="*/ 20 h 128"/>
                    <a:gd name="T72" fmla="*/ 64 w 96"/>
                    <a:gd name="T73" fmla="*/ 36 h 128"/>
                    <a:gd name="T74" fmla="*/ 88 w 96"/>
                    <a:gd name="T75" fmla="*/ 76 h 128"/>
                    <a:gd name="T76" fmla="*/ 88 w 96"/>
                    <a:gd name="T77" fmla="*/ 80 h 128"/>
                    <a:gd name="T78" fmla="*/ 88 w 96"/>
                    <a:gd name="T79" fmla="*/ 88 h 128"/>
                    <a:gd name="T80" fmla="*/ 88 w 96"/>
                    <a:gd name="T81" fmla="*/ 92 h 128"/>
                    <a:gd name="T82" fmla="*/ 60 w 96"/>
                    <a:gd name="T83" fmla="*/ 120 h 128"/>
                    <a:gd name="T84" fmla="*/ 36 w 96"/>
                    <a:gd name="T85" fmla="*/ 120 h 128"/>
                    <a:gd name="T86" fmla="*/ 8 w 96"/>
                    <a:gd name="T87" fmla="*/ 92 h 128"/>
                    <a:gd name="T88" fmla="*/ 8 w 96"/>
                    <a:gd name="T89" fmla="*/ 88 h 128"/>
                    <a:gd name="T90" fmla="*/ 8 w 96"/>
                    <a:gd name="T91" fmla="*/ 80 h 128"/>
                    <a:gd name="T92" fmla="*/ 8 w 96"/>
                    <a:gd name="T93" fmla="*/ 76 h 128"/>
                    <a:gd name="T94" fmla="*/ 8 w 96"/>
                    <a:gd name="T95" fmla="*/ 64 h 128"/>
                    <a:gd name="T96" fmla="*/ 12 w 96"/>
                    <a:gd name="T97" fmla="*/ 60 h 128"/>
                    <a:gd name="T98" fmla="*/ 20 w 96"/>
                    <a:gd name="T99" fmla="*/ 60 h 128"/>
                    <a:gd name="T100" fmla="*/ 76 w 96"/>
                    <a:gd name="T101" fmla="*/ 60 h 128"/>
                    <a:gd name="T102" fmla="*/ 84 w 96"/>
                    <a:gd name="T103" fmla="*/ 60 h 128"/>
                    <a:gd name="T104" fmla="*/ 88 w 96"/>
                    <a:gd name="T105" fmla="*/ 64 h 128"/>
                    <a:gd name="T106" fmla="*/ 88 w 96"/>
                    <a:gd name="T107" fmla="*/ 76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96" h="128">
                      <a:moveTo>
                        <a:pt x="84" y="52"/>
                      </a:moveTo>
                      <a:cubicBezTo>
                        <a:pt x="84" y="36"/>
                        <a:pt x="84" y="36"/>
                        <a:pt x="84" y="36"/>
                      </a:cubicBezTo>
                      <a:cubicBezTo>
                        <a:pt x="84" y="16"/>
                        <a:pt x="68" y="0"/>
                        <a:pt x="48" y="0"/>
                      </a:cubicBezTo>
                      <a:cubicBezTo>
                        <a:pt x="28" y="0"/>
                        <a:pt x="12" y="16"/>
                        <a:pt x="12" y="36"/>
                      </a:cubicBezTo>
                      <a:cubicBezTo>
                        <a:pt x="12" y="52"/>
                        <a:pt x="12" y="52"/>
                        <a:pt x="12" y="52"/>
                      </a:cubicBezTo>
                      <a:cubicBezTo>
                        <a:pt x="5" y="52"/>
                        <a:pt x="0" y="57"/>
                        <a:pt x="0" y="64"/>
                      </a:cubicBezTo>
                      <a:cubicBezTo>
                        <a:pt x="0" y="76"/>
                        <a:pt x="0" y="76"/>
                        <a:pt x="0" y="76"/>
                      </a:cubicBezTo>
                      <a:cubicBezTo>
                        <a:pt x="0" y="80"/>
                        <a:pt x="0" y="80"/>
                        <a:pt x="0" y="80"/>
                      </a:cubicBezTo>
                      <a:cubicBezTo>
                        <a:pt x="0" y="88"/>
                        <a:pt x="0" y="88"/>
                        <a:pt x="0" y="88"/>
                      </a:cubicBezTo>
                      <a:cubicBezTo>
                        <a:pt x="0" y="92"/>
                        <a:pt x="0" y="92"/>
                        <a:pt x="0" y="92"/>
                      </a:cubicBezTo>
                      <a:cubicBezTo>
                        <a:pt x="0" y="112"/>
                        <a:pt x="16" y="128"/>
                        <a:pt x="36" y="128"/>
                      </a:cubicBezTo>
                      <a:cubicBezTo>
                        <a:pt x="60" y="128"/>
                        <a:pt x="60" y="128"/>
                        <a:pt x="60" y="128"/>
                      </a:cubicBezTo>
                      <a:cubicBezTo>
                        <a:pt x="80" y="128"/>
                        <a:pt x="96" y="112"/>
                        <a:pt x="96" y="92"/>
                      </a:cubicBezTo>
                      <a:cubicBezTo>
                        <a:pt x="96" y="88"/>
                        <a:pt x="96" y="88"/>
                        <a:pt x="96" y="88"/>
                      </a:cubicBezTo>
                      <a:cubicBezTo>
                        <a:pt x="96" y="80"/>
                        <a:pt x="96" y="80"/>
                        <a:pt x="96" y="80"/>
                      </a:cubicBezTo>
                      <a:cubicBezTo>
                        <a:pt x="96" y="76"/>
                        <a:pt x="96" y="76"/>
                        <a:pt x="96" y="76"/>
                      </a:cubicBezTo>
                      <a:cubicBezTo>
                        <a:pt x="96" y="64"/>
                        <a:pt x="96" y="64"/>
                        <a:pt x="96" y="64"/>
                      </a:cubicBezTo>
                      <a:cubicBezTo>
                        <a:pt x="96" y="57"/>
                        <a:pt x="91" y="52"/>
                        <a:pt x="84" y="52"/>
                      </a:cubicBezTo>
                      <a:close/>
                      <a:moveTo>
                        <a:pt x="20" y="36"/>
                      </a:moveTo>
                      <a:cubicBezTo>
                        <a:pt x="20" y="21"/>
                        <a:pt x="33" y="8"/>
                        <a:pt x="48" y="8"/>
                      </a:cubicBezTo>
                      <a:cubicBezTo>
                        <a:pt x="63" y="8"/>
                        <a:pt x="76" y="21"/>
                        <a:pt x="76" y="36"/>
                      </a:cubicBezTo>
                      <a:cubicBezTo>
                        <a:pt x="76" y="52"/>
                        <a:pt x="76" y="52"/>
                        <a:pt x="76" y="52"/>
                      </a:cubicBezTo>
                      <a:cubicBezTo>
                        <a:pt x="68" y="52"/>
                        <a:pt x="68" y="52"/>
                        <a:pt x="68" y="52"/>
                      </a:cubicBezTo>
                      <a:cubicBezTo>
                        <a:pt x="68" y="36"/>
                        <a:pt x="68" y="36"/>
                        <a:pt x="68" y="36"/>
                      </a:cubicBezTo>
                      <a:cubicBezTo>
                        <a:pt x="68" y="25"/>
                        <a:pt x="59" y="16"/>
                        <a:pt x="48" y="16"/>
                      </a:cubicBezTo>
                      <a:cubicBezTo>
                        <a:pt x="37" y="16"/>
                        <a:pt x="28" y="25"/>
                        <a:pt x="28" y="36"/>
                      </a:cubicBezTo>
                      <a:cubicBezTo>
                        <a:pt x="28" y="52"/>
                        <a:pt x="28" y="52"/>
                        <a:pt x="28" y="52"/>
                      </a:cubicBezTo>
                      <a:cubicBezTo>
                        <a:pt x="20" y="52"/>
                        <a:pt x="20" y="52"/>
                        <a:pt x="20" y="52"/>
                      </a:cubicBezTo>
                      <a:lnTo>
                        <a:pt x="20" y="36"/>
                      </a:lnTo>
                      <a:close/>
                      <a:moveTo>
                        <a:pt x="64" y="36"/>
                      </a:moveTo>
                      <a:cubicBezTo>
                        <a:pt x="64" y="36"/>
                        <a:pt x="64" y="36"/>
                        <a:pt x="64" y="36"/>
                      </a:cubicBezTo>
                      <a:cubicBezTo>
                        <a:pt x="64" y="52"/>
                        <a:pt x="64" y="52"/>
                        <a:pt x="64" y="52"/>
                      </a:cubicBezTo>
                      <a:cubicBezTo>
                        <a:pt x="32" y="52"/>
                        <a:pt x="32" y="52"/>
                        <a:pt x="32" y="52"/>
                      </a:cubicBezTo>
                      <a:cubicBezTo>
                        <a:pt x="32" y="36"/>
                        <a:pt x="32" y="36"/>
                        <a:pt x="32" y="36"/>
                      </a:cubicBezTo>
                      <a:cubicBezTo>
                        <a:pt x="32" y="36"/>
                        <a:pt x="32" y="36"/>
                        <a:pt x="32" y="36"/>
                      </a:cubicBezTo>
                      <a:cubicBezTo>
                        <a:pt x="32" y="27"/>
                        <a:pt x="39" y="20"/>
                        <a:pt x="48" y="20"/>
                      </a:cubicBezTo>
                      <a:cubicBezTo>
                        <a:pt x="57" y="20"/>
                        <a:pt x="64" y="27"/>
                        <a:pt x="64" y="36"/>
                      </a:cubicBezTo>
                      <a:close/>
                      <a:moveTo>
                        <a:pt x="88" y="76"/>
                      </a:moveTo>
                      <a:cubicBezTo>
                        <a:pt x="88" y="80"/>
                        <a:pt x="88" y="80"/>
                        <a:pt x="88" y="80"/>
                      </a:cubicBezTo>
                      <a:cubicBezTo>
                        <a:pt x="88" y="88"/>
                        <a:pt x="88" y="88"/>
                        <a:pt x="88" y="88"/>
                      </a:cubicBezTo>
                      <a:cubicBezTo>
                        <a:pt x="88" y="92"/>
                        <a:pt x="88" y="92"/>
                        <a:pt x="88" y="92"/>
                      </a:cubicBezTo>
                      <a:cubicBezTo>
                        <a:pt x="88" y="107"/>
                        <a:pt x="75" y="120"/>
                        <a:pt x="60" y="120"/>
                      </a:cubicBezTo>
                      <a:cubicBezTo>
                        <a:pt x="36" y="120"/>
                        <a:pt x="36" y="120"/>
                        <a:pt x="36" y="120"/>
                      </a:cubicBezTo>
                      <a:cubicBezTo>
                        <a:pt x="21" y="120"/>
                        <a:pt x="8" y="107"/>
                        <a:pt x="8" y="92"/>
                      </a:cubicBezTo>
                      <a:cubicBezTo>
                        <a:pt x="8" y="88"/>
                        <a:pt x="8" y="88"/>
                        <a:pt x="8" y="88"/>
                      </a:cubicBezTo>
                      <a:cubicBezTo>
                        <a:pt x="8" y="80"/>
                        <a:pt x="8" y="80"/>
                        <a:pt x="8" y="80"/>
                      </a:cubicBezTo>
                      <a:cubicBezTo>
                        <a:pt x="8" y="76"/>
                        <a:pt x="8" y="76"/>
                        <a:pt x="8" y="76"/>
                      </a:cubicBezTo>
                      <a:cubicBezTo>
                        <a:pt x="8" y="64"/>
                        <a:pt x="8" y="64"/>
                        <a:pt x="8" y="64"/>
                      </a:cubicBezTo>
                      <a:cubicBezTo>
                        <a:pt x="8" y="62"/>
                        <a:pt x="10" y="60"/>
                        <a:pt x="12" y="60"/>
                      </a:cubicBezTo>
                      <a:cubicBezTo>
                        <a:pt x="15" y="60"/>
                        <a:pt x="17" y="60"/>
                        <a:pt x="20" y="60"/>
                      </a:cubicBezTo>
                      <a:cubicBezTo>
                        <a:pt x="76" y="60"/>
                        <a:pt x="76" y="60"/>
                        <a:pt x="76" y="60"/>
                      </a:cubicBezTo>
                      <a:cubicBezTo>
                        <a:pt x="79" y="60"/>
                        <a:pt x="81" y="60"/>
                        <a:pt x="84" y="60"/>
                      </a:cubicBezTo>
                      <a:cubicBezTo>
                        <a:pt x="86" y="60"/>
                        <a:pt x="88" y="62"/>
                        <a:pt x="88" y="64"/>
                      </a:cubicBezTo>
                      <a:lnTo>
                        <a:pt x="88" y="7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68" name="Freeform 38">
                  <a:extLst>
                    <a:ext uri="{FF2B5EF4-FFF2-40B4-BE49-F238E27FC236}">
                      <a16:creationId xmlns:a16="http://schemas.microsoft.com/office/drawing/2014/main" id="{E3107702-1799-4E61-871A-EC698FAFDB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02136" y="4161596"/>
                  <a:ext cx="120650" cy="177800"/>
                </a:xfrm>
                <a:custGeom>
                  <a:avLst/>
                  <a:gdLst>
                    <a:gd name="T0" fmla="*/ 8 w 16"/>
                    <a:gd name="T1" fmla="*/ 0 h 24"/>
                    <a:gd name="T2" fmla="*/ 0 w 16"/>
                    <a:gd name="T3" fmla="*/ 8 h 24"/>
                    <a:gd name="T4" fmla="*/ 3 w 16"/>
                    <a:gd name="T5" fmla="*/ 19 h 24"/>
                    <a:gd name="T6" fmla="*/ 8 w 16"/>
                    <a:gd name="T7" fmla="*/ 24 h 24"/>
                    <a:gd name="T8" fmla="*/ 13 w 16"/>
                    <a:gd name="T9" fmla="*/ 19 h 24"/>
                    <a:gd name="T10" fmla="*/ 16 w 16"/>
                    <a:gd name="T11" fmla="*/ 8 h 24"/>
                    <a:gd name="T12" fmla="*/ 8 w 16"/>
                    <a:gd name="T13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" h="24">
                      <a:moveTo>
                        <a:pt x="8" y="0"/>
                      </a:moveTo>
                      <a:cubicBezTo>
                        <a:pt x="4" y="0"/>
                        <a:pt x="0" y="4"/>
                        <a:pt x="0" y="8"/>
                      </a:cubicBezTo>
                      <a:cubicBezTo>
                        <a:pt x="0" y="10"/>
                        <a:pt x="1" y="15"/>
                        <a:pt x="3" y="19"/>
                      </a:cubicBezTo>
                      <a:cubicBezTo>
                        <a:pt x="4" y="22"/>
                        <a:pt x="5" y="24"/>
                        <a:pt x="8" y="24"/>
                      </a:cubicBezTo>
                      <a:cubicBezTo>
                        <a:pt x="11" y="24"/>
                        <a:pt x="12" y="22"/>
                        <a:pt x="13" y="19"/>
                      </a:cubicBezTo>
                      <a:cubicBezTo>
                        <a:pt x="15" y="15"/>
                        <a:pt x="16" y="10"/>
                        <a:pt x="16" y="8"/>
                      </a:cubicBezTo>
                      <a:cubicBezTo>
                        <a:pt x="16" y="4"/>
                        <a:pt x="12" y="0"/>
                        <a:pt x="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</p:grpSp>
        </p:grpSp>
      </p:grp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473D944E-9F48-4F11-A660-F27C1314A4C4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70" name="그룹 69">
              <a:extLst>
                <a:ext uri="{FF2B5EF4-FFF2-40B4-BE49-F238E27FC236}">
                  <a16:creationId xmlns:a16="http://schemas.microsoft.com/office/drawing/2014/main" id="{3EC75582-3117-46FA-A45D-F79F568D5C36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75" name="평행 사변형 74">
                <a:extLst>
                  <a:ext uri="{FF2B5EF4-FFF2-40B4-BE49-F238E27FC236}">
                    <a16:creationId xmlns:a16="http://schemas.microsoft.com/office/drawing/2014/main" id="{F79A6A38-5342-4AB4-9697-0566CB109ADD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76" name="평행 사변형 75">
                <a:extLst>
                  <a:ext uri="{FF2B5EF4-FFF2-40B4-BE49-F238E27FC236}">
                    <a16:creationId xmlns:a16="http://schemas.microsoft.com/office/drawing/2014/main" id="{1088C2E3-B57A-4784-8C07-C5A2FB2A1DF7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71" name="사각형: 둥근 모서리 70">
              <a:extLst>
                <a:ext uri="{FF2B5EF4-FFF2-40B4-BE49-F238E27FC236}">
                  <a16:creationId xmlns:a16="http://schemas.microsoft.com/office/drawing/2014/main" id="{1E41895D-DF1A-4096-938D-FFE5A3A2CCD5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B3780A6-A904-4FA5-A7A0-5D1C1C480F5F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4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C07DD27-E3D8-401D-A686-7A2149F262F2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74" name="사각형: 둥근 모서리 73">
              <a:extLst>
                <a:ext uri="{FF2B5EF4-FFF2-40B4-BE49-F238E27FC236}">
                  <a16:creationId xmlns:a16="http://schemas.microsoft.com/office/drawing/2014/main" id="{2A9D1506-B9BB-40C6-8E24-D44ABF66463C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CBA9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D9253A26-2C68-4BFB-ACFF-892D98604BDA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30</a:t>
            </a:r>
            <a:endParaRPr lang="ko-KR" altLang="en-US" sz="3600" dirty="0">
              <a:solidFill>
                <a:prstClr val="white"/>
              </a:solidFill>
              <a:latin typeface="KoPubWorld돋움체 Bold" panose="00000800000000000000" pitchFamily="2" charset="-127"/>
              <a:ea typeface="THE명품고딕EB" panose="02020603020101020101" pitchFamily="18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3C24FB90-C587-43F3-A9A9-3AB31FAED841}"/>
              </a:ext>
            </a:extLst>
          </p:cNvPr>
          <p:cNvGrpSpPr/>
          <p:nvPr/>
        </p:nvGrpSpPr>
        <p:grpSpPr>
          <a:xfrm>
            <a:off x="8894804" y="3151286"/>
            <a:ext cx="6806108" cy="10466450"/>
            <a:chOff x="8894804" y="3151286"/>
            <a:chExt cx="6806108" cy="10466450"/>
          </a:xfrm>
        </p:grpSpPr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45EC0EDE-59AB-4B1A-B623-2532A0E77495}"/>
                </a:ext>
              </a:extLst>
            </p:cNvPr>
            <p:cNvSpPr/>
            <p:nvPr/>
          </p:nvSpPr>
          <p:spPr>
            <a:xfrm>
              <a:off x="8894804" y="11654953"/>
              <a:ext cx="667214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latinLnBrk="0">
                <a:spcAft>
                  <a:spcPts val="1200"/>
                </a:spcAft>
              </a:pPr>
              <a:r>
                <a:rPr lang="ko-KR" altLang="en-US" sz="2400" b="1" kern="0" spc="-12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부패방지권익위법 제</a:t>
              </a:r>
              <a:r>
                <a:rPr lang="en-US" altLang="ko-KR" sz="2400" b="1" kern="0" spc="-12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88</a:t>
              </a:r>
              <a:r>
                <a:rPr lang="ko-KR" altLang="en-US" sz="2400" b="1" kern="0" spc="-12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조</a:t>
              </a:r>
              <a:r>
                <a:rPr lang="en-US" altLang="ko-KR" sz="2400" b="1" kern="0" spc="-12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lang="ko-KR" altLang="en-US" sz="2400" b="1" kern="0" spc="-12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공익신고자 보호법</a:t>
              </a:r>
              <a:r>
                <a:rPr lang="en-US" altLang="ko-KR" sz="2400" b="1" kern="0" spc="-12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ko-KR" altLang="en-US" sz="2400" b="1" kern="0" spc="-12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제</a:t>
              </a:r>
              <a:r>
                <a:rPr lang="en-US" altLang="ko-KR" sz="2400" b="1" kern="0" spc="-12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30</a:t>
              </a:r>
              <a:r>
                <a:rPr lang="ko-KR" altLang="en-US" sz="2400" b="1" kern="0" spc="-12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조</a:t>
              </a:r>
              <a:endParaRPr lang="en-US" altLang="ko-KR" sz="2400" b="1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55DA5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81FC6063-27CE-4AB0-B8EA-BE83F3F9011E}"/>
                </a:ext>
              </a:extLst>
            </p:cNvPr>
            <p:cNvGrpSpPr/>
            <p:nvPr/>
          </p:nvGrpSpPr>
          <p:grpSpPr>
            <a:xfrm>
              <a:off x="9439993" y="3151286"/>
              <a:ext cx="6260919" cy="10466450"/>
              <a:chOff x="9439993" y="3151286"/>
              <a:chExt cx="6260919" cy="10466450"/>
            </a:xfrm>
          </p:grpSpPr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D4FDFAC1-208A-45FB-89BE-6FDAE2718925}"/>
                  </a:ext>
                </a:extLst>
              </p:cNvPr>
              <p:cNvSpPr/>
              <p:nvPr/>
            </p:nvSpPr>
            <p:spPr>
              <a:xfrm rot="1876770">
                <a:off x="9950538" y="3151286"/>
                <a:ext cx="5750374" cy="8328876"/>
              </a:xfrm>
              <a:custGeom>
                <a:avLst/>
                <a:gdLst>
                  <a:gd name="connsiteX0" fmla="*/ 1567523 w 2875374"/>
                  <a:gd name="connsiteY0" fmla="*/ 0 h 4164709"/>
                  <a:gd name="connsiteX1" fmla="*/ 1556657 w 2875374"/>
                  <a:gd name="connsiteY1" fmla="*/ 165426 h 4164709"/>
                  <a:gd name="connsiteX2" fmla="*/ 1681747 w 2875374"/>
                  <a:gd name="connsiteY2" fmla="*/ 138461 h 4164709"/>
                  <a:gd name="connsiteX3" fmla="*/ 1632067 w 2875374"/>
                  <a:gd name="connsiteY3" fmla="*/ 227247 h 4164709"/>
                  <a:gd name="connsiteX4" fmla="*/ 1762190 w 2875374"/>
                  <a:gd name="connsiteY4" fmla="*/ 252784 h 4164709"/>
                  <a:gd name="connsiteX5" fmla="*/ 1658861 w 2875374"/>
                  <a:gd name="connsiteY5" fmla="*/ 325416 h 4164709"/>
                  <a:gd name="connsiteX6" fmla="*/ 1777082 w 2875374"/>
                  <a:gd name="connsiteY6" fmla="*/ 412866 h 4164709"/>
                  <a:gd name="connsiteX7" fmla="*/ 1636063 w 2875374"/>
                  <a:gd name="connsiteY7" fmla="*/ 402055 h 4164709"/>
                  <a:gd name="connsiteX8" fmla="*/ 1674790 w 2875374"/>
                  <a:gd name="connsiteY8" fmla="*/ 562138 h 4164709"/>
                  <a:gd name="connsiteX9" fmla="*/ 1552660 w 2875374"/>
                  <a:gd name="connsiteY9" fmla="*/ 449120 h 4164709"/>
                  <a:gd name="connsiteX10" fmla="*/ 1529774 w 2875374"/>
                  <a:gd name="connsiteY10" fmla="*/ 613148 h 4164709"/>
                  <a:gd name="connsiteX11" fmla="*/ 1495425 w 2875374"/>
                  <a:gd name="connsiteY11" fmla="*/ 549403 h 4164709"/>
                  <a:gd name="connsiteX12" fmla="*/ 1495425 w 2875374"/>
                  <a:gd name="connsiteY12" fmla="*/ 989639 h 4164709"/>
                  <a:gd name="connsiteX13" fmla="*/ 1707779 w 2875374"/>
                  <a:gd name="connsiteY13" fmla="*/ 989639 h 4164709"/>
                  <a:gd name="connsiteX14" fmla="*/ 1814817 w 2875374"/>
                  <a:gd name="connsiteY14" fmla="*/ 1096677 h 4164709"/>
                  <a:gd name="connsiteX15" fmla="*/ 1814817 w 2875374"/>
                  <a:gd name="connsiteY15" fmla="*/ 1340548 h 4164709"/>
                  <a:gd name="connsiteX16" fmla="*/ 1848285 w 2875374"/>
                  <a:gd name="connsiteY16" fmla="*/ 1348821 h 4164709"/>
                  <a:gd name="connsiteX17" fmla="*/ 2875374 w 2875374"/>
                  <a:gd name="connsiteY17" fmla="*/ 2727022 h 4164709"/>
                  <a:gd name="connsiteX18" fmla="*/ 1437687 w 2875374"/>
                  <a:gd name="connsiteY18" fmla="*/ 4164709 h 4164709"/>
                  <a:gd name="connsiteX19" fmla="*/ 0 w 2875374"/>
                  <a:gd name="connsiteY19" fmla="*/ 2727022 h 4164709"/>
                  <a:gd name="connsiteX20" fmla="*/ 1027089 w 2875374"/>
                  <a:gd name="connsiteY20" fmla="*/ 1348821 h 4164709"/>
                  <a:gd name="connsiteX21" fmla="*/ 1060556 w 2875374"/>
                  <a:gd name="connsiteY21" fmla="*/ 1340549 h 4164709"/>
                  <a:gd name="connsiteX22" fmla="*/ 1060556 w 2875374"/>
                  <a:gd name="connsiteY22" fmla="*/ 1096677 h 4164709"/>
                  <a:gd name="connsiteX23" fmla="*/ 1167594 w 2875374"/>
                  <a:gd name="connsiteY23" fmla="*/ 989639 h 4164709"/>
                  <a:gd name="connsiteX24" fmla="*/ 1419225 w 2875374"/>
                  <a:gd name="connsiteY24" fmla="*/ 989639 h 4164709"/>
                  <a:gd name="connsiteX25" fmla="*/ 1419225 w 2875374"/>
                  <a:gd name="connsiteY25" fmla="*/ 567027 h 4164709"/>
                  <a:gd name="connsiteX26" fmla="*/ 1388785 w 2875374"/>
                  <a:gd name="connsiteY26" fmla="*/ 671024 h 4164709"/>
                  <a:gd name="connsiteX27" fmla="*/ 1365987 w 2875374"/>
                  <a:gd name="connsiteY27" fmla="*/ 485467 h 4164709"/>
                  <a:gd name="connsiteX28" fmla="*/ 1278557 w 2875374"/>
                  <a:gd name="connsiteY28" fmla="*/ 547289 h 4164709"/>
                  <a:gd name="connsiteX29" fmla="*/ 1305352 w 2875374"/>
                  <a:gd name="connsiteY29" fmla="*/ 432966 h 4164709"/>
                  <a:gd name="connsiteX30" fmla="*/ 1141565 w 2875374"/>
                  <a:gd name="connsiteY30" fmla="*/ 453159 h 4164709"/>
                  <a:gd name="connsiteX31" fmla="*/ 1247766 w 2875374"/>
                  <a:gd name="connsiteY31" fmla="*/ 365801 h 4164709"/>
                  <a:gd name="connsiteX32" fmla="*/ 1137568 w 2875374"/>
                  <a:gd name="connsiteY32" fmla="*/ 267633 h 4164709"/>
                  <a:gd name="connsiteX33" fmla="*/ 1274560 w 2875374"/>
                  <a:gd name="connsiteY33" fmla="*/ 236629 h 4164709"/>
                  <a:gd name="connsiteX34" fmla="*/ 1148523 w 2875374"/>
                  <a:gd name="connsiteY34" fmla="*/ 71296 h 4164709"/>
                  <a:gd name="connsiteX35" fmla="*/ 1354056 w 2875374"/>
                  <a:gd name="connsiteY35" fmla="*/ 196337 h 4164709"/>
                  <a:gd name="connsiteX36" fmla="*/ 1384847 w 2875374"/>
                  <a:gd name="connsiteY36" fmla="*/ 71296 h 4164709"/>
                  <a:gd name="connsiteX37" fmla="*/ 1457325 w 2875374"/>
                  <a:gd name="connsiteY37" fmla="*/ 180183 h 4164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875374" h="4164709">
                    <a:moveTo>
                      <a:pt x="1567523" y="0"/>
                    </a:moveTo>
                    <a:cubicBezTo>
                      <a:pt x="1563911" y="55142"/>
                      <a:pt x="1560269" y="110284"/>
                      <a:pt x="1556657" y="165426"/>
                    </a:cubicBezTo>
                    <a:lnTo>
                      <a:pt x="1681747" y="138461"/>
                    </a:lnTo>
                    <a:lnTo>
                      <a:pt x="1632067" y="227247"/>
                    </a:lnTo>
                    <a:lnTo>
                      <a:pt x="1762190" y="252784"/>
                    </a:lnTo>
                    <a:lnTo>
                      <a:pt x="1658861" y="325416"/>
                    </a:lnTo>
                    <a:lnTo>
                      <a:pt x="1777082" y="412866"/>
                    </a:lnTo>
                    <a:lnTo>
                      <a:pt x="1636063" y="402055"/>
                    </a:lnTo>
                    <a:lnTo>
                      <a:pt x="1674790" y="562138"/>
                    </a:lnTo>
                    <a:lnTo>
                      <a:pt x="1552660" y="449120"/>
                    </a:lnTo>
                    <a:lnTo>
                      <a:pt x="1529774" y="613148"/>
                    </a:lnTo>
                    <a:lnTo>
                      <a:pt x="1495425" y="549403"/>
                    </a:lnTo>
                    <a:lnTo>
                      <a:pt x="1495425" y="989639"/>
                    </a:lnTo>
                    <a:lnTo>
                      <a:pt x="1707779" y="989639"/>
                    </a:lnTo>
                    <a:cubicBezTo>
                      <a:pt x="1766894" y="989639"/>
                      <a:pt x="1814817" y="1037562"/>
                      <a:pt x="1814817" y="1096677"/>
                    </a:cubicBezTo>
                    <a:lnTo>
                      <a:pt x="1814817" y="1340548"/>
                    </a:lnTo>
                    <a:lnTo>
                      <a:pt x="1848285" y="1348821"/>
                    </a:lnTo>
                    <a:cubicBezTo>
                      <a:pt x="2442238" y="1525510"/>
                      <a:pt x="2875374" y="2075684"/>
                      <a:pt x="2875374" y="2727022"/>
                    </a:cubicBezTo>
                    <a:cubicBezTo>
                      <a:pt x="2875374" y="3521035"/>
                      <a:pt x="2231700" y="4164709"/>
                      <a:pt x="1437687" y="4164709"/>
                    </a:cubicBezTo>
                    <a:cubicBezTo>
                      <a:pt x="643674" y="4164709"/>
                      <a:pt x="0" y="3521035"/>
                      <a:pt x="0" y="2727022"/>
                    </a:cubicBezTo>
                    <a:cubicBezTo>
                      <a:pt x="0" y="2075684"/>
                      <a:pt x="433136" y="1525510"/>
                      <a:pt x="1027089" y="1348821"/>
                    </a:cubicBezTo>
                    <a:lnTo>
                      <a:pt x="1060556" y="1340549"/>
                    </a:lnTo>
                    <a:lnTo>
                      <a:pt x="1060556" y="1096677"/>
                    </a:lnTo>
                    <a:cubicBezTo>
                      <a:pt x="1060556" y="1037562"/>
                      <a:pt x="1108479" y="989639"/>
                      <a:pt x="1167594" y="989639"/>
                    </a:cubicBezTo>
                    <a:lnTo>
                      <a:pt x="1419225" y="989639"/>
                    </a:lnTo>
                    <a:lnTo>
                      <a:pt x="1419225" y="567027"/>
                    </a:lnTo>
                    <a:lnTo>
                      <a:pt x="1388785" y="671024"/>
                    </a:lnTo>
                    <a:cubicBezTo>
                      <a:pt x="1381176" y="609172"/>
                      <a:pt x="1373596" y="547320"/>
                      <a:pt x="1365987" y="485467"/>
                    </a:cubicBezTo>
                    <a:lnTo>
                      <a:pt x="1278557" y="547289"/>
                    </a:lnTo>
                    <a:lnTo>
                      <a:pt x="1305352" y="432966"/>
                    </a:lnTo>
                    <a:lnTo>
                      <a:pt x="1141565" y="453159"/>
                    </a:lnTo>
                    <a:lnTo>
                      <a:pt x="1247766" y="365801"/>
                    </a:lnTo>
                    <a:lnTo>
                      <a:pt x="1137568" y="267633"/>
                    </a:lnTo>
                    <a:lnTo>
                      <a:pt x="1274560" y="236629"/>
                    </a:lnTo>
                    <a:lnTo>
                      <a:pt x="1148523" y="71296"/>
                    </a:lnTo>
                    <a:lnTo>
                      <a:pt x="1354056" y="196337"/>
                    </a:lnTo>
                    <a:lnTo>
                      <a:pt x="1384847" y="71296"/>
                    </a:lnTo>
                    <a:lnTo>
                      <a:pt x="1457325" y="180183"/>
                    </a:lnTo>
                    <a:close/>
                  </a:path>
                </a:pathLst>
              </a:custGeom>
              <a:solidFill>
                <a:srgbClr val="FA4655"/>
              </a:solidFill>
              <a:ln>
                <a:noFill/>
              </a:ln>
              <a:effectLst>
                <a:outerShdw blurRad="76200" dir="2700000" sy="-23000" kx="-800400" algn="bl" rotWithShape="0">
                  <a:prstClr val="black">
                    <a:alpha val="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14" name="직사각형 13">
                <a:extLst>
                  <a:ext uri="{FF2B5EF4-FFF2-40B4-BE49-F238E27FC236}">
                    <a16:creationId xmlns:a16="http://schemas.microsoft.com/office/drawing/2014/main" id="{86936BB7-7FD1-4C1D-9006-56A1A01973A8}"/>
                  </a:ext>
                </a:extLst>
              </p:cNvPr>
              <p:cNvSpPr/>
              <p:nvPr/>
            </p:nvSpPr>
            <p:spPr>
              <a:xfrm>
                <a:off x="9439993" y="7403476"/>
                <a:ext cx="5543667" cy="21544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latinLnBrk="0">
                  <a:spcAft>
                    <a:spcPts val="1200"/>
                  </a:spcAft>
                </a:pPr>
                <a:r>
                  <a:rPr lang="ko-KR" altLang="en-US" sz="38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 위반할 경우</a:t>
                </a:r>
                <a:endParaRPr lang="en-US" altLang="ko-KR" sz="3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endParaRPr>
              </a:p>
              <a:p>
                <a:pPr algn="ctr" latinLnBrk="0">
                  <a:spcAft>
                    <a:spcPts val="1200"/>
                  </a:spcAft>
                </a:pPr>
                <a:r>
                  <a:rPr lang="en-US" altLang="ko-KR" sz="38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5</a:t>
                </a:r>
                <a:r>
                  <a:rPr lang="ko-KR" altLang="en-US" sz="38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년 이하의 징역 또는 </a:t>
                </a:r>
                <a:endParaRPr lang="en-US" altLang="ko-KR" sz="38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endParaRPr>
              </a:p>
              <a:p>
                <a:pPr algn="ctr" latinLnBrk="0">
                  <a:spcAft>
                    <a:spcPts val="1200"/>
                  </a:spcAft>
                </a:pPr>
                <a:r>
                  <a:rPr lang="en-US" altLang="ko-KR" sz="38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5</a:t>
                </a:r>
                <a:r>
                  <a:rPr lang="ko-KR" altLang="en-US" sz="38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천만원 이하의 벌금형</a:t>
                </a:r>
                <a:endParaRPr lang="en-US" altLang="ko-KR" sz="38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endParaRPr>
              </a:p>
            </p:txBody>
          </p:sp>
          <p:sp>
            <p:nvSpPr>
              <p:cNvPr id="7" name="원호 6">
                <a:extLst>
                  <a:ext uri="{FF2B5EF4-FFF2-40B4-BE49-F238E27FC236}">
                    <a16:creationId xmlns:a16="http://schemas.microsoft.com/office/drawing/2014/main" id="{009D08D6-203E-4BB7-8A31-072D3DF15E21}"/>
                  </a:ext>
                </a:extLst>
              </p:cNvPr>
              <p:cNvSpPr/>
              <p:nvPr/>
            </p:nvSpPr>
            <p:spPr>
              <a:xfrm rot="15245280">
                <a:off x="8731271" y="7095180"/>
                <a:ext cx="7515243" cy="5529870"/>
              </a:xfrm>
              <a:prstGeom prst="arc">
                <a:avLst>
                  <a:gd name="adj1" fmla="val 19530096"/>
                  <a:gd name="adj2" fmla="val 0"/>
                </a:avLst>
              </a:prstGeom>
              <a:ln w="254000" cap="rnd">
                <a:solidFill>
                  <a:schemeClr val="bg1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71445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화살표: 오른쪽 115">
            <a:extLst>
              <a:ext uri="{FF2B5EF4-FFF2-40B4-BE49-F238E27FC236}">
                <a16:creationId xmlns:a16="http://schemas.microsoft.com/office/drawing/2014/main" id="{C55D3DB0-8C8F-41A4-AC63-7D1A9E2DC79F}"/>
              </a:ext>
            </a:extLst>
          </p:cNvPr>
          <p:cNvSpPr/>
          <p:nvPr/>
        </p:nvSpPr>
        <p:spPr>
          <a:xfrm>
            <a:off x="19048" y="4707980"/>
            <a:ext cx="24077634" cy="6709607"/>
          </a:xfrm>
          <a:prstGeom prst="rightArrow">
            <a:avLst>
              <a:gd name="adj1" fmla="val 70247"/>
              <a:gd name="adj2" fmla="val 25496"/>
            </a:avLst>
          </a:prstGeom>
          <a:solidFill>
            <a:srgbClr val="E9ED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7415023" y="1309079"/>
            <a:ext cx="9542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비밀보장 </a:t>
            </a:r>
            <a:r>
              <a:rPr lang="en-US" altLang="ko-KR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: </a:t>
            </a: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부패신고 사례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37674954-A12F-4BA9-87A8-F85EF967D337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CCA74C5-5502-43F4-BFC5-3FB54743F30F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16" name="그래픽 156">
              <a:extLst>
                <a:ext uri="{FF2B5EF4-FFF2-40B4-BE49-F238E27FC236}">
                  <a16:creationId xmlns:a16="http://schemas.microsoft.com/office/drawing/2014/main" id="{A3AC16F8-33A7-40D2-BBE6-D32A399C41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19" name="직각 삼각형 18">
            <a:extLst>
              <a:ext uri="{FF2B5EF4-FFF2-40B4-BE49-F238E27FC236}">
                <a16:creationId xmlns:a16="http://schemas.microsoft.com/office/drawing/2014/main" id="{AA839879-976A-4441-8659-3996D68772BF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21" name="_x35181992" descr="EMB000008b000e3">
            <a:extLst>
              <a:ext uri="{FF2B5EF4-FFF2-40B4-BE49-F238E27FC236}">
                <a16:creationId xmlns:a16="http://schemas.microsoft.com/office/drawing/2014/main" id="{A403B634-E9BA-4DA9-9C46-FAC2C0394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모서리가 둥근 직사각형 80">
            <a:extLst>
              <a:ext uri="{FF2B5EF4-FFF2-40B4-BE49-F238E27FC236}">
                <a16:creationId xmlns:a16="http://schemas.microsoft.com/office/drawing/2014/main" id="{D58540A6-18CB-48E7-96DF-3B713A802B0A}"/>
              </a:ext>
            </a:extLst>
          </p:cNvPr>
          <p:cNvSpPr/>
          <p:nvPr/>
        </p:nvSpPr>
        <p:spPr>
          <a:xfrm>
            <a:off x="6289066" y="2795599"/>
            <a:ext cx="11908273" cy="1105284"/>
          </a:xfrm>
          <a:prstGeom prst="roundRect">
            <a:avLst>
              <a:gd name="adj" fmla="val 17603"/>
            </a:avLst>
          </a:prstGeom>
          <a:noFill/>
          <a:ln>
            <a:noFill/>
          </a:ln>
        </p:spPr>
        <p:txBody>
          <a:bodyPr wrap="none" lIns="143991" rIns="143991" anchor="ctr">
            <a:noAutofit/>
          </a:bodyPr>
          <a:lstStyle/>
          <a:p>
            <a:pPr algn="ctr"/>
            <a:r>
              <a:rPr kumimoji="1" lang="en-US" altLang="ko-KR" sz="3600" b="1" spc="-3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effectLst>
                  <a:outerShdw blurRad="2667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“</a:t>
            </a:r>
            <a:r>
              <a:rPr kumimoji="1"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부당한 업무지시 등</a:t>
            </a:r>
            <a:r>
              <a:rPr kumimoji="1" lang="en-US" altLang="ko-KR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” </a:t>
            </a:r>
            <a:r>
              <a:rPr kumimoji="1"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신고 관련 비밀보장의무 위반 확인 요구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98B1C025-F577-4C6D-9C93-147C83D6CFCA}"/>
              </a:ext>
            </a:extLst>
          </p:cNvPr>
          <p:cNvGrpSpPr/>
          <p:nvPr/>
        </p:nvGrpSpPr>
        <p:grpSpPr>
          <a:xfrm>
            <a:off x="2816935" y="5102218"/>
            <a:ext cx="5497416" cy="7290673"/>
            <a:chOff x="1408559" y="2551052"/>
            <a:chExt cx="2748887" cy="3645574"/>
          </a:xfrm>
        </p:grpSpPr>
        <p:sp>
          <p:nvSpPr>
            <p:cNvPr id="68" name="평행 사변형 67">
              <a:extLst>
                <a:ext uri="{FF2B5EF4-FFF2-40B4-BE49-F238E27FC236}">
                  <a16:creationId xmlns:a16="http://schemas.microsoft.com/office/drawing/2014/main" id="{213A33E7-08CB-40AB-9B8C-FE5CD2333A2E}"/>
                </a:ext>
              </a:extLst>
            </p:cNvPr>
            <p:cNvSpPr/>
            <p:nvPr/>
          </p:nvSpPr>
          <p:spPr>
            <a:xfrm rot="16200000">
              <a:off x="2756998" y="3014298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71" name="평행 사변형 70">
              <a:extLst>
                <a:ext uri="{FF2B5EF4-FFF2-40B4-BE49-F238E27FC236}">
                  <a16:creationId xmlns:a16="http://schemas.microsoft.com/office/drawing/2014/main" id="{7ED33991-DD6C-4B2E-B25C-81B80DCBD17E}"/>
                </a:ext>
              </a:extLst>
            </p:cNvPr>
            <p:cNvSpPr/>
            <p:nvPr/>
          </p:nvSpPr>
          <p:spPr>
            <a:xfrm flipH="1">
              <a:off x="1470145" y="5484460"/>
              <a:ext cx="1908687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66" name="사각형: 둥근 모서리 32">
              <a:extLst>
                <a:ext uri="{FF2B5EF4-FFF2-40B4-BE49-F238E27FC236}">
                  <a16:creationId xmlns:a16="http://schemas.microsoft.com/office/drawing/2014/main" id="{69A0A87A-1872-4C09-A16F-2127FBD6E1D0}"/>
                </a:ext>
              </a:extLst>
            </p:cNvPr>
            <p:cNvSpPr/>
            <p:nvPr/>
          </p:nvSpPr>
          <p:spPr>
            <a:xfrm>
              <a:off x="1408559" y="2551052"/>
              <a:ext cx="1800000" cy="2947958"/>
            </a:xfrm>
            <a:prstGeom prst="roundRect">
              <a:avLst>
                <a:gd name="adj" fmla="val 8286"/>
              </a:avLst>
            </a:prstGeom>
            <a:solidFill>
              <a:schemeClr val="bg1"/>
            </a:solidFill>
            <a:ln w="38100">
              <a:solidFill>
                <a:srgbClr val="00206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84" name="직사각형 83">
              <a:extLst>
                <a:ext uri="{FF2B5EF4-FFF2-40B4-BE49-F238E27FC236}">
                  <a16:creationId xmlns:a16="http://schemas.microsoft.com/office/drawing/2014/main" id="{CD1C6213-0B20-4700-AE49-2D920A8BDE7B}"/>
                </a:ext>
              </a:extLst>
            </p:cNvPr>
            <p:cNvSpPr/>
            <p:nvPr/>
          </p:nvSpPr>
          <p:spPr>
            <a:xfrm>
              <a:off x="1408560" y="2980088"/>
              <a:ext cx="1800000" cy="877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ko-KR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A</a:t>
              </a:r>
              <a:r>
                <a:rPr lang="ko-KR" altLang="en-US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공사의 공사비를 </a:t>
              </a:r>
              <a:br>
                <a:rPr lang="en-US" altLang="ko-KR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부풀려 처리하게 하는 등 </a:t>
              </a:r>
              <a:br>
                <a:rPr lang="en-US" altLang="ko-KR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상사의 부당한 </a:t>
              </a:r>
              <a:br>
                <a:rPr lang="en-US" altLang="ko-KR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업무지시를</a:t>
              </a:r>
              <a:r>
                <a:rPr lang="en-US" altLang="ko-KR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ko-KR" altLang="en-US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</a:t>
              </a:r>
            </a:p>
          </p:txBody>
        </p:sp>
        <p:pic>
          <p:nvPicPr>
            <p:cNvPr id="175" name="그래픽 174">
              <a:extLst>
                <a:ext uri="{FF2B5EF4-FFF2-40B4-BE49-F238E27FC236}">
                  <a16:creationId xmlns:a16="http://schemas.microsoft.com/office/drawing/2014/main" id="{05E8858C-8255-4B61-AF33-DAC144EA00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248148" y="3810927"/>
              <a:ext cx="245455" cy="360000"/>
            </a:xfrm>
            <a:prstGeom prst="rect">
              <a:avLst/>
            </a:prstGeom>
          </p:spPr>
        </p:pic>
        <p:sp>
          <p:nvSpPr>
            <p:cNvPr id="179" name="사각형: 둥근 모서리 35">
              <a:extLst>
                <a:ext uri="{FF2B5EF4-FFF2-40B4-BE49-F238E27FC236}">
                  <a16:creationId xmlns:a16="http://schemas.microsoft.com/office/drawing/2014/main" id="{1946EA05-6A59-4C42-B7C2-9DD5931E3BC9}"/>
                </a:ext>
              </a:extLst>
            </p:cNvPr>
            <p:cNvSpPr/>
            <p:nvPr/>
          </p:nvSpPr>
          <p:spPr>
            <a:xfrm>
              <a:off x="1840956" y="4920534"/>
              <a:ext cx="968728" cy="254068"/>
            </a:xfrm>
            <a:prstGeom prst="roundRect">
              <a:avLst>
                <a:gd name="adj" fmla="val 23757"/>
              </a:avLst>
            </a:prstGeom>
            <a:solidFill>
              <a:srgbClr val="002060"/>
            </a:solidFill>
            <a:ln>
              <a:noFill/>
            </a:ln>
          </p:spPr>
          <p:txBody>
            <a:bodyPr wrap="none" lIns="143991" rIns="143991" rtlCol="0" anchor="ctr">
              <a:noAutofit/>
            </a:bodyPr>
            <a:lstStyle/>
            <a:p>
              <a:pPr algn="ctr" fontAlgn="base">
                <a:lnSpc>
                  <a:spcPct val="115000"/>
                </a:lnSpc>
                <a:spcBef>
                  <a:spcPct val="0"/>
                </a:spcBef>
                <a:spcAft>
                  <a:spcPts val="1500"/>
                </a:spcAft>
                <a:defRPr/>
              </a:pPr>
              <a:r>
                <a:rPr kumimoji="1" lang="ko-KR" altLang="en-US" sz="2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부패신고자</a:t>
              </a:r>
              <a:endParaRPr kumimoji="1" lang="ko-KR" altLang="en-US" sz="2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pic>
          <p:nvPicPr>
            <p:cNvPr id="180" name="그래픽 179">
              <a:extLst>
                <a:ext uri="{FF2B5EF4-FFF2-40B4-BE49-F238E27FC236}">
                  <a16:creationId xmlns:a16="http://schemas.microsoft.com/office/drawing/2014/main" id="{12EEF36E-774D-4D67-8E94-782348A93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050983" y="4370946"/>
              <a:ext cx="595431" cy="573378"/>
            </a:xfrm>
            <a:prstGeom prst="rect">
              <a:avLst/>
            </a:prstGeom>
          </p:spPr>
        </p:pic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59FEBBA9-9234-429A-A46E-C77BC9E64A99}"/>
              </a:ext>
            </a:extLst>
          </p:cNvPr>
          <p:cNvGrpSpPr/>
          <p:nvPr/>
        </p:nvGrpSpPr>
        <p:grpSpPr>
          <a:xfrm>
            <a:off x="7063851" y="5102218"/>
            <a:ext cx="5498540" cy="7290673"/>
            <a:chOff x="3532155" y="2551052"/>
            <a:chExt cx="2749449" cy="3645574"/>
          </a:xfrm>
        </p:grpSpPr>
        <p:sp>
          <p:nvSpPr>
            <p:cNvPr id="76" name="평행 사변형 75">
              <a:extLst>
                <a:ext uri="{FF2B5EF4-FFF2-40B4-BE49-F238E27FC236}">
                  <a16:creationId xmlns:a16="http://schemas.microsoft.com/office/drawing/2014/main" id="{9BC2A451-EC19-40E2-91D6-1D25823873C1}"/>
                </a:ext>
              </a:extLst>
            </p:cNvPr>
            <p:cNvSpPr/>
            <p:nvPr/>
          </p:nvSpPr>
          <p:spPr>
            <a:xfrm flipH="1">
              <a:off x="3570169" y="5484460"/>
              <a:ext cx="1908687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54" name="평행 사변형 153">
              <a:extLst>
                <a:ext uri="{FF2B5EF4-FFF2-40B4-BE49-F238E27FC236}">
                  <a16:creationId xmlns:a16="http://schemas.microsoft.com/office/drawing/2014/main" id="{4FF004DC-60AA-4C04-9B46-AD91CD969393}"/>
                </a:ext>
              </a:extLst>
            </p:cNvPr>
            <p:cNvSpPr/>
            <p:nvPr/>
          </p:nvSpPr>
          <p:spPr>
            <a:xfrm rot="16200000">
              <a:off x="4881156" y="3014298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64" name="사각형: 둥근 모서리 172">
              <a:extLst>
                <a:ext uri="{FF2B5EF4-FFF2-40B4-BE49-F238E27FC236}">
                  <a16:creationId xmlns:a16="http://schemas.microsoft.com/office/drawing/2014/main" id="{BAD86D05-1F31-4DD2-AB0F-0B9B9C756030}"/>
                </a:ext>
              </a:extLst>
            </p:cNvPr>
            <p:cNvSpPr/>
            <p:nvPr/>
          </p:nvSpPr>
          <p:spPr>
            <a:xfrm>
              <a:off x="3532155" y="2551052"/>
              <a:ext cx="1800000" cy="2947958"/>
            </a:xfrm>
            <a:prstGeom prst="roundRect">
              <a:avLst>
                <a:gd name="adj" fmla="val 6169"/>
              </a:avLst>
            </a:prstGeom>
            <a:solidFill>
              <a:schemeClr val="bg1"/>
            </a:solidFill>
            <a:ln w="38100">
              <a:solidFill>
                <a:srgbClr val="00206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31" name="직사각형 130">
              <a:extLst>
                <a:ext uri="{FF2B5EF4-FFF2-40B4-BE49-F238E27FC236}">
                  <a16:creationId xmlns:a16="http://schemas.microsoft.com/office/drawing/2014/main" id="{465B3131-0349-4BC9-BBFA-E80F15D6EF64}"/>
                </a:ext>
              </a:extLst>
            </p:cNvPr>
            <p:cNvSpPr/>
            <p:nvPr/>
          </p:nvSpPr>
          <p:spPr>
            <a:xfrm>
              <a:off x="3532155" y="2872366"/>
              <a:ext cx="1786202" cy="10849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ts val="1500"/>
                </a:spcAft>
                <a:defRPr/>
              </a:pPr>
              <a:r>
                <a:rPr lang="en-US" altLang="ko-KR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A</a:t>
              </a:r>
              <a:r>
                <a:rPr lang="ko-KR" altLang="en-US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공사에 </a:t>
              </a:r>
              <a:br>
                <a:rPr lang="en-US" altLang="ko-KR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자료요청을 하면서 </a:t>
              </a:r>
              <a:br>
                <a:rPr lang="en-US" altLang="ko-KR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부패신고자 인적사항이 </a:t>
              </a:r>
              <a:br>
                <a:rPr lang="en-US" altLang="ko-KR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포함된 진정서를 </a:t>
              </a:r>
              <a:br>
                <a:rPr lang="en-US" altLang="ko-KR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공문에 첨부</a:t>
              </a:r>
            </a:p>
          </p:txBody>
        </p:sp>
        <p:pic>
          <p:nvPicPr>
            <p:cNvPr id="176" name="그래픽 175">
              <a:extLst>
                <a:ext uri="{FF2B5EF4-FFF2-40B4-BE49-F238E27FC236}">
                  <a16:creationId xmlns:a16="http://schemas.microsoft.com/office/drawing/2014/main" id="{0DB78056-74D7-46E8-AB60-3096CB0B6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62137" y="3810927"/>
              <a:ext cx="245455" cy="360000"/>
            </a:xfrm>
            <a:prstGeom prst="rect">
              <a:avLst/>
            </a:prstGeom>
          </p:spPr>
        </p:pic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89A25201-9280-455E-A917-36325B75E75E}"/>
                </a:ext>
              </a:extLst>
            </p:cNvPr>
            <p:cNvGrpSpPr/>
            <p:nvPr/>
          </p:nvGrpSpPr>
          <p:grpSpPr>
            <a:xfrm>
              <a:off x="4236931" y="4440640"/>
              <a:ext cx="370664" cy="503622"/>
              <a:chOff x="8323574" y="1318777"/>
              <a:chExt cx="172650" cy="234580"/>
            </a:xfrm>
          </p:grpSpPr>
          <p:sp>
            <p:nvSpPr>
              <p:cNvPr id="196" name="Freeform 207">
                <a:extLst>
                  <a:ext uri="{FF2B5EF4-FFF2-40B4-BE49-F238E27FC236}">
                    <a16:creationId xmlns:a16="http://schemas.microsoft.com/office/drawing/2014/main" id="{E5C67D22-67DB-44FB-B102-FD5C45CC8E3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57353" y="1318777"/>
                <a:ext cx="103214" cy="99462"/>
              </a:xfrm>
              <a:custGeom>
                <a:avLst/>
                <a:gdLst>
                  <a:gd name="T0" fmla="*/ 14 w 27"/>
                  <a:gd name="T1" fmla="*/ 26 h 26"/>
                  <a:gd name="T2" fmla="*/ 27 w 27"/>
                  <a:gd name="T3" fmla="*/ 13 h 26"/>
                  <a:gd name="T4" fmla="*/ 14 w 27"/>
                  <a:gd name="T5" fmla="*/ 0 h 26"/>
                  <a:gd name="T6" fmla="*/ 0 w 27"/>
                  <a:gd name="T7" fmla="*/ 13 h 26"/>
                  <a:gd name="T8" fmla="*/ 14 w 27"/>
                  <a:gd name="T9" fmla="*/ 26 h 26"/>
                  <a:gd name="T10" fmla="*/ 14 w 27"/>
                  <a:gd name="T11" fmla="*/ 26 h 26"/>
                  <a:gd name="T12" fmla="*/ 14 w 27"/>
                  <a:gd name="T13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26">
                    <a:moveTo>
                      <a:pt x="14" y="26"/>
                    </a:moveTo>
                    <a:cubicBezTo>
                      <a:pt x="21" y="26"/>
                      <a:pt x="27" y="20"/>
                      <a:pt x="27" y="13"/>
                    </a:cubicBezTo>
                    <a:cubicBezTo>
                      <a:pt x="27" y="6"/>
                      <a:pt x="21" y="0"/>
                      <a:pt x="14" y="0"/>
                    </a:cubicBezTo>
                    <a:cubicBezTo>
                      <a:pt x="6" y="0"/>
                      <a:pt x="0" y="6"/>
                      <a:pt x="0" y="13"/>
                    </a:cubicBezTo>
                    <a:cubicBezTo>
                      <a:pt x="0" y="20"/>
                      <a:pt x="6" y="26"/>
                      <a:pt x="14" y="26"/>
                    </a:cubicBezTo>
                    <a:close/>
                    <a:moveTo>
                      <a:pt x="14" y="26"/>
                    </a:moveTo>
                    <a:cubicBezTo>
                      <a:pt x="14" y="26"/>
                      <a:pt x="14" y="26"/>
                      <a:pt x="14" y="26"/>
                    </a:cubicBezTo>
                  </a:path>
                </a:pathLst>
              </a:custGeom>
              <a:solidFill>
                <a:srgbClr val="2F5597"/>
              </a:solidFill>
              <a:ln>
                <a:noFill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pPr latinLnBrk="0">
                  <a:defRPr/>
                </a:pPr>
                <a:endParaRPr lang="en-US" kern="0">
                  <a:solidFill>
                    <a:prstClr val="black"/>
                  </a:solidFill>
                  <a:latin typeface="Open Sans"/>
                </a:endParaRPr>
              </a:p>
            </p:txBody>
          </p:sp>
          <p:sp>
            <p:nvSpPr>
              <p:cNvPr id="197" name="Freeform 209">
                <a:extLst>
                  <a:ext uri="{FF2B5EF4-FFF2-40B4-BE49-F238E27FC236}">
                    <a16:creationId xmlns:a16="http://schemas.microsoft.com/office/drawing/2014/main" id="{10C3461D-BCAF-4BA8-9532-1C599AC4D0E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23574" y="1433252"/>
                <a:ext cx="172650" cy="120105"/>
              </a:xfrm>
              <a:custGeom>
                <a:avLst/>
                <a:gdLst>
                  <a:gd name="T0" fmla="*/ 2 w 45"/>
                  <a:gd name="T1" fmla="*/ 31 h 31"/>
                  <a:gd name="T2" fmla="*/ 43 w 45"/>
                  <a:gd name="T3" fmla="*/ 31 h 31"/>
                  <a:gd name="T4" fmla="*/ 45 w 45"/>
                  <a:gd name="T5" fmla="*/ 29 h 31"/>
                  <a:gd name="T6" fmla="*/ 45 w 45"/>
                  <a:gd name="T7" fmla="*/ 12 h 31"/>
                  <a:gd name="T8" fmla="*/ 37 w 45"/>
                  <a:gd name="T9" fmla="*/ 1 h 31"/>
                  <a:gd name="T10" fmla="*/ 33 w 45"/>
                  <a:gd name="T11" fmla="*/ 0 h 31"/>
                  <a:gd name="T12" fmla="*/ 32 w 45"/>
                  <a:gd name="T13" fmla="*/ 1 h 31"/>
                  <a:gd name="T14" fmla="*/ 23 w 45"/>
                  <a:gd name="T15" fmla="*/ 25 h 31"/>
                  <a:gd name="T16" fmla="*/ 14 w 45"/>
                  <a:gd name="T17" fmla="*/ 1 h 31"/>
                  <a:gd name="T18" fmla="*/ 12 w 45"/>
                  <a:gd name="T19" fmla="*/ 0 h 31"/>
                  <a:gd name="T20" fmla="*/ 12 w 45"/>
                  <a:gd name="T21" fmla="*/ 0 h 31"/>
                  <a:gd name="T22" fmla="*/ 8 w 45"/>
                  <a:gd name="T23" fmla="*/ 1 h 31"/>
                  <a:gd name="T24" fmla="*/ 0 w 45"/>
                  <a:gd name="T25" fmla="*/ 12 h 31"/>
                  <a:gd name="T26" fmla="*/ 0 w 45"/>
                  <a:gd name="T27" fmla="*/ 29 h 31"/>
                  <a:gd name="T28" fmla="*/ 2 w 45"/>
                  <a:gd name="T29" fmla="*/ 31 h 31"/>
                  <a:gd name="T30" fmla="*/ 2 w 45"/>
                  <a:gd name="T31" fmla="*/ 31 h 31"/>
                  <a:gd name="T32" fmla="*/ 2 w 45"/>
                  <a:gd name="T3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5" h="31">
                    <a:moveTo>
                      <a:pt x="2" y="31"/>
                    </a:moveTo>
                    <a:cubicBezTo>
                      <a:pt x="43" y="31"/>
                      <a:pt x="43" y="31"/>
                      <a:pt x="43" y="31"/>
                    </a:cubicBezTo>
                    <a:cubicBezTo>
                      <a:pt x="44" y="31"/>
                      <a:pt x="45" y="30"/>
                      <a:pt x="45" y="29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5" y="7"/>
                      <a:pt x="42" y="3"/>
                      <a:pt x="37" y="1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3" y="0"/>
                      <a:pt x="32" y="0"/>
                      <a:pt x="32" y="1"/>
                    </a:cubicBezTo>
                    <a:cubicBezTo>
                      <a:pt x="23" y="25"/>
                      <a:pt x="23" y="25"/>
                      <a:pt x="23" y="25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0"/>
                      <a:pt x="13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4" y="3"/>
                      <a:pt x="0" y="7"/>
                      <a:pt x="0" y="12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30"/>
                      <a:pt x="1" y="31"/>
                      <a:pt x="2" y="31"/>
                    </a:cubicBezTo>
                    <a:close/>
                    <a:moveTo>
                      <a:pt x="2" y="31"/>
                    </a:moveTo>
                    <a:cubicBezTo>
                      <a:pt x="2" y="31"/>
                      <a:pt x="2" y="31"/>
                      <a:pt x="2" y="31"/>
                    </a:cubicBezTo>
                  </a:path>
                </a:pathLst>
              </a:custGeom>
              <a:solidFill>
                <a:srgbClr val="2F5597"/>
              </a:solidFill>
              <a:ln>
                <a:noFill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pPr latinLnBrk="0">
                  <a:defRPr/>
                </a:pPr>
                <a:endParaRPr lang="en-US" kern="0">
                  <a:solidFill>
                    <a:prstClr val="black"/>
                  </a:solidFill>
                  <a:latin typeface="Open Sans"/>
                </a:endParaRPr>
              </a:p>
            </p:txBody>
          </p:sp>
        </p:grpSp>
        <p:sp>
          <p:nvSpPr>
            <p:cNvPr id="198" name="사각형: 둥근 모서리 35">
              <a:extLst>
                <a:ext uri="{FF2B5EF4-FFF2-40B4-BE49-F238E27FC236}">
                  <a16:creationId xmlns:a16="http://schemas.microsoft.com/office/drawing/2014/main" id="{C81117E8-C4B0-4830-992B-FE9F81DA283F}"/>
                </a:ext>
              </a:extLst>
            </p:cNvPr>
            <p:cNvSpPr/>
            <p:nvPr/>
          </p:nvSpPr>
          <p:spPr>
            <a:xfrm>
              <a:off x="3771900" y="4920534"/>
              <a:ext cx="1309570" cy="254068"/>
            </a:xfrm>
            <a:prstGeom prst="roundRect">
              <a:avLst>
                <a:gd name="adj" fmla="val 23757"/>
              </a:avLst>
            </a:prstGeom>
            <a:solidFill>
              <a:srgbClr val="EF3C3A"/>
            </a:solidFill>
            <a:ln>
              <a:noFill/>
            </a:ln>
          </p:spPr>
          <p:txBody>
            <a:bodyPr wrap="none" lIns="143991" rIns="143991" rtlCol="0" anchor="ctr">
              <a:noAutofit/>
            </a:bodyPr>
            <a:lstStyle/>
            <a:p>
              <a:pPr algn="ctr" fontAlgn="base">
                <a:lnSpc>
                  <a:spcPct val="115000"/>
                </a:lnSpc>
                <a:spcBef>
                  <a:spcPct val="0"/>
                </a:spcBef>
                <a:spcAft>
                  <a:spcPts val="1500"/>
                </a:spcAft>
                <a:defRPr/>
              </a:pPr>
              <a:r>
                <a:rPr kumimoji="1" lang="ko-KR" altLang="en-US" sz="2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신고처리담당자</a:t>
              </a:r>
              <a:endParaRPr kumimoji="1" lang="ko-KR" altLang="en-US" sz="2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grpSp>
          <p:nvGrpSpPr>
            <p:cNvPr id="199" name="Group 291">
              <a:extLst>
                <a:ext uri="{FF2B5EF4-FFF2-40B4-BE49-F238E27FC236}">
                  <a16:creationId xmlns:a16="http://schemas.microsoft.com/office/drawing/2014/main" id="{36FBE226-8DC9-42B6-93DA-74838F8BABC4}"/>
                </a:ext>
              </a:extLst>
            </p:cNvPr>
            <p:cNvGrpSpPr/>
            <p:nvPr/>
          </p:nvGrpSpPr>
          <p:grpSpPr>
            <a:xfrm>
              <a:off x="4640700" y="4293655"/>
              <a:ext cx="285569" cy="379974"/>
              <a:chOff x="7913688" y="-280988"/>
              <a:chExt cx="1733550" cy="2306638"/>
            </a:xfrm>
            <a:solidFill>
              <a:srgbClr val="2F5597"/>
            </a:solidFill>
          </p:grpSpPr>
          <p:sp>
            <p:nvSpPr>
              <p:cNvPr id="200" name="Freeform 29">
                <a:extLst>
                  <a:ext uri="{FF2B5EF4-FFF2-40B4-BE49-F238E27FC236}">
                    <a16:creationId xmlns:a16="http://schemas.microsoft.com/office/drawing/2014/main" id="{A1133115-72B8-4E49-B199-D1E85E3987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15313" y="1317625"/>
                <a:ext cx="1155700" cy="71438"/>
              </a:xfrm>
              <a:custGeom>
                <a:avLst/>
                <a:gdLst>
                  <a:gd name="T0" fmla="*/ 9 w 306"/>
                  <a:gd name="T1" fmla="*/ 0 h 19"/>
                  <a:gd name="T2" fmla="*/ 0 w 306"/>
                  <a:gd name="T3" fmla="*/ 10 h 19"/>
                  <a:gd name="T4" fmla="*/ 9 w 306"/>
                  <a:gd name="T5" fmla="*/ 19 h 19"/>
                  <a:gd name="T6" fmla="*/ 297 w 306"/>
                  <a:gd name="T7" fmla="*/ 19 h 19"/>
                  <a:gd name="T8" fmla="*/ 306 w 306"/>
                  <a:gd name="T9" fmla="*/ 10 h 19"/>
                  <a:gd name="T10" fmla="*/ 297 w 306"/>
                  <a:gd name="T11" fmla="*/ 0 h 19"/>
                  <a:gd name="T12" fmla="*/ 9 w 306"/>
                  <a:gd name="T13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6" h="19">
                    <a:moveTo>
                      <a:pt x="9" y="0"/>
                    </a:moveTo>
                    <a:cubicBezTo>
                      <a:pt x="4" y="0"/>
                      <a:pt x="0" y="5"/>
                      <a:pt x="0" y="10"/>
                    </a:cubicBezTo>
                    <a:cubicBezTo>
                      <a:pt x="0" y="15"/>
                      <a:pt x="4" y="19"/>
                      <a:pt x="9" y="19"/>
                    </a:cubicBezTo>
                    <a:cubicBezTo>
                      <a:pt x="297" y="19"/>
                      <a:pt x="297" y="19"/>
                      <a:pt x="297" y="19"/>
                    </a:cubicBezTo>
                    <a:cubicBezTo>
                      <a:pt x="302" y="19"/>
                      <a:pt x="306" y="15"/>
                      <a:pt x="306" y="10"/>
                    </a:cubicBezTo>
                    <a:cubicBezTo>
                      <a:pt x="306" y="5"/>
                      <a:pt x="302" y="0"/>
                      <a:pt x="297" y="0"/>
                    </a:cubicBezTo>
                    <a:lnTo>
                      <a:pt x="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201" name="Freeform 30">
                <a:extLst>
                  <a:ext uri="{FF2B5EF4-FFF2-40B4-BE49-F238E27FC236}">
                    <a16:creationId xmlns:a16="http://schemas.microsoft.com/office/drawing/2014/main" id="{29C8C32F-D884-4EBF-8F46-739BC13CBF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15313" y="1535112"/>
                <a:ext cx="1155700" cy="71438"/>
              </a:xfrm>
              <a:custGeom>
                <a:avLst/>
                <a:gdLst>
                  <a:gd name="T0" fmla="*/ 297 w 306"/>
                  <a:gd name="T1" fmla="*/ 0 h 19"/>
                  <a:gd name="T2" fmla="*/ 9 w 306"/>
                  <a:gd name="T3" fmla="*/ 0 h 19"/>
                  <a:gd name="T4" fmla="*/ 0 w 306"/>
                  <a:gd name="T5" fmla="*/ 9 h 19"/>
                  <a:gd name="T6" fmla="*/ 9 w 306"/>
                  <a:gd name="T7" fmla="*/ 19 h 19"/>
                  <a:gd name="T8" fmla="*/ 297 w 306"/>
                  <a:gd name="T9" fmla="*/ 19 h 19"/>
                  <a:gd name="T10" fmla="*/ 306 w 306"/>
                  <a:gd name="T11" fmla="*/ 9 h 19"/>
                  <a:gd name="T12" fmla="*/ 297 w 306"/>
                  <a:gd name="T13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6" h="19">
                    <a:moveTo>
                      <a:pt x="297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4"/>
                      <a:pt x="0" y="9"/>
                    </a:cubicBezTo>
                    <a:cubicBezTo>
                      <a:pt x="0" y="15"/>
                      <a:pt x="4" y="19"/>
                      <a:pt x="9" y="19"/>
                    </a:cubicBezTo>
                    <a:cubicBezTo>
                      <a:pt x="297" y="19"/>
                      <a:pt x="297" y="19"/>
                      <a:pt x="297" y="19"/>
                    </a:cubicBezTo>
                    <a:cubicBezTo>
                      <a:pt x="302" y="19"/>
                      <a:pt x="306" y="15"/>
                      <a:pt x="306" y="9"/>
                    </a:cubicBezTo>
                    <a:cubicBezTo>
                      <a:pt x="306" y="4"/>
                      <a:pt x="302" y="0"/>
                      <a:pt x="29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202" name="Freeform 31">
                <a:extLst>
                  <a:ext uri="{FF2B5EF4-FFF2-40B4-BE49-F238E27FC236}">
                    <a16:creationId xmlns:a16="http://schemas.microsoft.com/office/drawing/2014/main" id="{F0402EA3-BB9D-4BD5-985F-C92FAEE127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13688" y="-280988"/>
                <a:ext cx="1733550" cy="2306638"/>
              </a:xfrm>
              <a:custGeom>
                <a:avLst/>
                <a:gdLst>
                  <a:gd name="T0" fmla="*/ 353 w 459"/>
                  <a:gd name="T1" fmla="*/ 12 h 612"/>
                  <a:gd name="T2" fmla="*/ 325 w 459"/>
                  <a:gd name="T3" fmla="*/ 0 h 612"/>
                  <a:gd name="T4" fmla="*/ 57 w 459"/>
                  <a:gd name="T5" fmla="*/ 0 h 612"/>
                  <a:gd name="T6" fmla="*/ 0 w 459"/>
                  <a:gd name="T7" fmla="*/ 57 h 612"/>
                  <a:gd name="T8" fmla="*/ 0 w 459"/>
                  <a:gd name="T9" fmla="*/ 555 h 612"/>
                  <a:gd name="T10" fmla="*/ 57 w 459"/>
                  <a:gd name="T11" fmla="*/ 612 h 612"/>
                  <a:gd name="T12" fmla="*/ 402 w 459"/>
                  <a:gd name="T13" fmla="*/ 612 h 612"/>
                  <a:gd name="T14" fmla="*/ 459 w 459"/>
                  <a:gd name="T15" fmla="*/ 555 h 612"/>
                  <a:gd name="T16" fmla="*/ 459 w 459"/>
                  <a:gd name="T17" fmla="*/ 153 h 612"/>
                  <a:gd name="T18" fmla="*/ 353 w 459"/>
                  <a:gd name="T19" fmla="*/ 12 h 612"/>
                  <a:gd name="T20" fmla="*/ 344 w 459"/>
                  <a:gd name="T21" fmla="*/ 59 h 612"/>
                  <a:gd name="T22" fmla="*/ 409 w 459"/>
                  <a:gd name="T23" fmla="*/ 134 h 612"/>
                  <a:gd name="T24" fmla="*/ 344 w 459"/>
                  <a:gd name="T25" fmla="*/ 134 h 612"/>
                  <a:gd name="T26" fmla="*/ 344 w 459"/>
                  <a:gd name="T27" fmla="*/ 59 h 612"/>
                  <a:gd name="T28" fmla="*/ 421 w 459"/>
                  <a:gd name="T29" fmla="*/ 555 h 612"/>
                  <a:gd name="T30" fmla="*/ 402 w 459"/>
                  <a:gd name="T31" fmla="*/ 574 h 612"/>
                  <a:gd name="T32" fmla="*/ 57 w 459"/>
                  <a:gd name="T33" fmla="*/ 574 h 612"/>
                  <a:gd name="T34" fmla="*/ 38 w 459"/>
                  <a:gd name="T35" fmla="*/ 555 h 612"/>
                  <a:gd name="T36" fmla="*/ 38 w 459"/>
                  <a:gd name="T37" fmla="*/ 57 h 612"/>
                  <a:gd name="T38" fmla="*/ 57 w 459"/>
                  <a:gd name="T39" fmla="*/ 38 h 612"/>
                  <a:gd name="T40" fmla="*/ 306 w 459"/>
                  <a:gd name="T41" fmla="*/ 38 h 612"/>
                  <a:gd name="T42" fmla="*/ 306 w 459"/>
                  <a:gd name="T43" fmla="*/ 172 h 612"/>
                  <a:gd name="T44" fmla="*/ 421 w 459"/>
                  <a:gd name="T45" fmla="*/ 172 h 612"/>
                  <a:gd name="T46" fmla="*/ 421 w 459"/>
                  <a:gd name="T47" fmla="*/ 555 h 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59" h="612">
                    <a:moveTo>
                      <a:pt x="353" y="12"/>
                    </a:moveTo>
                    <a:cubicBezTo>
                      <a:pt x="346" y="4"/>
                      <a:pt x="336" y="0"/>
                      <a:pt x="325" y="0"/>
                    </a:cubicBezTo>
                    <a:cubicBezTo>
                      <a:pt x="57" y="0"/>
                      <a:pt x="57" y="0"/>
                      <a:pt x="57" y="0"/>
                    </a:cubicBezTo>
                    <a:cubicBezTo>
                      <a:pt x="26" y="0"/>
                      <a:pt x="0" y="25"/>
                      <a:pt x="0" y="57"/>
                    </a:cubicBezTo>
                    <a:cubicBezTo>
                      <a:pt x="0" y="555"/>
                      <a:pt x="0" y="555"/>
                      <a:pt x="0" y="555"/>
                    </a:cubicBezTo>
                    <a:cubicBezTo>
                      <a:pt x="0" y="587"/>
                      <a:pt x="26" y="612"/>
                      <a:pt x="57" y="612"/>
                    </a:cubicBezTo>
                    <a:cubicBezTo>
                      <a:pt x="402" y="612"/>
                      <a:pt x="402" y="612"/>
                      <a:pt x="402" y="612"/>
                    </a:cubicBezTo>
                    <a:cubicBezTo>
                      <a:pt x="434" y="612"/>
                      <a:pt x="459" y="587"/>
                      <a:pt x="459" y="555"/>
                    </a:cubicBezTo>
                    <a:cubicBezTo>
                      <a:pt x="459" y="153"/>
                      <a:pt x="459" y="153"/>
                      <a:pt x="459" y="153"/>
                    </a:cubicBezTo>
                    <a:cubicBezTo>
                      <a:pt x="459" y="138"/>
                      <a:pt x="459" y="127"/>
                      <a:pt x="353" y="12"/>
                    </a:cubicBezTo>
                    <a:close/>
                    <a:moveTo>
                      <a:pt x="344" y="59"/>
                    </a:moveTo>
                    <a:cubicBezTo>
                      <a:pt x="364" y="80"/>
                      <a:pt x="392" y="113"/>
                      <a:pt x="409" y="134"/>
                    </a:cubicBezTo>
                    <a:cubicBezTo>
                      <a:pt x="344" y="134"/>
                      <a:pt x="344" y="134"/>
                      <a:pt x="344" y="134"/>
                    </a:cubicBezTo>
                    <a:lnTo>
                      <a:pt x="344" y="59"/>
                    </a:lnTo>
                    <a:close/>
                    <a:moveTo>
                      <a:pt x="421" y="555"/>
                    </a:moveTo>
                    <a:cubicBezTo>
                      <a:pt x="421" y="566"/>
                      <a:pt x="412" y="574"/>
                      <a:pt x="402" y="574"/>
                    </a:cubicBezTo>
                    <a:cubicBezTo>
                      <a:pt x="57" y="574"/>
                      <a:pt x="57" y="574"/>
                      <a:pt x="57" y="574"/>
                    </a:cubicBezTo>
                    <a:cubicBezTo>
                      <a:pt x="47" y="574"/>
                      <a:pt x="38" y="566"/>
                      <a:pt x="38" y="555"/>
                    </a:cubicBezTo>
                    <a:cubicBezTo>
                      <a:pt x="38" y="57"/>
                      <a:pt x="38" y="57"/>
                      <a:pt x="38" y="57"/>
                    </a:cubicBezTo>
                    <a:cubicBezTo>
                      <a:pt x="38" y="47"/>
                      <a:pt x="47" y="38"/>
                      <a:pt x="57" y="38"/>
                    </a:cubicBezTo>
                    <a:cubicBezTo>
                      <a:pt x="306" y="38"/>
                      <a:pt x="306" y="38"/>
                      <a:pt x="306" y="38"/>
                    </a:cubicBezTo>
                    <a:cubicBezTo>
                      <a:pt x="306" y="172"/>
                      <a:pt x="306" y="172"/>
                      <a:pt x="306" y="172"/>
                    </a:cubicBezTo>
                    <a:cubicBezTo>
                      <a:pt x="421" y="172"/>
                      <a:pt x="421" y="172"/>
                      <a:pt x="421" y="172"/>
                    </a:cubicBezTo>
                    <a:lnTo>
                      <a:pt x="421" y="55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203" name="Freeform 32">
                <a:extLst>
                  <a:ext uri="{FF2B5EF4-FFF2-40B4-BE49-F238E27FC236}">
                    <a16:creationId xmlns:a16="http://schemas.microsoft.com/office/drawing/2014/main" id="{A9ED65B7-2FA2-416B-B535-B988E473DA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9438" y="77787"/>
                <a:ext cx="725488" cy="146050"/>
              </a:xfrm>
              <a:custGeom>
                <a:avLst/>
                <a:gdLst>
                  <a:gd name="T0" fmla="*/ 19 w 192"/>
                  <a:gd name="T1" fmla="*/ 39 h 39"/>
                  <a:gd name="T2" fmla="*/ 173 w 192"/>
                  <a:gd name="T3" fmla="*/ 39 h 39"/>
                  <a:gd name="T4" fmla="*/ 192 w 192"/>
                  <a:gd name="T5" fmla="*/ 20 h 39"/>
                  <a:gd name="T6" fmla="*/ 173 w 192"/>
                  <a:gd name="T7" fmla="*/ 0 h 39"/>
                  <a:gd name="T8" fmla="*/ 19 w 192"/>
                  <a:gd name="T9" fmla="*/ 0 h 39"/>
                  <a:gd name="T10" fmla="*/ 0 w 192"/>
                  <a:gd name="T11" fmla="*/ 20 h 39"/>
                  <a:gd name="T12" fmla="*/ 19 w 192"/>
                  <a:gd name="T13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2" h="39">
                    <a:moveTo>
                      <a:pt x="19" y="39"/>
                    </a:moveTo>
                    <a:cubicBezTo>
                      <a:pt x="173" y="39"/>
                      <a:pt x="173" y="39"/>
                      <a:pt x="173" y="39"/>
                    </a:cubicBezTo>
                    <a:cubicBezTo>
                      <a:pt x="183" y="39"/>
                      <a:pt x="192" y="30"/>
                      <a:pt x="192" y="20"/>
                    </a:cubicBezTo>
                    <a:cubicBezTo>
                      <a:pt x="192" y="9"/>
                      <a:pt x="183" y="0"/>
                      <a:pt x="173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9" y="0"/>
                      <a:pt x="0" y="9"/>
                      <a:pt x="0" y="20"/>
                    </a:cubicBezTo>
                    <a:cubicBezTo>
                      <a:pt x="0" y="30"/>
                      <a:pt x="9" y="39"/>
                      <a:pt x="19" y="39"/>
                    </a:cubicBezTo>
                    <a:close/>
                  </a:path>
                </a:pathLst>
              </a:custGeom>
              <a:solidFill>
                <a:srgbClr val="EF3C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204" name="Freeform 33">
                <a:extLst>
                  <a:ext uri="{FF2B5EF4-FFF2-40B4-BE49-F238E27FC236}">
                    <a16:creationId xmlns:a16="http://schemas.microsoft.com/office/drawing/2014/main" id="{CB4D2376-99BA-46E5-ADA9-CD4EAAA5E7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9438" y="438150"/>
                <a:ext cx="725488" cy="73025"/>
              </a:xfrm>
              <a:custGeom>
                <a:avLst/>
                <a:gdLst>
                  <a:gd name="T0" fmla="*/ 10 w 192"/>
                  <a:gd name="T1" fmla="*/ 19 h 19"/>
                  <a:gd name="T2" fmla="*/ 182 w 192"/>
                  <a:gd name="T3" fmla="*/ 19 h 19"/>
                  <a:gd name="T4" fmla="*/ 192 w 192"/>
                  <a:gd name="T5" fmla="*/ 10 h 19"/>
                  <a:gd name="T6" fmla="*/ 182 w 192"/>
                  <a:gd name="T7" fmla="*/ 0 h 19"/>
                  <a:gd name="T8" fmla="*/ 10 w 192"/>
                  <a:gd name="T9" fmla="*/ 0 h 19"/>
                  <a:gd name="T10" fmla="*/ 0 w 192"/>
                  <a:gd name="T11" fmla="*/ 10 h 19"/>
                  <a:gd name="T12" fmla="*/ 10 w 192"/>
                  <a:gd name="T13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2" h="19">
                    <a:moveTo>
                      <a:pt x="10" y="19"/>
                    </a:moveTo>
                    <a:cubicBezTo>
                      <a:pt x="182" y="19"/>
                      <a:pt x="182" y="19"/>
                      <a:pt x="182" y="19"/>
                    </a:cubicBezTo>
                    <a:cubicBezTo>
                      <a:pt x="188" y="19"/>
                      <a:pt x="192" y="15"/>
                      <a:pt x="192" y="10"/>
                    </a:cubicBezTo>
                    <a:cubicBezTo>
                      <a:pt x="192" y="4"/>
                      <a:pt x="188" y="0"/>
                      <a:pt x="182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5" y="0"/>
                      <a:pt x="0" y="4"/>
                      <a:pt x="0" y="10"/>
                    </a:cubicBezTo>
                    <a:cubicBezTo>
                      <a:pt x="0" y="15"/>
                      <a:pt x="5" y="19"/>
                      <a:pt x="10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205" name="Freeform 34">
                <a:extLst>
                  <a:ext uri="{FF2B5EF4-FFF2-40B4-BE49-F238E27FC236}">
                    <a16:creationId xmlns:a16="http://schemas.microsoft.com/office/drawing/2014/main" id="{A485BB84-F9F6-49D9-9590-8761DED7C9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9438" y="657225"/>
                <a:ext cx="1160463" cy="71438"/>
              </a:xfrm>
              <a:custGeom>
                <a:avLst/>
                <a:gdLst>
                  <a:gd name="T0" fmla="*/ 0 w 307"/>
                  <a:gd name="T1" fmla="*/ 9 h 19"/>
                  <a:gd name="T2" fmla="*/ 10 w 307"/>
                  <a:gd name="T3" fmla="*/ 19 h 19"/>
                  <a:gd name="T4" fmla="*/ 297 w 307"/>
                  <a:gd name="T5" fmla="*/ 19 h 19"/>
                  <a:gd name="T6" fmla="*/ 307 w 307"/>
                  <a:gd name="T7" fmla="*/ 9 h 19"/>
                  <a:gd name="T8" fmla="*/ 297 w 307"/>
                  <a:gd name="T9" fmla="*/ 0 h 19"/>
                  <a:gd name="T10" fmla="*/ 10 w 307"/>
                  <a:gd name="T11" fmla="*/ 0 h 19"/>
                  <a:gd name="T12" fmla="*/ 0 w 307"/>
                  <a:gd name="T13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7" h="19">
                    <a:moveTo>
                      <a:pt x="0" y="9"/>
                    </a:moveTo>
                    <a:cubicBezTo>
                      <a:pt x="0" y="14"/>
                      <a:pt x="5" y="19"/>
                      <a:pt x="10" y="19"/>
                    </a:cubicBezTo>
                    <a:cubicBezTo>
                      <a:pt x="297" y="19"/>
                      <a:pt x="297" y="19"/>
                      <a:pt x="297" y="19"/>
                    </a:cubicBezTo>
                    <a:cubicBezTo>
                      <a:pt x="302" y="19"/>
                      <a:pt x="307" y="14"/>
                      <a:pt x="307" y="9"/>
                    </a:cubicBezTo>
                    <a:cubicBezTo>
                      <a:pt x="307" y="4"/>
                      <a:pt x="302" y="0"/>
                      <a:pt x="297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5" y="0"/>
                      <a:pt x="0" y="4"/>
                      <a:pt x="0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206" name="Freeform 35">
                <a:extLst>
                  <a:ext uri="{FF2B5EF4-FFF2-40B4-BE49-F238E27FC236}">
                    <a16:creationId xmlns:a16="http://schemas.microsoft.com/office/drawing/2014/main" id="{CC819BE0-DF86-4666-B9A8-62864D4BC9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9438" y="1087437"/>
                <a:ext cx="1160463" cy="74613"/>
              </a:xfrm>
              <a:custGeom>
                <a:avLst/>
                <a:gdLst>
                  <a:gd name="T0" fmla="*/ 297 w 307"/>
                  <a:gd name="T1" fmla="*/ 20 h 20"/>
                  <a:gd name="T2" fmla="*/ 307 w 307"/>
                  <a:gd name="T3" fmla="*/ 10 h 20"/>
                  <a:gd name="T4" fmla="*/ 297 w 307"/>
                  <a:gd name="T5" fmla="*/ 0 h 20"/>
                  <a:gd name="T6" fmla="*/ 10 w 307"/>
                  <a:gd name="T7" fmla="*/ 0 h 20"/>
                  <a:gd name="T8" fmla="*/ 0 w 307"/>
                  <a:gd name="T9" fmla="*/ 10 h 20"/>
                  <a:gd name="T10" fmla="*/ 10 w 307"/>
                  <a:gd name="T11" fmla="*/ 20 h 20"/>
                  <a:gd name="T12" fmla="*/ 297 w 307"/>
                  <a:gd name="T13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7" h="20">
                    <a:moveTo>
                      <a:pt x="297" y="20"/>
                    </a:moveTo>
                    <a:cubicBezTo>
                      <a:pt x="302" y="20"/>
                      <a:pt x="307" y="15"/>
                      <a:pt x="307" y="10"/>
                    </a:cubicBezTo>
                    <a:cubicBezTo>
                      <a:pt x="307" y="5"/>
                      <a:pt x="302" y="0"/>
                      <a:pt x="297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5" y="0"/>
                      <a:pt x="0" y="5"/>
                      <a:pt x="0" y="10"/>
                    </a:cubicBezTo>
                    <a:cubicBezTo>
                      <a:pt x="0" y="15"/>
                      <a:pt x="5" y="20"/>
                      <a:pt x="10" y="20"/>
                    </a:cubicBezTo>
                    <a:lnTo>
                      <a:pt x="297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207" name="Freeform 36">
                <a:extLst>
                  <a:ext uri="{FF2B5EF4-FFF2-40B4-BE49-F238E27FC236}">
                    <a16:creationId xmlns:a16="http://schemas.microsoft.com/office/drawing/2014/main" id="{0F90B7F0-DB90-439B-95AC-5C69B3B3A0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9438" y="871537"/>
                <a:ext cx="1089025" cy="73025"/>
              </a:xfrm>
              <a:custGeom>
                <a:avLst/>
                <a:gdLst>
                  <a:gd name="T0" fmla="*/ 10 w 288"/>
                  <a:gd name="T1" fmla="*/ 19 h 19"/>
                  <a:gd name="T2" fmla="*/ 278 w 288"/>
                  <a:gd name="T3" fmla="*/ 19 h 19"/>
                  <a:gd name="T4" fmla="*/ 288 w 288"/>
                  <a:gd name="T5" fmla="*/ 10 h 19"/>
                  <a:gd name="T6" fmla="*/ 278 w 288"/>
                  <a:gd name="T7" fmla="*/ 0 h 19"/>
                  <a:gd name="T8" fmla="*/ 10 w 288"/>
                  <a:gd name="T9" fmla="*/ 0 h 19"/>
                  <a:gd name="T10" fmla="*/ 0 w 288"/>
                  <a:gd name="T11" fmla="*/ 10 h 19"/>
                  <a:gd name="T12" fmla="*/ 10 w 288"/>
                  <a:gd name="T13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9">
                    <a:moveTo>
                      <a:pt x="10" y="19"/>
                    </a:moveTo>
                    <a:cubicBezTo>
                      <a:pt x="278" y="19"/>
                      <a:pt x="278" y="19"/>
                      <a:pt x="278" y="19"/>
                    </a:cubicBezTo>
                    <a:cubicBezTo>
                      <a:pt x="283" y="19"/>
                      <a:pt x="288" y="15"/>
                      <a:pt x="288" y="10"/>
                    </a:cubicBezTo>
                    <a:cubicBezTo>
                      <a:pt x="288" y="4"/>
                      <a:pt x="283" y="0"/>
                      <a:pt x="278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5" y="0"/>
                      <a:pt x="0" y="4"/>
                      <a:pt x="0" y="10"/>
                    </a:cubicBezTo>
                    <a:cubicBezTo>
                      <a:pt x="0" y="15"/>
                      <a:pt x="5" y="19"/>
                      <a:pt x="10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</p:grp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CBF4E3E0-E101-4321-A4DF-C0B4929446FA}"/>
              </a:ext>
            </a:extLst>
          </p:cNvPr>
          <p:cNvGrpSpPr/>
          <p:nvPr/>
        </p:nvGrpSpPr>
        <p:grpSpPr>
          <a:xfrm>
            <a:off x="11250382" y="5102218"/>
            <a:ext cx="5504128" cy="7290673"/>
            <a:chOff x="5625557" y="2551052"/>
            <a:chExt cx="2752243" cy="3645574"/>
          </a:xfrm>
        </p:grpSpPr>
        <p:sp>
          <p:nvSpPr>
            <p:cNvPr id="75" name="평행 사변형 74">
              <a:extLst>
                <a:ext uri="{FF2B5EF4-FFF2-40B4-BE49-F238E27FC236}">
                  <a16:creationId xmlns:a16="http://schemas.microsoft.com/office/drawing/2014/main" id="{4EFEE7CB-CC49-4EEB-8F72-A013714FA664}"/>
                </a:ext>
              </a:extLst>
            </p:cNvPr>
            <p:cNvSpPr/>
            <p:nvPr/>
          </p:nvSpPr>
          <p:spPr>
            <a:xfrm rot="16200000">
              <a:off x="6977352" y="3014298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78" name="평행 사변형 177">
              <a:extLst>
                <a:ext uri="{FF2B5EF4-FFF2-40B4-BE49-F238E27FC236}">
                  <a16:creationId xmlns:a16="http://schemas.microsoft.com/office/drawing/2014/main" id="{16C376BD-7C63-41DB-8C3D-B363D9F361FF}"/>
                </a:ext>
              </a:extLst>
            </p:cNvPr>
            <p:cNvSpPr/>
            <p:nvPr/>
          </p:nvSpPr>
          <p:spPr>
            <a:xfrm flipH="1">
              <a:off x="5681875" y="5484460"/>
              <a:ext cx="1908687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32" name="사각형: 둥근 모서리 172">
              <a:extLst>
                <a:ext uri="{FF2B5EF4-FFF2-40B4-BE49-F238E27FC236}">
                  <a16:creationId xmlns:a16="http://schemas.microsoft.com/office/drawing/2014/main" id="{B9D51D45-58B1-4E72-91B7-DA0AD7952253}"/>
                </a:ext>
              </a:extLst>
            </p:cNvPr>
            <p:cNvSpPr/>
            <p:nvPr/>
          </p:nvSpPr>
          <p:spPr>
            <a:xfrm>
              <a:off x="5625557" y="2551052"/>
              <a:ext cx="1800000" cy="2947958"/>
            </a:xfrm>
            <a:prstGeom prst="roundRect">
              <a:avLst>
                <a:gd name="adj" fmla="val 6169"/>
              </a:avLst>
            </a:prstGeom>
            <a:solidFill>
              <a:schemeClr val="bg1"/>
            </a:solidFill>
            <a:ln w="38100">
              <a:solidFill>
                <a:srgbClr val="00206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33" name="직사각형 132">
              <a:extLst>
                <a:ext uri="{FF2B5EF4-FFF2-40B4-BE49-F238E27FC236}">
                  <a16:creationId xmlns:a16="http://schemas.microsoft.com/office/drawing/2014/main" id="{DF1B7468-A1E8-4BB7-AB30-E6735E4EC5C6}"/>
                </a:ext>
              </a:extLst>
            </p:cNvPr>
            <p:cNvSpPr/>
            <p:nvPr/>
          </p:nvSpPr>
          <p:spPr>
            <a:xfrm>
              <a:off x="5625557" y="3087809"/>
              <a:ext cx="1807338" cy="6694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신고처리 담당자의</a:t>
              </a:r>
              <a:br>
                <a:rPr lang="en-US" altLang="ko-KR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비밀보장의무 위반 </a:t>
              </a:r>
              <a:br>
                <a:rPr lang="en-US" altLang="ko-KR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spc="-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확인을 요구</a:t>
              </a:r>
            </a:p>
          </p:txBody>
        </p:sp>
        <p:pic>
          <p:nvPicPr>
            <p:cNvPr id="177" name="그래픽 176">
              <a:extLst>
                <a:ext uri="{FF2B5EF4-FFF2-40B4-BE49-F238E27FC236}">
                  <a16:creationId xmlns:a16="http://schemas.microsoft.com/office/drawing/2014/main" id="{A9E888C0-E3A5-4E42-BDFB-CC03BCCFA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6676" y="3810927"/>
              <a:ext cx="245455" cy="360000"/>
            </a:xfrm>
            <a:prstGeom prst="rect">
              <a:avLst/>
            </a:prstGeom>
          </p:spPr>
        </p:pic>
        <p:grpSp>
          <p:nvGrpSpPr>
            <p:cNvPr id="190" name="그룹 189">
              <a:extLst>
                <a:ext uri="{FF2B5EF4-FFF2-40B4-BE49-F238E27FC236}">
                  <a16:creationId xmlns:a16="http://schemas.microsoft.com/office/drawing/2014/main" id="{E5111789-DC6E-4BF8-919B-425A42BB402E}"/>
                </a:ext>
              </a:extLst>
            </p:cNvPr>
            <p:cNvGrpSpPr/>
            <p:nvPr/>
          </p:nvGrpSpPr>
          <p:grpSpPr>
            <a:xfrm>
              <a:off x="6260450" y="4337815"/>
              <a:ext cx="572973" cy="589397"/>
              <a:chOff x="6184250" y="4207811"/>
              <a:chExt cx="680836" cy="700352"/>
            </a:xfrm>
          </p:grpSpPr>
          <p:grpSp>
            <p:nvGrpSpPr>
              <p:cNvPr id="191" name="그룹 190">
                <a:extLst>
                  <a:ext uri="{FF2B5EF4-FFF2-40B4-BE49-F238E27FC236}">
                    <a16:creationId xmlns:a16="http://schemas.microsoft.com/office/drawing/2014/main" id="{7840FCFF-F6D1-4948-9DAF-A1BF1FC02C6F}"/>
                  </a:ext>
                </a:extLst>
              </p:cNvPr>
              <p:cNvGrpSpPr/>
              <p:nvPr/>
            </p:nvGrpSpPr>
            <p:grpSpPr>
              <a:xfrm>
                <a:off x="6184250" y="4369260"/>
                <a:ext cx="680836" cy="538903"/>
                <a:chOff x="8699752" y="584348"/>
                <a:chExt cx="680836" cy="538903"/>
              </a:xfrm>
            </p:grpSpPr>
            <p:sp>
              <p:nvSpPr>
                <p:cNvPr id="193" name="Freeform 169">
                  <a:extLst>
                    <a:ext uri="{FF2B5EF4-FFF2-40B4-BE49-F238E27FC236}">
                      <a16:creationId xmlns:a16="http://schemas.microsoft.com/office/drawing/2014/main" id="{9EE3715F-66EE-4310-B2DB-5B34F33A55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51553" y="584348"/>
                  <a:ext cx="176752" cy="180040"/>
                </a:xfrm>
                <a:custGeom>
                  <a:avLst/>
                  <a:gdLst>
                    <a:gd name="T0" fmla="*/ 645 w 1290"/>
                    <a:gd name="T1" fmla="*/ 0 h 1315"/>
                    <a:gd name="T2" fmla="*/ 732 w 1290"/>
                    <a:gd name="T3" fmla="*/ 8 h 1315"/>
                    <a:gd name="T4" fmla="*/ 817 w 1290"/>
                    <a:gd name="T5" fmla="*/ 25 h 1315"/>
                    <a:gd name="T6" fmla="*/ 896 w 1290"/>
                    <a:gd name="T7" fmla="*/ 54 h 1315"/>
                    <a:gd name="T8" fmla="*/ 971 w 1290"/>
                    <a:gd name="T9" fmla="*/ 93 h 1315"/>
                    <a:gd name="T10" fmla="*/ 1039 w 1290"/>
                    <a:gd name="T11" fmla="*/ 141 h 1315"/>
                    <a:gd name="T12" fmla="*/ 1101 w 1290"/>
                    <a:gd name="T13" fmla="*/ 197 h 1315"/>
                    <a:gd name="T14" fmla="*/ 1155 w 1290"/>
                    <a:gd name="T15" fmla="*/ 259 h 1315"/>
                    <a:gd name="T16" fmla="*/ 1201 w 1290"/>
                    <a:gd name="T17" fmla="*/ 328 h 1315"/>
                    <a:gd name="T18" fmla="*/ 1240 w 1290"/>
                    <a:gd name="T19" fmla="*/ 403 h 1315"/>
                    <a:gd name="T20" fmla="*/ 1267 w 1290"/>
                    <a:gd name="T21" fmla="*/ 485 h 1315"/>
                    <a:gd name="T22" fmla="*/ 1284 w 1290"/>
                    <a:gd name="T23" fmla="*/ 570 h 1315"/>
                    <a:gd name="T24" fmla="*/ 1290 w 1290"/>
                    <a:gd name="T25" fmla="*/ 656 h 1315"/>
                    <a:gd name="T26" fmla="*/ 1284 w 1290"/>
                    <a:gd name="T27" fmla="*/ 745 h 1315"/>
                    <a:gd name="T28" fmla="*/ 1267 w 1290"/>
                    <a:gd name="T29" fmla="*/ 830 h 1315"/>
                    <a:gd name="T30" fmla="*/ 1240 w 1290"/>
                    <a:gd name="T31" fmla="*/ 909 h 1315"/>
                    <a:gd name="T32" fmla="*/ 1201 w 1290"/>
                    <a:gd name="T33" fmla="*/ 985 h 1315"/>
                    <a:gd name="T34" fmla="*/ 1155 w 1290"/>
                    <a:gd name="T35" fmla="*/ 1054 h 1315"/>
                    <a:gd name="T36" fmla="*/ 1101 w 1290"/>
                    <a:gd name="T37" fmla="*/ 1118 h 1315"/>
                    <a:gd name="T38" fmla="*/ 1039 w 1290"/>
                    <a:gd name="T39" fmla="*/ 1174 h 1315"/>
                    <a:gd name="T40" fmla="*/ 971 w 1290"/>
                    <a:gd name="T41" fmla="*/ 1220 h 1315"/>
                    <a:gd name="T42" fmla="*/ 896 w 1290"/>
                    <a:gd name="T43" fmla="*/ 1259 h 1315"/>
                    <a:gd name="T44" fmla="*/ 817 w 1290"/>
                    <a:gd name="T45" fmla="*/ 1288 h 1315"/>
                    <a:gd name="T46" fmla="*/ 732 w 1290"/>
                    <a:gd name="T47" fmla="*/ 1307 h 1315"/>
                    <a:gd name="T48" fmla="*/ 645 w 1290"/>
                    <a:gd name="T49" fmla="*/ 1315 h 1315"/>
                    <a:gd name="T50" fmla="*/ 556 w 1290"/>
                    <a:gd name="T51" fmla="*/ 1307 h 1315"/>
                    <a:gd name="T52" fmla="*/ 473 w 1290"/>
                    <a:gd name="T53" fmla="*/ 1288 h 1315"/>
                    <a:gd name="T54" fmla="*/ 394 w 1290"/>
                    <a:gd name="T55" fmla="*/ 1259 h 1315"/>
                    <a:gd name="T56" fmla="*/ 319 w 1290"/>
                    <a:gd name="T57" fmla="*/ 1220 h 1315"/>
                    <a:gd name="T58" fmla="*/ 251 w 1290"/>
                    <a:gd name="T59" fmla="*/ 1174 h 1315"/>
                    <a:gd name="T60" fmla="*/ 189 w 1290"/>
                    <a:gd name="T61" fmla="*/ 1118 h 1315"/>
                    <a:gd name="T62" fmla="*/ 133 w 1290"/>
                    <a:gd name="T63" fmla="*/ 1054 h 1315"/>
                    <a:gd name="T64" fmla="*/ 87 w 1290"/>
                    <a:gd name="T65" fmla="*/ 985 h 1315"/>
                    <a:gd name="T66" fmla="*/ 50 w 1290"/>
                    <a:gd name="T67" fmla="*/ 909 h 1315"/>
                    <a:gd name="T68" fmla="*/ 23 w 1290"/>
                    <a:gd name="T69" fmla="*/ 830 h 1315"/>
                    <a:gd name="T70" fmla="*/ 6 w 1290"/>
                    <a:gd name="T71" fmla="*/ 745 h 1315"/>
                    <a:gd name="T72" fmla="*/ 0 w 1290"/>
                    <a:gd name="T73" fmla="*/ 656 h 1315"/>
                    <a:gd name="T74" fmla="*/ 6 w 1290"/>
                    <a:gd name="T75" fmla="*/ 570 h 1315"/>
                    <a:gd name="T76" fmla="*/ 23 w 1290"/>
                    <a:gd name="T77" fmla="*/ 485 h 1315"/>
                    <a:gd name="T78" fmla="*/ 50 w 1290"/>
                    <a:gd name="T79" fmla="*/ 403 h 1315"/>
                    <a:gd name="T80" fmla="*/ 87 w 1290"/>
                    <a:gd name="T81" fmla="*/ 328 h 1315"/>
                    <a:gd name="T82" fmla="*/ 133 w 1290"/>
                    <a:gd name="T83" fmla="*/ 259 h 1315"/>
                    <a:gd name="T84" fmla="*/ 189 w 1290"/>
                    <a:gd name="T85" fmla="*/ 197 h 1315"/>
                    <a:gd name="T86" fmla="*/ 251 w 1290"/>
                    <a:gd name="T87" fmla="*/ 141 h 1315"/>
                    <a:gd name="T88" fmla="*/ 319 w 1290"/>
                    <a:gd name="T89" fmla="*/ 93 h 1315"/>
                    <a:gd name="T90" fmla="*/ 394 w 1290"/>
                    <a:gd name="T91" fmla="*/ 54 h 1315"/>
                    <a:gd name="T92" fmla="*/ 473 w 1290"/>
                    <a:gd name="T93" fmla="*/ 25 h 1315"/>
                    <a:gd name="T94" fmla="*/ 556 w 1290"/>
                    <a:gd name="T95" fmla="*/ 8 h 1315"/>
                    <a:gd name="T96" fmla="*/ 645 w 1290"/>
                    <a:gd name="T97" fmla="*/ 0 h 13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90" h="1315">
                      <a:moveTo>
                        <a:pt x="645" y="0"/>
                      </a:moveTo>
                      <a:lnTo>
                        <a:pt x="732" y="8"/>
                      </a:lnTo>
                      <a:lnTo>
                        <a:pt x="817" y="25"/>
                      </a:lnTo>
                      <a:lnTo>
                        <a:pt x="896" y="54"/>
                      </a:lnTo>
                      <a:lnTo>
                        <a:pt x="971" y="93"/>
                      </a:lnTo>
                      <a:lnTo>
                        <a:pt x="1039" y="141"/>
                      </a:lnTo>
                      <a:lnTo>
                        <a:pt x="1101" y="197"/>
                      </a:lnTo>
                      <a:lnTo>
                        <a:pt x="1155" y="259"/>
                      </a:lnTo>
                      <a:lnTo>
                        <a:pt x="1201" y="328"/>
                      </a:lnTo>
                      <a:lnTo>
                        <a:pt x="1240" y="403"/>
                      </a:lnTo>
                      <a:lnTo>
                        <a:pt x="1267" y="485"/>
                      </a:lnTo>
                      <a:lnTo>
                        <a:pt x="1284" y="570"/>
                      </a:lnTo>
                      <a:lnTo>
                        <a:pt x="1290" y="656"/>
                      </a:lnTo>
                      <a:lnTo>
                        <a:pt x="1284" y="745"/>
                      </a:lnTo>
                      <a:lnTo>
                        <a:pt x="1267" y="830"/>
                      </a:lnTo>
                      <a:lnTo>
                        <a:pt x="1240" y="909"/>
                      </a:lnTo>
                      <a:lnTo>
                        <a:pt x="1201" y="985"/>
                      </a:lnTo>
                      <a:lnTo>
                        <a:pt x="1155" y="1054"/>
                      </a:lnTo>
                      <a:lnTo>
                        <a:pt x="1101" y="1118"/>
                      </a:lnTo>
                      <a:lnTo>
                        <a:pt x="1039" y="1174"/>
                      </a:lnTo>
                      <a:lnTo>
                        <a:pt x="971" y="1220"/>
                      </a:lnTo>
                      <a:lnTo>
                        <a:pt x="896" y="1259"/>
                      </a:lnTo>
                      <a:lnTo>
                        <a:pt x="817" y="1288"/>
                      </a:lnTo>
                      <a:lnTo>
                        <a:pt x="732" y="1307"/>
                      </a:lnTo>
                      <a:lnTo>
                        <a:pt x="645" y="1315"/>
                      </a:lnTo>
                      <a:lnTo>
                        <a:pt x="556" y="1307"/>
                      </a:lnTo>
                      <a:lnTo>
                        <a:pt x="473" y="1288"/>
                      </a:lnTo>
                      <a:lnTo>
                        <a:pt x="394" y="1259"/>
                      </a:lnTo>
                      <a:lnTo>
                        <a:pt x="319" y="1220"/>
                      </a:lnTo>
                      <a:lnTo>
                        <a:pt x="251" y="1174"/>
                      </a:lnTo>
                      <a:lnTo>
                        <a:pt x="189" y="1118"/>
                      </a:lnTo>
                      <a:lnTo>
                        <a:pt x="133" y="1054"/>
                      </a:lnTo>
                      <a:lnTo>
                        <a:pt x="87" y="985"/>
                      </a:lnTo>
                      <a:lnTo>
                        <a:pt x="50" y="909"/>
                      </a:lnTo>
                      <a:lnTo>
                        <a:pt x="23" y="830"/>
                      </a:lnTo>
                      <a:lnTo>
                        <a:pt x="6" y="745"/>
                      </a:lnTo>
                      <a:lnTo>
                        <a:pt x="0" y="656"/>
                      </a:lnTo>
                      <a:lnTo>
                        <a:pt x="6" y="570"/>
                      </a:lnTo>
                      <a:lnTo>
                        <a:pt x="23" y="485"/>
                      </a:lnTo>
                      <a:lnTo>
                        <a:pt x="50" y="403"/>
                      </a:lnTo>
                      <a:lnTo>
                        <a:pt x="87" y="328"/>
                      </a:lnTo>
                      <a:lnTo>
                        <a:pt x="133" y="259"/>
                      </a:lnTo>
                      <a:lnTo>
                        <a:pt x="189" y="197"/>
                      </a:lnTo>
                      <a:lnTo>
                        <a:pt x="251" y="141"/>
                      </a:lnTo>
                      <a:lnTo>
                        <a:pt x="319" y="93"/>
                      </a:lnTo>
                      <a:lnTo>
                        <a:pt x="394" y="54"/>
                      </a:lnTo>
                      <a:lnTo>
                        <a:pt x="473" y="25"/>
                      </a:lnTo>
                      <a:lnTo>
                        <a:pt x="556" y="8"/>
                      </a:lnTo>
                      <a:lnTo>
                        <a:pt x="645" y="0"/>
                      </a:lnTo>
                      <a:close/>
                    </a:path>
                  </a:pathLst>
                </a:custGeom>
                <a:solidFill>
                  <a:srgbClr val="2F5597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pPr latinLnBrk="0">
                    <a:defRPr/>
                  </a:pPr>
                  <a:endParaRPr lang="en-US" kern="0" dirty="0">
                    <a:solidFill>
                      <a:prstClr val="black"/>
                    </a:solidFill>
                    <a:latin typeface="Open Sans"/>
                  </a:endParaRPr>
                </a:p>
              </p:txBody>
            </p:sp>
            <p:sp>
              <p:nvSpPr>
                <p:cNvPr id="194" name="자유형: 도형 193">
                  <a:extLst>
                    <a:ext uri="{FF2B5EF4-FFF2-40B4-BE49-F238E27FC236}">
                      <a16:creationId xmlns:a16="http://schemas.microsoft.com/office/drawing/2014/main" id="{95547327-9E10-4AF2-810B-B8828A1F36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699752" y="771090"/>
                  <a:ext cx="680836" cy="352161"/>
                </a:xfrm>
                <a:custGeom>
                  <a:avLst/>
                  <a:gdLst>
                    <a:gd name="connsiteX0" fmla="*/ 311300 w 680836"/>
                    <a:gd name="connsiteY0" fmla="*/ 0 h 352161"/>
                    <a:gd name="connsiteX1" fmla="*/ 311653 w 680836"/>
                    <a:gd name="connsiteY1" fmla="*/ 0 h 352161"/>
                    <a:gd name="connsiteX2" fmla="*/ 339536 w 680836"/>
                    <a:gd name="connsiteY2" fmla="*/ 29274 h 352161"/>
                    <a:gd name="connsiteX3" fmla="*/ 340594 w 680836"/>
                    <a:gd name="connsiteY3" fmla="*/ 28216 h 352161"/>
                    <a:gd name="connsiteX4" fmla="*/ 311300 w 680836"/>
                    <a:gd name="connsiteY4" fmla="*/ 220610 h 352161"/>
                    <a:gd name="connsiteX5" fmla="*/ 339183 w 680836"/>
                    <a:gd name="connsiteY5" fmla="*/ 258701 h 352161"/>
                    <a:gd name="connsiteX6" fmla="*/ 339889 w 680836"/>
                    <a:gd name="connsiteY6" fmla="*/ 258701 h 352161"/>
                    <a:gd name="connsiteX7" fmla="*/ 340594 w 680836"/>
                    <a:gd name="connsiteY7" fmla="*/ 257643 h 352161"/>
                    <a:gd name="connsiteX8" fmla="*/ 341300 w 680836"/>
                    <a:gd name="connsiteY8" fmla="*/ 258701 h 352161"/>
                    <a:gd name="connsiteX9" fmla="*/ 342006 w 680836"/>
                    <a:gd name="connsiteY9" fmla="*/ 258701 h 352161"/>
                    <a:gd name="connsiteX10" fmla="*/ 369889 w 680836"/>
                    <a:gd name="connsiteY10" fmla="*/ 220610 h 352161"/>
                    <a:gd name="connsiteX11" fmla="*/ 340594 w 680836"/>
                    <a:gd name="connsiteY11" fmla="*/ 28216 h 352161"/>
                    <a:gd name="connsiteX12" fmla="*/ 341653 w 680836"/>
                    <a:gd name="connsiteY12" fmla="*/ 29274 h 352161"/>
                    <a:gd name="connsiteX13" fmla="*/ 369536 w 680836"/>
                    <a:gd name="connsiteY13" fmla="*/ 0 h 352161"/>
                    <a:gd name="connsiteX14" fmla="*/ 369889 w 680836"/>
                    <a:gd name="connsiteY14" fmla="*/ 0 h 352161"/>
                    <a:gd name="connsiteX15" fmla="*/ 382772 w 680836"/>
                    <a:gd name="connsiteY15" fmla="*/ 4056 h 352161"/>
                    <a:gd name="connsiteX16" fmla="*/ 394772 w 680836"/>
                    <a:gd name="connsiteY16" fmla="*/ 9523 h 352161"/>
                    <a:gd name="connsiteX17" fmla="*/ 406419 w 680836"/>
                    <a:gd name="connsiteY17" fmla="*/ 16224 h 352161"/>
                    <a:gd name="connsiteX18" fmla="*/ 417537 w 680836"/>
                    <a:gd name="connsiteY18" fmla="*/ 24160 h 352161"/>
                    <a:gd name="connsiteX19" fmla="*/ 428831 w 680836"/>
                    <a:gd name="connsiteY19" fmla="*/ 33330 h 352161"/>
                    <a:gd name="connsiteX20" fmla="*/ 440126 w 680836"/>
                    <a:gd name="connsiteY20" fmla="*/ 43558 h 352161"/>
                    <a:gd name="connsiteX21" fmla="*/ 455126 w 680836"/>
                    <a:gd name="connsiteY21" fmla="*/ 59253 h 352161"/>
                    <a:gd name="connsiteX22" fmla="*/ 469773 w 680836"/>
                    <a:gd name="connsiteY22" fmla="*/ 76182 h 352161"/>
                    <a:gd name="connsiteX23" fmla="*/ 483715 w 680836"/>
                    <a:gd name="connsiteY23" fmla="*/ 94522 h 352161"/>
                    <a:gd name="connsiteX24" fmla="*/ 497303 w 680836"/>
                    <a:gd name="connsiteY24" fmla="*/ 113391 h 352161"/>
                    <a:gd name="connsiteX25" fmla="*/ 509833 w 680836"/>
                    <a:gd name="connsiteY25" fmla="*/ 132084 h 352161"/>
                    <a:gd name="connsiteX26" fmla="*/ 522186 w 680836"/>
                    <a:gd name="connsiteY26" fmla="*/ 150071 h 352161"/>
                    <a:gd name="connsiteX27" fmla="*/ 526245 w 680836"/>
                    <a:gd name="connsiteY27" fmla="*/ 156596 h 352161"/>
                    <a:gd name="connsiteX28" fmla="*/ 530657 w 680836"/>
                    <a:gd name="connsiteY28" fmla="*/ 162944 h 352161"/>
                    <a:gd name="connsiteX29" fmla="*/ 535069 w 680836"/>
                    <a:gd name="connsiteY29" fmla="*/ 169469 h 352161"/>
                    <a:gd name="connsiteX30" fmla="*/ 539128 w 680836"/>
                    <a:gd name="connsiteY30" fmla="*/ 175641 h 352161"/>
                    <a:gd name="connsiteX31" fmla="*/ 543010 w 680836"/>
                    <a:gd name="connsiteY31" fmla="*/ 180756 h 352161"/>
                    <a:gd name="connsiteX32" fmla="*/ 550775 w 680836"/>
                    <a:gd name="connsiteY32" fmla="*/ 181461 h 352161"/>
                    <a:gd name="connsiteX33" fmla="*/ 560657 w 680836"/>
                    <a:gd name="connsiteY33" fmla="*/ 182166 h 352161"/>
                    <a:gd name="connsiteX34" fmla="*/ 571599 w 680836"/>
                    <a:gd name="connsiteY34" fmla="*/ 182695 h 352161"/>
                    <a:gd name="connsiteX35" fmla="*/ 583775 w 680836"/>
                    <a:gd name="connsiteY35" fmla="*/ 183401 h 352161"/>
                    <a:gd name="connsiteX36" fmla="*/ 596834 w 680836"/>
                    <a:gd name="connsiteY36" fmla="*/ 183753 h 352161"/>
                    <a:gd name="connsiteX37" fmla="*/ 610070 w 680836"/>
                    <a:gd name="connsiteY37" fmla="*/ 184106 h 352161"/>
                    <a:gd name="connsiteX38" fmla="*/ 623306 w 680836"/>
                    <a:gd name="connsiteY38" fmla="*/ 184459 h 352161"/>
                    <a:gd name="connsiteX39" fmla="*/ 636012 w 680836"/>
                    <a:gd name="connsiteY39" fmla="*/ 184459 h 352161"/>
                    <a:gd name="connsiteX40" fmla="*/ 645188 w 680836"/>
                    <a:gd name="connsiteY40" fmla="*/ 185517 h 352161"/>
                    <a:gd name="connsiteX41" fmla="*/ 653659 w 680836"/>
                    <a:gd name="connsiteY41" fmla="*/ 187809 h 352161"/>
                    <a:gd name="connsiteX42" fmla="*/ 661247 w 680836"/>
                    <a:gd name="connsiteY42" fmla="*/ 192394 h 352161"/>
                    <a:gd name="connsiteX43" fmla="*/ 667953 w 680836"/>
                    <a:gd name="connsiteY43" fmla="*/ 197685 h 352161"/>
                    <a:gd name="connsiteX44" fmla="*/ 673424 w 680836"/>
                    <a:gd name="connsiteY44" fmla="*/ 204210 h 352161"/>
                    <a:gd name="connsiteX45" fmla="*/ 677483 w 680836"/>
                    <a:gd name="connsiteY45" fmla="*/ 212145 h 352161"/>
                    <a:gd name="connsiteX46" fmla="*/ 680307 w 680836"/>
                    <a:gd name="connsiteY46" fmla="*/ 220610 h 352161"/>
                    <a:gd name="connsiteX47" fmla="*/ 680836 w 680836"/>
                    <a:gd name="connsiteY47" fmla="*/ 229427 h 352161"/>
                    <a:gd name="connsiteX48" fmla="*/ 680307 w 680836"/>
                    <a:gd name="connsiteY48" fmla="*/ 238597 h 352161"/>
                    <a:gd name="connsiteX49" fmla="*/ 677483 w 680836"/>
                    <a:gd name="connsiteY49" fmla="*/ 247062 h 352161"/>
                    <a:gd name="connsiteX50" fmla="*/ 673424 w 680836"/>
                    <a:gd name="connsiteY50" fmla="*/ 254645 h 352161"/>
                    <a:gd name="connsiteX51" fmla="*/ 667953 w 680836"/>
                    <a:gd name="connsiteY51" fmla="*/ 261522 h 352161"/>
                    <a:gd name="connsiteX52" fmla="*/ 661247 w 680836"/>
                    <a:gd name="connsiteY52" fmla="*/ 266813 h 352161"/>
                    <a:gd name="connsiteX53" fmla="*/ 653659 w 680836"/>
                    <a:gd name="connsiteY53" fmla="*/ 271045 h 352161"/>
                    <a:gd name="connsiteX54" fmla="*/ 645188 w 680836"/>
                    <a:gd name="connsiteY54" fmla="*/ 273690 h 352161"/>
                    <a:gd name="connsiteX55" fmla="*/ 636012 w 680836"/>
                    <a:gd name="connsiteY55" fmla="*/ 274396 h 352161"/>
                    <a:gd name="connsiteX56" fmla="*/ 615188 w 680836"/>
                    <a:gd name="connsiteY56" fmla="*/ 274396 h 352161"/>
                    <a:gd name="connsiteX57" fmla="*/ 596834 w 680836"/>
                    <a:gd name="connsiteY57" fmla="*/ 274043 h 352161"/>
                    <a:gd name="connsiteX58" fmla="*/ 580422 w 680836"/>
                    <a:gd name="connsiteY58" fmla="*/ 273338 h 352161"/>
                    <a:gd name="connsiteX59" fmla="*/ 566481 w 680836"/>
                    <a:gd name="connsiteY59" fmla="*/ 272632 h 352161"/>
                    <a:gd name="connsiteX60" fmla="*/ 553775 w 680836"/>
                    <a:gd name="connsiteY60" fmla="*/ 271927 h 352161"/>
                    <a:gd name="connsiteX61" fmla="*/ 543363 w 680836"/>
                    <a:gd name="connsiteY61" fmla="*/ 271045 h 352161"/>
                    <a:gd name="connsiteX62" fmla="*/ 534010 w 680836"/>
                    <a:gd name="connsiteY62" fmla="*/ 269987 h 352161"/>
                    <a:gd name="connsiteX63" fmla="*/ 526245 w 680836"/>
                    <a:gd name="connsiteY63" fmla="*/ 268929 h 352161"/>
                    <a:gd name="connsiteX64" fmla="*/ 519715 w 680836"/>
                    <a:gd name="connsiteY64" fmla="*/ 267871 h 352161"/>
                    <a:gd name="connsiteX65" fmla="*/ 514598 w 680836"/>
                    <a:gd name="connsiteY65" fmla="*/ 266813 h 352161"/>
                    <a:gd name="connsiteX66" fmla="*/ 510186 w 680836"/>
                    <a:gd name="connsiteY66" fmla="*/ 265931 h 352161"/>
                    <a:gd name="connsiteX67" fmla="*/ 506833 w 680836"/>
                    <a:gd name="connsiteY67" fmla="*/ 264873 h 352161"/>
                    <a:gd name="connsiteX68" fmla="*/ 504539 w 680836"/>
                    <a:gd name="connsiteY68" fmla="*/ 263815 h 352161"/>
                    <a:gd name="connsiteX69" fmla="*/ 502421 w 680836"/>
                    <a:gd name="connsiteY69" fmla="*/ 263109 h 352161"/>
                    <a:gd name="connsiteX70" fmla="*/ 500656 w 680836"/>
                    <a:gd name="connsiteY70" fmla="*/ 262051 h 352161"/>
                    <a:gd name="connsiteX71" fmla="*/ 494833 w 680836"/>
                    <a:gd name="connsiteY71" fmla="*/ 259053 h 352161"/>
                    <a:gd name="connsiteX72" fmla="*/ 489185 w 680836"/>
                    <a:gd name="connsiteY72" fmla="*/ 254998 h 352161"/>
                    <a:gd name="connsiteX73" fmla="*/ 483715 w 680836"/>
                    <a:gd name="connsiteY73" fmla="*/ 250236 h 352161"/>
                    <a:gd name="connsiteX74" fmla="*/ 478597 w 680836"/>
                    <a:gd name="connsiteY74" fmla="*/ 244064 h 352161"/>
                    <a:gd name="connsiteX75" fmla="*/ 472773 w 680836"/>
                    <a:gd name="connsiteY75" fmla="*/ 237186 h 352161"/>
                    <a:gd name="connsiteX76" fmla="*/ 466950 w 680836"/>
                    <a:gd name="connsiteY76" fmla="*/ 229075 h 352161"/>
                    <a:gd name="connsiteX77" fmla="*/ 460244 w 680836"/>
                    <a:gd name="connsiteY77" fmla="*/ 219552 h 352161"/>
                    <a:gd name="connsiteX78" fmla="*/ 460244 w 680836"/>
                    <a:gd name="connsiteY78" fmla="*/ 352161 h 352161"/>
                    <a:gd name="connsiteX79" fmla="*/ 220592 w 680836"/>
                    <a:gd name="connsiteY79" fmla="*/ 352161 h 352161"/>
                    <a:gd name="connsiteX80" fmla="*/ 220592 w 680836"/>
                    <a:gd name="connsiteY80" fmla="*/ 219552 h 352161"/>
                    <a:gd name="connsiteX81" fmla="*/ 214239 w 680836"/>
                    <a:gd name="connsiteY81" fmla="*/ 229075 h 352161"/>
                    <a:gd name="connsiteX82" fmla="*/ 208416 w 680836"/>
                    <a:gd name="connsiteY82" fmla="*/ 237186 h 352161"/>
                    <a:gd name="connsiteX83" fmla="*/ 202592 w 680836"/>
                    <a:gd name="connsiteY83" fmla="*/ 244064 h 352161"/>
                    <a:gd name="connsiteX84" fmla="*/ 197121 w 680836"/>
                    <a:gd name="connsiteY84" fmla="*/ 250236 h 352161"/>
                    <a:gd name="connsiteX85" fmla="*/ 192004 w 680836"/>
                    <a:gd name="connsiteY85" fmla="*/ 254998 h 352161"/>
                    <a:gd name="connsiteX86" fmla="*/ 186356 w 680836"/>
                    <a:gd name="connsiteY86" fmla="*/ 259053 h 352161"/>
                    <a:gd name="connsiteX87" fmla="*/ 180533 w 680836"/>
                    <a:gd name="connsiteY87" fmla="*/ 262051 h 352161"/>
                    <a:gd name="connsiteX88" fmla="*/ 178768 w 680836"/>
                    <a:gd name="connsiteY88" fmla="*/ 263109 h 352161"/>
                    <a:gd name="connsiteX89" fmla="*/ 176650 w 680836"/>
                    <a:gd name="connsiteY89" fmla="*/ 263815 h 352161"/>
                    <a:gd name="connsiteX90" fmla="*/ 174003 w 680836"/>
                    <a:gd name="connsiteY90" fmla="*/ 264873 h 352161"/>
                    <a:gd name="connsiteX91" fmla="*/ 171003 w 680836"/>
                    <a:gd name="connsiteY91" fmla="*/ 265931 h 352161"/>
                    <a:gd name="connsiteX92" fmla="*/ 166591 w 680836"/>
                    <a:gd name="connsiteY92" fmla="*/ 266813 h 352161"/>
                    <a:gd name="connsiteX93" fmla="*/ 161474 w 680836"/>
                    <a:gd name="connsiteY93" fmla="*/ 267871 h 352161"/>
                    <a:gd name="connsiteX94" fmla="*/ 154944 w 680836"/>
                    <a:gd name="connsiteY94" fmla="*/ 268929 h 352161"/>
                    <a:gd name="connsiteX95" fmla="*/ 147179 w 680836"/>
                    <a:gd name="connsiteY95" fmla="*/ 269987 h 352161"/>
                    <a:gd name="connsiteX96" fmla="*/ 137826 w 680836"/>
                    <a:gd name="connsiteY96" fmla="*/ 271045 h 352161"/>
                    <a:gd name="connsiteX97" fmla="*/ 127414 w 680836"/>
                    <a:gd name="connsiteY97" fmla="*/ 271927 h 352161"/>
                    <a:gd name="connsiteX98" fmla="*/ 114708 w 680836"/>
                    <a:gd name="connsiteY98" fmla="*/ 272632 h 352161"/>
                    <a:gd name="connsiteX99" fmla="*/ 100414 w 680836"/>
                    <a:gd name="connsiteY99" fmla="*/ 273338 h 352161"/>
                    <a:gd name="connsiteX100" fmla="*/ 84002 w 680836"/>
                    <a:gd name="connsiteY100" fmla="*/ 274043 h 352161"/>
                    <a:gd name="connsiteX101" fmla="*/ 65648 w 680836"/>
                    <a:gd name="connsiteY101" fmla="*/ 274396 h 352161"/>
                    <a:gd name="connsiteX102" fmla="*/ 45177 w 680836"/>
                    <a:gd name="connsiteY102" fmla="*/ 274396 h 352161"/>
                    <a:gd name="connsiteX103" fmla="*/ 44824 w 680836"/>
                    <a:gd name="connsiteY103" fmla="*/ 274396 h 352161"/>
                    <a:gd name="connsiteX104" fmla="*/ 36001 w 680836"/>
                    <a:gd name="connsiteY104" fmla="*/ 273690 h 352161"/>
                    <a:gd name="connsiteX105" fmla="*/ 27530 w 680836"/>
                    <a:gd name="connsiteY105" fmla="*/ 271045 h 352161"/>
                    <a:gd name="connsiteX106" fmla="*/ 19942 w 680836"/>
                    <a:gd name="connsiteY106" fmla="*/ 266813 h 352161"/>
                    <a:gd name="connsiteX107" fmla="*/ 13236 w 680836"/>
                    <a:gd name="connsiteY107" fmla="*/ 261522 h 352161"/>
                    <a:gd name="connsiteX108" fmla="*/ 7765 w 680836"/>
                    <a:gd name="connsiteY108" fmla="*/ 254645 h 352161"/>
                    <a:gd name="connsiteX109" fmla="*/ 3706 w 680836"/>
                    <a:gd name="connsiteY109" fmla="*/ 247062 h 352161"/>
                    <a:gd name="connsiteX110" fmla="*/ 882 w 680836"/>
                    <a:gd name="connsiteY110" fmla="*/ 238597 h 352161"/>
                    <a:gd name="connsiteX111" fmla="*/ 0 w 680836"/>
                    <a:gd name="connsiteY111" fmla="*/ 229427 h 352161"/>
                    <a:gd name="connsiteX112" fmla="*/ 882 w 680836"/>
                    <a:gd name="connsiteY112" fmla="*/ 220610 h 352161"/>
                    <a:gd name="connsiteX113" fmla="*/ 3706 w 680836"/>
                    <a:gd name="connsiteY113" fmla="*/ 212145 h 352161"/>
                    <a:gd name="connsiteX114" fmla="*/ 7765 w 680836"/>
                    <a:gd name="connsiteY114" fmla="*/ 204210 h 352161"/>
                    <a:gd name="connsiteX115" fmla="*/ 13236 w 680836"/>
                    <a:gd name="connsiteY115" fmla="*/ 197685 h 352161"/>
                    <a:gd name="connsiteX116" fmla="*/ 19765 w 680836"/>
                    <a:gd name="connsiteY116" fmla="*/ 192394 h 352161"/>
                    <a:gd name="connsiteX117" fmla="*/ 27530 w 680836"/>
                    <a:gd name="connsiteY117" fmla="*/ 187809 h 352161"/>
                    <a:gd name="connsiteX118" fmla="*/ 36001 w 680836"/>
                    <a:gd name="connsiteY118" fmla="*/ 185517 h 352161"/>
                    <a:gd name="connsiteX119" fmla="*/ 44824 w 680836"/>
                    <a:gd name="connsiteY119" fmla="*/ 184459 h 352161"/>
                    <a:gd name="connsiteX120" fmla="*/ 57883 w 680836"/>
                    <a:gd name="connsiteY120" fmla="*/ 184459 h 352161"/>
                    <a:gd name="connsiteX121" fmla="*/ 71119 w 680836"/>
                    <a:gd name="connsiteY121" fmla="*/ 184106 h 352161"/>
                    <a:gd name="connsiteX122" fmla="*/ 84354 w 680836"/>
                    <a:gd name="connsiteY122" fmla="*/ 183753 h 352161"/>
                    <a:gd name="connsiteX123" fmla="*/ 97414 w 680836"/>
                    <a:gd name="connsiteY123" fmla="*/ 183401 h 352161"/>
                    <a:gd name="connsiteX124" fmla="*/ 109237 w 680836"/>
                    <a:gd name="connsiteY124" fmla="*/ 182695 h 352161"/>
                    <a:gd name="connsiteX125" fmla="*/ 120532 w 680836"/>
                    <a:gd name="connsiteY125" fmla="*/ 182166 h 352161"/>
                    <a:gd name="connsiteX126" fmla="*/ 130414 w 680836"/>
                    <a:gd name="connsiteY126" fmla="*/ 181461 h 352161"/>
                    <a:gd name="connsiteX127" fmla="*/ 138179 w 680836"/>
                    <a:gd name="connsiteY127" fmla="*/ 180756 h 352161"/>
                    <a:gd name="connsiteX128" fmla="*/ 142061 w 680836"/>
                    <a:gd name="connsiteY128" fmla="*/ 175641 h 352161"/>
                    <a:gd name="connsiteX129" fmla="*/ 146120 w 680836"/>
                    <a:gd name="connsiteY129" fmla="*/ 169469 h 352161"/>
                    <a:gd name="connsiteX130" fmla="*/ 150532 w 680836"/>
                    <a:gd name="connsiteY130" fmla="*/ 162944 h 352161"/>
                    <a:gd name="connsiteX131" fmla="*/ 154944 w 680836"/>
                    <a:gd name="connsiteY131" fmla="*/ 156596 h 352161"/>
                    <a:gd name="connsiteX132" fmla="*/ 159003 w 680836"/>
                    <a:gd name="connsiteY132" fmla="*/ 150071 h 352161"/>
                    <a:gd name="connsiteX133" fmla="*/ 171003 w 680836"/>
                    <a:gd name="connsiteY133" fmla="*/ 132084 h 352161"/>
                    <a:gd name="connsiteX134" fmla="*/ 183886 w 680836"/>
                    <a:gd name="connsiteY134" fmla="*/ 113391 h 352161"/>
                    <a:gd name="connsiteX135" fmla="*/ 197474 w 680836"/>
                    <a:gd name="connsiteY135" fmla="*/ 94522 h 352161"/>
                    <a:gd name="connsiteX136" fmla="*/ 211416 w 680836"/>
                    <a:gd name="connsiteY136" fmla="*/ 76182 h 352161"/>
                    <a:gd name="connsiteX137" fmla="*/ 226063 w 680836"/>
                    <a:gd name="connsiteY137" fmla="*/ 59253 h 352161"/>
                    <a:gd name="connsiteX138" fmla="*/ 241063 w 680836"/>
                    <a:gd name="connsiteY138" fmla="*/ 43558 h 352161"/>
                    <a:gd name="connsiteX139" fmla="*/ 252358 w 680836"/>
                    <a:gd name="connsiteY139" fmla="*/ 33330 h 352161"/>
                    <a:gd name="connsiteX140" fmla="*/ 263652 w 680836"/>
                    <a:gd name="connsiteY140" fmla="*/ 24160 h 352161"/>
                    <a:gd name="connsiteX141" fmla="*/ 274770 w 680836"/>
                    <a:gd name="connsiteY141" fmla="*/ 16224 h 352161"/>
                    <a:gd name="connsiteX142" fmla="*/ 286064 w 680836"/>
                    <a:gd name="connsiteY142" fmla="*/ 9523 h 352161"/>
                    <a:gd name="connsiteX143" fmla="*/ 298417 w 680836"/>
                    <a:gd name="connsiteY143" fmla="*/ 4056 h 3521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</a:cxnLst>
                  <a:rect l="l" t="t" r="r" b="b"/>
                  <a:pathLst>
                    <a:path w="680836" h="352161">
                      <a:moveTo>
                        <a:pt x="311300" y="0"/>
                      </a:moveTo>
                      <a:lnTo>
                        <a:pt x="311653" y="0"/>
                      </a:lnTo>
                      <a:lnTo>
                        <a:pt x="339536" y="29274"/>
                      </a:lnTo>
                      <a:lnTo>
                        <a:pt x="340594" y="28216"/>
                      </a:lnTo>
                      <a:lnTo>
                        <a:pt x="311300" y="220610"/>
                      </a:lnTo>
                      <a:lnTo>
                        <a:pt x="339183" y="258701"/>
                      </a:lnTo>
                      <a:lnTo>
                        <a:pt x="339889" y="258701"/>
                      </a:lnTo>
                      <a:lnTo>
                        <a:pt x="340594" y="257643"/>
                      </a:lnTo>
                      <a:lnTo>
                        <a:pt x="341300" y="258701"/>
                      </a:lnTo>
                      <a:lnTo>
                        <a:pt x="342006" y="258701"/>
                      </a:lnTo>
                      <a:lnTo>
                        <a:pt x="369889" y="220610"/>
                      </a:lnTo>
                      <a:lnTo>
                        <a:pt x="340594" y="28216"/>
                      </a:lnTo>
                      <a:lnTo>
                        <a:pt x="341653" y="29274"/>
                      </a:lnTo>
                      <a:lnTo>
                        <a:pt x="369536" y="0"/>
                      </a:lnTo>
                      <a:lnTo>
                        <a:pt x="369889" y="0"/>
                      </a:lnTo>
                      <a:lnTo>
                        <a:pt x="382772" y="4056"/>
                      </a:lnTo>
                      <a:lnTo>
                        <a:pt x="394772" y="9523"/>
                      </a:lnTo>
                      <a:lnTo>
                        <a:pt x="406419" y="16224"/>
                      </a:lnTo>
                      <a:lnTo>
                        <a:pt x="417537" y="24160"/>
                      </a:lnTo>
                      <a:lnTo>
                        <a:pt x="428831" y="33330"/>
                      </a:lnTo>
                      <a:lnTo>
                        <a:pt x="440126" y="43558"/>
                      </a:lnTo>
                      <a:lnTo>
                        <a:pt x="455126" y="59253"/>
                      </a:lnTo>
                      <a:lnTo>
                        <a:pt x="469773" y="76182"/>
                      </a:lnTo>
                      <a:lnTo>
                        <a:pt x="483715" y="94522"/>
                      </a:lnTo>
                      <a:lnTo>
                        <a:pt x="497303" y="113391"/>
                      </a:lnTo>
                      <a:lnTo>
                        <a:pt x="509833" y="132084"/>
                      </a:lnTo>
                      <a:lnTo>
                        <a:pt x="522186" y="150071"/>
                      </a:lnTo>
                      <a:lnTo>
                        <a:pt x="526245" y="156596"/>
                      </a:lnTo>
                      <a:lnTo>
                        <a:pt x="530657" y="162944"/>
                      </a:lnTo>
                      <a:lnTo>
                        <a:pt x="535069" y="169469"/>
                      </a:lnTo>
                      <a:lnTo>
                        <a:pt x="539128" y="175641"/>
                      </a:lnTo>
                      <a:lnTo>
                        <a:pt x="543010" y="180756"/>
                      </a:lnTo>
                      <a:lnTo>
                        <a:pt x="550775" y="181461"/>
                      </a:lnTo>
                      <a:lnTo>
                        <a:pt x="560657" y="182166"/>
                      </a:lnTo>
                      <a:lnTo>
                        <a:pt x="571599" y="182695"/>
                      </a:lnTo>
                      <a:lnTo>
                        <a:pt x="583775" y="183401"/>
                      </a:lnTo>
                      <a:lnTo>
                        <a:pt x="596834" y="183753"/>
                      </a:lnTo>
                      <a:lnTo>
                        <a:pt x="610070" y="184106"/>
                      </a:lnTo>
                      <a:lnTo>
                        <a:pt x="623306" y="184459"/>
                      </a:lnTo>
                      <a:lnTo>
                        <a:pt x="636012" y="184459"/>
                      </a:lnTo>
                      <a:lnTo>
                        <a:pt x="645188" y="185517"/>
                      </a:lnTo>
                      <a:lnTo>
                        <a:pt x="653659" y="187809"/>
                      </a:lnTo>
                      <a:lnTo>
                        <a:pt x="661247" y="192394"/>
                      </a:lnTo>
                      <a:lnTo>
                        <a:pt x="667953" y="197685"/>
                      </a:lnTo>
                      <a:lnTo>
                        <a:pt x="673424" y="204210"/>
                      </a:lnTo>
                      <a:lnTo>
                        <a:pt x="677483" y="212145"/>
                      </a:lnTo>
                      <a:lnTo>
                        <a:pt x="680307" y="220610"/>
                      </a:lnTo>
                      <a:lnTo>
                        <a:pt x="680836" y="229427"/>
                      </a:lnTo>
                      <a:lnTo>
                        <a:pt x="680307" y="238597"/>
                      </a:lnTo>
                      <a:lnTo>
                        <a:pt x="677483" y="247062"/>
                      </a:lnTo>
                      <a:lnTo>
                        <a:pt x="673424" y="254645"/>
                      </a:lnTo>
                      <a:lnTo>
                        <a:pt x="667953" y="261522"/>
                      </a:lnTo>
                      <a:lnTo>
                        <a:pt x="661247" y="266813"/>
                      </a:lnTo>
                      <a:lnTo>
                        <a:pt x="653659" y="271045"/>
                      </a:lnTo>
                      <a:lnTo>
                        <a:pt x="645188" y="273690"/>
                      </a:lnTo>
                      <a:lnTo>
                        <a:pt x="636012" y="274396"/>
                      </a:lnTo>
                      <a:lnTo>
                        <a:pt x="615188" y="274396"/>
                      </a:lnTo>
                      <a:lnTo>
                        <a:pt x="596834" y="274043"/>
                      </a:lnTo>
                      <a:lnTo>
                        <a:pt x="580422" y="273338"/>
                      </a:lnTo>
                      <a:lnTo>
                        <a:pt x="566481" y="272632"/>
                      </a:lnTo>
                      <a:lnTo>
                        <a:pt x="553775" y="271927"/>
                      </a:lnTo>
                      <a:lnTo>
                        <a:pt x="543363" y="271045"/>
                      </a:lnTo>
                      <a:lnTo>
                        <a:pt x="534010" y="269987"/>
                      </a:lnTo>
                      <a:lnTo>
                        <a:pt x="526245" y="268929"/>
                      </a:lnTo>
                      <a:lnTo>
                        <a:pt x="519715" y="267871"/>
                      </a:lnTo>
                      <a:lnTo>
                        <a:pt x="514598" y="266813"/>
                      </a:lnTo>
                      <a:lnTo>
                        <a:pt x="510186" y="265931"/>
                      </a:lnTo>
                      <a:lnTo>
                        <a:pt x="506833" y="264873"/>
                      </a:lnTo>
                      <a:lnTo>
                        <a:pt x="504539" y="263815"/>
                      </a:lnTo>
                      <a:lnTo>
                        <a:pt x="502421" y="263109"/>
                      </a:lnTo>
                      <a:lnTo>
                        <a:pt x="500656" y="262051"/>
                      </a:lnTo>
                      <a:lnTo>
                        <a:pt x="494833" y="259053"/>
                      </a:lnTo>
                      <a:lnTo>
                        <a:pt x="489185" y="254998"/>
                      </a:lnTo>
                      <a:lnTo>
                        <a:pt x="483715" y="250236"/>
                      </a:lnTo>
                      <a:lnTo>
                        <a:pt x="478597" y="244064"/>
                      </a:lnTo>
                      <a:lnTo>
                        <a:pt x="472773" y="237186"/>
                      </a:lnTo>
                      <a:lnTo>
                        <a:pt x="466950" y="229075"/>
                      </a:lnTo>
                      <a:lnTo>
                        <a:pt x="460244" y="219552"/>
                      </a:lnTo>
                      <a:lnTo>
                        <a:pt x="460244" y="352161"/>
                      </a:lnTo>
                      <a:lnTo>
                        <a:pt x="220592" y="352161"/>
                      </a:lnTo>
                      <a:lnTo>
                        <a:pt x="220592" y="219552"/>
                      </a:lnTo>
                      <a:lnTo>
                        <a:pt x="214239" y="229075"/>
                      </a:lnTo>
                      <a:lnTo>
                        <a:pt x="208416" y="237186"/>
                      </a:lnTo>
                      <a:lnTo>
                        <a:pt x="202592" y="244064"/>
                      </a:lnTo>
                      <a:lnTo>
                        <a:pt x="197121" y="250236"/>
                      </a:lnTo>
                      <a:lnTo>
                        <a:pt x="192004" y="254998"/>
                      </a:lnTo>
                      <a:lnTo>
                        <a:pt x="186356" y="259053"/>
                      </a:lnTo>
                      <a:lnTo>
                        <a:pt x="180533" y="262051"/>
                      </a:lnTo>
                      <a:lnTo>
                        <a:pt x="178768" y="263109"/>
                      </a:lnTo>
                      <a:lnTo>
                        <a:pt x="176650" y="263815"/>
                      </a:lnTo>
                      <a:lnTo>
                        <a:pt x="174003" y="264873"/>
                      </a:lnTo>
                      <a:lnTo>
                        <a:pt x="171003" y="265931"/>
                      </a:lnTo>
                      <a:lnTo>
                        <a:pt x="166591" y="266813"/>
                      </a:lnTo>
                      <a:lnTo>
                        <a:pt x="161474" y="267871"/>
                      </a:lnTo>
                      <a:lnTo>
                        <a:pt x="154944" y="268929"/>
                      </a:lnTo>
                      <a:lnTo>
                        <a:pt x="147179" y="269987"/>
                      </a:lnTo>
                      <a:lnTo>
                        <a:pt x="137826" y="271045"/>
                      </a:lnTo>
                      <a:lnTo>
                        <a:pt x="127414" y="271927"/>
                      </a:lnTo>
                      <a:lnTo>
                        <a:pt x="114708" y="272632"/>
                      </a:lnTo>
                      <a:lnTo>
                        <a:pt x="100414" y="273338"/>
                      </a:lnTo>
                      <a:lnTo>
                        <a:pt x="84002" y="274043"/>
                      </a:lnTo>
                      <a:lnTo>
                        <a:pt x="65648" y="274396"/>
                      </a:lnTo>
                      <a:lnTo>
                        <a:pt x="45177" y="274396"/>
                      </a:lnTo>
                      <a:lnTo>
                        <a:pt x="44824" y="274396"/>
                      </a:lnTo>
                      <a:lnTo>
                        <a:pt x="36001" y="273690"/>
                      </a:lnTo>
                      <a:lnTo>
                        <a:pt x="27530" y="271045"/>
                      </a:lnTo>
                      <a:lnTo>
                        <a:pt x="19942" y="266813"/>
                      </a:lnTo>
                      <a:lnTo>
                        <a:pt x="13236" y="261522"/>
                      </a:lnTo>
                      <a:lnTo>
                        <a:pt x="7765" y="254645"/>
                      </a:lnTo>
                      <a:lnTo>
                        <a:pt x="3706" y="247062"/>
                      </a:lnTo>
                      <a:lnTo>
                        <a:pt x="882" y="238597"/>
                      </a:lnTo>
                      <a:lnTo>
                        <a:pt x="0" y="229427"/>
                      </a:lnTo>
                      <a:lnTo>
                        <a:pt x="882" y="220610"/>
                      </a:lnTo>
                      <a:lnTo>
                        <a:pt x="3706" y="212145"/>
                      </a:lnTo>
                      <a:lnTo>
                        <a:pt x="7765" y="204210"/>
                      </a:lnTo>
                      <a:lnTo>
                        <a:pt x="13236" y="197685"/>
                      </a:lnTo>
                      <a:lnTo>
                        <a:pt x="19765" y="192394"/>
                      </a:lnTo>
                      <a:lnTo>
                        <a:pt x="27530" y="187809"/>
                      </a:lnTo>
                      <a:lnTo>
                        <a:pt x="36001" y="185517"/>
                      </a:lnTo>
                      <a:lnTo>
                        <a:pt x="44824" y="184459"/>
                      </a:lnTo>
                      <a:lnTo>
                        <a:pt x="57883" y="184459"/>
                      </a:lnTo>
                      <a:lnTo>
                        <a:pt x="71119" y="184106"/>
                      </a:lnTo>
                      <a:lnTo>
                        <a:pt x="84354" y="183753"/>
                      </a:lnTo>
                      <a:lnTo>
                        <a:pt x="97414" y="183401"/>
                      </a:lnTo>
                      <a:lnTo>
                        <a:pt x="109237" y="182695"/>
                      </a:lnTo>
                      <a:lnTo>
                        <a:pt x="120532" y="182166"/>
                      </a:lnTo>
                      <a:lnTo>
                        <a:pt x="130414" y="181461"/>
                      </a:lnTo>
                      <a:lnTo>
                        <a:pt x="138179" y="180756"/>
                      </a:lnTo>
                      <a:lnTo>
                        <a:pt x="142061" y="175641"/>
                      </a:lnTo>
                      <a:lnTo>
                        <a:pt x="146120" y="169469"/>
                      </a:lnTo>
                      <a:lnTo>
                        <a:pt x="150532" y="162944"/>
                      </a:lnTo>
                      <a:lnTo>
                        <a:pt x="154944" y="156596"/>
                      </a:lnTo>
                      <a:lnTo>
                        <a:pt x="159003" y="150071"/>
                      </a:lnTo>
                      <a:lnTo>
                        <a:pt x="171003" y="132084"/>
                      </a:lnTo>
                      <a:lnTo>
                        <a:pt x="183886" y="113391"/>
                      </a:lnTo>
                      <a:lnTo>
                        <a:pt x="197474" y="94522"/>
                      </a:lnTo>
                      <a:lnTo>
                        <a:pt x="211416" y="76182"/>
                      </a:lnTo>
                      <a:lnTo>
                        <a:pt x="226063" y="59253"/>
                      </a:lnTo>
                      <a:lnTo>
                        <a:pt x="241063" y="43558"/>
                      </a:lnTo>
                      <a:lnTo>
                        <a:pt x="252358" y="33330"/>
                      </a:lnTo>
                      <a:lnTo>
                        <a:pt x="263652" y="24160"/>
                      </a:lnTo>
                      <a:lnTo>
                        <a:pt x="274770" y="16224"/>
                      </a:lnTo>
                      <a:lnTo>
                        <a:pt x="286064" y="9523"/>
                      </a:lnTo>
                      <a:lnTo>
                        <a:pt x="298417" y="4056"/>
                      </a:lnTo>
                      <a:close/>
                    </a:path>
                  </a:pathLst>
                </a:custGeom>
                <a:solidFill>
                  <a:srgbClr val="2F5597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latinLnBrk="0">
                    <a:defRPr/>
                  </a:pPr>
                  <a:endParaRPr lang="en-US" kern="0" dirty="0">
                    <a:solidFill>
                      <a:prstClr val="black"/>
                    </a:solidFill>
                    <a:latin typeface="Open Sans"/>
                  </a:endParaRPr>
                </a:p>
              </p:txBody>
            </p:sp>
          </p:grpSp>
          <p:sp>
            <p:nvSpPr>
              <p:cNvPr id="192" name="Freeform 49">
                <a:extLst>
                  <a:ext uri="{FF2B5EF4-FFF2-40B4-BE49-F238E27FC236}">
                    <a16:creationId xmlns:a16="http://schemas.microsoft.com/office/drawing/2014/main" id="{A423303B-5825-4D7F-A9A7-82FF99DBC20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07439" y="4207811"/>
                <a:ext cx="254069" cy="254069"/>
              </a:xfrm>
              <a:custGeom>
                <a:avLst/>
                <a:gdLst>
                  <a:gd name="T0" fmla="*/ 360 w 360"/>
                  <a:gd name="T1" fmla="*/ 144 h 360"/>
                  <a:gd name="T2" fmla="*/ 180 w 360"/>
                  <a:gd name="T3" fmla="*/ 0 h 360"/>
                  <a:gd name="T4" fmla="*/ 0 w 360"/>
                  <a:gd name="T5" fmla="*/ 144 h 360"/>
                  <a:gd name="T6" fmla="*/ 142 w 360"/>
                  <a:gd name="T7" fmla="*/ 284 h 360"/>
                  <a:gd name="T8" fmla="*/ 125 w 360"/>
                  <a:gd name="T9" fmla="*/ 360 h 360"/>
                  <a:gd name="T10" fmla="*/ 224 w 360"/>
                  <a:gd name="T11" fmla="*/ 283 h 360"/>
                  <a:gd name="T12" fmla="*/ 360 w 360"/>
                  <a:gd name="T13" fmla="*/ 144 h 360"/>
                  <a:gd name="T14" fmla="*/ 257 w 360"/>
                  <a:gd name="T15" fmla="*/ 232 h 360"/>
                  <a:gd name="T16" fmla="*/ 250 w 360"/>
                  <a:gd name="T17" fmla="*/ 233 h 360"/>
                  <a:gd name="T18" fmla="*/ 242 w 360"/>
                  <a:gd name="T19" fmla="*/ 233 h 360"/>
                  <a:gd name="T20" fmla="*/ 235 w 360"/>
                  <a:gd name="T21" fmla="*/ 233 h 360"/>
                  <a:gd name="T22" fmla="*/ 282 w 360"/>
                  <a:gd name="T23" fmla="*/ 144 h 360"/>
                  <a:gd name="T24" fmla="*/ 227 w 360"/>
                  <a:gd name="T25" fmla="*/ 48 h 360"/>
                  <a:gd name="T26" fmla="*/ 242 w 360"/>
                  <a:gd name="T27" fmla="*/ 47 h 360"/>
                  <a:gd name="T28" fmla="*/ 329 w 360"/>
                  <a:gd name="T29" fmla="*/ 140 h 360"/>
                  <a:gd name="T30" fmla="*/ 257 w 360"/>
                  <a:gd name="T31" fmla="*/ 232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60" h="360">
                    <a:moveTo>
                      <a:pt x="360" y="144"/>
                    </a:moveTo>
                    <a:cubicBezTo>
                      <a:pt x="360" y="64"/>
                      <a:pt x="279" y="0"/>
                      <a:pt x="180" y="0"/>
                    </a:cubicBezTo>
                    <a:cubicBezTo>
                      <a:pt x="81" y="0"/>
                      <a:pt x="0" y="64"/>
                      <a:pt x="0" y="144"/>
                    </a:cubicBezTo>
                    <a:cubicBezTo>
                      <a:pt x="0" y="212"/>
                      <a:pt x="61" y="270"/>
                      <a:pt x="142" y="284"/>
                    </a:cubicBezTo>
                    <a:cubicBezTo>
                      <a:pt x="140" y="307"/>
                      <a:pt x="135" y="333"/>
                      <a:pt x="125" y="360"/>
                    </a:cubicBezTo>
                    <a:cubicBezTo>
                      <a:pt x="165" y="349"/>
                      <a:pt x="200" y="314"/>
                      <a:pt x="224" y="283"/>
                    </a:cubicBezTo>
                    <a:cubicBezTo>
                      <a:pt x="302" y="267"/>
                      <a:pt x="360" y="211"/>
                      <a:pt x="360" y="144"/>
                    </a:cubicBezTo>
                    <a:close/>
                    <a:moveTo>
                      <a:pt x="257" y="232"/>
                    </a:moveTo>
                    <a:cubicBezTo>
                      <a:pt x="255" y="232"/>
                      <a:pt x="252" y="233"/>
                      <a:pt x="250" y="233"/>
                    </a:cubicBezTo>
                    <a:cubicBezTo>
                      <a:pt x="247" y="233"/>
                      <a:pt x="245" y="233"/>
                      <a:pt x="242" y="233"/>
                    </a:cubicBezTo>
                    <a:cubicBezTo>
                      <a:pt x="240" y="233"/>
                      <a:pt x="237" y="233"/>
                      <a:pt x="235" y="233"/>
                    </a:cubicBezTo>
                    <a:cubicBezTo>
                      <a:pt x="263" y="213"/>
                      <a:pt x="282" y="180"/>
                      <a:pt x="282" y="144"/>
                    </a:cubicBezTo>
                    <a:cubicBezTo>
                      <a:pt x="282" y="103"/>
                      <a:pt x="260" y="68"/>
                      <a:pt x="227" y="48"/>
                    </a:cubicBezTo>
                    <a:cubicBezTo>
                      <a:pt x="232" y="47"/>
                      <a:pt x="237" y="47"/>
                      <a:pt x="242" y="47"/>
                    </a:cubicBezTo>
                    <a:cubicBezTo>
                      <a:pt x="290" y="47"/>
                      <a:pt x="329" y="89"/>
                      <a:pt x="329" y="140"/>
                    </a:cubicBezTo>
                    <a:cubicBezTo>
                      <a:pt x="329" y="186"/>
                      <a:pt x="298" y="224"/>
                      <a:pt x="257" y="232"/>
                    </a:cubicBezTo>
                    <a:close/>
                  </a:path>
                </a:pathLst>
              </a:custGeom>
              <a:solidFill>
                <a:srgbClr val="EF3C3A"/>
              </a:solidFill>
              <a:ln>
                <a:noFill/>
              </a:ln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</p:grpSp>
        <p:sp>
          <p:nvSpPr>
            <p:cNvPr id="195" name="사각형: 둥근 모서리 35">
              <a:extLst>
                <a:ext uri="{FF2B5EF4-FFF2-40B4-BE49-F238E27FC236}">
                  <a16:creationId xmlns:a16="http://schemas.microsoft.com/office/drawing/2014/main" id="{DBD6323D-77A6-46A1-B446-41EC3EEB5481}"/>
                </a:ext>
              </a:extLst>
            </p:cNvPr>
            <p:cNvSpPr/>
            <p:nvPr/>
          </p:nvSpPr>
          <p:spPr>
            <a:xfrm>
              <a:off x="6054720" y="4920534"/>
              <a:ext cx="968728" cy="254068"/>
            </a:xfrm>
            <a:prstGeom prst="roundRect">
              <a:avLst>
                <a:gd name="adj" fmla="val 23757"/>
              </a:avLst>
            </a:prstGeom>
            <a:solidFill>
              <a:srgbClr val="002060"/>
            </a:solidFill>
            <a:ln>
              <a:noFill/>
            </a:ln>
          </p:spPr>
          <p:txBody>
            <a:bodyPr wrap="none" lIns="143991" rIns="143991" rtlCol="0" anchor="ctr">
              <a:noAutofit/>
            </a:bodyPr>
            <a:lstStyle/>
            <a:p>
              <a:pPr algn="ctr" fontAlgn="base">
                <a:lnSpc>
                  <a:spcPct val="115000"/>
                </a:lnSpc>
                <a:spcBef>
                  <a:spcPct val="0"/>
                </a:spcBef>
                <a:spcAft>
                  <a:spcPts val="1500"/>
                </a:spcAft>
                <a:defRPr/>
              </a:pPr>
              <a:r>
                <a:rPr kumimoji="1" lang="ko-KR" altLang="en-US" sz="2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부패신고자</a:t>
              </a:r>
              <a:endParaRPr kumimoji="1" lang="ko-KR" altLang="en-US" sz="2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331FCD22-B87C-48DC-9138-4B53D03D0DD2}"/>
              </a:ext>
            </a:extLst>
          </p:cNvPr>
          <p:cNvGrpSpPr/>
          <p:nvPr/>
        </p:nvGrpSpPr>
        <p:grpSpPr>
          <a:xfrm>
            <a:off x="15510124" y="4396141"/>
            <a:ext cx="6757876" cy="7965587"/>
            <a:chOff x="7755567" y="2197990"/>
            <a:chExt cx="3379158" cy="3983053"/>
          </a:xfrm>
        </p:grpSpPr>
        <p:sp>
          <p:nvSpPr>
            <p:cNvPr id="78" name="평행 사변형 77">
              <a:extLst>
                <a:ext uri="{FF2B5EF4-FFF2-40B4-BE49-F238E27FC236}">
                  <a16:creationId xmlns:a16="http://schemas.microsoft.com/office/drawing/2014/main" id="{C2089963-05B7-453C-A53F-7A8D278822D1}"/>
                </a:ext>
              </a:extLst>
            </p:cNvPr>
            <p:cNvSpPr/>
            <p:nvPr/>
          </p:nvSpPr>
          <p:spPr>
            <a:xfrm flipH="1">
              <a:off x="7785527" y="5468877"/>
              <a:ext cx="3349198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67" name="사각형: 둥근 모서리 38">
              <a:extLst>
                <a:ext uri="{FF2B5EF4-FFF2-40B4-BE49-F238E27FC236}">
                  <a16:creationId xmlns:a16="http://schemas.microsoft.com/office/drawing/2014/main" id="{9A56313B-9DAE-4960-9D5A-75C9F8496029}"/>
                </a:ext>
              </a:extLst>
            </p:cNvPr>
            <p:cNvSpPr/>
            <p:nvPr/>
          </p:nvSpPr>
          <p:spPr>
            <a:xfrm>
              <a:off x="7755567" y="2551052"/>
              <a:ext cx="3183883" cy="2947958"/>
            </a:xfrm>
            <a:prstGeom prst="roundRect">
              <a:avLst>
                <a:gd name="adj" fmla="val 4293"/>
              </a:avLst>
            </a:prstGeom>
            <a:solidFill>
              <a:schemeClr val="bg1"/>
            </a:solidFill>
            <a:ln w="38100">
              <a:solidFill>
                <a:srgbClr val="00206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155" name="그룹 154">
              <a:extLst>
                <a:ext uri="{FF2B5EF4-FFF2-40B4-BE49-F238E27FC236}">
                  <a16:creationId xmlns:a16="http://schemas.microsoft.com/office/drawing/2014/main" id="{E181E30D-0B78-4F2E-80CC-CA4F37FDF439}"/>
                </a:ext>
              </a:extLst>
            </p:cNvPr>
            <p:cNvGrpSpPr/>
            <p:nvPr/>
          </p:nvGrpSpPr>
          <p:grpSpPr>
            <a:xfrm>
              <a:off x="8340866" y="2197990"/>
              <a:ext cx="2595583" cy="2159898"/>
              <a:chOff x="8077284" y="2263506"/>
              <a:chExt cx="2595583" cy="2159898"/>
            </a:xfrm>
          </p:grpSpPr>
          <p:sp>
            <p:nvSpPr>
              <p:cNvPr id="156" name="자유형: 도형 155">
                <a:extLst>
                  <a:ext uri="{FF2B5EF4-FFF2-40B4-BE49-F238E27FC236}">
                    <a16:creationId xmlns:a16="http://schemas.microsoft.com/office/drawing/2014/main" id="{99C888F6-B778-402B-A4EE-044D09373B4F}"/>
                  </a:ext>
                </a:extLst>
              </p:cNvPr>
              <p:cNvSpPr/>
              <p:nvPr/>
            </p:nvSpPr>
            <p:spPr>
              <a:xfrm>
                <a:off x="8077284" y="2263506"/>
                <a:ext cx="2595583" cy="2159898"/>
              </a:xfrm>
              <a:custGeom>
                <a:avLst/>
                <a:gdLst>
                  <a:gd name="connsiteX0" fmla="*/ 1240078 w 2480156"/>
                  <a:gd name="connsiteY0" fmla="*/ 0 h 2063846"/>
                  <a:gd name="connsiteX1" fmla="*/ 2480156 w 2480156"/>
                  <a:gd name="connsiteY1" fmla="*/ 864533 h 2063846"/>
                  <a:gd name="connsiteX2" fmla="*/ 1933418 w 2480156"/>
                  <a:gd name="connsiteY2" fmla="*/ 1581417 h 2063846"/>
                  <a:gd name="connsiteX3" fmla="*/ 1827310 w 2480156"/>
                  <a:gd name="connsiteY3" fmla="*/ 1621569 h 2063846"/>
                  <a:gd name="connsiteX4" fmla="*/ 1760367 w 2480156"/>
                  <a:gd name="connsiteY4" fmla="*/ 1681869 h 2063846"/>
                  <a:gd name="connsiteX5" fmla="*/ 1053692 w 2480156"/>
                  <a:gd name="connsiteY5" fmla="*/ 2059983 h 2063846"/>
                  <a:gd name="connsiteX6" fmla="*/ 1042349 w 2480156"/>
                  <a:gd name="connsiteY6" fmla="*/ 2063846 h 2063846"/>
                  <a:gd name="connsiteX7" fmla="*/ 1050102 w 2480156"/>
                  <a:gd name="connsiteY7" fmla="*/ 2058799 h 2063846"/>
                  <a:gd name="connsiteX8" fmla="*/ 1335719 w 2480156"/>
                  <a:gd name="connsiteY8" fmla="*/ 1801566 h 2063846"/>
                  <a:gd name="connsiteX9" fmla="*/ 1396327 w 2480156"/>
                  <a:gd name="connsiteY9" fmla="*/ 1721468 h 2063846"/>
                  <a:gd name="connsiteX10" fmla="*/ 1366869 w 2480156"/>
                  <a:gd name="connsiteY10" fmla="*/ 1724603 h 2063846"/>
                  <a:gd name="connsiteX11" fmla="*/ 1240078 w 2480156"/>
                  <a:gd name="connsiteY11" fmla="*/ 1729066 h 2063846"/>
                  <a:gd name="connsiteX12" fmla="*/ 0 w 2480156"/>
                  <a:gd name="connsiteY12" fmla="*/ 864533 h 2063846"/>
                  <a:gd name="connsiteX13" fmla="*/ 1240078 w 2480156"/>
                  <a:gd name="connsiteY13" fmla="*/ 0 h 206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80156" h="2063846">
                    <a:moveTo>
                      <a:pt x="1240078" y="0"/>
                    </a:moveTo>
                    <a:cubicBezTo>
                      <a:pt x="1924954" y="0"/>
                      <a:pt x="2480156" y="387065"/>
                      <a:pt x="2480156" y="864533"/>
                    </a:cubicBezTo>
                    <a:cubicBezTo>
                      <a:pt x="2480156" y="1162951"/>
                      <a:pt x="2263280" y="1426054"/>
                      <a:pt x="1933418" y="1581417"/>
                    </a:cubicBezTo>
                    <a:lnTo>
                      <a:pt x="1827310" y="1621569"/>
                    </a:lnTo>
                    <a:lnTo>
                      <a:pt x="1760367" y="1681869"/>
                    </a:lnTo>
                    <a:cubicBezTo>
                      <a:pt x="1583056" y="1823922"/>
                      <a:pt x="1340448" y="1954582"/>
                      <a:pt x="1053692" y="2059983"/>
                    </a:cubicBezTo>
                    <a:lnTo>
                      <a:pt x="1042349" y="2063846"/>
                    </a:lnTo>
                    <a:lnTo>
                      <a:pt x="1050102" y="2058799"/>
                    </a:lnTo>
                    <a:cubicBezTo>
                      <a:pt x="1162674" y="1979447"/>
                      <a:pt x="1258969" y="1892799"/>
                      <a:pt x="1335719" y="1801566"/>
                    </a:cubicBezTo>
                    <a:lnTo>
                      <a:pt x="1396327" y="1721468"/>
                    </a:lnTo>
                    <a:lnTo>
                      <a:pt x="1366869" y="1724603"/>
                    </a:lnTo>
                    <a:cubicBezTo>
                      <a:pt x="1325181" y="1727554"/>
                      <a:pt x="1282883" y="1729066"/>
                      <a:pt x="1240078" y="1729066"/>
                    </a:cubicBezTo>
                    <a:cubicBezTo>
                      <a:pt x="555202" y="1729066"/>
                      <a:pt x="0" y="1342001"/>
                      <a:pt x="0" y="864533"/>
                    </a:cubicBezTo>
                    <a:cubicBezTo>
                      <a:pt x="0" y="387065"/>
                      <a:pt x="555202" y="0"/>
                      <a:pt x="1240078" y="0"/>
                    </a:cubicBezTo>
                    <a:close/>
                  </a:path>
                </a:pathLst>
              </a:custGeom>
              <a:solidFill>
                <a:srgbClr val="97E4FF"/>
              </a:solidFill>
              <a:ln w="50800">
                <a:solidFill>
                  <a:schemeClr val="bg1"/>
                </a:solidFill>
              </a:ln>
              <a:effectLst>
                <a:outerShdw dist="1524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7200" dirty="0"/>
              </a:p>
            </p:txBody>
          </p:sp>
          <p:sp>
            <p:nvSpPr>
              <p:cNvPr id="157" name="직사각형 156">
                <a:extLst>
                  <a:ext uri="{FF2B5EF4-FFF2-40B4-BE49-F238E27FC236}">
                    <a16:creationId xmlns:a16="http://schemas.microsoft.com/office/drawing/2014/main" id="{96E4E1C5-BEDF-45E3-B25E-3028A60C9B18}"/>
                  </a:ext>
                </a:extLst>
              </p:cNvPr>
              <p:cNvSpPr/>
              <p:nvPr/>
            </p:nvSpPr>
            <p:spPr>
              <a:xfrm>
                <a:off x="8157999" y="2793353"/>
                <a:ext cx="2459858" cy="10311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defRPr/>
                </a:pPr>
                <a:r>
                  <a:rPr kumimoji="1" lang="ko-KR" altLang="en-US" sz="3200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신고자 비밀보장의무를</a:t>
                </a:r>
                <a:endParaRPr kumimoji="1" lang="en-US" altLang="ko-KR" sz="3200" spc="-12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ctr" fontAlgn="base">
                  <a:spcBef>
                    <a:spcPct val="0"/>
                  </a:spcBef>
                  <a:defRPr/>
                </a:pPr>
                <a:r>
                  <a:rPr kumimoji="1" lang="ko-KR" altLang="en-US" sz="3200" b="1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위반하였다고 판단</a:t>
                </a:r>
                <a:endParaRPr kumimoji="1" lang="en-US" altLang="ko-KR" sz="3200" b="1" spc="-12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ctr" fontAlgn="base">
                  <a:spcBef>
                    <a:spcPct val="0"/>
                  </a:spcBef>
                  <a:defRPr/>
                </a:pPr>
                <a:r>
                  <a:rPr kumimoji="1" lang="ko-KR" altLang="en-US" sz="3200" b="1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신고처리 담당자에 대한</a:t>
                </a:r>
                <a:endParaRPr kumimoji="1" lang="en-US" altLang="ko-KR" sz="3200" b="1" spc="-12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endParaRPr>
              </a:p>
              <a:p>
                <a:pPr algn="ctr" fontAlgn="base">
                  <a:spcBef>
                    <a:spcPct val="0"/>
                  </a:spcBef>
                  <a:defRPr/>
                </a:pPr>
                <a:r>
                  <a:rPr kumimoji="1" lang="ko-KR" altLang="en-US" sz="3200" b="1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징계</a:t>
                </a:r>
                <a:r>
                  <a:rPr kumimoji="1" lang="ko-KR" altLang="en-US" sz="3200" b="1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를 요구</a:t>
                </a:r>
              </a:p>
            </p:txBody>
          </p:sp>
          <p:sp>
            <p:nvSpPr>
              <p:cNvPr id="158" name="모서리가 둥근 직사각형 80">
                <a:extLst>
                  <a:ext uri="{FF2B5EF4-FFF2-40B4-BE49-F238E27FC236}">
                    <a16:creationId xmlns:a16="http://schemas.microsoft.com/office/drawing/2014/main" id="{D5CEFD96-CDF2-4202-A8EC-F1BA7CF8758A}"/>
                  </a:ext>
                </a:extLst>
              </p:cNvPr>
              <p:cNvSpPr/>
              <p:nvPr/>
            </p:nvSpPr>
            <p:spPr>
              <a:xfrm>
                <a:off x="9119292" y="2591290"/>
                <a:ext cx="606840" cy="552678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wrap="none" lIns="143991" rIns="143991" anchor="ctr">
                <a:noAutofit/>
              </a:bodyPr>
              <a:lstStyle/>
              <a:p>
                <a:pPr algn="ctr"/>
                <a:r>
                  <a:rPr kumimoji="1" lang="en-US" altLang="ko-KR" sz="96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</a:rPr>
                  <a:t>”</a:t>
                </a:r>
                <a:endParaRPr kumimoji="1" lang="ko-KR" altLang="en-US" sz="10799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endParaRPr>
              </a:p>
            </p:txBody>
          </p:sp>
        </p:grpSp>
        <p:grpSp>
          <p:nvGrpSpPr>
            <p:cNvPr id="140" name="그룹 139">
              <a:extLst>
                <a:ext uri="{FF2B5EF4-FFF2-40B4-BE49-F238E27FC236}">
                  <a16:creationId xmlns:a16="http://schemas.microsoft.com/office/drawing/2014/main" id="{889ABBA7-A4E0-4C74-91C9-A3FCEDD8ECFA}"/>
                </a:ext>
              </a:extLst>
            </p:cNvPr>
            <p:cNvGrpSpPr/>
            <p:nvPr/>
          </p:nvGrpSpPr>
          <p:grpSpPr>
            <a:xfrm>
              <a:off x="8436904" y="4220869"/>
              <a:ext cx="1862580" cy="1491028"/>
              <a:chOff x="8017168" y="4245542"/>
              <a:chExt cx="2390691" cy="1913790"/>
            </a:xfrm>
          </p:grpSpPr>
          <p:grpSp>
            <p:nvGrpSpPr>
              <p:cNvPr id="141" name="그룹 140">
                <a:extLst>
                  <a:ext uri="{FF2B5EF4-FFF2-40B4-BE49-F238E27FC236}">
                    <a16:creationId xmlns:a16="http://schemas.microsoft.com/office/drawing/2014/main" id="{4990F363-24B8-4F86-BD02-D0C850EAE14F}"/>
                  </a:ext>
                </a:extLst>
              </p:cNvPr>
              <p:cNvGrpSpPr/>
              <p:nvPr/>
            </p:nvGrpSpPr>
            <p:grpSpPr>
              <a:xfrm>
                <a:off x="8721439" y="4245542"/>
                <a:ext cx="1034574" cy="721052"/>
                <a:chOff x="6788727" y="2056437"/>
                <a:chExt cx="1034574" cy="721052"/>
              </a:xfrm>
            </p:grpSpPr>
            <p:grpSp>
              <p:nvGrpSpPr>
                <p:cNvPr id="146" name="Group 14">
                  <a:extLst>
                    <a:ext uri="{FF2B5EF4-FFF2-40B4-BE49-F238E27FC236}">
                      <a16:creationId xmlns:a16="http://schemas.microsoft.com/office/drawing/2014/main" id="{C7C9702A-223E-4718-BC3B-74C23EBAE46A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6788791" y="2056437"/>
                  <a:ext cx="1031242" cy="583108"/>
                  <a:chOff x="3025" y="1978"/>
                  <a:chExt cx="1360" cy="769"/>
                </a:xfrm>
                <a:solidFill>
                  <a:srgbClr val="002060"/>
                </a:solidFill>
              </p:grpSpPr>
              <p:sp>
                <p:nvSpPr>
                  <p:cNvPr id="148" name="Freeform 16">
                    <a:extLst>
                      <a:ext uri="{FF2B5EF4-FFF2-40B4-BE49-F238E27FC236}">
                        <a16:creationId xmlns:a16="http://schemas.microsoft.com/office/drawing/2014/main" id="{C739721C-B4B7-4803-AA99-ED67DB6D81B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953" y="1978"/>
                    <a:ext cx="297" cy="395"/>
                  </a:xfrm>
                  <a:custGeom>
                    <a:avLst/>
                    <a:gdLst>
                      <a:gd name="T0" fmla="*/ 505 w 891"/>
                      <a:gd name="T1" fmla="*/ 4 h 1186"/>
                      <a:gd name="T2" fmla="*/ 575 w 891"/>
                      <a:gd name="T3" fmla="*/ 20 h 1186"/>
                      <a:gd name="T4" fmla="*/ 634 w 891"/>
                      <a:gd name="T5" fmla="*/ 47 h 1186"/>
                      <a:gd name="T6" fmla="*/ 682 w 891"/>
                      <a:gd name="T7" fmla="*/ 81 h 1186"/>
                      <a:gd name="T8" fmla="*/ 714 w 891"/>
                      <a:gd name="T9" fmla="*/ 112 h 1186"/>
                      <a:gd name="T10" fmla="*/ 733 w 891"/>
                      <a:gd name="T11" fmla="*/ 135 h 1186"/>
                      <a:gd name="T12" fmla="*/ 739 w 891"/>
                      <a:gd name="T13" fmla="*/ 145 h 1186"/>
                      <a:gd name="T14" fmla="*/ 744 w 891"/>
                      <a:gd name="T15" fmla="*/ 145 h 1186"/>
                      <a:gd name="T16" fmla="*/ 757 w 891"/>
                      <a:gd name="T17" fmla="*/ 150 h 1186"/>
                      <a:gd name="T18" fmla="*/ 777 w 891"/>
                      <a:gd name="T19" fmla="*/ 159 h 1186"/>
                      <a:gd name="T20" fmla="*/ 801 w 891"/>
                      <a:gd name="T21" fmla="*/ 176 h 1186"/>
                      <a:gd name="T22" fmla="*/ 824 w 891"/>
                      <a:gd name="T23" fmla="*/ 203 h 1186"/>
                      <a:gd name="T24" fmla="*/ 844 w 891"/>
                      <a:gd name="T25" fmla="*/ 243 h 1186"/>
                      <a:gd name="T26" fmla="*/ 859 w 891"/>
                      <a:gd name="T27" fmla="*/ 296 h 1186"/>
                      <a:gd name="T28" fmla="*/ 865 w 891"/>
                      <a:gd name="T29" fmla="*/ 367 h 1186"/>
                      <a:gd name="T30" fmla="*/ 861 w 891"/>
                      <a:gd name="T31" fmla="*/ 457 h 1186"/>
                      <a:gd name="T32" fmla="*/ 848 w 891"/>
                      <a:gd name="T33" fmla="*/ 537 h 1186"/>
                      <a:gd name="T34" fmla="*/ 848 w 891"/>
                      <a:gd name="T35" fmla="*/ 566 h 1186"/>
                      <a:gd name="T36" fmla="*/ 866 w 891"/>
                      <a:gd name="T37" fmla="*/ 570 h 1186"/>
                      <a:gd name="T38" fmla="*/ 881 w 891"/>
                      <a:gd name="T39" fmla="*/ 585 h 1186"/>
                      <a:gd name="T40" fmla="*/ 890 w 891"/>
                      <a:gd name="T41" fmla="*/ 612 h 1186"/>
                      <a:gd name="T42" fmla="*/ 888 w 891"/>
                      <a:gd name="T43" fmla="*/ 655 h 1186"/>
                      <a:gd name="T44" fmla="*/ 875 w 891"/>
                      <a:gd name="T45" fmla="*/ 719 h 1186"/>
                      <a:gd name="T46" fmla="*/ 851 w 891"/>
                      <a:gd name="T47" fmla="*/ 789 h 1186"/>
                      <a:gd name="T48" fmla="*/ 829 w 891"/>
                      <a:gd name="T49" fmla="*/ 828 h 1186"/>
                      <a:gd name="T50" fmla="*/ 811 w 891"/>
                      <a:gd name="T51" fmla="*/ 846 h 1186"/>
                      <a:gd name="T52" fmla="*/ 793 w 891"/>
                      <a:gd name="T53" fmla="*/ 885 h 1186"/>
                      <a:gd name="T54" fmla="*/ 765 w 891"/>
                      <a:gd name="T55" fmla="*/ 960 h 1186"/>
                      <a:gd name="T56" fmla="*/ 719 w 891"/>
                      <a:gd name="T57" fmla="*/ 1034 h 1186"/>
                      <a:gd name="T58" fmla="*/ 658 w 891"/>
                      <a:gd name="T59" fmla="*/ 1100 h 1186"/>
                      <a:gd name="T60" fmla="*/ 583 w 891"/>
                      <a:gd name="T61" fmla="*/ 1152 h 1186"/>
                      <a:gd name="T62" fmla="*/ 502 w 891"/>
                      <a:gd name="T63" fmla="*/ 1181 h 1186"/>
                      <a:gd name="T64" fmla="*/ 426 w 891"/>
                      <a:gd name="T65" fmla="*/ 1186 h 1186"/>
                      <a:gd name="T66" fmla="*/ 349 w 891"/>
                      <a:gd name="T67" fmla="*/ 1170 h 1186"/>
                      <a:gd name="T68" fmla="*/ 266 w 891"/>
                      <a:gd name="T69" fmla="*/ 1128 h 1186"/>
                      <a:gd name="T70" fmla="*/ 198 w 891"/>
                      <a:gd name="T71" fmla="*/ 1069 h 1186"/>
                      <a:gd name="T72" fmla="*/ 145 w 891"/>
                      <a:gd name="T73" fmla="*/ 998 h 1186"/>
                      <a:gd name="T74" fmla="*/ 109 w 891"/>
                      <a:gd name="T75" fmla="*/ 923 h 1186"/>
                      <a:gd name="T76" fmla="*/ 89 w 891"/>
                      <a:gd name="T77" fmla="*/ 848 h 1186"/>
                      <a:gd name="T78" fmla="*/ 71 w 891"/>
                      <a:gd name="T79" fmla="*/ 840 h 1186"/>
                      <a:gd name="T80" fmla="*/ 50 w 891"/>
                      <a:gd name="T81" fmla="*/ 811 h 1186"/>
                      <a:gd name="T82" fmla="*/ 27 w 891"/>
                      <a:gd name="T83" fmla="*/ 758 h 1186"/>
                      <a:gd name="T84" fmla="*/ 8 w 891"/>
                      <a:gd name="T85" fmla="*/ 685 h 1186"/>
                      <a:gd name="T86" fmla="*/ 0 w 891"/>
                      <a:gd name="T87" fmla="*/ 632 h 1186"/>
                      <a:gd name="T88" fmla="*/ 4 w 891"/>
                      <a:gd name="T89" fmla="*/ 597 h 1186"/>
                      <a:gd name="T90" fmla="*/ 16 w 891"/>
                      <a:gd name="T91" fmla="*/ 576 h 1186"/>
                      <a:gd name="T92" fmla="*/ 34 w 891"/>
                      <a:gd name="T93" fmla="*/ 567 h 1186"/>
                      <a:gd name="T94" fmla="*/ 53 w 891"/>
                      <a:gd name="T95" fmla="*/ 566 h 1186"/>
                      <a:gd name="T96" fmla="*/ 37 w 891"/>
                      <a:gd name="T97" fmla="*/ 510 h 1186"/>
                      <a:gd name="T98" fmla="*/ 27 w 891"/>
                      <a:gd name="T99" fmla="*/ 417 h 1186"/>
                      <a:gd name="T100" fmla="*/ 37 w 891"/>
                      <a:gd name="T101" fmla="*/ 331 h 1186"/>
                      <a:gd name="T102" fmla="*/ 68 w 891"/>
                      <a:gd name="T103" fmla="*/ 247 h 1186"/>
                      <a:gd name="T104" fmla="*/ 115 w 891"/>
                      <a:gd name="T105" fmla="*/ 177 h 1186"/>
                      <a:gd name="T106" fmla="*/ 172 w 891"/>
                      <a:gd name="T107" fmla="*/ 118 h 1186"/>
                      <a:gd name="T108" fmla="*/ 239 w 891"/>
                      <a:gd name="T109" fmla="*/ 67 h 1186"/>
                      <a:gd name="T110" fmla="*/ 300 w 891"/>
                      <a:gd name="T111" fmla="*/ 32 h 1186"/>
                      <a:gd name="T112" fmla="*/ 374 w 891"/>
                      <a:gd name="T113" fmla="*/ 8 h 1186"/>
                      <a:gd name="T114" fmla="*/ 463 w 891"/>
                      <a:gd name="T115" fmla="*/ 0 h 11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891" h="1186">
                        <a:moveTo>
                          <a:pt x="463" y="0"/>
                        </a:moveTo>
                        <a:lnTo>
                          <a:pt x="505" y="4"/>
                        </a:lnTo>
                        <a:lnTo>
                          <a:pt x="542" y="10"/>
                        </a:lnTo>
                        <a:lnTo>
                          <a:pt x="575" y="20"/>
                        </a:lnTo>
                        <a:lnTo>
                          <a:pt x="606" y="32"/>
                        </a:lnTo>
                        <a:lnTo>
                          <a:pt x="634" y="47"/>
                        </a:lnTo>
                        <a:lnTo>
                          <a:pt x="660" y="63"/>
                        </a:lnTo>
                        <a:lnTo>
                          <a:pt x="682" y="81"/>
                        </a:lnTo>
                        <a:lnTo>
                          <a:pt x="700" y="97"/>
                        </a:lnTo>
                        <a:lnTo>
                          <a:pt x="714" y="112"/>
                        </a:lnTo>
                        <a:lnTo>
                          <a:pt x="725" y="125"/>
                        </a:lnTo>
                        <a:lnTo>
                          <a:pt x="733" y="135"/>
                        </a:lnTo>
                        <a:lnTo>
                          <a:pt x="738" y="143"/>
                        </a:lnTo>
                        <a:lnTo>
                          <a:pt x="739" y="145"/>
                        </a:lnTo>
                        <a:lnTo>
                          <a:pt x="740" y="145"/>
                        </a:lnTo>
                        <a:lnTo>
                          <a:pt x="744" y="145"/>
                        </a:lnTo>
                        <a:lnTo>
                          <a:pt x="750" y="148"/>
                        </a:lnTo>
                        <a:lnTo>
                          <a:pt x="757" y="150"/>
                        </a:lnTo>
                        <a:lnTo>
                          <a:pt x="767" y="154"/>
                        </a:lnTo>
                        <a:lnTo>
                          <a:pt x="777" y="159"/>
                        </a:lnTo>
                        <a:lnTo>
                          <a:pt x="788" y="166"/>
                        </a:lnTo>
                        <a:lnTo>
                          <a:pt x="801" y="176"/>
                        </a:lnTo>
                        <a:lnTo>
                          <a:pt x="812" y="188"/>
                        </a:lnTo>
                        <a:lnTo>
                          <a:pt x="824" y="203"/>
                        </a:lnTo>
                        <a:lnTo>
                          <a:pt x="834" y="221"/>
                        </a:lnTo>
                        <a:lnTo>
                          <a:pt x="844" y="243"/>
                        </a:lnTo>
                        <a:lnTo>
                          <a:pt x="853" y="268"/>
                        </a:lnTo>
                        <a:lnTo>
                          <a:pt x="859" y="296"/>
                        </a:lnTo>
                        <a:lnTo>
                          <a:pt x="864" y="330"/>
                        </a:lnTo>
                        <a:lnTo>
                          <a:pt x="865" y="367"/>
                        </a:lnTo>
                        <a:lnTo>
                          <a:pt x="865" y="410"/>
                        </a:lnTo>
                        <a:lnTo>
                          <a:pt x="861" y="457"/>
                        </a:lnTo>
                        <a:lnTo>
                          <a:pt x="854" y="510"/>
                        </a:lnTo>
                        <a:lnTo>
                          <a:pt x="848" y="537"/>
                        </a:lnTo>
                        <a:lnTo>
                          <a:pt x="839" y="566"/>
                        </a:lnTo>
                        <a:lnTo>
                          <a:pt x="848" y="566"/>
                        </a:lnTo>
                        <a:lnTo>
                          <a:pt x="858" y="567"/>
                        </a:lnTo>
                        <a:lnTo>
                          <a:pt x="866" y="570"/>
                        </a:lnTo>
                        <a:lnTo>
                          <a:pt x="875" y="576"/>
                        </a:lnTo>
                        <a:lnTo>
                          <a:pt x="881" y="585"/>
                        </a:lnTo>
                        <a:lnTo>
                          <a:pt x="886" y="597"/>
                        </a:lnTo>
                        <a:lnTo>
                          <a:pt x="890" y="612"/>
                        </a:lnTo>
                        <a:lnTo>
                          <a:pt x="891" y="632"/>
                        </a:lnTo>
                        <a:lnTo>
                          <a:pt x="888" y="655"/>
                        </a:lnTo>
                        <a:lnTo>
                          <a:pt x="884" y="685"/>
                        </a:lnTo>
                        <a:lnTo>
                          <a:pt x="875" y="719"/>
                        </a:lnTo>
                        <a:lnTo>
                          <a:pt x="864" y="758"/>
                        </a:lnTo>
                        <a:lnTo>
                          <a:pt x="851" y="789"/>
                        </a:lnTo>
                        <a:lnTo>
                          <a:pt x="840" y="811"/>
                        </a:lnTo>
                        <a:lnTo>
                          <a:pt x="829" y="828"/>
                        </a:lnTo>
                        <a:lnTo>
                          <a:pt x="819" y="840"/>
                        </a:lnTo>
                        <a:lnTo>
                          <a:pt x="811" y="846"/>
                        </a:lnTo>
                        <a:lnTo>
                          <a:pt x="801" y="848"/>
                        </a:lnTo>
                        <a:lnTo>
                          <a:pt x="793" y="885"/>
                        </a:lnTo>
                        <a:lnTo>
                          <a:pt x="781" y="923"/>
                        </a:lnTo>
                        <a:lnTo>
                          <a:pt x="765" y="960"/>
                        </a:lnTo>
                        <a:lnTo>
                          <a:pt x="744" y="998"/>
                        </a:lnTo>
                        <a:lnTo>
                          <a:pt x="719" y="1034"/>
                        </a:lnTo>
                        <a:lnTo>
                          <a:pt x="690" y="1069"/>
                        </a:lnTo>
                        <a:lnTo>
                          <a:pt x="658" y="1100"/>
                        </a:lnTo>
                        <a:lnTo>
                          <a:pt x="622" y="1128"/>
                        </a:lnTo>
                        <a:lnTo>
                          <a:pt x="583" y="1152"/>
                        </a:lnTo>
                        <a:lnTo>
                          <a:pt x="541" y="1170"/>
                        </a:lnTo>
                        <a:lnTo>
                          <a:pt x="502" y="1181"/>
                        </a:lnTo>
                        <a:lnTo>
                          <a:pt x="464" y="1186"/>
                        </a:lnTo>
                        <a:lnTo>
                          <a:pt x="426" y="1186"/>
                        </a:lnTo>
                        <a:lnTo>
                          <a:pt x="387" y="1181"/>
                        </a:lnTo>
                        <a:lnTo>
                          <a:pt x="349" y="1170"/>
                        </a:lnTo>
                        <a:lnTo>
                          <a:pt x="306" y="1152"/>
                        </a:lnTo>
                        <a:lnTo>
                          <a:pt x="266" y="1128"/>
                        </a:lnTo>
                        <a:lnTo>
                          <a:pt x="230" y="1100"/>
                        </a:lnTo>
                        <a:lnTo>
                          <a:pt x="198" y="1069"/>
                        </a:lnTo>
                        <a:lnTo>
                          <a:pt x="170" y="1034"/>
                        </a:lnTo>
                        <a:lnTo>
                          <a:pt x="145" y="998"/>
                        </a:lnTo>
                        <a:lnTo>
                          <a:pt x="125" y="960"/>
                        </a:lnTo>
                        <a:lnTo>
                          <a:pt x="109" y="923"/>
                        </a:lnTo>
                        <a:lnTo>
                          <a:pt x="97" y="885"/>
                        </a:lnTo>
                        <a:lnTo>
                          <a:pt x="89" y="848"/>
                        </a:lnTo>
                        <a:lnTo>
                          <a:pt x="81" y="846"/>
                        </a:lnTo>
                        <a:lnTo>
                          <a:pt x="71" y="840"/>
                        </a:lnTo>
                        <a:lnTo>
                          <a:pt x="61" y="828"/>
                        </a:lnTo>
                        <a:lnTo>
                          <a:pt x="50" y="811"/>
                        </a:lnTo>
                        <a:lnTo>
                          <a:pt x="40" y="788"/>
                        </a:lnTo>
                        <a:lnTo>
                          <a:pt x="27" y="758"/>
                        </a:lnTo>
                        <a:lnTo>
                          <a:pt x="16" y="719"/>
                        </a:lnTo>
                        <a:lnTo>
                          <a:pt x="8" y="685"/>
                        </a:lnTo>
                        <a:lnTo>
                          <a:pt x="3" y="655"/>
                        </a:lnTo>
                        <a:lnTo>
                          <a:pt x="0" y="632"/>
                        </a:lnTo>
                        <a:lnTo>
                          <a:pt x="1" y="612"/>
                        </a:lnTo>
                        <a:lnTo>
                          <a:pt x="4" y="597"/>
                        </a:lnTo>
                        <a:lnTo>
                          <a:pt x="10" y="585"/>
                        </a:lnTo>
                        <a:lnTo>
                          <a:pt x="16" y="576"/>
                        </a:lnTo>
                        <a:lnTo>
                          <a:pt x="25" y="570"/>
                        </a:lnTo>
                        <a:lnTo>
                          <a:pt x="34" y="567"/>
                        </a:lnTo>
                        <a:lnTo>
                          <a:pt x="43" y="566"/>
                        </a:lnTo>
                        <a:lnTo>
                          <a:pt x="53" y="566"/>
                        </a:lnTo>
                        <a:lnTo>
                          <a:pt x="43" y="537"/>
                        </a:lnTo>
                        <a:lnTo>
                          <a:pt x="37" y="510"/>
                        </a:lnTo>
                        <a:lnTo>
                          <a:pt x="30" y="463"/>
                        </a:lnTo>
                        <a:lnTo>
                          <a:pt x="27" y="417"/>
                        </a:lnTo>
                        <a:lnTo>
                          <a:pt x="29" y="374"/>
                        </a:lnTo>
                        <a:lnTo>
                          <a:pt x="37" y="331"/>
                        </a:lnTo>
                        <a:lnTo>
                          <a:pt x="51" y="287"/>
                        </a:lnTo>
                        <a:lnTo>
                          <a:pt x="68" y="247"/>
                        </a:lnTo>
                        <a:lnTo>
                          <a:pt x="90" y="211"/>
                        </a:lnTo>
                        <a:lnTo>
                          <a:pt x="115" y="177"/>
                        </a:lnTo>
                        <a:lnTo>
                          <a:pt x="142" y="148"/>
                        </a:lnTo>
                        <a:lnTo>
                          <a:pt x="172" y="118"/>
                        </a:lnTo>
                        <a:lnTo>
                          <a:pt x="204" y="91"/>
                        </a:lnTo>
                        <a:lnTo>
                          <a:pt x="239" y="67"/>
                        </a:lnTo>
                        <a:lnTo>
                          <a:pt x="267" y="48"/>
                        </a:lnTo>
                        <a:lnTo>
                          <a:pt x="300" y="32"/>
                        </a:lnTo>
                        <a:lnTo>
                          <a:pt x="333" y="19"/>
                        </a:lnTo>
                        <a:lnTo>
                          <a:pt x="374" y="8"/>
                        </a:lnTo>
                        <a:lnTo>
                          <a:pt x="418" y="3"/>
                        </a:lnTo>
                        <a:lnTo>
                          <a:pt x="463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49" name="Freeform 17">
                    <a:extLst>
                      <a:ext uri="{FF2B5EF4-FFF2-40B4-BE49-F238E27FC236}">
                        <a16:creationId xmlns:a16="http://schemas.microsoft.com/office/drawing/2014/main" id="{4C5C6253-9451-4EF7-A1DB-818CA6FE152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55" y="1978"/>
                    <a:ext cx="297" cy="395"/>
                  </a:xfrm>
                  <a:custGeom>
                    <a:avLst/>
                    <a:gdLst>
                      <a:gd name="T0" fmla="*/ 505 w 891"/>
                      <a:gd name="T1" fmla="*/ 4 h 1186"/>
                      <a:gd name="T2" fmla="*/ 576 w 891"/>
                      <a:gd name="T3" fmla="*/ 20 h 1186"/>
                      <a:gd name="T4" fmla="*/ 633 w 891"/>
                      <a:gd name="T5" fmla="*/ 47 h 1186"/>
                      <a:gd name="T6" fmla="*/ 683 w 891"/>
                      <a:gd name="T7" fmla="*/ 81 h 1186"/>
                      <a:gd name="T8" fmla="*/ 715 w 891"/>
                      <a:gd name="T9" fmla="*/ 112 h 1186"/>
                      <a:gd name="T10" fmla="*/ 733 w 891"/>
                      <a:gd name="T11" fmla="*/ 135 h 1186"/>
                      <a:gd name="T12" fmla="*/ 738 w 891"/>
                      <a:gd name="T13" fmla="*/ 145 h 1186"/>
                      <a:gd name="T14" fmla="*/ 745 w 891"/>
                      <a:gd name="T15" fmla="*/ 145 h 1186"/>
                      <a:gd name="T16" fmla="*/ 758 w 891"/>
                      <a:gd name="T17" fmla="*/ 150 h 1186"/>
                      <a:gd name="T18" fmla="*/ 778 w 891"/>
                      <a:gd name="T19" fmla="*/ 159 h 1186"/>
                      <a:gd name="T20" fmla="*/ 800 w 891"/>
                      <a:gd name="T21" fmla="*/ 176 h 1186"/>
                      <a:gd name="T22" fmla="*/ 824 w 891"/>
                      <a:gd name="T23" fmla="*/ 203 h 1186"/>
                      <a:gd name="T24" fmla="*/ 844 w 891"/>
                      <a:gd name="T25" fmla="*/ 243 h 1186"/>
                      <a:gd name="T26" fmla="*/ 858 w 891"/>
                      <a:gd name="T27" fmla="*/ 296 h 1186"/>
                      <a:gd name="T28" fmla="*/ 866 w 891"/>
                      <a:gd name="T29" fmla="*/ 367 h 1186"/>
                      <a:gd name="T30" fmla="*/ 861 w 891"/>
                      <a:gd name="T31" fmla="*/ 457 h 1186"/>
                      <a:gd name="T32" fmla="*/ 847 w 891"/>
                      <a:gd name="T33" fmla="*/ 537 h 1186"/>
                      <a:gd name="T34" fmla="*/ 849 w 891"/>
                      <a:gd name="T35" fmla="*/ 566 h 1186"/>
                      <a:gd name="T36" fmla="*/ 866 w 891"/>
                      <a:gd name="T37" fmla="*/ 570 h 1186"/>
                      <a:gd name="T38" fmla="*/ 882 w 891"/>
                      <a:gd name="T39" fmla="*/ 585 h 1186"/>
                      <a:gd name="T40" fmla="*/ 889 w 891"/>
                      <a:gd name="T41" fmla="*/ 612 h 1186"/>
                      <a:gd name="T42" fmla="*/ 889 w 891"/>
                      <a:gd name="T43" fmla="*/ 655 h 1186"/>
                      <a:gd name="T44" fmla="*/ 876 w 891"/>
                      <a:gd name="T45" fmla="*/ 719 h 1186"/>
                      <a:gd name="T46" fmla="*/ 852 w 891"/>
                      <a:gd name="T47" fmla="*/ 789 h 1186"/>
                      <a:gd name="T48" fmla="*/ 830 w 891"/>
                      <a:gd name="T49" fmla="*/ 828 h 1186"/>
                      <a:gd name="T50" fmla="*/ 810 w 891"/>
                      <a:gd name="T51" fmla="*/ 846 h 1186"/>
                      <a:gd name="T52" fmla="*/ 793 w 891"/>
                      <a:gd name="T53" fmla="*/ 885 h 1186"/>
                      <a:gd name="T54" fmla="*/ 764 w 891"/>
                      <a:gd name="T55" fmla="*/ 960 h 1186"/>
                      <a:gd name="T56" fmla="*/ 720 w 891"/>
                      <a:gd name="T57" fmla="*/ 1034 h 1186"/>
                      <a:gd name="T58" fmla="*/ 658 w 891"/>
                      <a:gd name="T59" fmla="*/ 1100 h 1186"/>
                      <a:gd name="T60" fmla="*/ 582 w 891"/>
                      <a:gd name="T61" fmla="*/ 1152 h 1186"/>
                      <a:gd name="T62" fmla="*/ 503 w 891"/>
                      <a:gd name="T63" fmla="*/ 1181 h 1186"/>
                      <a:gd name="T64" fmla="*/ 425 w 891"/>
                      <a:gd name="T65" fmla="*/ 1186 h 1186"/>
                      <a:gd name="T66" fmla="*/ 350 w 891"/>
                      <a:gd name="T67" fmla="*/ 1170 h 1186"/>
                      <a:gd name="T68" fmla="*/ 266 w 891"/>
                      <a:gd name="T69" fmla="*/ 1128 h 1186"/>
                      <a:gd name="T70" fmla="*/ 198 w 891"/>
                      <a:gd name="T71" fmla="*/ 1069 h 1186"/>
                      <a:gd name="T72" fmla="*/ 146 w 891"/>
                      <a:gd name="T73" fmla="*/ 998 h 1186"/>
                      <a:gd name="T74" fmla="*/ 109 w 891"/>
                      <a:gd name="T75" fmla="*/ 923 h 1186"/>
                      <a:gd name="T76" fmla="*/ 90 w 891"/>
                      <a:gd name="T77" fmla="*/ 848 h 1186"/>
                      <a:gd name="T78" fmla="*/ 72 w 891"/>
                      <a:gd name="T79" fmla="*/ 840 h 1186"/>
                      <a:gd name="T80" fmla="*/ 50 w 891"/>
                      <a:gd name="T81" fmla="*/ 811 h 1186"/>
                      <a:gd name="T82" fmla="*/ 28 w 891"/>
                      <a:gd name="T83" fmla="*/ 758 h 1186"/>
                      <a:gd name="T84" fmla="*/ 7 w 891"/>
                      <a:gd name="T85" fmla="*/ 685 h 1186"/>
                      <a:gd name="T86" fmla="*/ 0 w 891"/>
                      <a:gd name="T87" fmla="*/ 632 h 1186"/>
                      <a:gd name="T88" fmla="*/ 5 w 891"/>
                      <a:gd name="T89" fmla="*/ 597 h 1186"/>
                      <a:gd name="T90" fmla="*/ 17 w 891"/>
                      <a:gd name="T91" fmla="*/ 576 h 1186"/>
                      <a:gd name="T92" fmla="*/ 34 w 891"/>
                      <a:gd name="T93" fmla="*/ 567 h 1186"/>
                      <a:gd name="T94" fmla="*/ 53 w 891"/>
                      <a:gd name="T95" fmla="*/ 566 h 1186"/>
                      <a:gd name="T96" fmla="*/ 38 w 891"/>
                      <a:gd name="T97" fmla="*/ 510 h 1186"/>
                      <a:gd name="T98" fmla="*/ 27 w 891"/>
                      <a:gd name="T99" fmla="*/ 417 h 1186"/>
                      <a:gd name="T100" fmla="*/ 37 w 891"/>
                      <a:gd name="T101" fmla="*/ 331 h 1186"/>
                      <a:gd name="T102" fmla="*/ 69 w 891"/>
                      <a:gd name="T103" fmla="*/ 247 h 1186"/>
                      <a:gd name="T104" fmla="*/ 115 w 891"/>
                      <a:gd name="T105" fmla="*/ 177 h 1186"/>
                      <a:gd name="T106" fmla="*/ 172 w 891"/>
                      <a:gd name="T107" fmla="*/ 118 h 1186"/>
                      <a:gd name="T108" fmla="*/ 239 w 891"/>
                      <a:gd name="T109" fmla="*/ 67 h 1186"/>
                      <a:gd name="T110" fmla="*/ 299 w 891"/>
                      <a:gd name="T111" fmla="*/ 32 h 1186"/>
                      <a:gd name="T112" fmla="*/ 375 w 891"/>
                      <a:gd name="T113" fmla="*/ 8 h 1186"/>
                      <a:gd name="T114" fmla="*/ 464 w 891"/>
                      <a:gd name="T115" fmla="*/ 0 h 11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891" h="1186">
                        <a:moveTo>
                          <a:pt x="464" y="0"/>
                        </a:moveTo>
                        <a:lnTo>
                          <a:pt x="505" y="4"/>
                        </a:lnTo>
                        <a:lnTo>
                          <a:pt x="542" y="10"/>
                        </a:lnTo>
                        <a:lnTo>
                          <a:pt x="576" y="20"/>
                        </a:lnTo>
                        <a:lnTo>
                          <a:pt x="607" y="32"/>
                        </a:lnTo>
                        <a:lnTo>
                          <a:pt x="633" y="47"/>
                        </a:lnTo>
                        <a:lnTo>
                          <a:pt x="660" y="63"/>
                        </a:lnTo>
                        <a:lnTo>
                          <a:pt x="683" y="81"/>
                        </a:lnTo>
                        <a:lnTo>
                          <a:pt x="700" y="97"/>
                        </a:lnTo>
                        <a:lnTo>
                          <a:pt x="715" y="112"/>
                        </a:lnTo>
                        <a:lnTo>
                          <a:pt x="726" y="125"/>
                        </a:lnTo>
                        <a:lnTo>
                          <a:pt x="733" y="135"/>
                        </a:lnTo>
                        <a:lnTo>
                          <a:pt x="737" y="143"/>
                        </a:lnTo>
                        <a:lnTo>
                          <a:pt x="738" y="145"/>
                        </a:lnTo>
                        <a:lnTo>
                          <a:pt x="740" y="145"/>
                        </a:lnTo>
                        <a:lnTo>
                          <a:pt x="745" y="145"/>
                        </a:lnTo>
                        <a:lnTo>
                          <a:pt x="750" y="148"/>
                        </a:lnTo>
                        <a:lnTo>
                          <a:pt x="758" y="150"/>
                        </a:lnTo>
                        <a:lnTo>
                          <a:pt x="767" y="154"/>
                        </a:lnTo>
                        <a:lnTo>
                          <a:pt x="778" y="159"/>
                        </a:lnTo>
                        <a:lnTo>
                          <a:pt x="789" y="166"/>
                        </a:lnTo>
                        <a:lnTo>
                          <a:pt x="800" y="176"/>
                        </a:lnTo>
                        <a:lnTo>
                          <a:pt x="813" y="188"/>
                        </a:lnTo>
                        <a:lnTo>
                          <a:pt x="824" y="203"/>
                        </a:lnTo>
                        <a:lnTo>
                          <a:pt x="835" y="221"/>
                        </a:lnTo>
                        <a:lnTo>
                          <a:pt x="844" y="243"/>
                        </a:lnTo>
                        <a:lnTo>
                          <a:pt x="852" y="268"/>
                        </a:lnTo>
                        <a:lnTo>
                          <a:pt x="858" y="296"/>
                        </a:lnTo>
                        <a:lnTo>
                          <a:pt x="863" y="330"/>
                        </a:lnTo>
                        <a:lnTo>
                          <a:pt x="866" y="367"/>
                        </a:lnTo>
                        <a:lnTo>
                          <a:pt x="865" y="410"/>
                        </a:lnTo>
                        <a:lnTo>
                          <a:pt x="861" y="457"/>
                        </a:lnTo>
                        <a:lnTo>
                          <a:pt x="853" y="510"/>
                        </a:lnTo>
                        <a:lnTo>
                          <a:pt x="847" y="537"/>
                        </a:lnTo>
                        <a:lnTo>
                          <a:pt x="839" y="566"/>
                        </a:lnTo>
                        <a:lnTo>
                          <a:pt x="849" y="566"/>
                        </a:lnTo>
                        <a:lnTo>
                          <a:pt x="857" y="567"/>
                        </a:lnTo>
                        <a:lnTo>
                          <a:pt x="866" y="570"/>
                        </a:lnTo>
                        <a:lnTo>
                          <a:pt x="874" y="576"/>
                        </a:lnTo>
                        <a:lnTo>
                          <a:pt x="882" y="585"/>
                        </a:lnTo>
                        <a:lnTo>
                          <a:pt x="887" y="597"/>
                        </a:lnTo>
                        <a:lnTo>
                          <a:pt x="889" y="612"/>
                        </a:lnTo>
                        <a:lnTo>
                          <a:pt x="891" y="632"/>
                        </a:lnTo>
                        <a:lnTo>
                          <a:pt x="889" y="655"/>
                        </a:lnTo>
                        <a:lnTo>
                          <a:pt x="884" y="685"/>
                        </a:lnTo>
                        <a:lnTo>
                          <a:pt x="876" y="719"/>
                        </a:lnTo>
                        <a:lnTo>
                          <a:pt x="863" y="758"/>
                        </a:lnTo>
                        <a:lnTo>
                          <a:pt x="852" y="789"/>
                        </a:lnTo>
                        <a:lnTo>
                          <a:pt x="841" y="811"/>
                        </a:lnTo>
                        <a:lnTo>
                          <a:pt x="830" y="828"/>
                        </a:lnTo>
                        <a:lnTo>
                          <a:pt x="820" y="840"/>
                        </a:lnTo>
                        <a:lnTo>
                          <a:pt x="810" y="846"/>
                        </a:lnTo>
                        <a:lnTo>
                          <a:pt x="801" y="848"/>
                        </a:lnTo>
                        <a:lnTo>
                          <a:pt x="793" y="885"/>
                        </a:lnTo>
                        <a:lnTo>
                          <a:pt x="782" y="923"/>
                        </a:lnTo>
                        <a:lnTo>
                          <a:pt x="764" y="960"/>
                        </a:lnTo>
                        <a:lnTo>
                          <a:pt x="743" y="998"/>
                        </a:lnTo>
                        <a:lnTo>
                          <a:pt x="720" y="1034"/>
                        </a:lnTo>
                        <a:lnTo>
                          <a:pt x="690" y="1069"/>
                        </a:lnTo>
                        <a:lnTo>
                          <a:pt x="658" y="1100"/>
                        </a:lnTo>
                        <a:lnTo>
                          <a:pt x="622" y="1128"/>
                        </a:lnTo>
                        <a:lnTo>
                          <a:pt x="582" y="1152"/>
                        </a:lnTo>
                        <a:lnTo>
                          <a:pt x="540" y="1170"/>
                        </a:lnTo>
                        <a:lnTo>
                          <a:pt x="503" y="1181"/>
                        </a:lnTo>
                        <a:lnTo>
                          <a:pt x="465" y="1186"/>
                        </a:lnTo>
                        <a:lnTo>
                          <a:pt x="425" y="1186"/>
                        </a:lnTo>
                        <a:lnTo>
                          <a:pt x="387" y="1181"/>
                        </a:lnTo>
                        <a:lnTo>
                          <a:pt x="350" y="1170"/>
                        </a:lnTo>
                        <a:lnTo>
                          <a:pt x="307" y="1152"/>
                        </a:lnTo>
                        <a:lnTo>
                          <a:pt x="266" y="1128"/>
                        </a:lnTo>
                        <a:lnTo>
                          <a:pt x="230" y="1100"/>
                        </a:lnTo>
                        <a:lnTo>
                          <a:pt x="198" y="1069"/>
                        </a:lnTo>
                        <a:lnTo>
                          <a:pt x="170" y="1034"/>
                        </a:lnTo>
                        <a:lnTo>
                          <a:pt x="146" y="998"/>
                        </a:lnTo>
                        <a:lnTo>
                          <a:pt x="125" y="960"/>
                        </a:lnTo>
                        <a:lnTo>
                          <a:pt x="109" y="923"/>
                        </a:lnTo>
                        <a:lnTo>
                          <a:pt x="97" y="885"/>
                        </a:lnTo>
                        <a:lnTo>
                          <a:pt x="90" y="848"/>
                        </a:lnTo>
                        <a:lnTo>
                          <a:pt x="81" y="846"/>
                        </a:lnTo>
                        <a:lnTo>
                          <a:pt x="72" y="840"/>
                        </a:lnTo>
                        <a:lnTo>
                          <a:pt x="62" y="828"/>
                        </a:lnTo>
                        <a:lnTo>
                          <a:pt x="50" y="811"/>
                        </a:lnTo>
                        <a:lnTo>
                          <a:pt x="39" y="788"/>
                        </a:lnTo>
                        <a:lnTo>
                          <a:pt x="28" y="758"/>
                        </a:lnTo>
                        <a:lnTo>
                          <a:pt x="16" y="719"/>
                        </a:lnTo>
                        <a:lnTo>
                          <a:pt x="7" y="685"/>
                        </a:lnTo>
                        <a:lnTo>
                          <a:pt x="2" y="655"/>
                        </a:lnTo>
                        <a:lnTo>
                          <a:pt x="0" y="632"/>
                        </a:lnTo>
                        <a:lnTo>
                          <a:pt x="1" y="612"/>
                        </a:lnTo>
                        <a:lnTo>
                          <a:pt x="5" y="597"/>
                        </a:lnTo>
                        <a:lnTo>
                          <a:pt x="10" y="585"/>
                        </a:lnTo>
                        <a:lnTo>
                          <a:pt x="17" y="576"/>
                        </a:lnTo>
                        <a:lnTo>
                          <a:pt x="24" y="570"/>
                        </a:lnTo>
                        <a:lnTo>
                          <a:pt x="34" y="567"/>
                        </a:lnTo>
                        <a:lnTo>
                          <a:pt x="43" y="566"/>
                        </a:lnTo>
                        <a:lnTo>
                          <a:pt x="53" y="566"/>
                        </a:lnTo>
                        <a:lnTo>
                          <a:pt x="44" y="537"/>
                        </a:lnTo>
                        <a:lnTo>
                          <a:pt x="38" y="510"/>
                        </a:lnTo>
                        <a:lnTo>
                          <a:pt x="31" y="463"/>
                        </a:lnTo>
                        <a:lnTo>
                          <a:pt x="27" y="417"/>
                        </a:lnTo>
                        <a:lnTo>
                          <a:pt x="29" y="374"/>
                        </a:lnTo>
                        <a:lnTo>
                          <a:pt x="37" y="331"/>
                        </a:lnTo>
                        <a:lnTo>
                          <a:pt x="50" y="287"/>
                        </a:lnTo>
                        <a:lnTo>
                          <a:pt x="69" y="247"/>
                        </a:lnTo>
                        <a:lnTo>
                          <a:pt x="90" y="211"/>
                        </a:lnTo>
                        <a:lnTo>
                          <a:pt x="115" y="177"/>
                        </a:lnTo>
                        <a:lnTo>
                          <a:pt x="142" y="148"/>
                        </a:lnTo>
                        <a:lnTo>
                          <a:pt x="172" y="118"/>
                        </a:lnTo>
                        <a:lnTo>
                          <a:pt x="205" y="91"/>
                        </a:lnTo>
                        <a:lnTo>
                          <a:pt x="239" y="67"/>
                        </a:lnTo>
                        <a:lnTo>
                          <a:pt x="268" y="48"/>
                        </a:lnTo>
                        <a:lnTo>
                          <a:pt x="299" y="32"/>
                        </a:lnTo>
                        <a:lnTo>
                          <a:pt x="333" y="19"/>
                        </a:lnTo>
                        <a:lnTo>
                          <a:pt x="375" y="8"/>
                        </a:lnTo>
                        <a:lnTo>
                          <a:pt x="419" y="3"/>
                        </a:lnTo>
                        <a:lnTo>
                          <a:pt x="464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50" name="Freeform 18">
                    <a:extLst>
                      <a:ext uri="{FF2B5EF4-FFF2-40B4-BE49-F238E27FC236}">
                        <a16:creationId xmlns:a16="http://schemas.microsoft.com/office/drawing/2014/main" id="{78AABB69-4A91-4B5E-8CF1-BC9186834D9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41" y="2035"/>
                    <a:ext cx="326" cy="435"/>
                  </a:xfrm>
                  <a:custGeom>
                    <a:avLst/>
                    <a:gdLst>
                      <a:gd name="T0" fmla="*/ 554 w 978"/>
                      <a:gd name="T1" fmla="*/ 4 h 1303"/>
                      <a:gd name="T2" fmla="*/ 632 w 978"/>
                      <a:gd name="T3" fmla="*/ 23 h 1303"/>
                      <a:gd name="T4" fmla="*/ 695 w 978"/>
                      <a:gd name="T5" fmla="*/ 52 h 1303"/>
                      <a:gd name="T6" fmla="*/ 749 w 978"/>
                      <a:gd name="T7" fmla="*/ 88 h 1303"/>
                      <a:gd name="T8" fmla="*/ 784 w 978"/>
                      <a:gd name="T9" fmla="*/ 123 h 1303"/>
                      <a:gd name="T10" fmla="*/ 804 w 978"/>
                      <a:gd name="T11" fmla="*/ 149 h 1303"/>
                      <a:gd name="T12" fmla="*/ 810 w 978"/>
                      <a:gd name="T13" fmla="*/ 159 h 1303"/>
                      <a:gd name="T14" fmla="*/ 815 w 978"/>
                      <a:gd name="T15" fmla="*/ 160 h 1303"/>
                      <a:gd name="T16" fmla="*/ 830 w 978"/>
                      <a:gd name="T17" fmla="*/ 164 h 1303"/>
                      <a:gd name="T18" fmla="*/ 850 w 978"/>
                      <a:gd name="T19" fmla="*/ 172 h 1303"/>
                      <a:gd name="T20" fmla="*/ 874 w 978"/>
                      <a:gd name="T21" fmla="*/ 188 h 1303"/>
                      <a:gd name="T22" fmla="*/ 897 w 978"/>
                      <a:gd name="T23" fmla="*/ 214 h 1303"/>
                      <a:gd name="T24" fmla="*/ 919 w 978"/>
                      <a:gd name="T25" fmla="*/ 252 h 1303"/>
                      <a:gd name="T26" fmla="*/ 938 w 978"/>
                      <a:gd name="T27" fmla="*/ 302 h 1303"/>
                      <a:gd name="T28" fmla="*/ 948 w 978"/>
                      <a:gd name="T29" fmla="*/ 369 h 1303"/>
                      <a:gd name="T30" fmla="*/ 948 w 978"/>
                      <a:gd name="T31" fmla="*/ 455 h 1303"/>
                      <a:gd name="T32" fmla="*/ 937 w 978"/>
                      <a:gd name="T33" fmla="*/ 560 h 1303"/>
                      <a:gd name="T34" fmla="*/ 919 w 978"/>
                      <a:gd name="T35" fmla="*/ 622 h 1303"/>
                      <a:gd name="T36" fmla="*/ 939 w 978"/>
                      <a:gd name="T37" fmla="*/ 623 h 1303"/>
                      <a:gd name="T38" fmla="*/ 956 w 978"/>
                      <a:gd name="T39" fmla="*/ 630 h 1303"/>
                      <a:gd name="T40" fmla="*/ 970 w 978"/>
                      <a:gd name="T41" fmla="*/ 649 h 1303"/>
                      <a:gd name="T42" fmla="*/ 978 w 978"/>
                      <a:gd name="T43" fmla="*/ 679 h 1303"/>
                      <a:gd name="T44" fmla="*/ 975 w 978"/>
                      <a:gd name="T45" fmla="*/ 726 h 1303"/>
                      <a:gd name="T46" fmla="*/ 960 w 978"/>
                      <a:gd name="T47" fmla="*/ 790 h 1303"/>
                      <a:gd name="T48" fmla="*/ 934 w 978"/>
                      <a:gd name="T49" fmla="*/ 866 h 1303"/>
                      <a:gd name="T50" fmla="*/ 911 w 978"/>
                      <a:gd name="T51" fmla="*/ 909 h 1303"/>
                      <a:gd name="T52" fmla="*/ 888 w 978"/>
                      <a:gd name="T53" fmla="*/ 929 h 1303"/>
                      <a:gd name="T54" fmla="*/ 871 w 978"/>
                      <a:gd name="T55" fmla="*/ 967 h 1303"/>
                      <a:gd name="T56" fmla="*/ 844 w 978"/>
                      <a:gd name="T57" fmla="*/ 1043 h 1303"/>
                      <a:gd name="T58" fmla="*/ 802 w 978"/>
                      <a:gd name="T59" fmla="*/ 1117 h 1303"/>
                      <a:gd name="T60" fmla="*/ 746 w 978"/>
                      <a:gd name="T61" fmla="*/ 1185 h 1303"/>
                      <a:gd name="T62" fmla="*/ 676 w 978"/>
                      <a:gd name="T63" fmla="*/ 1243 h 1303"/>
                      <a:gd name="T64" fmla="*/ 593 w 978"/>
                      <a:gd name="T65" fmla="*/ 1284 h 1303"/>
                      <a:gd name="T66" fmla="*/ 510 w 978"/>
                      <a:gd name="T67" fmla="*/ 1303 h 1303"/>
                      <a:gd name="T68" fmla="*/ 424 w 978"/>
                      <a:gd name="T69" fmla="*/ 1296 h 1303"/>
                      <a:gd name="T70" fmla="*/ 340 w 978"/>
                      <a:gd name="T71" fmla="*/ 1267 h 1303"/>
                      <a:gd name="T72" fmla="*/ 264 w 978"/>
                      <a:gd name="T73" fmla="*/ 1216 h 1303"/>
                      <a:gd name="T74" fmla="*/ 201 w 978"/>
                      <a:gd name="T75" fmla="*/ 1153 h 1303"/>
                      <a:gd name="T76" fmla="*/ 152 w 978"/>
                      <a:gd name="T77" fmla="*/ 1081 h 1303"/>
                      <a:gd name="T78" fmla="*/ 118 w 978"/>
                      <a:gd name="T79" fmla="*/ 1006 h 1303"/>
                      <a:gd name="T80" fmla="*/ 99 w 978"/>
                      <a:gd name="T81" fmla="*/ 931 h 1303"/>
                      <a:gd name="T82" fmla="*/ 82 w 978"/>
                      <a:gd name="T83" fmla="*/ 924 h 1303"/>
                      <a:gd name="T84" fmla="*/ 62 w 978"/>
                      <a:gd name="T85" fmla="*/ 902 h 1303"/>
                      <a:gd name="T86" fmla="*/ 40 w 978"/>
                      <a:gd name="T87" fmla="*/ 857 h 1303"/>
                      <a:gd name="T88" fmla="*/ 17 w 978"/>
                      <a:gd name="T89" fmla="*/ 789 h 1303"/>
                      <a:gd name="T90" fmla="*/ 3 w 978"/>
                      <a:gd name="T91" fmla="*/ 725 h 1303"/>
                      <a:gd name="T92" fmla="*/ 0 w 978"/>
                      <a:gd name="T93" fmla="*/ 677 h 1303"/>
                      <a:gd name="T94" fmla="*/ 7 w 978"/>
                      <a:gd name="T95" fmla="*/ 648 h 1303"/>
                      <a:gd name="T96" fmla="*/ 21 w 978"/>
                      <a:gd name="T97" fmla="*/ 629 h 1303"/>
                      <a:gd name="T98" fmla="*/ 38 w 978"/>
                      <a:gd name="T99" fmla="*/ 622 h 1303"/>
                      <a:gd name="T100" fmla="*/ 58 w 978"/>
                      <a:gd name="T101" fmla="*/ 621 h 1303"/>
                      <a:gd name="T102" fmla="*/ 41 w 978"/>
                      <a:gd name="T103" fmla="*/ 559 h 1303"/>
                      <a:gd name="T104" fmla="*/ 30 w 978"/>
                      <a:gd name="T105" fmla="*/ 457 h 1303"/>
                      <a:gd name="T106" fmla="*/ 41 w 978"/>
                      <a:gd name="T107" fmla="*/ 362 h 1303"/>
                      <a:gd name="T108" fmla="*/ 68 w 978"/>
                      <a:gd name="T109" fmla="*/ 284 h 1303"/>
                      <a:gd name="T110" fmla="*/ 108 w 978"/>
                      <a:gd name="T111" fmla="*/ 217 h 1303"/>
                      <a:gd name="T112" fmla="*/ 156 w 978"/>
                      <a:gd name="T113" fmla="*/ 160 h 1303"/>
                      <a:gd name="T114" fmla="*/ 225 w 978"/>
                      <a:gd name="T115" fmla="*/ 99 h 1303"/>
                      <a:gd name="T116" fmla="*/ 295 w 978"/>
                      <a:gd name="T117" fmla="*/ 52 h 1303"/>
                      <a:gd name="T118" fmla="*/ 365 w 978"/>
                      <a:gd name="T119" fmla="*/ 20 h 1303"/>
                      <a:gd name="T120" fmla="*/ 427 w 978"/>
                      <a:gd name="T121" fmla="*/ 5 h 1303"/>
                      <a:gd name="T122" fmla="*/ 509 w 978"/>
                      <a:gd name="T123" fmla="*/ 0 h 130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</a:cxnLst>
                    <a:rect l="0" t="0" r="r" b="b"/>
                    <a:pathLst>
                      <a:path w="978" h="1303">
                        <a:moveTo>
                          <a:pt x="509" y="0"/>
                        </a:moveTo>
                        <a:lnTo>
                          <a:pt x="554" y="4"/>
                        </a:lnTo>
                        <a:lnTo>
                          <a:pt x="595" y="11"/>
                        </a:lnTo>
                        <a:lnTo>
                          <a:pt x="632" y="23"/>
                        </a:lnTo>
                        <a:lnTo>
                          <a:pt x="666" y="36"/>
                        </a:lnTo>
                        <a:lnTo>
                          <a:pt x="695" y="52"/>
                        </a:lnTo>
                        <a:lnTo>
                          <a:pt x="724" y="70"/>
                        </a:lnTo>
                        <a:lnTo>
                          <a:pt x="749" y="88"/>
                        </a:lnTo>
                        <a:lnTo>
                          <a:pt x="768" y="106"/>
                        </a:lnTo>
                        <a:lnTo>
                          <a:pt x="784" y="123"/>
                        </a:lnTo>
                        <a:lnTo>
                          <a:pt x="796" y="136"/>
                        </a:lnTo>
                        <a:lnTo>
                          <a:pt x="804" y="149"/>
                        </a:lnTo>
                        <a:lnTo>
                          <a:pt x="809" y="156"/>
                        </a:lnTo>
                        <a:lnTo>
                          <a:pt x="810" y="159"/>
                        </a:lnTo>
                        <a:lnTo>
                          <a:pt x="812" y="159"/>
                        </a:lnTo>
                        <a:lnTo>
                          <a:pt x="815" y="160"/>
                        </a:lnTo>
                        <a:lnTo>
                          <a:pt x="822" y="161"/>
                        </a:lnTo>
                        <a:lnTo>
                          <a:pt x="830" y="164"/>
                        </a:lnTo>
                        <a:lnTo>
                          <a:pt x="839" y="167"/>
                        </a:lnTo>
                        <a:lnTo>
                          <a:pt x="850" y="172"/>
                        </a:lnTo>
                        <a:lnTo>
                          <a:pt x="861" y="180"/>
                        </a:lnTo>
                        <a:lnTo>
                          <a:pt x="874" y="188"/>
                        </a:lnTo>
                        <a:lnTo>
                          <a:pt x="886" y="200"/>
                        </a:lnTo>
                        <a:lnTo>
                          <a:pt x="897" y="214"/>
                        </a:lnTo>
                        <a:lnTo>
                          <a:pt x="909" y="232"/>
                        </a:lnTo>
                        <a:lnTo>
                          <a:pt x="919" y="252"/>
                        </a:lnTo>
                        <a:lnTo>
                          <a:pt x="929" y="275"/>
                        </a:lnTo>
                        <a:lnTo>
                          <a:pt x="938" y="302"/>
                        </a:lnTo>
                        <a:lnTo>
                          <a:pt x="944" y="333"/>
                        </a:lnTo>
                        <a:lnTo>
                          <a:pt x="948" y="369"/>
                        </a:lnTo>
                        <a:lnTo>
                          <a:pt x="949" y="410"/>
                        </a:lnTo>
                        <a:lnTo>
                          <a:pt x="948" y="455"/>
                        </a:lnTo>
                        <a:lnTo>
                          <a:pt x="944" y="504"/>
                        </a:lnTo>
                        <a:lnTo>
                          <a:pt x="937" y="560"/>
                        </a:lnTo>
                        <a:lnTo>
                          <a:pt x="929" y="591"/>
                        </a:lnTo>
                        <a:lnTo>
                          <a:pt x="919" y="622"/>
                        </a:lnTo>
                        <a:lnTo>
                          <a:pt x="929" y="622"/>
                        </a:lnTo>
                        <a:lnTo>
                          <a:pt x="939" y="623"/>
                        </a:lnTo>
                        <a:lnTo>
                          <a:pt x="948" y="625"/>
                        </a:lnTo>
                        <a:lnTo>
                          <a:pt x="956" y="630"/>
                        </a:lnTo>
                        <a:lnTo>
                          <a:pt x="964" y="638"/>
                        </a:lnTo>
                        <a:lnTo>
                          <a:pt x="970" y="649"/>
                        </a:lnTo>
                        <a:lnTo>
                          <a:pt x="975" y="663"/>
                        </a:lnTo>
                        <a:lnTo>
                          <a:pt x="978" y="679"/>
                        </a:lnTo>
                        <a:lnTo>
                          <a:pt x="978" y="700"/>
                        </a:lnTo>
                        <a:lnTo>
                          <a:pt x="975" y="726"/>
                        </a:lnTo>
                        <a:lnTo>
                          <a:pt x="969" y="755"/>
                        </a:lnTo>
                        <a:lnTo>
                          <a:pt x="960" y="790"/>
                        </a:lnTo>
                        <a:lnTo>
                          <a:pt x="948" y="832"/>
                        </a:lnTo>
                        <a:lnTo>
                          <a:pt x="934" y="866"/>
                        </a:lnTo>
                        <a:lnTo>
                          <a:pt x="922" y="890"/>
                        </a:lnTo>
                        <a:lnTo>
                          <a:pt x="911" y="909"/>
                        </a:lnTo>
                        <a:lnTo>
                          <a:pt x="900" y="921"/>
                        </a:lnTo>
                        <a:lnTo>
                          <a:pt x="888" y="929"/>
                        </a:lnTo>
                        <a:lnTo>
                          <a:pt x="879" y="931"/>
                        </a:lnTo>
                        <a:lnTo>
                          <a:pt x="871" y="967"/>
                        </a:lnTo>
                        <a:lnTo>
                          <a:pt x="860" y="1004"/>
                        </a:lnTo>
                        <a:lnTo>
                          <a:pt x="844" y="1043"/>
                        </a:lnTo>
                        <a:lnTo>
                          <a:pt x="825" y="1080"/>
                        </a:lnTo>
                        <a:lnTo>
                          <a:pt x="802" y="1117"/>
                        </a:lnTo>
                        <a:lnTo>
                          <a:pt x="776" y="1152"/>
                        </a:lnTo>
                        <a:lnTo>
                          <a:pt x="746" y="1185"/>
                        </a:lnTo>
                        <a:lnTo>
                          <a:pt x="713" y="1216"/>
                        </a:lnTo>
                        <a:lnTo>
                          <a:pt x="676" y="1243"/>
                        </a:lnTo>
                        <a:lnTo>
                          <a:pt x="636" y="1266"/>
                        </a:lnTo>
                        <a:lnTo>
                          <a:pt x="593" y="1284"/>
                        </a:lnTo>
                        <a:lnTo>
                          <a:pt x="552" y="1296"/>
                        </a:lnTo>
                        <a:lnTo>
                          <a:pt x="510" y="1303"/>
                        </a:lnTo>
                        <a:lnTo>
                          <a:pt x="468" y="1303"/>
                        </a:lnTo>
                        <a:lnTo>
                          <a:pt x="424" y="1296"/>
                        </a:lnTo>
                        <a:lnTo>
                          <a:pt x="384" y="1285"/>
                        </a:lnTo>
                        <a:lnTo>
                          <a:pt x="340" y="1267"/>
                        </a:lnTo>
                        <a:lnTo>
                          <a:pt x="301" y="1243"/>
                        </a:lnTo>
                        <a:lnTo>
                          <a:pt x="264" y="1216"/>
                        </a:lnTo>
                        <a:lnTo>
                          <a:pt x="230" y="1186"/>
                        </a:lnTo>
                        <a:lnTo>
                          <a:pt x="201" y="1153"/>
                        </a:lnTo>
                        <a:lnTo>
                          <a:pt x="175" y="1117"/>
                        </a:lnTo>
                        <a:lnTo>
                          <a:pt x="152" y="1081"/>
                        </a:lnTo>
                        <a:lnTo>
                          <a:pt x="132" y="1043"/>
                        </a:lnTo>
                        <a:lnTo>
                          <a:pt x="118" y="1006"/>
                        </a:lnTo>
                        <a:lnTo>
                          <a:pt x="106" y="968"/>
                        </a:lnTo>
                        <a:lnTo>
                          <a:pt x="99" y="931"/>
                        </a:lnTo>
                        <a:lnTo>
                          <a:pt x="90" y="930"/>
                        </a:lnTo>
                        <a:lnTo>
                          <a:pt x="82" y="924"/>
                        </a:lnTo>
                        <a:lnTo>
                          <a:pt x="72" y="915"/>
                        </a:lnTo>
                        <a:lnTo>
                          <a:pt x="62" y="902"/>
                        </a:lnTo>
                        <a:lnTo>
                          <a:pt x="51" y="882"/>
                        </a:lnTo>
                        <a:lnTo>
                          <a:pt x="40" y="857"/>
                        </a:lnTo>
                        <a:lnTo>
                          <a:pt x="29" y="827"/>
                        </a:lnTo>
                        <a:lnTo>
                          <a:pt x="17" y="789"/>
                        </a:lnTo>
                        <a:lnTo>
                          <a:pt x="9" y="754"/>
                        </a:lnTo>
                        <a:lnTo>
                          <a:pt x="3" y="725"/>
                        </a:lnTo>
                        <a:lnTo>
                          <a:pt x="0" y="699"/>
                        </a:lnTo>
                        <a:lnTo>
                          <a:pt x="0" y="677"/>
                        </a:lnTo>
                        <a:lnTo>
                          <a:pt x="3" y="661"/>
                        </a:lnTo>
                        <a:lnTo>
                          <a:pt x="7" y="648"/>
                        </a:lnTo>
                        <a:lnTo>
                          <a:pt x="14" y="637"/>
                        </a:lnTo>
                        <a:lnTo>
                          <a:pt x="21" y="629"/>
                        </a:lnTo>
                        <a:lnTo>
                          <a:pt x="30" y="624"/>
                        </a:lnTo>
                        <a:lnTo>
                          <a:pt x="38" y="622"/>
                        </a:lnTo>
                        <a:lnTo>
                          <a:pt x="48" y="621"/>
                        </a:lnTo>
                        <a:lnTo>
                          <a:pt x="58" y="621"/>
                        </a:lnTo>
                        <a:lnTo>
                          <a:pt x="48" y="590"/>
                        </a:lnTo>
                        <a:lnTo>
                          <a:pt x="41" y="559"/>
                        </a:lnTo>
                        <a:lnTo>
                          <a:pt x="33" y="508"/>
                        </a:lnTo>
                        <a:lnTo>
                          <a:pt x="30" y="457"/>
                        </a:lnTo>
                        <a:lnTo>
                          <a:pt x="32" y="409"/>
                        </a:lnTo>
                        <a:lnTo>
                          <a:pt x="41" y="362"/>
                        </a:lnTo>
                        <a:lnTo>
                          <a:pt x="52" y="322"/>
                        </a:lnTo>
                        <a:lnTo>
                          <a:pt x="68" y="284"/>
                        </a:lnTo>
                        <a:lnTo>
                          <a:pt x="87" y="249"/>
                        </a:lnTo>
                        <a:lnTo>
                          <a:pt x="108" y="217"/>
                        </a:lnTo>
                        <a:lnTo>
                          <a:pt x="131" y="187"/>
                        </a:lnTo>
                        <a:lnTo>
                          <a:pt x="156" y="160"/>
                        </a:lnTo>
                        <a:lnTo>
                          <a:pt x="189" y="128"/>
                        </a:lnTo>
                        <a:lnTo>
                          <a:pt x="225" y="99"/>
                        </a:lnTo>
                        <a:lnTo>
                          <a:pt x="262" y="73"/>
                        </a:lnTo>
                        <a:lnTo>
                          <a:pt x="295" y="52"/>
                        </a:lnTo>
                        <a:lnTo>
                          <a:pt x="329" y="34"/>
                        </a:lnTo>
                        <a:lnTo>
                          <a:pt x="365" y="20"/>
                        </a:lnTo>
                        <a:lnTo>
                          <a:pt x="396" y="11"/>
                        </a:lnTo>
                        <a:lnTo>
                          <a:pt x="427" y="5"/>
                        </a:lnTo>
                        <a:lnTo>
                          <a:pt x="459" y="2"/>
                        </a:lnTo>
                        <a:lnTo>
                          <a:pt x="509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51" name="Freeform 19">
                    <a:extLst>
                      <a:ext uri="{FF2B5EF4-FFF2-40B4-BE49-F238E27FC236}">
                        <a16:creationId xmlns:a16="http://schemas.microsoft.com/office/drawing/2014/main" id="{0A1B33E3-8F82-4EA5-9A47-366381F0A34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851" y="2357"/>
                    <a:ext cx="534" cy="288"/>
                  </a:xfrm>
                  <a:custGeom>
                    <a:avLst/>
                    <a:gdLst>
                      <a:gd name="T0" fmla="*/ 620 w 1602"/>
                      <a:gd name="T1" fmla="*/ 505 h 863"/>
                      <a:gd name="T2" fmla="*/ 713 w 1602"/>
                      <a:gd name="T3" fmla="*/ 370 h 863"/>
                      <a:gd name="T4" fmla="*/ 658 w 1602"/>
                      <a:gd name="T5" fmla="*/ 277 h 863"/>
                      <a:gd name="T6" fmla="*/ 643 w 1602"/>
                      <a:gd name="T7" fmla="*/ 211 h 863"/>
                      <a:gd name="T8" fmla="*/ 657 w 1602"/>
                      <a:gd name="T9" fmla="*/ 169 h 863"/>
                      <a:gd name="T10" fmla="*/ 688 w 1602"/>
                      <a:gd name="T11" fmla="*/ 145 h 863"/>
                      <a:gd name="T12" fmla="*/ 723 w 1602"/>
                      <a:gd name="T13" fmla="*/ 133 h 863"/>
                      <a:gd name="T14" fmla="*/ 750 w 1602"/>
                      <a:gd name="T15" fmla="*/ 130 h 863"/>
                      <a:gd name="T16" fmla="*/ 762 w 1602"/>
                      <a:gd name="T17" fmla="*/ 130 h 863"/>
                      <a:gd name="T18" fmla="*/ 786 w 1602"/>
                      <a:gd name="T19" fmla="*/ 132 h 863"/>
                      <a:gd name="T20" fmla="*/ 819 w 1602"/>
                      <a:gd name="T21" fmla="*/ 140 h 863"/>
                      <a:gd name="T22" fmla="*/ 853 w 1602"/>
                      <a:gd name="T23" fmla="*/ 159 h 863"/>
                      <a:gd name="T24" fmla="*/ 872 w 1602"/>
                      <a:gd name="T25" fmla="*/ 195 h 863"/>
                      <a:gd name="T26" fmla="*/ 869 w 1602"/>
                      <a:gd name="T27" fmla="*/ 252 h 863"/>
                      <a:gd name="T28" fmla="*/ 829 w 1602"/>
                      <a:gd name="T29" fmla="*/ 335 h 863"/>
                      <a:gd name="T30" fmla="*/ 898 w 1602"/>
                      <a:gd name="T31" fmla="*/ 504 h 863"/>
                      <a:gd name="T32" fmla="*/ 1058 w 1602"/>
                      <a:gd name="T33" fmla="*/ 0 h 863"/>
                      <a:gd name="T34" fmla="*/ 1080 w 1602"/>
                      <a:gd name="T35" fmla="*/ 15 h 863"/>
                      <a:gd name="T36" fmla="*/ 1142 w 1602"/>
                      <a:gd name="T37" fmla="*/ 52 h 863"/>
                      <a:gd name="T38" fmla="*/ 1235 w 1602"/>
                      <a:gd name="T39" fmla="*/ 100 h 863"/>
                      <a:gd name="T40" fmla="*/ 1352 w 1602"/>
                      <a:gd name="T41" fmla="*/ 148 h 863"/>
                      <a:gd name="T42" fmla="*/ 1472 w 1602"/>
                      <a:gd name="T43" fmla="*/ 185 h 863"/>
                      <a:gd name="T44" fmla="*/ 1542 w 1602"/>
                      <a:gd name="T45" fmla="*/ 239 h 863"/>
                      <a:gd name="T46" fmla="*/ 1581 w 1602"/>
                      <a:gd name="T47" fmla="*/ 312 h 863"/>
                      <a:gd name="T48" fmla="*/ 1599 w 1602"/>
                      <a:gd name="T49" fmla="*/ 392 h 863"/>
                      <a:gd name="T50" fmla="*/ 1602 w 1602"/>
                      <a:gd name="T51" fmla="*/ 466 h 863"/>
                      <a:gd name="T52" fmla="*/ 1600 w 1602"/>
                      <a:gd name="T53" fmla="*/ 504 h 863"/>
                      <a:gd name="T54" fmla="*/ 1595 w 1602"/>
                      <a:gd name="T55" fmla="*/ 568 h 863"/>
                      <a:gd name="T56" fmla="*/ 1586 w 1602"/>
                      <a:gd name="T57" fmla="*/ 642 h 863"/>
                      <a:gd name="T58" fmla="*/ 1571 w 1602"/>
                      <a:gd name="T59" fmla="*/ 669 h 863"/>
                      <a:gd name="T60" fmla="*/ 1514 w 1602"/>
                      <a:gd name="T61" fmla="*/ 700 h 863"/>
                      <a:gd name="T62" fmla="*/ 1409 w 1602"/>
                      <a:gd name="T63" fmla="*/ 746 h 863"/>
                      <a:gd name="T64" fmla="*/ 1261 w 1602"/>
                      <a:gd name="T65" fmla="*/ 796 h 863"/>
                      <a:gd name="T66" fmla="*/ 1071 w 1602"/>
                      <a:gd name="T67" fmla="*/ 838 h 863"/>
                      <a:gd name="T68" fmla="*/ 844 w 1602"/>
                      <a:gd name="T69" fmla="*/ 861 h 863"/>
                      <a:gd name="T70" fmla="*/ 600 w 1602"/>
                      <a:gd name="T71" fmla="*/ 856 h 863"/>
                      <a:gd name="T72" fmla="*/ 603 w 1602"/>
                      <a:gd name="T73" fmla="*/ 825 h 863"/>
                      <a:gd name="T74" fmla="*/ 594 w 1602"/>
                      <a:gd name="T75" fmla="*/ 656 h 863"/>
                      <a:gd name="T76" fmla="*/ 546 w 1602"/>
                      <a:gd name="T77" fmla="*/ 520 h 863"/>
                      <a:gd name="T78" fmla="*/ 460 w 1602"/>
                      <a:gd name="T79" fmla="*/ 419 h 863"/>
                      <a:gd name="T80" fmla="*/ 340 w 1602"/>
                      <a:gd name="T81" fmla="*/ 362 h 863"/>
                      <a:gd name="T82" fmla="*/ 184 w 1602"/>
                      <a:gd name="T83" fmla="*/ 309 h 863"/>
                      <a:gd name="T84" fmla="*/ 59 w 1602"/>
                      <a:gd name="T85" fmla="*/ 249 h 863"/>
                      <a:gd name="T86" fmla="*/ 22 w 1602"/>
                      <a:gd name="T87" fmla="*/ 198 h 863"/>
                      <a:gd name="T88" fmla="*/ 123 w 1602"/>
                      <a:gd name="T89" fmla="*/ 162 h 863"/>
                      <a:gd name="T90" fmla="*/ 246 w 1602"/>
                      <a:gd name="T91" fmla="*/ 116 h 863"/>
                      <a:gd name="T92" fmla="*/ 349 w 1602"/>
                      <a:gd name="T93" fmla="*/ 68 h 863"/>
                      <a:gd name="T94" fmla="*/ 422 w 1602"/>
                      <a:gd name="T95" fmla="*/ 26 h 863"/>
                      <a:gd name="T96" fmla="*/ 458 w 1602"/>
                      <a:gd name="T97" fmla="*/ 2 h 8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1602" h="863">
                        <a:moveTo>
                          <a:pt x="460" y="0"/>
                        </a:moveTo>
                        <a:lnTo>
                          <a:pt x="595" y="424"/>
                        </a:lnTo>
                        <a:lnTo>
                          <a:pt x="620" y="505"/>
                        </a:lnTo>
                        <a:lnTo>
                          <a:pt x="620" y="504"/>
                        </a:lnTo>
                        <a:lnTo>
                          <a:pt x="642" y="572"/>
                        </a:lnTo>
                        <a:lnTo>
                          <a:pt x="713" y="370"/>
                        </a:lnTo>
                        <a:lnTo>
                          <a:pt x="689" y="335"/>
                        </a:lnTo>
                        <a:lnTo>
                          <a:pt x="671" y="304"/>
                        </a:lnTo>
                        <a:lnTo>
                          <a:pt x="658" y="277"/>
                        </a:lnTo>
                        <a:lnTo>
                          <a:pt x="650" y="252"/>
                        </a:lnTo>
                        <a:lnTo>
                          <a:pt x="645" y="230"/>
                        </a:lnTo>
                        <a:lnTo>
                          <a:pt x="643" y="211"/>
                        </a:lnTo>
                        <a:lnTo>
                          <a:pt x="646" y="195"/>
                        </a:lnTo>
                        <a:lnTo>
                          <a:pt x="650" y="180"/>
                        </a:lnTo>
                        <a:lnTo>
                          <a:pt x="657" y="169"/>
                        </a:lnTo>
                        <a:lnTo>
                          <a:pt x="666" y="159"/>
                        </a:lnTo>
                        <a:lnTo>
                          <a:pt x="677" y="151"/>
                        </a:lnTo>
                        <a:lnTo>
                          <a:pt x="688" y="145"/>
                        </a:lnTo>
                        <a:lnTo>
                          <a:pt x="699" y="140"/>
                        </a:lnTo>
                        <a:lnTo>
                          <a:pt x="711" y="136"/>
                        </a:lnTo>
                        <a:lnTo>
                          <a:pt x="723" y="133"/>
                        </a:lnTo>
                        <a:lnTo>
                          <a:pt x="732" y="132"/>
                        </a:lnTo>
                        <a:lnTo>
                          <a:pt x="742" y="131"/>
                        </a:lnTo>
                        <a:lnTo>
                          <a:pt x="750" y="130"/>
                        </a:lnTo>
                        <a:lnTo>
                          <a:pt x="756" y="130"/>
                        </a:lnTo>
                        <a:lnTo>
                          <a:pt x="758" y="130"/>
                        </a:lnTo>
                        <a:lnTo>
                          <a:pt x="762" y="130"/>
                        </a:lnTo>
                        <a:lnTo>
                          <a:pt x="768" y="130"/>
                        </a:lnTo>
                        <a:lnTo>
                          <a:pt x="776" y="131"/>
                        </a:lnTo>
                        <a:lnTo>
                          <a:pt x="786" y="132"/>
                        </a:lnTo>
                        <a:lnTo>
                          <a:pt x="796" y="133"/>
                        </a:lnTo>
                        <a:lnTo>
                          <a:pt x="807" y="136"/>
                        </a:lnTo>
                        <a:lnTo>
                          <a:pt x="819" y="140"/>
                        </a:lnTo>
                        <a:lnTo>
                          <a:pt x="830" y="145"/>
                        </a:lnTo>
                        <a:lnTo>
                          <a:pt x="841" y="151"/>
                        </a:lnTo>
                        <a:lnTo>
                          <a:pt x="853" y="159"/>
                        </a:lnTo>
                        <a:lnTo>
                          <a:pt x="861" y="169"/>
                        </a:lnTo>
                        <a:lnTo>
                          <a:pt x="867" y="180"/>
                        </a:lnTo>
                        <a:lnTo>
                          <a:pt x="872" y="195"/>
                        </a:lnTo>
                        <a:lnTo>
                          <a:pt x="875" y="211"/>
                        </a:lnTo>
                        <a:lnTo>
                          <a:pt x="874" y="230"/>
                        </a:lnTo>
                        <a:lnTo>
                          <a:pt x="869" y="252"/>
                        </a:lnTo>
                        <a:lnTo>
                          <a:pt x="860" y="277"/>
                        </a:lnTo>
                        <a:lnTo>
                          <a:pt x="848" y="304"/>
                        </a:lnTo>
                        <a:lnTo>
                          <a:pt x="829" y="335"/>
                        </a:lnTo>
                        <a:lnTo>
                          <a:pt x="805" y="370"/>
                        </a:lnTo>
                        <a:lnTo>
                          <a:pt x="876" y="572"/>
                        </a:lnTo>
                        <a:lnTo>
                          <a:pt x="898" y="504"/>
                        </a:lnTo>
                        <a:lnTo>
                          <a:pt x="898" y="505"/>
                        </a:lnTo>
                        <a:lnTo>
                          <a:pt x="923" y="424"/>
                        </a:lnTo>
                        <a:lnTo>
                          <a:pt x="1058" y="0"/>
                        </a:lnTo>
                        <a:lnTo>
                          <a:pt x="1060" y="2"/>
                        </a:lnTo>
                        <a:lnTo>
                          <a:pt x="1068" y="7"/>
                        </a:lnTo>
                        <a:lnTo>
                          <a:pt x="1080" y="15"/>
                        </a:lnTo>
                        <a:lnTo>
                          <a:pt x="1096" y="26"/>
                        </a:lnTo>
                        <a:lnTo>
                          <a:pt x="1117" y="38"/>
                        </a:lnTo>
                        <a:lnTo>
                          <a:pt x="1142" y="52"/>
                        </a:lnTo>
                        <a:lnTo>
                          <a:pt x="1169" y="68"/>
                        </a:lnTo>
                        <a:lnTo>
                          <a:pt x="1201" y="84"/>
                        </a:lnTo>
                        <a:lnTo>
                          <a:pt x="1235" y="100"/>
                        </a:lnTo>
                        <a:lnTo>
                          <a:pt x="1272" y="116"/>
                        </a:lnTo>
                        <a:lnTo>
                          <a:pt x="1312" y="133"/>
                        </a:lnTo>
                        <a:lnTo>
                          <a:pt x="1352" y="148"/>
                        </a:lnTo>
                        <a:lnTo>
                          <a:pt x="1396" y="162"/>
                        </a:lnTo>
                        <a:lnTo>
                          <a:pt x="1440" y="175"/>
                        </a:lnTo>
                        <a:lnTo>
                          <a:pt x="1472" y="185"/>
                        </a:lnTo>
                        <a:lnTo>
                          <a:pt x="1500" y="200"/>
                        </a:lnTo>
                        <a:lnTo>
                          <a:pt x="1523" y="218"/>
                        </a:lnTo>
                        <a:lnTo>
                          <a:pt x="1542" y="239"/>
                        </a:lnTo>
                        <a:lnTo>
                          <a:pt x="1558" y="262"/>
                        </a:lnTo>
                        <a:lnTo>
                          <a:pt x="1571" y="286"/>
                        </a:lnTo>
                        <a:lnTo>
                          <a:pt x="1581" y="312"/>
                        </a:lnTo>
                        <a:lnTo>
                          <a:pt x="1590" y="339"/>
                        </a:lnTo>
                        <a:lnTo>
                          <a:pt x="1595" y="366"/>
                        </a:lnTo>
                        <a:lnTo>
                          <a:pt x="1599" y="392"/>
                        </a:lnTo>
                        <a:lnTo>
                          <a:pt x="1601" y="418"/>
                        </a:lnTo>
                        <a:lnTo>
                          <a:pt x="1602" y="443"/>
                        </a:lnTo>
                        <a:lnTo>
                          <a:pt x="1602" y="466"/>
                        </a:lnTo>
                        <a:lnTo>
                          <a:pt x="1601" y="487"/>
                        </a:lnTo>
                        <a:lnTo>
                          <a:pt x="1601" y="491"/>
                        </a:lnTo>
                        <a:lnTo>
                          <a:pt x="1600" y="504"/>
                        </a:lnTo>
                        <a:lnTo>
                          <a:pt x="1599" y="521"/>
                        </a:lnTo>
                        <a:lnTo>
                          <a:pt x="1597" y="543"/>
                        </a:lnTo>
                        <a:lnTo>
                          <a:pt x="1595" y="568"/>
                        </a:lnTo>
                        <a:lnTo>
                          <a:pt x="1592" y="594"/>
                        </a:lnTo>
                        <a:lnTo>
                          <a:pt x="1589" y="619"/>
                        </a:lnTo>
                        <a:lnTo>
                          <a:pt x="1586" y="642"/>
                        </a:lnTo>
                        <a:lnTo>
                          <a:pt x="1584" y="663"/>
                        </a:lnTo>
                        <a:lnTo>
                          <a:pt x="1580" y="664"/>
                        </a:lnTo>
                        <a:lnTo>
                          <a:pt x="1571" y="669"/>
                        </a:lnTo>
                        <a:lnTo>
                          <a:pt x="1558" y="678"/>
                        </a:lnTo>
                        <a:lnTo>
                          <a:pt x="1539" y="688"/>
                        </a:lnTo>
                        <a:lnTo>
                          <a:pt x="1514" y="700"/>
                        </a:lnTo>
                        <a:lnTo>
                          <a:pt x="1485" y="715"/>
                        </a:lnTo>
                        <a:lnTo>
                          <a:pt x="1449" y="730"/>
                        </a:lnTo>
                        <a:lnTo>
                          <a:pt x="1409" y="746"/>
                        </a:lnTo>
                        <a:lnTo>
                          <a:pt x="1365" y="762"/>
                        </a:lnTo>
                        <a:lnTo>
                          <a:pt x="1315" y="780"/>
                        </a:lnTo>
                        <a:lnTo>
                          <a:pt x="1261" y="796"/>
                        </a:lnTo>
                        <a:lnTo>
                          <a:pt x="1203" y="811"/>
                        </a:lnTo>
                        <a:lnTo>
                          <a:pt x="1140" y="825"/>
                        </a:lnTo>
                        <a:lnTo>
                          <a:pt x="1071" y="838"/>
                        </a:lnTo>
                        <a:lnTo>
                          <a:pt x="1000" y="848"/>
                        </a:lnTo>
                        <a:lnTo>
                          <a:pt x="924" y="856"/>
                        </a:lnTo>
                        <a:lnTo>
                          <a:pt x="844" y="861"/>
                        </a:lnTo>
                        <a:lnTo>
                          <a:pt x="760" y="863"/>
                        </a:lnTo>
                        <a:lnTo>
                          <a:pt x="678" y="861"/>
                        </a:lnTo>
                        <a:lnTo>
                          <a:pt x="600" y="856"/>
                        </a:lnTo>
                        <a:lnTo>
                          <a:pt x="601" y="842"/>
                        </a:lnTo>
                        <a:lnTo>
                          <a:pt x="603" y="832"/>
                        </a:lnTo>
                        <a:lnTo>
                          <a:pt x="603" y="825"/>
                        </a:lnTo>
                        <a:lnTo>
                          <a:pt x="604" y="766"/>
                        </a:lnTo>
                        <a:lnTo>
                          <a:pt x="601" y="709"/>
                        </a:lnTo>
                        <a:lnTo>
                          <a:pt x="594" y="656"/>
                        </a:lnTo>
                        <a:lnTo>
                          <a:pt x="583" y="606"/>
                        </a:lnTo>
                        <a:lnTo>
                          <a:pt x="567" y="561"/>
                        </a:lnTo>
                        <a:lnTo>
                          <a:pt x="546" y="520"/>
                        </a:lnTo>
                        <a:lnTo>
                          <a:pt x="522" y="481"/>
                        </a:lnTo>
                        <a:lnTo>
                          <a:pt x="494" y="448"/>
                        </a:lnTo>
                        <a:lnTo>
                          <a:pt x="460" y="419"/>
                        </a:lnTo>
                        <a:lnTo>
                          <a:pt x="424" y="395"/>
                        </a:lnTo>
                        <a:lnTo>
                          <a:pt x="385" y="376"/>
                        </a:lnTo>
                        <a:lnTo>
                          <a:pt x="340" y="362"/>
                        </a:lnTo>
                        <a:lnTo>
                          <a:pt x="286" y="346"/>
                        </a:lnTo>
                        <a:lnTo>
                          <a:pt x="234" y="328"/>
                        </a:lnTo>
                        <a:lnTo>
                          <a:pt x="184" y="309"/>
                        </a:lnTo>
                        <a:lnTo>
                          <a:pt x="139" y="288"/>
                        </a:lnTo>
                        <a:lnTo>
                          <a:pt x="97" y="268"/>
                        </a:lnTo>
                        <a:lnTo>
                          <a:pt x="59" y="249"/>
                        </a:lnTo>
                        <a:lnTo>
                          <a:pt x="27" y="230"/>
                        </a:lnTo>
                        <a:lnTo>
                          <a:pt x="0" y="214"/>
                        </a:lnTo>
                        <a:lnTo>
                          <a:pt x="22" y="198"/>
                        </a:lnTo>
                        <a:lnTo>
                          <a:pt x="48" y="185"/>
                        </a:lnTo>
                        <a:lnTo>
                          <a:pt x="78" y="175"/>
                        </a:lnTo>
                        <a:lnTo>
                          <a:pt x="123" y="162"/>
                        </a:lnTo>
                        <a:lnTo>
                          <a:pt x="166" y="148"/>
                        </a:lnTo>
                        <a:lnTo>
                          <a:pt x="207" y="133"/>
                        </a:lnTo>
                        <a:lnTo>
                          <a:pt x="246" y="116"/>
                        </a:lnTo>
                        <a:lnTo>
                          <a:pt x="283" y="100"/>
                        </a:lnTo>
                        <a:lnTo>
                          <a:pt x="317" y="84"/>
                        </a:lnTo>
                        <a:lnTo>
                          <a:pt x="349" y="68"/>
                        </a:lnTo>
                        <a:lnTo>
                          <a:pt x="376" y="52"/>
                        </a:lnTo>
                        <a:lnTo>
                          <a:pt x="401" y="38"/>
                        </a:lnTo>
                        <a:lnTo>
                          <a:pt x="422" y="26"/>
                        </a:lnTo>
                        <a:lnTo>
                          <a:pt x="438" y="15"/>
                        </a:lnTo>
                        <a:lnTo>
                          <a:pt x="450" y="7"/>
                        </a:lnTo>
                        <a:lnTo>
                          <a:pt x="458" y="2"/>
                        </a:lnTo>
                        <a:lnTo>
                          <a:pt x="460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52" name="Freeform 21">
                    <a:extLst>
                      <a:ext uri="{FF2B5EF4-FFF2-40B4-BE49-F238E27FC236}">
                        <a16:creationId xmlns:a16="http://schemas.microsoft.com/office/drawing/2014/main" id="{E65CF9B7-D539-4427-8A65-974C49482C2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025" y="2357"/>
                    <a:ext cx="534" cy="288"/>
                  </a:xfrm>
                  <a:custGeom>
                    <a:avLst/>
                    <a:gdLst>
                      <a:gd name="T0" fmla="*/ 703 w 1601"/>
                      <a:gd name="T1" fmla="*/ 505 h 864"/>
                      <a:gd name="T2" fmla="*/ 796 w 1601"/>
                      <a:gd name="T3" fmla="*/ 370 h 864"/>
                      <a:gd name="T4" fmla="*/ 741 w 1601"/>
                      <a:gd name="T5" fmla="*/ 277 h 864"/>
                      <a:gd name="T6" fmla="*/ 726 w 1601"/>
                      <a:gd name="T7" fmla="*/ 211 h 864"/>
                      <a:gd name="T8" fmla="*/ 740 w 1601"/>
                      <a:gd name="T9" fmla="*/ 169 h 864"/>
                      <a:gd name="T10" fmla="*/ 771 w 1601"/>
                      <a:gd name="T11" fmla="*/ 145 h 864"/>
                      <a:gd name="T12" fmla="*/ 805 w 1601"/>
                      <a:gd name="T13" fmla="*/ 133 h 864"/>
                      <a:gd name="T14" fmla="*/ 833 w 1601"/>
                      <a:gd name="T15" fmla="*/ 130 h 864"/>
                      <a:gd name="T16" fmla="*/ 845 w 1601"/>
                      <a:gd name="T17" fmla="*/ 130 h 864"/>
                      <a:gd name="T18" fmla="*/ 869 w 1601"/>
                      <a:gd name="T19" fmla="*/ 132 h 864"/>
                      <a:gd name="T20" fmla="*/ 902 w 1601"/>
                      <a:gd name="T21" fmla="*/ 140 h 864"/>
                      <a:gd name="T22" fmla="*/ 935 w 1601"/>
                      <a:gd name="T23" fmla="*/ 159 h 864"/>
                      <a:gd name="T24" fmla="*/ 955 w 1601"/>
                      <a:gd name="T25" fmla="*/ 195 h 864"/>
                      <a:gd name="T26" fmla="*/ 951 w 1601"/>
                      <a:gd name="T27" fmla="*/ 252 h 864"/>
                      <a:gd name="T28" fmla="*/ 912 w 1601"/>
                      <a:gd name="T29" fmla="*/ 335 h 864"/>
                      <a:gd name="T30" fmla="*/ 981 w 1601"/>
                      <a:gd name="T31" fmla="*/ 504 h 864"/>
                      <a:gd name="T32" fmla="*/ 1141 w 1601"/>
                      <a:gd name="T33" fmla="*/ 0 h 864"/>
                      <a:gd name="T34" fmla="*/ 1163 w 1601"/>
                      <a:gd name="T35" fmla="*/ 15 h 864"/>
                      <a:gd name="T36" fmla="*/ 1225 w 1601"/>
                      <a:gd name="T37" fmla="*/ 52 h 864"/>
                      <a:gd name="T38" fmla="*/ 1318 w 1601"/>
                      <a:gd name="T39" fmla="*/ 100 h 864"/>
                      <a:gd name="T40" fmla="*/ 1435 w 1601"/>
                      <a:gd name="T41" fmla="*/ 148 h 864"/>
                      <a:gd name="T42" fmla="*/ 1553 w 1601"/>
                      <a:gd name="T43" fmla="*/ 184 h 864"/>
                      <a:gd name="T44" fmla="*/ 1574 w 1601"/>
                      <a:gd name="T45" fmla="*/ 230 h 864"/>
                      <a:gd name="T46" fmla="*/ 1461 w 1601"/>
                      <a:gd name="T47" fmla="*/ 288 h 864"/>
                      <a:gd name="T48" fmla="*/ 1314 w 1601"/>
                      <a:gd name="T49" fmla="*/ 346 h 864"/>
                      <a:gd name="T50" fmla="*/ 1177 w 1601"/>
                      <a:gd name="T51" fmla="*/ 395 h 864"/>
                      <a:gd name="T52" fmla="*/ 1080 w 1601"/>
                      <a:gd name="T53" fmla="*/ 481 h 864"/>
                      <a:gd name="T54" fmla="*/ 1020 w 1601"/>
                      <a:gd name="T55" fmla="*/ 608 h 864"/>
                      <a:gd name="T56" fmla="*/ 998 w 1601"/>
                      <a:gd name="T57" fmla="*/ 766 h 864"/>
                      <a:gd name="T58" fmla="*/ 1001 w 1601"/>
                      <a:gd name="T59" fmla="*/ 843 h 864"/>
                      <a:gd name="T60" fmla="*/ 843 w 1601"/>
                      <a:gd name="T61" fmla="*/ 864 h 864"/>
                      <a:gd name="T62" fmla="*/ 603 w 1601"/>
                      <a:gd name="T63" fmla="*/ 849 h 864"/>
                      <a:gd name="T64" fmla="*/ 400 w 1601"/>
                      <a:gd name="T65" fmla="*/ 812 h 864"/>
                      <a:gd name="T66" fmla="*/ 238 w 1601"/>
                      <a:gd name="T67" fmla="*/ 764 h 864"/>
                      <a:gd name="T68" fmla="*/ 119 w 1601"/>
                      <a:gd name="T69" fmla="*/ 715 h 864"/>
                      <a:gd name="T70" fmla="*/ 45 w 1601"/>
                      <a:gd name="T71" fmla="*/ 678 h 864"/>
                      <a:gd name="T72" fmla="*/ 20 w 1601"/>
                      <a:gd name="T73" fmla="*/ 663 h 864"/>
                      <a:gd name="T74" fmla="*/ 11 w 1601"/>
                      <a:gd name="T75" fmla="*/ 594 h 864"/>
                      <a:gd name="T76" fmla="*/ 4 w 1601"/>
                      <a:gd name="T77" fmla="*/ 521 h 864"/>
                      <a:gd name="T78" fmla="*/ 1 w 1601"/>
                      <a:gd name="T79" fmla="*/ 487 h 864"/>
                      <a:gd name="T80" fmla="*/ 1 w 1601"/>
                      <a:gd name="T81" fmla="*/ 419 h 864"/>
                      <a:gd name="T82" fmla="*/ 12 w 1601"/>
                      <a:gd name="T83" fmla="*/ 339 h 864"/>
                      <a:gd name="T84" fmla="*/ 43 w 1601"/>
                      <a:gd name="T85" fmla="*/ 262 h 864"/>
                      <a:gd name="T86" fmla="*/ 101 w 1601"/>
                      <a:gd name="T87" fmla="*/ 200 h 864"/>
                      <a:gd name="T88" fmla="*/ 205 w 1601"/>
                      <a:gd name="T89" fmla="*/ 162 h 864"/>
                      <a:gd name="T90" fmla="*/ 329 w 1601"/>
                      <a:gd name="T91" fmla="*/ 116 h 864"/>
                      <a:gd name="T92" fmla="*/ 432 w 1601"/>
                      <a:gd name="T93" fmla="*/ 68 h 864"/>
                      <a:gd name="T94" fmla="*/ 505 w 1601"/>
                      <a:gd name="T95" fmla="*/ 26 h 864"/>
                      <a:gd name="T96" fmla="*/ 541 w 1601"/>
                      <a:gd name="T97" fmla="*/ 2 h 8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1601" h="864">
                        <a:moveTo>
                          <a:pt x="543" y="0"/>
                        </a:moveTo>
                        <a:lnTo>
                          <a:pt x="678" y="424"/>
                        </a:lnTo>
                        <a:lnTo>
                          <a:pt x="703" y="505"/>
                        </a:lnTo>
                        <a:lnTo>
                          <a:pt x="703" y="504"/>
                        </a:lnTo>
                        <a:lnTo>
                          <a:pt x="725" y="572"/>
                        </a:lnTo>
                        <a:lnTo>
                          <a:pt x="796" y="370"/>
                        </a:lnTo>
                        <a:lnTo>
                          <a:pt x="772" y="335"/>
                        </a:lnTo>
                        <a:lnTo>
                          <a:pt x="753" y="304"/>
                        </a:lnTo>
                        <a:lnTo>
                          <a:pt x="741" y="277"/>
                        </a:lnTo>
                        <a:lnTo>
                          <a:pt x="732" y="252"/>
                        </a:lnTo>
                        <a:lnTo>
                          <a:pt x="728" y="230"/>
                        </a:lnTo>
                        <a:lnTo>
                          <a:pt x="726" y="211"/>
                        </a:lnTo>
                        <a:lnTo>
                          <a:pt x="729" y="195"/>
                        </a:lnTo>
                        <a:lnTo>
                          <a:pt x="734" y="180"/>
                        </a:lnTo>
                        <a:lnTo>
                          <a:pt x="740" y="169"/>
                        </a:lnTo>
                        <a:lnTo>
                          <a:pt x="749" y="159"/>
                        </a:lnTo>
                        <a:lnTo>
                          <a:pt x="760" y="151"/>
                        </a:lnTo>
                        <a:lnTo>
                          <a:pt x="771" y="145"/>
                        </a:lnTo>
                        <a:lnTo>
                          <a:pt x="782" y="140"/>
                        </a:lnTo>
                        <a:lnTo>
                          <a:pt x="794" y="136"/>
                        </a:lnTo>
                        <a:lnTo>
                          <a:pt x="805" y="133"/>
                        </a:lnTo>
                        <a:lnTo>
                          <a:pt x="817" y="132"/>
                        </a:lnTo>
                        <a:lnTo>
                          <a:pt x="825" y="131"/>
                        </a:lnTo>
                        <a:lnTo>
                          <a:pt x="833" y="130"/>
                        </a:lnTo>
                        <a:lnTo>
                          <a:pt x="839" y="130"/>
                        </a:lnTo>
                        <a:lnTo>
                          <a:pt x="843" y="130"/>
                        </a:lnTo>
                        <a:lnTo>
                          <a:pt x="845" y="130"/>
                        </a:lnTo>
                        <a:lnTo>
                          <a:pt x="851" y="130"/>
                        </a:lnTo>
                        <a:lnTo>
                          <a:pt x="859" y="131"/>
                        </a:lnTo>
                        <a:lnTo>
                          <a:pt x="869" y="132"/>
                        </a:lnTo>
                        <a:lnTo>
                          <a:pt x="878" y="133"/>
                        </a:lnTo>
                        <a:lnTo>
                          <a:pt x="890" y="136"/>
                        </a:lnTo>
                        <a:lnTo>
                          <a:pt x="902" y="140"/>
                        </a:lnTo>
                        <a:lnTo>
                          <a:pt x="913" y="145"/>
                        </a:lnTo>
                        <a:lnTo>
                          <a:pt x="924" y="151"/>
                        </a:lnTo>
                        <a:lnTo>
                          <a:pt x="935" y="159"/>
                        </a:lnTo>
                        <a:lnTo>
                          <a:pt x="944" y="169"/>
                        </a:lnTo>
                        <a:lnTo>
                          <a:pt x="951" y="180"/>
                        </a:lnTo>
                        <a:lnTo>
                          <a:pt x="955" y="195"/>
                        </a:lnTo>
                        <a:lnTo>
                          <a:pt x="958" y="211"/>
                        </a:lnTo>
                        <a:lnTo>
                          <a:pt x="956" y="230"/>
                        </a:lnTo>
                        <a:lnTo>
                          <a:pt x="951" y="252"/>
                        </a:lnTo>
                        <a:lnTo>
                          <a:pt x="943" y="277"/>
                        </a:lnTo>
                        <a:lnTo>
                          <a:pt x="930" y="304"/>
                        </a:lnTo>
                        <a:lnTo>
                          <a:pt x="912" y="335"/>
                        </a:lnTo>
                        <a:lnTo>
                          <a:pt x="888" y="370"/>
                        </a:lnTo>
                        <a:lnTo>
                          <a:pt x="960" y="572"/>
                        </a:lnTo>
                        <a:lnTo>
                          <a:pt x="981" y="504"/>
                        </a:lnTo>
                        <a:lnTo>
                          <a:pt x="981" y="505"/>
                        </a:lnTo>
                        <a:lnTo>
                          <a:pt x="1006" y="424"/>
                        </a:lnTo>
                        <a:lnTo>
                          <a:pt x="1141" y="0"/>
                        </a:lnTo>
                        <a:lnTo>
                          <a:pt x="1143" y="2"/>
                        </a:lnTo>
                        <a:lnTo>
                          <a:pt x="1151" y="7"/>
                        </a:lnTo>
                        <a:lnTo>
                          <a:pt x="1163" y="15"/>
                        </a:lnTo>
                        <a:lnTo>
                          <a:pt x="1179" y="26"/>
                        </a:lnTo>
                        <a:lnTo>
                          <a:pt x="1200" y="38"/>
                        </a:lnTo>
                        <a:lnTo>
                          <a:pt x="1225" y="52"/>
                        </a:lnTo>
                        <a:lnTo>
                          <a:pt x="1252" y="68"/>
                        </a:lnTo>
                        <a:lnTo>
                          <a:pt x="1284" y="84"/>
                        </a:lnTo>
                        <a:lnTo>
                          <a:pt x="1318" y="100"/>
                        </a:lnTo>
                        <a:lnTo>
                          <a:pt x="1355" y="116"/>
                        </a:lnTo>
                        <a:lnTo>
                          <a:pt x="1394" y="133"/>
                        </a:lnTo>
                        <a:lnTo>
                          <a:pt x="1435" y="148"/>
                        </a:lnTo>
                        <a:lnTo>
                          <a:pt x="1479" y="162"/>
                        </a:lnTo>
                        <a:lnTo>
                          <a:pt x="1523" y="175"/>
                        </a:lnTo>
                        <a:lnTo>
                          <a:pt x="1553" y="184"/>
                        </a:lnTo>
                        <a:lnTo>
                          <a:pt x="1579" y="198"/>
                        </a:lnTo>
                        <a:lnTo>
                          <a:pt x="1601" y="214"/>
                        </a:lnTo>
                        <a:lnTo>
                          <a:pt x="1574" y="230"/>
                        </a:lnTo>
                        <a:lnTo>
                          <a:pt x="1542" y="249"/>
                        </a:lnTo>
                        <a:lnTo>
                          <a:pt x="1503" y="268"/>
                        </a:lnTo>
                        <a:lnTo>
                          <a:pt x="1461" y="288"/>
                        </a:lnTo>
                        <a:lnTo>
                          <a:pt x="1415" y="309"/>
                        </a:lnTo>
                        <a:lnTo>
                          <a:pt x="1366" y="328"/>
                        </a:lnTo>
                        <a:lnTo>
                          <a:pt x="1314" y="346"/>
                        </a:lnTo>
                        <a:lnTo>
                          <a:pt x="1261" y="362"/>
                        </a:lnTo>
                        <a:lnTo>
                          <a:pt x="1217" y="376"/>
                        </a:lnTo>
                        <a:lnTo>
                          <a:pt x="1177" y="395"/>
                        </a:lnTo>
                        <a:lnTo>
                          <a:pt x="1141" y="419"/>
                        </a:lnTo>
                        <a:lnTo>
                          <a:pt x="1109" y="448"/>
                        </a:lnTo>
                        <a:lnTo>
                          <a:pt x="1080" y="481"/>
                        </a:lnTo>
                        <a:lnTo>
                          <a:pt x="1055" y="520"/>
                        </a:lnTo>
                        <a:lnTo>
                          <a:pt x="1036" y="562"/>
                        </a:lnTo>
                        <a:lnTo>
                          <a:pt x="1020" y="608"/>
                        </a:lnTo>
                        <a:lnTo>
                          <a:pt x="1007" y="657"/>
                        </a:lnTo>
                        <a:lnTo>
                          <a:pt x="1001" y="710"/>
                        </a:lnTo>
                        <a:lnTo>
                          <a:pt x="998" y="766"/>
                        </a:lnTo>
                        <a:lnTo>
                          <a:pt x="1001" y="827"/>
                        </a:lnTo>
                        <a:lnTo>
                          <a:pt x="1001" y="833"/>
                        </a:lnTo>
                        <a:lnTo>
                          <a:pt x="1001" y="843"/>
                        </a:lnTo>
                        <a:lnTo>
                          <a:pt x="1003" y="858"/>
                        </a:lnTo>
                        <a:lnTo>
                          <a:pt x="924" y="863"/>
                        </a:lnTo>
                        <a:lnTo>
                          <a:pt x="843" y="864"/>
                        </a:lnTo>
                        <a:lnTo>
                          <a:pt x="758" y="863"/>
                        </a:lnTo>
                        <a:lnTo>
                          <a:pt x="679" y="856"/>
                        </a:lnTo>
                        <a:lnTo>
                          <a:pt x="603" y="849"/>
                        </a:lnTo>
                        <a:lnTo>
                          <a:pt x="531" y="839"/>
                        </a:lnTo>
                        <a:lnTo>
                          <a:pt x="464" y="825"/>
                        </a:lnTo>
                        <a:lnTo>
                          <a:pt x="400" y="812"/>
                        </a:lnTo>
                        <a:lnTo>
                          <a:pt x="341" y="797"/>
                        </a:lnTo>
                        <a:lnTo>
                          <a:pt x="287" y="781"/>
                        </a:lnTo>
                        <a:lnTo>
                          <a:pt x="238" y="764"/>
                        </a:lnTo>
                        <a:lnTo>
                          <a:pt x="193" y="747"/>
                        </a:lnTo>
                        <a:lnTo>
                          <a:pt x="153" y="731"/>
                        </a:lnTo>
                        <a:lnTo>
                          <a:pt x="119" y="715"/>
                        </a:lnTo>
                        <a:lnTo>
                          <a:pt x="89" y="702"/>
                        </a:lnTo>
                        <a:lnTo>
                          <a:pt x="64" y="689"/>
                        </a:lnTo>
                        <a:lnTo>
                          <a:pt x="45" y="678"/>
                        </a:lnTo>
                        <a:lnTo>
                          <a:pt x="31" y="671"/>
                        </a:lnTo>
                        <a:lnTo>
                          <a:pt x="22" y="666"/>
                        </a:lnTo>
                        <a:lnTo>
                          <a:pt x="20" y="663"/>
                        </a:lnTo>
                        <a:lnTo>
                          <a:pt x="16" y="643"/>
                        </a:lnTo>
                        <a:lnTo>
                          <a:pt x="14" y="620"/>
                        </a:lnTo>
                        <a:lnTo>
                          <a:pt x="11" y="594"/>
                        </a:lnTo>
                        <a:lnTo>
                          <a:pt x="9" y="568"/>
                        </a:lnTo>
                        <a:lnTo>
                          <a:pt x="6" y="543"/>
                        </a:lnTo>
                        <a:lnTo>
                          <a:pt x="4" y="521"/>
                        </a:lnTo>
                        <a:lnTo>
                          <a:pt x="2" y="504"/>
                        </a:lnTo>
                        <a:lnTo>
                          <a:pt x="1" y="492"/>
                        </a:lnTo>
                        <a:lnTo>
                          <a:pt x="1" y="487"/>
                        </a:lnTo>
                        <a:lnTo>
                          <a:pt x="0" y="466"/>
                        </a:lnTo>
                        <a:lnTo>
                          <a:pt x="0" y="444"/>
                        </a:lnTo>
                        <a:lnTo>
                          <a:pt x="1" y="419"/>
                        </a:lnTo>
                        <a:lnTo>
                          <a:pt x="2" y="393"/>
                        </a:lnTo>
                        <a:lnTo>
                          <a:pt x="6" y="366"/>
                        </a:lnTo>
                        <a:lnTo>
                          <a:pt x="12" y="339"/>
                        </a:lnTo>
                        <a:lnTo>
                          <a:pt x="20" y="313"/>
                        </a:lnTo>
                        <a:lnTo>
                          <a:pt x="30" y="287"/>
                        </a:lnTo>
                        <a:lnTo>
                          <a:pt x="43" y="262"/>
                        </a:lnTo>
                        <a:lnTo>
                          <a:pt x="59" y="239"/>
                        </a:lnTo>
                        <a:lnTo>
                          <a:pt x="78" y="218"/>
                        </a:lnTo>
                        <a:lnTo>
                          <a:pt x="101" y="200"/>
                        </a:lnTo>
                        <a:lnTo>
                          <a:pt x="129" y="185"/>
                        </a:lnTo>
                        <a:lnTo>
                          <a:pt x="161" y="175"/>
                        </a:lnTo>
                        <a:lnTo>
                          <a:pt x="205" y="162"/>
                        </a:lnTo>
                        <a:lnTo>
                          <a:pt x="249" y="148"/>
                        </a:lnTo>
                        <a:lnTo>
                          <a:pt x="290" y="133"/>
                        </a:lnTo>
                        <a:lnTo>
                          <a:pt x="329" y="116"/>
                        </a:lnTo>
                        <a:lnTo>
                          <a:pt x="366" y="100"/>
                        </a:lnTo>
                        <a:lnTo>
                          <a:pt x="400" y="84"/>
                        </a:lnTo>
                        <a:lnTo>
                          <a:pt x="432" y="68"/>
                        </a:lnTo>
                        <a:lnTo>
                          <a:pt x="459" y="52"/>
                        </a:lnTo>
                        <a:lnTo>
                          <a:pt x="484" y="38"/>
                        </a:lnTo>
                        <a:lnTo>
                          <a:pt x="505" y="26"/>
                        </a:lnTo>
                        <a:lnTo>
                          <a:pt x="521" y="15"/>
                        </a:lnTo>
                        <a:lnTo>
                          <a:pt x="533" y="7"/>
                        </a:lnTo>
                        <a:lnTo>
                          <a:pt x="541" y="2"/>
                        </a:lnTo>
                        <a:lnTo>
                          <a:pt x="543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53" name="Freeform 22">
                    <a:extLst>
                      <a:ext uri="{FF2B5EF4-FFF2-40B4-BE49-F238E27FC236}">
                        <a16:creationId xmlns:a16="http://schemas.microsoft.com/office/drawing/2014/main" id="{95F84ED7-B475-4C8D-8B3D-6C52690986F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396" y="2451"/>
                    <a:ext cx="616" cy="296"/>
                  </a:xfrm>
                  <a:custGeom>
                    <a:avLst/>
                    <a:gdLst>
                      <a:gd name="T0" fmla="*/ 771 w 1850"/>
                      <a:gd name="T1" fmla="*/ 552 h 888"/>
                      <a:gd name="T2" fmla="*/ 829 w 1850"/>
                      <a:gd name="T3" fmla="*/ 337 h 888"/>
                      <a:gd name="T4" fmla="*/ 798 w 1850"/>
                      <a:gd name="T5" fmla="*/ 238 h 888"/>
                      <a:gd name="T6" fmla="*/ 818 w 1850"/>
                      <a:gd name="T7" fmla="*/ 180 h 888"/>
                      <a:gd name="T8" fmla="*/ 864 w 1850"/>
                      <a:gd name="T9" fmla="*/ 152 h 888"/>
                      <a:gd name="T10" fmla="*/ 908 w 1850"/>
                      <a:gd name="T11" fmla="*/ 144 h 888"/>
                      <a:gd name="T12" fmla="*/ 928 w 1850"/>
                      <a:gd name="T13" fmla="*/ 143 h 888"/>
                      <a:gd name="T14" fmla="*/ 963 w 1850"/>
                      <a:gd name="T15" fmla="*/ 146 h 888"/>
                      <a:gd name="T16" fmla="*/ 1011 w 1850"/>
                      <a:gd name="T17" fmla="*/ 162 h 888"/>
                      <a:gd name="T18" fmla="*/ 1047 w 1850"/>
                      <a:gd name="T19" fmla="*/ 204 h 888"/>
                      <a:gd name="T20" fmla="*/ 1045 w 1850"/>
                      <a:gd name="T21" fmla="*/ 281 h 888"/>
                      <a:gd name="T22" fmla="*/ 977 w 1850"/>
                      <a:gd name="T23" fmla="*/ 406 h 888"/>
                      <a:gd name="T24" fmla="*/ 1106 w 1850"/>
                      <a:gd name="T25" fmla="*/ 466 h 888"/>
                      <a:gd name="T26" fmla="*/ 1278 w 1850"/>
                      <a:gd name="T27" fmla="*/ 16 h 888"/>
                      <a:gd name="T28" fmla="*/ 1377 w 1850"/>
                      <a:gd name="T29" fmla="*/ 74 h 888"/>
                      <a:gd name="T30" fmla="*/ 1532 w 1850"/>
                      <a:gd name="T31" fmla="*/ 146 h 888"/>
                      <a:gd name="T32" fmla="*/ 1709 w 1850"/>
                      <a:gd name="T33" fmla="*/ 204 h 888"/>
                      <a:gd name="T34" fmla="*/ 1803 w 1850"/>
                      <a:gd name="T35" fmla="*/ 287 h 888"/>
                      <a:gd name="T36" fmla="*/ 1844 w 1850"/>
                      <a:gd name="T37" fmla="*/ 403 h 888"/>
                      <a:gd name="T38" fmla="*/ 1850 w 1850"/>
                      <a:gd name="T39" fmla="*/ 514 h 888"/>
                      <a:gd name="T40" fmla="*/ 1846 w 1850"/>
                      <a:gd name="T41" fmla="*/ 567 h 888"/>
                      <a:gd name="T42" fmla="*/ 1836 w 1850"/>
                      <a:gd name="T43" fmla="*/ 663 h 888"/>
                      <a:gd name="T44" fmla="*/ 1825 w 1850"/>
                      <a:gd name="T45" fmla="*/ 732 h 888"/>
                      <a:gd name="T46" fmla="*/ 1756 w 1850"/>
                      <a:gd name="T47" fmla="*/ 769 h 888"/>
                      <a:gd name="T48" fmla="*/ 1600 w 1850"/>
                      <a:gd name="T49" fmla="*/ 836 h 888"/>
                      <a:gd name="T50" fmla="*/ 1402 w 1850"/>
                      <a:gd name="T51" fmla="*/ 859 h 888"/>
                      <a:gd name="T52" fmla="*/ 1288 w 1850"/>
                      <a:gd name="T53" fmla="*/ 811 h 888"/>
                      <a:gd name="T54" fmla="*/ 1160 w 1850"/>
                      <a:gd name="T55" fmla="*/ 867 h 888"/>
                      <a:gd name="T56" fmla="*/ 1118 w 1850"/>
                      <a:gd name="T57" fmla="*/ 758 h 888"/>
                      <a:gd name="T58" fmla="*/ 1015 w 1850"/>
                      <a:gd name="T59" fmla="*/ 687 h 888"/>
                      <a:gd name="T60" fmla="*/ 805 w 1850"/>
                      <a:gd name="T61" fmla="*/ 696 h 888"/>
                      <a:gd name="T62" fmla="*/ 718 w 1850"/>
                      <a:gd name="T63" fmla="*/ 785 h 888"/>
                      <a:gd name="T64" fmla="*/ 692 w 1850"/>
                      <a:gd name="T65" fmla="*/ 866 h 888"/>
                      <a:gd name="T66" fmla="*/ 612 w 1850"/>
                      <a:gd name="T67" fmla="*/ 817 h 888"/>
                      <a:gd name="T68" fmla="*/ 501 w 1850"/>
                      <a:gd name="T69" fmla="*/ 821 h 888"/>
                      <a:gd name="T70" fmla="*/ 358 w 1850"/>
                      <a:gd name="T71" fmla="*/ 869 h 888"/>
                      <a:gd name="T72" fmla="*/ 161 w 1850"/>
                      <a:gd name="T73" fmla="*/ 799 h 888"/>
                      <a:gd name="T74" fmla="*/ 49 w 1850"/>
                      <a:gd name="T75" fmla="*/ 744 h 888"/>
                      <a:gd name="T76" fmla="*/ 19 w 1850"/>
                      <a:gd name="T77" fmla="*/ 708 h 888"/>
                      <a:gd name="T78" fmla="*/ 8 w 1850"/>
                      <a:gd name="T79" fmla="*/ 609 h 888"/>
                      <a:gd name="T80" fmla="*/ 2 w 1850"/>
                      <a:gd name="T81" fmla="*/ 539 h 888"/>
                      <a:gd name="T82" fmla="*/ 0 w 1850"/>
                      <a:gd name="T83" fmla="*/ 459 h 888"/>
                      <a:gd name="T84" fmla="*/ 21 w 1850"/>
                      <a:gd name="T85" fmla="*/ 343 h 888"/>
                      <a:gd name="T86" fmla="*/ 86 w 1850"/>
                      <a:gd name="T87" fmla="*/ 239 h 888"/>
                      <a:gd name="T88" fmla="*/ 225 w 1850"/>
                      <a:gd name="T89" fmla="*/ 178 h 888"/>
                      <a:gd name="T90" fmla="*/ 401 w 1850"/>
                      <a:gd name="T91" fmla="*/ 110 h 888"/>
                      <a:gd name="T92" fmla="*/ 531 w 1850"/>
                      <a:gd name="T93" fmla="*/ 42 h 888"/>
                      <a:gd name="T94" fmla="*/ 594 w 1850"/>
                      <a:gd name="T95" fmla="*/ 3 h 8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</a:cxnLst>
                    <a:rect l="0" t="0" r="r" b="b"/>
                    <a:pathLst>
                      <a:path w="1850" h="888">
                        <a:moveTo>
                          <a:pt x="597" y="0"/>
                        </a:moveTo>
                        <a:lnTo>
                          <a:pt x="744" y="466"/>
                        </a:lnTo>
                        <a:lnTo>
                          <a:pt x="771" y="554"/>
                        </a:lnTo>
                        <a:lnTo>
                          <a:pt x="771" y="552"/>
                        </a:lnTo>
                        <a:lnTo>
                          <a:pt x="796" y="627"/>
                        </a:lnTo>
                        <a:lnTo>
                          <a:pt x="874" y="406"/>
                        </a:lnTo>
                        <a:lnTo>
                          <a:pt x="849" y="370"/>
                        </a:lnTo>
                        <a:lnTo>
                          <a:pt x="829" y="337"/>
                        </a:lnTo>
                        <a:lnTo>
                          <a:pt x="816" y="308"/>
                        </a:lnTo>
                        <a:lnTo>
                          <a:pt x="806" y="281"/>
                        </a:lnTo>
                        <a:lnTo>
                          <a:pt x="801" y="258"/>
                        </a:lnTo>
                        <a:lnTo>
                          <a:pt x="798" y="238"/>
                        </a:lnTo>
                        <a:lnTo>
                          <a:pt x="800" y="219"/>
                        </a:lnTo>
                        <a:lnTo>
                          <a:pt x="803" y="204"/>
                        </a:lnTo>
                        <a:lnTo>
                          <a:pt x="809" y="191"/>
                        </a:lnTo>
                        <a:lnTo>
                          <a:pt x="818" y="180"/>
                        </a:lnTo>
                        <a:lnTo>
                          <a:pt x="828" y="170"/>
                        </a:lnTo>
                        <a:lnTo>
                          <a:pt x="839" y="162"/>
                        </a:lnTo>
                        <a:lnTo>
                          <a:pt x="852" y="156"/>
                        </a:lnTo>
                        <a:lnTo>
                          <a:pt x="864" y="152"/>
                        </a:lnTo>
                        <a:lnTo>
                          <a:pt x="876" y="149"/>
                        </a:lnTo>
                        <a:lnTo>
                          <a:pt x="887" y="146"/>
                        </a:lnTo>
                        <a:lnTo>
                          <a:pt x="899" y="145"/>
                        </a:lnTo>
                        <a:lnTo>
                          <a:pt x="908" y="144"/>
                        </a:lnTo>
                        <a:lnTo>
                          <a:pt x="916" y="143"/>
                        </a:lnTo>
                        <a:lnTo>
                          <a:pt x="922" y="143"/>
                        </a:lnTo>
                        <a:lnTo>
                          <a:pt x="925" y="143"/>
                        </a:lnTo>
                        <a:lnTo>
                          <a:pt x="928" y="143"/>
                        </a:lnTo>
                        <a:lnTo>
                          <a:pt x="934" y="144"/>
                        </a:lnTo>
                        <a:lnTo>
                          <a:pt x="942" y="144"/>
                        </a:lnTo>
                        <a:lnTo>
                          <a:pt x="952" y="145"/>
                        </a:lnTo>
                        <a:lnTo>
                          <a:pt x="963" y="146"/>
                        </a:lnTo>
                        <a:lnTo>
                          <a:pt x="974" y="149"/>
                        </a:lnTo>
                        <a:lnTo>
                          <a:pt x="986" y="152"/>
                        </a:lnTo>
                        <a:lnTo>
                          <a:pt x="999" y="157"/>
                        </a:lnTo>
                        <a:lnTo>
                          <a:pt x="1011" y="162"/>
                        </a:lnTo>
                        <a:lnTo>
                          <a:pt x="1022" y="171"/>
                        </a:lnTo>
                        <a:lnTo>
                          <a:pt x="1032" y="180"/>
                        </a:lnTo>
                        <a:lnTo>
                          <a:pt x="1041" y="191"/>
                        </a:lnTo>
                        <a:lnTo>
                          <a:pt x="1047" y="204"/>
                        </a:lnTo>
                        <a:lnTo>
                          <a:pt x="1051" y="221"/>
                        </a:lnTo>
                        <a:lnTo>
                          <a:pt x="1052" y="238"/>
                        </a:lnTo>
                        <a:lnTo>
                          <a:pt x="1050" y="259"/>
                        </a:lnTo>
                        <a:lnTo>
                          <a:pt x="1045" y="281"/>
                        </a:lnTo>
                        <a:lnTo>
                          <a:pt x="1035" y="308"/>
                        </a:lnTo>
                        <a:lnTo>
                          <a:pt x="1020" y="337"/>
                        </a:lnTo>
                        <a:lnTo>
                          <a:pt x="1001" y="370"/>
                        </a:lnTo>
                        <a:lnTo>
                          <a:pt x="977" y="406"/>
                        </a:lnTo>
                        <a:lnTo>
                          <a:pt x="1054" y="627"/>
                        </a:lnTo>
                        <a:lnTo>
                          <a:pt x="1078" y="552"/>
                        </a:lnTo>
                        <a:lnTo>
                          <a:pt x="1079" y="554"/>
                        </a:lnTo>
                        <a:lnTo>
                          <a:pt x="1106" y="466"/>
                        </a:lnTo>
                        <a:lnTo>
                          <a:pt x="1254" y="0"/>
                        </a:lnTo>
                        <a:lnTo>
                          <a:pt x="1256" y="3"/>
                        </a:lnTo>
                        <a:lnTo>
                          <a:pt x="1265" y="8"/>
                        </a:lnTo>
                        <a:lnTo>
                          <a:pt x="1278" y="16"/>
                        </a:lnTo>
                        <a:lnTo>
                          <a:pt x="1296" y="29"/>
                        </a:lnTo>
                        <a:lnTo>
                          <a:pt x="1319" y="42"/>
                        </a:lnTo>
                        <a:lnTo>
                          <a:pt x="1346" y="57"/>
                        </a:lnTo>
                        <a:lnTo>
                          <a:pt x="1377" y="74"/>
                        </a:lnTo>
                        <a:lnTo>
                          <a:pt x="1411" y="92"/>
                        </a:lnTo>
                        <a:lnTo>
                          <a:pt x="1449" y="110"/>
                        </a:lnTo>
                        <a:lnTo>
                          <a:pt x="1489" y="128"/>
                        </a:lnTo>
                        <a:lnTo>
                          <a:pt x="1532" y="146"/>
                        </a:lnTo>
                        <a:lnTo>
                          <a:pt x="1578" y="162"/>
                        </a:lnTo>
                        <a:lnTo>
                          <a:pt x="1625" y="178"/>
                        </a:lnTo>
                        <a:lnTo>
                          <a:pt x="1674" y="192"/>
                        </a:lnTo>
                        <a:lnTo>
                          <a:pt x="1709" y="204"/>
                        </a:lnTo>
                        <a:lnTo>
                          <a:pt x="1739" y="219"/>
                        </a:lnTo>
                        <a:lnTo>
                          <a:pt x="1765" y="239"/>
                        </a:lnTo>
                        <a:lnTo>
                          <a:pt x="1786" y="263"/>
                        </a:lnTo>
                        <a:lnTo>
                          <a:pt x="1803" y="287"/>
                        </a:lnTo>
                        <a:lnTo>
                          <a:pt x="1818" y="315"/>
                        </a:lnTo>
                        <a:lnTo>
                          <a:pt x="1829" y="343"/>
                        </a:lnTo>
                        <a:lnTo>
                          <a:pt x="1838" y="373"/>
                        </a:lnTo>
                        <a:lnTo>
                          <a:pt x="1844" y="403"/>
                        </a:lnTo>
                        <a:lnTo>
                          <a:pt x="1848" y="432"/>
                        </a:lnTo>
                        <a:lnTo>
                          <a:pt x="1849" y="461"/>
                        </a:lnTo>
                        <a:lnTo>
                          <a:pt x="1850" y="488"/>
                        </a:lnTo>
                        <a:lnTo>
                          <a:pt x="1850" y="514"/>
                        </a:lnTo>
                        <a:lnTo>
                          <a:pt x="1849" y="536"/>
                        </a:lnTo>
                        <a:lnTo>
                          <a:pt x="1848" y="540"/>
                        </a:lnTo>
                        <a:lnTo>
                          <a:pt x="1848" y="551"/>
                        </a:lnTo>
                        <a:lnTo>
                          <a:pt x="1846" y="567"/>
                        </a:lnTo>
                        <a:lnTo>
                          <a:pt x="1844" y="587"/>
                        </a:lnTo>
                        <a:lnTo>
                          <a:pt x="1841" y="611"/>
                        </a:lnTo>
                        <a:lnTo>
                          <a:pt x="1840" y="637"/>
                        </a:lnTo>
                        <a:lnTo>
                          <a:pt x="1836" y="663"/>
                        </a:lnTo>
                        <a:lnTo>
                          <a:pt x="1834" y="687"/>
                        </a:lnTo>
                        <a:lnTo>
                          <a:pt x="1831" y="710"/>
                        </a:lnTo>
                        <a:lnTo>
                          <a:pt x="1828" y="729"/>
                        </a:lnTo>
                        <a:lnTo>
                          <a:pt x="1825" y="732"/>
                        </a:lnTo>
                        <a:lnTo>
                          <a:pt x="1817" y="737"/>
                        </a:lnTo>
                        <a:lnTo>
                          <a:pt x="1802" y="745"/>
                        </a:lnTo>
                        <a:lnTo>
                          <a:pt x="1782" y="757"/>
                        </a:lnTo>
                        <a:lnTo>
                          <a:pt x="1756" y="769"/>
                        </a:lnTo>
                        <a:lnTo>
                          <a:pt x="1725" y="784"/>
                        </a:lnTo>
                        <a:lnTo>
                          <a:pt x="1688" y="801"/>
                        </a:lnTo>
                        <a:lnTo>
                          <a:pt x="1647" y="817"/>
                        </a:lnTo>
                        <a:lnTo>
                          <a:pt x="1600" y="836"/>
                        </a:lnTo>
                        <a:lnTo>
                          <a:pt x="1548" y="853"/>
                        </a:lnTo>
                        <a:lnTo>
                          <a:pt x="1491" y="871"/>
                        </a:lnTo>
                        <a:lnTo>
                          <a:pt x="1429" y="888"/>
                        </a:lnTo>
                        <a:lnTo>
                          <a:pt x="1402" y="859"/>
                        </a:lnTo>
                        <a:lnTo>
                          <a:pt x="1377" y="838"/>
                        </a:lnTo>
                        <a:lnTo>
                          <a:pt x="1350" y="823"/>
                        </a:lnTo>
                        <a:lnTo>
                          <a:pt x="1320" y="815"/>
                        </a:lnTo>
                        <a:lnTo>
                          <a:pt x="1288" y="811"/>
                        </a:lnTo>
                        <a:lnTo>
                          <a:pt x="1256" y="815"/>
                        </a:lnTo>
                        <a:lnTo>
                          <a:pt x="1224" y="825"/>
                        </a:lnTo>
                        <a:lnTo>
                          <a:pt x="1196" y="841"/>
                        </a:lnTo>
                        <a:lnTo>
                          <a:pt x="1160" y="867"/>
                        </a:lnTo>
                        <a:lnTo>
                          <a:pt x="1146" y="862"/>
                        </a:lnTo>
                        <a:lnTo>
                          <a:pt x="1140" y="819"/>
                        </a:lnTo>
                        <a:lnTo>
                          <a:pt x="1131" y="786"/>
                        </a:lnTo>
                        <a:lnTo>
                          <a:pt x="1118" y="758"/>
                        </a:lnTo>
                        <a:lnTo>
                          <a:pt x="1098" y="733"/>
                        </a:lnTo>
                        <a:lnTo>
                          <a:pt x="1073" y="712"/>
                        </a:lnTo>
                        <a:lnTo>
                          <a:pt x="1046" y="697"/>
                        </a:lnTo>
                        <a:lnTo>
                          <a:pt x="1015" y="687"/>
                        </a:lnTo>
                        <a:lnTo>
                          <a:pt x="983" y="684"/>
                        </a:lnTo>
                        <a:lnTo>
                          <a:pt x="868" y="684"/>
                        </a:lnTo>
                        <a:lnTo>
                          <a:pt x="834" y="686"/>
                        </a:lnTo>
                        <a:lnTo>
                          <a:pt x="805" y="696"/>
                        </a:lnTo>
                        <a:lnTo>
                          <a:pt x="776" y="712"/>
                        </a:lnTo>
                        <a:lnTo>
                          <a:pt x="753" y="732"/>
                        </a:lnTo>
                        <a:lnTo>
                          <a:pt x="733" y="757"/>
                        </a:lnTo>
                        <a:lnTo>
                          <a:pt x="718" y="785"/>
                        </a:lnTo>
                        <a:lnTo>
                          <a:pt x="709" y="817"/>
                        </a:lnTo>
                        <a:lnTo>
                          <a:pt x="701" y="863"/>
                        </a:lnTo>
                        <a:lnTo>
                          <a:pt x="697" y="864"/>
                        </a:lnTo>
                        <a:lnTo>
                          <a:pt x="692" y="866"/>
                        </a:lnTo>
                        <a:lnTo>
                          <a:pt x="657" y="840"/>
                        </a:lnTo>
                        <a:lnTo>
                          <a:pt x="656" y="840"/>
                        </a:lnTo>
                        <a:lnTo>
                          <a:pt x="634" y="826"/>
                        </a:lnTo>
                        <a:lnTo>
                          <a:pt x="612" y="817"/>
                        </a:lnTo>
                        <a:lnTo>
                          <a:pt x="587" y="811"/>
                        </a:lnTo>
                        <a:lnTo>
                          <a:pt x="562" y="809"/>
                        </a:lnTo>
                        <a:lnTo>
                          <a:pt x="531" y="812"/>
                        </a:lnTo>
                        <a:lnTo>
                          <a:pt x="501" y="821"/>
                        </a:lnTo>
                        <a:lnTo>
                          <a:pt x="474" y="836"/>
                        </a:lnTo>
                        <a:lnTo>
                          <a:pt x="449" y="856"/>
                        </a:lnTo>
                        <a:lnTo>
                          <a:pt x="420" y="885"/>
                        </a:lnTo>
                        <a:lnTo>
                          <a:pt x="358" y="869"/>
                        </a:lnTo>
                        <a:lnTo>
                          <a:pt x="301" y="852"/>
                        </a:lnTo>
                        <a:lnTo>
                          <a:pt x="249" y="833"/>
                        </a:lnTo>
                        <a:lnTo>
                          <a:pt x="203" y="816"/>
                        </a:lnTo>
                        <a:lnTo>
                          <a:pt x="161" y="799"/>
                        </a:lnTo>
                        <a:lnTo>
                          <a:pt x="125" y="783"/>
                        </a:lnTo>
                        <a:lnTo>
                          <a:pt x="94" y="768"/>
                        </a:lnTo>
                        <a:lnTo>
                          <a:pt x="68" y="754"/>
                        </a:lnTo>
                        <a:lnTo>
                          <a:pt x="49" y="744"/>
                        </a:lnTo>
                        <a:lnTo>
                          <a:pt x="34" y="736"/>
                        </a:lnTo>
                        <a:lnTo>
                          <a:pt x="25" y="731"/>
                        </a:lnTo>
                        <a:lnTo>
                          <a:pt x="21" y="728"/>
                        </a:lnTo>
                        <a:lnTo>
                          <a:pt x="19" y="708"/>
                        </a:lnTo>
                        <a:lnTo>
                          <a:pt x="16" y="686"/>
                        </a:lnTo>
                        <a:lnTo>
                          <a:pt x="13" y="660"/>
                        </a:lnTo>
                        <a:lnTo>
                          <a:pt x="10" y="634"/>
                        </a:lnTo>
                        <a:lnTo>
                          <a:pt x="8" y="609"/>
                        </a:lnTo>
                        <a:lnTo>
                          <a:pt x="5" y="586"/>
                        </a:lnTo>
                        <a:lnTo>
                          <a:pt x="4" y="566"/>
                        </a:lnTo>
                        <a:lnTo>
                          <a:pt x="3" y="550"/>
                        </a:lnTo>
                        <a:lnTo>
                          <a:pt x="2" y="539"/>
                        </a:lnTo>
                        <a:lnTo>
                          <a:pt x="2" y="535"/>
                        </a:lnTo>
                        <a:lnTo>
                          <a:pt x="0" y="513"/>
                        </a:lnTo>
                        <a:lnTo>
                          <a:pt x="0" y="487"/>
                        </a:lnTo>
                        <a:lnTo>
                          <a:pt x="0" y="459"/>
                        </a:lnTo>
                        <a:lnTo>
                          <a:pt x="3" y="431"/>
                        </a:lnTo>
                        <a:lnTo>
                          <a:pt x="6" y="401"/>
                        </a:lnTo>
                        <a:lnTo>
                          <a:pt x="13" y="373"/>
                        </a:lnTo>
                        <a:lnTo>
                          <a:pt x="21" y="343"/>
                        </a:lnTo>
                        <a:lnTo>
                          <a:pt x="32" y="315"/>
                        </a:lnTo>
                        <a:lnTo>
                          <a:pt x="47" y="287"/>
                        </a:lnTo>
                        <a:lnTo>
                          <a:pt x="65" y="263"/>
                        </a:lnTo>
                        <a:lnTo>
                          <a:pt x="86" y="239"/>
                        </a:lnTo>
                        <a:lnTo>
                          <a:pt x="112" y="219"/>
                        </a:lnTo>
                        <a:lnTo>
                          <a:pt x="141" y="204"/>
                        </a:lnTo>
                        <a:lnTo>
                          <a:pt x="176" y="192"/>
                        </a:lnTo>
                        <a:lnTo>
                          <a:pt x="225" y="178"/>
                        </a:lnTo>
                        <a:lnTo>
                          <a:pt x="273" y="162"/>
                        </a:lnTo>
                        <a:lnTo>
                          <a:pt x="318" y="146"/>
                        </a:lnTo>
                        <a:lnTo>
                          <a:pt x="360" y="128"/>
                        </a:lnTo>
                        <a:lnTo>
                          <a:pt x="401" y="110"/>
                        </a:lnTo>
                        <a:lnTo>
                          <a:pt x="440" y="92"/>
                        </a:lnTo>
                        <a:lnTo>
                          <a:pt x="473" y="74"/>
                        </a:lnTo>
                        <a:lnTo>
                          <a:pt x="504" y="57"/>
                        </a:lnTo>
                        <a:lnTo>
                          <a:pt x="531" y="42"/>
                        </a:lnTo>
                        <a:lnTo>
                          <a:pt x="553" y="29"/>
                        </a:lnTo>
                        <a:lnTo>
                          <a:pt x="572" y="16"/>
                        </a:lnTo>
                        <a:lnTo>
                          <a:pt x="586" y="8"/>
                        </a:lnTo>
                        <a:lnTo>
                          <a:pt x="594" y="3"/>
                        </a:lnTo>
                        <a:lnTo>
                          <a:pt x="597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</p:grpSp>
            <p:sp>
              <p:nvSpPr>
                <p:cNvPr id="147" name="자유형: 도형 146">
                  <a:extLst>
                    <a:ext uri="{FF2B5EF4-FFF2-40B4-BE49-F238E27FC236}">
                      <a16:creationId xmlns:a16="http://schemas.microsoft.com/office/drawing/2014/main" id="{8A5341E9-4F3F-4E6A-B95A-24353E3C027D}"/>
                    </a:ext>
                  </a:extLst>
                </p:cNvPr>
                <p:cNvSpPr/>
                <p:nvPr/>
              </p:nvSpPr>
              <p:spPr>
                <a:xfrm>
                  <a:off x="6788727" y="2444725"/>
                  <a:ext cx="1034574" cy="332764"/>
                </a:xfrm>
                <a:custGeom>
                  <a:avLst/>
                  <a:gdLst>
                    <a:gd name="connsiteX0" fmla="*/ 277367 w 1034574"/>
                    <a:gd name="connsiteY0" fmla="*/ 91544 h 273198"/>
                    <a:gd name="connsiteX1" fmla="*/ 744458 w 1034574"/>
                    <a:gd name="connsiteY1" fmla="*/ 91544 h 273198"/>
                    <a:gd name="connsiteX2" fmla="*/ 744458 w 1034574"/>
                    <a:gd name="connsiteY2" fmla="*/ 273198 h 273198"/>
                    <a:gd name="connsiteX3" fmla="*/ 277367 w 1034574"/>
                    <a:gd name="connsiteY3" fmla="*/ 273198 h 273198"/>
                    <a:gd name="connsiteX4" fmla="*/ 775956 w 1034574"/>
                    <a:gd name="connsiteY4" fmla="*/ 0 h 273198"/>
                    <a:gd name="connsiteX5" fmla="*/ 1034574 w 1034574"/>
                    <a:gd name="connsiteY5" fmla="*/ 0 h 273198"/>
                    <a:gd name="connsiteX6" fmla="*/ 1034574 w 1034574"/>
                    <a:gd name="connsiteY6" fmla="*/ 267144 h 273198"/>
                    <a:gd name="connsiteX7" fmla="*/ 775956 w 1034574"/>
                    <a:gd name="connsiteY7" fmla="*/ 267144 h 273198"/>
                    <a:gd name="connsiteX8" fmla="*/ 0 w 1034574"/>
                    <a:gd name="connsiteY8" fmla="*/ 0 h 273198"/>
                    <a:gd name="connsiteX9" fmla="*/ 258618 w 1034574"/>
                    <a:gd name="connsiteY9" fmla="*/ 0 h 273198"/>
                    <a:gd name="connsiteX10" fmla="*/ 258618 w 1034574"/>
                    <a:gd name="connsiteY10" fmla="*/ 267144 h 273198"/>
                    <a:gd name="connsiteX11" fmla="*/ 0 w 1034574"/>
                    <a:gd name="connsiteY11" fmla="*/ 267144 h 273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34574" h="273198">
                      <a:moveTo>
                        <a:pt x="277367" y="91544"/>
                      </a:moveTo>
                      <a:lnTo>
                        <a:pt x="744458" y="91544"/>
                      </a:lnTo>
                      <a:lnTo>
                        <a:pt x="744458" y="273198"/>
                      </a:lnTo>
                      <a:lnTo>
                        <a:pt x="277367" y="273198"/>
                      </a:lnTo>
                      <a:close/>
                      <a:moveTo>
                        <a:pt x="775956" y="0"/>
                      </a:moveTo>
                      <a:lnTo>
                        <a:pt x="1034574" y="0"/>
                      </a:lnTo>
                      <a:lnTo>
                        <a:pt x="1034574" y="267144"/>
                      </a:lnTo>
                      <a:lnTo>
                        <a:pt x="775956" y="267144"/>
                      </a:lnTo>
                      <a:close/>
                      <a:moveTo>
                        <a:pt x="0" y="0"/>
                      </a:moveTo>
                      <a:lnTo>
                        <a:pt x="258618" y="0"/>
                      </a:lnTo>
                      <a:lnTo>
                        <a:pt x="258618" y="267144"/>
                      </a:lnTo>
                      <a:lnTo>
                        <a:pt x="0" y="267144"/>
                      </a:lnTo>
                      <a:close/>
                    </a:path>
                  </a:pathLst>
                </a:cu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ko-KR" altLang="en-US" sz="7200"/>
                </a:p>
              </p:txBody>
            </p:sp>
          </p:grpSp>
          <p:grpSp>
            <p:nvGrpSpPr>
              <p:cNvPr id="142" name="그룹 141">
                <a:extLst>
                  <a:ext uri="{FF2B5EF4-FFF2-40B4-BE49-F238E27FC236}">
                    <a16:creationId xmlns:a16="http://schemas.microsoft.com/office/drawing/2014/main" id="{C8A8BA1A-96F6-4574-86C2-A45489B72F7B}"/>
                  </a:ext>
                </a:extLst>
              </p:cNvPr>
              <p:cNvGrpSpPr/>
              <p:nvPr/>
            </p:nvGrpSpPr>
            <p:grpSpPr>
              <a:xfrm>
                <a:off x="8017168" y="4842027"/>
                <a:ext cx="2390691" cy="1317305"/>
                <a:chOff x="8237055" y="3663039"/>
                <a:chExt cx="2390691" cy="1317305"/>
              </a:xfrm>
            </p:grpSpPr>
            <p:sp>
              <p:nvSpPr>
                <p:cNvPr id="143" name="평행 사변형 142">
                  <a:extLst>
                    <a:ext uri="{FF2B5EF4-FFF2-40B4-BE49-F238E27FC236}">
                      <a16:creationId xmlns:a16="http://schemas.microsoft.com/office/drawing/2014/main" id="{6374973A-2011-4202-B602-029A4C5295D3}"/>
                    </a:ext>
                  </a:extLst>
                </p:cNvPr>
                <p:cNvSpPr/>
                <p:nvPr/>
              </p:nvSpPr>
              <p:spPr>
                <a:xfrm flipH="1">
                  <a:off x="8263237" y="4226064"/>
                  <a:ext cx="2364509" cy="754280"/>
                </a:xfrm>
                <a:prstGeom prst="parallelogram">
                  <a:avLst>
                    <a:gd name="adj" fmla="val 78729"/>
                  </a:avLst>
                </a:prstGeom>
                <a:gradFill>
                  <a:gsLst>
                    <a:gs pos="52000">
                      <a:schemeClr val="bg1">
                        <a:alpha val="0"/>
                      </a:schemeClr>
                    </a:gs>
                    <a:gs pos="1000">
                      <a:schemeClr val="bg1">
                        <a:lumMod val="75000"/>
                      </a:schemeClr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200" dirty="0">
                    <a:solidFill>
                      <a:schemeClr val="bg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144" name="사각형: 둥근 모서리 143">
                  <a:extLst>
                    <a:ext uri="{FF2B5EF4-FFF2-40B4-BE49-F238E27FC236}">
                      <a16:creationId xmlns:a16="http://schemas.microsoft.com/office/drawing/2014/main" id="{1022786F-39FC-4365-AF00-C5F6AB7BD5EA}"/>
                    </a:ext>
                  </a:extLst>
                </p:cNvPr>
                <p:cNvSpPr/>
                <p:nvPr/>
              </p:nvSpPr>
              <p:spPr>
                <a:xfrm>
                  <a:off x="8237055" y="3663039"/>
                  <a:ext cx="2364508" cy="583109"/>
                </a:xfrm>
                <a:prstGeom prst="roundRect">
                  <a:avLst/>
                </a:prstGeom>
                <a:solidFill>
                  <a:schemeClr val="bg1"/>
                </a:solidFill>
                <a:ln w="635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pic>
              <p:nvPicPr>
                <p:cNvPr id="145" name="그래픽 144">
                  <a:extLst>
                    <a:ext uri="{FF2B5EF4-FFF2-40B4-BE49-F238E27FC236}">
                      <a16:creationId xmlns:a16="http://schemas.microsoft.com/office/drawing/2014/main" id="{13F827F4-F28F-4DDF-AD3E-EFEDDA4448B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49515" y="3761048"/>
                  <a:ext cx="1601058" cy="383586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E4EFA935-067F-479E-BD97-09153AF45881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89" name="그룹 88">
              <a:extLst>
                <a:ext uri="{FF2B5EF4-FFF2-40B4-BE49-F238E27FC236}">
                  <a16:creationId xmlns:a16="http://schemas.microsoft.com/office/drawing/2014/main" id="{708BFA55-65DF-40D4-922B-C43625C0294D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94" name="평행 사변형 93">
                <a:extLst>
                  <a:ext uri="{FF2B5EF4-FFF2-40B4-BE49-F238E27FC236}">
                    <a16:creationId xmlns:a16="http://schemas.microsoft.com/office/drawing/2014/main" id="{B3A7B8F4-1EA1-40CB-89BE-990803EB3B1D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95" name="평행 사변형 94">
                <a:extLst>
                  <a:ext uri="{FF2B5EF4-FFF2-40B4-BE49-F238E27FC236}">
                    <a16:creationId xmlns:a16="http://schemas.microsoft.com/office/drawing/2014/main" id="{A21F974C-23D5-4884-A31D-A755A5FD9D54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90" name="사각형: 둥근 모서리 89">
              <a:extLst>
                <a:ext uri="{FF2B5EF4-FFF2-40B4-BE49-F238E27FC236}">
                  <a16:creationId xmlns:a16="http://schemas.microsoft.com/office/drawing/2014/main" id="{858C4A5F-8488-4E7A-92ED-2BF9C95E613A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65AADB8F-4556-4404-9234-CAEA94D3CDD6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4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D56FFAF1-F840-4670-9700-67304D1F9CF1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93" name="사각형: 둥근 모서리 92">
              <a:extLst>
                <a:ext uri="{FF2B5EF4-FFF2-40B4-BE49-F238E27FC236}">
                  <a16:creationId xmlns:a16="http://schemas.microsoft.com/office/drawing/2014/main" id="{E4665234-565C-4435-99B4-EB5D52BFB867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CBA9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BC3B662F-57C1-418D-8834-F33D5BE1B725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31</a:t>
            </a:r>
            <a:endParaRPr lang="ko-KR" altLang="en-US" sz="3600" dirty="0">
              <a:solidFill>
                <a:prstClr val="white"/>
              </a:solidFill>
              <a:latin typeface="KoPubWorld돋움체 Bold" panose="00000800000000000000" pitchFamily="2" charset="-127"/>
              <a:ea typeface="THE명품고딕E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09436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화살표: 오른쪽 136">
            <a:extLst>
              <a:ext uri="{FF2B5EF4-FFF2-40B4-BE49-F238E27FC236}">
                <a16:creationId xmlns:a16="http://schemas.microsoft.com/office/drawing/2014/main" id="{2D816580-548B-4A7D-8FA1-023E85D968CB}"/>
              </a:ext>
            </a:extLst>
          </p:cNvPr>
          <p:cNvSpPr/>
          <p:nvPr/>
        </p:nvSpPr>
        <p:spPr>
          <a:xfrm>
            <a:off x="19048" y="4707980"/>
            <a:ext cx="24077634" cy="6709607"/>
          </a:xfrm>
          <a:prstGeom prst="rightArrow">
            <a:avLst>
              <a:gd name="adj1" fmla="val 70247"/>
              <a:gd name="adj2" fmla="val 25496"/>
            </a:avLst>
          </a:prstGeom>
          <a:solidFill>
            <a:srgbClr val="C8EE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6986751" y="1309079"/>
            <a:ext cx="103994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비밀보장 </a:t>
            </a:r>
            <a:r>
              <a:rPr lang="en-US" altLang="ko-KR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: </a:t>
            </a: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공익신고 사례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37674954-A12F-4BA9-87A8-F85EF967D337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CCA74C5-5502-43F4-BFC5-3FB54743F30F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16" name="그래픽 156">
              <a:extLst>
                <a:ext uri="{FF2B5EF4-FFF2-40B4-BE49-F238E27FC236}">
                  <a16:creationId xmlns:a16="http://schemas.microsoft.com/office/drawing/2014/main" id="{A3AC16F8-33A7-40D2-BBE6-D32A399C41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B3B69518-C4F4-44A0-9509-A85904D940AF}"/>
              </a:ext>
            </a:extLst>
          </p:cNvPr>
          <p:cNvGrpSpPr/>
          <p:nvPr/>
        </p:nvGrpSpPr>
        <p:grpSpPr>
          <a:xfrm>
            <a:off x="22878171" y="12291313"/>
            <a:ext cx="1712392" cy="1424239"/>
            <a:chOff x="11439823" y="6145834"/>
            <a:chExt cx="856251" cy="712166"/>
          </a:xfrm>
        </p:grpSpPr>
        <p:sp>
          <p:nvSpPr>
            <p:cNvPr id="19" name="직각 삼각형 18">
              <a:extLst>
                <a:ext uri="{FF2B5EF4-FFF2-40B4-BE49-F238E27FC236}">
                  <a16:creationId xmlns:a16="http://schemas.microsoft.com/office/drawing/2014/main" id="{AA839879-976A-4441-8659-3996D68772BF}"/>
                </a:ext>
              </a:extLst>
            </p:cNvPr>
            <p:cNvSpPr/>
            <p:nvPr/>
          </p:nvSpPr>
          <p:spPr>
            <a:xfrm flipH="1">
              <a:off x="11439823" y="6145834"/>
              <a:ext cx="752176" cy="712166"/>
            </a:xfrm>
            <a:prstGeom prst="rtTriangl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>
                <a:defRPr/>
              </a:pPr>
              <a:endParaRPr lang="ko-KR" altLang="en-US" sz="480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3453EDB6-F217-4012-902F-68284E26C597}"/>
                </a:ext>
              </a:extLst>
            </p:cNvPr>
            <p:cNvSpPr/>
            <p:nvPr/>
          </p:nvSpPr>
          <p:spPr>
            <a:xfrm>
              <a:off x="11801207" y="6534134"/>
              <a:ext cx="494867" cy="3231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atinLnBrk="0">
                <a:defRPr/>
              </a:pPr>
              <a:r>
                <a:rPr lang="en-US" altLang="ko-KR" sz="3600" dirty="0">
                  <a:solidFill>
                    <a:prstClr val="white"/>
                  </a:solidFill>
                  <a:latin typeface="KoPubWorld돋움체 Bold" panose="00000800000000000000" pitchFamily="2" charset="-127"/>
                  <a:ea typeface="THE명품고딕EB" panose="02020603020101020101" pitchFamily="18" charset="-127"/>
                </a:rPr>
                <a:t>32</a:t>
              </a:r>
            </a:p>
          </p:txBody>
        </p:sp>
      </p:grpSp>
      <p:pic>
        <p:nvPicPr>
          <p:cNvPr id="21" name="_x35181992" descr="EMB000008b000e3">
            <a:extLst>
              <a:ext uri="{FF2B5EF4-FFF2-40B4-BE49-F238E27FC236}">
                <a16:creationId xmlns:a16="http://schemas.microsoft.com/office/drawing/2014/main" id="{A403B634-E9BA-4DA9-9C46-FAC2C0394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" name="모서리가 둥근 직사각형 80">
            <a:extLst>
              <a:ext uri="{FF2B5EF4-FFF2-40B4-BE49-F238E27FC236}">
                <a16:creationId xmlns:a16="http://schemas.microsoft.com/office/drawing/2014/main" id="{E8910736-BE98-4C93-B59D-ED6C991AEBEB}"/>
              </a:ext>
            </a:extLst>
          </p:cNvPr>
          <p:cNvSpPr/>
          <p:nvPr/>
        </p:nvSpPr>
        <p:spPr>
          <a:xfrm>
            <a:off x="6289066" y="2795599"/>
            <a:ext cx="11908273" cy="1105284"/>
          </a:xfrm>
          <a:prstGeom prst="roundRect">
            <a:avLst>
              <a:gd name="adj" fmla="val 17603"/>
            </a:avLst>
          </a:prstGeom>
          <a:noFill/>
          <a:ln>
            <a:noFill/>
          </a:ln>
        </p:spPr>
        <p:txBody>
          <a:bodyPr wrap="none" lIns="143991" rIns="143991" anchor="ctr">
            <a:noAutofit/>
          </a:bodyPr>
          <a:lstStyle/>
          <a:p>
            <a:pPr algn="ctr"/>
            <a:r>
              <a:rPr kumimoji="1" lang="en-US" altLang="ko-KR" sz="3600" b="1" spc="-3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2667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“</a:t>
            </a:r>
            <a:r>
              <a:rPr kumimoji="1"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경찰의 마약수사 은폐 의혹</a:t>
            </a:r>
            <a:r>
              <a:rPr kumimoji="1" lang="en-US" altLang="ko-KR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” </a:t>
            </a:r>
            <a:r>
              <a:rPr kumimoji="1"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신고 관련 비밀보장의무 위반 확인 </a:t>
            </a:r>
            <a:endParaRPr kumimoji="1" lang="ko-KR" altLang="en-US" sz="36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FF2929"/>
              </a:solidFill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A001CF28-3D32-44DA-A051-ADA59279CEBC}"/>
              </a:ext>
            </a:extLst>
          </p:cNvPr>
          <p:cNvGrpSpPr/>
          <p:nvPr/>
        </p:nvGrpSpPr>
        <p:grpSpPr>
          <a:xfrm>
            <a:off x="2801749" y="5102218"/>
            <a:ext cx="5512601" cy="7290673"/>
            <a:chOff x="1400966" y="2551052"/>
            <a:chExt cx="2756480" cy="3645574"/>
          </a:xfrm>
        </p:grpSpPr>
        <p:sp>
          <p:nvSpPr>
            <p:cNvPr id="84" name="평행 사변형 83">
              <a:extLst>
                <a:ext uri="{FF2B5EF4-FFF2-40B4-BE49-F238E27FC236}">
                  <a16:creationId xmlns:a16="http://schemas.microsoft.com/office/drawing/2014/main" id="{3577E211-4316-4294-8A63-54C8442CF0C8}"/>
                </a:ext>
              </a:extLst>
            </p:cNvPr>
            <p:cNvSpPr/>
            <p:nvPr/>
          </p:nvSpPr>
          <p:spPr>
            <a:xfrm rot="16200000">
              <a:off x="2756998" y="3042873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85" name="평행 사변형 84">
              <a:extLst>
                <a:ext uri="{FF2B5EF4-FFF2-40B4-BE49-F238E27FC236}">
                  <a16:creationId xmlns:a16="http://schemas.microsoft.com/office/drawing/2014/main" id="{44E8A787-5BA7-4DFC-93B4-14DCE5BEFD65}"/>
                </a:ext>
              </a:extLst>
            </p:cNvPr>
            <p:cNvSpPr/>
            <p:nvPr/>
          </p:nvSpPr>
          <p:spPr>
            <a:xfrm flipH="1">
              <a:off x="1470145" y="5484460"/>
              <a:ext cx="1908687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82" name="사각형: 둥근 모서리 32">
              <a:extLst>
                <a:ext uri="{FF2B5EF4-FFF2-40B4-BE49-F238E27FC236}">
                  <a16:creationId xmlns:a16="http://schemas.microsoft.com/office/drawing/2014/main" id="{4181A79B-D14B-4E29-BD6F-9DE0B37E016B}"/>
                </a:ext>
              </a:extLst>
            </p:cNvPr>
            <p:cNvSpPr/>
            <p:nvPr/>
          </p:nvSpPr>
          <p:spPr>
            <a:xfrm>
              <a:off x="1408559" y="2551052"/>
              <a:ext cx="1800000" cy="2947958"/>
            </a:xfrm>
            <a:prstGeom prst="roundRect">
              <a:avLst>
                <a:gd name="adj" fmla="val 8286"/>
              </a:avLst>
            </a:prstGeom>
            <a:solidFill>
              <a:schemeClr val="bg1"/>
            </a:solidFill>
            <a:ln w="38100">
              <a:solidFill>
                <a:srgbClr val="1C97B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90" name="직사각형 89">
              <a:extLst>
                <a:ext uri="{FF2B5EF4-FFF2-40B4-BE49-F238E27FC236}">
                  <a16:creationId xmlns:a16="http://schemas.microsoft.com/office/drawing/2014/main" id="{967C0D53-9D74-44C4-928D-E283A7983C3E}"/>
                </a:ext>
              </a:extLst>
            </p:cNvPr>
            <p:cNvSpPr/>
            <p:nvPr/>
          </p:nvSpPr>
          <p:spPr>
            <a:xfrm>
              <a:off x="1400966" y="2987101"/>
              <a:ext cx="1796256" cy="10849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 sz="2700" spc="-16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연예인 </a:t>
              </a:r>
              <a:r>
                <a:rPr lang="en-US" altLang="ko-KR" sz="2700" spc="-16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D</a:t>
              </a:r>
              <a:r>
                <a:rPr lang="ko-KR" altLang="en-US" sz="2700" spc="-16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의</a:t>
              </a:r>
              <a:r>
                <a:rPr lang="en-US" altLang="ko-KR" sz="2700" spc="-16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ko-KR" altLang="en-US" sz="2700" spc="-16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마약 구매 및 </a:t>
              </a:r>
              <a:endParaRPr lang="en-US" altLang="ko-KR" sz="2700" spc="-16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lang="ko-KR" altLang="en-US" sz="2700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투약 관련 사실을</a:t>
              </a:r>
              <a:endParaRPr lang="en-US" altLang="ko-KR" sz="27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lang="ko-KR" altLang="en-US" sz="2700" b="1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소속 연예기획사 대표가 </a:t>
              </a:r>
              <a:endParaRPr lang="en-US" altLang="ko-KR" sz="2700" b="1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lang="ko-KR" altLang="en-US" sz="2700" b="1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경찰 수사를 무마했다는</a:t>
              </a:r>
              <a:endParaRPr lang="en-US" altLang="ko-KR" sz="2700" b="1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lang="ko-KR" altLang="en-US" sz="2700" b="1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내용을 권익위에 신고</a:t>
              </a:r>
            </a:p>
          </p:txBody>
        </p:sp>
        <p:pic>
          <p:nvPicPr>
            <p:cNvPr id="150" name="그래픽 149">
              <a:extLst>
                <a:ext uri="{FF2B5EF4-FFF2-40B4-BE49-F238E27FC236}">
                  <a16:creationId xmlns:a16="http://schemas.microsoft.com/office/drawing/2014/main" id="{19FC795C-A29E-4830-8176-A121FC4790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248148" y="3810927"/>
              <a:ext cx="245455" cy="360000"/>
            </a:xfrm>
            <a:prstGeom prst="rect">
              <a:avLst/>
            </a:prstGeom>
          </p:spPr>
        </p:pic>
        <p:grpSp>
          <p:nvGrpSpPr>
            <p:cNvPr id="154" name="그룹 153">
              <a:extLst>
                <a:ext uri="{FF2B5EF4-FFF2-40B4-BE49-F238E27FC236}">
                  <a16:creationId xmlns:a16="http://schemas.microsoft.com/office/drawing/2014/main" id="{FF5FF722-9403-40E7-8255-077B4ADB32F9}"/>
                </a:ext>
              </a:extLst>
            </p:cNvPr>
            <p:cNvGrpSpPr/>
            <p:nvPr/>
          </p:nvGrpSpPr>
          <p:grpSpPr>
            <a:xfrm>
              <a:off x="1840956" y="4370946"/>
              <a:ext cx="968728" cy="803656"/>
              <a:chOff x="1840956" y="4370946"/>
              <a:chExt cx="968728" cy="803656"/>
            </a:xfrm>
          </p:grpSpPr>
          <p:sp>
            <p:nvSpPr>
              <p:cNvPr id="155" name="사각형: 둥근 모서리 35">
                <a:extLst>
                  <a:ext uri="{FF2B5EF4-FFF2-40B4-BE49-F238E27FC236}">
                    <a16:creationId xmlns:a16="http://schemas.microsoft.com/office/drawing/2014/main" id="{7FC49739-857A-4142-BBB7-1F89E56BE381}"/>
                  </a:ext>
                </a:extLst>
              </p:cNvPr>
              <p:cNvSpPr/>
              <p:nvPr/>
            </p:nvSpPr>
            <p:spPr>
              <a:xfrm>
                <a:off x="1840956" y="4920534"/>
                <a:ext cx="968728" cy="254068"/>
              </a:xfrm>
              <a:prstGeom prst="roundRect">
                <a:avLst>
                  <a:gd name="adj" fmla="val 23757"/>
                </a:avLst>
              </a:prstGeom>
              <a:solidFill>
                <a:srgbClr val="1C97B0"/>
              </a:solidFill>
              <a:ln>
                <a:noFill/>
              </a:ln>
            </p:spPr>
            <p:txBody>
              <a:bodyPr wrap="none" lIns="143991" rIns="143991" rtlCol="0" anchor="ctr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Bef>
                    <a:spcPct val="0"/>
                  </a:spcBef>
                  <a:spcAft>
                    <a:spcPts val="1500"/>
                  </a:spcAft>
                  <a:defRPr/>
                </a:pPr>
                <a:r>
                  <a:rPr kumimoji="1" lang="ko-KR" altLang="en-US" sz="28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공익신고자</a:t>
                </a:r>
                <a:endParaRPr kumimoji="1" lang="ko-KR" altLang="en-US" sz="2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</p:txBody>
          </p:sp>
          <p:pic>
            <p:nvPicPr>
              <p:cNvPr id="156" name="그래픽 155">
                <a:extLst>
                  <a:ext uri="{FF2B5EF4-FFF2-40B4-BE49-F238E27FC236}">
                    <a16:creationId xmlns:a16="http://schemas.microsoft.com/office/drawing/2014/main" id="{F6F9D297-BB40-463F-9E7D-08DB8AD083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2050983" y="4370946"/>
                <a:ext cx="595431" cy="573378"/>
              </a:xfrm>
              <a:prstGeom prst="rect">
                <a:avLst/>
              </a:prstGeom>
            </p:spPr>
          </p:pic>
        </p:grp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C9DC7C76-7E0E-4AD1-8D70-54926F39D5A9}"/>
              </a:ext>
            </a:extLst>
          </p:cNvPr>
          <p:cNvGrpSpPr/>
          <p:nvPr/>
        </p:nvGrpSpPr>
        <p:grpSpPr>
          <a:xfrm>
            <a:off x="7022130" y="5102218"/>
            <a:ext cx="5532924" cy="7290673"/>
            <a:chOff x="3511294" y="2551052"/>
            <a:chExt cx="2766642" cy="3645574"/>
          </a:xfrm>
        </p:grpSpPr>
        <p:sp>
          <p:nvSpPr>
            <p:cNvPr id="86" name="평행 사변형 85">
              <a:extLst>
                <a:ext uri="{FF2B5EF4-FFF2-40B4-BE49-F238E27FC236}">
                  <a16:creationId xmlns:a16="http://schemas.microsoft.com/office/drawing/2014/main" id="{5DEF5572-235D-4D36-BC53-517F1EE39181}"/>
                </a:ext>
              </a:extLst>
            </p:cNvPr>
            <p:cNvSpPr/>
            <p:nvPr/>
          </p:nvSpPr>
          <p:spPr>
            <a:xfrm rot="16200000">
              <a:off x="4877488" y="3042873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87" name="평행 사변형 86">
              <a:extLst>
                <a:ext uri="{FF2B5EF4-FFF2-40B4-BE49-F238E27FC236}">
                  <a16:creationId xmlns:a16="http://schemas.microsoft.com/office/drawing/2014/main" id="{A461D01D-DCCF-4FAE-AD9D-CA5E1ADC8122}"/>
                </a:ext>
              </a:extLst>
            </p:cNvPr>
            <p:cNvSpPr/>
            <p:nvPr/>
          </p:nvSpPr>
          <p:spPr>
            <a:xfrm flipH="1">
              <a:off x="3561731" y="5484460"/>
              <a:ext cx="1908687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81" name="사각형: 둥근 모서리 172">
              <a:extLst>
                <a:ext uri="{FF2B5EF4-FFF2-40B4-BE49-F238E27FC236}">
                  <a16:creationId xmlns:a16="http://schemas.microsoft.com/office/drawing/2014/main" id="{52998D79-AC92-4A92-868E-8DEE04ABAFEA}"/>
                </a:ext>
              </a:extLst>
            </p:cNvPr>
            <p:cNvSpPr/>
            <p:nvPr/>
          </p:nvSpPr>
          <p:spPr>
            <a:xfrm>
              <a:off x="3522630" y="2551052"/>
              <a:ext cx="1800000" cy="2947958"/>
            </a:xfrm>
            <a:prstGeom prst="roundRect">
              <a:avLst>
                <a:gd name="adj" fmla="val 6169"/>
              </a:avLst>
            </a:prstGeom>
            <a:solidFill>
              <a:schemeClr val="bg1"/>
            </a:solidFill>
            <a:ln w="38100">
              <a:solidFill>
                <a:srgbClr val="1C97B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95" name="직사각형 94">
              <a:extLst>
                <a:ext uri="{FF2B5EF4-FFF2-40B4-BE49-F238E27FC236}">
                  <a16:creationId xmlns:a16="http://schemas.microsoft.com/office/drawing/2014/main" id="{FCCDEABB-E905-41F2-AE08-78910F4D1DD8}"/>
                </a:ext>
              </a:extLst>
            </p:cNvPr>
            <p:cNvSpPr/>
            <p:nvPr/>
          </p:nvSpPr>
          <p:spPr>
            <a:xfrm>
              <a:off x="3511294" y="3646949"/>
              <a:ext cx="1786566" cy="4616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ko-KR" altLang="en-US" sz="2700" b="1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 관련 내용을 </a:t>
              </a:r>
              <a:endParaRPr lang="en-US" altLang="ko-KR" sz="2700" b="1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lang="ko-KR" altLang="en-US" sz="2700" b="1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특정하여 보도</a:t>
              </a:r>
            </a:p>
          </p:txBody>
        </p:sp>
        <p:pic>
          <p:nvPicPr>
            <p:cNvPr id="151" name="그래픽 150">
              <a:extLst>
                <a:ext uri="{FF2B5EF4-FFF2-40B4-BE49-F238E27FC236}">
                  <a16:creationId xmlns:a16="http://schemas.microsoft.com/office/drawing/2014/main" id="{AC2B550A-D98A-4302-A313-4BB9CB96ED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62137" y="3810927"/>
              <a:ext cx="245455" cy="360000"/>
            </a:xfrm>
            <a:prstGeom prst="rect">
              <a:avLst/>
            </a:prstGeom>
          </p:spPr>
        </p:pic>
        <p:sp>
          <p:nvSpPr>
            <p:cNvPr id="159" name="사각형: 둥근 모서리 35">
              <a:extLst>
                <a:ext uri="{FF2B5EF4-FFF2-40B4-BE49-F238E27FC236}">
                  <a16:creationId xmlns:a16="http://schemas.microsoft.com/office/drawing/2014/main" id="{620E79A3-1441-4CD0-ABD3-ED776C88E3C9}"/>
                </a:ext>
              </a:extLst>
            </p:cNvPr>
            <p:cNvSpPr/>
            <p:nvPr/>
          </p:nvSpPr>
          <p:spPr>
            <a:xfrm>
              <a:off x="3906227" y="4919956"/>
              <a:ext cx="1050982" cy="254068"/>
            </a:xfrm>
            <a:prstGeom prst="roundRect">
              <a:avLst>
                <a:gd name="adj" fmla="val 23757"/>
              </a:avLst>
            </a:prstGeom>
            <a:solidFill>
              <a:srgbClr val="EF3C3A"/>
            </a:solidFill>
            <a:ln>
              <a:noFill/>
            </a:ln>
          </p:spPr>
          <p:txBody>
            <a:bodyPr wrap="none" lIns="143991" rIns="143991" rtlCol="0" anchor="ctr">
              <a:noAutofit/>
            </a:bodyPr>
            <a:lstStyle/>
            <a:p>
              <a:pPr algn="ctr" fontAlgn="base">
                <a:lnSpc>
                  <a:spcPct val="115000"/>
                </a:lnSpc>
                <a:spcBef>
                  <a:spcPct val="0"/>
                </a:spcBef>
                <a:spcAft>
                  <a:spcPts val="1500"/>
                </a:spcAft>
                <a:defRPr/>
              </a:pPr>
              <a:r>
                <a:rPr kumimoji="1" lang="en-US" altLang="ko-KR" sz="2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A</a:t>
              </a:r>
              <a:r>
                <a:rPr kumimoji="1" lang="ko-KR" altLang="en-US" sz="2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언론사 기자</a:t>
              </a:r>
              <a:endParaRPr kumimoji="1" lang="ko-KR" altLang="en-US" sz="2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grpSp>
          <p:nvGrpSpPr>
            <p:cNvPr id="176" name="Group 110">
              <a:extLst>
                <a:ext uri="{FF2B5EF4-FFF2-40B4-BE49-F238E27FC236}">
                  <a16:creationId xmlns:a16="http://schemas.microsoft.com/office/drawing/2014/main" id="{4C0E848C-D6B8-4FEB-8811-D48F5A2D4583}"/>
                </a:ext>
              </a:extLst>
            </p:cNvPr>
            <p:cNvGrpSpPr/>
            <p:nvPr/>
          </p:nvGrpSpPr>
          <p:grpSpPr>
            <a:xfrm>
              <a:off x="4185776" y="3073476"/>
              <a:ext cx="480858" cy="480858"/>
              <a:chOff x="837205" y="3542342"/>
              <a:chExt cx="400024" cy="400025"/>
            </a:xfrm>
            <a:solidFill>
              <a:srgbClr val="2F5597"/>
            </a:solidFill>
          </p:grpSpPr>
          <p:sp>
            <p:nvSpPr>
              <p:cNvPr id="177" name="Freeform 85">
                <a:extLst>
                  <a:ext uri="{FF2B5EF4-FFF2-40B4-BE49-F238E27FC236}">
                    <a16:creationId xmlns:a16="http://schemas.microsoft.com/office/drawing/2014/main" id="{D3DDDAA1-863D-40EE-9541-6995432F18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7205" y="3542342"/>
                <a:ext cx="400024" cy="400025"/>
              </a:xfrm>
              <a:custGeom>
                <a:avLst/>
                <a:gdLst>
                  <a:gd name="T0" fmla="*/ 116 w 128"/>
                  <a:gd name="T1" fmla="*/ 0 h 128"/>
                  <a:gd name="T2" fmla="*/ 28 w 128"/>
                  <a:gd name="T3" fmla="*/ 0 h 128"/>
                  <a:gd name="T4" fmla="*/ 16 w 128"/>
                  <a:gd name="T5" fmla="*/ 12 h 128"/>
                  <a:gd name="T6" fmla="*/ 16 w 128"/>
                  <a:gd name="T7" fmla="*/ 20 h 128"/>
                  <a:gd name="T8" fmla="*/ 12 w 128"/>
                  <a:gd name="T9" fmla="*/ 20 h 128"/>
                  <a:gd name="T10" fmla="*/ 0 w 128"/>
                  <a:gd name="T11" fmla="*/ 32 h 128"/>
                  <a:gd name="T12" fmla="*/ 0 w 128"/>
                  <a:gd name="T13" fmla="*/ 112 h 128"/>
                  <a:gd name="T14" fmla="*/ 16 w 128"/>
                  <a:gd name="T15" fmla="*/ 128 h 128"/>
                  <a:gd name="T16" fmla="*/ 112 w 128"/>
                  <a:gd name="T17" fmla="*/ 128 h 128"/>
                  <a:gd name="T18" fmla="*/ 128 w 128"/>
                  <a:gd name="T19" fmla="*/ 112 h 128"/>
                  <a:gd name="T20" fmla="*/ 128 w 128"/>
                  <a:gd name="T21" fmla="*/ 12 h 128"/>
                  <a:gd name="T22" fmla="*/ 116 w 128"/>
                  <a:gd name="T23" fmla="*/ 0 h 128"/>
                  <a:gd name="T24" fmla="*/ 120 w 128"/>
                  <a:gd name="T25" fmla="*/ 112 h 128"/>
                  <a:gd name="T26" fmla="*/ 112 w 128"/>
                  <a:gd name="T27" fmla="*/ 120 h 128"/>
                  <a:gd name="T28" fmla="*/ 16 w 128"/>
                  <a:gd name="T29" fmla="*/ 120 h 128"/>
                  <a:gd name="T30" fmla="*/ 8 w 128"/>
                  <a:gd name="T31" fmla="*/ 112 h 128"/>
                  <a:gd name="T32" fmla="*/ 8 w 128"/>
                  <a:gd name="T33" fmla="*/ 32 h 128"/>
                  <a:gd name="T34" fmla="*/ 12 w 128"/>
                  <a:gd name="T35" fmla="*/ 28 h 128"/>
                  <a:gd name="T36" fmla="*/ 16 w 128"/>
                  <a:gd name="T37" fmla="*/ 28 h 128"/>
                  <a:gd name="T38" fmla="*/ 16 w 128"/>
                  <a:gd name="T39" fmla="*/ 108 h 128"/>
                  <a:gd name="T40" fmla="*/ 20 w 128"/>
                  <a:gd name="T41" fmla="*/ 112 h 128"/>
                  <a:gd name="T42" fmla="*/ 24 w 128"/>
                  <a:gd name="T43" fmla="*/ 108 h 128"/>
                  <a:gd name="T44" fmla="*/ 24 w 128"/>
                  <a:gd name="T45" fmla="*/ 12 h 128"/>
                  <a:gd name="T46" fmla="*/ 28 w 128"/>
                  <a:gd name="T47" fmla="*/ 8 h 128"/>
                  <a:gd name="T48" fmla="*/ 116 w 128"/>
                  <a:gd name="T49" fmla="*/ 8 h 128"/>
                  <a:gd name="T50" fmla="*/ 120 w 128"/>
                  <a:gd name="T51" fmla="*/ 12 h 128"/>
                  <a:gd name="T52" fmla="*/ 120 w 128"/>
                  <a:gd name="T53" fmla="*/ 112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28" h="128">
                    <a:moveTo>
                      <a:pt x="116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21" y="0"/>
                      <a:pt x="16" y="5"/>
                      <a:pt x="16" y="12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5" y="20"/>
                      <a:pt x="0" y="25"/>
                      <a:pt x="0" y="32"/>
                    </a:cubicBezTo>
                    <a:cubicBezTo>
                      <a:pt x="0" y="112"/>
                      <a:pt x="0" y="112"/>
                      <a:pt x="0" y="112"/>
                    </a:cubicBezTo>
                    <a:cubicBezTo>
                      <a:pt x="0" y="121"/>
                      <a:pt x="7" y="128"/>
                      <a:pt x="16" y="128"/>
                    </a:cubicBezTo>
                    <a:cubicBezTo>
                      <a:pt x="112" y="128"/>
                      <a:pt x="112" y="128"/>
                      <a:pt x="112" y="128"/>
                    </a:cubicBezTo>
                    <a:cubicBezTo>
                      <a:pt x="121" y="128"/>
                      <a:pt x="128" y="121"/>
                      <a:pt x="128" y="112"/>
                    </a:cubicBezTo>
                    <a:cubicBezTo>
                      <a:pt x="128" y="12"/>
                      <a:pt x="128" y="12"/>
                      <a:pt x="128" y="12"/>
                    </a:cubicBezTo>
                    <a:cubicBezTo>
                      <a:pt x="128" y="5"/>
                      <a:pt x="123" y="0"/>
                      <a:pt x="116" y="0"/>
                    </a:cubicBezTo>
                    <a:close/>
                    <a:moveTo>
                      <a:pt x="120" y="112"/>
                    </a:moveTo>
                    <a:cubicBezTo>
                      <a:pt x="120" y="116"/>
                      <a:pt x="116" y="120"/>
                      <a:pt x="112" y="120"/>
                    </a:cubicBezTo>
                    <a:cubicBezTo>
                      <a:pt x="16" y="120"/>
                      <a:pt x="16" y="120"/>
                      <a:pt x="16" y="120"/>
                    </a:cubicBezTo>
                    <a:cubicBezTo>
                      <a:pt x="12" y="120"/>
                      <a:pt x="8" y="116"/>
                      <a:pt x="8" y="112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8" y="30"/>
                      <a:pt x="10" y="28"/>
                      <a:pt x="12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108"/>
                      <a:pt x="16" y="108"/>
                      <a:pt x="16" y="108"/>
                    </a:cubicBezTo>
                    <a:cubicBezTo>
                      <a:pt x="16" y="110"/>
                      <a:pt x="18" y="112"/>
                      <a:pt x="20" y="112"/>
                    </a:cubicBezTo>
                    <a:cubicBezTo>
                      <a:pt x="22" y="112"/>
                      <a:pt x="24" y="110"/>
                      <a:pt x="24" y="108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4" y="10"/>
                      <a:pt x="26" y="8"/>
                      <a:pt x="28" y="8"/>
                    </a:cubicBezTo>
                    <a:cubicBezTo>
                      <a:pt x="116" y="8"/>
                      <a:pt x="116" y="8"/>
                      <a:pt x="116" y="8"/>
                    </a:cubicBezTo>
                    <a:cubicBezTo>
                      <a:pt x="118" y="8"/>
                      <a:pt x="120" y="10"/>
                      <a:pt x="120" y="12"/>
                    </a:cubicBezTo>
                    <a:lnTo>
                      <a:pt x="12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178" name="Freeform 86">
                <a:extLst>
                  <a:ext uri="{FF2B5EF4-FFF2-40B4-BE49-F238E27FC236}">
                    <a16:creationId xmlns:a16="http://schemas.microsoft.com/office/drawing/2014/main" id="{A9F91B60-3F49-44B1-8BA6-37F8239111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4843" y="3692836"/>
                <a:ext cx="112218" cy="11882"/>
              </a:xfrm>
              <a:custGeom>
                <a:avLst/>
                <a:gdLst>
                  <a:gd name="T0" fmla="*/ 2 w 36"/>
                  <a:gd name="T1" fmla="*/ 4 h 4"/>
                  <a:gd name="T2" fmla="*/ 34 w 36"/>
                  <a:gd name="T3" fmla="*/ 4 h 4"/>
                  <a:gd name="T4" fmla="*/ 36 w 36"/>
                  <a:gd name="T5" fmla="*/ 2 h 4"/>
                  <a:gd name="T6" fmla="*/ 34 w 36"/>
                  <a:gd name="T7" fmla="*/ 0 h 4"/>
                  <a:gd name="T8" fmla="*/ 2 w 36"/>
                  <a:gd name="T9" fmla="*/ 0 h 4"/>
                  <a:gd name="T10" fmla="*/ 0 w 36"/>
                  <a:gd name="T11" fmla="*/ 2 h 4"/>
                  <a:gd name="T12" fmla="*/ 2 w 36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">
                    <a:moveTo>
                      <a:pt x="2" y="4"/>
                    </a:moveTo>
                    <a:cubicBezTo>
                      <a:pt x="34" y="4"/>
                      <a:pt x="34" y="4"/>
                      <a:pt x="34" y="4"/>
                    </a:cubicBezTo>
                    <a:cubicBezTo>
                      <a:pt x="35" y="4"/>
                      <a:pt x="36" y="3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179" name="Freeform 87">
                <a:extLst>
                  <a:ext uri="{FF2B5EF4-FFF2-40B4-BE49-F238E27FC236}">
                    <a16:creationId xmlns:a16="http://schemas.microsoft.com/office/drawing/2014/main" id="{792BDC89-D309-4B24-8D0C-2413EBA74A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4843" y="3655870"/>
                <a:ext cx="112218" cy="11882"/>
              </a:xfrm>
              <a:custGeom>
                <a:avLst/>
                <a:gdLst>
                  <a:gd name="T0" fmla="*/ 2 w 36"/>
                  <a:gd name="T1" fmla="*/ 4 h 4"/>
                  <a:gd name="T2" fmla="*/ 34 w 36"/>
                  <a:gd name="T3" fmla="*/ 4 h 4"/>
                  <a:gd name="T4" fmla="*/ 36 w 36"/>
                  <a:gd name="T5" fmla="*/ 2 h 4"/>
                  <a:gd name="T6" fmla="*/ 34 w 36"/>
                  <a:gd name="T7" fmla="*/ 0 h 4"/>
                  <a:gd name="T8" fmla="*/ 2 w 36"/>
                  <a:gd name="T9" fmla="*/ 0 h 4"/>
                  <a:gd name="T10" fmla="*/ 0 w 36"/>
                  <a:gd name="T11" fmla="*/ 2 h 4"/>
                  <a:gd name="T12" fmla="*/ 2 w 36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">
                    <a:moveTo>
                      <a:pt x="2" y="4"/>
                    </a:moveTo>
                    <a:cubicBezTo>
                      <a:pt x="34" y="4"/>
                      <a:pt x="34" y="4"/>
                      <a:pt x="34" y="4"/>
                    </a:cubicBezTo>
                    <a:cubicBezTo>
                      <a:pt x="35" y="4"/>
                      <a:pt x="36" y="3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180" name="Freeform 88">
                <a:extLst>
                  <a:ext uri="{FF2B5EF4-FFF2-40B4-BE49-F238E27FC236}">
                    <a16:creationId xmlns:a16="http://schemas.microsoft.com/office/drawing/2014/main" id="{3C3FE38B-7726-46E0-9060-E205170CFA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4843" y="3617583"/>
                <a:ext cx="112218" cy="13202"/>
              </a:xfrm>
              <a:custGeom>
                <a:avLst/>
                <a:gdLst>
                  <a:gd name="T0" fmla="*/ 2 w 36"/>
                  <a:gd name="T1" fmla="*/ 4 h 4"/>
                  <a:gd name="T2" fmla="*/ 34 w 36"/>
                  <a:gd name="T3" fmla="*/ 4 h 4"/>
                  <a:gd name="T4" fmla="*/ 36 w 36"/>
                  <a:gd name="T5" fmla="*/ 2 h 4"/>
                  <a:gd name="T6" fmla="*/ 34 w 36"/>
                  <a:gd name="T7" fmla="*/ 0 h 4"/>
                  <a:gd name="T8" fmla="*/ 2 w 36"/>
                  <a:gd name="T9" fmla="*/ 0 h 4"/>
                  <a:gd name="T10" fmla="*/ 0 w 36"/>
                  <a:gd name="T11" fmla="*/ 2 h 4"/>
                  <a:gd name="T12" fmla="*/ 2 w 36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">
                    <a:moveTo>
                      <a:pt x="2" y="4"/>
                    </a:moveTo>
                    <a:cubicBezTo>
                      <a:pt x="34" y="4"/>
                      <a:pt x="34" y="4"/>
                      <a:pt x="34" y="4"/>
                    </a:cubicBezTo>
                    <a:cubicBezTo>
                      <a:pt x="35" y="4"/>
                      <a:pt x="36" y="3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181" name="Freeform 89">
                <a:extLst>
                  <a:ext uri="{FF2B5EF4-FFF2-40B4-BE49-F238E27FC236}">
                    <a16:creationId xmlns:a16="http://schemas.microsoft.com/office/drawing/2014/main" id="{2B0A8B20-19E7-49A7-856E-1AB1CF6737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7541" y="3880306"/>
                <a:ext cx="112218" cy="11882"/>
              </a:xfrm>
              <a:custGeom>
                <a:avLst/>
                <a:gdLst>
                  <a:gd name="T0" fmla="*/ 34 w 36"/>
                  <a:gd name="T1" fmla="*/ 0 h 4"/>
                  <a:gd name="T2" fmla="*/ 2 w 36"/>
                  <a:gd name="T3" fmla="*/ 0 h 4"/>
                  <a:gd name="T4" fmla="*/ 0 w 36"/>
                  <a:gd name="T5" fmla="*/ 2 h 4"/>
                  <a:gd name="T6" fmla="*/ 2 w 36"/>
                  <a:gd name="T7" fmla="*/ 4 h 4"/>
                  <a:gd name="T8" fmla="*/ 34 w 36"/>
                  <a:gd name="T9" fmla="*/ 4 h 4"/>
                  <a:gd name="T10" fmla="*/ 36 w 36"/>
                  <a:gd name="T11" fmla="*/ 2 h 4"/>
                  <a:gd name="T12" fmla="*/ 34 w 36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">
                    <a:moveTo>
                      <a:pt x="3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34" y="4"/>
                      <a:pt x="34" y="4"/>
                      <a:pt x="34" y="4"/>
                    </a:cubicBezTo>
                    <a:cubicBezTo>
                      <a:pt x="35" y="4"/>
                      <a:pt x="36" y="3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182" name="Freeform 90">
                <a:extLst>
                  <a:ext uri="{FF2B5EF4-FFF2-40B4-BE49-F238E27FC236}">
                    <a16:creationId xmlns:a16="http://schemas.microsoft.com/office/drawing/2014/main" id="{B4DDE71C-399F-4356-ADDE-0D94B396BD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7541" y="3843340"/>
                <a:ext cx="112218" cy="11882"/>
              </a:xfrm>
              <a:custGeom>
                <a:avLst/>
                <a:gdLst>
                  <a:gd name="T0" fmla="*/ 34 w 36"/>
                  <a:gd name="T1" fmla="*/ 0 h 4"/>
                  <a:gd name="T2" fmla="*/ 2 w 36"/>
                  <a:gd name="T3" fmla="*/ 0 h 4"/>
                  <a:gd name="T4" fmla="*/ 0 w 36"/>
                  <a:gd name="T5" fmla="*/ 2 h 4"/>
                  <a:gd name="T6" fmla="*/ 2 w 36"/>
                  <a:gd name="T7" fmla="*/ 4 h 4"/>
                  <a:gd name="T8" fmla="*/ 34 w 36"/>
                  <a:gd name="T9" fmla="*/ 4 h 4"/>
                  <a:gd name="T10" fmla="*/ 36 w 36"/>
                  <a:gd name="T11" fmla="*/ 2 h 4"/>
                  <a:gd name="T12" fmla="*/ 34 w 36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">
                    <a:moveTo>
                      <a:pt x="3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34" y="4"/>
                      <a:pt x="34" y="4"/>
                      <a:pt x="34" y="4"/>
                    </a:cubicBezTo>
                    <a:cubicBezTo>
                      <a:pt x="35" y="4"/>
                      <a:pt x="36" y="3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183" name="Freeform 91">
                <a:extLst>
                  <a:ext uri="{FF2B5EF4-FFF2-40B4-BE49-F238E27FC236}">
                    <a16:creationId xmlns:a16="http://schemas.microsoft.com/office/drawing/2014/main" id="{42255586-0316-4DF7-B2AB-B6C12677F0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7541" y="3805053"/>
                <a:ext cx="112218" cy="13202"/>
              </a:xfrm>
              <a:custGeom>
                <a:avLst/>
                <a:gdLst>
                  <a:gd name="T0" fmla="*/ 34 w 36"/>
                  <a:gd name="T1" fmla="*/ 0 h 4"/>
                  <a:gd name="T2" fmla="*/ 2 w 36"/>
                  <a:gd name="T3" fmla="*/ 0 h 4"/>
                  <a:gd name="T4" fmla="*/ 0 w 36"/>
                  <a:gd name="T5" fmla="*/ 2 h 4"/>
                  <a:gd name="T6" fmla="*/ 2 w 36"/>
                  <a:gd name="T7" fmla="*/ 4 h 4"/>
                  <a:gd name="T8" fmla="*/ 34 w 36"/>
                  <a:gd name="T9" fmla="*/ 4 h 4"/>
                  <a:gd name="T10" fmla="*/ 36 w 36"/>
                  <a:gd name="T11" fmla="*/ 2 h 4"/>
                  <a:gd name="T12" fmla="*/ 34 w 36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">
                    <a:moveTo>
                      <a:pt x="3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34" y="4"/>
                      <a:pt x="34" y="4"/>
                      <a:pt x="34" y="4"/>
                    </a:cubicBezTo>
                    <a:cubicBezTo>
                      <a:pt x="35" y="4"/>
                      <a:pt x="36" y="3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184" name="Freeform 92">
                <a:extLst>
                  <a:ext uri="{FF2B5EF4-FFF2-40B4-BE49-F238E27FC236}">
                    <a16:creationId xmlns:a16="http://schemas.microsoft.com/office/drawing/2014/main" id="{6BFC2F41-4D17-4E45-9452-9F6A4ED872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4843" y="3880306"/>
                <a:ext cx="112218" cy="11882"/>
              </a:xfrm>
              <a:custGeom>
                <a:avLst/>
                <a:gdLst>
                  <a:gd name="T0" fmla="*/ 34 w 36"/>
                  <a:gd name="T1" fmla="*/ 0 h 4"/>
                  <a:gd name="T2" fmla="*/ 2 w 36"/>
                  <a:gd name="T3" fmla="*/ 0 h 4"/>
                  <a:gd name="T4" fmla="*/ 0 w 36"/>
                  <a:gd name="T5" fmla="*/ 2 h 4"/>
                  <a:gd name="T6" fmla="*/ 2 w 36"/>
                  <a:gd name="T7" fmla="*/ 4 h 4"/>
                  <a:gd name="T8" fmla="*/ 34 w 36"/>
                  <a:gd name="T9" fmla="*/ 4 h 4"/>
                  <a:gd name="T10" fmla="*/ 36 w 36"/>
                  <a:gd name="T11" fmla="*/ 2 h 4"/>
                  <a:gd name="T12" fmla="*/ 34 w 36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">
                    <a:moveTo>
                      <a:pt x="3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34" y="4"/>
                      <a:pt x="34" y="4"/>
                      <a:pt x="34" y="4"/>
                    </a:cubicBezTo>
                    <a:cubicBezTo>
                      <a:pt x="35" y="4"/>
                      <a:pt x="36" y="3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185" name="Freeform 93">
                <a:extLst>
                  <a:ext uri="{FF2B5EF4-FFF2-40B4-BE49-F238E27FC236}">
                    <a16:creationId xmlns:a16="http://schemas.microsoft.com/office/drawing/2014/main" id="{E4973F5E-60A7-494F-9906-84E7F42C46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4843" y="3843340"/>
                <a:ext cx="112218" cy="11882"/>
              </a:xfrm>
              <a:custGeom>
                <a:avLst/>
                <a:gdLst>
                  <a:gd name="T0" fmla="*/ 34 w 36"/>
                  <a:gd name="T1" fmla="*/ 0 h 4"/>
                  <a:gd name="T2" fmla="*/ 2 w 36"/>
                  <a:gd name="T3" fmla="*/ 0 h 4"/>
                  <a:gd name="T4" fmla="*/ 0 w 36"/>
                  <a:gd name="T5" fmla="*/ 2 h 4"/>
                  <a:gd name="T6" fmla="*/ 2 w 36"/>
                  <a:gd name="T7" fmla="*/ 4 h 4"/>
                  <a:gd name="T8" fmla="*/ 34 w 36"/>
                  <a:gd name="T9" fmla="*/ 4 h 4"/>
                  <a:gd name="T10" fmla="*/ 36 w 36"/>
                  <a:gd name="T11" fmla="*/ 2 h 4"/>
                  <a:gd name="T12" fmla="*/ 34 w 36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">
                    <a:moveTo>
                      <a:pt x="3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34" y="4"/>
                      <a:pt x="34" y="4"/>
                      <a:pt x="34" y="4"/>
                    </a:cubicBezTo>
                    <a:cubicBezTo>
                      <a:pt x="35" y="4"/>
                      <a:pt x="36" y="3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186" name="Freeform 94">
                <a:extLst>
                  <a:ext uri="{FF2B5EF4-FFF2-40B4-BE49-F238E27FC236}">
                    <a16:creationId xmlns:a16="http://schemas.microsoft.com/office/drawing/2014/main" id="{7C8D7D22-C5AA-4668-9437-6FADDE224F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4843" y="3805053"/>
                <a:ext cx="112218" cy="13202"/>
              </a:xfrm>
              <a:custGeom>
                <a:avLst/>
                <a:gdLst>
                  <a:gd name="T0" fmla="*/ 34 w 36"/>
                  <a:gd name="T1" fmla="*/ 0 h 4"/>
                  <a:gd name="T2" fmla="*/ 2 w 36"/>
                  <a:gd name="T3" fmla="*/ 0 h 4"/>
                  <a:gd name="T4" fmla="*/ 0 w 36"/>
                  <a:gd name="T5" fmla="*/ 2 h 4"/>
                  <a:gd name="T6" fmla="*/ 2 w 36"/>
                  <a:gd name="T7" fmla="*/ 4 h 4"/>
                  <a:gd name="T8" fmla="*/ 34 w 36"/>
                  <a:gd name="T9" fmla="*/ 4 h 4"/>
                  <a:gd name="T10" fmla="*/ 36 w 36"/>
                  <a:gd name="T11" fmla="*/ 2 h 4"/>
                  <a:gd name="T12" fmla="*/ 34 w 36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">
                    <a:moveTo>
                      <a:pt x="3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34" y="4"/>
                      <a:pt x="34" y="4"/>
                      <a:pt x="34" y="4"/>
                    </a:cubicBezTo>
                    <a:cubicBezTo>
                      <a:pt x="35" y="4"/>
                      <a:pt x="36" y="3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187" name="Freeform 95">
                <a:extLst>
                  <a:ext uri="{FF2B5EF4-FFF2-40B4-BE49-F238E27FC236}">
                    <a16:creationId xmlns:a16="http://schemas.microsoft.com/office/drawing/2014/main" id="{CE9ACAD6-7F4D-4CAD-8295-6A003DAFD9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7541" y="3729802"/>
                <a:ext cx="249520" cy="13202"/>
              </a:xfrm>
              <a:custGeom>
                <a:avLst/>
                <a:gdLst>
                  <a:gd name="T0" fmla="*/ 78 w 80"/>
                  <a:gd name="T1" fmla="*/ 0 h 4"/>
                  <a:gd name="T2" fmla="*/ 2 w 80"/>
                  <a:gd name="T3" fmla="*/ 0 h 4"/>
                  <a:gd name="T4" fmla="*/ 0 w 80"/>
                  <a:gd name="T5" fmla="*/ 2 h 4"/>
                  <a:gd name="T6" fmla="*/ 2 w 80"/>
                  <a:gd name="T7" fmla="*/ 4 h 4"/>
                  <a:gd name="T8" fmla="*/ 78 w 80"/>
                  <a:gd name="T9" fmla="*/ 4 h 4"/>
                  <a:gd name="T10" fmla="*/ 80 w 80"/>
                  <a:gd name="T11" fmla="*/ 2 h 4"/>
                  <a:gd name="T12" fmla="*/ 78 w 80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0" h="4">
                    <a:moveTo>
                      <a:pt x="78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78" y="4"/>
                      <a:pt x="78" y="4"/>
                      <a:pt x="78" y="4"/>
                    </a:cubicBezTo>
                    <a:cubicBezTo>
                      <a:pt x="79" y="4"/>
                      <a:pt x="80" y="3"/>
                      <a:pt x="80" y="2"/>
                    </a:cubicBezTo>
                    <a:cubicBezTo>
                      <a:pt x="80" y="1"/>
                      <a:pt x="79" y="0"/>
                      <a:pt x="7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188" name="Freeform 96">
                <a:extLst>
                  <a:ext uri="{FF2B5EF4-FFF2-40B4-BE49-F238E27FC236}">
                    <a16:creationId xmlns:a16="http://schemas.microsoft.com/office/drawing/2014/main" id="{6673917E-D114-40CE-BA83-42055B7B57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7541" y="3768087"/>
                <a:ext cx="249520" cy="11882"/>
              </a:xfrm>
              <a:custGeom>
                <a:avLst/>
                <a:gdLst>
                  <a:gd name="T0" fmla="*/ 78 w 80"/>
                  <a:gd name="T1" fmla="*/ 0 h 4"/>
                  <a:gd name="T2" fmla="*/ 2 w 80"/>
                  <a:gd name="T3" fmla="*/ 0 h 4"/>
                  <a:gd name="T4" fmla="*/ 0 w 80"/>
                  <a:gd name="T5" fmla="*/ 2 h 4"/>
                  <a:gd name="T6" fmla="*/ 2 w 80"/>
                  <a:gd name="T7" fmla="*/ 4 h 4"/>
                  <a:gd name="T8" fmla="*/ 78 w 80"/>
                  <a:gd name="T9" fmla="*/ 4 h 4"/>
                  <a:gd name="T10" fmla="*/ 80 w 80"/>
                  <a:gd name="T11" fmla="*/ 2 h 4"/>
                  <a:gd name="T12" fmla="*/ 78 w 80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0" h="4">
                    <a:moveTo>
                      <a:pt x="78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78" y="4"/>
                      <a:pt x="78" y="4"/>
                      <a:pt x="78" y="4"/>
                    </a:cubicBezTo>
                    <a:cubicBezTo>
                      <a:pt x="79" y="4"/>
                      <a:pt x="80" y="3"/>
                      <a:pt x="80" y="2"/>
                    </a:cubicBezTo>
                    <a:cubicBezTo>
                      <a:pt x="80" y="1"/>
                      <a:pt x="79" y="0"/>
                      <a:pt x="7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189" name="Freeform 97">
                <a:extLst>
                  <a:ext uri="{FF2B5EF4-FFF2-40B4-BE49-F238E27FC236}">
                    <a16:creationId xmlns:a16="http://schemas.microsoft.com/office/drawing/2014/main" id="{F5773497-48E8-41D7-A72B-A3CDF785762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37541" y="3592500"/>
                <a:ext cx="112218" cy="112218"/>
              </a:xfrm>
              <a:custGeom>
                <a:avLst/>
                <a:gdLst>
                  <a:gd name="T0" fmla="*/ 4 w 36"/>
                  <a:gd name="T1" fmla="*/ 36 h 36"/>
                  <a:gd name="T2" fmla="*/ 32 w 36"/>
                  <a:gd name="T3" fmla="*/ 36 h 36"/>
                  <a:gd name="T4" fmla="*/ 36 w 36"/>
                  <a:gd name="T5" fmla="*/ 32 h 36"/>
                  <a:gd name="T6" fmla="*/ 36 w 36"/>
                  <a:gd name="T7" fmla="*/ 4 h 36"/>
                  <a:gd name="T8" fmla="*/ 32 w 36"/>
                  <a:gd name="T9" fmla="*/ 0 h 36"/>
                  <a:gd name="T10" fmla="*/ 4 w 36"/>
                  <a:gd name="T11" fmla="*/ 0 h 36"/>
                  <a:gd name="T12" fmla="*/ 0 w 36"/>
                  <a:gd name="T13" fmla="*/ 4 h 36"/>
                  <a:gd name="T14" fmla="*/ 0 w 36"/>
                  <a:gd name="T15" fmla="*/ 32 h 36"/>
                  <a:gd name="T16" fmla="*/ 4 w 36"/>
                  <a:gd name="T17" fmla="*/ 36 h 36"/>
                  <a:gd name="T18" fmla="*/ 8 w 36"/>
                  <a:gd name="T19" fmla="*/ 8 h 36"/>
                  <a:gd name="T20" fmla="*/ 28 w 36"/>
                  <a:gd name="T21" fmla="*/ 8 h 36"/>
                  <a:gd name="T22" fmla="*/ 28 w 36"/>
                  <a:gd name="T23" fmla="*/ 28 h 36"/>
                  <a:gd name="T24" fmla="*/ 8 w 36"/>
                  <a:gd name="T25" fmla="*/ 28 h 36"/>
                  <a:gd name="T26" fmla="*/ 8 w 36"/>
                  <a:gd name="T27" fmla="*/ 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" h="36">
                    <a:moveTo>
                      <a:pt x="4" y="36"/>
                    </a:moveTo>
                    <a:cubicBezTo>
                      <a:pt x="32" y="36"/>
                      <a:pt x="32" y="36"/>
                      <a:pt x="32" y="36"/>
                    </a:cubicBezTo>
                    <a:cubicBezTo>
                      <a:pt x="34" y="36"/>
                      <a:pt x="36" y="34"/>
                      <a:pt x="36" y="32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2"/>
                      <a:pt x="34" y="0"/>
                      <a:pt x="32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4"/>
                      <a:pt x="2" y="36"/>
                      <a:pt x="4" y="36"/>
                    </a:cubicBezTo>
                    <a:close/>
                    <a:moveTo>
                      <a:pt x="8" y="8"/>
                    </a:moveTo>
                    <a:cubicBezTo>
                      <a:pt x="28" y="8"/>
                      <a:pt x="28" y="8"/>
                      <a:pt x="28" y="8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8" y="28"/>
                      <a:pt x="8" y="28"/>
                      <a:pt x="8" y="28"/>
                    </a:cubicBezTo>
                    <a:lnTo>
                      <a:pt x="8" y="8"/>
                    </a:lnTo>
                    <a:close/>
                  </a:path>
                </a:pathLst>
              </a:custGeom>
              <a:solidFill>
                <a:srgbClr val="EF3C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DD13A1EC-EA67-4AAC-9E99-9E7235C76E18}"/>
                </a:ext>
              </a:extLst>
            </p:cNvPr>
            <p:cNvGrpSpPr/>
            <p:nvPr/>
          </p:nvGrpSpPr>
          <p:grpSpPr>
            <a:xfrm>
              <a:off x="4208660" y="4360755"/>
              <a:ext cx="529324" cy="566205"/>
              <a:chOff x="2396619" y="1355257"/>
              <a:chExt cx="609389" cy="651847"/>
            </a:xfrm>
          </p:grpSpPr>
          <p:grpSp>
            <p:nvGrpSpPr>
              <p:cNvPr id="8" name="그룹 7">
                <a:extLst>
                  <a:ext uri="{FF2B5EF4-FFF2-40B4-BE49-F238E27FC236}">
                    <a16:creationId xmlns:a16="http://schemas.microsoft.com/office/drawing/2014/main" id="{9EFC91AE-ED57-4F2D-A191-2400B8C39AB4}"/>
                  </a:ext>
                </a:extLst>
              </p:cNvPr>
              <p:cNvGrpSpPr/>
              <p:nvPr/>
            </p:nvGrpSpPr>
            <p:grpSpPr>
              <a:xfrm>
                <a:off x="2396619" y="1355257"/>
                <a:ext cx="530599" cy="651847"/>
                <a:chOff x="1744710" y="518925"/>
                <a:chExt cx="1432303" cy="1759600"/>
              </a:xfrm>
            </p:grpSpPr>
            <p:sp>
              <p:nvSpPr>
                <p:cNvPr id="190" name="Freeform 51">
                  <a:extLst>
                    <a:ext uri="{FF2B5EF4-FFF2-40B4-BE49-F238E27FC236}">
                      <a16:creationId xmlns:a16="http://schemas.microsoft.com/office/drawing/2014/main" id="{31F696BF-6E0A-49A5-B358-14F599D332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68243" y="518925"/>
                  <a:ext cx="586198" cy="583418"/>
                </a:xfrm>
                <a:custGeom>
                  <a:avLst/>
                  <a:gdLst>
                    <a:gd name="T0" fmla="*/ 317 w 632"/>
                    <a:gd name="T1" fmla="*/ 0 h 631"/>
                    <a:gd name="T2" fmla="*/ 362 w 632"/>
                    <a:gd name="T3" fmla="*/ 4 h 631"/>
                    <a:gd name="T4" fmla="*/ 408 w 632"/>
                    <a:gd name="T5" fmla="*/ 14 h 631"/>
                    <a:gd name="T6" fmla="*/ 448 w 632"/>
                    <a:gd name="T7" fmla="*/ 31 h 631"/>
                    <a:gd name="T8" fmla="*/ 488 w 632"/>
                    <a:gd name="T9" fmla="*/ 52 h 631"/>
                    <a:gd name="T10" fmla="*/ 523 w 632"/>
                    <a:gd name="T11" fmla="*/ 78 h 631"/>
                    <a:gd name="T12" fmla="*/ 553 w 632"/>
                    <a:gd name="T13" fmla="*/ 109 h 631"/>
                    <a:gd name="T14" fmla="*/ 580 w 632"/>
                    <a:gd name="T15" fmla="*/ 145 h 631"/>
                    <a:gd name="T16" fmla="*/ 602 w 632"/>
                    <a:gd name="T17" fmla="*/ 183 h 631"/>
                    <a:gd name="T18" fmla="*/ 618 w 632"/>
                    <a:gd name="T19" fmla="*/ 225 h 631"/>
                    <a:gd name="T20" fmla="*/ 628 w 632"/>
                    <a:gd name="T21" fmla="*/ 270 h 631"/>
                    <a:gd name="T22" fmla="*/ 632 w 632"/>
                    <a:gd name="T23" fmla="*/ 316 h 631"/>
                    <a:gd name="T24" fmla="*/ 628 w 632"/>
                    <a:gd name="T25" fmla="*/ 363 h 631"/>
                    <a:gd name="T26" fmla="*/ 618 w 632"/>
                    <a:gd name="T27" fmla="*/ 407 h 631"/>
                    <a:gd name="T28" fmla="*/ 602 w 632"/>
                    <a:gd name="T29" fmla="*/ 449 h 631"/>
                    <a:gd name="T30" fmla="*/ 580 w 632"/>
                    <a:gd name="T31" fmla="*/ 488 h 631"/>
                    <a:gd name="T32" fmla="*/ 553 w 632"/>
                    <a:gd name="T33" fmla="*/ 523 h 631"/>
                    <a:gd name="T34" fmla="*/ 523 w 632"/>
                    <a:gd name="T35" fmla="*/ 554 h 631"/>
                    <a:gd name="T36" fmla="*/ 488 w 632"/>
                    <a:gd name="T37" fmla="*/ 580 h 631"/>
                    <a:gd name="T38" fmla="*/ 448 w 632"/>
                    <a:gd name="T39" fmla="*/ 602 h 631"/>
                    <a:gd name="T40" fmla="*/ 408 w 632"/>
                    <a:gd name="T41" fmla="*/ 617 h 631"/>
                    <a:gd name="T42" fmla="*/ 362 w 632"/>
                    <a:gd name="T43" fmla="*/ 628 h 631"/>
                    <a:gd name="T44" fmla="*/ 317 w 632"/>
                    <a:gd name="T45" fmla="*/ 631 h 631"/>
                    <a:gd name="T46" fmla="*/ 270 w 632"/>
                    <a:gd name="T47" fmla="*/ 628 h 631"/>
                    <a:gd name="T48" fmla="*/ 226 w 632"/>
                    <a:gd name="T49" fmla="*/ 617 h 631"/>
                    <a:gd name="T50" fmla="*/ 184 w 632"/>
                    <a:gd name="T51" fmla="*/ 602 h 631"/>
                    <a:gd name="T52" fmla="*/ 144 w 632"/>
                    <a:gd name="T53" fmla="*/ 580 h 631"/>
                    <a:gd name="T54" fmla="*/ 109 w 632"/>
                    <a:gd name="T55" fmla="*/ 554 h 631"/>
                    <a:gd name="T56" fmla="*/ 79 w 632"/>
                    <a:gd name="T57" fmla="*/ 523 h 631"/>
                    <a:gd name="T58" fmla="*/ 52 w 632"/>
                    <a:gd name="T59" fmla="*/ 488 h 631"/>
                    <a:gd name="T60" fmla="*/ 30 w 632"/>
                    <a:gd name="T61" fmla="*/ 449 h 631"/>
                    <a:gd name="T62" fmla="*/ 14 w 632"/>
                    <a:gd name="T63" fmla="*/ 407 h 631"/>
                    <a:gd name="T64" fmla="*/ 4 w 632"/>
                    <a:gd name="T65" fmla="*/ 363 h 631"/>
                    <a:gd name="T66" fmla="*/ 0 w 632"/>
                    <a:gd name="T67" fmla="*/ 316 h 631"/>
                    <a:gd name="T68" fmla="*/ 4 w 632"/>
                    <a:gd name="T69" fmla="*/ 270 h 631"/>
                    <a:gd name="T70" fmla="*/ 14 w 632"/>
                    <a:gd name="T71" fmla="*/ 225 h 631"/>
                    <a:gd name="T72" fmla="*/ 30 w 632"/>
                    <a:gd name="T73" fmla="*/ 183 h 631"/>
                    <a:gd name="T74" fmla="*/ 52 w 632"/>
                    <a:gd name="T75" fmla="*/ 145 h 631"/>
                    <a:gd name="T76" fmla="*/ 79 w 632"/>
                    <a:gd name="T77" fmla="*/ 109 h 631"/>
                    <a:gd name="T78" fmla="*/ 109 w 632"/>
                    <a:gd name="T79" fmla="*/ 78 h 631"/>
                    <a:gd name="T80" fmla="*/ 144 w 632"/>
                    <a:gd name="T81" fmla="*/ 52 h 631"/>
                    <a:gd name="T82" fmla="*/ 184 w 632"/>
                    <a:gd name="T83" fmla="*/ 31 h 631"/>
                    <a:gd name="T84" fmla="*/ 226 w 632"/>
                    <a:gd name="T85" fmla="*/ 14 h 631"/>
                    <a:gd name="T86" fmla="*/ 270 w 632"/>
                    <a:gd name="T87" fmla="*/ 4 h 631"/>
                    <a:gd name="T88" fmla="*/ 317 w 632"/>
                    <a:gd name="T89" fmla="*/ 0 h 6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632" h="631">
                      <a:moveTo>
                        <a:pt x="317" y="0"/>
                      </a:moveTo>
                      <a:lnTo>
                        <a:pt x="362" y="4"/>
                      </a:lnTo>
                      <a:lnTo>
                        <a:pt x="408" y="14"/>
                      </a:lnTo>
                      <a:lnTo>
                        <a:pt x="448" y="31"/>
                      </a:lnTo>
                      <a:lnTo>
                        <a:pt x="488" y="52"/>
                      </a:lnTo>
                      <a:lnTo>
                        <a:pt x="523" y="78"/>
                      </a:lnTo>
                      <a:lnTo>
                        <a:pt x="553" y="109"/>
                      </a:lnTo>
                      <a:lnTo>
                        <a:pt x="580" y="145"/>
                      </a:lnTo>
                      <a:lnTo>
                        <a:pt x="602" y="183"/>
                      </a:lnTo>
                      <a:lnTo>
                        <a:pt x="618" y="225"/>
                      </a:lnTo>
                      <a:lnTo>
                        <a:pt x="628" y="270"/>
                      </a:lnTo>
                      <a:lnTo>
                        <a:pt x="632" y="316"/>
                      </a:lnTo>
                      <a:lnTo>
                        <a:pt x="628" y="363"/>
                      </a:lnTo>
                      <a:lnTo>
                        <a:pt x="618" y="407"/>
                      </a:lnTo>
                      <a:lnTo>
                        <a:pt x="602" y="449"/>
                      </a:lnTo>
                      <a:lnTo>
                        <a:pt x="580" y="488"/>
                      </a:lnTo>
                      <a:lnTo>
                        <a:pt x="553" y="523"/>
                      </a:lnTo>
                      <a:lnTo>
                        <a:pt x="523" y="554"/>
                      </a:lnTo>
                      <a:lnTo>
                        <a:pt x="488" y="580"/>
                      </a:lnTo>
                      <a:lnTo>
                        <a:pt x="448" y="602"/>
                      </a:lnTo>
                      <a:lnTo>
                        <a:pt x="408" y="617"/>
                      </a:lnTo>
                      <a:lnTo>
                        <a:pt x="362" y="628"/>
                      </a:lnTo>
                      <a:lnTo>
                        <a:pt x="317" y="631"/>
                      </a:lnTo>
                      <a:lnTo>
                        <a:pt x="270" y="628"/>
                      </a:lnTo>
                      <a:lnTo>
                        <a:pt x="226" y="617"/>
                      </a:lnTo>
                      <a:lnTo>
                        <a:pt x="184" y="602"/>
                      </a:lnTo>
                      <a:lnTo>
                        <a:pt x="144" y="580"/>
                      </a:lnTo>
                      <a:lnTo>
                        <a:pt x="109" y="554"/>
                      </a:lnTo>
                      <a:lnTo>
                        <a:pt x="79" y="523"/>
                      </a:lnTo>
                      <a:lnTo>
                        <a:pt x="52" y="488"/>
                      </a:lnTo>
                      <a:lnTo>
                        <a:pt x="30" y="449"/>
                      </a:lnTo>
                      <a:lnTo>
                        <a:pt x="14" y="407"/>
                      </a:lnTo>
                      <a:lnTo>
                        <a:pt x="4" y="363"/>
                      </a:lnTo>
                      <a:lnTo>
                        <a:pt x="0" y="316"/>
                      </a:lnTo>
                      <a:lnTo>
                        <a:pt x="4" y="270"/>
                      </a:lnTo>
                      <a:lnTo>
                        <a:pt x="14" y="225"/>
                      </a:lnTo>
                      <a:lnTo>
                        <a:pt x="30" y="183"/>
                      </a:lnTo>
                      <a:lnTo>
                        <a:pt x="52" y="145"/>
                      </a:lnTo>
                      <a:lnTo>
                        <a:pt x="79" y="109"/>
                      </a:lnTo>
                      <a:lnTo>
                        <a:pt x="109" y="78"/>
                      </a:lnTo>
                      <a:lnTo>
                        <a:pt x="144" y="52"/>
                      </a:lnTo>
                      <a:lnTo>
                        <a:pt x="184" y="31"/>
                      </a:lnTo>
                      <a:lnTo>
                        <a:pt x="226" y="14"/>
                      </a:lnTo>
                      <a:lnTo>
                        <a:pt x="270" y="4"/>
                      </a:lnTo>
                      <a:lnTo>
                        <a:pt x="317" y="0"/>
                      </a:lnTo>
                      <a:close/>
                    </a:path>
                  </a:pathLst>
                </a:custGeom>
                <a:solidFill>
                  <a:srgbClr val="2F5597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pPr latinLnBrk="0">
                    <a:defRPr/>
                  </a:pPr>
                  <a:endParaRPr lang="en-US" kern="0" dirty="0">
                    <a:solidFill>
                      <a:prstClr val="black"/>
                    </a:solidFill>
                    <a:latin typeface="Open Sans"/>
                  </a:endParaRPr>
                </a:p>
              </p:txBody>
            </p:sp>
            <p:sp>
              <p:nvSpPr>
                <p:cNvPr id="194" name="자유형: 도형 193">
                  <a:extLst>
                    <a:ext uri="{FF2B5EF4-FFF2-40B4-BE49-F238E27FC236}">
                      <a16:creationId xmlns:a16="http://schemas.microsoft.com/office/drawing/2014/main" id="{E25A41EE-4F7C-4761-95F0-FC9738A868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44710" y="1196799"/>
                  <a:ext cx="1432303" cy="1081726"/>
                </a:xfrm>
                <a:custGeom>
                  <a:avLst/>
                  <a:gdLst>
                    <a:gd name="connsiteX0" fmla="*/ 1148117 w 1432303"/>
                    <a:gd name="connsiteY0" fmla="*/ 718344 h 1081726"/>
                    <a:gd name="connsiteX1" fmla="*/ 1430349 w 1432303"/>
                    <a:gd name="connsiteY1" fmla="*/ 718344 h 1081726"/>
                    <a:gd name="connsiteX2" fmla="*/ 1432303 w 1432303"/>
                    <a:gd name="connsiteY2" fmla="*/ 1081726 h 1081726"/>
                    <a:gd name="connsiteX3" fmla="*/ 1149746 w 1432303"/>
                    <a:gd name="connsiteY3" fmla="*/ 1081726 h 1081726"/>
                    <a:gd name="connsiteX4" fmla="*/ 1146787 w 1432303"/>
                    <a:gd name="connsiteY4" fmla="*/ 421668 h 1081726"/>
                    <a:gd name="connsiteX5" fmla="*/ 1428754 w 1432303"/>
                    <a:gd name="connsiteY5" fmla="*/ 421668 h 1081726"/>
                    <a:gd name="connsiteX6" fmla="*/ 1430103 w 1432303"/>
                    <a:gd name="connsiteY6" fmla="*/ 672625 h 1081726"/>
                    <a:gd name="connsiteX7" fmla="*/ 1147912 w 1432303"/>
                    <a:gd name="connsiteY7" fmla="*/ 672625 h 1081726"/>
                    <a:gd name="connsiteX8" fmla="*/ 337838 w 1432303"/>
                    <a:gd name="connsiteY8" fmla="*/ 0 h 1081726"/>
                    <a:gd name="connsiteX9" fmla="*/ 488053 w 1432303"/>
                    <a:gd name="connsiteY9" fmla="*/ 0 h 1081726"/>
                    <a:gd name="connsiteX10" fmla="*/ 492687 w 1432303"/>
                    <a:gd name="connsiteY10" fmla="*/ 10189 h 1081726"/>
                    <a:gd name="connsiteX11" fmla="*/ 498250 w 1432303"/>
                    <a:gd name="connsiteY11" fmla="*/ 26865 h 1081726"/>
                    <a:gd name="connsiteX12" fmla="*/ 505670 w 1432303"/>
                    <a:gd name="connsiteY12" fmla="*/ 47246 h 1081726"/>
                    <a:gd name="connsiteX13" fmla="*/ 514941 w 1432303"/>
                    <a:gd name="connsiteY13" fmla="*/ 72257 h 1081726"/>
                    <a:gd name="connsiteX14" fmla="*/ 525141 w 1432303"/>
                    <a:gd name="connsiteY14" fmla="*/ 100046 h 1081726"/>
                    <a:gd name="connsiteX15" fmla="*/ 536269 w 1432303"/>
                    <a:gd name="connsiteY15" fmla="*/ 130615 h 1081726"/>
                    <a:gd name="connsiteX16" fmla="*/ 547396 w 1432303"/>
                    <a:gd name="connsiteY16" fmla="*/ 162111 h 1081726"/>
                    <a:gd name="connsiteX17" fmla="*/ 559450 w 1432303"/>
                    <a:gd name="connsiteY17" fmla="*/ 195461 h 1081726"/>
                    <a:gd name="connsiteX18" fmla="*/ 571504 w 1432303"/>
                    <a:gd name="connsiteY18" fmla="*/ 228810 h 1081726"/>
                    <a:gd name="connsiteX19" fmla="*/ 583558 w 1432303"/>
                    <a:gd name="connsiteY19" fmla="*/ 263084 h 1081726"/>
                    <a:gd name="connsiteX20" fmla="*/ 595612 w 1432303"/>
                    <a:gd name="connsiteY20" fmla="*/ 296433 h 1081726"/>
                    <a:gd name="connsiteX21" fmla="*/ 607666 w 1432303"/>
                    <a:gd name="connsiteY21" fmla="*/ 327929 h 1081726"/>
                    <a:gd name="connsiteX22" fmla="*/ 617863 w 1432303"/>
                    <a:gd name="connsiteY22" fmla="*/ 358498 h 1081726"/>
                    <a:gd name="connsiteX23" fmla="*/ 628064 w 1432303"/>
                    <a:gd name="connsiteY23" fmla="*/ 385363 h 1081726"/>
                    <a:gd name="connsiteX24" fmla="*/ 636411 w 1432303"/>
                    <a:gd name="connsiteY24" fmla="*/ 409448 h 1081726"/>
                    <a:gd name="connsiteX25" fmla="*/ 643828 w 1432303"/>
                    <a:gd name="connsiteY25" fmla="*/ 429829 h 1081726"/>
                    <a:gd name="connsiteX26" fmla="*/ 649391 w 1432303"/>
                    <a:gd name="connsiteY26" fmla="*/ 444651 h 1081726"/>
                    <a:gd name="connsiteX27" fmla="*/ 654025 w 1432303"/>
                    <a:gd name="connsiteY27" fmla="*/ 455767 h 1081726"/>
                    <a:gd name="connsiteX28" fmla="*/ 617863 w 1432303"/>
                    <a:gd name="connsiteY28" fmla="*/ 261233 h 1081726"/>
                    <a:gd name="connsiteX29" fmla="*/ 616010 w 1432303"/>
                    <a:gd name="connsiteY29" fmla="*/ 248264 h 1081726"/>
                    <a:gd name="connsiteX30" fmla="*/ 617863 w 1432303"/>
                    <a:gd name="connsiteY30" fmla="*/ 235295 h 1081726"/>
                    <a:gd name="connsiteX31" fmla="*/ 623427 w 1432303"/>
                    <a:gd name="connsiteY31" fmla="*/ 222326 h 1081726"/>
                    <a:gd name="connsiteX32" fmla="*/ 680916 w 1432303"/>
                    <a:gd name="connsiteY32" fmla="*/ 118573 h 1081726"/>
                    <a:gd name="connsiteX33" fmla="*/ 629917 w 1432303"/>
                    <a:gd name="connsiteY33" fmla="*/ 29643 h 1081726"/>
                    <a:gd name="connsiteX34" fmla="*/ 628064 w 1432303"/>
                    <a:gd name="connsiteY34" fmla="*/ 20381 h 1081726"/>
                    <a:gd name="connsiteX35" fmla="*/ 629917 w 1432303"/>
                    <a:gd name="connsiteY35" fmla="*/ 9265 h 1081726"/>
                    <a:gd name="connsiteX36" fmla="*/ 637337 w 1432303"/>
                    <a:gd name="connsiteY36" fmla="*/ 1854 h 1081726"/>
                    <a:gd name="connsiteX37" fmla="*/ 648465 w 1432303"/>
                    <a:gd name="connsiteY37" fmla="*/ 0 h 1081726"/>
                    <a:gd name="connsiteX38" fmla="*/ 785695 w 1432303"/>
                    <a:gd name="connsiteY38" fmla="*/ 0 h 1081726"/>
                    <a:gd name="connsiteX39" fmla="*/ 796822 w 1432303"/>
                    <a:gd name="connsiteY39" fmla="*/ 1854 h 1081726"/>
                    <a:gd name="connsiteX40" fmla="*/ 804240 w 1432303"/>
                    <a:gd name="connsiteY40" fmla="*/ 9265 h 1081726"/>
                    <a:gd name="connsiteX41" fmla="*/ 806093 w 1432303"/>
                    <a:gd name="connsiteY41" fmla="*/ 20381 h 1081726"/>
                    <a:gd name="connsiteX42" fmla="*/ 804240 w 1432303"/>
                    <a:gd name="connsiteY42" fmla="*/ 29643 h 1081726"/>
                    <a:gd name="connsiteX43" fmla="*/ 753240 w 1432303"/>
                    <a:gd name="connsiteY43" fmla="*/ 118573 h 1081726"/>
                    <a:gd name="connsiteX44" fmla="*/ 810730 w 1432303"/>
                    <a:gd name="connsiteY44" fmla="*/ 222326 h 1081726"/>
                    <a:gd name="connsiteX45" fmla="*/ 816294 w 1432303"/>
                    <a:gd name="connsiteY45" fmla="*/ 234368 h 1081726"/>
                    <a:gd name="connsiteX46" fmla="*/ 817220 w 1432303"/>
                    <a:gd name="connsiteY46" fmla="*/ 248264 h 1081726"/>
                    <a:gd name="connsiteX47" fmla="*/ 816294 w 1432303"/>
                    <a:gd name="connsiteY47" fmla="*/ 262160 h 1081726"/>
                    <a:gd name="connsiteX48" fmla="*/ 774568 w 1432303"/>
                    <a:gd name="connsiteY48" fmla="*/ 455767 h 1081726"/>
                    <a:gd name="connsiteX49" fmla="*/ 779205 w 1432303"/>
                    <a:gd name="connsiteY49" fmla="*/ 444651 h 1081726"/>
                    <a:gd name="connsiteX50" fmla="*/ 785695 w 1432303"/>
                    <a:gd name="connsiteY50" fmla="*/ 427975 h 1081726"/>
                    <a:gd name="connsiteX51" fmla="*/ 793112 w 1432303"/>
                    <a:gd name="connsiteY51" fmla="*/ 406671 h 1081726"/>
                    <a:gd name="connsiteX52" fmla="*/ 802383 w 1432303"/>
                    <a:gd name="connsiteY52" fmla="*/ 383510 h 1081726"/>
                    <a:gd name="connsiteX53" fmla="*/ 812584 w 1432303"/>
                    <a:gd name="connsiteY53" fmla="*/ 354794 h 1081726"/>
                    <a:gd name="connsiteX54" fmla="*/ 823711 w 1432303"/>
                    <a:gd name="connsiteY54" fmla="*/ 325152 h 1081726"/>
                    <a:gd name="connsiteX55" fmla="*/ 835765 w 1432303"/>
                    <a:gd name="connsiteY55" fmla="*/ 293656 h 1081726"/>
                    <a:gd name="connsiteX56" fmla="*/ 848746 w 1432303"/>
                    <a:gd name="connsiteY56" fmla="*/ 260306 h 1081726"/>
                    <a:gd name="connsiteX57" fmla="*/ 861726 w 1432303"/>
                    <a:gd name="connsiteY57" fmla="*/ 226957 h 1081726"/>
                    <a:gd name="connsiteX58" fmla="*/ 873780 w 1432303"/>
                    <a:gd name="connsiteY58" fmla="*/ 192683 h 1081726"/>
                    <a:gd name="connsiteX59" fmla="*/ 886764 w 1432303"/>
                    <a:gd name="connsiteY59" fmla="*/ 159334 h 1081726"/>
                    <a:gd name="connsiteX60" fmla="*/ 897891 w 1432303"/>
                    <a:gd name="connsiteY60" fmla="*/ 127838 h 1081726"/>
                    <a:gd name="connsiteX61" fmla="*/ 909015 w 1432303"/>
                    <a:gd name="connsiteY61" fmla="*/ 98192 h 1081726"/>
                    <a:gd name="connsiteX62" fmla="*/ 919216 w 1432303"/>
                    <a:gd name="connsiteY62" fmla="*/ 71330 h 1081726"/>
                    <a:gd name="connsiteX63" fmla="*/ 928490 w 1432303"/>
                    <a:gd name="connsiteY63" fmla="*/ 46319 h 1081726"/>
                    <a:gd name="connsiteX64" fmla="*/ 935907 w 1432303"/>
                    <a:gd name="connsiteY64" fmla="*/ 26865 h 1081726"/>
                    <a:gd name="connsiteX65" fmla="*/ 941470 w 1432303"/>
                    <a:gd name="connsiteY65" fmla="*/ 10189 h 1081726"/>
                    <a:gd name="connsiteX66" fmla="*/ 946107 w 1432303"/>
                    <a:gd name="connsiteY66" fmla="*/ 0 h 1081726"/>
                    <a:gd name="connsiteX67" fmla="*/ 1094465 w 1432303"/>
                    <a:gd name="connsiteY67" fmla="*/ 0 h 1081726"/>
                    <a:gd name="connsiteX68" fmla="*/ 1139898 w 1432303"/>
                    <a:gd name="connsiteY68" fmla="*/ 2780 h 1081726"/>
                    <a:gd name="connsiteX69" fmla="*/ 1182550 w 1432303"/>
                    <a:gd name="connsiteY69" fmla="*/ 11116 h 1081726"/>
                    <a:gd name="connsiteX70" fmla="*/ 1224276 w 1432303"/>
                    <a:gd name="connsiteY70" fmla="*/ 25938 h 1081726"/>
                    <a:gd name="connsiteX71" fmla="*/ 1261367 w 1432303"/>
                    <a:gd name="connsiteY71" fmla="*/ 45392 h 1081726"/>
                    <a:gd name="connsiteX72" fmla="*/ 1297529 w 1432303"/>
                    <a:gd name="connsiteY72" fmla="*/ 68550 h 1081726"/>
                    <a:gd name="connsiteX73" fmla="*/ 1329981 w 1432303"/>
                    <a:gd name="connsiteY73" fmla="*/ 97268 h 1081726"/>
                    <a:gd name="connsiteX74" fmla="*/ 1357799 w 1432303"/>
                    <a:gd name="connsiteY74" fmla="*/ 127838 h 1081726"/>
                    <a:gd name="connsiteX75" fmla="*/ 1381907 w 1432303"/>
                    <a:gd name="connsiteY75" fmla="*/ 163965 h 1081726"/>
                    <a:gd name="connsiteX76" fmla="*/ 1401378 w 1432303"/>
                    <a:gd name="connsiteY76" fmla="*/ 202872 h 1081726"/>
                    <a:gd name="connsiteX77" fmla="*/ 1415289 w 1432303"/>
                    <a:gd name="connsiteY77" fmla="*/ 242706 h 1081726"/>
                    <a:gd name="connsiteX78" fmla="*/ 1425486 w 1432303"/>
                    <a:gd name="connsiteY78" fmla="*/ 286244 h 1081726"/>
                    <a:gd name="connsiteX79" fmla="*/ 1428270 w 1432303"/>
                    <a:gd name="connsiteY79" fmla="*/ 331633 h 1081726"/>
                    <a:gd name="connsiteX80" fmla="*/ 1428472 w 1432303"/>
                    <a:gd name="connsiteY80" fmla="*/ 369317 h 1081726"/>
                    <a:gd name="connsiteX81" fmla="*/ 1146553 w 1432303"/>
                    <a:gd name="connsiteY81" fmla="*/ 369317 h 1081726"/>
                    <a:gd name="connsiteX82" fmla="*/ 1146388 w 1432303"/>
                    <a:gd name="connsiteY82" fmla="*/ 332560 h 1081726"/>
                    <a:gd name="connsiteX83" fmla="*/ 1143608 w 1432303"/>
                    <a:gd name="connsiteY83" fmla="*/ 321445 h 1081726"/>
                    <a:gd name="connsiteX84" fmla="*/ 1137117 w 1432303"/>
                    <a:gd name="connsiteY84" fmla="*/ 312183 h 1081726"/>
                    <a:gd name="connsiteX85" fmla="*/ 1127844 w 1432303"/>
                    <a:gd name="connsiteY85" fmla="*/ 305698 h 1081726"/>
                    <a:gd name="connsiteX86" fmla="*/ 1116717 w 1432303"/>
                    <a:gd name="connsiteY86" fmla="*/ 302918 h 1081726"/>
                    <a:gd name="connsiteX87" fmla="*/ 1104663 w 1432303"/>
                    <a:gd name="connsiteY87" fmla="*/ 306622 h 1081726"/>
                    <a:gd name="connsiteX88" fmla="*/ 1095392 w 1432303"/>
                    <a:gd name="connsiteY88" fmla="*/ 313107 h 1081726"/>
                    <a:gd name="connsiteX89" fmla="*/ 1089828 w 1432303"/>
                    <a:gd name="connsiteY89" fmla="*/ 321445 h 1081726"/>
                    <a:gd name="connsiteX90" fmla="*/ 1087975 w 1432303"/>
                    <a:gd name="connsiteY90" fmla="*/ 333487 h 1081726"/>
                    <a:gd name="connsiteX91" fmla="*/ 1087975 w 1432303"/>
                    <a:gd name="connsiteY91" fmla="*/ 437240 h 1081726"/>
                    <a:gd name="connsiteX92" fmla="*/ 1087975 w 1432303"/>
                    <a:gd name="connsiteY92" fmla="*/ 532655 h 1081726"/>
                    <a:gd name="connsiteX93" fmla="*/ 1087975 w 1432303"/>
                    <a:gd name="connsiteY93" fmla="*/ 620658 h 1081726"/>
                    <a:gd name="connsiteX94" fmla="*/ 1087975 w 1432303"/>
                    <a:gd name="connsiteY94" fmla="*/ 702177 h 1081726"/>
                    <a:gd name="connsiteX95" fmla="*/ 1087975 w 1432303"/>
                    <a:gd name="connsiteY95" fmla="*/ 775358 h 1081726"/>
                    <a:gd name="connsiteX96" fmla="*/ 1087975 w 1432303"/>
                    <a:gd name="connsiteY96" fmla="*/ 842057 h 1081726"/>
                    <a:gd name="connsiteX97" fmla="*/ 1087975 w 1432303"/>
                    <a:gd name="connsiteY97" fmla="*/ 904122 h 1081726"/>
                    <a:gd name="connsiteX98" fmla="*/ 1087975 w 1432303"/>
                    <a:gd name="connsiteY98" fmla="*/ 958776 h 1081726"/>
                    <a:gd name="connsiteX99" fmla="*/ 1087975 w 1432303"/>
                    <a:gd name="connsiteY99" fmla="*/ 1009726 h 1081726"/>
                    <a:gd name="connsiteX100" fmla="*/ 1087975 w 1432303"/>
                    <a:gd name="connsiteY100" fmla="*/ 1054191 h 1081726"/>
                    <a:gd name="connsiteX101" fmla="*/ 1087975 w 1432303"/>
                    <a:gd name="connsiteY101" fmla="*/ 1081726 h 1081726"/>
                    <a:gd name="connsiteX102" fmla="*/ 339695 w 1432303"/>
                    <a:gd name="connsiteY102" fmla="*/ 1081726 h 1081726"/>
                    <a:gd name="connsiteX103" fmla="*/ 339695 w 1432303"/>
                    <a:gd name="connsiteY103" fmla="*/ 332560 h 1081726"/>
                    <a:gd name="connsiteX104" fmla="*/ 337838 w 1432303"/>
                    <a:gd name="connsiteY104" fmla="*/ 322371 h 1081726"/>
                    <a:gd name="connsiteX105" fmla="*/ 332275 w 1432303"/>
                    <a:gd name="connsiteY105" fmla="*/ 314033 h 1081726"/>
                    <a:gd name="connsiteX106" fmla="*/ 323931 w 1432303"/>
                    <a:gd name="connsiteY106" fmla="*/ 307549 h 1081726"/>
                    <a:gd name="connsiteX107" fmla="*/ 312803 w 1432303"/>
                    <a:gd name="connsiteY107" fmla="*/ 305698 h 1081726"/>
                    <a:gd name="connsiteX108" fmla="*/ 302603 w 1432303"/>
                    <a:gd name="connsiteY108" fmla="*/ 307549 h 1081726"/>
                    <a:gd name="connsiteX109" fmla="*/ 293332 w 1432303"/>
                    <a:gd name="connsiteY109" fmla="*/ 313107 h 1081726"/>
                    <a:gd name="connsiteX110" fmla="*/ 287769 w 1432303"/>
                    <a:gd name="connsiteY110" fmla="*/ 321445 h 1081726"/>
                    <a:gd name="connsiteX111" fmla="*/ 285915 w 1432303"/>
                    <a:gd name="connsiteY111" fmla="*/ 332560 h 1081726"/>
                    <a:gd name="connsiteX112" fmla="*/ 281884 w 1432303"/>
                    <a:gd name="connsiteY112" fmla="*/ 1081726 h 1081726"/>
                    <a:gd name="connsiteX113" fmla="*/ 0 w 1432303"/>
                    <a:gd name="connsiteY113" fmla="*/ 1081726 h 1081726"/>
                    <a:gd name="connsiteX114" fmla="*/ 4034 w 1432303"/>
                    <a:gd name="connsiteY114" fmla="*/ 331633 h 1081726"/>
                    <a:gd name="connsiteX115" fmla="*/ 6817 w 1432303"/>
                    <a:gd name="connsiteY115" fmla="*/ 286244 h 1081726"/>
                    <a:gd name="connsiteX116" fmla="*/ 15161 w 1432303"/>
                    <a:gd name="connsiteY116" fmla="*/ 242706 h 1081726"/>
                    <a:gd name="connsiteX117" fmla="*/ 30925 w 1432303"/>
                    <a:gd name="connsiteY117" fmla="*/ 202872 h 1081726"/>
                    <a:gd name="connsiteX118" fmla="*/ 50396 w 1432303"/>
                    <a:gd name="connsiteY118" fmla="*/ 163965 h 1081726"/>
                    <a:gd name="connsiteX119" fmla="*/ 73577 w 1432303"/>
                    <a:gd name="connsiteY119" fmla="*/ 127838 h 1081726"/>
                    <a:gd name="connsiteX120" fmla="*/ 102322 w 1432303"/>
                    <a:gd name="connsiteY120" fmla="*/ 97268 h 1081726"/>
                    <a:gd name="connsiteX121" fmla="*/ 134774 w 1432303"/>
                    <a:gd name="connsiteY121" fmla="*/ 68550 h 1081726"/>
                    <a:gd name="connsiteX122" fmla="*/ 170009 w 1432303"/>
                    <a:gd name="connsiteY122" fmla="*/ 45392 h 1081726"/>
                    <a:gd name="connsiteX123" fmla="*/ 208025 w 1432303"/>
                    <a:gd name="connsiteY123" fmla="*/ 25938 h 1081726"/>
                    <a:gd name="connsiteX124" fmla="*/ 248823 w 1432303"/>
                    <a:gd name="connsiteY124" fmla="*/ 11116 h 1081726"/>
                    <a:gd name="connsiteX125" fmla="*/ 292405 w 1432303"/>
                    <a:gd name="connsiteY125" fmla="*/ 2780 h 10817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</a:cxnLst>
                  <a:rect l="l" t="t" r="r" b="b"/>
                  <a:pathLst>
                    <a:path w="1432303" h="1081726">
                      <a:moveTo>
                        <a:pt x="1148117" y="718344"/>
                      </a:moveTo>
                      <a:lnTo>
                        <a:pt x="1430349" y="718344"/>
                      </a:lnTo>
                      <a:lnTo>
                        <a:pt x="1432303" y="1081726"/>
                      </a:lnTo>
                      <a:lnTo>
                        <a:pt x="1149746" y="1081726"/>
                      </a:lnTo>
                      <a:close/>
                      <a:moveTo>
                        <a:pt x="1146787" y="421668"/>
                      </a:moveTo>
                      <a:lnTo>
                        <a:pt x="1428754" y="421668"/>
                      </a:lnTo>
                      <a:lnTo>
                        <a:pt x="1430103" y="672625"/>
                      </a:lnTo>
                      <a:lnTo>
                        <a:pt x="1147912" y="672625"/>
                      </a:lnTo>
                      <a:close/>
                      <a:moveTo>
                        <a:pt x="337838" y="0"/>
                      </a:moveTo>
                      <a:lnTo>
                        <a:pt x="488053" y="0"/>
                      </a:lnTo>
                      <a:lnTo>
                        <a:pt x="492687" y="10189"/>
                      </a:lnTo>
                      <a:lnTo>
                        <a:pt x="498250" y="26865"/>
                      </a:lnTo>
                      <a:lnTo>
                        <a:pt x="505670" y="47246"/>
                      </a:lnTo>
                      <a:lnTo>
                        <a:pt x="514941" y="72257"/>
                      </a:lnTo>
                      <a:lnTo>
                        <a:pt x="525141" y="100046"/>
                      </a:lnTo>
                      <a:lnTo>
                        <a:pt x="536269" y="130615"/>
                      </a:lnTo>
                      <a:lnTo>
                        <a:pt x="547396" y="162111"/>
                      </a:lnTo>
                      <a:lnTo>
                        <a:pt x="559450" y="195461"/>
                      </a:lnTo>
                      <a:lnTo>
                        <a:pt x="571504" y="228810"/>
                      </a:lnTo>
                      <a:lnTo>
                        <a:pt x="583558" y="263084"/>
                      </a:lnTo>
                      <a:lnTo>
                        <a:pt x="595612" y="296433"/>
                      </a:lnTo>
                      <a:lnTo>
                        <a:pt x="607666" y="327929"/>
                      </a:lnTo>
                      <a:lnTo>
                        <a:pt x="617863" y="358498"/>
                      </a:lnTo>
                      <a:lnTo>
                        <a:pt x="628064" y="385363"/>
                      </a:lnTo>
                      <a:lnTo>
                        <a:pt x="636411" y="409448"/>
                      </a:lnTo>
                      <a:lnTo>
                        <a:pt x="643828" y="429829"/>
                      </a:lnTo>
                      <a:lnTo>
                        <a:pt x="649391" y="444651"/>
                      </a:lnTo>
                      <a:lnTo>
                        <a:pt x="654025" y="455767"/>
                      </a:lnTo>
                      <a:lnTo>
                        <a:pt x="617863" y="261233"/>
                      </a:lnTo>
                      <a:lnTo>
                        <a:pt x="616010" y="248264"/>
                      </a:lnTo>
                      <a:lnTo>
                        <a:pt x="617863" y="235295"/>
                      </a:lnTo>
                      <a:lnTo>
                        <a:pt x="623427" y="222326"/>
                      </a:lnTo>
                      <a:lnTo>
                        <a:pt x="680916" y="118573"/>
                      </a:lnTo>
                      <a:lnTo>
                        <a:pt x="629917" y="29643"/>
                      </a:lnTo>
                      <a:lnTo>
                        <a:pt x="628064" y="20381"/>
                      </a:lnTo>
                      <a:lnTo>
                        <a:pt x="629917" y="9265"/>
                      </a:lnTo>
                      <a:lnTo>
                        <a:pt x="637337" y="1854"/>
                      </a:lnTo>
                      <a:lnTo>
                        <a:pt x="648465" y="0"/>
                      </a:lnTo>
                      <a:lnTo>
                        <a:pt x="785695" y="0"/>
                      </a:lnTo>
                      <a:lnTo>
                        <a:pt x="796822" y="1854"/>
                      </a:lnTo>
                      <a:lnTo>
                        <a:pt x="804240" y="9265"/>
                      </a:lnTo>
                      <a:lnTo>
                        <a:pt x="806093" y="20381"/>
                      </a:lnTo>
                      <a:lnTo>
                        <a:pt x="804240" y="29643"/>
                      </a:lnTo>
                      <a:lnTo>
                        <a:pt x="753240" y="118573"/>
                      </a:lnTo>
                      <a:lnTo>
                        <a:pt x="810730" y="222326"/>
                      </a:lnTo>
                      <a:lnTo>
                        <a:pt x="816294" y="234368"/>
                      </a:lnTo>
                      <a:lnTo>
                        <a:pt x="817220" y="248264"/>
                      </a:lnTo>
                      <a:lnTo>
                        <a:pt x="816294" y="262160"/>
                      </a:lnTo>
                      <a:lnTo>
                        <a:pt x="774568" y="455767"/>
                      </a:lnTo>
                      <a:lnTo>
                        <a:pt x="779205" y="444651"/>
                      </a:lnTo>
                      <a:lnTo>
                        <a:pt x="785695" y="427975"/>
                      </a:lnTo>
                      <a:lnTo>
                        <a:pt x="793112" y="406671"/>
                      </a:lnTo>
                      <a:lnTo>
                        <a:pt x="802383" y="383510"/>
                      </a:lnTo>
                      <a:lnTo>
                        <a:pt x="812584" y="354794"/>
                      </a:lnTo>
                      <a:lnTo>
                        <a:pt x="823711" y="325152"/>
                      </a:lnTo>
                      <a:lnTo>
                        <a:pt x="835765" y="293656"/>
                      </a:lnTo>
                      <a:lnTo>
                        <a:pt x="848746" y="260306"/>
                      </a:lnTo>
                      <a:lnTo>
                        <a:pt x="861726" y="226957"/>
                      </a:lnTo>
                      <a:lnTo>
                        <a:pt x="873780" y="192683"/>
                      </a:lnTo>
                      <a:lnTo>
                        <a:pt x="886764" y="159334"/>
                      </a:lnTo>
                      <a:lnTo>
                        <a:pt x="897891" y="127838"/>
                      </a:lnTo>
                      <a:lnTo>
                        <a:pt x="909015" y="98192"/>
                      </a:lnTo>
                      <a:lnTo>
                        <a:pt x="919216" y="71330"/>
                      </a:lnTo>
                      <a:lnTo>
                        <a:pt x="928490" y="46319"/>
                      </a:lnTo>
                      <a:lnTo>
                        <a:pt x="935907" y="26865"/>
                      </a:lnTo>
                      <a:lnTo>
                        <a:pt x="941470" y="10189"/>
                      </a:lnTo>
                      <a:lnTo>
                        <a:pt x="946107" y="0"/>
                      </a:lnTo>
                      <a:lnTo>
                        <a:pt x="1094465" y="0"/>
                      </a:lnTo>
                      <a:lnTo>
                        <a:pt x="1139898" y="2780"/>
                      </a:lnTo>
                      <a:lnTo>
                        <a:pt x="1182550" y="11116"/>
                      </a:lnTo>
                      <a:lnTo>
                        <a:pt x="1224276" y="25938"/>
                      </a:lnTo>
                      <a:lnTo>
                        <a:pt x="1261367" y="45392"/>
                      </a:lnTo>
                      <a:lnTo>
                        <a:pt x="1297529" y="68550"/>
                      </a:lnTo>
                      <a:lnTo>
                        <a:pt x="1329981" y="97268"/>
                      </a:lnTo>
                      <a:lnTo>
                        <a:pt x="1357799" y="127838"/>
                      </a:lnTo>
                      <a:lnTo>
                        <a:pt x="1381907" y="163965"/>
                      </a:lnTo>
                      <a:lnTo>
                        <a:pt x="1401378" y="202872"/>
                      </a:lnTo>
                      <a:lnTo>
                        <a:pt x="1415289" y="242706"/>
                      </a:lnTo>
                      <a:lnTo>
                        <a:pt x="1425486" y="286244"/>
                      </a:lnTo>
                      <a:lnTo>
                        <a:pt x="1428270" y="331633"/>
                      </a:lnTo>
                      <a:lnTo>
                        <a:pt x="1428472" y="369317"/>
                      </a:lnTo>
                      <a:lnTo>
                        <a:pt x="1146553" y="369317"/>
                      </a:lnTo>
                      <a:lnTo>
                        <a:pt x="1146388" y="332560"/>
                      </a:lnTo>
                      <a:lnTo>
                        <a:pt x="1143608" y="321445"/>
                      </a:lnTo>
                      <a:lnTo>
                        <a:pt x="1137117" y="312183"/>
                      </a:lnTo>
                      <a:lnTo>
                        <a:pt x="1127844" y="305698"/>
                      </a:lnTo>
                      <a:lnTo>
                        <a:pt x="1116717" y="302918"/>
                      </a:lnTo>
                      <a:lnTo>
                        <a:pt x="1104663" y="306622"/>
                      </a:lnTo>
                      <a:lnTo>
                        <a:pt x="1095392" y="313107"/>
                      </a:lnTo>
                      <a:lnTo>
                        <a:pt x="1089828" y="321445"/>
                      </a:lnTo>
                      <a:lnTo>
                        <a:pt x="1087975" y="333487"/>
                      </a:lnTo>
                      <a:lnTo>
                        <a:pt x="1087975" y="437240"/>
                      </a:lnTo>
                      <a:lnTo>
                        <a:pt x="1087975" y="532655"/>
                      </a:lnTo>
                      <a:lnTo>
                        <a:pt x="1087975" y="620658"/>
                      </a:lnTo>
                      <a:lnTo>
                        <a:pt x="1087975" y="702177"/>
                      </a:lnTo>
                      <a:lnTo>
                        <a:pt x="1087975" y="775358"/>
                      </a:lnTo>
                      <a:lnTo>
                        <a:pt x="1087975" y="842057"/>
                      </a:lnTo>
                      <a:lnTo>
                        <a:pt x="1087975" y="904122"/>
                      </a:lnTo>
                      <a:lnTo>
                        <a:pt x="1087975" y="958776"/>
                      </a:lnTo>
                      <a:lnTo>
                        <a:pt x="1087975" y="1009726"/>
                      </a:lnTo>
                      <a:lnTo>
                        <a:pt x="1087975" y="1054191"/>
                      </a:lnTo>
                      <a:lnTo>
                        <a:pt x="1087975" y="1081726"/>
                      </a:lnTo>
                      <a:lnTo>
                        <a:pt x="339695" y="1081726"/>
                      </a:lnTo>
                      <a:lnTo>
                        <a:pt x="339695" y="332560"/>
                      </a:lnTo>
                      <a:lnTo>
                        <a:pt x="337838" y="322371"/>
                      </a:lnTo>
                      <a:lnTo>
                        <a:pt x="332275" y="314033"/>
                      </a:lnTo>
                      <a:lnTo>
                        <a:pt x="323931" y="307549"/>
                      </a:lnTo>
                      <a:lnTo>
                        <a:pt x="312803" y="305698"/>
                      </a:lnTo>
                      <a:lnTo>
                        <a:pt x="302603" y="307549"/>
                      </a:lnTo>
                      <a:lnTo>
                        <a:pt x="293332" y="313107"/>
                      </a:lnTo>
                      <a:lnTo>
                        <a:pt x="287769" y="321445"/>
                      </a:lnTo>
                      <a:lnTo>
                        <a:pt x="285915" y="332560"/>
                      </a:lnTo>
                      <a:lnTo>
                        <a:pt x="281884" y="1081726"/>
                      </a:lnTo>
                      <a:lnTo>
                        <a:pt x="0" y="1081726"/>
                      </a:lnTo>
                      <a:lnTo>
                        <a:pt x="4034" y="331633"/>
                      </a:lnTo>
                      <a:lnTo>
                        <a:pt x="6817" y="286244"/>
                      </a:lnTo>
                      <a:lnTo>
                        <a:pt x="15161" y="242706"/>
                      </a:lnTo>
                      <a:lnTo>
                        <a:pt x="30925" y="202872"/>
                      </a:lnTo>
                      <a:lnTo>
                        <a:pt x="50396" y="163965"/>
                      </a:lnTo>
                      <a:lnTo>
                        <a:pt x="73577" y="127838"/>
                      </a:lnTo>
                      <a:lnTo>
                        <a:pt x="102322" y="97268"/>
                      </a:lnTo>
                      <a:lnTo>
                        <a:pt x="134774" y="68550"/>
                      </a:lnTo>
                      <a:lnTo>
                        <a:pt x="170009" y="45392"/>
                      </a:lnTo>
                      <a:lnTo>
                        <a:pt x="208025" y="25938"/>
                      </a:lnTo>
                      <a:lnTo>
                        <a:pt x="248823" y="11116"/>
                      </a:lnTo>
                      <a:lnTo>
                        <a:pt x="292405" y="2780"/>
                      </a:lnTo>
                      <a:close/>
                    </a:path>
                  </a:pathLst>
                </a:custGeom>
                <a:solidFill>
                  <a:srgbClr val="2F5597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latinLnBrk="0">
                    <a:defRPr/>
                  </a:pPr>
                  <a:endParaRPr lang="en-US" kern="0" dirty="0">
                    <a:solidFill>
                      <a:prstClr val="black"/>
                    </a:solidFill>
                    <a:latin typeface="Open Sans"/>
                  </a:endParaRPr>
                </a:p>
              </p:txBody>
            </p:sp>
          </p:grpSp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3B575D27-421C-4E8F-9F7B-2F3A49223F05}"/>
                  </a:ext>
                </a:extLst>
              </p:cNvPr>
              <p:cNvSpPr txBox="1"/>
              <p:nvPr/>
            </p:nvSpPr>
            <p:spPr>
              <a:xfrm>
                <a:off x="2740506" y="1710703"/>
                <a:ext cx="265502" cy="1594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ko-KR" sz="1200" b="1" spc="-12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P</a:t>
                </a:r>
                <a:endParaRPr lang="ko-KR" altLang="en-US" sz="1200" dirty="0">
                  <a:solidFill>
                    <a:schemeClr val="bg1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endParaRPr>
              </a:p>
            </p:txBody>
          </p:sp>
        </p:grp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A195D1B8-FB07-464B-B59E-FEB3BD5D058A}"/>
              </a:ext>
            </a:extLst>
          </p:cNvPr>
          <p:cNvGrpSpPr/>
          <p:nvPr/>
        </p:nvGrpSpPr>
        <p:grpSpPr>
          <a:xfrm>
            <a:off x="11214453" y="5102218"/>
            <a:ext cx="5550815" cy="7290673"/>
            <a:chOff x="5607592" y="2551052"/>
            <a:chExt cx="2775588" cy="3645574"/>
          </a:xfrm>
        </p:grpSpPr>
        <p:sp>
          <p:nvSpPr>
            <p:cNvPr id="144" name="평행 사변형 143">
              <a:extLst>
                <a:ext uri="{FF2B5EF4-FFF2-40B4-BE49-F238E27FC236}">
                  <a16:creationId xmlns:a16="http://schemas.microsoft.com/office/drawing/2014/main" id="{4EF2F9FA-EB59-425C-842A-9C11FFC18394}"/>
                </a:ext>
              </a:extLst>
            </p:cNvPr>
            <p:cNvSpPr/>
            <p:nvPr/>
          </p:nvSpPr>
          <p:spPr>
            <a:xfrm rot="16200000">
              <a:off x="6982732" y="3042873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53" name="평행 사변형 152">
              <a:extLst>
                <a:ext uri="{FF2B5EF4-FFF2-40B4-BE49-F238E27FC236}">
                  <a16:creationId xmlns:a16="http://schemas.microsoft.com/office/drawing/2014/main" id="{630D3178-917E-4D0A-AB9E-50688645025F}"/>
                </a:ext>
              </a:extLst>
            </p:cNvPr>
            <p:cNvSpPr/>
            <p:nvPr/>
          </p:nvSpPr>
          <p:spPr>
            <a:xfrm flipH="1">
              <a:off x="5676541" y="5484460"/>
              <a:ext cx="1908687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43" name="사각형: 둥근 모서리 172">
              <a:extLst>
                <a:ext uri="{FF2B5EF4-FFF2-40B4-BE49-F238E27FC236}">
                  <a16:creationId xmlns:a16="http://schemas.microsoft.com/office/drawing/2014/main" id="{F9070EF5-CAC4-4596-8A9B-2FD79033C776}"/>
                </a:ext>
              </a:extLst>
            </p:cNvPr>
            <p:cNvSpPr/>
            <p:nvPr/>
          </p:nvSpPr>
          <p:spPr>
            <a:xfrm>
              <a:off x="5625750" y="2551052"/>
              <a:ext cx="1800000" cy="2947958"/>
            </a:xfrm>
            <a:prstGeom prst="roundRect">
              <a:avLst>
                <a:gd name="adj" fmla="val 6169"/>
              </a:avLst>
            </a:prstGeom>
            <a:solidFill>
              <a:schemeClr val="bg1"/>
            </a:solidFill>
            <a:ln w="38100">
              <a:solidFill>
                <a:srgbClr val="1C97B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99" name="직사각형 98">
              <a:extLst>
                <a:ext uri="{FF2B5EF4-FFF2-40B4-BE49-F238E27FC236}">
                  <a16:creationId xmlns:a16="http://schemas.microsoft.com/office/drawing/2014/main" id="{7BABD5F6-03C5-42DD-BD87-2E2C63F63AA4}"/>
                </a:ext>
              </a:extLst>
            </p:cNvPr>
            <p:cNvSpPr/>
            <p:nvPr/>
          </p:nvSpPr>
          <p:spPr>
            <a:xfrm>
              <a:off x="5607592" y="3170501"/>
              <a:ext cx="1792599" cy="6694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ko-KR" altLang="en-US" sz="2700" b="1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언론 보도로 인해</a:t>
              </a:r>
              <a:endParaRPr lang="en-US" altLang="ko-KR" sz="2700" b="1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lang="ko-KR" altLang="en-US" sz="2700" b="1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신고자의 신분이 </a:t>
              </a:r>
              <a:endParaRPr lang="en-US" altLang="ko-KR" sz="2700" b="1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lang="ko-KR" altLang="en-US" sz="2700" b="1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공개되어 조치 요구</a:t>
              </a:r>
            </a:p>
          </p:txBody>
        </p:sp>
        <p:pic>
          <p:nvPicPr>
            <p:cNvPr id="152" name="그래픽 151">
              <a:extLst>
                <a:ext uri="{FF2B5EF4-FFF2-40B4-BE49-F238E27FC236}">
                  <a16:creationId xmlns:a16="http://schemas.microsoft.com/office/drawing/2014/main" id="{60A03714-D141-4771-8410-B8059FB299A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6676" y="3810927"/>
              <a:ext cx="245455" cy="360000"/>
            </a:xfrm>
            <a:prstGeom prst="rect">
              <a:avLst/>
            </a:prstGeom>
          </p:spPr>
        </p:pic>
        <p:sp>
          <p:nvSpPr>
            <p:cNvPr id="168" name="사각형: 둥근 모서리 35">
              <a:extLst>
                <a:ext uri="{FF2B5EF4-FFF2-40B4-BE49-F238E27FC236}">
                  <a16:creationId xmlns:a16="http://schemas.microsoft.com/office/drawing/2014/main" id="{97B8C5DF-1AD1-4941-8962-2EB587967714}"/>
                </a:ext>
              </a:extLst>
            </p:cNvPr>
            <p:cNvSpPr/>
            <p:nvPr/>
          </p:nvSpPr>
          <p:spPr>
            <a:xfrm>
              <a:off x="6030730" y="4910720"/>
              <a:ext cx="968728" cy="254068"/>
            </a:xfrm>
            <a:prstGeom prst="roundRect">
              <a:avLst>
                <a:gd name="adj" fmla="val 23757"/>
              </a:avLst>
            </a:prstGeom>
            <a:solidFill>
              <a:srgbClr val="1C97B0"/>
            </a:solidFill>
            <a:ln>
              <a:noFill/>
            </a:ln>
          </p:spPr>
          <p:txBody>
            <a:bodyPr wrap="none" lIns="143991" rIns="143991" rtlCol="0" anchor="ctr">
              <a:noAutofit/>
            </a:bodyPr>
            <a:lstStyle/>
            <a:p>
              <a:pPr algn="ctr" fontAlgn="base">
                <a:lnSpc>
                  <a:spcPct val="115000"/>
                </a:lnSpc>
                <a:spcBef>
                  <a:spcPct val="0"/>
                </a:spcBef>
                <a:spcAft>
                  <a:spcPts val="1500"/>
                </a:spcAft>
                <a:defRPr/>
              </a:pPr>
              <a:r>
                <a:rPr kumimoji="1" lang="ko-KR" altLang="en-US" sz="2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공익신고자</a:t>
              </a:r>
              <a:endParaRPr kumimoji="1" lang="ko-KR" altLang="en-US" sz="2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grpSp>
          <p:nvGrpSpPr>
            <p:cNvPr id="198" name="그룹 197">
              <a:extLst>
                <a:ext uri="{FF2B5EF4-FFF2-40B4-BE49-F238E27FC236}">
                  <a16:creationId xmlns:a16="http://schemas.microsoft.com/office/drawing/2014/main" id="{732EF952-1755-4F3C-A8D5-232DB91C0815}"/>
                </a:ext>
              </a:extLst>
            </p:cNvPr>
            <p:cNvGrpSpPr/>
            <p:nvPr/>
          </p:nvGrpSpPr>
          <p:grpSpPr>
            <a:xfrm>
              <a:off x="6260450" y="4337815"/>
              <a:ext cx="572973" cy="589397"/>
              <a:chOff x="6184250" y="4207811"/>
              <a:chExt cx="680836" cy="700352"/>
            </a:xfrm>
          </p:grpSpPr>
          <p:grpSp>
            <p:nvGrpSpPr>
              <p:cNvPr id="199" name="그룹 198">
                <a:extLst>
                  <a:ext uri="{FF2B5EF4-FFF2-40B4-BE49-F238E27FC236}">
                    <a16:creationId xmlns:a16="http://schemas.microsoft.com/office/drawing/2014/main" id="{C48F9A3B-2C51-4F21-A078-1DCBCF75AC7F}"/>
                  </a:ext>
                </a:extLst>
              </p:cNvPr>
              <p:cNvGrpSpPr/>
              <p:nvPr/>
            </p:nvGrpSpPr>
            <p:grpSpPr>
              <a:xfrm>
                <a:off x="6184250" y="4369260"/>
                <a:ext cx="680836" cy="538903"/>
                <a:chOff x="8699752" y="584348"/>
                <a:chExt cx="680836" cy="538903"/>
              </a:xfrm>
            </p:grpSpPr>
            <p:sp>
              <p:nvSpPr>
                <p:cNvPr id="201" name="Freeform 169">
                  <a:extLst>
                    <a:ext uri="{FF2B5EF4-FFF2-40B4-BE49-F238E27FC236}">
                      <a16:creationId xmlns:a16="http://schemas.microsoft.com/office/drawing/2014/main" id="{E1AD2115-4897-487D-95EA-C05EE66781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51553" y="584348"/>
                  <a:ext cx="176752" cy="180040"/>
                </a:xfrm>
                <a:custGeom>
                  <a:avLst/>
                  <a:gdLst>
                    <a:gd name="T0" fmla="*/ 645 w 1290"/>
                    <a:gd name="T1" fmla="*/ 0 h 1315"/>
                    <a:gd name="T2" fmla="*/ 732 w 1290"/>
                    <a:gd name="T3" fmla="*/ 8 h 1315"/>
                    <a:gd name="T4" fmla="*/ 817 w 1290"/>
                    <a:gd name="T5" fmla="*/ 25 h 1315"/>
                    <a:gd name="T6" fmla="*/ 896 w 1290"/>
                    <a:gd name="T7" fmla="*/ 54 h 1315"/>
                    <a:gd name="T8" fmla="*/ 971 w 1290"/>
                    <a:gd name="T9" fmla="*/ 93 h 1315"/>
                    <a:gd name="T10" fmla="*/ 1039 w 1290"/>
                    <a:gd name="T11" fmla="*/ 141 h 1315"/>
                    <a:gd name="T12" fmla="*/ 1101 w 1290"/>
                    <a:gd name="T13" fmla="*/ 197 h 1315"/>
                    <a:gd name="T14" fmla="*/ 1155 w 1290"/>
                    <a:gd name="T15" fmla="*/ 259 h 1315"/>
                    <a:gd name="T16" fmla="*/ 1201 w 1290"/>
                    <a:gd name="T17" fmla="*/ 328 h 1315"/>
                    <a:gd name="T18" fmla="*/ 1240 w 1290"/>
                    <a:gd name="T19" fmla="*/ 403 h 1315"/>
                    <a:gd name="T20" fmla="*/ 1267 w 1290"/>
                    <a:gd name="T21" fmla="*/ 485 h 1315"/>
                    <a:gd name="T22" fmla="*/ 1284 w 1290"/>
                    <a:gd name="T23" fmla="*/ 570 h 1315"/>
                    <a:gd name="T24" fmla="*/ 1290 w 1290"/>
                    <a:gd name="T25" fmla="*/ 656 h 1315"/>
                    <a:gd name="T26" fmla="*/ 1284 w 1290"/>
                    <a:gd name="T27" fmla="*/ 745 h 1315"/>
                    <a:gd name="T28" fmla="*/ 1267 w 1290"/>
                    <a:gd name="T29" fmla="*/ 830 h 1315"/>
                    <a:gd name="T30" fmla="*/ 1240 w 1290"/>
                    <a:gd name="T31" fmla="*/ 909 h 1315"/>
                    <a:gd name="T32" fmla="*/ 1201 w 1290"/>
                    <a:gd name="T33" fmla="*/ 985 h 1315"/>
                    <a:gd name="T34" fmla="*/ 1155 w 1290"/>
                    <a:gd name="T35" fmla="*/ 1054 h 1315"/>
                    <a:gd name="T36" fmla="*/ 1101 w 1290"/>
                    <a:gd name="T37" fmla="*/ 1118 h 1315"/>
                    <a:gd name="T38" fmla="*/ 1039 w 1290"/>
                    <a:gd name="T39" fmla="*/ 1174 h 1315"/>
                    <a:gd name="T40" fmla="*/ 971 w 1290"/>
                    <a:gd name="T41" fmla="*/ 1220 h 1315"/>
                    <a:gd name="T42" fmla="*/ 896 w 1290"/>
                    <a:gd name="T43" fmla="*/ 1259 h 1315"/>
                    <a:gd name="T44" fmla="*/ 817 w 1290"/>
                    <a:gd name="T45" fmla="*/ 1288 h 1315"/>
                    <a:gd name="T46" fmla="*/ 732 w 1290"/>
                    <a:gd name="T47" fmla="*/ 1307 h 1315"/>
                    <a:gd name="T48" fmla="*/ 645 w 1290"/>
                    <a:gd name="T49" fmla="*/ 1315 h 1315"/>
                    <a:gd name="T50" fmla="*/ 556 w 1290"/>
                    <a:gd name="T51" fmla="*/ 1307 h 1315"/>
                    <a:gd name="T52" fmla="*/ 473 w 1290"/>
                    <a:gd name="T53" fmla="*/ 1288 h 1315"/>
                    <a:gd name="T54" fmla="*/ 394 w 1290"/>
                    <a:gd name="T55" fmla="*/ 1259 h 1315"/>
                    <a:gd name="T56" fmla="*/ 319 w 1290"/>
                    <a:gd name="T57" fmla="*/ 1220 h 1315"/>
                    <a:gd name="T58" fmla="*/ 251 w 1290"/>
                    <a:gd name="T59" fmla="*/ 1174 h 1315"/>
                    <a:gd name="T60" fmla="*/ 189 w 1290"/>
                    <a:gd name="T61" fmla="*/ 1118 h 1315"/>
                    <a:gd name="T62" fmla="*/ 133 w 1290"/>
                    <a:gd name="T63" fmla="*/ 1054 h 1315"/>
                    <a:gd name="T64" fmla="*/ 87 w 1290"/>
                    <a:gd name="T65" fmla="*/ 985 h 1315"/>
                    <a:gd name="T66" fmla="*/ 50 w 1290"/>
                    <a:gd name="T67" fmla="*/ 909 h 1315"/>
                    <a:gd name="T68" fmla="*/ 23 w 1290"/>
                    <a:gd name="T69" fmla="*/ 830 h 1315"/>
                    <a:gd name="T70" fmla="*/ 6 w 1290"/>
                    <a:gd name="T71" fmla="*/ 745 h 1315"/>
                    <a:gd name="T72" fmla="*/ 0 w 1290"/>
                    <a:gd name="T73" fmla="*/ 656 h 1315"/>
                    <a:gd name="T74" fmla="*/ 6 w 1290"/>
                    <a:gd name="T75" fmla="*/ 570 h 1315"/>
                    <a:gd name="T76" fmla="*/ 23 w 1290"/>
                    <a:gd name="T77" fmla="*/ 485 h 1315"/>
                    <a:gd name="T78" fmla="*/ 50 w 1290"/>
                    <a:gd name="T79" fmla="*/ 403 h 1315"/>
                    <a:gd name="T80" fmla="*/ 87 w 1290"/>
                    <a:gd name="T81" fmla="*/ 328 h 1315"/>
                    <a:gd name="T82" fmla="*/ 133 w 1290"/>
                    <a:gd name="T83" fmla="*/ 259 h 1315"/>
                    <a:gd name="T84" fmla="*/ 189 w 1290"/>
                    <a:gd name="T85" fmla="*/ 197 h 1315"/>
                    <a:gd name="T86" fmla="*/ 251 w 1290"/>
                    <a:gd name="T87" fmla="*/ 141 h 1315"/>
                    <a:gd name="T88" fmla="*/ 319 w 1290"/>
                    <a:gd name="T89" fmla="*/ 93 h 1315"/>
                    <a:gd name="T90" fmla="*/ 394 w 1290"/>
                    <a:gd name="T91" fmla="*/ 54 h 1315"/>
                    <a:gd name="T92" fmla="*/ 473 w 1290"/>
                    <a:gd name="T93" fmla="*/ 25 h 1315"/>
                    <a:gd name="T94" fmla="*/ 556 w 1290"/>
                    <a:gd name="T95" fmla="*/ 8 h 1315"/>
                    <a:gd name="T96" fmla="*/ 645 w 1290"/>
                    <a:gd name="T97" fmla="*/ 0 h 13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90" h="1315">
                      <a:moveTo>
                        <a:pt x="645" y="0"/>
                      </a:moveTo>
                      <a:lnTo>
                        <a:pt x="732" y="8"/>
                      </a:lnTo>
                      <a:lnTo>
                        <a:pt x="817" y="25"/>
                      </a:lnTo>
                      <a:lnTo>
                        <a:pt x="896" y="54"/>
                      </a:lnTo>
                      <a:lnTo>
                        <a:pt x="971" y="93"/>
                      </a:lnTo>
                      <a:lnTo>
                        <a:pt x="1039" y="141"/>
                      </a:lnTo>
                      <a:lnTo>
                        <a:pt x="1101" y="197"/>
                      </a:lnTo>
                      <a:lnTo>
                        <a:pt x="1155" y="259"/>
                      </a:lnTo>
                      <a:lnTo>
                        <a:pt x="1201" y="328"/>
                      </a:lnTo>
                      <a:lnTo>
                        <a:pt x="1240" y="403"/>
                      </a:lnTo>
                      <a:lnTo>
                        <a:pt x="1267" y="485"/>
                      </a:lnTo>
                      <a:lnTo>
                        <a:pt x="1284" y="570"/>
                      </a:lnTo>
                      <a:lnTo>
                        <a:pt x="1290" y="656"/>
                      </a:lnTo>
                      <a:lnTo>
                        <a:pt x="1284" y="745"/>
                      </a:lnTo>
                      <a:lnTo>
                        <a:pt x="1267" y="830"/>
                      </a:lnTo>
                      <a:lnTo>
                        <a:pt x="1240" y="909"/>
                      </a:lnTo>
                      <a:lnTo>
                        <a:pt x="1201" y="985"/>
                      </a:lnTo>
                      <a:lnTo>
                        <a:pt x="1155" y="1054"/>
                      </a:lnTo>
                      <a:lnTo>
                        <a:pt x="1101" y="1118"/>
                      </a:lnTo>
                      <a:lnTo>
                        <a:pt x="1039" y="1174"/>
                      </a:lnTo>
                      <a:lnTo>
                        <a:pt x="971" y="1220"/>
                      </a:lnTo>
                      <a:lnTo>
                        <a:pt x="896" y="1259"/>
                      </a:lnTo>
                      <a:lnTo>
                        <a:pt x="817" y="1288"/>
                      </a:lnTo>
                      <a:lnTo>
                        <a:pt x="732" y="1307"/>
                      </a:lnTo>
                      <a:lnTo>
                        <a:pt x="645" y="1315"/>
                      </a:lnTo>
                      <a:lnTo>
                        <a:pt x="556" y="1307"/>
                      </a:lnTo>
                      <a:lnTo>
                        <a:pt x="473" y="1288"/>
                      </a:lnTo>
                      <a:lnTo>
                        <a:pt x="394" y="1259"/>
                      </a:lnTo>
                      <a:lnTo>
                        <a:pt x="319" y="1220"/>
                      </a:lnTo>
                      <a:lnTo>
                        <a:pt x="251" y="1174"/>
                      </a:lnTo>
                      <a:lnTo>
                        <a:pt x="189" y="1118"/>
                      </a:lnTo>
                      <a:lnTo>
                        <a:pt x="133" y="1054"/>
                      </a:lnTo>
                      <a:lnTo>
                        <a:pt x="87" y="985"/>
                      </a:lnTo>
                      <a:lnTo>
                        <a:pt x="50" y="909"/>
                      </a:lnTo>
                      <a:lnTo>
                        <a:pt x="23" y="830"/>
                      </a:lnTo>
                      <a:lnTo>
                        <a:pt x="6" y="745"/>
                      </a:lnTo>
                      <a:lnTo>
                        <a:pt x="0" y="656"/>
                      </a:lnTo>
                      <a:lnTo>
                        <a:pt x="6" y="570"/>
                      </a:lnTo>
                      <a:lnTo>
                        <a:pt x="23" y="485"/>
                      </a:lnTo>
                      <a:lnTo>
                        <a:pt x="50" y="403"/>
                      </a:lnTo>
                      <a:lnTo>
                        <a:pt x="87" y="328"/>
                      </a:lnTo>
                      <a:lnTo>
                        <a:pt x="133" y="259"/>
                      </a:lnTo>
                      <a:lnTo>
                        <a:pt x="189" y="197"/>
                      </a:lnTo>
                      <a:lnTo>
                        <a:pt x="251" y="141"/>
                      </a:lnTo>
                      <a:lnTo>
                        <a:pt x="319" y="93"/>
                      </a:lnTo>
                      <a:lnTo>
                        <a:pt x="394" y="54"/>
                      </a:lnTo>
                      <a:lnTo>
                        <a:pt x="473" y="25"/>
                      </a:lnTo>
                      <a:lnTo>
                        <a:pt x="556" y="8"/>
                      </a:lnTo>
                      <a:lnTo>
                        <a:pt x="645" y="0"/>
                      </a:lnTo>
                      <a:close/>
                    </a:path>
                  </a:pathLst>
                </a:custGeom>
                <a:solidFill>
                  <a:srgbClr val="2F5597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pPr latinLnBrk="0">
                    <a:defRPr/>
                  </a:pPr>
                  <a:endParaRPr lang="en-US" kern="0" dirty="0">
                    <a:solidFill>
                      <a:prstClr val="black"/>
                    </a:solidFill>
                    <a:latin typeface="Open Sans"/>
                  </a:endParaRPr>
                </a:p>
              </p:txBody>
            </p:sp>
            <p:sp>
              <p:nvSpPr>
                <p:cNvPr id="202" name="자유형: 도형 201">
                  <a:extLst>
                    <a:ext uri="{FF2B5EF4-FFF2-40B4-BE49-F238E27FC236}">
                      <a16:creationId xmlns:a16="http://schemas.microsoft.com/office/drawing/2014/main" id="{C79CF2CC-83E9-41C3-BD26-77BAFB3BAA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699752" y="771090"/>
                  <a:ext cx="680836" cy="352161"/>
                </a:xfrm>
                <a:custGeom>
                  <a:avLst/>
                  <a:gdLst>
                    <a:gd name="connsiteX0" fmla="*/ 311300 w 680836"/>
                    <a:gd name="connsiteY0" fmla="*/ 0 h 352161"/>
                    <a:gd name="connsiteX1" fmla="*/ 311653 w 680836"/>
                    <a:gd name="connsiteY1" fmla="*/ 0 h 352161"/>
                    <a:gd name="connsiteX2" fmla="*/ 339536 w 680836"/>
                    <a:gd name="connsiteY2" fmla="*/ 29274 h 352161"/>
                    <a:gd name="connsiteX3" fmla="*/ 340594 w 680836"/>
                    <a:gd name="connsiteY3" fmla="*/ 28216 h 352161"/>
                    <a:gd name="connsiteX4" fmla="*/ 311300 w 680836"/>
                    <a:gd name="connsiteY4" fmla="*/ 220610 h 352161"/>
                    <a:gd name="connsiteX5" fmla="*/ 339183 w 680836"/>
                    <a:gd name="connsiteY5" fmla="*/ 258701 h 352161"/>
                    <a:gd name="connsiteX6" fmla="*/ 339889 w 680836"/>
                    <a:gd name="connsiteY6" fmla="*/ 258701 h 352161"/>
                    <a:gd name="connsiteX7" fmla="*/ 340594 w 680836"/>
                    <a:gd name="connsiteY7" fmla="*/ 257643 h 352161"/>
                    <a:gd name="connsiteX8" fmla="*/ 341300 w 680836"/>
                    <a:gd name="connsiteY8" fmla="*/ 258701 h 352161"/>
                    <a:gd name="connsiteX9" fmla="*/ 342006 w 680836"/>
                    <a:gd name="connsiteY9" fmla="*/ 258701 h 352161"/>
                    <a:gd name="connsiteX10" fmla="*/ 369889 w 680836"/>
                    <a:gd name="connsiteY10" fmla="*/ 220610 h 352161"/>
                    <a:gd name="connsiteX11" fmla="*/ 340594 w 680836"/>
                    <a:gd name="connsiteY11" fmla="*/ 28216 h 352161"/>
                    <a:gd name="connsiteX12" fmla="*/ 341653 w 680836"/>
                    <a:gd name="connsiteY12" fmla="*/ 29274 h 352161"/>
                    <a:gd name="connsiteX13" fmla="*/ 369536 w 680836"/>
                    <a:gd name="connsiteY13" fmla="*/ 0 h 352161"/>
                    <a:gd name="connsiteX14" fmla="*/ 369889 w 680836"/>
                    <a:gd name="connsiteY14" fmla="*/ 0 h 352161"/>
                    <a:gd name="connsiteX15" fmla="*/ 382772 w 680836"/>
                    <a:gd name="connsiteY15" fmla="*/ 4056 h 352161"/>
                    <a:gd name="connsiteX16" fmla="*/ 394772 w 680836"/>
                    <a:gd name="connsiteY16" fmla="*/ 9523 h 352161"/>
                    <a:gd name="connsiteX17" fmla="*/ 406419 w 680836"/>
                    <a:gd name="connsiteY17" fmla="*/ 16224 h 352161"/>
                    <a:gd name="connsiteX18" fmla="*/ 417537 w 680836"/>
                    <a:gd name="connsiteY18" fmla="*/ 24160 h 352161"/>
                    <a:gd name="connsiteX19" fmla="*/ 428831 w 680836"/>
                    <a:gd name="connsiteY19" fmla="*/ 33330 h 352161"/>
                    <a:gd name="connsiteX20" fmla="*/ 440126 w 680836"/>
                    <a:gd name="connsiteY20" fmla="*/ 43558 h 352161"/>
                    <a:gd name="connsiteX21" fmla="*/ 455126 w 680836"/>
                    <a:gd name="connsiteY21" fmla="*/ 59253 h 352161"/>
                    <a:gd name="connsiteX22" fmla="*/ 469773 w 680836"/>
                    <a:gd name="connsiteY22" fmla="*/ 76182 h 352161"/>
                    <a:gd name="connsiteX23" fmla="*/ 483715 w 680836"/>
                    <a:gd name="connsiteY23" fmla="*/ 94522 h 352161"/>
                    <a:gd name="connsiteX24" fmla="*/ 497303 w 680836"/>
                    <a:gd name="connsiteY24" fmla="*/ 113391 h 352161"/>
                    <a:gd name="connsiteX25" fmla="*/ 509833 w 680836"/>
                    <a:gd name="connsiteY25" fmla="*/ 132084 h 352161"/>
                    <a:gd name="connsiteX26" fmla="*/ 522186 w 680836"/>
                    <a:gd name="connsiteY26" fmla="*/ 150071 h 352161"/>
                    <a:gd name="connsiteX27" fmla="*/ 526245 w 680836"/>
                    <a:gd name="connsiteY27" fmla="*/ 156596 h 352161"/>
                    <a:gd name="connsiteX28" fmla="*/ 530657 w 680836"/>
                    <a:gd name="connsiteY28" fmla="*/ 162944 h 352161"/>
                    <a:gd name="connsiteX29" fmla="*/ 535069 w 680836"/>
                    <a:gd name="connsiteY29" fmla="*/ 169469 h 352161"/>
                    <a:gd name="connsiteX30" fmla="*/ 539128 w 680836"/>
                    <a:gd name="connsiteY30" fmla="*/ 175641 h 352161"/>
                    <a:gd name="connsiteX31" fmla="*/ 543010 w 680836"/>
                    <a:gd name="connsiteY31" fmla="*/ 180756 h 352161"/>
                    <a:gd name="connsiteX32" fmla="*/ 550775 w 680836"/>
                    <a:gd name="connsiteY32" fmla="*/ 181461 h 352161"/>
                    <a:gd name="connsiteX33" fmla="*/ 560657 w 680836"/>
                    <a:gd name="connsiteY33" fmla="*/ 182166 h 352161"/>
                    <a:gd name="connsiteX34" fmla="*/ 571599 w 680836"/>
                    <a:gd name="connsiteY34" fmla="*/ 182695 h 352161"/>
                    <a:gd name="connsiteX35" fmla="*/ 583775 w 680836"/>
                    <a:gd name="connsiteY35" fmla="*/ 183401 h 352161"/>
                    <a:gd name="connsiteX36" fmla="*/ 596834 w 680836"/>
                    <a:gd name="connsiteY36" fmla="*/ 183753 h 352161"/>
                    <a:gd name="connsiteX37" fmla="*/ 610070 w 680836"/>
                    <a:gd name="connsiteY37" fmla="*/ 184106 h 352161"/>
                    <a:gd name="connsiteX38" fmla="*/ 623306 w 680836"/>
                    <a:gd name="connsiteY38" fmla="*/ 184459 h 352161"/>
                    <a:gd name="connsiteX39" fmla="*/ 636012 w 680836"/>
                    <a:gd name="connsiteY39" fmla="*/ 184459 h 352161"/>
                    <a:gd name="connsiteX40" fmla="*/ 645188 w 680836"/>
                    <a:gd name="connsiteY40" fmla="*/ 185517 h 352161"/>
                    <a:gd name="connsiteX41" fmla="*/ 653659 w 680836"/>
                    <a:gd name="connsiteY41" fmla="*/ 187809 h 352161"/>
                    <a:gd name="connsiteX42" fmla="*/ 661247 w 680836"/>
                    <a:gd name="connsiteY42" fmla="*/ 192394 h 352161"/>
                    <a:gd name="connsiteX43" fmla="*/ 667953 w 680836"/>
                    <a:gd name="connsiteY43" fmla="*/ 197685 h 352161"/>
                    <a:gd name="connsiteX44" fmla="*/ 673424 w 680836"/>
                    <a:gd name="connsiteY44" fmla="*/ 204210 h 352161"/>
                    <a:gd name="connsiteX45" fmla="*/ 677483 w 680836"/>
                    <a:gd name="connsiteY45" fmla="*/ 212145 h 352161"/>
                    <a:gd name="connsiteX46" fmla="*/ 680307 w 680836"/>
                    <a:gd name="connsiteY46" fmla="*/ 220610 h 352161"/>
                    <a:gd name="connsiteX47" fmla="*/ 680836 w 680836"/>
                    <a:gd name="connsiteY47" fmla="*/ 229427 h 352161"/>
                    <a:gd name="connsiteX48" fmla="*/ 680307 w 680836"/>
                    <a:gd name="connsiteY48" fmla="*/ 238597 h 352161"/>
                    <a:gd name="connsiteX49" fmla="*/ 677483 w 680836"/>
                    <a:gd name="connsiteY49" fmla="*/ 247062 h 352161"/>
                    <a:gd name="connsiteX50" fmla="*/ 673424 w 680836"/>
                    <a:gd name="connsiteY50" fmla="*/ 254645 h 352161"/>
                    <a:gd name="connsiteX51" fmla="*/ 667953 w 680836"/>
                    <a:gd name="connsiteY51" fmla="*/ 261522 h 352161"/>
                    <a:gd name="connsiteX52" fmla="*/ 661247 w 680836"/>
                    <a:gd name="connsiteY52" fmla="*/ 266813 h 352161"/>
                    <a:gd name="connsiteX53" fmla="*/ 653659 w 680836"/>
                    <a:gd name="connsiteY53" fmla="*/ 271045 h 352161"/>
                    <a:gd name="connsiteX54" fmla="*/ 645188 w 680836"/>
                    <a:gd name="connsiteY54" fmla="*/ 273690 h 352161"/>
                    <a:gd name="connsiteX55" fmla="*/ 636012 w 680836"/>
                    <a:gd name="connsiteY55" fmla="*/ 274396 h 352161"/>
                    <a:gd name="connsiteX56" fmla="*/ 615188 w 680836"/>
                    <a:gd name="connsiteY56" fmla="*/ 274396 h 352161"/>
                    <a:gd name="connsiteX57" fmla="*/ 596834 w 680836"/>
                    <a:gd name="connsiteY57" fmla="*/ 274043 h 352161"/>
                    <a:gd name="connsiteX58" fmla="*/ 580422 w 680836"/>
                    <a:gd name="connsiteY58" fmla="*/ 273338 h 352161"/>
                    <a:gd name="connsiteX59" fmla="*/ 566481 w 680836"/>
                    <a:gd name="connsiteY59" fmla="*/ 272632 h 352161"/>
                    <a:gd name="connsiteX60" fmla="*/ 553775 w 680836"/>
                    <a:gd name="connsiteY60" fmla="*/ 271927 h 352161"/>
                    <a:gd name="connsiteX61" fmla="*/ 543363 w 680836"/>
                    <a:gd name="connsiteY61" fmla="*/ 271045 h 352161"/>
                    <a:gd name="connsiteX62" fmla="*/ 534010 w 680836"/>
                    <a:gd name="connsiteY62" fmla="*/ 269987 h 352161"/>
                    <a:gd name="connsiteX63" fmla="*/ 526245 w 680836"/>
                    <a:gd name="connsiteY63" fmla="*/ 268929 h 352161"/>
                    <a:gd name="connsiteX64" fmla="*/ 519715 w 680836"/>
                    <a:gd name="connsiteY64" fmla="*/ 267871 h 352161"/>
                    <a:gd name="connsiteX65" fmla="*/ 514598 w 680836"/>
                    <a:gd name="connsiteY65" fmla="*/ 266813 h 352161"/>
                    <a:gd name="connsiteX66" fmla="*/ 510186 w 680836"/>
                    <a:gd name="connsiteY66" fmla="*/ 265931 h 352161"/>
                    <a:gd name="connsiteX67" fmla="*/ 506833 w 680836"/>
                    <a:gd name="connsiteY67" fmla="*/ 264873 h 352161"/>
                    <a:gd name="connsiteX68" fmla="*/ 504539 w 680836"/>
                    <a:gd name="connsiteY68" fmla="*/ 263815 h 352161"/>
                    <a:gd name="connsiteX69" fmla="*/ 502421 w 680836"/>
                    <a:gd name="connsiteY69" fmla="*/ 263109 h 352161"/>
                    <a:gd name="connsiteX70" fmla="*/ 500656 w 680836"/>
                    <a:gd name="connsiteY70" fmla="*/ 262051 h 352161"/>
                    <a:gd name="connsiteX71" fmla="*/ 494833 w 680836"/>
                    <a:gd name="connsiteY71" fmla="*/ 259053 h 352161"/>
                    <a:gd name="connsiteX72" fmla="*/ 489185 w 680836"/>
                    <a:gd name="connsiteY72" fmla="*/ 254998 h 352161"/>
                    <a:gd name="connsiteX73" fmla="*/ 483715 w 680836"/>
                    <a:gd name="connsiteY73" fmla="*/ 250236 h 352161"/>
                    <a:gd name="connsiteX74" fmla="*/ 478597 w 680836"/>
                    <a:gd name="connsiteY74" fmla="*/ 244064 h 352161"/>
                    <a:gd name="connsiteX75" fmla="*/ 472773 w 680836"/>
                    <a:gd name="connsiteY75" fmla="*/ 237186 h 352161"/>
                    <a:gd name="connsiteX76" fmla="*/ 466950 w 680836"/>
                    <a:gd name="connsiteY76" fmla="*/ 229075 h 352161"/>
                    <a:gd name="connsiteX77" fmla="*/ 460244 w 680836"/>
                    <a:gd name="connsiteY77" fmla="*/ 219552 h 352161"/>
                    <a:gd name="connsiteX78" fmla="*/ 460244 w 680836"/>
                    <a:gd name="connsiteY78" fmla="*/ 352161 h 352161"/>
                    <a:gd name="connsiteX79" fmla="*/ 220592 w 680836"/>
                    <a:gd name="connsiteY79" fmla="*/ 352161 h 352161"/>
                    <a:gd name="connsiteX80" fmla="*/ 220592 w 680836"/>
                    <a:gd name="connsiteY80" fmla="*/ 219552 h 352161"/>
                    <a:gd name="connsiteX81" fmla="*/ 214239 w 680836"/>
                    <a:gd name="connsiteY81" fmla="*/ 229075 h 352161"/>
                    <a:gd name="connsiteX82" fmla="*/ 208416 w 680836"/>
                    <a:gd name="connsiteY82" fmla="*/ 237186 h 352161"/>
                    <a:gd name="connsiteX83" fmla="*/ 202592 w 680836"/>
                    <a:gd name="connsiteY83" fmla="*/ 244064 h 352161"/>
                    <a:gd name="connsiteX84" fmla="*/ 197121 w 680836"/>
                    <a:gd name="connsiteY84" fmla="*/ 250236 h 352161"/>
                    <a:gd name="connsiteX85" fmla="*/ 192004 w 680836"/>
                    <a:gd name="connsiteY85" fmla="*/ 254998 h 352161"/>
                    <a:gd name="connsiteX86" fmla="*/ 186356 w 680836"/>
                    <a:gd name="connsiteY86" fmla="*/ 259053 h 352161"/>
                    <a:gd name="connsiteX87" fmla="*/ 180533 w 680836"/>
                    <a:gd name="connsiteY87" fmla="*/ 262051 h 352161"/>
                    <a:gd name="connsiteX88" fmla="*/ 178768 w 680836"/>
                    <a:gd name="connsiteY88" fmla="*/ 263109 h 352161"/>
                    <a:gd name="connsiteX89" fmla="*/ 176650 w 680836"/>
                    <a:gd name="connsiteY89" fmla="*/ 263815 h 352161"/>
                    <a:gd name="connsiteX90" fmla="*/ 174003 w 680836"/>
                    <a:gd name="connsiteY90" fmla="*/ 264873 h 352161"/>
                    <a:gd name="connsiteX91" fmla="*/ 171003 w 680836"/>
                    <a:gd name="connsiteY91" fmla="*/ 265931 h 352161"/>
                    <a:gd name="connsiteX92" fmla="*/ 166591 w 680836"/>
                    <a:gd name="connsiteY92" fmla="*/ 266813 h 352161"/>
                    <a:gd name="connsiteX93" fmla="*/ 161474 w 680836"/>
                    <a:gd name="connsiteY93" fmla="*/ 267871 h 352161"/>
                    <a:gd name="connsiteX94" fmla="*/ 154944 w 680836"/>
                    <a:gd name="connsiteY94" fmla="*/ 268929 h 352161"/>
                    <a:gd name="connsiteX95" fmla="*/ 147179 w 680836"/>
                    <a:gd name="connsiteY95" fmla="*/ 269987 h 352161"/>
                    <a:gd name="connsiteX96" fmla="*/ 137826 w 680836"/>
                    <a:gd name="connsiteY96" fmla="*/ 271045 h 352161"/>
                    <a:gd name="connsiteX97" fmla="*/ 127414 w 680836"/>
                    <a:gd name="connsiteY97" fmla="*/ 271927 h 352161"/>
                    <a:gd name="connsiteX98" fmla="*/ 114708 w 680836"/>
                    <a:gd name="connsiteY98" fmla="*/ 272632 h 352161"/>
                    <a:gd name="connsiteX99" fmla="*/ 100414 w 680836"/>
                    <a:gd name="connsiteY99" fmla="*/ 273338 h 352161"/>
                    <a:gd name="connsiteX100" fmla="*/ 84002 w 680836"/>
                    <a:gd name="connsiteY100" fmla="*/ 274043 h 352161"/>
                    <a:gd name="connsiteX101" fmla="*/ 65648 w 680836"/>
                    <a:gd name="connsiteY101" fmla="*/ 274396 h 352161"/>
                    <a:gd name="connsiteX102" fmla="*/ 45177 w 680836"/>
                    <a:gd name="connsiteY102" fmla="*/ 274396 h 352161"/>
                    <a:gd name="connsiteX103" fmla="*/ 44824 w 680836"/>
                    <a:gd name="connsiteY103" fmla="*/ 274396 h 352161"/>
                    <a:gd name="connsiteX104" fmla="*/ 36001 w 680836"/>
                    <a:gd name="connsiteY104" fmla="*/ 273690 h 352161"/>
                    <a:gd name="connsiteX105" fmla="*/ 27530 w 680836"/>
                    <a:gd name="connsiteY105" fmla="*/ 271045 h 352161"/>
                    <a:gd name="connsiteX106" fmla="*/ 19942 w 680836"/>
                    <a:gd name="connsiteY106" fmla="*/ 266813 h 352161"/>
                    <a:gd name="connsiteX107" fmla="*/ 13236 w 680836"/>
                    <a:gd name="connsiteY107" fmla="*/ 261522 h 352161"/>
                    <a:gd name="connsiteX108" fmla="*/ 7765 w 680836"/>
                    <a:gd name="connsiteY108" fmla="*/ 254645 h 352161"/>
                    <a:gd name="connsiteX109" fmla="*/ 3706 w 680836"/>
                    <a:gd name="connsiteY109" fmla="*/ 247062 h 352161"/>
                    <a:gd name="connsiteX110" fmla="*/ 882 w 680836"/>
                    <a:gd name="connsiteY110" fmla="*/ 238597 h 352161"/>
                    <a:gd name="connsiteX111" fmla="*/ 0 w 680836"/>
                    <a:gd name="connsiteY111" fmla="*/ 229427 h 352161"/>
                    <a:gd name="connsiteX112" fmla="*/ 882 w 680836"/>
                    <a:gd name="connsiteY112" fmla="*/ 220610 h 352161"/>
                    <a:gd name="connsiteX113" fmla="*/ 3706 w 680836"/>
                    <a:gd name="connsiteY113" fmla="*/ 212145 h 352161"/>
                    <a:gd name="connsiteX114" fmla="*/ 7765 w 680836"/>
                    <a:gd name="connsiteY114" fmla="*/ 204210 h 352161"/>
                    <a:gd name="connsiteX115" fmla="*/ 13236 w 680836"/>
                    <a:gd name="connsiteY115" fmla="*/ 197685 h 352161"/>
                    <a:gd name="connsiteX116" fmla="*/ 19765 w 680836"/>
                    <a:gd name="connsiteY116" fmla="*/ 192394 h 352161"/>
                    <a:gd name="connsiteX117" fmla="*/ 27530 w 680836"/>
                    <a:gd name="connsiteY117" fmla="*/ 187809 h 352161"/>
                    <a:gd name="connsiteX118" fmla="*/ 36001 w 680836"/>
                    <a:gd name="connsiteY118" fmla="*/ 185517 h 352161"/>
                    <a:gd name="connsiteX119" fmla="*/ 44824 w 680836"/>
                    <a:gd name="connsiteY119" fmla="*/ 184459 h 352161"/>
                    <a:gd name="connsiteX120" fmla="*/ 57883 w 680836"/>
                    <a:gd name="connsiteY120" fmla="*/ 184459 h 352161"/>
                    <a:gd name="connsiteX121" fmla="*/ 71119 w 680836"/>
                    <a:gd name="connsiteY121" fmla="*/ 184106 h 352161"/>
                    <a:gd name="connsiteX122" fmla="*/ 84354 w 680836"/>
                    <a:gd name="connsiteY122" fmla="*/ 183753 h 352161"/>
                    <a:gd name="connsiteX123" fmla="*/ 97414 w 680836"/>
                    <a:gd name="connsiteY123" fmla="*/ 183401 h 352161"/>
                    <a:gd name="connsiteX124" fmla="*/ 109237 w 680836"/>
                    <a:gd name="connsiteY124" fmla="*/ 182695 h 352161"/>
                    <a:gd name="connsiteX125" fmla="*/ 120532 w 680836"/>
                    <a:gd name="connsiteY125" fmla="*/ 182166 h 352161"/>
                    <a:gd name="connsiteX126" fmla="*/ 130414 w 680836"/>
                    <a:gd name="connsiteY126" fmla="*/ 181461 h 352161"/>
                    <a:gd name="connsiteX127" fmla="*/ 138179 w 680836"/>
                    <a:gd name="connsiteY127" fmla="*/ 180756 h 352161"/>
                    <a:gd name="connsiteX128" fmla="*/ 142061 w 680836"/>
                    <a:gd name="connsiteY128" fmla="*/ 175641 h 352161"/>
                    <a:gd name="connsiteX129" fmla="*/ 146120 w 680836"/>
                    <a:gd name="connsiteY129" fmla="*/ 169469 h 352161"/>
                    <a:gd name="connsiteX130" fmla="*/ 150532 w 680836"/>
                    <a:gd name="connsiteY130" fmla="*/ 162944 h 352161"/>
                    <a:gd name="connsiteX131" fmla="*/ 154944 w 680836"/>
                    <a:gd name="connsiteY131" fmla="*/ 156596 h 352161"/>
                    <a:gd name="connsiteX132" fmla="*/ 159003 w 680836"/>
                    <a:gd name="connsiteY132" fmla="*/ 150071 h 352161"/>
                    <a:gd name="connsiteX133" fmla="*/ 171003 w 680836"/>
                    <a:gd name="connsiteY133" fmla="*/ 132084 h 352161"/>
                    <a:gd name="connsiteX134" fmla="*/ 183886 w 680836"/>
                    <a:gd name="connsiteY134" fmla="*/ 113391 h 352161"/>
                    <a:gd name="connsiteX135" fmla="*/ 197474 w 680836"/>
                    <a:gd name="connsiteY135" fmla="*/ 94522 h 352161"/>
                    <a:gd name="connsiteX136" fmla="*/ 211416 w 680836"/>
                    <a:gd name="connsiteY136" fmla="*/ 76182 h 352161"/>
                    <a:gd name="connsiteX137" fmla="*/ 226063 w 680836"/>
                    <a:gd name="connsiteY137" fmla="*/ 59253 h 352161"/>
                    <a:gd name="connsiteX138" fmla="*/ 241063 w 680836"/>
                    <a:gd name="connsiteY138" fmla="*/ 43558 h 352161"/>
                    <a:gd name="connsiteX139" fmla="*/ 252358 w 680836"/>
                    <a:gd name="connsiteY139" fmla="*/ 33330 h 352161"/>
                    <a:gd name="connsiteX140" fmla="*/ 263652 w 680836"/>
                    <a:gd name="connsiteY140" fmla="*/ 24160 h 352161"/>
                    <a:gd name="connsiteX141" fmla="*/ 274770 w 680836"/>
                    <a:gd name="connsiteY141" fmla="*/ 16224 h 352161"/>
                    <a:gd name="connsiteX142" fmla="*/ 286064 w 680836"/>
                    <a:gd name="connsiteY142" fmla="*/ 9523 h 352161"/>
                    <a:gd name="connsiteX143" fmla="*/ 298417 w 680836"/>
                    <a:gd name="connsiteY143" fmla="*/ 4056 h 3521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</a:cxnLst>
                  <a:rect l="l" t="t" r="r" b="b"/>
                  <a:pathLst>
                    <a:path w="680836" h="352161">
                      <a:moveTo>
                        <a:pt x="311300" y="0"/>
                      </a:moveTo>
                      <a:lnTo>
                        <a:pt x="311653" y="0"/>
                      </a:lnTo>
                      <a:lnTo>
                        <a:pt x="339536" y="29274"/>
                      </a:lnTo>
                      <a:lnTo>
                        <a:pt x="340594" y="28216"/>
                      </a:lnTo>
                      <a:lnTo>
                        <a:pt x="311300" y="220610"/>
                      </a:lnTo>
                      <a:lnTo>
                        <a:pt x="339183" y="258701"/>
                      </a:lnTo>
                      <a:lnTo>
                        <a:pt x="339889" y="258701"/>
                      </a:lnTo>
                      <a:lnTo>
                        <a:pt x="340594" y="257643"/>
                      </a:lnTo>
                      <a:lnTo>
                        <a:pt x="341300" y="258701"/>
                      </a:lnTo>
                      <a:lnTo>
                        <a:pt x="342006" y="258701"/>
                      </a:lnTo>
                      <a:lnTo>
                        <a:pt x="369889" y="220610"/>
                      </a:lnTo>
                      <a:lnTo>
                        <a:pt x="340594" y="28216"/>
                      </a:lnTo>
                      <a:lnTo>
                        <a:pt x="341653" y="29274"/>
                      </a:lnTo>
                      <a:lnTo>
                        <a:pt x="369536" y="0"/>
                      </a:lnTo>
                      <a:lnTo>
                        <a:pt x="369889" y="0"/>
                      </a:lnTo>
                      <a:lnTo>
                        <a:pt x="382772" y="4056"/>
                      </a:lnTo>
                      <a:lnTo>
                        <a:pt x="394772" y="9523"/>
                      </a:lnTo>
                      <a:lnTo>
                        <a:pt x="406419" y="16224"/>
                      </a:lnTo>
                      <a:lnTo>
                        <a:pt x="417537" y="24160"/>
                      </a:lnTo>
                      <a:lnTo>
                        <a:pt x="428831" y="33330"/>
                      </a:lnTo>
                      <a:lnTo>
                        <a:pt x="440126" y="43558"/>
                      </a:lnTo>
                      <a:lnTo>
                        <a:pt x="455126" y="59253"/>
                      </a:lnTo>
                      <a:lnTo>
                        <a:pt x="469773" y="76182"/>
                      </a:lnTo>
                      <a:lnTo>
                        <a:pt x="483715" y="94522"/>
                      </a:lnTo>
                      <a:lnTo>
                        <a:pt x="497303" y="113391"/>
                      </a:lnTo>
                      <a:lnTo>
                        <a:pt x="509833" y="132084"/>
                      </a:lnTo>
                      <a:lnTo>
                        <a:pt x="522186" y="150071"/>
                      </a:lnTo>
                      <a:lnTo>
                        <a:pt x="526245" y="156596"/>
                      </a:lnTo>
                      <a:lnTo>
                        <a:pt x="530657" y="162944"/>
                      </a:lnTo>
                      <a:lnTo>
                        <a:pt x="535069" y="169469"/>
                      </a:lnTo>
                      <a:lnTo>
                        <a:pt x="539128" y="175641"/>
                      </a:lnTo>
                      <a:lnTo>
                        <a:pt x="543010" y="180756"/>
                      </a:lnTo>
                      <a:lnTo>
                        <a:pt x="550775" y="181461"/>
                      </a:lnTo>
                      <a:lnTo>
                        <a:pt x="560657" y="182166"/>
                      </a:lnTo>
                      <a:lnTo>
                        <a:pt x="571599" y="182695"/>
                      </a:lnTo>
                      <a:lnTo>
                        <a:pt x="583775" y="183401"/>
                      </a:lnTo>
                      <a:lnTo>
                        <a:pt x="596834" y="183753"/>
                      </a:lnTo>
                      <a:lnTo>
                        <a:pt x="610070" y="184106"/>
                      </a:lnTo>
                      <a:lnTo>
                        <a:pt x="623306" y="184459"/>
                      </a:lnTo>
                      <a:lnTo>
                        <a:pt x="636012" y="184459"/>
                      </a:lnTo>
                      <a:lnTo>
                        <a:pt x="645188" y="185517"/>
                      </a:lnTo>
                      <a:lnTo>
                        <a:pt x="653659" y="187809"/>
                      </a:lnTo>
                      <a:lnTo>
                        <a:pt x="661247" y="192394"/>
                      </a:lnTo>
                      <a:lnTo>
                        <a:pt x="667953" y="197685"/>
                      </a:lnTo>
                      <a:lnTo>
                        <a:pt x="673424" y="204210"/>
                      </a:lnTo>
                      <a:lnTo>
                        <a:pt x="677483" y="212145"/>
                      </a:lnTo>
                      <a:lnTo>
                        <a:pt x="680307" y="220610"/>
                      </a:lnTo>
                      <a:lnTo>
                        <a:pt x="680836" y="229427"/>
                      </a:lnTo>
                      <a:lnTo>
                        <a:pt x="680307" y="238597"/>
                      </a:lnTo>
                      <a:lnTo>
                        <a:pt x="677483" y="247062"/>
                      </a:lnTo>
                      <a:lnTo>
                        <a:pt x="673424" y="254645"/>
                      </a:lnTo>
                      <a:lnTo>
                        <a:pt x="667953" y="261522"/>
                      </a:lnTo>
                      <a:lnTo>
                        <a:pt x="661247" y="266813"/>
                      </a:lnTo>
                      <a:lnTo>
                        <a:pt x="653659" y="271045"/>
                      </a:lnTo>
                      <a:lnTo>
                        <a:pt x="645188" y="273690"/>
                      </a:lnTo>
                      <a:lnTo>
                        <a:pt x="636012" y="274396"/>
                      </a:lnTo>
                      <a:lnTo>
                        <a:pt x="615188" y="274396"/>
                      </a:lnTo>
                      <a:lnTo>
                        <a:pt x="596834" y="274043"/>
                      </a:lnTo>
                      <a:lnTo>
                        <a:pt x="580422" y="273338"/>
                      </a:lnTo>
                      <a:lnTo>
                        <a:pt x="566481" y="272632"/>
                      </a:lnTo>
                      <a:lnTo>
                        <a:pt x="553775" y="271927"/>
                      </a:lnTo>
                      <a:lnTo>
                        <a:pt x="543363" y="271045"/>
                      </a:lnTo>
                      <a:lnTo>
                        <a:pt x="534010" y="269987"/>
                      </a:lnTo>
                      <a:lnTo>
                        <a:pt x="526245" y="268929"/>
                      </a:lnTo>
                      <a:lnTo>
                        <a:pt x="519715" y="267871"/>
                      </a:lnTo>
                      <a:lnTo>
                        <a:pt x="514598" y="266813"/>
                      </a:lnTo>
                      <a:lnTo>
                        <a:pt x="510186" y="265931"/>
                      </a:lnTo>
                      <a:lnTo>
                        <a:pt x="506833" y="264873"/>
                      </a:lnTo>
                      <a:lnTo>
                        <a:pt x="504539" y="263815"/>
                      </a:lnTo>
                      <a:lnTo>
                        <a:pt x="502421" y="263109"/>
                      </a:lnTo>
                      <a:lnTo>
                        <a:pt x="500656" y="262051"/>
                      </a:lnTo>
                      <a:lnTo>
                        <a:pt x="494833" y="259053"/>
                      </a:lnTo>
                      <a:lnTo>
                        <a:pt x="489185" y="254998"/>
                      </a:lnTo>
                      <a:lnTo>
                        <a:pt x="483715" y="250236"/>
                      </a:lnTo>
                      <a:lnTo>
                        <a:pt x="478597" y="244064"/>
                      </a:lnTo>
                      <a:lnTo>
                        <a:pt x="472773" y="237186"/>
                      </a:lnTo>
                      <a:lnTo>
                        <a:pt x="466950" y="229075"/>
                      </a:lnTo>
                      <a:lnTo>
                        <a:pt x="460244" y="219552"/>
                      </a:lnTo>
                      <a:lnTo>
                        <a:pt x="460244" y="352161"/>
                      </a:lnTo>
                      <a:lnTo>
                        <a:pt x="220592" y="352161"/>
                      </a:lnTo>
                      <a:lnTo>
                        <a:pt x="220592" y="219552"/>
                      </a:lnTo>
                      <a:lnTo>
                        <a:pt x="214239" y="229075"/>
                      </a:lnTo>
                      <a:lnTo>
                        <a:pt x="208416" y="237186"/>
                      </a:lnTo>
                      <a:lnTo>
                        <a:pt x="202592" y="244064"/>
                      </a:lnTo>
                      <a:lnTo>
                        <a:pt x="197121" y="250236"/>
                      </a:lnTo>
                      <a:lnTo>
                        <a:pt x="192004" y="254998"/>
                      </a:lnTo>
                      <a:lnTo>
                        <a:pt x="186356" y="259053"/>
                      </a:lnTo>
                      <a:lnTo>
                        <a:pt x="180533" y="262051"/>
                      </a:lnTo>
                      <a:lnTo>
                        <a:pt x="178768" y="263109"/>
                      </a:lnTo>
                      <a:lnTo>
                        <a:pt x="176650" y="263815"/>
                      </a:lnTo>
                      <a:lnTo>
                        <a:pt x="174003" y="264873"/>
                      </a:lnTo>
                      <a:lnTo>
                        <a:pt x="171003" y="265931"/>
                      </a:lnTo>
                      <a:lnTo>
                        <a:pt x="166591" y="266813"/>
                      </a:lnTo>
                      <a:lnTo>
                        <a:pt x="161474" y="267871"/>
                      </a:lnTo>
                      <a:lnTo>
                        <a:pt x="154944" y="268929"/>
                      </a:lnTo>
                      <a:lnTo>
                        <a:pt x="147179" y="269987"/>
                      </a:lnTo>
                      <a:lnTo>
                        <a:pt x="137826" y="271045"/>
                      </a:lnTo>
                      <a:lnTo>
                        <a:pt x="127414" y="271927"/>
                      </a:lnTo>
                      <a:lnTo>
                        <a:pt x="114708" y="272632"/>
                      </a:lnTo>
                      <a:lnTo>
                        <a:pt x="100414" y="273338"/>
                      </a:lnTo>
                      <a:lnTo>
                        <a:pt x="84002" y="274043"/>
                      </a:lnTo>
                      <a:lnTo>
                        <a:pt x="65648" y="274396"/>
                      </a:lnTo>
                      <a:lnTo>
                        <a:pt x="45177" y="274396"/>
                      </a:lnTo>
                      <a:lnTo>
                        <a:pt x="44824" y="274396"/>
                      </a:lnTo>
                      <a:lnTo>
                        <a:pt x="36001" y="273690"/>
                      </a:lnTo>
                      <a:lnTo>
                        <a:pt x="27530" y="271045"/>
                      </a:lnTo>
                      <a:lnTo>
                        <a:pt x="19942" y="266813"/>
                      </a:lnTo>
                      <a:lnTo>
                        <a:pt x="13236" y="261522"/>
                      </a:lnTo>
                      <a:lnTo>
                        <a:pt x="7765" y="254645"/>
                      </a:lnTo>
                      <a:lnTo>
                        <a:pt x="3706" y="247062"/>
                      </a:lnTo>
                      <a:lnTo>
                        <a:pt x="882" y="238597"/>
                      </a:lnTo>
                      <a:lnTo>
                        <a:pt x="0" y="229427"/>
                      </a:lnTo>
                      <a:lnTo>
                        <a:pt x="882" y="220610"/>
                      </a:lnTo>
                      <a:lnTo>
                        <a:pt x="3706" y="212145"/>
                      </a:lnTo>
                      <a:lnTo>
                        <a:pt x="7765" y="204210"/>
                      </a:lnTo>
                      <a:lnTo>
                        <a:pt x="13236" y="197685"/>
                      </a:lnTo>
                      <a:lnTo>
                        <a:pt x="19765" y="192394"/>
                      </a:lnTo>
                      <a:lnTo>
                        <a:pt x="27530" y="187809"/>
                      </a:lnTo>
                      <a:lnTo>
                        <a:pt x="36001" y="185517"/>
                      </a:lnTo>
                      <a:lnTo>
                        <a:pt x="44824" y="184459"/>
                      </a:lnTo>
                      <a:lnTo>
                        <a:pt x="57883" y="184459"/>
                      </a:lnTo>
                      <a:lnTo>
                        <a:pt x="71119" y="184106"/>
                      </a:lnTo>
                      <a:lnTo>
                        <a:pt x="84354" y="183753"/>
                      </a:lnTo>
                      <a:lnTo>
                        <a:pt x="97414" y="183401"/>
                      </a:lnTo>
                      <a:lnTo>
                        <a:pt x="109237" y="182695"/>
                      </a:lnTo>
                      <a:lnTo>
                        <a:pt x="120532" y="182166"/>
                      </a:lnTo>
                      <a:lnTo>
                        <a:pt x="130414" y="181461"/>
                      </a:lnTo>
                      <a:lnTo>
                        <a:pt x="138179" y="180756"/>
                      </a:lnTo>
                      <a:lnTo>
                        <a:pt x="142061" y="175641"/>
                      </a:lnTo>
                      <a:lnTo>
                        <a:pt x="146120" y="169469"/>
                      </a:lnTo>
                      <a:lnTo>
                        <a:pt x="150532" y="162944"/>
                      </a:lnTo>
                      <a:lnTo>
                        <a:pt x="154944" y="156596"/>
                      </a:lnTo>
                      <a:lnTo>
                        <a:pt x="159003" y="150071"/>
                      </a:lnTo>
                      <a:lnTo>
                        <a:pt x="171003" y="132084"/>
                      </a:lnTo>
                      <a:lnTo>
                        <a:pt x="183886" y="113391"/>
                      </a:lnTo>
                      <a:lnTo>
                        <a:pt x="197474" y="94522"/>
                      </a:lnTo>
                      <a:lnTo>
                        <a:pt x="211416" y="76182"/>
                      </a:lnTo>
                      <a:lnTo>
                        <a:pt x="226063" y="59253"/>
                      </a:lnTo>
                      <a:lnTo>
                        <a:pt x="241063" y="43558"/>
                      </a:lnTo>
                      <a:lnTo>
                        <a:pt x="252358" y="33330"/>
                      </a:lnTo>
                      <a:lnTo>
                        <a:pt x="263652" y="24160"/>
                      </a:lnTo>
                      <a:lnTo>
                        <a:pt x="274770" y="16224"/>
                      </a:lnTo>
                      <a:lnTo>
                        <a:pt x="286064" y="9523"/>
                      </a:lnTo>
                      <a:lnTo>
                        <a:pt x="298417" y="4056"/>
                      </a:lnTo>
                      <a:close/>
                    </a:path>
                  </a:pathLst>
                </a:custGeom>
                <a:solidFill>
                  <a:srgbClr val="2F5597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latinLnBrk="0">
                    <a:defRPr/>
                  </a:pPr>
                  <a:endParaRPr lang="en-US" kern="0" dirty="0">
                    <a:solidFill>
                      <a:prstClr val="black"/>
                    </a:solidFill>
                    <a:latin typeface="Open Sans"/>
                  </a:endParaRPr>
                </a:p>
              </p:txBody>
            </p:sp>
          </p:grpSp>
          <p:sp>
            <p:nvSpPr>
              <p:cNvPr id="200" name="Freeform 49">
                <a:extLst>
                  <a:ext uri="{FF2B5EF4-FFF2-40B4-BE49-F238E27FC236}">
                    <a16:creationId xmlns:a16="http://schemas.microsoft.com/office/drawing/2014/main" id="{33D1803D-C67B-4BDF-8B20-089B11A2F73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07439" y="4207811"/>
                <a:ext cx="254069" cy="254069"/>
              </a:xfrm>
              <a:custGeom>
                <a:avLst/>
                <a:gdLst>
                  <a:gd name="T0" fmla="*/ 360 w 360"/>
                  <a:gd name="T1" fmla="*/ 144 h 360"/>
                  <a:gd name="T2" fmla="*/ 180 w 360"/>
                  <a:gd name="T3" fmla="*/ 0 h 360"/>
                  <a:gd name="T4" fmla="*/ 0 w 360"/>
                  <a:gd name="T5" fmla="*/ 144 h 360"/>
                  <a:gd name="T6" fmla="*/ 142 w 360"/>
                  <a:gd name="T7" fmla="*/ 284 h 360"/>
                  <a:gd name="T8" fmla="*/ 125 w 360"/>
                  <a:gd name="T9" fmla="*/ 360 h 360"/>
                  <a:gd name="T10" fmla="*/ 224 w 360"/>
                  <a:gd name="T11" fmla="*/ 283 h 360"/>
                  <a:gd name="T12" fmla="*/ 360 w 360"/>
                  <a:gd name="T13" fmla="*/ 144 h 360"/>
                  <a:gd name="T14" fmla="*/ 257 w 360"/>
                  <a:gd name="T15" fmla="*/ 232 h 360"/>
                  <a:gd name="T16" fmla="*/ 250 w 360"/>
                  <a:gd name="T17" fmla="*/ 233 h 360"/>
                  <a:gd name="T18" fmla="*/ 242 w 360"/>
                  <a:gd name="T19" fmla="*/ 233 h 360"/>
                  <a:gd name="T20" fmla="*/ 235 w 360"/>
                  <a:gd name="T21" fmla="*/ 233 h 360"/>
                  <a:gd name="T22" fmla="*/ 282 w 360"/>
                  <a:gd name="T23" fmla="*/ 144 h 360"/>
                  <a:gd name="T24" fmla="*/ 227 w 360"/>
                  <a:gd name="T25" fmla="*/ 48 h 360"/>
                  <a:gd name="T26" fmla="*/ 242 w 360"/>
                  <a:gd name="T27" fmla="*/ 47 h 360"/>
                  <a:gd name="T28" fmla="*/ 329 w 360"/>
                  <a:gd name="T29" fmla="*/ 140 h 360"/>
                  <a:gd name="T30" fmla="*/ 257 w 360"/>
                  <a:gd name="T31" fmla="*/ 232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60" h="360">
                    <a:moveTo>
                      <a:pt x="360" y="144"/>
                    </a:moveTo>
                    <a:cubicBezTo>
                      <a:pt x="360" y="64"/>
                      <a:pt x="279" y="0"/>
                      <a:pt x="180" y="0"/>
                    </a:cubicBezTo>
                    <a:cubicBezTo>
                      <a:pt x="81" y="0"/>
                      <a:pt x="0" y="64"/>
                      <a:pt x="0" y="144"/>
                    </a:cubicBezTo>
                    <a:cubicBezTo>
                      <a:pt x="0" y="212"/>
                      <a:pt x="61" y="270"/>
                      <a:pt x="142" y="284"/>
                    </a:cubicBezTo>
                    <a:cubicBezTo>
                      <a:pt x="140" y="307"/>
                      <a:pt x="135" y="333"/>
                      <a:pt x="125" y="360"/>
                    </a:cubicBezTo>
                    <a:cubicBezTo>
                      <a:pt x="165" y="349"/>
                      <a:pt x="200" y="314"/>
                      <a:pt x="224" y="283"/>
                    </a:cubicBezTo>
                    <a:cubicBezTo>
                      <a:pt x="302" y="267"/>
                      <a:pt x="360" y="211"/>
                      <a:pt x="360" y="144"/>
                    </a:cubicBezTo>
                    <a:close/>
                    <a:moveTo>
                      <a:pt x="257" y="232"/>
                    </a:moveTo>
                    <a:cubicBezTo>
                      <a:pt x="255" y="232"/>
                      <a:pt x="252" y="233"/>
                      <a:pt x="250" y="233"/>
                    </a:cubicBezTo>
                    <a:cubicBezTo>
                      <a:pt x="247" y="233"/>
                      <a:pt x="245" y="233"/>
                      <a:pt x="242" y="233"/>
                    </a:cubicBezTo>
                    <a:cubicBezTo>
                      <a:pt x="240" y="233"/>
                      <a:pt x="237" y="233"/>
                      <a:pt x="235" y="233"/>
                    </a:cubicBezTo>
                    <a:cubicBezTo>
                      <a:pt x="263" y="213"/>
                      <a:pt x="282" y="180"/>
                      <a:pt x="282" y="144"/>
                    </a:cubicBezTo>
                    <a:cubicBezTo>
                      <a:pt x="282" y="103"/>
                      <a:pt x="260" y="68"/>
                      <a:pt x="227" y="48"/>
                    </a:cubicBezTo>
                    <a:cubicBezTo>
                      <a:pt x="232" y="47"/>
                      <a:pt x="237" y="47"/>
                      <a:pt x="242" y="47"/>
                    </a:cubicBezTo>
                    <a:cubicBezTo>
                      <a:pt x="290" y="47"/>
                      <a:pt x="329" y="89"/>
                      <a:pt x="329" y="140"/>
                    </a:cubicBezTo>
                    <a:cubicBezTo>
                      <a:pt x="329" y="186"/>
                      <a:pt x="298" y="224"/>
                      <a:pt x="257" y="232"/>
                    </a:cubicBezTo>
                    <a:close/>
                  </a:path>
                </a:pathLst>
              </a:custGeom>
              <a:solidFill>
                <a:srgbClr val="EF3C3A"/>
              </a:solidFill>
              <a:ln>
                <a:noFill/>
              </a:ln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</p:grp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07F0ACA3-3170-4E9D-A7DA-C562E0F1FFA4}"/>
              </a:ext>
            </a:extLst>
          </p:cNvPr>
          <p:cNvGrpSpPr/>
          <p:nvPr/>
        </p:nvGrpSpPr>
        <p:grpSpPr>
          <a:xfrm>
            <a:off x="15532351" y="4396443"/>
            <a:ext cx="6345125" cy="7996449"/>
            <a:chOff x="7766681" y="2198141"/>
            <a:chExt cx="3172769" cy="3998485"/>
          </a:xfrm>
        </p:grpSpPr>
        <p:sp>
          <p:nvSpPr>
            <p:cNvPr id="89" name="평행 사변형 88">
              <a:extLst>
                <a:ext uri="{FF2B5EF4-FFF2-40B4-BE49-F238E27FC236}">
                  <a16:creationId xmlns:a16="http://schemas.microsoft.com/office/drawing/2014/main" id="{606CCB52-126B-4A3A-A389-E7C7E936CE85}"/>
                </a:ext>
              </a:extLst>
            </p:cNvPr>
            <p:cNvSpPr/>
            <p:nvPr/>
          </p:nvSpPr>
          <p:spPr>
            <a:xfrm flipH="1">
              <a:off x="7811653" y="5484460"/>
              <a:ext cx="3082823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83" name="사각형: 둥근 모서리 38">
              <a:extLst>
                <a:ext uri="{FF2B5EF4-FFF2-40B4-BE49-F238E27FC236}">
                  <a16:creationId xmlns:a16="http://schemas.microsoft.com/office/drawing/2014/main" id="{CC58854A-F56F-4AA7-9E25-F69BDD5668FC}"/>
                </a:ext>
              </a:extLst>
            </p:cNvPr>
            <p:cNvSpPr/>
            <p:nvPr/>
          </p:nvSpPr>
          <p:spPr>
            <a:xfrm>
              <a:off x="7766681" y="2551052"/>
              <a:ext cx="3172769" cy="2947958"/>
            </a:xfrm>
            <a:prstGeom prst="roundRect">
              <a:avLst>
                <a:gd name="adj" fmla="val 4293"/>
              </a:avLst>
            </a:prstGeom>
            <a:solidFill>
              <a:schemeClr val="bg1"/>
            </a:solidFill>
            <a:ln w="38100">
              <a:solidFill>
                <a:srgbClr val="1C97B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8E05CAFC-82AF-416A-A427-F70856373505}"/>
                </a:ext>
              </a:extLst>
            </p:cNvPr>
            <p:cNvGrpSpPr/>
            <p:nvPr/>
          </p:nvGrpSpPr>
          <p:grpSpPr>
            <a:xfrm>
              <a:off x="8336871" y="2198141"/>
              <a:ext cx="2595583" cy="2159898"/>
              <a:chOff x="8077284" y="2292081"/>
              <a:chExt cx="2595583" cy="2159898"/>
            </a:xfrm>
          </p:grpSpPr>
          <p:sp>
            <p:nvSpPr>
              <p:cNvPr id="126" name="자유형: 도형 125">
                <a:extLst>
                  <a:ext uri="{FF2B5EF4-FFF2-40B4-BE49-F238E27FC236}">
                    <a16:creationId xmlns:a16="http://schemas.microsoft.com/office/drawing/2014/main" id="{9AC37643-62D6-4C76-846B-1AD2AA3EBF67}"/>
                  </a:ext>
                </a:extLst>
              </p:cNvPr>
              <p:cNvSpPr/>
              <p:nvPr/>
            </p:nvSpPr>
            <p:spPr>
              <a:xfrm>
                <a:off x="8077284" y="2292081"/>
                <a:ext cx="2595583" cy="2159898"/>
              </a:xfrm>
              <a:custGeom>
                <a:avLst/>
                <a:gdLst>
                  <a:gd name="connsiteX0" fmla="*/ 1240078 w 2480156"/>
                  <a:gd name="connsiteY0" fmla="*/ 0 h 2063846"/>
                  <a:gd name="connsiteX1" fmla="*/ 2480156 w 2480156"/>
                  <a:gd name="connsiteY1" fmla="*/ 864533 h 2063846"/>
                  <a:gd name="connsiteX2" fmla="*/ 1933418 w 2480156"/>
                  <a:gd name="connsiteY2" fmla="*/ 1581417 h 2063846"/>
                  <a:gd name="connsiteX3" fmla="*/ 1827310 w 2480156"/>
                  <a:gd name="connsiteY3" fmla="*/ 1621569 h 2063846"/>
                  <a:gd name="connsiteX4" fmla="*/ 1760367 w 2480156"/>
                  <a:gd name="connsiteY4" fmla="*/ 1681869 h 2063846"/>
                  <a:gd name="connsiteX5" fmla="*/ 1053692 w 2480156"/>
                  <a:gd name="connsiteY5" fmla="*/ 2059983 h 2063846"/>
                  <a:gd name="connsiteX6" fmla="*/ 1042349 w 2480156"/>
                  <a:gd name="connsiteY6" fmla="*/ 2063846 h 2063846"/>
                  <a:gd name="connsiteX7" fmla="*/ 1050102 w 2480156"/>
                  <a:gd name="connsiteY7" fmla="*/ 2058799 h 2063846"/>
                  <a:gd name="connsiteX8" fmla="*/ 1335719 w 2480156"/>
                  <a:gd name="connsiteY8" fmla="*/ 1801566 h 2063846"/>
                  <a:gd name="connsiteX9" fmla="*/ 1396327 w 2480156"/>
                  <a:gd name="connsiteY9" fmla="*/ 1721468 h 2063846"/>
                  <a:gd name="connsiteX10" fmla="*/ 1366869 w 2480156"/>
                  <a:gd name="connsiteY10" fmla="*/ 1724603 h 2063846"/>
                  <a:gd name="connsiteX11" fmla="*/ 1240078 w 2480156"/>
                  <a:gd name="connsiteY11" fmla="*/ 1729066 h 2063846"/>
                  <a:gd name="connsiteX12" fmla="*/ 0 w 2480156"/>
                  <a:gd name="connsiteY12" fmla="*/ 864533 h 2063846"/>
                  <a:gd name="connsiteX13" fmla="*/ 1240078 w 2480156"/>
                  <a:gd name="connsiteY13" fmla="*/ 0 h 206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80156" h="2063846">
                    <a:moveTo>
                      <a:pt x="1240078" y="0"/>
                    </a:moveTo>
                    <a:cubicBezTo>
                      <a:pt x="1924954" y="0"/>
                      <a:pt x="2480156" y="387065"/>
                      <a:pt x="2480156" y="864533"/>
                    </a:cubicBezTo>
                    <a:cubicBezTo>
                      <a:pt x="2480156" y="1162951"/>
                      <a:pt x="2263280" y="1426054"/>
                      <a:pt x="1933418" y="1581417"/>
                    </a:cubicBezTo>
                    <a:lnTo>
                      <a:pt x="1827310" y="1621569"/>
                    </a:lnTo>
                    <a:lnTo>
                      <a:pt x="1760367" y="1681869"/>
                    </a:lnTo>
                    <a:cubicBezTo>
                      <a:pt x="1583056" y="1823922"/>
                      <a:pt x="1340448" y="1954582"/>
                      <a:pt x="1053692" y="2059983"/>
                    </a:cubicBezTo>
                    <a:lnTo>
                      <a:pt x="1042349" y="2063846"/>
                    </a:lnTo>
                    <a:lnTo>
                      <a:pt x="1050102" y="2058799"/>
                    </a:lnTo>
                    <a:cubicBezTo>
                      <a:pt x="1162674" y="1979447"/>
                      <a:pt x="1258969" y="1892799"/>
                      <a:pt x="1335719" y="1801566"/>
                    </a:cubicBezTo>
                    <a:lnTo>
                      <a:pt x="1396327" y="1721468"/>
                    </a:lnTo>
                    <a:lnTo>
                      <a:pt x="1366869" y="1724603"/>
                    </a:lnTo>
                    <a:cubicBezTo>
                      <a:pt x="1325181" y="1727554"/>
                      <a:pt x="1282883" y="1729066"/>
                      <a:pt x="1240078" y="1729066"/>
                    </a:cubicBezTo>
                    <a:cubicBezTo>
                      <a:pt x="555202" y="1729066"/>
                      <a:pt x="0" y="1342001"/>
                      <a:pt x="0" y="864533"/>
                    </a:cubicBezTo>
                    <a:cubicBezTo>
                      <a:pt x="0" y="387065"/>
                      <a:pt x="555202" y="0"/>
                      <a:pt x="1240078" y="0"/>
                    </a:cubicBezTo>
                    <a:close/>
                  </a:path>
                </a:pathLst>
              </a:custGeom>
              <a:solidFill>
                <a:srgbClr val="FFD347"/>
              </a:solidFill>
              <a:ln w="50800">
                <a:solidFill>
                  <a:schemeClr val="bg1"/>
                </a:solidFill>
              </a:ln>
              <a:effectLst>
                <a:outerShdw dist="1524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7200" dirty="0"/>
              </a:p>
            </p:txBody>
          </p:sp>
          <p:sp>
            <p:nvSpPr>
              <p:cNvPr id="103" name="직사각형 102">
                <a:extLst>
                  <a:ext uri="{FF2B5EF4-FFF2-40B4-BE49-F238E27FC236}">
                    <a16:creationId xmlns:a16="http://schemas.microsoft.com/office/drawing/2014/main" id="{BE7C5CE5-2E36-4939-8B20-2FCD0536B872}"/>
                  </a:ext>
                </a:extLst>
              </p:cNvPr>
              <p:cNvSpPr/>
              <p:nvPr/>
            </p:nvSpPr>
            <p:spPr>
              <a:xfrm>
                <a:off x="8157999" y="2913423"/>
                <a:ext cx="2459858" cy="8310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defRPr/>
                </a:pPr>
                <a:r>
                  <a:rPr kumimoji="1" lang="en-US" altLang="ko-KR" sz="3400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A</a:t>
                </a:r>
                <a:r>
                  <a:rPr kumimoji="1" lang="ko-KR" altLang="en-US" sz="3400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언론사와 기자에 대해 </a:t>
                </a:r>
                <a:br>
                  <a:rPr kumimoji="1" lang="en-US" altLang="ko-KR" sz="3400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</a:br>
                <a:r>
                  <a:rPr kumimoji="1" lang="ko-KR" altLang="en-US" sz="3400" b="1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비밀보장의무 위반</a:t>
                </a:r>
                <a:r>
                  <a:rPr kumimoji="1" lang="ko-KR" altLang="en-US" sz="3400" b="1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으로 </a:t>
                </a:r>
                <a:endParaRPr kumimoji="1" lang="en-US" altLang="ko-KR" sz="3400" b="1" spc="-12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ctr" fontAlgn="base">
                  <a:spcBef>
                    <a:spcPct val="0"/>
                  </a:spcBef>
                  <a:defRPr/>
                </a:pPr>
                <a:r>
                  <a:rPr kumimoji="1" lang="ko-KR" altLang="en-US" sz="3400" b="1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고발</a:t>
                </a:r>
                <a:r>
                  <a:rPr kumimoji="1" lang="ko-KR" altLang="en-US" sz="3400" b="1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조치</a:t>
                </a:r>
              </a:p>
            </p:txBody>
          </p:sp>
          <p:sp>
            <p:nvSpPr>
              <p:cNvPr id="116" name="모서리가 둥근 직사각형 80">
                <a:extLst>
                  <a:ext uri="{FF2B5EF4-FFF2-40B4-BE49-F238E27FC236}">
                    <a16:creationId xmlns:a16="http://schemas.microsoft.com/office/drawing/2014/main" id="{01FEF68E-7F2F-4E67-A4ED-EE21CEF9DDA0}"/>
                  </a:ext>
                </a:extLst>
              </p:cNvPr>
              <p:cNvSpPr/>
              <p:nvPr/>
            </p:nvSpPr>
            <p:spPr>
              <a:xfrm>
                <a:off x="9119292" y="2711360"/>
                <a:ext cx="606840" cy="552678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wrap="none" lIns="143991" rIns="143991" anchor="ctr">
                <a:noAutofit/>
              </a:bodyPr>
              <a:lstStyle/>
              <a:p>
                <a:pPr algn="ctr"/>
                <a:r>
                  <a:rPr kumimoji="1" lang="en-US" altLang="ko-KR" sz="96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</a:rPr>
                  <a:t>”</a:t>
                </a:r>
                <a:endParaRPr kumimoji="1" lang="ko-KR" altLang="en-US" sz="10799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endParaRPr>
              </a:p>
            </p:txBody>
          </p:sp>
        </p:grpSp>
        <p:grpSp>
          <p:nvGrpSpPr>
            <p:cNvPr id="100" name="그룹 99">
              <a:extLst>
                <a:ext uri="{FF2B5EF4-FFF2-40B4-BE49-F238E27FC236}">
                  <a16:creationId xmlns:a16="http://schemas.microsoft.com/office/drawing/2014/main" id="{676A6DF4-58DB-4E8D-A332-EB50CC1E3291}"/>
                </a:ext>
              </a:extLst>
            </p:cNvPr>
            <p:cNvGrpSpPr/>
            <p:nvPr/>
          </p:nvGrpSpPr>
          <p:grpSpPr>
            <a:xfrm>
              <a:off x="8436904" y="4220869"/>
              <a:ext cx="1862580" cy="1491028"/>
              <a:chOff x="8017168" y="4245542"/>
              <a:chExt cx="2390691" cy="1913790"/>
            </a:xfrm>
          </p:grpSpPr>
          <p:grpSp>
            <p:nvGrpSpPr>
              <p:cNvPr id="101" name="그룹 100">
                <a:extLst>
                  <a:ext uri="{FF2B5EF4-FFF2-40B4-BE49-F238E27FC236}">
                    <a16:creationId xmlns:a16="http://schemas.microsoft.com/office/drawing/2014/main" id="{E242E97D-6428-4AEC-8FE3-BC66374AFD0E}"/>
                  </a:ext>
                </a:extLst>
              </p:cNvPr>
              <p:cNvGrpSpPr/>
              <p:nvPr/>
            </p:nvGrpSpPr>
            <p:grpSpPr>
              <a:xfrm>
                <a:off x="8721439" y="4245542"/>
                <a:ext cx="1034574" cy="721052"/>
                <a:chOff x="6788727" y="2056437"/>
                <a:chExt cx="1034574" cy="721052"/>
              </a:xfrm>
            </p:grpSpPr>
            <p:grpSp>
              <p:nvGrpSpPr>
                <p:cNvPr id="121" name="Group 14">
                  <a:extLst>
                    <a:ext uri="{FF2B5EF4-FFF2-40B4-BE49-F238E27FC236}">
                      <a16:creationId xmlns:a16="http://schemas.microsoft.com/office/drawing/2014/main" id="{D4F15DD2-68A1-4F63-9A5C-C14AC00218B4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6788791" y="2056437"/>
                  <a:ext cx="1031242" cy="583108"/>
                  <a:chOff x="3025" y="1978"/>
                  <a:chExt cx="1360" cy="769"/>
                </a:xfrm>
                <a:solidFill>
                  <a:srgbClr val="002060"/>
                </a:solidFill>
              </p:grpSpPr>
              <p:sp>
                <p:nvSpPr>
                  <p:cNvPr id="123" name="Freeform 16">
                    <a:extLst>
                      <a:ext uri="{FF2B5EF4-FFF2-40B4-BE49-F238E27FC236}">
                        <a16:creationId xmlns:a16="http://schemas.microsoft.com/office/drawing/2014/main" id="{28EC563D-2D46-470B-932E-1299712A588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953" y="1978"/>
                    <a:ext cx="297" cy="395"/>
                  </a:xfrm>
                  <a:custGeom>
                    <a:avLst/>
                    <a:gdLst>
                      <a:gd name="T0" fmla="*/ 505 w 891"/>
                      <a:gd name="T1" fmla="*/ 4 h 1186"/>
                      <a:gd name="T2" fmla="*/ 575 w 891"/>
                      <a:gd name="T3" fmla="*/ 20 h 1186"/>
                      <a:gd name="T4" fmla="*/ 634 w 891"/>
                      <a:gd name="T5" fmla="*/ 47 h 1186"/>
                      <a:gd name="T6" fmla="*/ 682 w 891"/>
                      <a:gd name="T7" fmla="*/ 81 h 1186"/>
                      <a:gd name="T8" fmla="*/ 714 w 891"/>
                      <a:gd name="T9" fmla="*/ 112 h 1186"/>
                      <a:gd name="T10" fmla="*/ 733 w 891"/>
                      <a:gd name="T11" fmla="*/ 135 h 1186"/>
                      <a:gd name="T12" fmla="*/ 739 w 891"/>
                      <a:gd name="T13" fmla="*/ 145 h 1186"/>
                      <a:gd name="T14" fmla="*/ 744 w 891"/>
                      <a:gd name="T15" fmla="*/ 145 h 1186"/>
                      <a:gd name="T16" fmla="*/ 757 w 891"/>
                      <a:gd name="T17" fmla="*/ 150 h 1186"/>
                      <a:gd name="T18" fmla="*/ 777 w 891"/>
                      <a:gd name="T19" fmla="*/ 159 h 1186"/>
                      <a:gd name="T20" fmla="*/ 801 w 891"/>
                      <a:gd name="T21" fmla="*/ 176 h 1186"/>
                      <a:gd name="T22" fmla="*/ 824 w 891"/>
                      <a:gd name="T23" fmla="*/ 203 h 1186"/>
                      <a:gd name="T24" fmla="*/ 844 w 891"/>
                      <a:gd name="T25" fmla="*/ 243 h 1186"/>
                      <a:gd name="T26" fmla="*/ 859 w 891"/>
                      <a:gd name="T27" fmla="*/ 296 h 1186"/>
                      <a:gd name="T28" fmla="*/ 865 w 891"/>
                      <a:gd name="T29" fmla="*/ 367 h 1186"/>
                      <a:gd name="T30" fmla="*/ 861 w 891"/>
                      <a:gd name="T31" fmla="*/ 457 h 1186"/>
                      <a:gd name="T32" fmla="*/ 848 w 891"/>
                      <a:gd name="T33" fmla="*/ 537 h 1186"/>
                      <a:gd name="T34" fmla="*/ 848 w 891"/>
                      <a:gd name="T35" fmla="*/ 566 h 1186"/>
                      <a:gd name="T36" fmla="*/ 866 w 891"/>
                      <a:gd name="T37" fmla="*/ 570 h 1186"/>
                      <a:gd name="T38" fmla="*/ 881 w 891"/>
                      <a:gd name="T39" fmla="*/ 585 h 1186"/>
                      <a:gd name="T40" fmla="*/ 890 w 891"/>
                      <a:gd name="T41" fmla="*/ 612 h 1186"/>
                      <a:gd name="T42" fmla="*/ 888 w 891"/>
                      <a:gd name="T43" fmla="*/ 655 h 1186"/>
                      <a:gd name="T44" fmla="*/ 875 w 891"/>
                      <a:gd name="T45" fmla="*/ 719 h 1186"/>
                      <a:gd name="T46" fmla="*/ 851 w 891"/>
                      <a:gd name="T47" fmla="*/ 789 h 1186"/>
                      <a:gd name="T48" fmla="*/ 829 w 891"/>
                      <a:gd name="T49" fmla="*/ 828 h 1186"/>
                      <a:gd name="T50" fmla="*/ 811 w 891"/>
                      <a:gd name="T51" fmla="*/ 846 h 1186"/>
                      <a:gd name="T52" fmla="*/ 793 w 891"/>
                      <a:gd name="T53" fmla="*/ 885 h 1186"/>
                      <a:gd name="T54" fmla="*/ 765 w 891"/>
                      <a:gd name="T55" fmla="*/ 960 h 1186"/>
                      <a:gd name="T56" fmla="*/ 719 w 891"/>
                      <a:gd name="T57" fmla="*/ 1034 h 1186"/>
                      <a:gd name="T58" fmla="*/ 658 w 891"/>
                      <a:gd name="T59" fmla="*/ 1100 h 1186"/>
                      <a:gd name="T60" fmla="*/ 583 w 891"/>
                      <a:gd name="T61" fmla="*/ 1152 h 1186"/>
                      <a:gd name="T62" fmla="*/ 502 w 891"/>
                      <a:gd name="T63" fmla="*/ 1181 h 1186"/>
                      <a:gd name="T64" fmla="*/ 426 w 891"/>
                      <a:gd name="T65" fmla="*/ 1186 h 1186"/>
                      <a:gd name="T66" fmla="*/ 349 w 891"/>
                      <a:gd name="T67" fmla="*/ 1170 h 1186"/>
                      <a:gd name="T68" fmla="*/ 266 w 891"/>
                      <a:gd name="T69" fmla="*/ 1128 h 1186"/>
                      <a:gd name="T70" fmla="*/ 198 w 891"/>
                      <a:gd name="T71" fmla="*/ 1069 h 1186"/>
                      <a:gd name="T72" fmla="*/ 145 w 891"/>
                      <a:gd name="T73" fmla="*/ 998 h 1186"/>
                      <a:gd name="T74" fmla="*/ 109 w 891"/>
                      <a:gd name="T75" fmla="*/ 923 h 1186"/>
                      <a:gd name="T76" fmla="*/ 89 w 891"/>
                      <a:gd name="T77" fmla="*/ 848 h 1186"/>
                      <a:gd name="T78" fmla="*/ 71 w 891"/>
                      <a:gd name="T79" fmla="*/ 840 h 1186"/>
                      <a:gd name="T80" fmla="*/ 50 w 891"/>
                      <a:gd name="T81" fmla="*/ 811 h 1186"/>
                      <a:gd name="T82" fmla="*/ 27 w 891"/>
                      <a:gd name="T83" fmla="*/ 758 h 1186"/>
                      <a:gd name="T84" fmla="*/ 8 w 891"/>
                      <a:gd name="T85" fmla="*/ 685 h 1186"/>
                      <a:gd name="T86" fmla="*/ 0 w 891"/>
                      <a:gd name="T87" fmla="*/ 632 h 1186"/>
                      <a:gd name="T88" fmla="*/ 4 w 891"/>
                      <a:gd name="T89" fmla="*/ 597 h 1186"/>
                      <a:gd name="T90" fmla="*/ 16 w 891"/>
                      <a:gd name="T91" fmla="*/ 576 h 1186"/>
                      <a:gd name="T92" fmla="*/ 34 w 891"/>
                      <a:gd name="T93" fmla="*/ 567 h 1186"/>
                      <a:gd name="T94" fmla="*/ 53 w 891"/>
                      <a:gd name="T95" fmla="*/ 566 h 1186"/>
                      <a:gd name="T96" fmla="*/ 37 w 891"/>
                      <a:gd name="T97" fmla="*/ 510 h 1186"/>
                      <a:gd name="T98" fmla="*/ 27 w 891"/>
                      <a:gd name="T99" fmla="*/ 417 h 1186"/>
                      <a:gd name="T100" fmla="*/ 37 w 891"/>
                      <a:gd name="T101" fmla="*/ 331 h 1186"/>
                      <a:gd name="T102" fmla="*/ 68 w 891"/>
                      <a:gd name="T103" fmla="*/ 247 h 1186"/>
                      <a:gd name="T104" fmla="*/ 115 w 891"/>
                      <a:gd name="T105" fmla="*/ 177 h 1186"/>
                      <a:gd name="T106" fmla="*/ 172 w 891"/>
                      <a:gd name="T107" fmla="*/ 118 h 1186"/>
                      <a:gd name="T108" fmla="*/ 239 w 891"/>
                      <a:gd name="T109" fmla="*/ 67 h 1186"/>
                      <a:gd name="T110" fmla="*/ 300 w 891"/>
                      <a:gd name="T111" fmla="*/ 32 h 1186"/>
                      <a:gd name="T112" fmla="*/ 374 w 891"/>
                      <a:gd name="T113" fmla="*/ 8 h 1186"/>
                      <a:gd name="T114" fmla="*/ 463 w 891"/>
                      <a:gd name="T115" fmla="*/ 0 h 11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891" h="1186">
                        <a:moveTo>
                          <a:pt x="463" y="0"/>
                        </a:moveTo>
                        <a:lnTo>
                          <a:pt x="505" y="4"/>
                        </a:lnTo>
                        <a:lnTo>
                          <a:pt x="542" y="10"/>
                        </a:lnTo>
                        <a:lnTo>
                          <a:pt x="575" y="20"/>
                        </a:lnTo>
                        <a:lnTo>
                          <a:pt x="606" y="32"/>
                        </a:lnTo>
                        <a:lnTo>
                          <a:pt x="634" y="47"/>
                        </a:lnTo>
                        <a:lnTo>
                          <a:pt x="660" y="63"/>
                        </a:lnTo>
                        <a:lnTo>
                          <a:pt x="682" y="81"/>
                        </a:lnTo>
                        <a:lnTo>
                          <a:pt x="700" y="97"/>
                        </a:lnTo>
                        <a:lnTo>
                          <a:pt x="714" y="112"/>
                        </a:lnTo>
                        <a:lnTo>
                          <a:pt x="725" y="125"/>
                        </a:lnTo>
                        <a:lnTo>
                          <a:pt x="733" y="135"/>
                        </a:lnTo>
                        <a:lnTo>
                          <a:pt x="738" y="143"/>
                        </a:lnTo>
                        <a:lnTo>
                          <a:pt x="739" y="145"/>
                        </a:lnTo>
                        <a:lnTo>
                          <a:pt x="740" y="145"/>
                        </a:lnTo>
                        <a:lnTo>
                          <a:pt x="744" y="145"/>
                        </a:lnTo>
                        <a:lnTo>
                          <a:pt x="750" y="148"/>
                        </a:lnTo>
                        <a:lnTo>
                          <a:pt x="757" y="150"/>
                        </a:lnTo>
                        <a:lnTo>
                          <a:pt x="767" y="154"/>
                        </a:lnTo>
                        <a:lnTo>
                          <a:pt x="777" y="159"/>
                        </a:lnTo>
                        <a:lnTo>
                          <a:pt x="788" y="166"/>
                        </a:lnTo>
                        <a:lnTo>
                          <a:pt x="801" y="176"/>
                        </a:lnTo>
                        <a:lnTo>
                          <a:pt x="812" y="188"/>
                        </a:lnTo>
                        <a:lnTo>
                          <a:pt x="824" y="203"/>
                        </a:lnTo>
                        <a:lnTo>
                          <a:pt x="834" y="221"/>
                        </a:lnTo>
                        <a:lnTo>
                          <a:pt x="844" y="243"/>
                        </a:lnTo>
                        <a:lnTo>
                          <a:pt x="853" y="268"/>
                        </a:lnTo>
                        <a:lnTo>
                          <a:pt x="859" y="296"/>
                        </a:lnTo>
                        <a:lnTo>
                          <a:pt x="864" y="330"/>
                        </a:lnTo>
                        <a:lnTo>
                          <a:pt x="865" y="367"/>
                        </a:lnTo>
                        <a:lnTo>
                          <a:pt x="865" y="410"/>
                        </a:lnTo>
                        <a:lnTo>
                          <a:pt x="861" y="457"/>
                        </a:lnTo>
                        <a:lnTo>
                          <a:pt x="854" y="510"/>
                        </a:lnTo>
                        <a:lnTo>
                          <a:pt x="848" y="537"/>
                        </a:lnTo>
                        <a:lnTo>
                          <a:pt x="839" y="566"/>
                        </a:lnTo>
                        <a:lnTo>
                          <a:pt x="848" y="566"/>
                        </a:lnTo>
                        <a:lnTo>
                          <a:pt x="858" y="567"/>
                        </a:lnTo>
                        <a:lnTo>
                          <a:pt x="866" y="570"/>
                        </a:lnTo>
                        <a:lnTo>
                          <a:pt x="875" y="576"/>
                        </a:lnTo>
                        <a:lnTo>
                          <a:pt x="881" y="585"/>
                        </a:lnTo>
                        <a:lnTo>
                          <a:pt x="886" y="597"/>
                        </a:lnTo>
                        <a:lnTo>
                          <a:pt x="890" y="612"/>
                        </a:lnTo>
                        <a:lnTo>
                          <a:pt x="891" y="632"/>
                        </a:lnTo>
                        <a:lnTo>
                          <a:pt x="888" y="655"/>
                        </a:lnTo>
                        <a:lnTo>
                          <a:pt x="884" y="685"/>
                        </a:lnTo>
                        <a:lnTo>
                          <a:pt x="875" y="719"/>
                        </a:lnTo>
                        <a:lnTo>
                          <a:pt x="864" y="758"/>
                        </a:lnTo>
                        <a:lnTo>
                          <a:pt x="851" y="789"/>
                        </a:lnTo>
                        <a:lnTo>
                          <a:pt x="840" y="811"/>
                        </a:lnTo>
                        <a:lnTo>
                          <a:pt x="829" y="828"/>
                        </a:lnTo>
                        <a:lnTo>
                          <a:pt x="819" y="840"/>
                        </a:lnTo>
                        <a:lnTo>
                          <a:pt x="811" y="846"/>
                        </a:lnTo>
                        <a:lnTo>
                          <a:pt x="801" y="848"/>
                        </a:lnTo>
                        <a:lnTo>
                          <a:pt x="793" y="885"/>
                        </a:lnTo>
                        <a:lnTo>
                          <a:pt x="781" y="923"/>
                        </a:lnTo>
                        <a:lnTo>
                          <a:pt x="765" y="960"/>
                        </a:lnTo>
                        <a:lnTo>
                          <a:pt x="744" y="998"/>
                        </a:lnTo>
                        <a:lnTo>
                          <a:pt x="719" y="1034"/>
                        </a:lnTo>
                        <a:lnTo>
                          <a:pt x="690" y="1069"/>
                        </a:lnTo>
                        <a:lnTo>
                          <a:pt x="658" y="1100"/>
                        </a:lnTo>
                        <a:lnTo>
                          <a:pt x="622" y="1128"/>
                        </a:lnTo>
                        <a:lnTo>
                          <a:pt x="583" y="1152"/>
                        </a:lnTo>
                        <a:lnTo>
                          <a:pt x="541" y="1170"/>
                        </a:lnTo>
                        <a:lnTo>
                          <a:pt x="502" y="1181"/>
                        </a:lnTo>
                        <a:lnTo>
                          <a:pt x="464" y="1186"/>
                        </a:lnTo>
                        <a:lnTo>
                          <a:pt x="426" y="1186"/>
                        </a:lnTo>
                        <a:lnTo>
                          <a:pt x="387" y="1181"/>
                        </a:lnTo>
                        <a:lnTo>
                          <a:pt x="349" y="1170"/>
                        </a:lnTo>
                        <a:lnTo>
                          <a:pt x="306" y="1152"/>
                        </a:lnTo>
                        <a:lnTo>
                          <a:pt x="266" y="1128"/>
                        </a:lnTo>
                        <a:lnTo>
                          <a:pt x="230" y="1100"/>
                        </a:lnTo>
                        <a:lnTo>
                          <a:pt x="198" y="1069"/>
                        </a:lnTo>
                        <a:lnTo>
                          <a:pt x="170" y="1034"/>
                        </a:lnTo>
                        <a:lnTo>
                          <a:pt x="145" y="998"/>
                        </a:lnTo>
                        <a:lnTo>
                          <a:pt x="125" y="960"/>
                        </a:lnTo>
                        <a:lnTo>
                          <a:pt x="109" y="923"/>
                        </a:lnTo>
                        <a:lnTo>
                          <a:pt x="97" y="885"/>
                        </a:lnTo>
                        <a:lnTo>
                          <a:pt x="89" y="848"/>
                        </a:lnTo>
                        <a:lnTo>
                          <a:pt x="81" y="846"/>
                        </a:lnTo>
                        <a:lnTo>
                          <a:pt x="71" y="840"/>
                        </a:lnTo>
                        <a:lnTo>
                          <a:pt x="61" y="828"/>
                        </a:lnTo>
                        <a:lnTo>
                          <a:pt x="50" y="811"/>
                        </a:lnTo>
                        <a:lnTo>
                          <a:pt x="40" y="788"/>
                        </a:lnTo>
                        <a:lnTo>
                          <a:pt x="27" y="758"/>
                        </a:lnTo>
                        <a:lnTo>
                          <a:pt x="16" y="719"/>
                        </a:lnTo>
                        <a:lnTo>
                          <a:pt x="8" y="685"/>
                        </a:lnTo>
                        <a:lnTo>
                          <a:pt x="3" y="655"/>
                        </a:lnTo>
                        <a:lnTo>
                          <a:pt x="0" y="632"/>
                        </a:lnTo>
                        <a:lnTo>
                          <a:pt x="1" y="612"/>
                        </a:lnTo>
                        <a:lnTo>
                          <a:pt x="4" y="597"/>
                        </a:lnTo>
                        <a:lnTo>
                          <a:pt x="10" y="585"/>
                        </a:lnTo>
                        <a:lnTo>
                          <a:pt x="16" y="576"/>
                        </a:lnTo>
                        <a:lnTo>
                          <a:pt x="25" y="570"/>
                        </a:lnTo>
                        <a:lnTo>
                          <a:pt x="34" y="567"/>
                        </a:lnTo>
                        <a:lnTo>
                          <a:pt x="43" y="566"/>
                        </a:lnTo>
                        <a:lnTo>
                          <a:pt x="53" y="566"/>
                        </a:lnTo>
                        <a:lnTo>
                          <a:pt x="43" y="537"/>
                        </a:lnTo>
                        <a:lnTo>
                          <a:pt x="37" y="510"/>
                        </a:lnTo>
                        <a:lnTo>
                          <a:pt x="30" y="463"/>
                        </a:lnTo>
                        <a:lnTo>
                          <a:pt x="27" y="417"/>
                        </a:lnTo>
                        <a:lnTo>
                          <a:pt x="29" y="374"/>
                        </a:lnTo>
                        <a:lnTo>
                          <a:pt x="37" y="331"/>
                        </a:lnTo>
                        <a:lnTo>
                          <a:pt x="51" y="287"/>
                        </a:lnTo>
                        <a:lnTo>
                          <a:pt x="68" y="247"/>
                        </a:lnTo>
                        <a:lnTo>
                          <a:pt x="90" y="211"/>
                        </a:lnTo>
                        <a:lnTo>
                          <a:pt x="115" y="177"/>
                        </a:lnTo>
                        <a:lnTo>
                          <a:pt x="142" y="148"/>
                        </a:lnTo>
                        <a:lnTo>
                          <a:pt x="172" y="118"/>
                        </a:lnTo>
                        <a:lnTo>
                          <a:pt x="204" y="91"/>
                        </a:lnTo>
                        <a:lnTo>
                          <a:pt x="239" y="67"/>
                        </a:lnTo>
                        <a:lnTo>
                          <a:pt x="267" y="48"/>
                        </a:lnTo>
                        <a:lnTo>
                          <a:pt x="300" y="32"/>
                        </a:lnTo>
                        <a:lnTo>
                          <a:pt x="333" y="19"/>
                        </a:lnTo>
                        <a:lnTo>
                          <a:pt x="374" y="8"/>
                        </a:lnTo>
                        <a:lnTo>
                          <a:pt x="418" y="3"/>
                        </a:lnTo>
                        <a:lnTo>
                          <a:pt x="463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24" name="Freeform 17">
                    <a:extLst>
                      <a:ext uri="{FF2B5EF4-FFF2-40B4-BE49-F238E27FC236}">
                        <a16:creationId xmlns:a16="http://schemas.microsoft.com/office/drawing/2014/main" id="{0D40BB4E-2BE7-4AA8-AB58-35C7DA4FDF1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55" y="1978"/>
                    <a:ext cx="297" cy="395"/>
                  </a:xfrm>
                  <a:custGeom>
                    <a:avLst/>
                    <a:gdLst>
                      <a:gd name="T0" fmla="*/ 505 w 891"/>
                      <a:gd name="T1" fmla="*/ 4 h 1186"/>
                      <a:gd name="T2" fmla="*/ 576 w 891"/>
                      <a:gd name="T3" fmla="*/ 20 h 1186"/>
                      <a:gd name="T4" fmla="*/ 633 w 891"/>
                      <a:gd name="T5" fmla="*/ 47 h 1186"/>
                      <a:gd name="T6" fmla="*/ 683 w 891"/>
                      <a:gd name="T7" fmla="*/ 81 h 1186"/>
                      <a:gd name="T8" fmla="*/ 715 w 891"/>
                      <a:gd name="T9" fmla="*/ 112 h 1186"/>
                      <a:gd name="T10" fmla="*/ 733 w 891"/>
                      <a:gd name="T11" fmla="*/ 135 h 1186"/>
                      <a:gd name="T12" fmla="*/ 738 w 891"/>
                      <a:gd name="T13" fmla="*/ 145 h 1186"/>
                      <a:gd name="T14" fmla="*/ 745 w 891"/>
                      <a:gd name="T15" fmla="*/ 145 h 1186"/>
                      <a:gd name="T16" fmla="*/ 758 w 891"/>
                      <a:gd name="T17" fmla="*/ 150 h 1186"/>
                      <a:gd name="T18" fmla="*/ 778 w 891"/>
                      <a:gd name="T19" fmla="*/ 159 h 1186"/>
                      <a:gd name="T20" fmla="*/ 800 w 891"/>
                      <a:gd name="T21" fmla="*/ 176 h 1186"/>
                      <a:gd name="T22" fmla="*/ 824 w 891"/>
                      <a:gd name="T23" fmla="*/ 203 h 1186"/>
                      <a:gd name="T24" fmla="*/ 844 w 891"/>
                      <a:gd name="T25" fmla="*/ 243 h 1186"/>
                      <a:gd name="T26" fmla="*/ 858 w 891"/>
                      <a:gd name="T27" fmla="*/ 296 h 1186"/>
                      <a:gd name="T28" fmla="*/ 866 w 891"/>
                      <a:gd name="T29" fmla="*/ 367 h 1186"/>
                      <a:gd name="T30" fmla="*/ 861 w 891"/>
                      <a:gd name="T31" fmla="*/ 457 h 1186"/>
                      <a:gd name="T32" fmla="*/ 847 w 891"/>
                      <a:gd name="T33" fmla="*/ 537 h 1186"/>
                      <a:gd name="T34" fmla="*/ 849 w 891"/>
                      <a:gd name="T35" fmla="*/ 566 h 1186"/>
                      <a:gd name="T36" fmla="*/ 866 w 891"/>
                      <a:gd name="T37" fmla="*/ 570 h 1186"/>
                      <a:gd name="T38" fmla="*/ 882 w 891"/>
                      <a:gd name="T39" fmla="*/ 585 h 1186"/>
                      <a:gd name="T40" fmla="*/ 889 w 891"/>
                      <a:gd name="T41" fmla="*/ 612 h 1186"/>
                      <a:gd name="T42" fmla="*/ 889 w 891"/>
                      <a:gd name="T43" fmla="*/ 655 h 1186"/>
                      <a:gd name="T44" fmla="*/ 876 w 891"/>
                      <a:gd name="T45" fmla="*/ 719 h 1186"/>
                      <a:gd name="T46" fmla="*/ 852 w 891"/>
                      <a:gd name="T47" fmla="*/ 789 h 1186"/>
                      <a:gd name="T48" fmla="*/ 830 w 891"/>
                      <a:gd name="T49" fmla="*/ 828 h 1186"/>
                      <a:gd name="T50" fmla="*/ 810 w 891"/>
                      <a:gd name="T51" fmla="*/ 846 h 1186"/>
                      <a:gd name="T52" fmla="*/ 793 w 891"/>
                      <a:gd name="T53" fmla="*/ 885 h 1186"/>
                      <a:gd name="T54" fmla="*/ 764 w 891"/>
                      <a:gd name="T55" fmla="*/ 960 h 1186"/>
                      <a:gd name="T56" fmla="*/ 720 w 891"/>
                      <a:gd name="T57" fmla="*/ 1034 h 1186"/>
                      <a:gd name="T58" fmla="*/ 658 w 891"/>
                      <a:gd name="T59" fmla="*/ 1100 h 1186"/>
                      <a:gd name="T60" fmla="*/ 582 w 891"/>
                      <a:gd name="T61" fmla="*/ 1152 h 1186"/>
                      <a:gd name="T62" fmla="*/ 503 w 891"/>
                      <a:gd name="T63" fmla="*/ 1181 h 1186"/>
                      <a:gd name="T64" fmla="*/ 425 w 891"/>
                      <a:gd name="T65" fmla="*/ 1186 h 1186"/>
                      <a:gd name="T66" fmla="*/ 350 w 891"/>
                      <a:gd name="T67" fmla="*/ 1170 h 1186"/>
                      <a:gd name="T68" fmla="*/ 266 w 891"/>
                      <a:gd name="T69" fmla="*/ 1128 h 1186"/>
                      <a:gd name="T70" fmla="*/ 198 w 891"/>
                      <a:gd name="T71" fmla="*/ 1069 h 1186"/>
                      <a:gd name="T72" fmla="*/ 146 w 891"/>
                      <a:gd name="T73" fmla="*/ 998 h 1186"/>
                      <a:gd name="T74" fmla="*/ 109 w 891"/>
                      <a:gd name="T75" fmla="*/ 923 h 1186"/>
                      <a:gd name="T76" fmla="*/ 90 w 891"/>
                      <a:gd name="T77" fmla="*/ 848 h 1186"/>
                      <a:gd name="T78" fmla="*/ 72 w 891"/>
                      <a:gd name="T79" fmla="*/ 840 h 1186"/>
                      <a:gd name="T80" fmla="*/ 50 w 891"/>
                      <a:gd name="T81" fmla="*/ 811 h 1186"/>
                      <a:gd name="T82" fmla="*/ 28 w 891"/>
                      <a:gd name="T83" fmla="*/ 758 h 1186"/>
                      <a:gd name="T84" fmla="*/ 7 w 891"/>
                      <a:gd name="T85" fmla="*/ 685 h 1186"/>
                      <a:gd name="T86" fmla="*/ 0 w 891"/>
                      <a:gd name="T87" fmla="*/ 632 h 1186"/>
                      <a:gd name="T88" fmla="*/ 5 w 891"/>
                      <a:gd name="T89" fmla="*/ 597 h 1186"/>
                      <a:gd name="T90" fmla="*/ 17 w 891"/>
                      <a:gd name="T91" fmla="*/ 576 h 1186"/>
                      <a:gd name="T92" fmla="*/ 34 w 891"/>
                      <a:gd name="T93" fmla="*/ 567 h 1186"/>
                      <a:gd name="T94" fmla="*/ 53 w 891"/>
                      <a:gd name="T95" fmla="*/ 566 h 1186"/>
                      <a:gd name="T96" fmla="*/ 38 w 891"/>
                      <a:gd name="T97" fmla="*/ 510 h 1186"/>
                      <a:gd name="T98" fmla="*/ 27 w 891"/>
                      <a:gd name="T99" fmla="*/ 417 h 1186"/>
                      <a:gd name="T100" fmla="*/ 37 w 891"/>
                      <a:gd name="T101" fmla="*/ 331 h 1186"/>
                      <a:gd name="T102" fmla="*/ 69 w 891"/>
                      <a:gd name="T103" fmla="*/ 247 h 1186"/>
                      <a:gd name="T104" fmla="*/ 115 w 891"/>
                      <a:gd name="T105" fmla="*/ 177 h 1186"/>
                      <a:gd name="T106" fmla="*/ 172 w 891"/>
                      <a:gd name="T107" fmla="*/ 118 h 1186"/>
                      <a:gd name="T108" fmla="*/ 239 w 891"/>
                      <a:gd name="T109" fmla="*/ 67 h 1186"/>
                      <a:gd name="T110" fmla="*/ 299 w 891"/>
                      <a:gd name="T111" fmla="*/ 32 h 1186"/>
                      <a:gd name="T112" fmla="*/ 375 w 891"/>
                      <a:gd name="T113" fmla="*/ 8 h 1186"/>
                      <a:gd name="T114" fmla="*/ 464 w 891"/>
                      <a:gd name="T115" fmla="*/ 0 h 11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891" h="1186">
                        <a:moveTo>
                          <a:pt x="464" y="0"/>
                        </a:moveTo>
                        <a:lnTo>
                          <a:pt x="505" y="4"/>
                        </a:lnTo>
                        <a:lnTo>
                          <a:pt x="542" y="10"/>
                        </a:lnTo>
                        <a:lnTo>
                          <a:pt x="576" y="20"/>
                        </a:lnTo>
                        <a:lnTo>
                          <a:pt x="607" y="32"/>
                        </a:lnTo>
                        <a:lnTo>
                          <a:pt x="633" y="47"/>
                        </a:lnTo>
                        <a:lnTo>
                          <a:pt x="660" y="63"/>
                        </a:lnTo>
                        <a:lnTo>
                          <a:pt x="683" y="81"/>
                        </a:lnTo>
                        <a:lnTo>
                          <a:pt x="700" y="97"/>
                        </a:lnTo>
                        <a:lnTo>
                          <a:pt x="715" y="112"/>
                        </a:lnTo>
                        <a:lnTo>
                          <a:pt x="726" y="125"/>
                        </a:lnTo>
                        <a:lnTo>
                          <a:pt x="733" y="135"/>
                        </a:lnTo>
                        <a:lnTo>
                          <a:pt x="737" y="143"/>
                        </a:lnTo>
                        <a:lnTo>
                          <a:pt x="738" y="145"/>
                        </a:lnTo>
                        <a:lnTo>
                          <a:pt x="740" y="145"/>
                        </a:lnTo>
                        <a:lnTo>
                          <a:pt x="745" y="145"/>
                        </a:lnTo>
                        <a:lnTo>
                          <a:pt x="750" y="148"/>
                        </a:lnTo>
                        <a:lnTo>
                          <a:pt x="758" y="150"/>
                        </a:lnTo>
                        <a:lnTo>
                          <a:pt x="767" y="154"/>
                        </a:lnTo>
                        <a:lnTo>
                          <a:pt x="778" y="159"/>
                        </a:lnTo>
                        <a:lnTo>
                          <a:pt x="789" y="166"/>
                        </a:lnTo>
                        <a:lnTo>
                          <a:pt x="800" y="176"/>
                        </a:lnTo>
                        <a:lnTo>
                          <a:pt x="813" y="188"/>
                        </a:lnTo>
                        <a:lnTo>
                          <a:pt x="824" y="203"/>
                        </a:lnTo>
                        <a:lnTo>
                          <a:pt x="835" y="221"/>
                        </a:lnTo>
                        <a:lnTo>
                          <a:pt x="844" y="243"/>
                        </a:lnTo>
                        <a:lnTo>
                          <a:pt x="852" y="268"/>
                        </a:lnTo>
                        <a:lnTo>
                          <a:pt x="858" y="296"/>
                        </a:lnTo>
                        <a:lnTo>
                          <a:pt x="863" y="330"/>
                        </a:lnTo>
                        <a:lnTo>
                          <a:pt x="866" y="367"/>
                        </a:lnTo>
                        <a:lnTo>
                          <a:pt x="865" y="410"/>
                        </a:lnTo>
                        <a:lnTo>
                          <a:pt x="861" y="457"/>
                        </a:lnTo>
                        <a:lnTo>
                          <a:pt x="853" y="510"/>
                        </a:lnTo>
                        <a:lnTo>
                          <a:pt x="847" y="537"/>
                        </a:lnTo>
                        <a:lnTo>
                          <a:pt x="839" y="566"/>
                        </a:lnTo>
                        <a:lnTo>
                          <a:pt x="849" y="566"/>
                        </a:lnTo>
                        <a:lnTo>
                          <a:pt x="857" y="567"/>
                        </a:lnTo>
                        <a:lnTo>
                          <a:pt x="866" y="570"/>
                        </a:lnTo>
                        <a:lnTo>
                          <a:pt x="874" y="576"/>
                        </a:lnTo>
                        <a:lnTo>
                          <a:pt x="882" y="585"/>
                        </a:lnTo>
                        <a:lnTo>
                          <a:pt x="887" y="597"/>
                        </a:lnTo>
                        <a:lnTo>
                          <a:pt x="889" y="612"/>
                        </a:lnTo>
                        <a:lnTo>
                          <a:pt x="891" y="632"/>
                        </a:lnTo>
                        <a:lnTo>
                          <a:pt x="889" y="655"/>
                        </a:lnTo>
                        <a:lnTo>
                          <a:pt x="884" y="685"/>
                        </a:lnTo>
                        <a:lnTo>
                          <a:pt x="876" y="719"/>
                        </a:lnTo>
                        <a:lnTo>
                          <a:pt x="863" y="758"/>
                        </a:lnTo>
                        <a:lnTo>
                          <a:pt x="852" y="789"/>
                        </a:lnTo>
                        <a:lnTo>
                          <a:pt x="841" y="811"/>
                        </a:lnTo>
                        <a:lnTo>
                          <a:pt x="830" y="828"/>
                        </a:lnTo>
                        <a:lnTo>
                          <a:pt x="820" y="840"/>
                        </a:lnTo>
                        <a:lnTo>
                          <a:pt x="810" y="846"/>
                        </a:lnTo>
                        <a:lnTo>
                          <a:pt x="801" y="848"/>
                        </a:lnTo>
                        <a:lnTo>
                          <a:pt x="793" y="885"/>
                        </a:lnTo>
                        <a:lnTo>
                          <a:pt x="782" y="923"/>
                        </a:lnTo>
                        <a:lnTo>
                          <a:pt x="764" y="960"/>
                        </a:lnTo>
                        <a:lnTo>
                          <a:pt x="743" y="998"/>
                        </a:lnTo>
                        <a:lnTo>
                          <a:pt x="720" y="1034"/>
                        </a:lnTo>
                        <a:lnTo>
                          <a:pt x="690" y="1069"/>
                        </a:lnTo>
                        <a:lnTo>
                          <a:pt x="658" y="1100"/>
                        </a:lnTo>
                        <a:lnTo>
                          <a:pt x="622" y="1128"/>
                        </a:lnTo>
                        <a:lnTo>
                          <a:pt x="582" y="1152"/>
                        </a:lnTo>
                        <a:lnTo>
                          <a:pt x="540" y="1170"/>
                        </a:lnTo>
                        <a:lnTo>
                          <a:pt x="503" y="1181"/>
                        </a:lnTo>
                        <a:lnTo>
                          <a:pt x="465" y="1186"/>
                        </a:lnTo>
                        <a:lnTo>
                          <a:pt x="425" y="1186"/>
                        </a:lnTo>
                        <a:lnTo>
                          <a:pt x="387" y="1181"/>
                        </a:lnTo>
                        <a:lnTo>
                          <a:pt x="350" y="1170"/>
                        </a:lnTo>
                        <a:lnTo>
                          <a:pt x="307" y="1152"/>
                        </a:lnTo>
                        <a:lnTo>
                          <a:pt x="266" y="1128"/>
                        </a:lnTo>
                        <a:lnTo>
                          <a:pt x="230" y="1100"/>
                        </a:lnTo>
                        <a:lnTo>
                          <a:pt x="198" y="1069"/>
                        </a:lnTo>
                        <a:lnTo>
                          <a:pt x="170" y="1034"/>
                        </a:lnTo>
                        <a:lnTo>
                          <a:pt x="146" y="998"/>
                        </a:lnTo>
                        <a:lnTo>
                          <a:pt x="125" y="960"/>
                        </a:lnTo>
                        <a:lnTo>
                          <a:pt x="109" y="923"/>
                        </a:lnTo>
                        <a:lnTo>
                          <a:pt x="97" y="885"/>
                        </a:lnTo>
                        <a:lnTo>
                          <a:pt x="90" y="848"/>
                        </a:lnTo>
                        <a:lnTo>
                          <a:pt x="81" y="846"/>
                        </a:lnTo>
                        <a:lnTo>
                          <a:pt x="72" y="840"/>
                        </a:lnTo>
                        <a:lnTo>
                          <a:pt x="62" y="828"/>
                        </a:lnTo>
                        <a:lnTo>
                          <a:pt x="50" y="811"/>
                        </a:lnTo>
                        <a:lnTo>
                          <a:pt x="39" y="788"/>
                        </a:lnTo>
                        <a:lnTo>
                          <a:pt x="28" y="758"/>
                        </a:lnTo>
                        <a:lnTo>
                          <a:pt x="16" y="719"/>
                        </a:lnTo>
                        <a:lnTo>
                          <a:pt x="7" y="685"/>
                        </a:lnTo>
                        <a:lnTo>
                          <a:pt x="2" y="655"/>
                        </a:lnTo>
                        <a:lnTo>
                          <a:pt x="0" y="632"/>
                        </a:lnTo>
                        <a:lnTo>
                          <a:pt x="1" y="612"/>
                        </a:lnTo>
                        <a:lnTo>
                          <a:pt x="5" y="597"/>
                        </a:lnTo>
                        <a:lnTo>
                          <a:pt x="10" y="585"/>
                        </a:lnTo>
                        <a:lnTo>
                          <a:pt x="17" y="576"/>
                        </a:lnTo>
                        <a:lnTo>
                          <a:pt x="24" y="570"/>
                        </a:lnTo>
                        <a:lnTo>
                          <a:pt x="34" y="567"/>
                        </a:lnTo>
                        <a:lnTo>
                          <a:pt x="43" y="566"/>
                        </a:lnTo>
                        <a:lnTo>
                          <a:pt x="53" y="566"/>
                        </a:lnTo>
                        <a:lnTo>
                          <a:pt x="44" y="537"/>
                        </a:lnTo>
                        <a:lnTo>
                          <a:pt x="38" y="510"/>
                        </a:lnTo>
                        <a:lnTo>
                          <a:pt x="31" y="463"/>
                        </a:lnTo>
                        <a:lnTo>
                          <a:pt x="27" y="417"/>
                        </a:lnTo>
                        <a:lnTo>
                          <a:pt x="29" y="374"/>
                        </a:lnTo>
                        <a:lnTo>
                          <a:pt x="37" y="331"/>
                        </a:lnTo>
                        <a:lnTo>
                          <a:pt x="50" y="287"/>
                        </a:lnTo>
                        <a:lnTo>
                          <a:pt x="69" y="247"/>
                        </a:lnTo>
                        <a:lnTo>
                          <a:pt x="90" y="211"/>
                        </a:lnTo>
                        <a:lnTo>
                          <a:pt x="115" y="177"/>
                        </a:lnTo>
                        <a:lnTo>
                          <a:pt x="142" y="148"/>
                        </a:lnTo>
                        <a:lnTo>
                          <a:pt x="172" y="118"/>
                        </a:lnTo>
                        <a:lnTo>
                          <a:pt x="205" y="91"/>
                        </a:lnTo>
                        <a:lnTo>
                          <a:pt x="239" y="67"/>
                        </a:lnTo>
                        <a:lnTo>
                          <a:pt x="268" y="48"/>
                        </a:lnTo>
                        <a:lnTo>
                          <a:pt x="299" y="32"/>
                        </a:lnTo>
                        <a:lnTo>
                          <a:pt x="333" y="19"/>
                        </a:lnTo>
                        <a:lnTo>
                          <a:pt x="375" y="8"/>
                        </a:lnTo>
                        <a:lnTo>
                          <a:pt x="419" y="3"/>
                        </a:lnTo>
                        <a:lnTo>
                          <a:pt x="464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25" name="Freeform 18">
                    <a:extLst>
                      <a:ext uri="{FF2B5EF4-FFF2-40B4-BE49-F238E27FC236}">
                        <a16:creationId xmlns:a16="http://schemas.microsoft.com/office/drawing/2014/main" id="{256E724C-9084-439B-86BE-5E96A208804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41" y="2035"/>
                    <a:ext cx="326" cy="435"/>
                  </a:xfrm>
                  <a:custGeom>
                    <a:avLst/>
                    <a:gdLst>
                      <a:gd name="T0" fmla="*/ 554 w 978"/>
                      <a:gd name="T1" fmla="*/ 4 h 1303"/>
                      <a:gd name="T2" fmla="*/ 632 w 978"/>
                      <a:gd name="T3" fmla="*/ 23 h 1303"/>
                      <a:gd name="T4" fmla="*/ 695 w 978"/>
                      <a:gd name="T5" fmla="*/ 52 h 1303"/>
                      <a:gd name="T6" fmla="*/ 749 w 978"/>
                      <a:gd name="T7" fmla="*/ 88 h 1303"/>
                      <a:gd name="T8" fmla="*/ 784 w 978"/>
                      <a:gd name="T9" fmla="*/ 123 h 1303"/>
                      <a:gd name="T10" fmla="*/ 804 w 978"/>
                      <a:gd name="T11" fmla="*/ 149 h 1303"/>
                      <a:gd name="T12" fmla="*/ 810 w 978"/>
                      <a:gd name="T13" fmla="*/ 159 h 1303"/>
                      <a:gd name="T14" fmla="*/ 815 w 978"/>
                      <a:gd name="T15" fmla="*/ 160 h 1303"/>
                      <a:gd name="T16" fmla="*/ 830 w 978"/>
                      <a:gd name="T17" fmla="*/ 164 h 1303"/>
                      <a:gd name="T18" fmla="*/ 850 w 978"/>
                      <a:gd name="T19" fmla="*/ 172 h 1303"/>
                      <a:gd name="T20" fmla="*/ 874 w 978"/>
                      <a:gd name="T21" fmla="*/ 188 h 1303"/>
                      <a:gd name="T22" fmla="*/ 897 w 978"/>
                      <a:gd name="T23" fmla="*/ 214 h 1303"/>
                      <a:gd name="T24" fmla="*/ 919 w 978"/>
                      <a:gd name="T25" fmla="*/ 252 h 1303"/>
                      <a:gd name="T26" fmla="*/ 938 w 978"/>
                      <a:gd name="T27" fmla="*/ 302 h 1303"/>
                      <a:gd name="T28" fmla="*/ 948 w 978"/>
                      <a:gd name="T29" fmla="*/ 369 h 1303"/>
                      <a:gd name="T30" fmla="*/ 948 w 978"/>
                      <a:gd name="T31" fmla="*/ 455 h 1303"/>
                      <a:gd name="T32" fmla="*/ 937 w 978"/>
                      <a:gd name="T33" fmla="*/ 560 h 1303"/>
                      <a:gd name="T34" fmla="*/ 919 w 978"/>
                      <a:gd name="T35" fmla="*/ 622 h 1303"/>
                      <a:gd name="T36" fmla="*/ 939 w 978"/>
                      <a:gd name="T37" fmla="*/ 623 h 1303"/>
                      <a:gd name="T38" fmla="*/ 956 w 978"/>
                      <a:gd name="T39" fmla="*/ 630 h 1303"/>
                      <a:gd name="T40" fmla="*/ 970 w 978"/>
                      <a:gd name="T41" fmla="*/ 649 h 1303"/>
                      <a:gd name="T42" fmla="*/ 978 w 978"/>
                      <a:gd name="T43" fmla="*/ 679 h 1303"/>
                      <a:gd name="T44" fmla="*/ 975 w 978"/>
                      <a:gd name="T45" fmla="*/ 726 h 1303"/>
                      <a:gd name="T46" fmla="*/ 960 w 978"/>
                      <a:gd name="T47" fmla="*/ 790 h 1303"/>
                      <a:gd name="T48" fmla="*/ 934 w 978"/>
                      <a:gd name="T49" fmla="*/ 866 h 1303"/>
                      <a:gd name="T50" fmla="*/ 911 w 978"/>
                      <a:gd name="T51" fmla="*/ 909 h 1303"/>
                      <a:gd name="T52" fmla="*/ 888 w 978"/>
                      <a:gd name="T53" fmla="*/ 929 h 1303"/>
                      <a:gd name="T54" fmla="*/ 871 w 978"/>
                      <a:gd name="T55" fmla="*/ 967 h 1303"/>
                      <a:gd name="T56" fmla="*/ 844 w 978"/>
                      <a:gd name="T57" fmla="*/ 1043 h 1303"/>
                      <a:gd name="T58" fmla="*/ 802 w 978"/>
                      <a:gd name="T59" fmla="*/ 1117 h 1303"/>
                      <a:gd name="T60" fmla="*/ 746 w 978"/>
                      <a:gd name="T61" fmla="*/ 1185 h 1303"/>
                      <a:gd name="T62" fmla="*/ 676 w 978"/>
                      <a:gd name="T63" fmla="*/ 1243 h 1303"/>
                      <a:gd name="T64" fmla="*/ 593 w 978"/>
                      <a:gd name="T65" fmla="*/ 1284 h 1303"/>
                      <a:gd name="T66" fmla="*/ 510 w 978"/>
                      <a:gd name="T67" fmla="*/ 1303 h 1303"/>
                      <a:gd name="T68" fmla="*/ 424 w 978"/>
                      <a:gd name="T69" fmla="*/ 1296 h 1303"/>
                      <a:gd name="T70" fmla="*/ 340 w 978"/>
                      <a:gd name="T71" fmla="*/ 1267 h 1303"/>
                      <a:gd name="T72" fmla="*/ 264 w 978"/>
                      <a:gd name="T73" fmla="*/ 1216 h 1303"/>
                      <a:gd name="T74" fmla="*/ 201 w 978"/>
                      <a:gd name="T75" fmla="*/ 1153 h 1303"/>
                      <a:gd name="T76" fmla="*/ 152 w 978"/>
                      <a:gd name="T77" fmla="*/ 1081 h 1303"/>
                      <a:gd name="T78" fmla="*/ 118 w 978"/>
                      <a:gd name="T79" fmla="*/ 1006 h 1303"/>
                      <a:gd name="T80" fmla="*/ 99 w 978"/>
                      <a:gd name="T81" fmla="*/ 931 h 1303"/>
                      <a:gd name="T82" fmla="*/ 82 w 978"/>
                      <a:gd name="T83" fmla="*/ 924 h 1303"/>
                      <a:gd name="T84" fmla="*/ 62 w 978"/>
                      <a:gd name="T85" fmla="*/ 902 h 1303"/>
                      <a:gd name="T86" fmla="*/ 40 w 978"/>
                      <a:gd name="T87" fmla="*/ 857 h 1303"/>
                      <a:gd name="T88" fmla="*/ 17 w 978"/>
                      <a:gd name="T89" fmla="*/ 789 h 1303"/>
                      <a:gd name="T90" fmla="*/ 3 w 978"/>
                      <a:gd name="T91" fmla="*/ 725 h 1303"/>
                      <a:gd name="T92" fmla="*/ 0 w 978"/>
                      <a:gd name="T93" fmla="*/ 677 h 1303"/>
                      <a:gd name="T94" fmla="*/ 7 w 978"/>
                      <a:gd name="T95" fmla="*/ 648 h 1303"/>
                      <a:gd name="T96" fmla="*/ 21 w 978"/>
                      <a:gd name="T97" fmla="*/ 629 h 1303"/>
                      <a:gd name="T98" fmla="*/ 38 w 978"/>
                      <a:gd name="T99" fmla="*/ 622 h 1303"/>
                      <a:gd name="T100" fmla="*/ 58 w 978"/>
                      <a:gd name="T101" fmla="*/ 621 h 1303"/>
                      <a:gd name="T102" fmla="*/ 41 w 978"/>
                      <a:gd name="T103" fmla="*/ 559 h 1303"/>
                      <a:gd name="T104" fmla="*/ 30 w 978"/>
                      <a:gd name="T105" fmla="*/ 457 h 1303"/>
                      <a:gd name="T106" fmla="*/ 41 w 978"/>
                      <a:gd name="T107" fmla="*/ 362 h 1303"/>
                      <a:gd name="T108" fmla="*/ 68 w 978"/>
                      <a:gd name="T109" fmla="*/ 284 h 1303"/>
                      <a:gd name="T110" fmla="*/ 108 w 978"/>
                      <a:gd name="T111" fmla="*/ 217 h 1303"/>
                      <a:gd name="T112" fmla="*/ 156 w 978"/>
                      <a:gd name="T113" fmla="*/ 160 h 1303"/>
                      <a:gd name="T114" fmla="*/ 225 w 978"/>
                      <a:gd name="T115" fmla="*/ 99 h 1303"/>
                      <a:gd name="T116" fmla="*/ 295 w 978"/>
                      <a:gd name="T117" fmla="*/ 52 h 1303"/>
                      <a:gd name="T118" fmla="*/ 365 w 978"/>
                      <a:gd name="T119" fmla="*/ 20 h 1303"/>
                      <a:gd name="T120" fmla="*/ 427 w 978"/>
                      <a:gd name="T121" fmla="*/ 5 h 1303"/>
                      <a:gd name="T122" fmla="*/ 509 w 978"/>
                      <a:gd name="T123" fmla="*/ 0 h 130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</a:cxnLst>
                    <a:rect l="0" t="0" r="r" b="b"/>
                    <a:pathLst>
                      <a:path w="978" h="1303">
                        <a:moveTo>
                          <a:pt x="509" y="0"/>
                        </a:moveTo>
                        <a:lnTo>
                          <a:pt x="554" y="4"/>
                        </a:lnTo>
                        <a:lnTo>
                          <a:pt x="595" y="11"/>
                        </a:lnTo>
                        <a:lnTo>
                          <a:pt x="632" y="23"/>
                        </a:lnTo>
                        <a:lnTo>
                          <a:pt x="666" y="36"/>
                        </a:lnTo>
                        <a:lnTo>
                          <a:pt x="695" y="52"/>
                        </a:lnTo>
                        <a:lnTo>
                          <a:pt x="724" y="70"/>
                        </a:lnTo>
                        <a:lnTo>
                          <a:pt x="749" y="88"/>
                        </a:lnTo>
                        <a:lnTo>
                          <a:pt x="768" y="106"/>
                        </a:lnTo>
                        <a:lnTo>
                          <a:pt x="784" y="123"/>
                        </a:lnTo>
                        <a:lnTo>
                          <a:pt x="796" y="136"/>
                        </a:lnTo>
                        <a:lnTo>
                          <a:pt x="804" y="149"/>
                        </a:lnTo>
                        <a:lnTo>
                          <a:pt x="809" y="156"/>
                        </a:lnTo>
                        <a:lnTo>
                          <a:pt x="810" y="159"/>
                        </a:lnTo>
                        <a:lnTo>
                          <a:pt x="812" y="159"/>
                        </a:lnTo>
                        <a:lnTo>
                          <a:pt x="815" y="160"/>
                        </a:lnTo>
                        <a:lnTo>
                          <a:pt x="822" y="161"/>
                        </a:lnTo>
                        <a:lnTo>
                          <a:pt x="830" y="164"/>
                        </a:lnTo>
                        <a:lnTo>
                          <a:pt x="839" y="167"/>
                        </a:lnTo>
                        <a:lnTo>
                          <a:pt x="850" y="172"/>
                        </a:lnTo>
                        <a:lnTo>
                          <a:pt x="861" y="180"/>
                        </a:lnTo>
                        <a:lnTo>
                          <a:pt x="874" y="188"/>
                        </a:lnTo>
                        <a:lnTo>
                          <a:pt x="886" y="200"/>
                        </a:lnTo>
                        <a:lnTo>
                          <a:pt x="897" y="214"/>
                        </a:lnTo>
                        <a:lnTo>
                          <a:pt x="909" y="232"/>
                        </a:lnTo>
                        <a:lnTo>
                          <a:pt x="919" y="252"/>
                        </a:lnTo>
                        <a:lnTo>
                          <a:pt x="929" y="275"/>
                        </a:lnTo>
                        <a:lnTo>
                          <a:pt x="938" y="302"/>
                        </a:lnTo>
                        <a:lnTo>
                          <a:pt x="944" y="333"/>
                        </a:lnTo>
                        <a:lnTo>
                          <a:pt x="948" y="369"/>
                        </a:lnTo>
                        <a:lnTo>
                          <a:pt x="949" y="410"/>
                        </a:lnTo>
                        <a:lnTo>
                          <a:pt x="948" y="455"/>
                        </a:lnTo>
                        <a:lnTo>
                          <a:pt x="944" y="504"/>
                        </a:lnTo>
                        <a:lnTo>
                          <a:pt x="937" y="560"/>
                        </a:lnTo>
                        <a:lnTo>
                          <a:pt x="929" y="591"/>
                        </a:lnTo>
                        <a:lnTo>
                          <a:pt x="919" y="622"/>
                        </a:lnTo>
                        <a:lnTo>
                          <a:pt x="929" y="622"/>
                        </a:lnTo>
                        <a:lnTo>
                          <a:pt x="939" y="623"/>
                        </a:lnTo>
                        <a:lnTo>
                          <a:pt x="948" y="625"/>
                        </a:lnTo>
                        <a:lnTo>
                          <a:pt x="956" y="630"/>
                        </a:lnTo>
                        <a:lnTo>
                          <a:pt x="964" y="638"/>
                        </a:lnTo>
                        <a:lnTo>
                          <a:pt x="970" y="649"/>
                        </a:lnTo>
                        <a:lnTo>
                          <a:pt x="975" y="663"/>
                        </a:lnTo>
                        <a:lnTo>
                          <a:pt x="978" y="679"/>
                        </a:lnTo>
                        <a:lnTo>
                          <a:pt x="978" y="700"/>
                        </a:lnTo>
                        <a:lnTo>
                          <a:pt x="975" y="726"/>
                        </a:lnTo>
                        <a:lnTo>
                          <a:pt x="969" y="755"/>
                        </a:lnTo>
                        <a:lnTo>
                          <a:pt x="960" y="790"/>
                        </a:lnTo>
                        <a:lnTo>
                          <a:pt x="948" y="832"/>
                        </a:lnTo>
                        <a:lnTo>
                          <a:pt x="934" y="866"/>
                        </a:lnTo>
                        <a:lnTo>
                          <a:pt x="922" y="890"/>
                        </a:lnTo>
                        <a:lnTo>
                          <a:pt x="911" y="909"/>
                        </a:lnTo>
                        <a:lnTo>
                          <a:pt x="900" y="921"/>
                        </a:lnTo>
                        <a:lnTo>
                          <a:pt x="888" y="929"/>
                        </a:lnTo>
                        <a:lnTo>
                          <a:pt x="879" y="931"/>
                        </a:lnTo>
                        <a:lnTo>
                          <a:pt x="871" y="967"/>
                        </a:lnTo>
                        <a:lnTo>
                          <a:pt x="860" y="1004"/>
                        </a:lnTo>
                        <a:lnTo>
                          <a:pt x="844" y="1043"/>
                        </a:lnTo>
                        <a:lnTo>
                          <a:pt x="825" y="1080"/>
                        </a:lnTo>
                        <a:lnTo>
                          <a:pt x="802" y="1117"/>
                        </a:lnTo>
                        <a:lnTo>
                          <a:pt x="776" y="1152"/>
                        </a:lnTo>
                        <a:lnTo>
                          <a:pt x="746" y="1185"/>
                        </a:lnTo>
                        <a:lnTo>
                          <a:pt x="713" y="1216"/>
                        </a:lnTo>
                        <a:lnTo>
                          <a:pt x="676" y="1243"/>
                        </a:lnTo>
                        <a:lnTo>
                          <a:pt x="636" y="1266"/>
                        </a:lnTo>
                        <a:lnTo>
                          <a:pt x="593" y="1284"/>
                        </a:lnTo>
                        <a:lnTo>
                          <a:pt x="552" y="1296"/>
                        </a:lnTo>
                        <a:lnTo>
                          <a:pt x="510" y="1303"/>
                        </a:lnTo>
                        <a:lnTo>
                          <a:pt x="468" y="1303"/>
                        </a:lnTo>
                        <a:lnTo>
                          <a:pt x="424" y="1296"/>
                        </a:lnTo>
                        <a:lnTo>
                          <a:pt x="384" y="1285"/>
                        </a:lnTo>
                        <a:lnTo>
                          <a:pt x="340" y="1267"/>
                        </a:lnTo>
                        <a:lnTo>
                          <a:pt x="301" y="1243"/>
                        </a:lnTo>
                        <a:lnTo>
                          <a:pt x="264" y="1216"/>
                        </a:lnTo>
                        <a:lnTo>
                          <a:pt x="230" y="1186"/>
                        </a:lnTo>
                        <a:lnTo>
                          <a:pt x="201" y="1153"/>
                        </a:lnTo>
                        <a:lnTo>
                          <a:pt x="175" y="1117"/>
                        </a:lnTo>
                        <a:lnTo>
                          <a:pt x="152" y="1081"/>
                        </a:lnTo>
                        <a:lnTo>
                          <a:pt x="132" y="1043"/>
                        </a:lnTo>
                        <a:lnTo>
                          <a:pt x="118" y="1006"/>
                        </a:lnTo>
                        <a:lnTo>
                          <a:pt x="106" y="968"/>
                        </a:lnTo>
                        <a:lnTo>
                          <a:pt x="99" y="931"/>
                        </a:lnTo>
                        <a:lnTo>
                          <a:pt x="90" y="930"/>
                        </a:lnTo>
                        <a:lnTo>
                          <a:pt x="82" y="924"/>
                        </a:lnTo>
                        <a:lnTo>
                          <a:pt x="72" y="915"/>
                        </a:lnTo>
                        <a:lnTo>
                          <a:pt x="62" y="902"/>
                        </a:lnTo>
                        <a:lnTo>
                          <a:pt x="51" y="882"/>
                        </a:lnTo>
                        <a:lnTo>
                          <a:pt x="40" y="857"/>
                        </a:lnTo>
                        <a:lnTo>
                          <a:pt x="29" y="827"/>
                        </a:lnTo>
                        <a:lnTo>
                          <a:pt x="17" y="789"/>
                        </a:lnTo>
                        <a:lnTo>
                          <a:pt x="9" y="754"/>
                        </a:lnTo>
                        <a:lnTo>
                          <a:pt x="3" y="725"/>
                        </a:lnTo>
                        <a:lnTo>
                          <a:pt x="0" y="699"/>
                        </a:lnTo>
                        <a:lnTo>
                          <a:pt x="0" y="677"/>
                        </a:lnTo>
                        <a:lnTo>
                          <a:pt x="3" y="661"/>
                        </a:lnTo>
                        <a:lnTo>
                          <a:pt x="7" y="648"/>
                        </a:lnTo>
                        <a:lnTo>
                          <a:pt x="14" y="637"/>
                        </a:lnTo>
                        <a:lnTo>
                          <a:pt x="21" y="629"/>
                        </a:lnTo>
                        <a:lnTo>
                          <a:pt x="30" y="624"/>
                        </a:lnTo>
                        <a:lnTo>
                          <a:pt x="38" y="622"/>
                        </a:lnTo>
                        <a:lnTo>
                          <a:pt x="48" y="621"/>
                        </a:lnTo>
                        <a:lnTo>
                          <a:pt x="58" y="621"/>
                        </a:lnTo>
                        <a:lnTo>
                          <a:pt x="48" y="590"/>
                        </a:lnTo>
                        <a:lnTo>
                          <a:pt x="41" y="559"/>
                        </a:lnTo>
                        <a:lnTo>
                          <a:pt x="33" y="508"/>
                        </a:lnTo>
                        <a:lnTo>
                          <a:pt x="30" y="457"/>
                        </a:lnTo>
                        <a:lnTo>
                          <a:pt x="32" y="409"/>
                        </a:lnTo>
                        <a:lnTo>
                          <a:pt x="41" y="362"/>
                        </a:lnTo>
                        <a:lnTo>
                          <a:pt x="52" y="322"/>
                        </a:lnTo>
                        <a:lnTo>
                          <a:pt x="68" y="284"/>
                        </a:lnTo>
                        <a:lnTo>
                          <a:pt x="87" y="249"/>
                        </a:lnTo>
                        <a:lnTo>
                          <a:pt x="108" y="217"/>
                        </a:lnTo>
                        <a:lnTo>
                          <a:pt x="131" y="187"/>
                        </a:lnTo>
                        <a:lnTo>
                          <a:pt x="156" y="160"/>
                        </a:lnTo>
                        <a:lnTo>
                          <a:pt x="189" y="128"/>
                        </a:lnTo>
                        <a:lnTo>
                          <a:pt x="225" y="99"/>
                        </a:lnTo>
                        <a:lnTo>
                          <a:pt x="262" y="73"/>
                        </a:lnTo>
                        <a:lnTo>
                          <a:pt x="295" y="52"/>
                        </a:lnTo>
                        <a:lnTo>
                          <a:pt x="329" y="34"/>
                        </a:lnTo>
                        <a:lnTo>
                          <a:pt x="365" y="20"/>
                        </a:lnTo>
                        <a:lnTo>
                          <a:pt x="396" y="11"/>
                        </a:lnTo>
                        <a:lnTo>
                          <a:pt x="427" y="5"/>
                        </a:lnTo>
                        <a:lnTo>
                          <a:pt x="459" y="2"/>
                        </a:lnTo>
                        <a:lnTo>
                          <a:pt x="509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34" name="Freeform 19">
                    <a:extLst>
                      <a:ext uri="{FF2B5EF4-FFF2-40B4-BE49-F238E27FC236}">
                        <a16:creationId xmlns:a16="http://schemas.microsoft.com/office/drawing/2014/main" id="{6DFD2617-7A3A-411C-99CC-7C589EE8BE1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851" y="2357"/>
                    <a:ext cx="534" cy="288"/>
                  </a:xfrm>
                  <a:custGeom>
                    <a:avLst/>
                    <a:gdLst>
                      <a:gd name="T0" fmla="*/ 620 w 1602"/>
                      <a:gd name="T1" fmla="*/ 505 h 863"/>
                      <a:gd name="T2" fmla="*/ 713 w 1602"/>
                      <a:gd name="T3" fmla="*/ 370 h 863"/>
                      <a:gd name="T4" fmla="*/ 658 w 1602"/>
                      <a:gd name="T5" fmla="*/ 277 h 863"/>
                      <a:gd name="T6" fmla="*/ 643 w 1602"/>
                      <a:gd name="T7" fmla="*/ 211 h 863"/>
                      <a:gd name="T8" fmla="*/ 657 w 1602"/>
                      <a:gd name="T9" fmla="*/ 169 h 863"/>
                      <a:gd name="T10" fmla="*/ 688 w 1602"/>
                      <a:gd name="T11" fmla="*/ 145 h 863"/>
                      <a:gd name="T12" fmla="*/ 723 w 1602"/>
                      <a:gd name="T13" fmla="*/ 133 h 863"/>
                      <a:gd name="T14" fmla="*/ 750 w 1602"/>
                      <a:gd name="T15" fmla="*/ 130 h 863"/>
                      <a:gd name="T16" fmla="*/ 762 w 1602"/>
                      <a:gd name="T17" fmla="*/ 130 h 863"/>
                      <a:gd name="T18" fmla="*/ 786 w 1602"/>
                      <a:gd name="T19" fmla="*/ 132 h 863"/>
                      <a:gd name="T20" fmla="*/ 819 w 1602"/>
                      <a:gd name="T21" fmla="*/ 140 h 863"/>
                      <a:gd name="T22" fmla="*/ 853 w 1602"/>
                      <a:gd name="T23" fmla="*/ 159 h 863"/>
                      <a:gd name="T24" fmla="*/ 872 w 1602"/>
                      <a:gd name="T25" fmla="*/ 195 h 863"/>
                      <a:gd name="T26" fmla="*/ 869 w 1602"/>
                      <a:gd name="T27" fmla="*/ 252 h 863"/>
                      <a:gd name="T28" fmla="*/ 829 w 1602"/>
                      <a:gd name="T29" fmla="*/ 335 h 863"/>
                      <a:gd name="T30" fmla="*/ 898 w 1602"/>
                      <a:gd name="T31" fmla="*/ 504 h 863"/>
                      <a:gd name="T32" fmla="*/ 1058 w 1602"/>
                      <a:gd name="T33" fmla="*/ 0 h 863"/>
                      <a:gd name="T34" fmla="*/ 1080 w 1602"/>
                      <a:gd name="T35" fmla="*/ 15 h 863"/>
                      <a:gd name="T36" fmla="*/ 1142 w 1602"/>
                      <a:gd name="T37" fmla="*/ 52 h 863"/>
                      <a:gd name="T38" fmla="*/ 1235 w 1602"/>
                      <a:gd name="T39" fmla="*/ 100 h 863"/>
                      <a:gd name="T40" fmla="*/ 1352 w 1602"/>
                      <a:gd name="T41" fmla="*/ 148 h 863"/>
                      <a:gd name="T42" fmla="*/ 1472 w 1602"/>
                      <a:gd name="T43" fmla="*/ 185 h 863"/>
                      <a:gd name="T44" fmla="*/ 1542 w 1602"/>
                      <a:gd name="T45" fmla="*/ 239 h 863"/>
                      <a:gd name="T46" fmla="*/ 1581 w 1602"/>
                      <a:gd name="T47" fmla="*/ 312 h 863"/>
                      <a:gd name="T48" fmla="*/ 1599 w 1602"/>
                      <a:gd name="T49" fmla="*/ 392 h 863"/>
                      <a:gd name="T50" fmla="*/ 1602 w 1602"/>
                      <a:gd name="T51" fmla="*/ 466 h 863"/>
                      <a:gd name="T52" fmla="*/ 1600 w 1602"/>
                      <a:gd name="T53" fmla="*/ 504 h 863"/>
                      <a:gd name="T54" fmla="*/ 1595 w 1602"/>
                      <a:gd name="T55" fmla="*/ 568 h 863"/>
                      <a:gd name="T56" fmla="*/ 1586 w 1602"/>
                      <a:gd name="T57" fmla="*/ 642 h 863"/>
                      <a:gd name="T58" fmla="*/ 1571 w 1602"/>
                      <a:gd name="T59" fmla="*/ 669 h 863"/>
                      <a:gd name="T60" fmla="*/ 1514 w 1602"/>
                      <a:gd name="T61" fmla="*/ 700 h 863"/>
                      <a:gd name="T62" fmla="*/ 1409 w 1602"/>
                      <a:gd name="T63" fmla="*/ 746 h 863"/>
                      <a:gd name="T64" fmla="*/ 1261 w 1602"/>
                      <a:gd name="T65" fmla="*/ 796 h 863"/>
                      <a:gd name="T66" fmla="*/ 1071 w 1602"/>
                      <a:gd name="T67" fmla="*/ 838 h 863"/>
                      <a:gd name="T68" fmla="*/ 844 w 1602"/>
                      <a:gd name="T69" fmla="*/ 861 h 863"/>
                      <a:gd name="T70" fmla="*/ 600 w 1602"/>
                      <a:gd name="T71" fmla="*/ 856 h 863"/>
                      <a:gd name="T72" fmla="*/ 603 w 1602"/>
                      <a:gd name="T73" fmla="*/ 825 h 863"/>
                      <a:gd name="T74" fmla="*/ 594 w 1602"/>
                      <a:gd name="T75" fmla="*/ 656 h 863"/>
                      <a:gd name="T76" fmla="*/ 546 w 1602"/>
                      <a:gd name="T77" fmla="*/ 520 h 863"/>
                      <a:gd name="T78" fmla="*/ 460 w 1602"/>
                      <a:gd name="T79" fmla="*/ 419 h 863"/>
                      <a:gd name="T80" fmla="*/ 340 w 1602"/>
                      <a:gd name="T81" fmla="*/ 362 h 863"/>
                      <a:gd name="T82" fmla="*/ 184 w 1602"/>
                      <a:gd name="T83" fmla="*/ 309 h 863"/>
                      <a:gd name="T84" fmla="*/ 59 w 1602"/>
                      <a:gd name="T85" fmla="*/ 249 h 863"/>
                      <a:gd name="T86" fmla="*/ 22 w 1602"/>
                      <a:gd name="T87" fmla="*/ 198 h 863"/>
                      <a:gd name="T88" fmla="*/ 123 w 1602"/>
                      <a:gd name="T89" fmla="*/ 162 h 863"/>
                      <a:gd name="T90" fmla="*/ 246 w 1602"/>
                      <a:gd name="T91" fmla="*/ 116 h 863"/>
                      <a:gd name="T92" fmla="*/ 349 w 1602"/>
                      <a:gd name="T93" fmla="*/ 68 h 863"/>
                      <a:gd name="T94" fmla="*/ 422 w 1602"/>
                      <a:gd name="T95" fmla="*/ 26 h 863"/>
                      <a:gd name="T96" fmla="*/ 458 w 1602"/>
                      <a:gd name="T97" fmla="*/ 2 h 8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1602" h="863">
                        <a:moveTo>
                          <a:pt x="460" y="0"/>
                        </a:moveTo>
                        <a:lnTo>
                          <a:pt x="595" y="424"/>
                        </a:lnTo>
                        <a:lnTo>
                          <a:pt x="620" y="505"/>
                        </a:lnTo>
                        <a:lnTo>
                          <a:pt x="620" y="504"/>
                        </a:lnTo>
                        <a:lnTo>
                          <a:pt x="642" y="572"/>
                        </a:lnTo>
                        <a:lnTo>
                          <a:pt x="713" y="370"/>
                        </a:lnTo>
                        <a:lnTo>
                          <a:pt x="689" y="335"/>
                        </a:lnTo>
                        <a:lnTo>
                          <a:pt x="671" y="304"/>
                        </a:lnTo>
                        <a:lnTo>
                          <a:pt x="658" y="277"/>
                        </a:lnTo>
                        <a:lnTo>
                          <a:pt x="650" y="252"/>
                        </a:lnTo>
                        <a:lnTo>
                          <a:pt x="645" y="230"/>
                        </a:lnTo>
                        <a:lnTo>
                          <a:pt x="643" y="211"/>
                        </a:lnTo>
                        <a:lnTo>
                          <a:pt x="646" y="195"/>
                        </a:lnTo>
                        <a:lnTo>
                          <a:pt x="650" y="180"/>
                        </a:lnTo>
                        <a:lnTo>
                          <a:pt x="657" y="169"/>
                        </a:lnTo>
                        <a:lnTo>
                          <a:pt x="666" y="159"/>
                        </a:lnTo>
                        <a:lnTo>
                          <a:pt x="677" y="151"/>
                        </a:lnTo>
                        <a:lnTo>
                          <a:pt x="688" y="145"/>
                        </a:lnTo>
                        <a:lnTo>
                          <a:pt x="699" y="140"/>
                        </a:lnTo>
                        <a:lnTo>
                          <a:pt x="711" y="136"/>
                        </a:lnTo>
                        <a:lnTo>
                          <a:pt x="723" y="133"/>
                        </a:lnTo>
                        <a:lnTo>
                          <a:pt x="732" y="132"/>
                        </a:lnTo>
                        <a:lnTo>
                          <a:pt x="742" y="131"/>
                        </a:lnTo>
                        <a:lnTo>
                          <a:pt x="750" y="130"/>
                        </a:lnTo>
                        <a:lnTo>
                          <a:pt x="756" y="130"/>
                        </a:lnTo>
                        <a:lnTo>
                          <a:pt x="758" y="130"/>
                        </a:lnTo>
                        <a:lnTo>
                          <a:pt x="762" y="130"/>
                        </a:lnTo>
                        <a:lnTo>
                          <a:pt x="768" y="130"/>
                        </a:lnTo>
                        <a:lnTo>
                          <a:pt x="776" y="131"/>
                        </a:lnTo>
                        <a:lnTo>
                          <a:pt x="786" y="132"/>
                        </a:lnTo>
                        <a:lnTo>
                          <a:pt x="796" y="133"/>
                        </a:lnTo>
                        <a:lnTo>
                          <a:pt x="807" y="136"/>
                        </a:lnTo>
                        <a:lnTo>
                          <a:pt x="819" y="140"/>
                        </a:lnTo>
                        <a:lnTo>
                          <a:pt x="830" y="145"/>
                        </a:lnTo>
                        <a:lnTo>
                          <a:pt x="841" y="151"/>
                        </a:lnTo>
                        <a:lnTo>
                          <a:pt x="853" y="159"/>
                        </a:lnTo>
                        <a:lnTo>
                          <a:pt x="861" y="169"/>
                        </a:lnTo>
                        <a:lnTo>
                          <a:pt x="867" y="180"/>
                        </a:lnTo>
                        <a:lnTo>
                          <a:pt x="872" y="195"/>
                        </a:lnTo>
                        <a:lnTo>
                          <a:pt x="875" y="211"/>
                        </a:lnTo>
                        <a:lnTo>
                          <a:pt x="874" y="230"/>
                        </a:lnTo>
                        <a:lnTo>
                          <a:pt x="869" y="252"/>
                        </a:lnTo>
                        <a:lnTo>
                          <a:pt x="860" y="277"/>
                        </a:lnTo>
                        <a:lnTo>
                          <a:pt x="848" y="304"/>
                        </a:lnTo>
                        <a:lnTo>
                          <a:pt x="829" y="335"/>
                        </a:lnTo>
                        <a:lnTo>
                          <a:pt x="805" y="370"/>
                        </a:lnTo>
                        <a:lnTo>
                          <a:pt x="876" y="572"/>
                        </a:lnTo>
                        <a:lnTo>
                          <a:pt x="898" y="504"/>
                        </a:lnTo>
                        <a:lnTo>
                          <a:pt x="898" y="505"/>
                        </a:lnTo>
                        <a:lnTo>
                          <a:pt x="923" y="424"/>
                        </a:lnTo>
                        <a:lnTo>
                          <a:pt x="1058" y="0"/>
                        </a:lnTo>
                        <a:lnTo>
                          <a:pt x="1060" y="2"/>
                        </a:lnTo>
                        <a:lnTo>
                          <a:pt x="1068" y="7"/>
                        </a:lnTo>
                        <a:lnTo>
                          <a:pt x="1080" y="15"/>
                        </a:lnTo>
                        <a:lnTo>
                          <a:pt x="1096" y="26"/>
                        </a:lnTo>
                        <a:lnTo>
                          <a:pt x="1117" y="38"/>
                        </a:lnTo>
                        <a:lnTo>
                          <a:pt x="1142" y="52"/>
                        </a:lnTo>
                        <a:lnTo>
                          <a:pt x="1169" y="68"/>
                        </a:lnTo>
                        <a:lnTo>
                          <a:pt x="1201" y="84"/>
                        </a:lnTo>
                        <a:lnTo>
                          <a:pt x="1235" y="100"/>
                        </a:lnTo>
                        <a:lnTo>
                          <a:pt x="1272" y="116"/>
                        </a:lnTo>
                        <a:lnTo>
                          <a:pt x="1312" y="133"/>
                        </a:lnTo>
                        <a:lnTo>
                          <a:pt x="1352" y="148"/>
                        </a:lnTo>
                        <a:lnTo>
                          <a:pt x="1396" y="162"/>
                        </a:lnTo>
                        <a:lnTo>
                          <a:pt x="1440" y="175"/>
                        </a:lnTo>
                        <a:lnTo>
                          <a:pt x="1472" y="185"/>
                        </a:lnTo>
                        <a:lnTo>
                          <a:pt x="1500" y="200"/>
                        </a:lnTo>
                        <a:lnTo>
                          <a:pt x="1523" y="218"/>
                        </a:lnTo>
                        <a:lnTo>
                          <a:pt x="1542" y="239"/>
                        </a:lnTo>
                        <a:lnTo>
                          <a:pt x="1558" y="262"/>
                        </a:lnTo>
                        <a:lnTo>
                          <a:pt x="1571" y="286"/>
                        </a:lnTo>
                        <a:lnTo>
                          <a:pt x="1581" y="312"/>
                        </a:lnTo>
                        <a:lnTo>
                          <a:pt x="1590" y="339"/>
                        </a:lnTo>
                        <a:lnTo>
                          <a:pt x="1595" y="366"/>
                        </a:lnTo>
                        <a:lnTo>
                          <a:pt x="1599" y="392"/>
                        </a:lnTo>
                        <a:lnTo>
                          <a:pt x="1601" y="418"/>
                        </a:lnTo>
                        <a:lnTo>
                          <a:pt x="1602" y="443"/>
                        </a:lnTo>
                        <a:lnTo>
                          <a:pt x="1602" y="466"/>
                        </a:lnTo>
                        <a:lnTo>
                          <a:pt x="1601" y="487"/>
                        </a:lnTo>
                        <a:lnTo>
                          <a:pt x="1601" y="491"/>
                        </a:lnTo>
                        <a:lnTo>
                          <a:pt x="1600" y="504"/>
                        </a:lnTo>
                        <a:lnTo>
                          <a:pt x="1599" y="521"/>
                        </a:lnTo>
                        <a:lnTo>
                          <a:pt x="1597" y="543"/>
                        </a:lnTo>
                        <a:lnTo>
                          <a:pt x="1595" y="568"/>
                        </a:lnTo>
                        <a:lnTo>
                          <a:pt x="1592" y="594"/>
                        </a:lnTo>
                        <a:lnTo>
                          <a:pt x="1589" y="619"/>
                        </a:lnTo>
                        <a:lnTo>
                          <a:pt x="1586" y="642"/>
                        </a:lnTo>
                        <a:lnTo>
                          <a:pt x="1584" y="663"/>
                        </a:lnTo>
                        <a:lnTo>
                          <a:pt x="1580" y="664"/>
                        </a:lnTo>
                        <a:lnTo>
                          <a:pt x="1571" y="669"/>
                        </a:lnTo>
                        <a:lnTo>
                          <a:pt x="1558" y="678"/>
                        </a:lnTo>
                        <a:lnTo>
                          <a:pt x="1539" y="688"/>
                        </a:lnTo>
                        <a:lnTo>
                          <a:pt x="1514" y="700"/>
                        </a:lnTo>
                        <a:lnTo>
                          <a:pt x="1485" y="715"/>
                        </a:lnTo>
                        <a:lnTo>
                          <a:pt x="1449" y="730"/>
                        </a:lnTo>
                        <a:lnTo>
                          <a:pt x="1409" y="746"/>
                        </a:lnTo>
                        <a:lnTo>
                          <a:pt x="1365" y="762"/>
                        </a:lnTo>
                        <a:lnTo>
                          <a:pt x="1315" y="780"/>
                        </a:lnTo>
                        <a:lnTo>
                          <a:pt x="1261" y="796"/>
                        </a:lnTo>
                        <a:lnTo>
                          <a:pt x="1203" y="811"/>
                        </a:lnTo>
                        <a:lnTo>
                          <a:pt x="1140" y="825"/>
                        </a:lnTo>
                        <a:lnTo>
                          <a:pt x="1071" y="838"/>
                        </a:lnTo>
                        <a:lnTo>
                          <a:pt x="1000" y="848"/>
                        </a:lnTo>
                        <a:lnTo>
                          <a:pt x="924" y="856"/>
                        </a:lnTo>
                        <a:lnTo>
                          <a:pt x="844" y="861"/>
                        </a:lnTo>
                        <a:lnTo>
                          <a:pt x="760" y="863"/>
                        </a:lnTo>
                        <a:lnTo>
                          <a:pt x="678" y="861"/>
                        </a:lnTo>
                        <a:lnTo>
                          <a:pt x="600" y="856"/>
                        </a:lnTo>
                        <a:lnTo>
                          <a:pt x="601" y="842"/>
                        </a:lnTo>
                        <a:lnTo>
                          <a:pt x="603" y="832"/>
                        </a:lnTo>
                        <a:lnTo>
                          <a:pt x="603" y="825"/>
                        </a:lnTo>
                        <a:lnTo>
                          <a:pt x="604" y="766"/>
                        </a:lnTo>
                        <a:lnTo>
                          <a:pt x="601" y="709"/>
                        </a:lnTo>
                        <a:lnTo>
                          <a:pt x="594" y="656"/>
                        </a:lnTo>
                        <a:lnTo>
                          <a:pt x="583" y="606"/>
                        </a:lnTo>
                        <a:lnTo>
                          <a:pt x="567" y="561"/>
                        </a:lnTo>
                        <a:lnTo>
                          <a:pt x="546" y="520"/>
                        </a:lnTo>
                        <a:lnTo>
                          <a:pt x="522" y="481"/>
                        </a:lnTo>
                        <a:lnTo>
                          <a:pt x="494" y="448"/>
                        </a:lnTo>
                        <a:lnTo>
                          <a:pt x="460" y="419"/>
                        </a:lnTo>
                        <a:lnTo>
                          <a:pt x="424" y="395"/>
                        </a:lnTo>
                        <a:lnTo>
                          <a:pt x="385" y="376"/>
                        </a:lnTo>
                        <a:lnTo>
                          <a:pt x="340" y="362"/>
                        </a:lnTo>
                        <a:lnTo>
                          <a:pt x="286" y="346"/>
                        </a:lnTo>
                        <a:lnTo>
                          <a:pt x="234" y="328"/>
                        </a:lnTo>
                        <a:lnTo>
                          <a:pt x="184" y="309"/>
                        </a:lnTo>
                        <a:lnTo>
                          <a:pt x="139" y="288"/>
                        </a:lnTo>
                        <a:lnTo>
                          <a:pt x="97" y="268"/>
                        </a:lnTo>
                        <a:lnTo>
                          <a:pt x="59" y="249"/>
                        </a:lnTo>
                        <a:lnTo>
                          <a:pt x="27" y="230"/>
                        </a:lnTo>
                        <a:lnTo>
                          <a:pt x="0" y="214"/>
                        </a:lnTo>
                        <a:lnTo>
                          <a:pt x="22" y="198"/>
                        </a:lnTo>
                        <a:lnTo>
                          <a:pt x="48" y="185"/>
                        </a:lnTo>
                        <a:lnTo>
                          <a:pt x="78" y="175"/>
                        </a:lnTo>
                        <a:lnTo>
                          <a:pt x="123" y="162"/>
                        </a:lnTo>
                        <a:lnTo>
                          <a:pt x="166" y="148"/>
                        </a:lnTo>
                        <a:lnTo>
                          <a:pt x="207" y="133"/>
                        </a:lnTo>
                        <a:lnTo>
                          <a:pt x="246" y="116"/>
                        </a:lnTo>
                        <a:lnTo>
                          <a:pt x="283" y="100"/>
                        </a:lnTo>
                        <a:lnTo>
                          <a:pt x="317" y="84"/>
                        </a:lnTo>
                        <a:lnTo>
                          <a:pt x="349" y="68"/>
                        </a:lnTo>
                        <a:lnTo>
                          <a:pt x="376" y="52"/>
                        </a:lnTo>
                        <a:lnTo>
                          <a:pt x="401" y="38"/>
                        </a:lnTo>
                        <a:lnTo>
                          <a:pt x="422" y="26"/>
                        </a:lnTo>
                        <a:lnTo>
                          <a:pt x="438" y="15"/>
                        </a:lnTo>
                        <a:lnTo>
                          <a:pt x="450" y="7"/>
                        </a:lnTo>
                        <a:lnTo>
                          <a:pt x="458" y="2"/>
                        </a:lnTo>
                        <a:lnTo>
                          <a:pt x="460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35" name="Freeform 21">
                    <a:extLst>
                      <a:ext uri="{FF2B5EF4-FFF2-40B4-BE49-F238E27FC236}">
                        <a16:creationId xmlns:a16="http://schemas.microsoft.com/office/drawing/2014/main" id="{E7452BAA-E089-40A1-8B19-6AD8C5B2732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025" y="2357"/>
                    <a:ext cx="534" cy="288"/>
                  </a:xfrm>
                  <a:custGeom>
                    <a:avLst/>
                    <a:gdLst>
                      <a:gd name="T0" fmla="*/ 703 w 1601"/>
                      <a:gd name="T1" fmla="*/ 505 h 864"/>
                      <a:gd name="T2" fmla="*/ 796 w 1601"/>
                      <a:gd name="T3" fmla="*/ 370 h 864"/>
                      <a:gd name="T4" fmla="*/ 741 w 1601"/>
                      <a:gd name="T5" fmla="*/ 277 h 864"/>
                      <a:gd name="T6" fmla="*/ 726 w 1601"/>
                      <a:gd name="T7" fmla="*/ 211 h 864"/>
                      <a:gd name="T8" fmla="*/ 740 w 1601"/>
                      <a:gd name="T9" fmla="*/ 169 h 864"/>
                      <a:gd name="T10" fmla="*/ 771 w 1601"/>
                      <a:gd name="T11" fmla="*/ 145 h 864"/>
                      <a:gd name="T12" fmla="*/ 805 w 1601"/>
                      <a:gd name="T13" fmla="*/ 133 h 864"/>
                      <a:gd name="T14" fmla="*/ 833 w 1601"/>
                      <a:gd name="T15" fmla="*/ 130 h 864"/>
                      <a:gd name="T16" fmla="*/ 845 w 1601"/>
                      <a:gd name="T17" fmla="*/ 130 h 864"/>
                      <a:gd name="T18" fmla="*/ 869 w 1601"/>
                      <a:gd name="T19" fmla="*/ 132 h 864"/>
                      <a:gd name="T20" fmla="*/ 902 w 1601"/>
                      <a:gd name="T21" fmla="*/ 140 h 864"/>
                      <a:gd name="T22" fmla="*/ 935 w 1601"/>
                      <a:gd name="T23" fmla="*/ 159 h 864"/>
                      <a:gd name="T24" fmla="*/ 955 w 1601"/>
                      <a:gd name="T25" fmla="*/ 195 h 864"/>
                      <a:gd name="T26" fmla="*/ 951 w 1601"/>
                      <a:gd name="T27" fmla="*/ 252 h 864"/>
                      <a:gd name="T28" fmla="*/ 912 w 1601"/>
                      <a:gd name="T29" fmla="*/ 335 h 864"/>
                      <a:gd name="T30" fmla="*/ 981 w 1601"/>
                      <a:gd name="T31" fmla="*/ 504 h 864"/>
                      <a:gd name="T32" fmla="*/ 1141 w 1601"/>
                      <a:gd name="T33" fmla="*/ 0 h 864"/>
                      <a:gd name="T34" fmla="*/ 1163 w 1601"/>
                      <a:gd name="T35" fmla="*/ 15 h 864"/>
                      <a:gd name="T36" fmla="*/ 1225 w 1601"/>
                      <a:gd name="T37" fmla="*/ 52 h 864"/>
                      <a:gd name="T38" fmla="*/ 1318 w 1601"/>
                      <a:gd name="T39" fmla="*/ 100 h 864"/>
                      <a:gd name="T40" fmla="*/ 1435 w 1601"/>
                      <a:gd name="T41" fmla="*/ 148 h 864"/>
                      <a:gd name="T42" fmla="*/ 1553 w 1601"/>
                      <a:gd name="T43" fmla="*/ 184 h 864"/>
                      <a:gd name="T44" fmla="*/ 1574 w 1601"/>
                      <a:gd name="T45" fmla="*/ 230 h 864"/>
                      <a:gd name="T46" fmla="*/ 1461 w 1601"/>
                      <a:gd name="T47" fmla="*/ 288 h 864"/>
                      <a:gd name="T48" fmla="*/ 1314 w 1601"/>
                      <a:gd name="T49" fmla="*/ 346 h 864"/>
                      <a:gd name="T50" fmla="*/ 1177 w 1601"/>
                      <a:gd name="T51" fmla="*/ 395 h 864"/>
                      <a:gd name="T52" fmla="*/ 1080 w 1601"/>
                      <a:gd name="T53" fmla="*/ 481 h 864"/>
                      <a:gd name="T54" fmla="*/ 1020 w 1601"/>
                      <a:gd name="T55" fmla="*/ 608 h 864"/>
                      <a:gd name="T56" fmla="*/ 998 w 1601"/>
                      <a:gd name="T57" fmla="*/ 766 h 864"/>
                      <a:gd name="T58" fmla="*/ 1001 w 1601"/>
                      <a:gd name="T59" fmla="*/ 843 h 864"/>
                      <a:gd name="T60" fmla="*/ 843 w 1601"/>
                      <a:gd name="T61" fmla="*/ 864 h 864"/>
                      <a:gd name="T62" fmla="*/ 603 w 1601"/>
                      <a:gd name="T63" fmla="*/ 849 h 864"/>
                      <a:gd name="T64" fmla="*/ 400 w 1601"/>
                      <a:gd name="T65" fmla="*/ 812 h 864"/>
                      <a:gd name="T66" fmla="*/ 238 w 1601"/>
                      <a:gd name="T67" fmla="*/ 764 h 864"/>
                      <a:gd name="T68" fmla="*/ 119 w 1601"/>
                      <a:gd name="T69" fmla="*/ 715 h 864"/>
                      <a:gd name="T70" fmla="*/ 45 w 1601"/>
                      <a:gd name="T71" fmla="*/ 678 h 864"/>
                      <a:gd name="T72" fmla="*/ 20 w 1601"/>
                      <a:gd name="T73" fmla="*/ 663 h 864"/>
                      <a:gd name="T74" fmla="*/ 11 w 1601"/>
                      <a:gd name="T75" fmla="*/ 594 h 864"/>
                      <a:gd name="T76" fmla="*/ 4 w 1601"/>
                      <a:gd name="T77" fmla="*/ 521 h 864"/>
                      <a:gd name="T78" fmla="*/ 1 w 1601"/>
                      <a:gd name="T79" fmla="*/ 487 h 864"/>
                      <a:gd name="T80" fmla="*/ 1 w 1601"/>
                      <a:gd name="T81" fmla="*/ 419 h 864"/>
                      <a:gd name="T82" fmla="*/ 12 w 1601"/>
                      <a:gd name="T83" fmla="*/ 339 h 864"/>
                      <a:gd name="T84" fmla="*/ 43 w 1601"/>
                      <a:gd name="T85" fmla="*/ 262 h 864"/>
                      <a:gd name="T86" fmla="*/ 101 w 1601"/>
                      <a:gd name="T87" fmla="*/ 200 h 864"/>
                      <a:gd name="T88" fmla="*/ 205 w 1601"/>
                      <a:gd name="T89" fmla="*/ 162 h 864"/>
                      <a:gd name="T90" fmla="*/ 329 w 1601"/>
                      <a:gd name="T91" fmla="*/ 116 h 864"/>
                      <a:gd name="T92" fmla="*/ 432 w 1601"/>
                      <a:gd name="T93" fmla="*/ 68 h 864"/>
                      <a:gd name="T94" fmla="*/ 505 w 1601"/>
                      <a:gd name="T95" fmla="*/ 26 h 864"/>
                      <a:gd name="T96" fmla="*/ 541 w 1601"/>
                      <a:gd name="T97" fmla="*/ 2 h 8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1601" h="864">
                        <a:moveTo>
                          <a:pt x="543" y="0"/>
                        </a:moveTo>
                        <a:lnTo>
                          <a:pt x="678" y="424"/>
                        </a:lnTo>
                        <a:lnTo>
                          <a:pt x="703" y="505"/>
                        </a:lnTo>
                        <a:lnTo>
                          <a:pt x="703" y="504"/>
                        </a:lnTo>
                        <a:lnTo>
                          <a:pt x="725" y="572"/>
                        </a:lnTo>
                        <a:lnTo>
                          <a:pt x="796" y="370"/>
                        </a:lnTo>
                        <a:lnTo>
                          <a:pt x="772" y="335"/>
                        </a:lnTo>
                        <a:lnTo>
                          <a:pt x="753" y="304"/>
                        </a:lnTo>
                        <a:lnTo>
                          <a:pt x="741" y="277"/>
                        </a:lnTo>
                        <a:lnTo>
                          <a:pt x="732" y="252"/>
                        </a:lnTo>
                        <a:lnTo>
                          <a:pt x="728" y="230"/>
                        </a:lnTo>
                        <a:lnTo>
                          <a:pt x="726" y="211"/>
                        </a:lnTo>
                        <a:lnTo>
                          <a:pt x="729" y="195"/>
                        </a:lnTo>
                        <a:lnTo>
                          <a:pt x="734" y="180"/>
                        </a:lnTo>
                        <a:lnTo>
                          <a:pt x="740" y="169"/>
                        </a:lnTo>
                        <a:lnTo>
                          <a:pt x="749" y="159"/>
                        </a:lnTo>
                        <a:lnTo>
                          <a:pt x="760" y="151"/>
                        </a:lnTo>
                        <a:lnTo>
                          <a:pt x="771" y="145"/>
                        </a:lnTo>
                        <a:lnTo>
                          <a:pt x="782" y="140"/>
                        </a:lnTo>
                        <a:lnTo>
                          <a:pt x="794" y="136"/>
                        </a:lnTo>
                        <a:lnTo>
                          <a:pt x="805" y="133"/>
                        </a:lnTo>
                        <a:lnTo>
                          <a:pt x="817" y="132"/>
                        </a:lnTo>
                        <a:lnTo>
                          <a:pt x="825" y="131"/>
                        </a:lnTo>
                        <a:lnTo>
                          <a:pt x="833" y="130"/>
                        </a:lnTo>
                        <a:lnTo>
                          <a:pt x="839" y="130"/>
                        </a:lnTo>
                        <a:lnTo>
                          <a:pt x="843" y="130"/>
                        </a:lnTo>
                        <a:lnTo>
                          <a:pt x="845" y="130"/>
                        </a:lnTo>
                        <a:lnTo>
                          <a:pt x="851" y="130"/>
                        </a:lnTo>
                        <a:lnTo>
                          <a:pt x="859" y="131"/>
                        </a:lnTo>
                        <a:lnTo>
                          <a:pt x="869" y="132"/>
                        </a:lnTo>
                        <a:lnTo>
                          <a:pt x="878" y="133"/>
                        </a:lnTo>
                        <a:lnTo>
                          <a:pt x="890" y="136"/>
                        </a:lnTo>
                        <a:lnTo>
                          <a:pt x="902" y="140"/>
                        </a:lnTo>
                        <a:lnTo>
                          <a:pt x="913" y="145"/>
                        </a:lnTo>
                        <a:lnTo>
                          <a:pt x="924" y="151"/>
                        </a:lnTo>
                        <a:lnTo>
                          <a:pt x="935" y="159"/>
                        </a:lnTo>
                        <a:lnTo>
                          <a:pt x="944" y="169"/>
                        </a:lnTo>
                        <a:lnTo>
                          <a:pt x="951" y="180"/>
                        </a:lnTo>
                        <a:lnTo>
                          <a:pt x="955" y="195"/>
                        </a:lnTo>
                        <a:lnTo>
                          <a:pt x="958" y="211"/>
                        </a:lnTo>
                        <a:lnTo>
                          <a:pt x="956" y="230"/>
                        </a:lnTo>
                        <a:lnTo>
                          <a:pt x="951" y="252"/>
                        </a:lnTo>
                        <a:lnTo>
                          <a:pt x="943" y="277"/>
                        </a:lnTo>
                        <a:lnTo>
                          <a:pt x="930" y="304"/>
                        </a:lnTo>
                        <a:lnTo>
                          <a:pt x="912" y="335"/>
                        </a:lnTo>
                        <a:lnTo>
                          <a:pt x="888" y="370"/>
                        </a:lnTo>
                        <a:lnTo>
                          <a:pt x="960" y="572"/>
                        </a:lnTo>
                        <a:lnTo>
                          <a:pt x="981" y="504"/>
                        </a:lnTo>
                        <a:lnTo>
                          <a:pt x="981" y="505"/>
                        </a:lnTo>
                        <a:lnTo>
                          <a:pt x="1006" y="424"/>
                        </a:lnTo>
                        <a:lnTo>
                          <a:pt x="1141" y="0"/>
                        </a:lnTo>
                        <a:lnTo>
                          <a:pt x="1143" y="2"/>
                        </a:lnTo>
                        <a:lnTo>
                          <a:pt x="1151" y="7"/>
                        </a:lnTo>
                        <a:lnTo>
                          <a:pt x="1163" y="15"/>
                        </a:lnTo>
                        <a:lnTo>
                          <a:pt x="1179" y="26"/>
                        </a:lnTo>
                        <a:lnTo>
                          <a:pt x="1200" y="38"/>
                        </a:lnTo>
                        <a:lnTo>
                          <a:pt x="1225" y="52"/>
                        </a:lnTo>
                        <a:lnTo>
                          <a:pt x="1252" y="68"/>
                        </a:lnTo>
                        <a:lnTo>
                          <a:pt x="1284" y="84"/>
                        </a:lnTo>
                        <a:lnTo>
                          <a:pt x="1318" y="100"/>
                        </a:lnTo>
                        <a:lnTo>
                          <a:pt x="1355" y="116"/>
                        </a:lnTo>
                        <a:lnTo>
                          <a:pt x="1394" y="133"/>
                        </a:lnTo>
                        <a:lnTo>
                          <a:pt x="1435" y="148"/>
                        </a:lnTo>
                        <a:lnTo>
                          <a:pt x="1479" y="162"/>
                        </a:lnTo>
                        <a:lnTo>
                          <a:pt x="1523" y="175"/>
                        </a:lnTo>
                        <a:lnTo>
                          <a:pt x="1553" y="184"/>
                        </a:lnTo>
                        <a:lnTo>
                          <a:pt x="1579" y="198"/>
                        </a:lnTo>
                        <a:lnTo>
                          <a:pt x="1601" y="214"/>
                        </a:lnTo>
                        <a:lnTo>
                          <a:pt x="1574" y="230"/>
                        </a:lnTo>
                        <a:lnTo>
                          <a:pt x="1542" y="249"/>
                        </a:lnTo>
                        <a:lnTo>
                          <a:pt x="1503" y="268"/>
                        </a:lnTo>
                        <a:lnTo>
                          <a:pt x="1461" y="288"/>
                        </a:lnTo>
                        <a:lnTo>
                          <a:pt x="1415" y="309"/>
                        </a:lnTo>
                        <a:lnTo>
                          <a:pt x="1366" y="328"/>
                        </a:lnTo>
                        <a:lnTo>
                          <a:pt x="1314" y="346"/>
                        </a:lnTo>
                        <a:lnTo>
                          <a:pt x="1261" y="362"/>
                        </a:lnTo>
                        <a:lnTo>
                          <a:pt x="1217" y="376"/>
                        </a:lnTo>
                        <a:lnTo>
                          <a:pt x="1177" y="395"/>
                        </a:lnTo>
                        <a:lnTo>
                          <a:pt x="1141" y="419"/>
                        </a:lnTo>
                        <a:lnTo>
                          <a:pt x="1109" y="448"/>
                        </a:lnTo>
                        <a:lnTo>
                          <a:pt x="1080" y="481"/>
                        </a:lnTo>
                        <a:lnTo>
                          <a:pt x="1055" y="520"/>
                        </a:lnTo>
                        <a:lnTo>
                          <a:pt x="1036" y="562"/>
                        </a:lnTo>
                        <a:lnTo>
                          <a:pt x="1020" y="608"/>
                        </a:lnTo>
                        <a:lnTo>
                          <a:pt x="1007" y="657"/>
                        </a:lnTo>
                        <a:lnTo>
                          <a:pt x="1001" y="710"/>
                        </a:lnTo>
                        <a:lnTo>
                          <a:pt x="998" y="766"/>
                        </a:lnTo>
                        <a:lnTo>
                          <a:pt x="1001" y="827"/>
                        </a:lnTo>
                        <a:lnTo>
                          <a:pt x="1001" y="833"/>
                        </a:lnTo>
                        <a:lnTo>
                          <a:pt x="1001" y="843"/>
                        </a:lnTo>
                        <a:lnTo>
                          <a:pt x="1003" y="858"/>
                        </a:lnTo>
                        <a:lnTo>
                          <a:pt x="924" y="863"/>
                        </a:lnTo>
                        <a:lnTo>
                          <a:pt x="843" y="864"/>
                        </a:lnTo>
                        <a:lnTo>
                          <a:pt x="758" y="863"/>
                        </a:lnTo>
                        <a:lnTo>
                          <a:pt x="679" y="856"/>
                        </a:lnTo>
                        <a:lnTo>
                          <a:pt x="603" y="849"/>
                        </a:lnTo>
                        <a:lnTo>
                          <a:pt x="531" y="839"/>
                        </a:lnTo>
                        <a:lnTo>
                          <a:pt x="464" y="825"/>
                        </a:lnTo>
                        <a:lnTo>
                          <a:pt x="400" y="812"/>
                        </a:lnTo>
                        <a:lnTo>
                          <a:pt x="341" y="797"/>
                        </a:lnTo>
                        <a:lnTo>
                          <a:pt x="287" y="781"/>
                        </a:lnTo>
                        <a:lnTo>
                          <a:pt x="238" y="764"/>
                        </a:lnTo>
                        <a:lnTo>
                          <a:pt x="193" y="747"/>
                        </a:lnTo>
                        <a:lnTo>
                          <a:pt x="153" y="731"/>
                        </a:lnTo>
                        <a:lnTo>
                          <a:pt x="119" y="715"/>
                        </a:lnTo>
                        <a:lnTo>
                          <a:pt x="89" y="702"/>
                        </a:lnTo>
                        <a:lnTo>
                          <a:pt x="64" y="689"/>
                        </a:lnTo>
                        <a:lnTo>
                          <a:pt x="45" y="678"/>
                        </a:lnTo>
                        <a:lnTo>
                          <a:pt x="31" y="671"/>
                        </a:lnTo>
                        <a:lnTo>
                          <a:pt x="22" y="666"/>
                        </a:lnTo>
                        <a:lnTo>
                          <a:pt x="20" y="663"/>
                        </a:lnTo>
                        <a:lnTo>
                          <a:pt x="16" y="643"/>
                        </a:lnTo>
                        <a:lnTo>
                          <a:pt x="14" y="620"/>
                        </a:lnTo>
                        <a:lnTo>
                          <a:pt x="11" y="594"/>
                        </a:lnTo>
                        <a:lnTo>
                          <a:pt x="9" y="568"/>
                        </a:lnTo>
                        <a:lnTo>
                          <a:pt x="6" y="543"/>
                        </a:lnTo>
                        <a:lnTo>
                          <a:pt x="4" y="521"/>
                        </a:lnTo>
                        <a:lnTo>
                          <a:pt x="2" y="504"/>
                        </a:lnTo>
                        <a:lnTo>
                          <a:pt x="1" y="492"/>
                        </a:lnTo>
                        <a:lnTo>
                          <a:pt x="1" y="487"/>
                        </a:lnTo>
                        <a:lnTo>
                          <a:pt x="0" y="466"/>
                        </a:lnTo>
                        <a:lnTo>
                          <a:pt x="0" y="444"/>
                        </a:lnTo>
                        <a:lnTo>
                          <a:pt x="1" y="419"/>
                        </a:lnTo>
                        <a:lnTo>
                          <a:pt x="2" y="393"/>
                        </a:lnTo>
                        <a:lnTo>
                          <a:pt x="6" y="366"/>
                        </a:lnTo>
                        <a:lnTo>
                          <a:pt x="12" y="339"/>
                        </a:lnTo>
                        <a:lnTo>
                          <a:pt x="20" y="313"/>
                        </a:lnTo>
                        <a:lnTo>
                          <a:pt x="30" y="287"/>
                        </a:lnTo>
                        <a:lnTo>
                          <a:pt x="43" y="262"/>
                        </a:lnTo>
                        <a:lnTo>
                          <a:pt x="59" y="239"/>
                        </a:lnTo>
                        <a:lnTo>
                          <a:pt x="78" y="218"/>
                        </a:lnTo>
                        <a:lnTo>
                          <a:pt x="101" y="200"/>
                        </a:lnTo>
                        <a:lnTo>
                          <a:pt x="129" y="185"/>
                        </a:lnTo>
                        <a:lnTo>
                          <a:pt x="161" y="175"/>
                        </a:lnTo>
                        <a:lnTo>
                          <a:pt x="205" y="162"/>
                        </a:lnTo>
                        <a:lnTo>
                          <a:pt x="249" y="148"/>
                        </a:lnTo>
                        <a:lnTo>
                          <a:pt x="290" y="133"/>
                        </a:lnTo>
                        <a:lnTo>
                          <a:pt x="329" y="116"/>
                        </a:lnTo>
                        <a:lnTo>
                          <a:pt x="366" y="100"/>
                        </a:lnTo>
                        <a:lnTo>
                          <a:pt x="400" y="84"/>
                        </a:lnTo>
                        <a:lnTo>
                          <a:pt x="432" y="68"/>
                        </a:lnTo>
                        <a:lnTo>
                          <a:pt x="459" y="52"/>
                        </a:lnTo>
                        <a:lnTo>
                          <a:pt x="484" y="38"/>
                        </a:lnTo>
                        <a:lnTo>
                          <a:pt x="505" y="26"/>
                        </a:lnTo>
                        <a:lnTo>
                          <a:pt x="521" y="15"/>
                        </a:lnTo>
                        <a:lnTo>
                          <a:pt x="533" y="7"/>
                        </a:lnTo>
                        <a:lnTo>
                          <a:pt x="541" y="2"/>
                        </a:lnTo>
                        <a:lnTo>
                          <a:pt x="543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38" name="Freeform 22">
                    <a:extLst>
                      <a:ext uri="{FF2B5EF4-FFF2-40B4-BE49-F238E27FC236}">
                        <a16:creationId xmlns:a16="http://schemas.microsoft.com/office/drawing/2014/main" id="{DAADDADA-0A14-4BF9-B82C-BD1BBCBA9B4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396" y="2451"/>
                    <a:ext cx="616" cy="296"/>
                  </a:xfrm>
                  <a:custGeom>
                    <a:avLst/>
                    <a:gdLst>
                      <a:gd name="T0" fmla="*/ 771 w 1850"/>
                      <a:gd name="T1" fmla="*/ 552 h 888"/>
                      <a:gd name="T2" fmla="*/ 829 w 1850"/>
                      <a:gd name="T3" fmla="*/ 337 h 888"/>
                      <a:gd name="T4" fmla="*/ 798 w 1850"/>
                      <a:gd name="T5" fmla="*/ 238 h 888"/>
                      <a:gd name="T6" fmla="*/ 818 w 1850"/>
                      <a:gd name="T7" fmla="*/ 180 h 888"/>
                      <a:gd name="T8" fmla="*/ 864 w 1850"/>
                      <a:gd name="T9" fmla="*/ 152 h 888"/>
                      <a:gd name="T10" fmla="*/ 908 w 1850"/>
                      <a:gd name="T11" fmla="*/ 144 h 888"/>
                      <a:gd name="T12" fmla="*/ 928 w 1850"/>
                      <a:gd name="T13" fmla="*/ 143 h 888"/>
                      <a:gd name="T14" fmla="*/ 963 w 1850"/>
                      <a:gd name="T15" fmla="*/ 146 h 888"/>
                      <a:gd name="T16" fmla="*/ 1011 w 1850"/>
                      <a:gd name="T17" fmla="*/ 162 h 888"/>
                      <a:gd name="T18" fmla="*/ 1047 w 1850"/>
                      <a:gd name="T19" fmla="*/ 204 h 888"/>
                      <a:gd name="T20" fmla="*/ 1045 w 1850"/>
                      <a:gd name="T21" fmla="*/ 281 h 888"/>
                      <a:gd name="T22" fmla="*/ 977 w 1850"/>
                      <a:gd name="T23" fmla="*/ 406 h 888"/>
                      <a:gd name="T24" fmla="*/ 1106 w 1850"/>
                      <a:gd name="T25" fmla="*/ 466 h 888"/>
                      <a:gd name="T26" fmla="*/ 1278 w 1850"/>
                      <a:gd name="T27" fmla="*/ 16 h 888"/>
                      <a:gd name="T28" fmla="*/ 1377 w 1850"/>
                      <a:gd name="T29" fmla="*/ 74 h 888"/>
                      <a:gd name="T30" fmla="*/ 1532 w 1850"/>
                      <a:gd name="T31" fmla="*/ 146 h 888"/>
                      <a:gd name="T32" fmla="*/ 1709 w 1850"/>
                      <a:gd name="T33" fmla="*/ 204 h 888"/>
                      <a:gd name="T34" fmla="*/ 1803 w 1850"/>
                      <a:gd name="T35" fmla="*/ 287 h 888"/>
                      <a:gd name="T36" fmla="*/ 1844 w 1850"/>
                      <a:gd name="T37" fmla="*/ 403 h 888"/>
                      <a:gd name="T38" fmla="*/ 1850 w 1850"/>
                      <a:gd name="T39" fmla="*/ 514 h 888"/>
                      <a:gd name="T40" fmla="*/ 1846 w 1850"/>
                      <a:gd name="T41" fmla="*/ 567 h 888"/>
                      <a:gd name="T42" fmla="*/ 1836 w 1850"/>
                      <a:gd name="T43" fmla="*/ 663 h 888"/>
                      <a:gd name="T44" fmla="*/ 1825 w 1850"/>
                      <a:gd name="T45" fmla="*/ 732 h 888"/>
                      <a:gd name="T46" fmla="*/ 1756 w 1850"/>
                      <a:gd name="T47" fmla="*/ 769 h 888"/>
                      <a:gd name="T48" fmla="*/ 1600 w 1850"/>
                      <a:gd name="T49" fmla="*/ 836 h 888"/>
                      <a:gd name="T50" fmla="*/ 1402 w 1850"/>
                      <a:gd name="T51" fmla="*/ 859 h 888"/>
                      <a:gd name="T52" fmla="*/ 1288 w 1850"/>
                      <a:gd name="T53" fmla="*/ 811 h 888"/>
                      <a:gd name="T54" fmla="*/ 1160 w 1850"/>
                      <a:gd name="T55" fmla="*/ 867 h 888"/>
                      <a:gd name="T56" fmla="*/ 1118 w 1850"/>
                      <a:gd name="T57" fmla="*/ 758 h 888"/>
                      <a:gd name="T58" fmla="*/ 1015 w 1850"/>
                      <a:gd name="T59" fmla="*/ 687 h 888"/>
                      <a:gd name="T60" fmla="*/ 805 w 1850"/>
                      <a:gd name="T61" fmla="*/ 696 h 888"/>
                      <a:gd name="T62" fmla="*/ 718 w 1850"/>
                      <a:gd name="T63" fmla="*/ 785 h 888"/>
                      <a:gd name="T64" fmla="*/ 692 w 1850"/>
                      <a:gd name="T65" fmla="*/ 866 h 888"/>
                      <a:gd name="T66" fmla="*/ 612 w 1850"/>
                      <a:gd name="T67" fmla="*/ 817 h 888"/>
                      <a:gd name="T68" fmla="*/ 501 w 1850"/>
                      <a:gd name="T69" fmla="*/ 821 h 888"/>
                      <a:gd name="T70" fmla="*/ 358 w 1850"/>
                      <a:gd name="T71" fmla="*/ 869 h 888"/>
                      <a:gd name="T72" fmla="*/ 161 w 1850"/>
                      <a:gd name="T73" fmla="*/ 799 h 888"/>
                      <a:gd name="T74" fmla="*/ 49 w 1850"/>
                      <a:gd name="T75" fmla="*/ 744 h 888"/>
                      <a:gd name="T76" fmla="*/ 19 w 1850"/>
                      <a:gd name="T77" fmla="*/ 708 h 888"/>
                      <a:gd name="T78" fmla="*/ 8 w 1850"/>
                      <a:gd name="T79" fmla="*/ 609 h 888"/>
                      <a:gd name="T80" fmla="*/ 2 w 1850"/>
                      <a:gd name="T81" fmla="*/ 539 h 888"/>
                      <a:gd name="T82" fmla="*/ 0 w 1850"/>
                      <a:gd name="T83" fmla="*/ 459 h 888"/>
                      <a:gd name="T84" fmla="*/ 21 w 1850"/>
                      <a:gd name="T85" fmla="*/ 343 h 888"/>
                      <a:gd name="T86" fmla="*/ 86 w 1850"/>
                      <a:gd name="T87" fmla="*/ 239 h 888"/>
                      <a:gd name="T88" fmla="*/ 225 w 1850"/>
                      <a:gd name="T89" fmla="*/ 178 h 888"/>
                      <a:gd name="T90" fmla="*/ 401 w 1850"/>
                      <a:gd name="T91" fmla="*/ 110 h 888"/>
                      <a:gd name="T92" fmla="*/ 531 w 1850"/>
                      <a:gd name="T93" fmla="*/ 42 h 888"/>
                      <a:gd name="T94" fmla="*/ 594 w 1850"/>
                      <a:gd name="T95" fmla="*/ 3 h 8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</a:cxnLst>
                    <a:rect l="0" t="0" r="r" b="b"/>
                    <a:pathLst>
                      <a:path w="1850" h="888">
                        <a:moveTo>
                          <a:pt x="597" y="0"/>
                        </a:moveTo>
                        <a:lnTo>
                          <a:pt x="744" y="466"/>
                        </a:lnTo>
                        <a:lnTo>
                          <a:pt x="771" y="554"/>
                        </a:lnTo>
                        <a:lnTo>
                          <a:pt x="771" y="552"/>
                        </a:lnTo>
                        <a:lnTo>
                          <a:pt x="796" y="627"/>
                        </a:lnTo>
                        <a:lnTo>
                          <a:pt x="874" y="406"/>
                        </a:lnTo>
                        <a:lnTo>
                          <a:pt x="849" y="370"/>
                        </a:lnTo>
                        <a:lnTo>
                          <a:pt x="829" y="337"/>
                        </a:lnTo>
                        <a:lnTo>
                          <a:pt x="816" y="308"/>
                        </a:lnTo>
                        <a:lnTo>
                          <a:pt x="806" y="281"/>
                        </a:lnTo>
                        <a:lnTo>
                          <a:pt x="801" y="258"/>
                        </a:lnTo>
                        <a:lnTo>
                          <a:pt x="798" y="238"/>
                        </a:lnTo>
                        <a:lnTo>
                          <a:pt x="800" y="219"/>
                        </a:lnTo>
                        <a:lnTo>
                          <a:pt x="803" y="204"/>
                        </a:lnTo>
                        <a:lnTo>
                          <a:pt x="809" y="191"/>
                        </a:lnTo>
                        <a:lnTo>
                          <a:pt x="818" y="180"/>
                        </a:lnTo>
                        <a:lnTo>
                          <a:pt x="828" y="170"/>
                        </a:lnTo>
                        <a:lnTo>
                          <a:pt x="839" y="162"/>
                        </a:lnTo>
                        <a:lnTo>
                          <a:pt x="852" y="156"/>
                        </a:lnTo>
                        <a:lnTo>
                          <a:pt x="864" y="152"/>
                        </a:lnTo>
                        <a:lnTo>
                          <a:pt x="876" y="149"/>
                        </a:lnTo>
                        <a:lnTo>
                          <a:pt x="887" y="146"/>
                        </a:lnTo>
                        <a:lnTo>
                          <a:pt x="899" y="145"/>
                        </a:lnTo>
                        <a:lnTo>
                          <a:pt x="908" y="144"/>
                        </a:lnTo>
                        <a:lnTo>
                          <a:pt x="916" y="143"/>
                        </a:lnTo>
                        <a:lnTo>
                          <a:pt x="922" y="143"/>
                        </a:lnTo>
                        <a:lnTo>
                          <a:pt x="925" y="143"/>
                        </a:lnTo>
                        <a:lnTo>
                          <a:pt x="928" y="143"/>
                        </a:lnTo>
                        <a:lnTo>
                          <a:pt x="934" y="144"/>
                        </a:lnTo>
                        <a:lnTo>
                          <a:pt x="942" y="144"/>
                        </a:lnTo>
                        <a:lnTo>
                          <a:pt x="952" y="145"/>
                        </a:lnTo>
                        <a:lnTo>
                          <a:pt x="963" y="146"/>
                        </a:lnTo>
                        <a:lnTo>
                          <a:pt x="974" y="149"/>
                        </a:lnTo>
                        <a:lnTo>
                          <a:pt x="986" y="152"/>
                        </a:lnTo>
                        <a:lnTo>
                          <a:pt x="999" y="157"/>
                        </a:lnTo>
                        <a:lnTo>
                          <a:pt x="1011" y="162"/>
                        </a:lnTo>
                        <a:lnTo>
                          <a:pt x="1022" y="171"/>
                        </a:lnTo>
                        <a:lnTo>
                          <a:pt x="1032" y="180"/>
                        </a:lnTo>
                        <a:lnTo>
                          <a:pt x="1041" y="191"/>
                        </a:lnTo>
                        <a:lnTo>
                          <a:pt x="1047" y="204"/>
                        </a:lnTo>
                        <a:lnTo>
                          <a:pt x="1051" y="221"/>
                        </a:lnTo>
                        <a:lnTo>
                          <a:pt x="1052" y="238"/>
                        </a:lnTo>
                        <a:lnTo>
                          <a:pt x="1050" y="259"/>
                        </a:lnTo>
                        <a:lnTo>
                          <a:pt x="1045" y="281"/>
                        </a:lnTo>
                        <a:lnTo>
                          <a:pt x="1035" y="308"/>
                        </a:lnTo>
                        <a:lnTo>
                          <a:pt x="1020" y="337"/>
                        </a:lnTo>
                        <a:lnTo>
                          <a:pt x="1001" y="370"/>
                        </a:lnTo>
                        <a:lnTo>
                          <a:pt x="977" y="406"/>
                        </a:lnTo>
                        <a:lnTo>
                          <a:pt x="1054" y="627"/>
                        </a:lnTo>
                        <a:lnTo>
                          <a:pt x="1078" y="552"/>
                        </a:lnTo>
                        <a:lnTo>
                          <a:pt x="1079" y="554"/>
                        </a:lnTo>
                        <a:lnTo>
                          <a:pt x="1106" y="466"/>
                        </a:lnTo>
                        <a:lnTo>
                          <a:pt x="1254" y="0"/>
                        </a:lnTo>
                        <a:lnTo>
                          <a:pt x="1256" y="3"/>
                        </a:lnTo>
                        <a:lnTo>
                          <a:pt x="1265" y="8"/>
                        </a:lnTo>
                        <a:lnTo>
                          <a:pt x="1278" y="16"/>
                        </a:lnTo>
                        <a:lnTo>
                          <a:pt x="1296" y="29"/>
                        </a:lnTo>
                        <a:lnTo>
                          <a:pt x="1319" y="42"/>
                        </a:lnTo>
                        <a:lnTo>
                          <a:pt x="1346" y="57"/>
                        </a:lnTo>
                        <a:lnTo>
                          <a:pt x="1377" y="74"/>
                        </a:lnTo>
                        <a:lnTo>
                          <a:pt x="1411" y="92"/>
                        </a:lnTo>
                        <a:lnTo>
                          <a:pt x="1449" y="110"/>
                        </a:lnTo>
                        <a:lnTo>
                          <a:pt x="1489" y="128"/>
                        </a:lnTo>
                        <a:lnTo>
                          <a:pt x="1532" y="146"/>
                        </a:lnTo>
                        <a:lnTo>
                          <a:pt x="1578" y="162"/>
                        </a:lnTo>
                        <a:lnTo>
                          <a:pt x="1625" y="178"/>
                        </a:lnTo>
                        <a:lnTo>
                          <a:pt x="1674" y="192"/>
                        </a:lnTo>
                        <a:lnTo>
                          <a:pt x="1709" y="204"/>
                        </a:lnTo>
                        <a:lnTo>
                          <a:pt x="1739" y="219"/>
                        </a:lnTo>
                        <a:lnTo>
                          <a:pt x="1765" y="239"/>
                        </a:lnTo>
                        <a:lnTo>
                          <a:pt x="1786" y="263"/>
                        </a:lnTo>
                        <a:lnTo>
                          <a:pt x="1803" y="287"/>
                        </a:lnTo>
                        <a:lnTo>
                          <a:pt x="1818" y="315"/>
                        </a:lnTo>
                        <a:lnTo>
                          <a:pt x="1829" y="343"/>
                        </a:lnTo>
                        <a:lnTo>
                          <a:pt x="1838" y="373"/>
                        </a:lnTo>
                        <a:lnTo>
                          <a:pt x="1844" y="403"/>
                        </a:lnTo>
                        <a:lnTo>
                          <a:pt x="1848" y="432"/>
                        </a:lnTo>
                        <a:lnTo>
                          <a:pt x="1849" y="461"/>
                        </a:lnTo>
                        <a:lnTo>
                          <a:pt x="1850" y="488"/>
                        </a:lnTo>
                        <a:lnTo>
                          <a:pt x="1850" y="514"/>
                        </a:lnTo>
                        <a:lnTo>
                          <a:pt x="1849" y="536"/>
                        </a:lnTo>
                        <a:lnTo>
                          <a:pt x="1848" y="540"/>
                        </a:lnTo>
                        <a:lnTo>
                          <a:pt x="1848" y="551"/>
                        </a:lnTo>
                        <a:lnTo>
                          <a:pt x="1846" y="567"/>
                        </a:lnTo>
                        <a:lnTo>
                          <a:pt x="1844" y="587"/>
                        </a:lnTo>
                        <a:lnTo>
                          <a:pt x="1841" y="611"/>
                        </a:lnTo>
                        <a:lnTo>
                          <a:pt x="1840" y="637"/>
                        </a:lnTo>
                        <a:lnTo>
                          <a:pt x="1836" y="663"/>
                        </a:lnTo>
                        <a:lnTo>
                          <a:pt x="1834" y="687"/>
                        </a:lnTo>
                        <a:lnTo>
                          <a:pt x="1831" y="710"/>
                        </a:lnTo>
                        <a:lnTo>
                          <a:pt x="1828" y="729"/>
                        </a:lnTo>
                        <a:lnTo>
                          <a:pt x="1825" y="732"/>
                        </a:lnTo>
                        <a:lnTo>
                          <a:pt x="1817" y="737"/>
                        </a:lnTo>
                        <a:lnTo>
                          <a:pt x="1802" y="745"/>
                        </a:lnTo>
                        <a:lnTo>
                          <a:pt x="1782" y="757"/>
                        </a:lnTo>
                        <a:lnTo>
                          <a:pt x="1756" y="769"/>
                        </a:lnTo>
                        <a:lnTo>
                          <a:pt x="1725" y="784"/>
                        </a:lnTo>
                        <a:lnTo>
                          <a:pt x="1688" y="801"/>
                        </a:lnTo>
                        <a:lnTo>
                          <a:pt x="1647" y="817"/>
                        </a:lnTo>
                        <a:lnTo>
                          <a:pt x="1600" y="836"/>
                        </a:lnTo>
                        <a:lnTo>
                          <a:pt x="1548" y="853"/>
                        </a:lnTo>
                        <a:lnTo>
                          <a:pt x="1491" y="871"/>
                        </a:lnTo>
                        <a:lnTo>
                          <a:pt x="1429" y="888"/>
                        </a:lnTo>
                        <a:lnTo>
                          <a:pt x="1402" y="859"/>
                        </a:lnTo>
                        <a:lnTo>
                          <a:pt x="1377" y="838"/>
                        </a:lnTo>
                        <a:lnTo>
                          <a:pt x="1350" y="823"/>
                        </a:lnTo>
                        <a:lnTo>
                          <a:pt x="1320" y="815"/>
                        </a:lnTo>
                        <a:lnTo>
                          <a:pt x="1288" y="811"/>
                        </a:lnTo>
                        <a:lnTo>
                          <a:pt x="1256" y="815"/>
                        </a:lnTo>
                        <a:lnTo>
                          <a:pt x="1224" y="825"/>
                        </a:lnTo>
                        <a:lnTo>
                          <a:pt x="1196" y="841"/>
                        </a:lnTo>
                        <a:lnTo>
                          <a:pt x="1160" y="867"/>
                        </a:lnTo>
                        <a:lnTo>
                          <a:pt x="1146" y="862"/>
                        </a:lnTo>
                        <a:lnTo>
                          <a:pt x="1140" y="819"/>
                        </a:lnTo>
                        <a:lnTo>
                          <a:pt x="1131" y="786"/>
                        </a:lnTo>
                        <a:lnTo>
                          <a:pt x="1118" y="758"/>
                        </a:lnTo>
                        <a:lnTo>
                          <a:pt x="1098" y="733"/>
                        </a:lnTo>
                        <a:lnTo>
                          <a:pt x="1073" y="712"/>
                        </a:lnTo>
                        <a:lnTo>
                          <a:pt x="1046" y="697"/>
                        </a:lnTo>
                        <a:lnTo>
                          <a:pt x="1015" y="687"/>
                        </a:lnTo>
                        <a:lnTo>
                          <a:pt x="983" y="684"/>
                        </a:lnTo>
                        <a:lnTo>
                          <a:pt x="868" y="684"/>
                        </a:lnTo>
                        <a:lnTo>
                          <a:pt x="834" y="686"/>
                        </a:lnTo>
                        <a:lnTo>
                          <a:pt x="805" y="696"/>
                        </a:lnTo>
                        <a:lnTo>
                          <a:pt x="776" y="712"/>
                        </a:lnTo>
                        <a:lnTo>
                          <a:pt x="753" y="732"/>
                        </a:lnTo>
                        <a:lnTo>
                          <a:pt x="733" y="757"/>
                        </a:lnTo>
                        <a:lnTo>
                          <a:pt x="718" y="785"/>
                        </a:lnTo>
                        <a:lnTo>
                          <a:pt x="709" y="817"/>
                        </a:lnTo>
                        <a:lnTo>
                          <a:pt x="701" y="863"/>
                        </a:lnTo>
                        <a:lnTo>
                          <a:pt x="697" y="864"/>
                        </a:lnTo>
                        <a:lnTo>
                          <a:pt x="692" y="866"/>
                        </a:lnTo>
                        <a:lnTo>
                          <a:pt x="657" y="840"/>
                        </a:lnTo>
                        <a:lnTo>
                          <a:pt x="656" y="840"/>
                        </a:lnTo>
                        <a:lnTo>
                          <a:pt x="634" y="826"/>
                        </a:lnTo>
                        <a:lnTo>
                          <a:pt x="612" y="817"/>
                        </a:lnTo>
                        <a:lnTo>
                          <a:pt x="587" y="811"/>
                        </a:lnTo>
                        <a:lnTo>
                          <a:pt x="562" y="809"/>
                        </a:lnTo>
                        <a:lnTo>
                          <a:pt x="531" y="812"/>
                        </a:lnTo>
                        <a:lnTo>
                          <a:pt x="501" y="821"/>
                        </a:lnTo>
                        <a:lnTo>
                          <a:pt x="474" y="836"/>
                        </a:lnTo>
                        <a:lnTo>
                          <a:pt x="449" y="856"/>
                        </a:lnTo>
                        <a:lnTo>
                          <a:pt x="420" y="885"/>
                        </a:lnTo>
                        <a:lnTo>
                          <a:pt x="358" y="869"/>
                        </a:lnTo>
                        <a:lnTo>
                          <a:pt x="301" y="852"/>
                        </a:lnTo>
                        <a:lnTo>
                          <a:pt x="249" y="833"/>
                        </a:lnTo>
                        <a:lnTo>
                          <a:pt x="203" y="816"/>
                        </a:lnTo>
                        <a:lnTo>
                          <a:pt x="161" y="799"/>
                        </a:lnTo>
                        <a:lnTo>
                          <a:pt x="125" y="783"/>
                        </a:lnTo>
                        <a:lnTo>
                          <a:pt x="94" y="768"/>
                        </a:lnTo>
                        <a:lnTo>
                          <a:pt x="68" y="754"/>
                        </a:lnTo>
                        <a:lnTo>
                          <a:pt x="49" y="744"/>
                        </a:lnTo>
                        <a:lnTo>
                          <a:pt x="34" y="736"/>
                        </a:lnTo>
                        <a:lnTo>
                          <a:pt x="25" y="731"/>
                        </a:lnTo>
                        <a:lnTo>
                          <a:pt x="21" y="728"/>
                        </a:lnTo>
                        <a:lnTo>
                          <a:pt x="19" y="708"/>
                        </a:lnTo>
                        <a:lnTo>
                          <a:pt x="16" y="686"/>
                        </a:lnTo>
                        <a:lnTo>
                          <a:pt x="13" y="660"/>
                        </a:lnTo>
                        <a:lnTo>
                          <a:pt x="10" y="634"/>
                        </a:lnTo>
                        <a:lnTo>
                          <a:pt x="8" y="609"/>
                        </a:lnTo>
                        <a:lnTo>
                          <a:pt x="5" y="586"/>
                        </a:lnTo>
                        <a:lnTo>
                          <a:pt x="4" y="566"/>
                        </a:lnTo>
                        <a:lnTo>
                          <a:pt x="3" y="550"/>
                        </a:lnTo>
                        <a:lnTo>
                          <a:pt x="2" y="539"/>
                        </a:lnTo>
                        <a:lnTo>
                          <a:pt x="2" y="535"/>
                        </a:lnTo>
                        <a:lnTo>
                          <a:pt x="0" y="513"/>
                        </a:lnTo>
                        <a:lnTo>
                          <a:pt x="0" y="487"/>
                        </a:lnTo>
                        <a:lnTo>
                          <a:pt x="0" y="459"/>
                        </a:lnTo>
                        <a:lnTo>
                          <a:pt x="3" y="431"/>
                        </a:lnTo>
                        <a:lnTo>
                          <a:pt x="6" y="401"/>
                        </a:lnTo>
                        <a:lnTo>
                          <a:pt x="13" y="373"/>
                        </a:lnTo>
                        <a:lnTo>
                          <a:pt x="21" y="343"/>
                        </a:lnTo>
                        <a:lnTo>
                          <a:pt x="32" y="315"/>
                        </a:lnTo>
                        <a:lnTo>
                          <a:pt x="47" y="287"/>
                        </a:lnTo>
                        <a:lnTo>
                          <a:pt x="65" y="263"/>
                        </a:lnTo>
                        <a:lnTo>
                          <a:pt x="86" y="239"/>
                        </a:lnTo>
                        <a:lnTo>
                          <a:pt x="112" y="219"/>
                        </a:lnTo>
                        <a:lnTo>
                          <a:pt x="141" y="204"/>
                        </a:lnTo>
                        <a:lnTo>
                          <a:pt x="176" y="192"/>
                        </a:lnTo>
                        <a:lnTo>
                          <a:pt x="225" y="178"/>
                        </a:lnTo>
                        <a:lnTo>
                          <a:pt x="273" y="162"/>
                        </a:lnTo>
                        <a:lnTo>
                          <a:pt x="318" y="146"/>
                        </a:lnTo>
                        <a:lnTo>
                          <a:pt x="360" y="128"/>
                        </a:lnTo>
                        <a:lnTo>
                          <a:pt x="401" y="110"/>
                        </a:lnTo>
                        <a:lnTo>
                          <a:pt x="440" y="92"/>
                        </a:lnTo>
                        <a:lnTo>
                          <a:pt x="473" y="74"/>
                        </a:lnTo>
                        <a:lnTo>
                          <a:pt x="504" y="57"/>
                        </a:lnTo>
                        <a:lnTo>
                          <a:pt x="531" y="42"/>
                        </a:lnTo>
                        <a:lnTo>
                          <a:pt x="553" y="29"/>
                        </a:lnTo>
                        <a:lnTo>
                          <a:pt x="572" y="16"/>
                        </a:lnTo>
                        <a:lnTo>
                          <a:pt x="586" y="8"/>
                        </a:lnTo>
                        <a:lnTo>
                          <a:pt x="594" y="3"/>
                        </a:lnTo>
                        <a:lnTo>
                          <a:pt x="597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</p:grpSp>
            <p:sp>
              <p:nvSpPr>
                <p:cNvPr id="122" name="자유형: 도형 121">
                  <a:extLst>
                    <a:ext uri="{FF2B5EF4-FFF2-40B4-BE49-F238E27FC236}">
                      <a16:creationId xmlns:a16="http://schemas.microsoft.com/office/drawing/2014/main" id="{ECF0B349-F626-4D19-8FA6-3E8F4FA52B90}"/>
                    </a:ext>
                  </a:extLst>
                </p:cNvPr>
                <p:cNvSpPr/>
                <p:nvPr/>
              </p:nvSpPr>
              <p:spPr>
                <a:xfrm>
                  <a:off x="6788727" y="2444725"/>
                  <a:ext cx="1034574" cy="332764"/>
                </a:xfrm>
                <a:custGeom>
                  <a:avLst/>
                  <a:gdLst>
                    <a:gd name="connsiteX0" fmla="*/ 277367 w 1034574"/>
                    <a:gd name="connsiteY0" fmla="*/ 91544 h 273198"/>
                    <a:gd name="connsiteX1" fmla="*/ 744458 w 1034574"/>
                    <a:gd name="connsiteY1" fmla="*/ 91544 h 273198"/>
                    <a:gd name="connsiteX2" fmla="*/ 744458 w 1034574"/>
                    <a:gd name="connsiteY2" fmla="*/ 273198 h 273198"/>
                    <a:gd name="connsiteX3" fmla="*/ 277367 w 1034574"/>
                    <a:gd name="connsiteY3" fmla="*/ 273198 h 273198"/>
                    <a:gd name="connsiteX4" fmla="*/ 775956 w 1034574"/>
                    <a:gd name="connsiteY4" fmla="*/ 0 h 273198"/>
                    <a:gd name="connsiteX5" fmla="*/ 1034574 w 1034574"/>
                    <a:gd name="connsiteY5" fmla="*/ 0 h 273198"/>
                    <a:gd name="connsiteX6" fmla="*/ 1034574 w 1034574"/>
                    <a:gd name="connsiteY6" fmla="*/ 267144 h 273198"/>
                    <a:gd name="connsiteX7" fmla="*/ 775956 w 1034574"/>
                    <a:gd name="connsiteY7" fmla="*/ 267144 h 273198"/>
                    <a:gd name="connsiteX8" fmla="*/ 0 w 1034574"/>
                    <a:gd name="connsiteY8" fmla="*/ 0 h 273198"/>
                    <a:gd name="connsiteX9" fmla="*/ 258618 w 1034574"/>
                    <a:gd name="connsiteY9" fmla="*/ 0 h 273198"/>
                    <a:gd name="connsiteX10" fmla="*/ 258618 w 1034574"/>
                    <a:gd name="connsiteY10" fmla="*/ 267144 h 273198"/>
                    <a:gd name="connsiteX11" fmla="*/ 0 w 1034574"/>
                    <a:gd name="connsiteY11" fmla="*/ 267144 h 273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34574" h="273198">
                      <a:moveTo>
                        <a:pt x="277367" y="91544"/>
                      </a:moveTo>
                      <a:lnTo>
                        <a:pt x="744458" y="91544"/>
                      </a:lnTo>
                      <a:lnTo>
                        <a:pt x="744458" y="273198"/>
                      </a:lnTo>
                      <a:lnTo>
                        <a:pt x="277367" y="273198"/>
                      </a:lnTo>
                      <a:close/>
                      <a:moveTo>
                        <a:pt x="775956" y="0"/>
                      </a:moveTo>
                      <a:lnTo>
                        <a:pt x="1034574" y="0"/>
                      </a:lnTo>
                      <a:lnTo>
                        <a:pt x="1034574" y="267144"/>
                      </a:lnTo>
                      <a:lnTo>
                        <a:pt x="775956" y="267144"/>
                      </a:lnTo>
                      <a:close/>
                      <a:moveTo>
                        <a:pt x="0" y="0"/>
                      </a:moveTo>
                      <a:lnTo>
                        <a:pt x="258618" y="0"/>
                      </a:lnTo>
                      <a:lnTo>
                        <a:pt x="258618" y="267144"/>
                      </a:lnTo>
                      <a:lnTo>
                        <a:pt x="0" y="267144"/>
                      </a:lnTo>
                      <a:close/>
                    </a:path>
                  </a:pathLst>
                </a:cu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ko-KR" altLang="en-US" sz="7200"/>
                </a:p>
              </p:txBody>
            </p:sp>
          </p:grpSp>
          <p:grpSp>
            <p:nvGrpSpPr>
              <p:cNvPr id="102" name="그룹 101">
                <a:extLst>
                  <a:ext uri="{FF2B5EF4-FFF2-40B4-BE49-F238E27FC236}">
                    <a16:creationId xmlns:a16="http://schemas.microsoft.com/office/drawing/2014/main" id="{206483CB-F166-4251-A570-66CFF235B01D}"/>
                  </a:ext>
                </a:extLst>
              </p:cNvPr>
              <p:cNvGrpSpPr/>
              <p:nvPr/>
            </p:nvGrpSpPr>
            <p:grpSpPr>
              <a:xfrm>
                <a:off x="8017168" y="4842027"/>
                <a:ext cx="2390691" cy="1317305"/>
                <a:chOff x="8237055" y="3663039"/>
                <a:chExt cx="2390691" cy="1317305"/>
              </a:xfrm>
            </p:grpSpPr>
            <p:sp>
              <p:nvSpPr>
                <p:cNvPr id="110" name="평행 사변형 109">
                  <a:extLst>
                    <a:ext uri="{FF2B5EF4-FFF2-40B4-BE49-F238E27FC236}">
                      <a16:creationId xmlns:a16="http://schemas.microsoft.com/office/drawing/2014/main" id="{5377DA5C-2C47-4707-A92C-96F2EEC61F8C}"/>
                    </a:ext>
                  </a:extLst>
                </p:cNvPr>
                <p:cNvSpPr/>
                <p:nvPr/>
              </p:nvSpPr>
              <p:spPr>
                <a:xfrm flipH="1">
                  <a:off x="8263237" y="4226064"/>
                  <a:ext cx="2364509" cy="754280"/>
                </a:xfrm>
                <a:prstGeom prst="parallelogram">
                  <a:avLst>
                    <a:gd name="adj" fmla="val 78729"/>
                  </a:avLst>
                </a:prstGeom>
                <a:gradFill>
                  <a:gsLst>
                    <a:gs pos="52000">
                      <a:schemeClr val="bg1">
                        <a:alpha val="0"/>
                      </a:schemeClr>
                    </a:gs>
                    <a:gs pos="1000">
                      <a:schemeClr val="bg1">
                        <a:lumMod val="75000"/>
                      </a:schemeClr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200" dirty="0">
                    <a:solidFill>
                      <a:schemeClr val="bg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114" name="사각형: 둥근 모서리 113">
                  <a:extLst>
                    <a:ext uri="{FF2B5EF4-FFF2-40B4-BE49-F238E27FC236}">
                      <a16:creationId xmlns:a16="http://schemas.microsoft.com/office/drawing/2014/main" id="{2E3F1704-8866-4D6B-8BA1-33E608613F32}"/>
                    </a:ext>
                  </a:extLst>
                </p:cNvPr>
                <p:cNvSpPr/>
                <p:nvPr/>
              </p:nvSpPr>
              <p:spPr>
                <a:xfrm>
                  <a:off x="8237055" y="3663039"/>
                  <a:ext cx="2364508" cy="583109"/>
                </a:xfrm>
                <a:prstGeom prst="roundRect">
                  <a:avLst/>
                </a:prstGeom>
                <a:solidFill>
                  <a:schemeClr val="bg1"/>
                </a:solidFill>
                <a:ln w="635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pic>
              <p:nvPicPr>
                <p:cNvPr id="115" name="그래픽 114">
                  <a:extLst>
                    <a:ext uri="{FF2B5EF4-FFF2-40B4-BE49-F238E27FC236}">
                      <a16:creationId xmlns:a16="http://schemas.microsoft.com/office/drawing/2014/main" id="{2080BC19-E13D-4E27-B973-ABC27F2CF4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49515" y="3761048"/>
                  <a:ext cx="1601058" cy="383586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0C83318B-4E48-4E23-945D-AE9AFC81814F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105" name="그룹 104">
              <a:extLst>
                <a:ext uri="{FF2B5EF4-FFF2-40B4-BE49-F238E27FC236}">
                  <a16:creationId xmlns:a16="http://schemas.microsoft.com/office/drawing/2014/main" id="{CD8C4026-FEAF-469C-A850-EB5A580A1EF7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111" name="평행 사변형 110">
                <a:extLst>
                  <a:ext uri="{FF2B5EF4-FFF2-40B4-BE49-F238E27FC236}">
                    <a16:creationId xmlns:a16="http://schemas.microsoft.com/office/drawing/2014/main" id="{FA49C6D0-601D-4D95-BB84-A00422E7853B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12" name="평행 사변형 111">
                <a:extLst>
                  <a:ext uri="{FF2B5EF4-FFF2-40B4-BE49-F238E27FC236}">
                    <a16:creationId xmlns:a16="http://schemas.microsoft.com/office/drawing/2014/main" id="{21464057-A071-4DEC-9281-11C0B6B82AB3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106" name="사각형: 둥근 모서리 105">
              <a:extLst>
                <a:ext uri="{FF2B5EF4-FFF2-40B4-BE49-F238E27FC236}">
                  <a16:creationId xmlns:a16="http://schemas.microsoft.com/office/drawing/2014/main" id="{00A6C1FF-B160-4279-B0DF-D77DB70881AF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7219A634-2F7A-48BF-8CD8-658218A4E348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4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AAAB774B-91EE-4933-803D-E9A6934B6D54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09" name="사각형: 둥근 모서리 108">
              <a:extLst>
                <a:ext uri="{FF2B5EF4-FFF2-40B4-BE49-F238E27FC236}">
                  <a16:creationId xmlns:a16="http://schemas.microsoft.com/office/drawing/2014/main" id="{83B09E17-B4DF-4984-B4BE-3B789E696C73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CBA9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</p:spTree>
    <p:extLst>
      <p:ext uri="{BB962C8B-B14F-4D97-AF65-F5344CB8AC3E}">
        <p14:creationId xmlns:p14="http://schemas.microsoft.com/office/powerpoint/2010/main" val="11134260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10356305" y="1309079"/>
            <a:ext cx="36602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신분보장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37674954-A12F-4BA9-87A8-F85EF967D337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CCA74C5-5502-43F4-BFC5-3FB54743F30F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16" name="그래픽 156">
              <a:extLst>
                <a:ext uri="{FF2B5EF4-FFF2-40B4-BE49-F238E27FC236}">
                  <a16:creationId xmlns:a16="http://schemas.microsoft.com/office/drawing/2014/main" id="{A3AC16F8-33A7-40D2-BBE6-D32A399C41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19" name="직각 삼각형 18">
            <a:extLst>
              <a:ext uri="{FF2B5EF4-FFF2-40B4-BE49-F238E27FC236}">
                <a16:creationId xmlns:a16="http://schemas.microsoft.com/office/drawing/2014/main" id="{AA839879-976A-4441-8659-3996D68772BF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21" name="_x35181992" descr="EMB000008b000e3">
            <a:extLst>
              <a:ext uri="{FF2B5EF4-FFF2-40B4-BE49-F238E27FC236}">
                <a16:creationId xmlns:a16="http://schemas.microsoft.com/office/drawing/2014/main" id="{A403B634-E9BA-4DA9-9C46-FAC2C0394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05320783-E69A-42D5-9FE3-1EB86D6518B5}"/>
              </a:ext>
            </a:extLst>
          </p:cNvPr>
          <p:cNvSpPr txBox="1"/>
          <p:nvPr/>
        </p:nvSpPr>
        <p:spPr>
          <a:xfrm>
            <a:off x="8229064" y="2974405"/>
            <a:ext cx="7924284" cy="1672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kumimoji="1" lang="ko-KR" altLang="en-US" sz="4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2C7A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</a:t>
            </a:r>
            <a:r>
              <a:rPr kumimoji="1" lang="en-US" altLang="ko-KR" sz="4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2C7A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kumimoji="1" lang="ko-KR" altLang="en-US" sz="4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2C7A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</a:t>
            </a:r>
            <a:r>
              <a:rPr kumimoji="1" lang="ko-KR" altLang="ko-KR" sz="4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2C7A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익신고자</a:t>
            </a:r>
            <a:r>
              <a:rPr kumimoji="1" lang="en-US" altLang="ko-KR" sz="4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2C7A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(</a:t>
            </a:r>
            <a:r>
              <a:rPr kumimoji="1" lang="ko-KR" altLang="en-US" sz="4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2C7A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협조자</a:t>
            </a:r>
            <a:r>
              <a:rPr kumimoji="1" lang="en-US" altLang="ko-KR" sz="4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2C7A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)</a:t>
            </a:r>
            <a:r>
              <a:rPr kumimoji="1" lang="ko-KR" altLang="en-US" sz="4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2C7A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에게</a:t>
            </a:r>
            <a:endParaRPr kumimoji="1" lang="en-US" altLang="ko-KR" sz="4000" b="1" spc="-2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282C7A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/>
            <a:r>
              <a:rPr kumimoji="1" lang="ko-KR" altLang="en-US" sz="5600" b="1" spc="-2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불이익 조치 금지 </a:t>
            </a:r>
            <a:r>
              <a:rPr kumimoji="1" lang="en-US" altLang="ko-KR" sz="5600" b="1" spc="-2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!</a:t>
            </a:r>
            <a:endParaRPr lang="ko-KR" altLang="en-US" sz="5600" dirty="0"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024B3810-81D5-4014-98C1-4798B1F7CFB3}"/>
              </a:ext>
            </a:extLst>
          </p:cNvPr>
          <p:cNvGrpSpPr/>
          <p:nvPr/>
        </p:nvGrpSpPr>
        <p:grpSpPr>
          <a:xfrm>
            <a:off x="312175" y="3874635"/>
            <a:ext cx="11879031" cy="8168334"/>
            <a:chOff x="312175" y="3874635"/>
            <a:chExt cx="11879031" cy="8168334"/>
          </a:xfrm>
        </p:grpSpPr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7972F2C7-BC7E-41A8-A2B3-E595BF66F249}"/>
                </a:ext>
              </a:extLst>
            </p:cNvPr>
            <p:cNvGrpSpPr/>
            <p:nvPr/>
          </p:nvGrpSpPr>
          <p:grpSpPr>
            <a:xfrm>
              <a:off x="312175" y="3874635"/>
              <a:ext cx="11879031" cy="8168334"/>
              <a:chOff x="156098" y="2343143"/>
              <a:chExt cx="5004491" cy="3499380"/>
            </a:xfrm>
          </p:grpSpPr>
          <p:sp>
            <p:nvSpPr>
              <p:cNvPr id="40" name="사다리꼴 39">
                <a:extLst>
                  <a:ext uri="{FF2B5EF4-FFF2-40B4-BE49-F238E27FC236}">
                    <a16:creationId xmlns:a16="http://schemas.microsoft.com/office/drawing/2014/main" id="{86283563-C91F-460C-9F7A-F04AD4B83971}"/>
                  </a:ext>
                </a:extLst>
              </p:cNvPr>
              <p:cNvSpPr/>
              <p:nvPr/>
            </p:nvSpPr>
            <p:spPr>
              <a:xfrm rot="5242605">
                <a:off x="955864" y="1637797"/>
                <a:ext cx="3404960" cy="5004491"/>
              </a:xfrm>
              <a:prstGeom prst="trapezoid">
                <a:avLst/>
              </a:prstGeom>
              <a:solidFill>
                <a:srgbClr val="FA46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12" name="사다리꼴 11">
                <a:extLst>
                  <a:ext uri="{FF2B5EF4-FFF2-40B4-BE49-F238E27FC236}">
                    <a16:creationId xmlns:a16="http://schemas.microsoft.com/office/drawing/2014/main" id="{AD52C21D-04C4-42CB-9422-8A2CA70A3FC5}"/>
                  </a:ext>
                </a:extLst>
              </p:cNvPr>
              <p:cNvSpPr/>
              <p:nvPr/>
            </p:nvSpPr>
            <p:spPr>
              <a:xfrm rot="5400000">
                <a:off x="1004186" y="1608398"/>
                <a:ext cx="3404960" cy="4874450"/>
              </a:xfrm>
              <a:prstGeom prst="trapezoid">
                <a:avLst/>
              </a:prstGeom>
              <a:solidFill>
                <a:srgbClr val="FFF3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</p:grpSp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E4B574AC-75CA-43A1-8745-6074699E270C}"/>
                </a:ext>
              </a:extLst>
            </p:cNvPr>
            <p:cNvGrpSpPr/>
            <p:nvPr/>
          </p:nvGrpSpPr>
          <p:grpSpPr>
            <a:xfrm>
              <a:off x="1820842" y="5486909"/>
              <a:ext cx="8170968" cy="4671884"/>
              <a:chOff x="1820842" y="5486909"/>
              <a:chExt cx="8170968" cy="4671884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20CC2FE-4CFF-4B75-9C35-8B0F6E0733B7}"/>
                  </a:ext>
                </a:extLst>
              </p:cNvPr>
              <p:cNvSpPr txBox="1"/>
              <p:nvPr/>
            </p:nvSpPr>
            <p:spPr>
              <a:xfrm>
                <a:off x="1837716" y="6450389"/>
                <a:ext cx="8154094" cy="26366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400"/>
                  </a:spcAft>
                </a:pPr>
                <a:r>
                  <a:rPr lang="ko-KR" altLang="en-US" sz="3200" dirty="0">
                    <a:ln>
                      <a:solidFill>
                        <a:srgbClr val="4F81BD">
                          <a:alpha val="0"/>
                        </a:srgbClr>
                      </a:solidFill>
                    </a:ln>
                    <a:solidFill>
                      <a:srgbClr val="423D38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누구든지 신고자</a:t>
                </a:r>
                <a:r>
                  <a:rPr lang="en-US" altLang="ko-KR" sz="3200" dirty="0">
                    <a:ln>
                      <a:solidFill>
                        <a:srgbClr val="4F81BD">
                          <a:alpha val="0"/>
                        </a:srgbClr>
                      </a:solidFill>
                    </a:ln>
                    <a:solidFill>
                      <a:srgbClr val="423D38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(</a:t>
                </a:r>
                <a:r>
                  <a:rPr lang="ko-KR" altLang="en-US" sz="3200" dirty="0">
                    <a:ln>
                      <a:solidFill>
                        <a:srgbClr val="4F81BD">
                          <a:alpha val="0"/>
                        </a:srgbClr>
                      </a:solidFill>
                    </a:ln>
                    <a:solidFill>
                      <a:srgbClr val="423D38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협조자</a:t>
                </a:r>
                <a:r>
                  <a:rPr lang="en-US" altLang="ko-KR" sz="3200" dirty="0">
                    <a:ln>
                      <a:solidFill>
                        <a:srgbClr val="4F81BD">
                          <a:alpha val="0"/>
                        </a:srgbClr>
                      </a:solidFill>
                    </a:ln>
                    <a:solidFill>
                      <a:srgbClr val="423D38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)</a:t>
                </a:r>
                <a:r>
                  <a:rPr lang="ko-KR" altLang="en-US" sz="3200" dirty="0">
                    <a:ln>
                      <a:solidFill>
                        <a:srgbClr val="4F81BD">
                          <a:alpha val="0"/>
                        </a:srgbClr>
                      </a:solidFill>
                    </a:ln>
                    <a:solidFill>
                      <a:srgbClr val="423D38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에게 신고 등을 </a:t>
                </a:r>
                <a:endParaRPr lang="en-US" altLang="ko-KR" sz="320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>
                  <a:spcAft>
                    <a:spcPts val="400"/>
                  </a:spcAft>
                </a:pPr>
                <a:r>
                  <a:rPr lang="ko-KR" altLang="en-US" sz="3200" dirty="0">
                    <a:ln>
                      <a:solidFill>
                        <a:srgbClr val="4F81BD">
                          <a:alpha val="0"/>
                        </a:srgbClr>
                      </a:solidFill>
                    </a:ln>
                    <a:solidFill>
                      <a:srgbClr val="423D38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이유로 어떠한 </a:t>
                </a:r>
                <a:r>
                  <a:rPr lang="ko-KR" altLang="en-US" sz="3200" b="1" dirty="0">
                    <a:ln>
                      <a:solidFill>
                        <a:srgbClr val="4F81BD">
                          <a:alpha val="0"/>
                        </a:srgbClr>
                      </a:solidFill>
                    </a:ln>
                    <a:solidFill>
                      <a:srgbClr val="FA465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신분상</a:t>
                </a:r>
                <a:r>
                  <a:rPr lang="en-US" altLang="ko-KR" sz="3200" b="1" kern="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rgbClr val="FA465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·</a:t>
                </a:r>
                <a:r>
                  <a:rPr lang="ko-KR" altLang="en-US" sz="3200" b="1" dirty="0">
                    <a:ln>
                      <a:solidFill>
                        <a:srgbClr val="4F81BD">
                          <a:alpha val="0"/>
                        </a:srgbClr>
                      </a:solidFill>
                    </a:ln>
                    <a:solidFill>
                      <a:srgbClr val="FA465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행정적</a:t>
                </a:r>
                <a:r>
                  <a:rPr lang="en-US" altLang="ko-KR" sz="3200" b="1" kern="0" dirty="0">
                    <a:ln>
                      <a:solidFill>
                        <a:srgbClr val="5B9BD5">
                          <a:alpha val="0"/>
                        </a:srgbClr>
                      </a:solidFill>
                    </a:ln>
                    <a:solidFill>
                      <a:srgbClr val="FA465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·</a:t>
                </a:r>
                <a:r>
                  <a:rPr lang="ko-KR" altLang="en-US" sz="3200" b="1" dirty="0">
                    <a:ln>
                      <a:solidFill>
                        <a:srgbClr val="4F81BD">
                          <a:alpha val="0"/>
                        </a:srgbClr>
                      </a:solidFill>
                    </a:ln>
                    <a:solidFill>
                      <a:srgbClr val="FA465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경제적 </a:t>
                </a:r>
                <a:endParaRPr lang="en-US" altLang="ko-KR" sz="32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>
                  <a:spcAft>
                    <a:spcPts val="400"/>
                  </a:spcAft>
                </a:pPr>
                <a:r>
                  <a:rPr lang="ko-KR" altLang="en-US" sz="3200" b="1" dirty="0">
                    <a:ln>
                      <a:solidFill>
                        <a:srgbClr val="4F81BD">
                          <a:alpha val="0"/>
                        </a:srgbClr>
                      </a:solidFill>
                    </a:ln>
                    <a:solidFill>
                      <a:srgbClr val="FA465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불이익 조치</a:t>
                </a:r>
                <a:r>
                  <a:rPr lang="ko-KR" altLang="en-US" sz="3200" b="1" dirty="0">
                    <a:ln>
                      <a:solidFill>
                        <a:srgbClr val="4F81BD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를 할 수 없음</a:t>
                </a:r>
                <a:endParaRPr lang="en-US" altLang="ko-KR" sz="32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>
                  <a:spcAft>
                    <a:spcPts val="400"/>
                  </a:spcAft>
                </a:pPr>
                <a:r>
                  <a:rPr lang="ko-KR" altLang="en-US" sz="2400" b="1" kern="0" spc="-6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부패방지권익위법 제</a:t>
                </a:r>
                <a:r>
                  <a:rPr lang="en-US" altLang="ko-KR" sz="2400" b="1" kern="0" spc="-6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62</a:t>
                </a:r>
                <a:r>
                  <a:rPr lang="ko-KR" altLang="en-US" sz="2400" b="1" kern="0" spc="-6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조제</a:t>
                </a:r>
                <a:r>
                  <a:rPr lang="en-US" altLang="ko-KR" sz="2400" b="1" kern="0" spc="-6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1</a:t>
                </a:r>
                <a:r>
                  <a:rPr lang="ko-KR" altLang="en-US" sz="2400" b="1" kern="0" spc="-6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항</a:t>
                </a:r>
                <a:r>
                  <a:rPr lang="en-US" altLang="ko-KR" sz="2400" b="1" kern="0" spc="-6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, </a:t>
                </a:r>
                <a:r>
                  <a:rPr lang="ko-KR" altLang="en-US" sz="2400" b="1" kern="0" spc="-6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공익신고자 보호법</a:t>
                </a:r>
                <a:r>
                  <a:rPr lang="en-US" altLang="ko-KR" sz="2400" b="1" kern="0" spc="-6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 </a:t>
                </a:r>
                <a:r>
                  <a:rPr lang="ko-KR" altLang="en-US" sz="2400" b="1" kern="0" spc="-6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제</a:t>
                </a:r>
                <a:r>
                  <a:rPr lang="en-US" altLang="ko-KR" sz="2400" b="1" kern="0" spc="-6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15</a:t>
                </a:r>
                <a:r>
                  <a:rPr lang="ko-KR" altLang="en-US" sz="2400" b="1" kern="0" spc="-6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조제</a:t>
                </a:r>
                <a:r>
                  <a:rPr lang="en-US" altLang="ko-KR" sz="2400" b="1" kern="0" spc="-6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1</a:t>
                </a:r>
                <a:r>
                  <a:rPr lang="ko-KR" altLang="en-US" sz="2400" b="1" kern="0" spc="-6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항</a:t>
                </a:r>
                <a:endParaRPr lang="en-US" altLang="ko-KR" sz="2400" b="1" kern="0" spc="-6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355DA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>
                  <a:spcAft>
                    <a:spcPts val="400"/>
                  </a:spcAft>
                </a:pPr>
                <a:endParaRPr lang="ko-KR" altLang="en-US" sz="3200" dirty="0"/>
              </a:p>
            </p:txBody>
          </p:sp>
          <p:grpSp>
            <p:nvGrpSpPr>
              <p:cNvPr id="3" name="그룹 2">
                <a:extLst>
                  <a:ext uri="{FF2B5EF4-FFF2-40B4-BE49-F238E27FC236}">
                    <a16:creationId xmlns:a16="http://schemas.microsoft.com/office/drawing/2014/main" id="{36E9CF0A-1B1D-4938-AE73-FB0D91117A26}"/>
                  </a:ext>
                </a:extLst>
              </p:cNvPr>
              <p:cNvGrpSpPr/>
              <p:nvPr/>
            </p:nvGrpSpPr>
            <p:grpSpPr>
              <a:xfrm>
                <a:off x="2039315" y="5486909"/>
                <a:ext cx="5267785" cy="783729"/>
                <a:chOff x="1029249" y="2895809"/>
                <a:chExt cx="2634064" cy="391890"/>
              </a:xfrm>
            </p:grpSpPr>
            <p:sp>
              <p:nvSpPr>
                <p:cNvPr id="55" name="사각형: 둥근 모서리 67">
                  <a:extLst>
                    <a:ext uri="{FF2B5EF4-FFF2-40B4-BE49-F238E27FC236}">
                      <a16:creationId xmlns:a16="http://schemas.microsoft.com/office/drawing/2014/main" id="{2825B992-1CEC-4C76-8175-F2E5933AE4B4}"/>
                    </a:ext>
                  </a:extLst>
                </p:cNvPr>
                <p:cNvSpPr/>
                <p:nvPr/>
              </p:nvSpPr>
              <p:spPr>
                <a:xfrm>
                  <a:off x="1029249" y="2895809"/>
                  <a:ext cx="2634064" cy="391890"/>
                </a:xfrm>
                <a:prstGeom prst="roundRect">
                  <a:avLst>
                    <a:gd name="adj" fmla="val 23115"/>
                  </a:avLst>
                </a:prstGeom>
                <a:solidFill>
                  <a:srgbClr val="FA4655"/>
                </a:solidFill>
                <a:ln>
                  <a:noFill/>
                </a:ln>
              </p:spPr>
              <p:txBody>
                <a:bodyPr wrap="none" lIns="143991" tIns="0" rIns="143991" bIns="71995" rtlCol="0" anchor="ctr">
                  <a:noAutofit/>
                </a:bodyPr>
                <a:lstStyle/>
                <a:p>
                  <a:pPr algn="ctr" latinLnBrk="0">
                    <a:defRPr/>
                  </a:pPr>
                  <a:endParaRPr lang="ko-KR" altLang="en-US" sz="3600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mon몬소리 Black" panose="02000A03000000000000" pitchFamily="2" charset="-127"/>
                    <a:ea typeface="Tmon몬소리 Black" panose="02000A03000000000000" pitchFamily="2" charset="-127"/>
                  </a:endParaRPr>
                </a:p>
              </p:txBody>
            </p:sp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2B373966-470F-4128-AB86-F61D85C5438B}"/>
                    </a:ext>
                  </a:extLst>
                </p:cNvPr>
                <p:cNvSpPr txBox="1"/>
                <p:nvPr/>
              </p:nvSpPr>
              <p:spPr>
                <a:xfrm>
                  <a:off x="1459060" y="2960782"/>
                  <a:ext cx="1768362" cy="32318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 latinLnBrk="0">
                    <a:defRPr/>
                  </a:pPr>
                  <a:r>
                    <a:rPr lang="ko-KR" altLang="en-US" sz="3600" dirty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mon몬소리 Black" panose="02000A03000000000000" pitchFamily="2" charset="-127"/>
                      <a:ea typeface="Tmon몬소리 Black" panose="02000A03000000000000" pitchFamily="2" charset="-127"/>
                    </a:rPr>
                    <a:t>불이익 조치 금지</a:t>
                  </a:r>
                  <a:endParaRPr lang="ko-KR" altLang="en-US" sz="3600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mon몬소리 Black" panose="02000A03000000000000" pitchFamily="2" charset="-127"/>
                    <a:ea typeface="Tmon몬소리 Black" panose="02000A03000000000000" pitchFamily="2" charset="-127"/>
                  </a:endParaRPr>
                </a:p>
              </p:txBody>
            </p:sp>
          </p:grp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0D337BF3-CF71-4465-940E-BD354B8AAF3B}"/>
                  </a:ext>
                </a:extLst>
              </p:cNvPr>
              <p:cNvSpPr txBox="1"/>
              <p:nvPr/>
            </p:nvSpPr>
            <p:spPr>
              <a:xfrm>
                <a:off x="2868344" y="8756416"/>
                <a:ext cx="6096069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ko-KR" altLang="en-US" sz="28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423D38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위반할 경우 최대 </a:t>
                </a:r>
                <a:r>
                  <a:rPr lang="en-US" altLang="ko-KR" sz="28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C42B1C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3</a:t>
                </a:r>
                <a:r>
                  <a:rPr lang="ko-KR" altLang="en-US" sz="28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C42B1C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년 이하의 징역 </a:t>
                </a:r>
                <a:r>
                  <a:rPr lang="ko-KR" altLang="en-US" sz="28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또는</a:t>
                </a:r>
                <a:r>
                  <a:rPr lang="ko-KR" altLang="en-US" sz="28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C42B1C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 </a:t>
                </a:r>
                <a:endParaRPr lang="en-US" altLang="ko-KR" sz="28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C42B1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r>
                  <a:rPr lang="en-US" altLang="ko-KR" sz="28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C42B1C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3</a:t>
                </a:r>
                <a:r>
                  <a:rPr lang="ko-KR" altLang="en-US" sz="28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C42B1C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천만원 이하의 벌금형</a:t>
                </a:r>
                <a:endParaRPr lang="ko-KR" altLang="en-US" sz="2800" dirty="0"/>
              </a:p>
            </p:txBody>
          </p:sp>
          <p:pic>
            <p:nvPicPr>
              <p:cNvPr id="59" name="그림 58">
                <a:extLst>
                  <a:ext uri="{FF2B5EF4-FFF2-40B4-BE49-F238E27FC236}">
                    <a16:creationId xmlns:a16="http://schemas.microsoft.com/office/drawing/2014/main" id="{1CCF735D-C691-43B3-93D0-386C58C49B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78819" y="8655175"/>
                <a:ext cx="1207023" cy="1046372"/>
              </a:xfrm>
              <a:prstGeom prst="rect">
                <a:avLst/>
              </a:prstGeom>
            </p:spPr>
          </p:pic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5E3594EA-7B9F-453C-80D6-C625B34CB8D0}"/>
                  </a:ext>
                </a:extLst>
              </p:cNvPr>
              <p:cNvSpPr txBox="1"/>
              <p:nvPr/>
            </p:nvSpPr>
            <p:spPr>
              <a:xfrm>
                <a:off x="1820842" y="9697128"/>
                <a:ext cx="692183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ko-KR" altLang="en-US" sz="24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266AA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부패방지권익위법 제</a:t>
                </a:r>
                <a:r>
                  <a:rPr lang="en-US" altLang="ko-KR" sz="24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266AA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90</a:t>
                </a:r>
                <a:r>
                  <a:rPr lang="ko-KR" altLang="en-US" sz="24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266AA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조</a:t>
                </a:r>
                <a:r>
                  <a:rPr lang="en-US" altLang="ko-KR" sz="24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266AA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, </a:t>
                </a:r>
                <a:r>
                  <a:rPr lang="ko-KR" altLang="en-US" sz="24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266AA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공익신고자 보호법</a:t>
                </a:r>
                <a:r>
                  <a:rPr lang="en-US" altLang="ko-KR" sz="24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266AA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 </a:t>
                </a:r>
                <a:r>
                  <a:rPr lang="ko-KR" altLang="en-US" sz="24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266AA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제</a:t>
                </a:r>
                <a:r>
                  <a:rPr lang="en-US" altLang="ko-KR" sz="24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266AA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30</a:t>
                </a:r>
                <a:r>
                  <a:rPr lang="ko-KR" altLang="en-US" sz="24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266AA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조</a:t>
                </a:r>
                <a:endParaRPr lang="ko-KR" altLang="en-US" sz="2400" dirty="0">
                  <a:solidFill>
                    <a:srgbClr val="4266AA"/>
                  </a:solidFill>
                </a:endParaRPr>
              </a:p>
            </p:txBody>
          </p:sp>
        </p:grp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A75025A6-CEF2-45BF-B9ED-A91EE52E0017}"/>
              </a:ext>
            </a:extLst>
          </p:cNvPr>
          <p:cNvGrpSpPr/>
          <p:nvPr/>
        </p:nvGrpSpPr>
        <p:grpSpPr>
          <a:xfrm>
            <a:off x="11942727" y="3887526"/>
            <a:ext cx="12160142" cy="8168334"/>
            <a:chOff x="11942727" y="3887526"/>
            <a:chExt cx="12160142" cy="8168334"/>
          </a:xfrm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85DE9942-6979-4515-91EC-2C6FB4391AD1}"/>
                </a:ext>
              </a:extLst>
            </p:cNvPr>
            <p:cNvGrpSpPr/>
            <p:nvPr/>
          </p:nvGrpSpPr>
          <p:grpSpPr>
            <a:xfrm flipH="1">
              <a:off x="11942727" y="3887526"/>
              <a:ext cx="12160142" cy="8168334"/>
              <a:chOff x="156098" y="2343143"/>
              <a:chExt cx="5004491" cy="3499380"/>
            </a:xfrm>
          </p:grpSpPr>
          <p:sp>
            <p:nvSpPr>
              <p:cNvPr id="42" name="사다리꼴 41">
                <a:extLst>
                  <a:ext uri="{FF2B5EF4-FFF2-40B4-BE49-F238E27FC236}">
                    <a16:creationId xmlns:a16="http://schemas.microsoft.com/office/drawing/2014/main" id="{FC92C09E-E4E3-4D8D-9470-A5A5A10F7AAC}"/>
                  </a:ext>
                </a:extLst>
              </p:cNvPr>
              <p:cNvSpPr/>
              <p:nvPr/>
            </p:nvSpPr>
            <p:spPr>
              <a:xfrm rot="5242605">
                <a:off x="955864" y="1637797"/>
                <a:ext cx="3404960" cy="5004491"/>
              </a:xfrm>
              <a:prstGeom prst="trapezoid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43" name="사다리꼴 42">
                <a:extLst>
                  <a:ext uri="{FF2B5EF4-FFF2-40B4-BE49-F238E27FC236}">
                    <a16:creationId xmlns:a16="http://schemas.microsoft.com/office/drawing/2014/main" id="{5BA7CF00-1E07-4B25-BADF-8571A5EDF0F7}"/>
                  </a:ext>
                </a:extLst>
              </p:cNvPr>
              <p:cNvSpPr/>
              <p:nvPr/>
            </p:nvSpPr>
            <p:spPr>
              <a:xfrm rot="5400000">
                <a:off x="1004186" y="1608398"/>
                <a:ext cx="3404960" cy="4874450"/>
              </a:xfrm>
              <a:prstGeom prst="trapezoid">
                <a:avLst/>
              </a:prstGeom>
              <a:solidFill>
                <a:srgbClr val="FFFC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</p:grpSp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1FC8D70C-C5A5-47FA-8067-7CECE0F4F3AF}"/>
                </a:ext>
              </a:extLst>
            </p:cNvPr>
            <p:cNvGrpSpPr/>
            <p:nvPr/>
          </p:nvGrpSpPr>
          <p:grpSpPr>
            <a:xfrm>
              <a:off x="15486385" y="5486908"/>
              <a:ext cx="8026391" cy="4671885"/>
              <a:chOff x="15486385" y="5486908"/>
              <a:chExt cx="8026391" cy="4671885"/>
            </a:xfrm>
          </p:grpSpPr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730D40A0-992A-4865-A15F-0915A94052A9}"/>
                  </a:ext>
                </a:extLst>
              </p:cNvPr>
              <p:cNvSpPr txBox="1"/>
              <p:nvPr/>
            </p:nvSpPr>
            <p:spPr>
              <a:xfrm>
                <a:off x="15486385" y="6450389"/>
                <a:ext cx="8026391" cy="20928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400"/>
                  </a:spcAft>
                </a:pPr>
                <a:r>
                  <a:rPr lang="ko-KR" altLang="en-US" sz="3200" dirty="0">
                    <a:ln>
                      <a:solidFill>
                        <a:srgbClr val="4F81BD">
                          <a:alpha val="0"/>
                        </a:srgbClr>
                      </a:solidFill>
                    </a:ln>
                    <a:solidFill>
                      <a:srgbClr val="423D38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누구든지 신고 등을 하지 못하도록 </a:t>
                </a:r>
                <a:endParaRPr lang="en-US" altLang="ko-KR" sz="320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>
                  <a:spcAft>
                    <a:spcPts val="400"/>
                  </a:spcAft>
                </a:pPr>
                <a:r>
                  <a:rPr lang="ko-KR" altLang="en-US" sz="3200" b="1" dirty="0">
                    <a:ln>
                      <a:solidFill>
                        <a:srgbClr val="4F81BD">
                          <a:alpha val="0"/>
                        </a:srgbClr>
                      </a:solidFill>
                    </a:ln>
                    <a:solidFill>
                      <a:srgbClr val="FA465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방해하거나</a:t>
                </a:r>
                <a:r>
                  <a:rPr lang="en-US" altLang="ko-KR" sz="3200" b="1" dirty="0">
                    <a:ln>
                      <a:solidFill>
                        <a:srgbClr val="4F81BD">
                          <a:alpha val="0"/>
                        </a:srgbClr>
                      </a:solidFill>
                    </a:ln>
                    <a:solidFill>
                      <a:srgbClr val="FA465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,</a:t>
                </a:r>
                <a:r>
                  <a:rPr lang="ko-KR" altLang="en-US" sz="3200" dirty="0">
                    <a:ln>
                      <a:solidFill>
                        <a:srgbClr val="4F81BD">
                          <a:alpha val="0"/>
                        </a:srgbClr>
                      </a:solidFill>
                    </a:ln>
                    <a:solidFill>
                      <a:srgbClr val="423D38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 신고자에게 </a:t>
                </a:r>
                <a:r>
                  <a:rPr lang="ko-KR" altLang="en-US" sz="3200" dirty="0">
                    <a:ln>
                      <a:solidFill>
                        <a:srgbClr val="4F81BD">
                          <a:alpha val="0"/>
                        </a:srgbClr>
                      </a:solidFill>
                    </a:ln>
                    <a:solidFill>
                      <a:srgbClr val="FA465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취소</a:t>
                </a:r>
                <a:r>
                  <a:rPr lang="ko-KR" altLang="en-US" sz="3200" dirty="0">
                    <a:ln>
                      <a:solidFill>
                        <a:srgbClr val="4F81BD">
                          <a:alpha val="0"/>
                        </a:srgbClr>
                      </a:solidFill>
                    </a:ln>
                    <a:solidFill>
                      <a:srgbClr val="423D38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를</a:t>
                </a:r>
                <a:endParaRPr lang="en-US" altLang="ko-KR" sz="320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>
                  <a:spcAft>
                    <a:spcPts val="400"/>
                  </a:spcAft>
                </a:pPr>
                <a:r>
                  <a:rPr lang="ko-KR" altLang="en-US" sz="3200" b="1" dirty="0">
                    <a:ln>
                      <a:solidFill>
                        <a:srgbClr val="4F81BD">
                          <a:alpha val="0"/>
                        </a:srgbClr>
                      </a:solidFill>
                    </a:ln>
                    <a:solidFill>
                      <a:srgbClr val="FA465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강요하지 못하도록 규정</a:t>
                </a:r>
                <a:endParaRPr lang="en-US" altLang="ko-KR" sz="3200" b="1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>
                  <a:spcAft>
                    <a:spcPts val="400"/>
                  </a:spcAft>
                </a:pPr>
                <a:r>
                  <a:rPr lang="ko-KR" altLang="en-US" sz="24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부패방지권익위법 제</a:t>
                </a:r>
                <a:r>
                  <a:rPr lang="en-US" altLang="ko-KR" sz="24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62</a:t>
                </a:r>
                <a:r>
                  <a:rPr lang="ko-KR" altLang="en-US" sz="24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조제</a:t>
                </a:r>
                <a:r>
                  <a:rPr lang="en-US" altLang="ko-KR" sz="24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2</a:t>
                </a:r>
                <a:r>
                  <a:rPr lang="ko-KR" altLang="en-US" sz="24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항</a:t>
                </a:r>
                <a:r>
                  <a:rPr lang="en-US" altLang="ko-KR" sz="24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, </a:t>
                </a:r>
                <a:r>
                  <a:rPr lang="ko-KR" altLang="en-US" sz="24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공익신고자 보호법</a:t>
                </a:r>
                <a:r>
                  <a:rPr lang="en-US" altLang="ko-KR" sz="24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 </a:t>
                </a:r>
                <a:r>
                  <a:rPr lang="ko-KR" altLang="en-US" sz="24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제</a:t>
                </a:r>
                <a:r>
                  <a:rPr lang="en-US" altLang="ko-KR" sz="24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15</a:t>
                </a:r>
                <a:r>
                  <a:rPr lang="ko-KR" altLang="en-US" sz="24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조제</a:t>
                </a:r>
                <a:r>
                  <a:rPr lang="en-US" altLang="ko-KR" sz="24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2</a:t>
                </a:r>
                <a:r>
                  <a:rPr lang="ko-KR" altLang="en-US" sz="24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355DA5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항</a:t>
                </a:r>
                <a:endParaRPr lang="ko-KR" altLang="en-US" sz="3200" dirty="0"/>
              </a:p>
            </p:txBody>
          </p:sp>
          <p:sp>
            <p:nvSpPr>
              <p:cNvPr id="71" name="사각형: 둥근 모서리 67">
                <a:extLst>
                  <a:ext uri="{FF2B5EF4-FFF2-40B4-BE49-F238E27FC236}">
                    <a16:creationId xmlns:a16="http://schemas.microsoft.com/office/drawing/2014/main" id="{10225AB0-004E-4488-A5B2-DE92033503B5}"/>
                  </a:ext>
                </a:extLst>
              </p:cNvPr>
              <p:cNvSpPr/>
              <p:nvPr/>
            </p:nvSpPr>
            <p:spPr>
              <a:xfrm>
                <a:off x="15694845" y="5486908"/>
                <a:ext cx="5598198" cy="652700"/>
              </a:xfrm>
              <a:prstGeom prst="roundRect">
                <a:avLst>
                  <a:gd name="adj" fmla="val 23115"/>
                </a:avLst>
              </a:prstGeom>
              <a:solidFill>
                <a:srgbClr val="BF9000"/>
              </a:solidFill>
              <a:ln>
                <a:noFill/>
              </a:ln>
            </p:spPr>
            <p:txBody>
              <a:bodyPr wrap="none" lIns="143991" tIns="0" rIns="143991" bIns="71995" rtlCol="0" anchor="ctr">
                <a:noAutofit/>
              </a:bodyPr>
              <a:lstStyle/>
              <a:p>
                <a:pPr algn="ctr" latinLnBrk="0">
                  <a:defRPr/>
                </a:pPr>
                <a:endParaRPr lang="ko-KR" altLang="en-US" sz="72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CECB2E6A-9D46-404D-B446-FB4D0F4EDEB5}"/>
                  </a:ext>
                </a:extLst>
              </p:cNvPr>
              <p:cNvSpPr txBox="1"/>
              <p:nvPr/>
            </p:nvSpPr>
            <p:spPr>
              <a:xfrm>
                <a:off x="16638168" y="8756416"/>
                <a:ext cx="6096069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ko-KR" altLang="en-US" sz="28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423D38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위반할 경우 최대 </a:t>
                </a:r>
                <a:r>
                  <a:rPr lang="en-US" altLang="ko-KR" sz="28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C42B1C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2</a:t>
                </a:r>
                <a:r>
                  <a:rPr lang="ko-KR" altLang="en-US" sz="28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C42B1C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년 이하의 징역 </a:t>
                </a:r>
                <a:r>
                  <a:rPr lang="ko-KR" altLang="en-US" sz="28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또는</a:t>
                </a:r>
                <a:r>
                  <a:rPr lang="ko-KR" altLang="en-US" sz="28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C42B1C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 </a:t>
                </a:r>
                <a:endParaRPr lang="en-US" altLang="ko-KR" sz="28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C42B1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r>
                  <a:rPr lang="en-US" altLang="ko-KR" sz="28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C42B1C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2</a:t>
                </a:r>
                <a:r>
                  <a:rPr lang="ko-KR" altLang="en-US" sz="280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C42B1C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천만원 이하의 벌금형</a:t>
                </a:r>
                <a:endParaRPr lang="ko-KR" altLang="en-US" sz="2800" dirty="0"/>
              </a:p>
            </p:txBody>
          </p:sp>
          <p:pic>
            <p:nvPicPr>
              <p:cNvPr id="74" name="그림 73">
                <a:extLst>
                  <a:ext uri="{FF2B5EF4-FFF2-40B4-BE49-F238E27FC236}">
                    <a16:creationId xmlns:a16="http://schemas.microsoft.com/office/drawing/2014/main" id="{183D0BF2-B9AB-4D6C-A877-E9BD6547EB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648642" y="8655175"/>
                <a:ext cx="1207023" cy="1046372"/>
              </a:xfrm>
              <a:prstGeom prst="rect">
                <a:avLst/>
              </a:prstGeom>
            </p:spPr>
          </p:pic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A84FECD0-154F-47E0-A09D-F9254C741B04}"/>
                  </a:ext>
                </a:extLst>
              </p:cNvPr>
              <p:cNvSpPr txBox="1"/>
              <p:nvPr/>
            </p:nvSpPr>
            <p:spPr>
              <a:xfrm>
                <a:off x="15590666" y="9697128"/>
                <a:ext cx="692183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ko-KR" altLang="en-US" sz="24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266AA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부패방지권익위법 제</a:t>
                </a:r>
                <a:r>
                  <a:rPr lang="en-US" altLang="ko-KR" sz="24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266AA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90</a:t>
                </a:r>
                <a:r>
                  <a:rPr lang="ko-KR" altLang="en-US" sz="24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266AA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조</a:t>
                </a:r>
                <a:r>
                  <a:rPr lang="en-US" altLang="ko-KR" sz="24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266AA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, </a:t>
                </a:r>
                <a:r>
                  <a:rPr lang="ko-KR" altLang="en-US" sz="24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266AA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공익신고자 보호법</a:t>
                </a:r>
                <a:r>
                  <a:rPr lang="en-US" altLang="ko-KR" sz="24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266AA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 </a:t>
                </a:r>
                <a:r>
                  <a:rPr lang="ko-KR" altLang="en-US" sz="24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266AA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제</a:t>
                </a:r>
                <a:r>
                  <a:rPr lang="en-US" altLang="ko-KR" sz="24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266AA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30</a:t>
                </a:r>
                <a:r>
                  <a:rPr lang="ko-KR" altLang="en-US" sz="24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4266AA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조</a:t>
                </a:r>
                <a:endParaRPr lang="ko-KR" altLang="en-US" sz="2400" dirty="0">
                  <a:solidFill>
                    <a:srgbClr val="4266AA"/>
                  </a:solidFill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D4046EAC-DFC9-4D7B-BA79-7FAA38519B36}"/>
                  </a:ext>
                </a:extLst>
              </p:cNvPr>
              <p:cNvSpPr txBox="1"/>
              <p:nvPr/>
            </p:nvSpPr>
            <p:spPr>
              <a:xfrm>
                <a:off x="15919955" y="5548265"/>
                <a:ext cx="514797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latinLnBrk="0">
                  <a:defRPr/>
                </a:pPr>
                <a:r>
                  <a:rPr lang="ko-KR" altLang="en-US" sz="3600" b="1" dirty="0">
                    <a:ln>
                      <a:solidFill>
                        <a:srgbClr val="4F81BD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신고 방해</a:t>
                </a:r>
                <a:r>
                  <a:rPr lang="en-US" altLang="ko-KR" sz="3600" b="1" dirty="0">
                    <a:ln>
                      <a:solidFill>
                        <a:srgbClr val="4F81BD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·</a:t>
                </a:r>
                <a:r>
                  <a:rPr lang="ko-KR" altLang="en-US" sz="3600" b="1" dirty="0">
                    <a:ln>
                      <a:solidFill>
                        <a:srgbClr val="4F81BD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취소강요 금지</a:t>
                </a:r>
                <a:endPara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</a:endParaRPr>
              </a:p>
            </p:txBody>
          </p:sp>
        </p:grpSp>
      </p:grpSp>
      <p:pic>
        <p:nvPicPr>
          <p:cNvPr id="8" name="그래픽 7">
            <a:extLst>
              <a:ext uri="{FF2B5EF4-FFF2-40B4-BE49-F238E27FC236}">
                <a16:creationId xmlns:a16="http://schemas.microsoft.com/office/drawing/2014/main" id="{2B9233D5-65EE-4E6F-969F-25ACB9C235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40806" y="5493542"/>
            <a:ext cx="4843227" cy="4843227"/>
          </a:xfrm>
          <a:prstGeom prst="rect">
            <a:avLst/>
          </a:prstGeom>
          <a:effectLst>
            <a:outerShdw dist="165100" dir="2700000" algn="tl" rotWithShape="0">
              <a:prstClr val="black">
                <a:alpha val="23000"/>
              </a:prstClr>
            </a:outerShdw>
          </a:effectLst>
        </p:spPr>
      </p:pic>
      <p:grpSp>
        <p:nvGrpSpPr>
          <p:cNvPr id="56" name="그룹 55">
            <a:extLst>
              <a:ext uri="{FF2B5EF4-FFF2-40B4-BE49-F238E27FC236}">
                <a16:creationId xmlns:a16="http://schemas.microsoft.com/office/drawing/2014/main" id="{459E9632-735D-43F2-ACA9-96836A1EEA3E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58D822F8-333C-46F6-9275-FD4D7B1852CF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64" name="평행 사변형 63">
                <a:extLst>
                  <a:ext uri="{FF2B5EF4-FFF2-40B4-BE49-F238E27FC236}">
                    <a16:creationId xmlns:a16="http://schemas.microsoft.com/office/drawing/2014/main" id="{05680BEE-FBDD-4131-831C-B1A9D47A6BBE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66" name="평행 사변형 65">
                <a:extLst>
                  <a:ext uri="{FF2B5EF4-FFF2-40B4-BE49-F238E27FC236}">
                    <a16:creationId xmlns:a16="http://schemas.microsoft.com/office/drawing/2014/main" id="{F6813A00-D0F6-4488-926E-8FEB086BE7E3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60" name="사각형: 둥근 모서리 59">
              <a:extLst>
                <a:ext uri="{FF2B5EF4-FFF2-40B4-BE49-F238E27FC236}">
                  <a16:creationId xmlns:a16="http://schemas.microsoft.com/office/drawing/2014/main" id="{95B50BAA-2344-4726-AE18-6EFA9476B8A2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02DBFB8-CB34-4558-A547-827171C5C425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4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F8B34D8-3FE4-4E79-8659-9425EE088CD7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63" name="사각형: 둥근 모서리 62">
              <a:extLst>
                <a:ext uri="{FF2B5EF4-FFF2-40B4-BE49-F238E27FC236}">
                  <a16:creationId xmlns:a16="http://schemas.microsoft.com/office/drawing/2014/main" id="{04645290-FB00-4DFF-AA60-63CE24430618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CBA9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DB638E11-0D50-459D-AD4A-59289E386978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26987000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자유형: 도형 57">
            <a:extLst>
              <a:ext uri="{FF2B5EF4-FFF2-40B4-BE49-F238E27FC236}">
                <a16:creationId xmlns:a16="http://schemas.microsoft.com/office/drawing/2014/main" id="{E51082FA-A334-4C1D-8A8E-DA49128B1E9B}"/>
              </a:ext>
            </a:extLst>
          </p:cNvPr>
          <p:cNvSpPr/>
          <p:nvPr/>
        </p:nvSpPr>
        <p:spPr>
          <a:xfrm>
            <a:off x="2790588" y="12270319"/>
            <a:ext cx="10255420" cy="1445236"/>
          </a:xfrm>
          <a:custGeom>
            <a:avLst/>
            <a:gdLst>
              <a:gd name="connsiteX0" fmla="*/ 113 w 4234019"/>
              <a:gd name="connsiteY0" fmla="*/ 0 h 766388"/>
              <a:gd name="connsiteX1" fmla="*/ 4234019 w 4234019"/>
              <a:gd name="connsiteY1" fmla="*/ 0 h 766388"/>
              <a:gd name="connsiteX2" fmla="*/ 4234019 w 4234019"/>
              <a:gd name="connsiteY2" fmla="*/ 766388 h 766388"/>
              <a:gd name="connsiteX3" fmla="*/ 524895 w 4234019"/>
              <a:gd name="connsiteY3" fmla="*/ 766388 h 766388"/>
              <a:gd name="connsiteX4" fmla="*/ 0 w 4234019"/>
              <a:gd name="connsiteY4" fmla="*/ 18 h 766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4019" h="766388">
                <a:moveTo>
                  <a:pt x="113" y="0"/>
                </a:moveTo>
                <a:lnTo>
                  <a:pt x="4234019" y="0"/>
                </a:lnTo>
                <a:lnTo>
                  <a:pt x="4234019" y="766388"/>
                </a:lnTo>
                <a:lnTo>
                  <a:pt x="524895" y="766388"/>
                </a:lnTo>
                <a:lnTo>
                  <a:pt x="0" y="18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44000">
                <a:schemeClr val="bg1">
                  <a:lumMod val="85000"/>
                  <a:lumOff val="15000"/>
                </a:schemeClr>
              </a:gs>
              <a:gs pos="100000">
                <a:srgbClr val="D3D3D3"/>
              </a:gs>
            </a:gsLst>
            <a:lin ang="15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72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57" name="평행 사변형 56">
            <a:extLst>
              <a:ext uri="{FF2B5EF4-FFF2-40B4-BE49-F238E27FC236}">
                <a16:creationId xmlns:a16="http://schemas.microsoft.com/office/drawing/2014/main" id="{D8874271-A0C8-4CE4-8773-EE07FC0BE750}"/>
              </a:ext>
            </a:extLst>
          </p:cNvPr>
          <p:cNvSpPr/>
          <p:nvPr/>
        </p:nvSpPr>
        <p:spPr>
          <a:xfrm rot="16200000">
            <a:off x="21050142" y="4318080"/>
            <a:ext cx="3671891" cy="1929534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7389363" y="1309079"/>
            <a:ext cx="95941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신분보장 </a:t>
            </a:r>
            <a:r>
              <a:rPr lang="en-US" altLang="ko-KR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: </a:t>
            </a: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불이익 조치 유형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2B07F895-8357-4F30-A33E-D723B5F2E953}"/>
              </a:ext>
            </a:extLst>
          </p:cNvPr>
          <p:cNvSpPr txBox="1"/>
          <p:nvPr/>
        </p:nvSpPr>
        <p:spPr>
          <a:xfrm>
            <a:off x="7857630" y="2780014"/>
            <a:ext cx="86576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부패방지권익위법 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2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7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호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공익신고자 보호법 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2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6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호</a:t>
            </a:r>
            <a:endParaRPr lang="ko-KR" altLang="en-US" sz="2400" dirty="0">
              <a:solidFill>
                <a:schemeClr val="bg2">
                  <a:lumMod val="50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CE9F8AFF-F2C2-4909-B6B7-A41FE5675E6B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1F9A59D-24B6-4B84-ADEE-8629C501D92C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8" name="그래픽 156">
              <a:extLst>
                <a:ext uri="{FF2B5EF4-FFF2-40B4-BE49-F238E27FC236}">
                  <a16:creationId xmlns:a16="http://schemas.microsoft.com/office/drawing/2014/main" id="{A508DAA2-D864-4EE8-9650-61A13435E1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11" name="직각 삼각형 10">
            <a:extLst>
              <a:ext uri="{FF2B5EF4-FFF2-40B4-BE49-F238E27FC236}">
                <a16:creationId xmlns:a16="http://schemas.microsoft.com/office/drawing/2014/main" id="{10B52719-5CED-4BA2-9ABF-D72D318B8B6B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13" name="_x35181992" descr="EMB000008b000e3">
            <a:extLst>
              <a:ext uri="{FF2B5EF4-FFF2-40B4-BE49-F238E27FC236}">
                <a16:creationId xmlns:a16="http://schemas.microsoft.com/office/drawing/2014/main" id="{0F33873A-79EA-424B-87F3-447A48AC5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1045B3CA-F3EC-4E5E-A263-58182189F492}"/>
              </a:ext>
            </a:extLst>
          </p:cNvPr>
          <p:cNvSpPr/>
          <p:nvPr/>
        </p:nvSpPr>
        <p:spPr>
          <a:xfrm>
            <a:off x="2799129" y="3429747"/>
            <a:ext cx="19126935" cy="8542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D17A16A-7154-4763-A0E4-B2CA5BF06D40}"/>
              </a:ext>
            </a:extLst>
          </p:cNvPr>
          <p:cNvSpPr/>
          <p:nvPr/>
        </p:nvSpPr>
        <p:spPr>
          <a:xfrm>
            <a:off x="2799129" y="8687925"/>
            <a:ext cx="14287606" cy="1167036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5A760D6-F108-4D93-8136-3D7C9B241609}"/>
              </a:ext>
            </a:extLst>
          </p:cNvPr>
          <p:cNvSpPr/>
          <p:nvPr/>
        </p:nvSpPr>
        <p:spPr>
          <a:xfrm>
            <a:off x="2799129" y="6635277"/>
            <a:ext cx="14287610" cy="78344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474A9669-3317-4BD9-99A4-D86AA0A1DC65}"/>
              </a:ext>
            </a:extLst>
          </p:cNvPr>
          <p:cNvSpPr/>
          <p:nvPr/>
        </p:nvSpPr>
        <p:spPr>
          <a:xfrm>
            <a:off x="2799129" y="5106568"/>
            <a:ext cx="14287610" cy="710266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graphicFrame>
        <p:nvGraphicFramePr>
          <p:cNvPr id="20" name="표 19">
            <a:extLst>
              <a:ext uri="{FF2B5EF4-FFF2-40B4-BE49-F238E27FC236}">
                <a16:creationId xmlns:a16="http://schemas.microsoft.com/office/drawing/2014/main" id="{E07F2869-0066-4016-AC9A-EEA5640778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930137"/>
              </p:ext>
            </p:extLst>
          </p:nvPr>
        </p:nvGraphicFramePr>
        <p:xfrm>
          <a:off x="2905205" y="3456168"/>
          <a:ext cx="14181535" cy="8186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81535">
                  <a:extLst>
                    <a:ext uri="{9D8B030D-6E8A-4147-A177-3AD203B41FA5}">
                      <a16:colId xmlns:a16="http://schemas.microsoft.com/office/drawing/2014/main" val="3344703617"/>
                    </a:ext>
                  </a:extLst>
                </a:gridCol>
              </a:tblGrid>
              <a:tr h="818633">
                <a:tc>
                  <a:txBody>
                    <a:bodyPr/>
                    <a:lstStyle/>
                    <a:p>
                      <a:pPr algn="ctr"/>
                      <a:endParaRPr lang="en-US" sz="2800" b="0" cap="none" spc="0" dirty="0">
                        <a:ln w="0"/>
                        <a:solidFill>
                          <a:schemeClr val="bg1"/>
                        </a:solidFill>
                        <a:effectLst/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Open Sans" panose="020B0606030504020204" pitchFamily="34" charset="0"/>
                      </a:endParaRPr>
                    </a:p>
                  </a:txBody>
                  <a:tcPr marL="102139" marR="102139" marT="51069" marB="51069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706510"/>
                  </a:ext>
                </a:extLst>
              </a:tr>
            </a:tbl>
          </a:graphicData>
        </a:graphic>
      </p:graphicFrame>
      <p:graphicFrame>
        <p:nvGraphicFramePr>
          <p:cNvPr id="21" name="표 20">
            <a:extLst>
              <a:ext uri="{FF2B5EF4-FFF2-40B4-BE49-F238E27FC236}">
                <a16:creationId xmlns:a16="http://schemas.microsoft.com/office/drawing/2014/main" id="{1832A421-2D39-4892-B20A-D6B5D375C2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986461"/>
              </p:ext>
            </p:extLst>
          </p:nvPr>
        </p:nvGraphicFramePr>
        <p:xfrm>
          <a:off x="17192815" y="3456166"/>
          <a:ext cx="4733250" cy="8186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3250">
                  <a:extLst>
                    <a:ext uri="{9D8B030D-6E8A-4147-A177-3AD203B41FA5}">
                      <a16:colId xmlns:a16="http://schemas.microsoft.com/office/drawing/2014/main" val="3344703617"/>
                    </a:ext>
                  </a:extLst>
                </a:gridCol>
              </a:tblGrid>
              <a:tr h="818633">
                <a:tc>
                  <a:txBody>
                    <a:bodyPr/>
                    <a:lstStyle/>
                    <a:p>
                      <a:pPr algn="ctr"/>
                      <a:endParaRPr lang="en-US" sz="2800" b="0" cap="none" spc="0" dirty="0">
                        <a:ln w="0"/>
                        <a:solidFill>
                          <a:schemeClr val="bg1"/>
                        </a:solidFill>
                        <a:effectLst/>
                        <a:latin typeface="KoPubWorld돋움체 Bold" panose="00000800000000000000" pitchFamily="2" charset="-127"/>
                        <a:ea typeface="KoPubWorld돋움체 Bold" panose="00000800000000000000" pitchFamily="2" charset="-127"/>
                        <a:cs typeface="Open Sans" panose="020B0606030504020204" pitchFamily="34" charset="0"/>
                      </a:endParaRPr>
                    </a:p>
                  </a:txBody>
                  <a:tcPr marL="102139" marR="102139" marT="51069" marB="51069" anchor="ctr">
                    <a:lnL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FBFB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E43C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706510"/>
                  </a:ext>
                </a:extLst>
              </a:tr>
            </a:tbl>
          </a:graphicData>
        </a:graphic>
      </p:graphicFrame>
      <p:sp>
        <p:nvSpPr>
          <p:cNvPr id="22" name="직사각형 21">
            <a:extLst>
              <a:ext uri="{FF2B5EF4-FFF2-40B4-BE49-F238E27FC236}">
                <a16:creationId xmlns:a16="http://schemas.microsoft.com/office/drawing/2014/main" id="{BDF7B4D7-7EA2-4687-9B74-E2947357AEBF}"/>
              </a:ext>
            </a:extLst>
          </p:cNvPr>
          <p:cNvSpPr/>
          <p:nvPr/>
        </p:nvSpPr>
        <p:spPr>
          <a:xfrm>
            <a:off x="3246726" y="4275695"/>
            <a:ext cx="13840011" cy="724779"/>
          </a:xfrm>
          <a:prstGeom prst="rect">
            <a:avLst/>
          </a:prstGeom>
          <a:noFill/>
        </p:spPr>
        <p:txBody>
          <a:bodyPr wrap="none" anchor="ctr">
            <a:noAutofit/>
          </a:bodyPr>
          <a:lstStyle/>
          <a:p>
            <a:pPr defTabSz="1485826">
              <a:lnSpc>
                <a:spcPct val="150000"/>
              </a:lnSpc>
            </a:pP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가</a:t>
            </a:r>
            <a:r>
              <a:rPr lang="en-US" altLang="ko-KR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.  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파면</a:t>
            </a:r>
            <a:r>
              <a:rPr lang="en-US" altLang="ko-KR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해임</a:t>
            </a:r>
            <a:r>
              <a:rPr lang="en-US" altLang="ko-KR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해고</a:t>
            </a:r>
            <a:r>
              <a:rPr lang="en-US" altLang="ko-KR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그 밖에 신분상실에 해당하는 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신분상의 불이익 조치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F915F1E-65A2-4505-97DB-744005CF26AE}"/>
              </a:ext>
            </a:extLst>
          </p:cNvPr>
          <p:cNvSpPr txBox="1"/>
          <p:nvPr/>
        </p:nvSpPr>
        <p:spPr>
          <a:xfrm>
            <a:off x="17144661" y="4421909"/>
            <a:ext cx="482769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54" latinLnBrk="0">
              <a:defRPr/>
            </a:pPr>
            <a:r>
              <a:rPr lang="en-US" altLang="ko-KR" sz="2600" b="1" spc="-160" dirty="0">
                <a:ln w="3175">
                  <a:solidFill>
                    <a:prstClr val="white">
                      <a:alpha val="10000"/>
                    </a:prstClr>
                  </a:solidFill>
                </a:ln>
                <a:solidFill>
                  <a:srgbClr val="FA4655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3</a:t>
            </a:r>
            <a:r>
              <a:rPr lang="ko-KR" altLang="en-US" sz="2600" b="1" spc="-160" dirty="0">
                <a:ln w="3175">
                  <a:solidFill>
                    <a:prstClr val="white">
                      <a:alpha val="10000"/>
                    </a:prstClr>
                  </a:solidFill>
                </a:ln>
                <a:solidFill>
                  <a:srgbClr val="FA4655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년 이하 징역 </a:t>
            </a:r>
            <a:r>
              <a:rPr lang="en-US" altLang="ko-KR" sz="2600" b="1" spc="-160" dirty="0">
                <a:ln w="3175">
                  <a:solidFill>
                    <a:prstClr val="white">
                      <a:alpha val="10000"/>
                    </a:prstClr>
                  </a:solidFill>
                </a:ln>
                <a:solidFill>
                  <a:srgbClr val="FA4655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/</a:t>
            </a:r>
            <a:r>
              <a:rPr lang="ko-KR" altLang="en-US" sz="2600" b="1" spc="-160" dirty="0">
                <a:ln w="3175">
                  <a:solidFill>
                    <a:prstClr val="white">
                      <a:alpha val="10000"/>
                    </a:prstClr>
                  </a:solidFill>
                </a:ln>
                <a:solidFill>
                  <a:srgbClr val="FA4655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 </a:t>
            </a:r>
            <a:r>
              <a:rPr lang="en-US" altLang="ko-KR" sz="2600" b="1" spc="-160" dirty="0">
                <a:ln w="3175">
                  <a:solidFill>
                    <a:prstClr val="white">
                      <a:alpha val="10000"/>
                    </a:prstClr>
                  </a:solidFill>
                </a:ln>
                <a:solidFill>
                  <a:srgbClr val="FA4655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3</a:t>
            </a:r>
            <a:r>
              <a:rPr lang="ko-KR" altLang="en-US" sz="2600" b="1" spc="-160" dirty="0">
                <a:ln w="3175">
                  <a:solidFill>
                    <a:prstClr val="white">
                      <a:alpha val="10000"/>
                    </a:prstClr>
                  </a:solidFill>
                </a:ln>
                <a:solidFill>
                  <a:srgbClr val="FA4655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천만원 이하 벌금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DCFA2DE-05B2-4381-B3CE-8CD5335D54B4}"/>
              </a:ext>
            </a:extLst>
          </p:cNvPr>
          <p:cNvSpPr/>
          <p:nvPr/>
        </p:nvSpPr>
        <p:spPr>
          <a:xfrm>
            <a:off x="3246728" y="5100126"/>
            <a:ext cx="13840011" cy="699060"/>
          </a:xfrm>
          <a:prstGeom prst="rect">
            <a:avLst/>
          </a:prstGeom>
          <a:noFill/>
        </p:spPr>
        <p:txBody>
          <a:bodyPr wrap="none" anchor="ctr">
            <a:noAutofit/>
          </a:bodyPr>
          <a:lstStyle/>
          <a:p>
            <a:pPr defTabSz="1485826">
              <a:lnSpc>
                <a:spcPct val="150000"/>
              </a:lnSpc>
            </a:pPr>
            <a:r>
              <a:rPr lang="ko-KR" altLang="en-US" sz="24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나</a:t>
            </a:r>
            <a:r>
              <a:rPr lang="en-US" altLang="ko-KR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.  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징계</a:t>
            </a:r>
            <a:r>
              <a:rPr lang="en-US" altLang="ko-KR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정직</a:t>
            </a:r>
            <a:r>
              <a:rPr lang="en-US" altLang="ko-KR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감봉</a:t>
            </a:r>
            <a:r>
              <a:rPr lang="en-US" altLang="ko-KR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강등</a:t>
            </a:r>
            <a:r>
              <a:rPr lang="en-US" altLang="ko-KR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승진 제한</a:t>
            </a:r>
            <a:r>
              <a:rPr lang="en-US" altLang="ko-KR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그 밖에 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부당한 인사조치</a:t>
            </a:r>
            <a:endParaRPr lang="en-US" altLang="ko-KR" sz="2600" b="1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2">
                  <a:lumMod val="50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9D8C9CE-073F-449E-A71A-10860A9C7885}"/>
              </a:ext>
            </a:extLst>
          </p:cNvPr>
          <p:cNvSpPr/>
          <p:nvPr/>
        </p:nvSpPr>
        <p:spPr>
          <a:xfrm>
            <a:off x="3246728" y="8713722"/>
            <a:ext cx="13840007" cy="1180213"/>
          </a:xfrm>
          <a:prstGeom prst="rect">
            <a:avLst/>
          </a:prstGeom>
          <a:noFill/>
        </p:spPr>
        <p:txBody>
          <a:bodyPr wrap="none" anchor="ctr">
            <a:noAutofit/>
          </a:bodyPr>
          <a:lstStyle/>
          <a:p>
            <a:pPr marL="536549" indent="-536549" defTabSz="1485826">
              <a:spcAft>
                <a:spcPts val="800"/>
              </a:spcAft>
            </a:pPr>
            <a:r>
              <a:rPr lang="ko-KR" altLang="en-US" sz="24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바</a:t>
            </a:r>
            <a:r>
              <a:rPr lang="en-US" altLang="ko-KR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.  </a:t>
            </a:r>
            <a:r>
              <a:rPr lang="ko-KR" altLang="en-US" sz="26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주의 대상자 명단 작성 또는 그 명단 작성 또는 그 명단의 공개</a:t>
            </a:r>
            <a:r>
              <a:rPr lang="en-US" altLang="ko-KR" sz="26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600" b="1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집단 따돌림</a:t>
            </a:r>
            <a:r>
              <a:rPr lang="en-US" altLang="ko-KR" sz="2600" b="1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600" b="1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폭행 또는 폭언</a:t>
            </a:r>
            <a:r>
              <a:rPr lang="en-US" altLang="ko-KR" sz="2600" b="1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6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그 밖에</a:t>
            </a:r>
            <a:endParaRPr lang="en-US" altLang="ko-KR" sz="2600" spc="-12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2">
                  <a:lumMod val="50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36549" indent="-536549" defTabSz="1485826">
              <a:spcAft>
                <a:spcPts val="800"/>
              </a:spcAft>
            </a:pP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   정신적</a:t>
            </a:r>
            <a:r>
              <a:rPr lang="en-US" altLang="ko-KR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신체적 손상을 가져오는 행위</a:t>
            </a:r>
            <a:endParaRPr lang="en-US" altLang="ko-KR" sz="2600" b="1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2">
                  <a:lumMod val="50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FD105E25-275F-4F47-98BE-A74FA18019E2}"/>
              </a:ext>
            </a:extLst>
          </p:cNvPr>
          <p:cNvSpPr/>
          <p:nvPr/>
        </p:nvSpPr>
        <p:spPr>
          <a:xfrm>
            <a:off x="3246728" y="6797789"/>
            <a:ext cx="13840011" cy="506249"/>
          </a:xfrm>
          <a:prstGeom prst="rect">
            <a:avLst/>
          </a:prstGeom>
          <a:noFill/>
        </p:spPr>
        <p:txBody>
          <a:bodyPr wrap="none" anchor="ctr">
            <a:noAutofit/>
          </a:bodyPr>
          <a:lstStyle/>
          <a:p>
            <a:pPr defTabSz="1485826">
              <a:lnSpc>
                <a:spcPct val="150000"/>
              </a:lnSpc>
            </a:pPr>
            <a:r>
              <a:rPr lang="ko-KR" altLang="en-US" sz="24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라</a:t>
            </a:r>
            <a:r>
              <a:rPr lang="en-US" altLang="ko-KR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.  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성과평가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또는 동료평가 등에서의 차별과 그에 따른 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임금 또는 상여금 등의 차별</a:t>
            </a:r>
            <a:endParaRPr lang="en-US" altLang="ko-KR" sz="2600" b="1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2">
                  <a:lumMod val="50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18087491-6517-4B8C-A323-90B3A67E1D00}"/>
              </a:ext>
            </a:extLst>
          </p:cNvPr>
          <p:cNvSpPr/>
          <p:nvPr/>
        </p:nvSpPr>
        <p:spPr>
          <a:xfrm>
            <a:off x="3246727" y="7663260"/>
            <a:ext cx="13840009" cy="795836"/>
          </a:xfrm>
          <a:prstGeom prst="rect">
            <a:avLst/>
          </a:prstGeom>
          <a:noFill/>
        </p:spPr>
        <p:txBody>
          <a:bodyPr wrap="none" anchor="ctr">
            <a:noAutofit/>
          </a:bodyPr>
          <a:lstStyle/>
          <a:p>
            <a:pPr marL="536549" indent="-536549" defTabSz="1485826">
              <a:spcAft>
                <a:spcPts val="800"/>
              </a:spcAft>
            </a:pPr>
            <a:r>
              <a:rPr lang="ko-KR" altLang="en-US" sz="24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마</a:t>
            </a:r>
            <a:r>
              <a:rPr lang="en-US" altLang="ko-KR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.  </a:t>
            </a:r>
            <a:r>
              <a:rPr lang="ko-KR" altLang="en-US" sz="2600" b="1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교육 또는 훈련 등 자기계발 기회의 취소</a:t>
            </a:r>
            <a:r>
              <a:rPr lang="en-US" altLang="ko-KR" sz="2600" b="1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6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예산 또는 인력 등 가용자원의 제한 또는 제거</a:t>
            </a:r>
            <a:r>
              <a:rPr lang="en-US" altLang="ko-KR" sz="26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6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보안정보 또는 </a:t>
            </a:r>
            <a:endParaRPr lang="en-US" altLang="ko-KR" sz="2600" spc="-12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2">
                  <a:lumMod val="50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36549" indent="-536549" defTabSz="1485826"/>
            <a:r>
              <a:rPr lang="en-US" altLang="ko-KR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   </a:t>
            </a:r>
            <a:r>
              <a:rPr lang="ko-KR" altLang="en-US" sz="2600" spc="-16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비밀정보 사용의 정지 또는 취급 자격의 취소</a:t>
            </a:r>
            <a:r>
              <a:rPr lang="en-US" altLang="ko-KR" sz="2600" spc="-16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600" spc="-16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그 밖에 </a:t>
            </a:r>
            <a:r>
              <a:rPr lang="ko-KR" altLang="en-US" sz="2600" b="1" spc="-16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근무조건 등에 부정적 영향을 미치는 차별 또는 조치</a:t>
            </a:r>
            <a:endParaRPr lang="en-US" altLang="ko-KR" sz="2600" b="1" spc="-16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2">
                  <a:lumMod val="50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62F0E90-03AB-4C1E-8029-EBD2696DAA71}"/>
              </a:ext>
            </a:extLst>
          </p:cNvPr>
          <p:cNvSpPr/>
          <p:nvPr/>
        </p:nvSpPr>
        <p:spPr>
          <a:xfrm>
            <a:off x="3246728" y="5823827"/>
            <a:ext cx="13840011" cy="783541"/>
          </a:xfrm>
          <a:prstGeom prst="rect">
            <a:avLst/>
          </a:prstGeom>
          <a:noFill/>
        </p:spPr>
        <p:txBody>
          <a:bodyPr wrap="none" anchor="ctr">
            <a:noAutofit/>
          </a:bodyPr>
          <a:lstStyle/>
          <a:p>
            <a:pPr defTabSz="1485826">
              <a:lnSpc>
                <a:spcPct val="150000"/>
              </a:lnSpc>
            </a:pPr>
            <a:r>
              <a:rPr lang="ko-KR" altLang="en-US" sz="24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다</a:t>
            </a:r>
            <a:r>
              <a:rPr lang="en-US" altLang="ko-KR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.  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전보</a:t>
            </a:r>
            <a:r>
              <a:rPr lang="en-US" altLang="ko-KR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전근</a:t>
            </a:r>
            <a:r>
              <a:rPr lang="en-US" altLang="ko-KR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직무 </a:t>
            </a:r>
            <a:r>
              <a:rPr lang="ko-KR" altLang="en-US" sz="2600" b="1" dirty="0" err="1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미부여</a:t>
            </a:r>
            <a:r>
              <a:rPr lang="en-US" altLang="ko-KR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직무 재배치</a:t>
            </a:r>
            <a:r>
              <a:rPr lang="en-US" altLang="ko-KR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그 밖에 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본인의 의사에 반하는 인사조치</a:t>
            </a:r>
            <a:endParaRPr lang="en-US" altLang="ko-KR" sz="2600" b="1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2">
                  <a:lumMod val="50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DABCD82-65EA-417E-BBEB-84D6086230E1}"/>
              </a:ext>
            </a:extLst>
          </p:cNvPr>
          <p:cNvSpPr txBox="1"/>
          <p:nvPr/>
        </p:nvSpPr>
        <p:spPr>
          <a:xfrm>
            <a:off x="17785584" y="11187310"/>
            <a:ext cx="344441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54" latinLnBrk="0">
              <a:defRPr/>
            </a:pPr>
            <a:r>
              <a:rPr lang="ko-KR" altLang="en-US" sz="2600" b="1" spc="-100" dirty="0">
                <a:ln w="3175">
                  <a:solidFill>
                    <a:prstClr val="white">
                      <a:alpha val="10000"/>
                    </a:prstClr>
                  </a:solidFill>
                </a:ln>
                <a:solidFill>
                  <a:srgbClr val="FA4655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권고사항</a:t>
            </a:r>
            <a:r>
              <a:rPr lang="en-US" altLang="ko-KR" sz="2600" b="1" spc="-100" dirty="0">
                <a:ln w="3175">
                  <a:solidFill>
                    <a:prstClr val="white">
                      <a:alpha val="10000"/>
                    </a:prstClr>
                  </a:solidFill>
                </a:ln>
                <a:solidFill>
                  <a:srgbClr val="FA4655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(</a:t>
            </a:r>
            <a:r>
              <a:rPr lang="ko-KR" altLang="en-US" sz="2600" b="1" spc="-100" dirty="0">
                <a:ln w="3175">
                  <a:solidFill>
                    <a:prstClr val="white">
                      <a:alpha val="10000"/>
                    </a:prstClr>
                  </a:solidFill>
                </a:ln>
                <a:solidFill>
                  <a:srgbClr val="FA4655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벌칙조항 없음</a:t>
            </a:r>
            <a:r>
              <a:rPr lang="en-US" altLang="ko-KR" sz="2600" b="1" spc="-100" dirty="0">
                <a:ln w="3175">
                  <a:solidFill>
                    <a:prstClr val="white">
                      <a:alpha val="10000"/>
                    </a:prstClr>
                  </a:solidFill>
                </a:ln>
                <a:solidFill>
                  <a:srgbClr val="FA4655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)</a:t>
            </a:r>
            <a:endParaRPr lang="ko-KR" altLang="en-US" sz="2600" b="1" spc="-100" dirty="0">
              <a:ln w="3175">
                <a:solidFill>
                  <a:prstClr val="white">
                    <a:alpha val="10000"/>
                  </a:prstClr>
                </a:solidFill>
              </a:ln>
              <a:solidFill>
                <a:srgbClr val="FA4655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DB420050-3563-46A4-9617-38A9D907E100}"/>
              </a:ext>
            </a:extLst>
          </p:cNvPr>
          <p:cNvCxnSpPr>
            <a:cxnSpLocks/>
          </p:cNvCxnSpPr>
          <p:nvPr/>
        </p:nvCxnSpPr>
        <p:spPr>
          <a:xfrm>
            <a:off x="2799129" y="12218133"/>
            <a:ext cx="14287606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8677555E-6B7A-4EBE-B78C-277BA61E9695}"/>
              </a:ext>
            </a:extLst>
          </p:cNvPr>
          <p:cNvCxnSpPr>
            <a:cxnSpLocks/>
          </p:cNvCxnSpPr>
          <p:nvPr/>
        </p:nvCxnSpPr>
        <p:spPr>
          <a:xfrm>
            <a:off x="17181984" y="12218133"/>
            <a:ext cx="4705984" cy="0"/>
          </a:xfrm>
          <a:prstGeom prst="line">
            <a:avLst/>
          </a:prstGeom>
          <a:ln w="57150">
            <a:solidFill>
              <a:srgbClr val="FA46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86">
            <a:extLst>
              <a:ext uri="{FF2B5EF4-FFF2-40B4-BE49-F238E27FC236}">
                <a16:creationId xmlns:a16="http://schemas.microsoft.com/office/drawing/2014/main" id="{FFC5F6A8-093D-4918-BD42-A8AA05599EA3}"/>
              </a:ext>
            </a:extLst>
          </p:cNvPr>
          <p:cNvGrpSpPr>
            <a:grpSpLocks noChangeAspect="1"/>
          </p:cNvGrpSpPr>
          <p:nvPr/>
        </p:nvGrpSpPr>
        <p:grpSpPr>
          <a:xfrm>
            <a:off x="21348759" y="11201138"/>
            <a:ext cx="1352618" cy="1352618"/>
            <a:chOff x="14057726" y="2228584"/>
            <a:chExt cx="481808" cy="481808"/>
          </a:xfrm>
        </p:grpSpPr>
        <p:sp>
          <p:nvSpPr>
            <p:cNvPr id="39" name="Oval 87">
              <a:extLst>
                <a:ext uri="{FF2B5EF4-FFF2-40B4-BE49-F238E27FC236}">
                  <a16:creationId xmlns:a16="http://schemas.microsoft.com/office/drawing/2014/main" id="{F048AF32-28C9-42E1-80F0-CFB1CD3B5E36}"/>
                </a:ext>
              </a:extLst>
            </p:cNvPr>
            <p:cNvSpPr/>
            <p:nvPr/>
          </p:nvSpPr>
          <p:spPr>
            <a:xfrm>
              <a:off x="14057726" y="2228584"/>
              <a:ext cx="481808" cy="481808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00BBD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02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40" name="Freeform 29">
              <a:extLst>
                <a:ext uri="{FF2B5EF4-FFF2-40B4-BE49-F238E27FC236}">
                  <a16:creationId xmlns:a16="http://schemas.microsoft.com/office/drawing/2014/main" id="{3934FA92-9C3F-4D28-B377-89AEA3483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53809" y="2351557"/>
              <a:ext cx="309495" cy="238822"/>
            </a:xfrm>
            <a:custGeom>
              <a:avLst/>
              <a:gdLst>
                <a:gd name="T0" fmla="*/ 198196 w 59"/>
                <a:gd name="T1" fmla="*/ 41487 h 45"/>
                <a:gd name="T2" fmla="*/ 102515 w 59"/>
                <a:gd name="T3" fmla="*/ 134832 h 45"/>
                <a:gd name="T4" fmla="*/ 85429 w 59"/>
                <a:gd name="T5" fmla="*/ 152118 h 45"/>
                <a:gd name="T6" fmla="*/ 78595 w 59"/>
                <a:gd name="T7" fmla="*/ 155575 h 45"/>
                <a:gd name="T8" fmla="*/ 68343 w 59"/>
                <a:gd name="T9" fmla="*/ 152118 h 45"/>
                <a:gd name="T10" fmla="*/ 51258 w 59"/>
                <a:gd name="T11" fmla="*/ 134832 h 45"/>
                <a:gd name="T12" fmla="*/ 3417 w 59"/>
                <a:gd name="T13" fmla="*/ 89888 h 45"/>
                <a:gd name="T14" fmla="*/ 0 w 59"/>
                <a:gd name="T15" fmla="*/ 79516 h 45"/>
                <a:gd name="T16" fmla="*/ 3417 w 59"/>
                <a:gd name="T17" fmla="*/ 69144 h 45"/>
                <a:gd name="T18" fmla="*/ 20503 w 59"/>
                <a:gd name="T19" fmla="*/ 51858 h 45"/>
                <a:gd name="T20" fmla="*/ 30755 w 59"/>
                <a:gd name="T21" fmla="*/ 48401 h 45"/>
                <a:gd name="T22" fmla="*/ 37589 w 59"/>
                <a:gd name="T23" fmla="*/ 51858 h 45"/>
                <a:gd name="T24" fmla="*/ 78595 w 59"/>
                <a:gd name="T25" fmla="*/ 89888 h 45"/>
                <a:gd name="T26" fmla="*/ 160607 w 59"/>
                <a:gd name="T27" fmla="*/ 3457 h 45"/>
                <a:gd name="T28" fmla="*/ 170858 w 59"/>
                <a:gd name="T29" fmla="*/ 0 h 45"/>
                <a:gd name="T30" fmla="*/ 181110 w 59"/>
                <a:gd name="T31" fmla="*/ 3457 h 45"/>
                <a:gd name="T32" fmla="*/ 198196 w 59"/>
                <a:gd name="T33" fmla="*/ 24201 h 45"/>
                <a:gd name="T34" fmla="*/ 201613 w 59"/>
                <a:gd name="T35" fmla="*/ 31115 h 45"/>
                <a:gd name="T36" fmla="*/ 198196 w 59"/>
                <a:gd name="T37" fmla="*/ 41487 h 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59" h="45">
                  <a:moveTo>
                    <a:pt x="58" y="12"/>
                  </a:moveTo>
                  <a:cubicBezTo>
                    <a:pt x="30" y="39"/>
                    <a:pt x="30" y="39"/>
                    <a:pt x="30" y="39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4" y="45"/>
                    <a:pt x="24" y="45"/>
                    <a:pt x="23" y="45"/>
                  </a:cubicBezTo>
                  <a:cubicBezTo>
                    <a:pt x="22" y="45"/>
                    <a:pt x="21" y="45"/>
                    <a:pt x="20" y="44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5"/>
                    <a:pt x="0" y="24"/>
                    <a:pt x="0" y="23"/>
                  </a:cubicBezTo>
                  <a:cubicBezTo>
                    <a:pt x="0" y="22"/>
                    <a:pt x="0" y="21"/>
                    <a:pt x="1" y="20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4"/>
                    <a:pt x="8" y="14"/>
                    <a:pt x="9" y="14"/>
                  </a:cubicBezTo>
                  <a:cubicBezTo>
                    <a:pt x="10" y="14"/>
                    <a:pt x="11" y="14"/>
                    <a:pt x="11" y="15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8" y="1"/>
                    <a:pt x="49" y="0"/>
                    <a:pt x="50" y="0"/>
                  </a:cubicBezTo>
                  <a:cubicBezTo>
                    <a:pt x="51" y="0"/>
                    <a:pt x="52" y="1"/>
                    <a:pt x="53" y="1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8" y="7"/>
                    <a:pt x="59" y="8"/>
                    <a:pt x="59" y="9"/>
                  </a:cubicBezTo>
                  <a:cubicBezTo>
                    <a:pt x="59" y="10"/>
                    <a:pt x="58" y="11"/>
                    <a:pt x="58" y="12"/>
                  </a:cubicBezTo>
                  <a:close/>
                </a:path>
              </a:pathLst>
            </a:custGeom>
            <a:solidFill>
              <a:srgbClr val="00BBD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102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</p:grpSp>
      <p:pic>
        <p:nvPicPr>
          <p:cNvPr id="42" name="그림 41">
            <a:extLst>
              <a:ext uri="{FF2B5EF4-FFF2-40B4-BE49-F238E27FC236}">
                <a16:creationId xmlns:a16="http://schemas.microsoft.com/office/drawing/2014/main" id="{2DAC8C66-882D-4FF3-A29D-15DD86B621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79" y="2620673"/>
            <a:ext cx="3230950" cy="3291912"/>
          </a:xfrm>
          <a:prstGeom prst="rect">
            <a:avLst/>
          </a:prstGeom>
        </p:spPr>
      </p:pic>
      <p:sp>
        <p:nvSpPr>
          <p:cNvPr id="45" name="직사각형 44">
            <a:extLst>
              <a:ext uri="{FF2B5EF4-FFF2-40B4-BE49-F238E27FC236}">
                <a16:creationId xmlns:a16="http://schemas.microsoft.com/office/drawing/2014/main" id="{CFE4BEDD-CCBB-43B2-BA3C-37B3917147F2}"/>
              </a:ext>
            </a:extLst>
          </p:cNvPr>
          <p:cNvSpPr/>
          <p:nvPr/>
        </p:nvSpPr>
        <p:spPr>
          <a:xfrm>
            <a:off x="3246728" y="9843764"/>
            <a:ext cx="13840011" cy="783541"/>
          </a:xfrm>
          <a:prstGeom prst="rect">
            <a:avLst/>
          </a:prstGeom>
          <a:noFill/>
        </p:spPr>
        <p:txBody>
          <a:bodyPr wrap="none" anchor="ctr">
            <a:noAutofit/>
          </a:bodyPr>
          <a:lstStyle/>
          <a:p>
            <a:pPr marL="536549" indent="-536549" defTabSz="1485826">
              <a:lnSpc>
                <a:spcPct val="150000"/>
              </a:lnSpc>
            </a:pPr>
            <a:r>
              <a:rPr lang="ko-KR" altLang="en-US" sz="24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사</a:t>
            </a:r>
            <a:r>
              <a:rPr lang="en-US" altLang="ko-KR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.   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직무에 대한 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부당한 감사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또는 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조사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나 그 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결과의 공개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024C69AE-B7E4-49B8-9352-156FDAE31772}"/>
              </a:ext>
            </a:extLst>
          </p:cNvPr>
          <p:cNvSpPr/>
          <p:nvPr/>
        </p:nvSpPr>
        <p:spPr>
          <a:xfrm>
            <a:off x="3246728" y="11414469"/>
            <a:ext cx="12383762" cy="677060"/>
          </a:xfrm>
          <a:prstGeom prst="rect">
            <a:avLst/>
          </a:prstGeom>
          <a:noFill/>
        </p:spPr>
        <p:txBody>
          <a:bodyPr wrap="none" anchor="ctr">
            <a:noAutofit/>
          </a:bodyPr>
          <a:lstStyle/>
          <a:p>
            <a:pPr algn="l" latinLnBrk="1">
              <a:lnSpc>
                <a:spcPct val="150000"/>
              </a:lnSpc>
            </a:pPr>
            <a:r>
              <a:rPr lang="ko-KR" altLang="en-US" sz="24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자</a:t>
            </a:r>
            <a:r>
              <a:rPr lang="en-US" altLang="ko-KR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.   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물품계약 또는 용역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계약의 해지</a:t>
            </a:r>
            <a:r>
              <a:rPr lang="en-US" altLang="ko-KR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그 밖에 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경제적 불이익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을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주는 조치</a:t>
            </a:r>
            <a:endParaRPr lang="en-US" altLang="ko-KR" sz="260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2">
                  <a:lumMod val="50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17FAECB0-5173-4BFD-929E-01F041C02720}"/>
              </a:ext>
            </a:extLst>
          </p:cNvPr>
          <p:cNvSpPr/>
          <p:nvPr/>
        </p:nvSpPr>
        <p:spPr>
          <a:xfrm>
            <a:off x="2799129" y="10705505"/>
            <a:ext cx="14287610" cy="710266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A0616D2C-20DC-4CEF-87CB-95C9D16FFCDE}"/>
              </a:ext>
            </a:extLst>
          </p:cNvPr>
          <p:cNvSpPr/>
          <p:nvPr/>
        </p:nvSpPr>
        <p:spPr>
          <a:xfrm>
            <a:off x="3246728" y="10640008"/>
            <a:ext cx="12383762" cy="783541"/>
          </a:xfrm>
          <a:prstGeom prst="rect">
            <a:avLst/>
          </a:prstGeom>
          <a:noFill/>
        </p:spPr>
        <p:txBody>
          <a:bodyPr wrap="none" anchor="ctr">
            <a:noAutofit/>
          </a:bodyPr>
          <a:lstStyle/>
          <a:p>
            <a:pPr algn="l" latinLnBrk="1">
              <a:lnSpc>
                <a:spcPct val="150000"/>
              </a:lnSpc>
            </a:pPr>
            <a:r>
              <a:rPr lang="ko-KR" altLang="en-US" sz="24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아</a:t>
            </a:r>
            <a:r>
              <a:rPr lang="en-US" altLang="ko-KR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.   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인허가 등의 취소</a:t>
            </a:r>
            <a:r>
              <a:rPr lang="en-US" altLang="ko-KR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그 밖에</a:t>
            </a:r>
            <a:r>
              <a:rPr lang="ko-KR" altLang="en-US" sz="2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행정적 불이익</a:t>
            </a:r>
            <a:r>
              <a:rPr lang="ko-KR" altLang="en-US" sz="2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을 주는 행위</a:t>
            </a:r>
            <a:endParaRPr lang="en-US" altLang="ko-KR" sz="260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2">
                  <a:lumMod val="50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AC8F0A2E-D390-4C1F-8AC7-A6F86BE527A9}"/>
              </a:ext>
            </a:extLst>
          </p:cNvPr>
          <p:cNvCxnSpPr>
            <a:cxnSpLocks/>
          </p:cNvCxnSpPr>
          <p:nvPr/>
        </p:nvCxnSpPr>
        <p:spPr>
          <a:xfrm>
            <a:off x="2849961" y="5100124"/>
            <a:ext cx="14236775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연결선 51">
            <a:extLst>
              <a:ext uri="{FF2B5EF4-FFF2-40B4-BE49-F238E27FC236}">
                <a16:creationId xmlns:a16="http://schemas.microsoft.com/office/drawing/2014/main" id="{72E9BD5E-E72F-444F-A4B8-E1C93547380E}"/>
              </a:ext>
            </a:extLst>
          </p:cNvPr>
          <p:cNvCxnSpPr>
            <a:cxnSpLocks/>
          </p:cNvCxnSpPr>
          <p:nvPr/>
        </p:nvCxnSpPr>
        <p:spPr>
          <a:xfrm>
            <a:off x="17181984" y="5107556"/>
            <a:ext cx="4705984" cy="0"/>
          </a:xfrm>
          <a:prstGeom prst="line">
            <a:avLst/>
          </a:prstGeom>
          <a:ln w="38100">
            <a:solidFill>
              <a:srgbClr val="FA46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연결선 52">
            <a:extLst>
              <a:ext uri="{FF2B5EF4-FFF2-40B4-BE49-F238E27FC236}">
                <a16:creationId xmlns:a16="http://schemas.microsoft.com/office/drawing/2014/main" id="{CB8D9B78-0858-4FB0-B2CE-CFD1FF709606}"/>
              </a:ext>
            </a:extLst>
          </p:cNvPr>
          <p:cNvCxnSpPr>
            <a:cxnSpLocks/>
          </p:cNvCxnSpPr>
          <p:nvPr/>
        </p:nvCxnSpPr>
        <p:spPr>
          <a:xfrm flipV="1">
            <a:off x="2799129" y="10698074"/>
            <a:ext cx="14287606" cy="7432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연결선 53">
            <a:extLst>
              <a:ext uri="{FF2B5EF4-FFF2-40B4-BE49-F238E27FC236}">
                <a16:creationId xmlns:a16="http://schemas.microsoft.com/office/drawing/2014/main" id="{FA61243D-2C30-4A2A-8CE7-C0B33AC575EB}"/>
              </a:ext>
            </a:extLst>
          </p:cNvPr>
          <p:cNvCxnSpPr>
            <a:cxnSpLocks/>
          </p:cNvCxnSpPr>
          <p:nvPr/>
        </p:nvCxnSpPr>
        <p:spPr>
          <a:xfrm>
            <a:off x="17181984" y="10705505"/>
            <a:ext cx="4705984" cy="0"/>
          </a:xfrm>
          <a:prstGeom prst="line">
            <a:avLst/>
          </a:prstGeom>
          <a:ln w="38100">
            <a:solidFill>
              <a:srgbClr val="FA46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D2871B8F-4B04-40CC-91B5-EAD82A0604A5}"/>
              </a:ext>
            </a:extLst>
          </p:cNvPr>
          <p:cNvSpPr txBox="1"/>
          <p:nvPr/>
        </p:nvSpPr>
        <p:spPr>
          <a:xfrm>
            <a:off x="17107340" y="7584227"/>
            <a:ext cx="482769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54" latinLnBrk="0">
              <a:defRPr/>
            </a:pPr>
            <a:r>
              <a:rPr lang="en-US" altLang="ko-KR" sz="2600" b="1" spc="-160" dirty="0">
                <a:ln w="3175">
                  <a:solidFill>
                    <a:prstClr val="white">
                      <a:alpha val="10000"/>
                    </a:prstClr>
                  </a:solidFill>
                </a:ln>
                <a:solidFill>
                  <a:srgbClr val="FA4655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2</a:t>
            </a:r>
            <a:r>
              <a:rPr lang="ko-KR" altLang="en-US" sz="2600" b="1" spc="-160" dirty="0">
                <a:ln w="3175">
                  <a:solidFill>
                    <a:prstClr val="white">
                      <a:alpha val="10000"/>
                    </a:prstClr>
                  </a:solidFill>
                </a:ln>
                <a:solidFill>
                  <a:srgbClr val="FA4655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년 이하 징역 </a:t>
            </a:r>
            <a:r>
              <a:rPr lang="en-US" altLang="ko-KR" sz="2600" b="1" spc="-160" dirty="0">
                <a:ln w="3175">
                  <a:solidFill>
                    <a:prstClr val="white">
                      <a:alpha val="10000"/>
                    </a:prstClr>
                  </a:solidFill>
                </a:ln>
                <a:solidFill>
                  <a:srgbClr val="FA4655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/</a:t>
            </a:r>
            <a:r>
              <a:rPr lang="ko-KR" altLang="en-US" sz="2600" b="1" spc="-160" dirty="0">
                <a:ln w="3175">
                  <a:solidFill>
                    <a:prstClr val="white">
                      <a:alpha val="10000"/>
                    </a:prstClr>
                  </a:solidFill>
                </a:ln>
                <a:solidFill>
                  <a:srgbClr val="FA4655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 </a:t>
            </a:r>
            <a:r>
              <a:rPr lang="en-US" altLang="ko-KR" sz="2600" b="1" spc="-160" dirty="0">
                <a:ln w="3175">
                  <a:solidFill>
                    <a:prstClr val="white">
                      <a:alpha val="10000"/>
                    </a:prstClr>
                  </a:solidFill>
                </a:ln>
                <a:solidFill>
                  <a:srgbClr val="FA4655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2</a:t>
            </a:r>
            <a:r>
              <a:rPr lang="ko-KR" altLang="en-US" sz="2600" b="1" spc="-160" dirty="0">
                <a:ln w="3175">
                  <a:solidFill>
                    <a:prstClr val="white">
                      <a:alpha val="10000"/>
                    </a:prstClr>
                  </a:solidFill>
                </a:ln>
                <a:solidFill>
                  <a:srgbClr val="FA4655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천만원 이하 벌금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56E2144-C20B-4790-B7B7-47EECCCD306B}"/>
              </a:ext>
            </a:extLst>
          </p:cNvPr>
          <p:cNvSpPr txBox="1"/>
          <p:nvPr/>
        </p:nvSpPr>
        <p:spPr>
          <a:xfrm>
            <a:off x="8563642" y="3632244"/>
            <a:ext cx="27951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800" dirty="0">
                <a:ln w="0"/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Open Sans" panose="020B0606030504020204" pitchFamily="34" charset="0"/>
              </a:rPr>
              <a:t>불이익 조치 유형</a:t>
            </a:r>
            <a:endParaRPr lang="en-US" altLang="ko-KR" sz="2800" dirty="0">
              <a:ln w="0"/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Open Sans" panose="020B0606030504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378DDFA-8590-466D-8BFB-DFBB012DC68F}"/>
              </a:ext>
            </a:extLst>
          </p:cNvPr>
          <p:cNvSpPr txBox="1"/>
          <p:nvPr/>
        </p:nvSpPr>
        <p:spPr>
          <a:xfrm>
            <a:off x="17667228" y="3632244"/>
            <a:ext cx="38553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800" dirty="0">
                <a:ln w="0"/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Open Sans" panose="020B0606030504020204" pitchFamily="34" charset="0"/>
              </a:rPr>
              <a:t>불이익 </a:t>
            </a:r>
            <a:r>
              <a:rPr lang="ko-KR" altLang="en-US" sz="2800">
                <a:ln w="0"/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Open Sans" panose="020B0606030504020204" pitchFamily="34" charset="0"/>
              </a:rPr>
              <a:t>조치 시 형사처벌</a:t>
            </a:r>
            <a:endParaRPr lang="en-US" altLang="ko-KR" sz="2800" dirty="0">
              <a:ln w="0"/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Open Sans" panose="020B0606030504020204" pitchFamily="34" charset="0"/>
            </a:endParaRPr>
          </a:p>
        </p:txBody>
      </p: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33852D5C-C0B7-47DD-9553-C982F3EBDD2A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DE0C41F6-F205-403F-8AC8-F0171E1BB973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74" name="평행 사변형 73">
                <a:extLst>
                  <a:ext uri="{FF2B5EF4-FFF2-40B4-BE49-F238E27FC236}">
                    <a16:creationId xmlns:a16="http://schemas.microsoft.com/office/drawing/2014/main" id="{21F80B18-F792-4122-B3E1-69CD03F46FC4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75" name="평행 사변형 74">
                <a:extLst>
                  <a:ext uri="{FF2B5EF4-FFF2-40B4-BE49-F238E27FC236}">
                    <a16:creationId xmlns:a16="http://schemas.microsoft.com/office/drawing/2014/main" id="{7F96DBDF-9935-4878-810D-5A9774022EE5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70" name="사각형: 둥근 모서리 69">
              <a:extLst>
                <a:ext uri="{FF2B5EF4-FFF2-40B4-BE49-F238E27FC236}">
                  <a16:creationId xmlns:a16="http://schemas.microsoft.com/office/drawing/2014/main" id="{4153E3C3-1929-4A79-905D-E9C3B1E92815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98EB5EA2-8FDF-4534-ACC9-898E136E4079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4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5326A5D-D28D-4BE7-BB70-5E3E37E29582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73" name="사각형: 둥근 모서리 72">
              <a:extLst>
                <a:ext uri="{FF2B5EF4-FFF2-40B4-BE49-F238E27FC236}">
                  <a16:creationId xmlns:a16="http://schemas.microsoft.com/office/drawing/2014/main" id="{586132FF-B571-481E-A19A-785EC2EAD9F3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CBA9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D6D0EA31-954D-4413-AE09-D4FE7340E211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34</a:t>
            </a:r>
          </a:p>
        </p:txBody>
      </p:sp>
    </p:spTree>
    <p:extLst>
      <p:ext uri="{BB962C8B-B14F-4D97-AF65-F5344CB8AC3E}">
        <p14:creationId xmlns:p14="http://schemas.microsoft.com/office/powerpoint/2010/main" val="26889784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평행 사변형 101">
            <a:extLst>
              <a:ext uri="{FF2B5EF4-FFF2-40B4-BE49-F238E27FC236}">
                <a16:creationId xmlns:a16="http://schemas.microsoft.com/office/drawing/2014/main" id="{188DAA77-8100-4CC7-920E-C9E5966257F4}"/>
              </a:ext>
            </a:extLst>
          </p:cNvPr>
          <p:cNvSpPr/>
          <p:nvPr/>
        </p:nvSpPr>
        <p:spPr>
          <a:xfrm flipH="1">
            <a:off x="16868179" y="9342164"/>
            <a:ext cx="4728710" cy="1508462"/>
          </a:xfrm>
          <a:prstGeom prst="parallelogram">
            <a:avLst>
              <a:gd name="adj" fmla="val 78729"/>
            </a:avLst>
          </a:prstGeom>
          <a:gradFill>
            <a:gsLst>
              <a:gs pos="52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5E98E93E-96AB-4821-909F-16E63AED2344}"/>
              </a:ext>
            </a:extLst>
          </p:cNvPr>
          <p:cNvGrpSpPr/>
          <p:nvPr/>
        </p:nvGrpSpPr>
        <p:grpSpPr>
          <a:xfrm>
            <a:off x="16790619" y="5127797"/>
            <a:ext cx="4781071" cy="3827331"/>
            <a:chOff x="8017168" y="4245542"/>
            <a:chExt cx="2390691" cy="1913790"/>
          </a:xfrm>
        </p:grpSpPr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4571860F-90A5-48D3-929C-C63E0194071D}"/>
                </a:ext>
              </a:extLst>
            </p:cNvPr>
            <p:cNvGrpSpPr/>
            <p:nvPr/>
          </p:nvGrpSpPr>
          <p:grpSpPr>
            <a:xfrm>
              <a:off x="8721439" y="4245542"/>
              <a:ext cx="1034574" cy="721052"/>
              <a:chOff x="6788727" y="2056437"/>
              <a:chExt cx="1034574" cy="721052"/>
            </a:xfrm>
          </p:grpSpPr>
          <p:grpSp>
            <p:nvGrpSpPr>
              <p:cNvPr id="54" name="Group 14">
                <a:extLst>
                  <a:ext uri="{FF2B5EF4-FFF2-40B4-BE49-F238E27FC236}">
                    <a16:creationId xmlns:a16="http://schemas.microsoft.com/office/drawing/2014/main" id="{E3B17FB9-DC8E-4FE1-AB7E-D3749DA7E5F4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788791" y="2056437"/>
                <a:ext cx="1031242" cy="583108"/>
                <a:chOff x="3025" y="1978"/>
                <a:chExt cx="1360" cy="769"/>
              </a:xfrm>
              <a:solidFill>
                <a:srgbClr val="002060"/>
              </a:solidFill>
            </p:grpSpPr>
            <p:sp>
              <p:nvSpPr>
                <p:cNvPr id="56" name="Freeform 16">
                  <a:extLst>
                    <a:ext uri="{FF2B5EF4-FFF2-40B4-BE49-F238E27FC236}">
                      <a16:creationId xmlns:a16="http://schemas.microsoft.com/office/drawing/2014/main" id="{E9C2FBC4-8C62-4A2D-B22A-0D243FABC2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53" y="1978"/>
                  <a:ext cx="297" cy="395"/>
                </a:xfrm>
                <a:custGeom>
                  <a:avLst/>
                  <a:gdLst>
                    <a:gd name="T0" fmla="*/ 505 w 891"/>
                    <a:gd name="T1" fmla="*/ 4 h 1186"/>
                    <a:gd name="T2" fmla="*/ 575 w 891"/>
                    <a:gd name="T3" fmla="*/ 20 h 1186"/>
                    <a:gd name="T4" fmla="*/ 634 w 891"/>
                    <a:gd name="T5" fmla="*/ 47 h 1186"/>
                    <a:gd name="T6" fmla="*/ 682 w 891"/>
                    <a:gd name="T7" fmla="*/ 81 h 1186"/>
                    <a:gd name="T8" fmla="*/ 714 w 891"/>
                    <a:gd name="T9" fmla="*/ 112 h 1186"/>
                    <a:gd name="T10" fmla="*/ 733 w 891"/>
                    <a:gd name="T11" fmla="*/ 135 h 1186"/>
                    <a:gd name="T12" fmla="*/ 739 w 891"/>
                    <a:gd name="T13" fmla="*/ 145 h 1186"/>
                    <a:gd name="T14" fmla="*/ 744 w 891"/>
                    <a:gd name="T15" fmla="*/ 145 h 1186"/>
                    <a:gd name="T16" fmla="*/ 757 w 891"/>
                    <a:gd name="T17" fmla="*/ 150 h 1186"/>
                    <a:gd name="T18" fmla="*/ 777 w 891"/>
                    <a:gd name="T19" fmla="*/ 159 h 1186"/>
                    <a:gd name="T20" fmla="*/ 801 w 891"/>
                    <a:gd name="T21" fmla="*/ 176 h 1186"/>
                    <a:gd name="T22" fmla="*/ 824 w 891"/>
                    <a:gd name="T23" fmla="*/ 203 h 1186"/>
                    <a:gd name="T24" fmla="*/ 844 w 891"/>
                    <a:gd name="T25" fmla="*/ 243 h 1186"/>
                    <a:gd name="T26" fmla="*/ 859 w 891"/>
                    <a:gd name="T27" fmla="*/ 296 h 1186"/>
                    <a:gd name="T28" fmla="*/ 865 w 891"/>
                    <a:gd name="T29" fmla="*/ 367 h 1186"/>
                    <a:gd name="T30" fmla="*/ 861 w 891"/>
                    <a:gd name="T31" fmla="*/ 457 h 1186"/>
                    <a:gd name="T32" fmla="*/ 848 w 891"/>
                    <a:gd name="T33" fmla="*/ 537 h 1186"/>
                    <a:gd name="T34" fmla="*/ 848 w 891"/>
                    <a:gd name="T35" fmla="*/ 566 h 1186"/>
                    <a:gd name="T36" fmla="*/ 866 w 891"/>
                    <a:gd name="T37" fmla="*/ 570 h 1186"/>
                    <a:gd name="T38" fmla="*/ 881 w 891"/>
                    <a:gd name="T39" fmla="*/ 585 h 1186"/>
                    <a:gd name="T40" fmla="*/ 890 w 891"/>
                    <a:gd name="T41" fmla="*/ 612 h 1186"/>
                    <a:gd name="T42" fmla="*/ 888 w 891"/>
                    <a:gd name="T43" fmla="*/ 655 h 1186"/>
                    <a:gd name="T44" fmla="*/ 875 w 891"/>
                    <a:gd name="T45" fmla="*/ 719 h 1186"/>
                    <a:gd name="T46" fmla="*/ 851 w 891"/>
                    <a:gd name="T47" fmla="*/ 789 h 1186"/>
                    <a:gd name="T48" fmla="*/ 829 w 891"/>
                    <a:gd name="T49" fmla="*/ 828 h 1186"/>
                    <a:gd name="T50" fmla="*/ 811 w 891"/>
                    <a:gd name="T51" fmla="*/ 846 h 1186"/>
                    <a:gd name="T52" fmla="*/ 793 w 891"/>
                    <a:gd name="T53" fmla="*/ 885 h 1186"/>
                    <a:gd name="T54" fmla="*/ 765 w 891"/>
                    <a:gd name="T55" fmla="*/ 960 h 1186"/>
                    <a:gd name="T56" fmla="*/ 719 w 891"/>
                    <a:gd name="T57" fmla="*/ 1034 h 1186"/>
                    <a:gd name="T58" fmla="*/ 658 w 891"/>
                    <a:gd name="T59" fmla="*/ 1100 h 1186"/>
                    <a:gd name="T60" fmla="*/ 583 w 891"/>
                    <a:gd name="T61" fmla="*/ 1152 h 1186"/>
                    <a:gd name="T62" fmla="*/ 502 w 891"/>
                    <a:gd name="T63" fmla="*/ 1181 h 1186"/>
                    <a:gd name="T64" fmla="*/ 426 w 891"/>
                    <a:gd name="T65" fmla="*/ 1186 h 1186"/>
                    <a:gd name="T66" fmla="*/ 349 w 891"/>
                    <a:gd name="T67" fmla="*/ 1170 h 1186"/>
                    <a:gd name="T68" fmla="*/ 266 w 891"/>
                    <a:gd name="T69" fmla="*/ 1128 h 1186"/>
                    <a:gd name="T70" fmla="*/ 198 w 891"/>
                    <a:gd name="T71" fmla="*/ 1069 h 1186"/>
                    <a:gd name="T72" fmla="*/ 145 w 891"/>
                    <a:gd name="T73" fmla="*/ 998 h 1186"/>
                    <a:gd name="T74" fmla="*/ 109 w 891"/>
                    <a:gd name="T75" fmla="*/ 923 h 1186"/>
                    <a:gd name="T76" fmla="*/ 89 w 891"/>
                    <a:gd name="T77" fmla="*/ 848 h 1186"/>
                    <a:gd name="T78" fmla="*/ 71 w 891"/>
                    <a:gd name="T79" fmla="*/ 840 h 1186"/>
                    <a:gd name="T80" fmla="*/ 50 w 891"/>
                    <a:gd name="T81" fmla="*/ 811 h 1186"/>
                    <a:gd name="T82" fmla="*/ 27 w 891"/>
                    <a:gd name="T83" fmla="*/ 758 h 1186"/>
                    <a:gd name="T84" fmla="*/ 8 w 891"/>
                    <a:gd name="T85" fmla="*/ 685 h 1186"/>
                    <a:gd name="T86" fmla="*/ 0 w 891"/>
                    <a:gd name="T87" fmla="*/ 632 h 1186"/>
                    <a:gd name="T88" fmla="*/ 4 w 891"/>
                    <a:gd name="T89" fmla="*/ 597 h 1186"/>
                    <a:gd name="T90" fmla="*/ 16 w 891"/>
                    <a:gd name="T91" fmla="*/ 576 h 1186"/>
                    <a:gd name="T92" fmla="*/ 34 w 891"/>
                    <a:gd name="T93" fmla="*/ 567 h 1186"/>
                    <a:gd name="T94" fmla="*/ 53 w 891"/>
                    <a:gd name="T95" fmla="*/ 566 h 1186"/>
                    <a:gd name="T96" fmla="*/ 37 w 891"/>
                    <a:gd name="T97" fmla="*/ 510 h 1186"/>
                    <a:gd name="T98" fmla="*/ 27 w 891"/>
                    <a:gd name="T99" fmla="*/ 417 h 1186"/>
                    <a:gd name="T100" fmla="*/ 37 w 891"/>
                    <a:gd name="T101" fmla="*/ 331 h 1186"/>
                    <a:gd name="T102" fmla="*/ 68 w 891"/>
                    <a:gd name="T103" fmla="*/ 247 h 1186"/>
                    <a:gd name="T104" fmla="*/ 115 w 891"/>
                    <a:gd name="T105" fmla="*/ 177 h 1186"/>
                    <a:gd name="T106" fmla="*/ 172 w 891"/>
                    <a:gd name="T107" fmla="*/ 118 h 1186"/>
                    <a:gd name="T108" fmla="*/ 239 w 891"/>
                    <a:gd name="T109" fmla="*/ 67 h 1186"/>
                    <a:gd name="T110" fmla="*/ 300 w 891"/>
                    <a:gd name="T111" fmla="*/ 32 h 1186"/>
                    <a:gd name="T112" fmla="*/ 374 w 891"/>
                    <a:gd name="T113" fmla="*/ 8 h 1186"/>
                    <a:gd name="T114" fmla="*/ 463 w 891"/>
                    <a:gd name="T115" fmla="*/ 0 h 1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891" h="1186">
                      <a:moveTo>
                        <a:pt x="463" y="0"/>
                      </a:moveTo>
                      <a:lnTo>
                        <a:pt x="505" y="4"/>
                      </a:lnTo>
                      <a:lnTo>
                        <a:pt x="542" y="10"/>
                      </a:lnTo>
                      <a:lnTo>
                        <a:pt x="575" y="20"/>
                      </a:lnTo>
                      <a:lnTo>
                        <a:pt x="606" y="32"/>
                      </a:lnTo>
                      <a:lnTo>
                        <a:pt x="634" y="47"/>
                      </a:lnTo>
                      <a:lnTo>
                        <a:pt x="660" y="63"/>
                      </a:lnTo>
                      <a:lnTo>
                        <a:pt x="682" y="81"/>
                      </a:lnTo>
                      <a:lnTo>
                        <a:pt x="700" y="97"/>
                      </a:lnTo>
                      <a:lnTo>
                        <a:pt x="714" y="112"/>
                      </a:lnTo>
                      <a:lnTo>
                        <a:pt x="725" y="125"/>
                      </a:lnTo>
                      <a:lnTo>
                        <a:pt x="733" y="135"/>
                      </a:lnTo>
                      <a:lnTo>
                        <a:pt x="738" y="143"/>
                      </a:lnTo>
                      <a:lnTo>
                        <a:pt x="739" y="145"/>
                      </a:lnTo>
                      <a:lnTo>
                        <a:pt x="740" y="145"/>
                      </a:lnTo>
                      <a:lnTo>
                        <a:pt x="744" y="145"/>
                      </a:lnTo>
                      <a:lnTo>
                        <a:pt x="750" y="148"/>
                      </a:lnTo>
                      <a:lnTo>
                        <a:pt x="757" y="150"/>
                      </a:lnTo>
                      <a:lnTo>
                        <a:pt x="767" y="154"/>
                      </a:lnTo>
                      <a:lnTo>
                        <a:pt x="777" y="159"/>
                      </a:lnTo>
                      <a:lnTo>
                        <a:pt x="788" y="166"/>
                      </a:lnTo>
                      <a:lnTo>
                        <a:pt x="801" y="176"/>
                      </a:lnTo>
                      <a:lnTo>
                        <a:pt x="812" y="188"/>
                      </a:lnTo>
                      <a:lnTo>
                        <a:pt x="824" y="203"/>
                      </a:lnTo>
                      <a:lnTo>
                        <a:pt x="834" y="221"/>
                      </a:lnTo>
                      <a:lnTo>
                        <a:pt x="844" y="243"/>
                      </a:lnTo>
                      <a:lnTo>
                        <a:pt x="853" y="268"/>
                      </a:lnTo>
                      <a:lnTo>
                        <a:pt x="859" y="296"/>
                      </a:lnTo>
                      <a:lnTo>
                        <a:pt x="864" y="330"/>
                      </a:lnTo>
                      <a:lnTo>
                        <a:pt x="865" y="367"/>
                      </a:lnTo>
                      <a:lnTo>
                        <a:pt x="865" y="410"/>
                      </a:lnTo>
                      <a:lnTo>
                        <a:pt x="861" y="457"/>
                      </a:lnTo>
                      <a:lnTo>
                        <a:pt x="854" y="510"/>
                      </a:lnTo>
                      <a:lnTo>
                        <a:pt x="848" y="537"/>
                      </a:lnTo>
                      <a:lnTo>
                        <a:pt x="839" y="566"/>
                      </a:lnTo>
                      <a:lnTo>
                        <a:pt x="848" y="566"/>
                      </a:lnTo>
                      <a:lnTo>
                        <a:pt x="858" y="567"/>
                      </a:lnTo>
                      <a:lnTo>
                        <a:pt x="866" y="570"/>
                      </a:lnTo>
                      <a:lnTo>
                        <a:pt x="875" y="576"/>
                      </a:lnTo>
                      <a:lnTo>
                        <a:pt x="881" y="585"/>
                      </a:lnTo>
                      <a:lnTo>
                        <a:pt x="886" y="597"/>
                      </a:lnTo>
                      <a:lnTo>
                        <a:pt x="890" y="612"/>
                      </a:lnTo>
                      <a:lnTo>
                        <a:pt x="891" y="632"/>
                      </a:lnTo>
                      <a:lnTo>
                        <a:pt x="888" y="655"/>
                      </a:lnTo>
                      <a:lnTo>
                        <a:pt x="884" y="685"/>
                      </a:lnTo>
                      <a:lnTo>
                        <a:pt x="875" y="719"/>
                      </a:lnTo>
                      <a:lnTo>
                        <a:pt x="864" y="758"/>
                      </a:lnTo>
                      <a:lnTo>
                        <a:pt x="851" y="789"/>
                      </a:lnTo>
                      <a:lnTo>
                        <a:pt x="840" y="811"/>
                      </a:lnTo>
                      <a:lnTo>
                        <a:pt x="829" y="828"/>
                      </a:lnTo>
                      <a:lnTo>
                        <a:pt x="819" y="840"/>
                      </a:lnTo>
                      <a:lnTo>
                        <a:pt x="811" y="846"/>
                      </a:lnTo>
                      <a:lnTo>
                        <a:pt x="801" y="848"/>
                      </a:lnTo>
                      <a:lnTo>
                        <a:pt x="793" y="885"/>
                      </a:lnTo>
                      <a:lnTo>
                        <a:pt x="781" y="923"/>
                      </a:lnTo>
                      <a:lnTo>
                        <a:pt x="765" y="960"/>
                      </a:lnTo>
                      <a:lnTo>
                        <a:pt x="744" y="998"/>
                      </a:lnTo>
                      <a:lnTo>
                        <a:pt x="719" y="1034"/>
                      </a:lnTo>
                      <a:lnTo>
                        <a:pt x="690" y="1069"/>
                      </a:lnTo>
                      <a:lnTo>
                        <a:pt x="658" y="1100"/>
                      </a:lnTo>
                      <a:lnTo>
                        <a:pt x="622" y="1128"/>
                      </a:lnTo>
                      <a:lnTo>
                        <a:pt x="583" y="1152"/>
                      </a:lnTo>
                      <a:lnTo>
                        <a:pt x="541" y="1170"/>
                      </a:lnTo>
                      <a:lnTo>
                        <a:pt x="502" y="1181"/>
                      </a:lnTo>
                      <a:lnTo>
                        <a:pt x="464" y="1186"/>
                      </a:lnTo>
                      <a:lnTo>
                        <a:pt x="426" y="1186"/>
                      </a:lnTo>
                      <a:lnTo>
                        <a:pt x="387" y="1181"/>
                      </a:lnTo>
                      <a:lnTo>
                        <a:pt x="349" y="1170"/>
                      </a:lnTo>
                      <a:lnTo>
                        <a:pt x="306" y="1152"/>
                      </a:lnTo>
                      <a:lnTo>
                        <a:pt x="266" y="1128"/>
                      </a:lnTo>
                      <a:lnTo>
                        <a:pt x="230" y="1100"/>
                      </a:lnTo>
                      <a:lnTo>
                        <a:pt x="198" y="1069"/>
                      </a:lnTo>
                      <a:lnTo>
                        <a:pt x="170" y="1034"/>
                      </a:lnTo>
                      <a:lnTo>
                        <a:pt x="145" y="998"/>
                      </a:lnTo>
                      <a:lnTo>
                        <a:pt x="125" y="960"/>
                      </a:lnTo>
                      <a:lnTo>
                        <a:pt x="109" y="923"/>
                      </a:lnTo>
                      <a:lnTo>
                        <a:pt x="97" y="885"/>
                      </a:lnTo>
                      <a:lnTo>
                        <a:pt x="89" y="848"/>
                      </a:lnTo>
                      <a:lnTo>
                        <a:pt x="81" y="846"/>
                      </a:lnTo>
                      <a:lnTo>
                        <a:pt x="71" y="840"/>
                      </a:lnTo>
                      <a:lnTo>
                        <a:pt x="61" y="828"/>
                      </a:lnTo>
                      <a:lnTo>
                        <a:pt x="50" y="811"/>
                      </a:lnTo>
                      <a:lnTo>
                        <a:pt x="40" y="788"/>
                      </a:lnTo>
                      <a:lnTo>
                        <a:pt x="27" y="758"/>
                      </a:lnTo>
                      <a:lnTo>
                        <a:pt x="16" y="719"/>
                      </a:lnTo>
                      <a:lnTo>
                        <a:pt x="8" y="685"/>
                      </a:lnTo>
                      <a:lnTo>
                        <a:pt x="3" y="655"/>
                      </a:lnTo>
                      <a:lnTo>
                        <a:pt x="0" y="632"/>
                      </a:lnTo>
                      <a:lnTo>
                        <a:pt x="1" y="612"/>
                      </a:lnTo>
                      <a:lnTo>
                        <a:pt x="4" y="597"/>
                      </a:lnTo>
                      <a:lnTo>
                        <a:pt x="10" y="585"/>
                      </a:lnTo>
                      <a:lnTo>
                        <a:pt x="16" y="576"/>
                      </a:lnTo>
                      <a:lnTo>
                        <a:pt x="25" y="570"/>
                      </a:lnTo>
                      <a:lnTo>
                        <a:pt x="34" y="567"/>
                      </a:lnTo>
                      <a:lnTo>
                        <a:pt x="43" y="566"/>
                      </a:lnTo>
                      <a:lnTo>
                        <a:pt x="53" y="566"/>
                      </a:lnTo>
                      <a:lnTo>
                        <a:pt x="43" y="537"/>
                      </a:lnTo>
                      <a:lnTo>
                        <a:pt x="37" y="510"/>
                      </a:lnTo>
                      <a:lnTo>
                        <a:pt x="30" y="463"/>
                      </a:lnTo>
                      <a:lnTo>
                        <a:pt x="27" y="417"/>
                      </a:lnTo>
                      <a:lnTo>
                        <a:pt x="29" y="374"/>
                      </a:lnTo>
                      <a:lnTo>
                        <a:pt x="37" y="331"/>
                      </a:lnTo>
                      <a:lnTo>
                        <a:pt x="51" y="287"/>
                      </a:lnTo>
                      <a:lnTo>
                        <a:pt x="68" y="247"/>
                      </a:lnTo>
                      <a:lnTo>
                        <a:pt x="90" y="211"/>
                      </a:lnTo>
                      <a:lnTo>
                        <a:pt x="115" y="177"/>
                      </a:lnTo>
                      <a:lnTo>
                        <a:pt x="142" y="148"/>
                      </a:lnTo>
                      <a:lnTo>
                        <a:pt x="172" y="118"/>
                      </a:lnTo>
                      <a:lnTo>
                        <a:pt x="204" y="91"/>
                      </a:lnTo>
                      <a:lnTo>
                        <a:pt x="239" y="67"/>
                      </a:lnTo>
                      <a:lnTo>
                        <a:pt x="267" y="48"/>
                      </a:lnTo>
                      <a:lnTo>
                        <a:pt x="300" y="32"/>
                      </a:lnTo>
                      <a:lnTo>
                        <a:pt x="333" y="19"/>
                      </a:lnTo>
                      <a:lnTo>
                        <a:pt x="374" y="8"/>
                      </a:lnTo>
                      <a:lnTo>
                        <a:pt x="418" y="3"/>
                      </a:lnTo>
                      <a:lnTo>
                        <a:pt x="46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57" name="Freeform 17">
                  <a:extLst>
                    <a:ext uri="{FF2B5EF4-FFF2-40B4-BE49-F238E27FC236}">
                      <a16:creationId xmlns:a16="http://schemas.microsoft.com/office/drawing/2014/main" id="{712B8A21-160B-4D2D-87C0-087E91A8B04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55" y="1978"/>
                  <a:ext cx="297" cy="395"/>
                </a:xfrm>
                <a:custGeom>
                  <a:avLst/>
                  <a:gdLst>
                    <a:gd name="T0" fmla="*/ 505 w 891"/>
                    <a:gd name="T1" fmla="*/ 4 h 1186"/>
                    <a:gd name="T2" fmla="*/ 576 w 891"/>
                    <a:gd name="T3" fmla="*/ 20 h 1186"/>
                    <a:gd name="T4" fmla="*/ 633 w 891"/>
                    <a:gd name="T5" fmla="*/ 47 h 1186"/>
                    <a:gd name="T6" fmla="*/ 683 w 891"/>
                    <a:gd name="T7" fmla="*/ 81 h 1186"/>
                    <a:gd name="T8" fmla="*/ 715 w 891"/>
                    <a:gd name="T9" fmla="*/ 112 h 1186"/>
                    <a:gd name="T10" fmla="*/ 733 w 891"/>
                    <a:gd name="T11" fmla="*/ 135 h 1186"/>
                    <a:gd name="T12" fmla="*/ 738 w 891"/>
                    <a:gd name="T13" fmla="*/ 145 h 1186"/>
                    <a:gd name="T14" fmla="*/ 745 w 891"/>
                    <a:gd name="T15" fmla="*/ 145 h 1186"/>
                    <a:gd name="T16" fmla="*/ 758 w 891"/>
                    <a:gd name="T17" fmla="*/ 150 h 1186"/>
                    <a:gd name="T18" fmla="*/ 778 w 891"/>
                    <a:gd name="T19" fmla="*/ 159 h 1186"/>
                    <a:gd name="T20" fmla="*/ 800 w 891"/>
                    <a:gd name="T21" fmla="*/ 176 h 1186"/>
                    <a:gd name="T22" fmla="*/ 824 w 891"/>
                    <a:gd name="T23" fmla="*/ 203 h 1186"/>
                    <a:gd name="T24" fmla="*/ 844 w 891"/>
                    <a:gd name="T25" fmla="*/ 243 h 1186"/>
                    <a:gd name="T26" fmla="*/ 858 w 891"/>
                    <a:gd name="T27" fmla="*/ 296 h 1186"/>
                    <a:gd name="T28" fmla="*/ 866 w 891"/>
                    <a:gd name="T29" fmla="*/ 367 h 1186"/>
                    <a:gd name="T30" fmla="*/ 861 w 891"/>
                    <a:gd name="T31" fmla="*/ 457 h 1186"/>
                    <a:gd name="T32" fmla="*/ 847 w 891"/>
                    <a:gd name="T33" fmla="*/ 537 h 1186"/>
                    <a:gd name="T34" fmla="*/ 849 w 891"/>
                    <a:gd name="T35" fmla="*/ 566 h 1186"/>
                    <a:gd name="T36" fmla="*/ 866 w 891"/>
                    <a:gd name="T37" fmla="*/ 570 h 1186"/>
                    <a:gd name="T38" fmla="*/ 882 w 891"/>
                    <a:gd name="T39" fmla="*/ 585 h 1186"/>
                    <a:gd name="T40" fmla="*/ 889 w 891"/>
                    <a:gd name="T41" fmla="*/ 612 h 1186"/>
                    <a:gd name="T42" fmla="*/ 889 w 891"/>
                    <a:gd name="T43" fmla="*/ 655 h 1186"/>
                    <a:gd name="T44" fmla="*/ 876 w 891"/>
                    <a:gd name="T45" fmla="*/ 719 h 1186"/>
                    <a:gd name="T46" fmla="*/ 852 w 891"/>
                    <a:gd name="T47" fmla="*/ 789 h 1186"/>
                    <a:gd name="T48" fmla="*/ 830 w 891"/>
                    <a:gd name="T49" fmla="*/ 828 h 1186"/>
                    <a:gd name="T50" fmla="*/ 810 w 891"/>
                    <a:gd name="T51" fmla="*/ 846 h 1186"/>
                    <a:gd name="T52" fmla="*/ 793 w 891"/>
                    <a:gd name="T53" fmla="*/ 885 h 1186"/>
                    <a:gd name="T54" fmla="*/ 764 w 891"/>
                    <a:gd name="T55" fmla="*/ 960 h 1186"/>
                    <a:gd name="T56" fmla="*/ 720 w 891"/>
                    <a:gd name="T57" fmla="*/ 1034 h 1186"/>
                    <a:gd name="T58" fmla="*/ 658 w 891"/>
                    <a:gd name="T59" fmla="*/ 1100 h 1186"/>
                    <a:gd name="T60" fmla="*/ 582 w 891"/>
                    <a:gd name="T61" fmla="*/ 1152 h 1186"/>
                    <a:gd name="T62" fmla="*/ 503 w 891"/>
                    <a:gd name="T63" fmla="*/ 1181 h 1186"/>
                    <a:gd name="T64" fmla="*/ 425 w 891"/>
                    <a:gd name="T65" fmla="*/ 1186 h 1186"/>
                    <a:gd name="T66" fmla="*/ 350 w 891"/>
                    <a:gd name="T67" fmla="*/ 1170 h 1186"/>
                    <a:gd name="T68" fmla="*/ 266 w 891"/>
                    <a:gd name="T69" fmla="*/ 1128 h 1186"/>
                    <a:gd name="T70" fmla="*/ 198 w 891"/>
                    <a:gd name="T71" fmla="*/ 1069 h 1186"/>
                    <a:gd name="T72" fmla="*/ 146 w 891"/>
                    <a:gd name="T73" fmla="*/ 998 h 1186"/>
                    <a:gd name="T74" fmla="*/ 109 w 891"/>
                    <a:gd name="T75" fmla="*/ 923 h 1186"/>
                    <a:gd name="T76" fmla="*/ 90 w 891"/>
                    <a:gd name="T77" fmla="*/ 848 h 1186"/>
                    <a:gd name="T78" fmla="*/ 72 w 891"/>
                    <a:gd name="T79" fmla="*/ 840 h 1186"/>
                    <a:gd name="T80" fmla="*/ 50 w 891"/>
                    <a:gd name="T81" fmla="*/ 811 h 1186"/>
                    <a:gd name="T82" fmla="*/ 28 w 891"/>
                    <a:gd name="T83" fmla="*/ 758 h 1186"/>
                    <a:gd name="T84" fmla="*/ 7 w 891"/>
                    <a:gd name="T85" fmla="*/ 685 h 1186"/>
                    <a:gd name="T86" fmla="*/ 0 w 891"/>
                    <a:gd name="T87" fmla="*/ 632 h 1186"/>
                    <a:gd name="T88" fmla="*/ 5 w 891"/>
                    <a:gd name="T89" fmla="*/ 597 h 1186"/>
                    <a:gd name="T90" fmla="*/ 17 w 891"/>
                    <a:gd name="T91" fmla="*/ 576 h 1186"/>
                    <a:gd name="T92" fmla="*/ 34 w 891"/>
                    <a:gd name="T93" fmla="*/ 567 h 1186"/>
                    <a:gd name="T94" fmla="*/ 53 w 891"/>
                    <a:gd name="T95" fmla="*/ 566 h 1186"/>
                    <a:gd name="T96" fmla="*/ 38 w 891"/>
                    <a:gd name="T97" fmla="*/ 510 h 1186"/>
                    <a:gd name="T98" fmla="*/ 27 w 891"/>
                    <a:gd name="T99" fmla="*/ 417 h 1186"/>
                    <a:gd name="T100" fmla="*/ 37 w 891"/>
                    <a:gd name="T101" fmla="*/ 331 h 1186"/>
                    <a:gd name="T102" fmla="*/ 69 w 891"/>
                    <a:gd name="T103" fmla="*/ 247 h 1186"/>
                    <a:gd name="T104" fmla="*/ 115 w 891"/>
                    <a:gd name="T105" fmla="*/ 177 h 1186"/>
                    <a:gd name="T106" fmla="*/ 172 w 891"/>
                    <a:gd name="T107" fmla="*/ 118 h 1186"/>
                    <a:gd name="T108" fmla="*/ 239 w 891"/>
                    <a:gd name="T109" fmla="*/ 67 h 1186"/>
                    <a:gd name="T110" fmla="*/ 299 w 891"/>
                    <a:gd name="T111" fmla="*/ 32 h 1186"/>
                    <a:gd name="T112" fmla="*/ 375 w 891"/>
                    <a:gd name="T113" fmla="*/ 8 h 1186"/>
                    <a:gd name="T114" fmla="*/ 464 w 891"/>
                    <a:gd name="T115" fmla="*/ 0 h 1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891" h="1186">
                      <a:moveTo>
                        <a:pt x="464" y="0"/>
                      </a:moveTo>
                      <a:lnTo>
                        <a:pt x="505" y="4"/>
                      </a:lnTo>
                      <a:lnTo>
                        <a:pt x="542" y="10"/>
                      </a:lnTo>
                      <a:lnTo>
                        <a:pt x="576" y="20"/>
                      </a:lnTo>
                      <a:lnTo>
                        <a:pt x="607" y="32"/>
                      </a:lnTo>
                      <a:lnTo>
                        <a:pt x="633" y="47"/>
                      </a:lnTo>
                      <a:lnTo>
                        <a:pt x="660" y="63"/>
                      </a:lnTo>
                      <a:lnTo>
                        <a:pt x="683" y="81"/>
                      </a:lnTo>
                      <a:lnTo>
                        <a:pt x="700" y="97"/>
                      </a:lnTo>
                      <a:lnTo>
                        <a:pt x="715" y="112"/>
                      </a:lnTo>
                      <a:lnTo>
                        <a:pt x="726" y="125"/>
                      </a:lnTo>
                      <a:lnTo>
                        <a:pt x="733" y="135"/>
                      </a:lnTo>
                      <a:lnTo>
                        <a:pt x="737" y="143"/>
                      </a:lnTo>
                      <a:lnTo>
                        <a:pt x="738" y="145"/>
                      </a:lnTo>
                      <a:lnTo>
                        <a:pt x="740" y="145"/>
                      </a:lnTo>
                      <a:lnTo>
                        <a:pt x="745" y="145"/>
                      </a:lnTo>
                      <a:lnTo>
                        <a:pt x="750" y="148"/>
                      </a:lnTo>
                      <a:lnTo>
                        <a:pt x="758" y="150"/>
                      </a:lnTo>
                      <a:lnTo>
                        <a:pt x="767" y="154"/>
                      </a:lnTo>
                      <a:lnTo>
                        <a:pt x="778" y="159"/>
                      </a:lnTo>
                      <a:lnTo>
                        <a:pt x="789" y="166"/>
                      </a:lnTo>
                      <a:lnTo>
                        <a:pt x="800" y="176"/>
                      </a:lnTo>
                      <a:lnTo>
                        <a:pt x="813" y="188"/>
                      </a:lnTo>
                      <a:lnTo>
                        <a:pt x="824" y="203"/>
                      </a:lnTo>
                      <a:lnTo>
                        <a:pt x="835" y="221"/>
                      </a:lnTo>
                      <a:lnTo>
                        <a:pt x="844" y="243"/>
                      </a:lnTo>
                      <a:lnTo>
                        <a:pt x="852" y="268"/>
                      </a:lnTo>
                      <a:lnTo>
                        <a:pt x="858" y="296"/>
                      </a:lnTo>
                      <a:lnTo>
                        <a:pt x="863" y="330"/>
                      </a:lnTo>
                      <a:lnTo>
                        <a:pt x="866" y="367"/>
                      </a:lnTo>
                      <a:lnTo>
                        <a:pt x="865" y="410"/>
                      </a:lnTo>
                      <a:lnTo>
                        <a:pt x="861" y="457"/>
                      </a:lnTo>
                      <a:lnTo>
                        <a:pt x="853" y="510"/>
                      </a:lnTo>
                      <a:lnTo>
                        <a:pt x="847" y="537"/>
                      </a:lnTo>
                      <a:lnTo>
                        <a:pt x="839" y="566"/>
                      </a:lnTo>
                      <a:lnTo>
                        <a:pt x="849" y="566"/>
                      </a:lnTo>
                      <a:lnTo>
                        <a:pt x="857" y="567"/>
                      </a:lnTo>
                      <a:lnTo>
                        <a:pt x="866" y="570"/>
                      </a:lnTo>
                      <a:lnTo>
                        <a:pt x="874" y="576"/>
                      </a:lnTo>
                      <a:lnTo>
                        <a:pt x="882" y="585"/>
                      </a:lnTo>
                      <a:lnTo>
                        <a:pt x="887" y="597"/>
                      </a:lnTo>
                      <a:lnTo>
                        <a:pt x="889" y="612"/>
                      </a:lnTo>
                      <a:lnTo>
                        <a:pt x="891" y="632"/>
                      </a:lnTo>
                      <a:lnTo>
                        <a:pt x="889" y="655"/>
                      </a:lnTo>
                      <a:lnTo>
                        <a:pt x="884" y="685"/>
                      </a:lnTo>
                      <a:lnTo>
                        <a:pt x="876" y="719"/>
                      </a:lnTo>
                      <a:lnTo>
                        <a:pt x="863" y="758"/>
                      </a:lnTo>
                      <a:lnTo>
                        <a:pt x="852" y="789"/>
                      </a:lnTo>
                      <a:lnTo>
                        <a:pt x="841" y="811"/>
                      </a:lnTo>
                      <a:lnTo>
                        <a:pt x="830" y="828"/>
                      </a:lnTo>
                      <a:lnTo>
                        <a:pt x="820" y="840"/>
                      </a:lnTo>
                      <a:lnTo>
                        <a:pt x="810" y="846"/>
                      </a:lnTo>
                      <a:lnTo>
                        <a:pt x="801" y="848"/>
                      </a:lnTo>
                      <a:lnTo>
                        <a:pt x="793" y="885"/>
                      </a:lnTo>
                      <a:lnTo>
                        <a:pt x="782" y="923"/>
                      </a:lnTo>
                      <a:lnTo>
                        <a:pt x="764" y="960"/>
                      </a:lnTo>
                      <a:lnTo>
                        <a:pt x="743" y="998"/>
                      </a:lnTo>
                      <a:lnTo>
                        <a:pt x="720" y="1034"/>
                      </a:lnTo>
                      <a:lnTo>
                        <a:pt x="690" y="1069"/>
                      </a:lnTo>
                      <a:lnTo>
                        <a:pt x="658" y="1100"/>
                      </a:lnTo>
                      <a:lnTo>
                        <a:pt x="622" y="1128"/>
                      </a:lnTo>
                      <a:lnTo>
                        <a:pt x="582" y="1152"/>
                      </a:lnTo>
                      <a:lnTo>
                        <a:pt x="540" y="1170"/>
                      </a:lnTo>
                      <a:lnTo>
                        <a:pt x="503" y="1181"/>
                      </a:lnTo>
                      <a:lnTo>
                        <a:pt x="465" y="1186"/>
                      </a:lnTo>
                      <a:lnTo>
                        <a:pt x="425" y="1186"/>
                      </a:lnTo>
                      <a:lnTo>
                        <a:pt x="387" y="1181"/>
                      </a:lnTo>
                      <a:lnTo>
                        <a:pt x="350" y="1170"/>
                      </a:lnTo>
                      <a:lnTo>
                        <a:pt x="307" y="1152"/>
                      </a:lnTo>
                      <a:lnTo>
                        <a:pt x="266" y="1128"/>
                      </a:lnTo>
                      <a:lnTo>
                        <a:pt x="230" y="1100"/>
                      </a:lnTo>
                      <a:lnTo>
                        <a:pt x="198" y="1069"/>
                      </a:lnTo>
                      <a:lnTo>
                        <a:pt x="170" y="1034"/>
                      </a:lnTo>
                      <a:lnTo>
                        <a:pt x="146" y="998"/>
                      </a:lnTo>
                      <a:lnTo>
                        <a:pt x="125" y="960"/>
                      </a:lnTo>
                      <a:lnTo>
                        <a:pt x="109" y="923"/>
                      </a:lnTo>
                      <a:lnTo>
                        <a:pt x="97" y="885"/>
                      </a:lnTo>
                      <a:lnTo>
                        <a:pt x="90" y="848"/>
                      </a:lnTo>
                      <a:lnTo>
                        <a:pt x="81" y="846"/>
                      </a:lnTo>
                      <a:lnTo>
                        <a:pt x="72" y="840"/>
                      </a:lnTo>
                      <a:lnTo>
                        <a:pt x="62" y="828"/>
                      </a:lnTo>
                      <a:lnTo>
                        <a:pt x="50" y="811"/>
                      </a:lnTo>
                      <a:lnTo>
                        <a:pt x="39" y="788"/>
                      </a:lnTo>
                      <a:lnTo>
                        <a:pt x="28" y="758"/>
                      </a:lnTo>
                      <a:lnTo>
                        <a:pt x="16" y="719"/>
                      </a:lnTo>
                      <a:lnTo>
                        <a:pt x="7" y="685"/>
                      </a:lnTo>
                      <a:lnTo>
                        <a:pt x="2" y="655"/>
                      </a:lnTo>
                      <a:lnTo>
                        <a:pt x="0" y="632"/>
                      </a:lnTo>
                      <a:lnTo>
                        <a:pt x="1" y="612"/>
                      </a:lnTo>
                      <a:lnTo>
                        <a:pt x="5" y="597"/>
                      </a:lnTo>
                      <a:lnTo>
                        <a:pt x="10" y="585"/>
                      </a:lnTo>
                      <a:lnTo>
                        <a:pt x="17" y="576"/>
                      </a:lnTo>
                      <a:lnTo>
                        <a:pt x="24" y="570"/>
                      </a:lnTo>
                      <a:lnTo>
                        <a:pt x="34" y="567"/>
                      </a:lnTo>
                      <a:lnTo>
                        <a:pt x="43" y="566"/>
                      </a:lnTo>
                      <a:lnTo>
                        <a:pt x="53" y="566"/>
                      </a:lnTo>
                      <a:lnTo>
                        <a:pt x="44" y="537"/>
                      </a:lnTo>
                      <a:lnTo>
                        <a:pt x="38" y="510"/>
                      </a:lnTo>
                      <a:lnTo>
                        <a:pt x="31" y="463"/>
                      </a:lnTo>
                      <a:lnTo>
                        <a:pt x="27" y="417"/>
                      </a:lnTo>
                      <a:lnTo>
                        <a:pt x="29" y="374"/>
                      </a:lnTo>
                      <a:lnTo>
                        <a:pt x="37" y="331"/>
                      </a:lnTo>
                      <a:lnTo>
                        <a:pt x="50" y="287"/>
                      </a:lnTo>
                      <a:lnTo>
                        <a:pt x="69" y="247"/>
                      </a:lnTo>
                      <a:lnTo>
                        <a:pt x="90" y="211"/>
                      </a:lnTo>
                      <a:lnTo>
                        <a:pt x="115" y="177"/>
                      </a:lnTo>
                      <a:lnTo>
                        <a:pt x="142" y="148"/>
                      </a:lnTo>
                      <a:lnTo>
                        <a:pt x="172" y="118"/>
                      </a:lnTo>
                      <a:lnTo>
                        <a:pt x="205" y="91"/>
                      </a:lnTo>
                      <a:lnTo>
                        <a:pt x="239" y="67"/>
                      </a:lnTo>
                      <a:lnTo>
                        <a:pt x="268" y="48"/>
                      </a:lnTo>
                      <a:lnTo>
                        <a:pt x="299" y="32"/>
                      </a:lnTo>
                      <a:lnTo>
                        <a:pt x="333" y="19"/>
                      </a:lnTo>
                      <a:lnTo>
                        <a:pt x="375" y="8"/>
                      </a:lnTo>
                      <a:lnTo>
                        <a:pt x="419" y="3"/>
                      </a:lnTo>
                      <a:lnTo>
                        <a:pt x="46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58" name="Freeform 18">
                  <a:extLst>
                    <a:ext uri="{FF2B5EF4-FFF2-40B4-BE49-F238E27FC236}">
                      <a16:creationId xmlns:a16="http://schemas.microsoft.com/office/drawing/2014/main" id="{8613E37B-0E8D-4222-844A-AD60F8F856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41" y="2035"/>
                  <a:ext cx="326" cy="435"/>
                </a:xfrm>
                <a:custGeom>
                  <a:avLst/>
                  <a:gdLst>
                    <a:gd name="T0" fmla="*/ 554 w 978"/>
                    <a:gd name="T1" fmla="*/ 4 h 1303"/>
                    <a:gd name="T2" fmla="*/ 632 w 978"/>
                    <a:gd name="T3" fmla="*/ 23 h 1303"/>
                    <a:gd name="T4" fmla="*/ 695 w 978"/>
                    <a:gd name="T5" fmla="*/ 52 h 1303"/>
                    <a:gd name="T6" fmla="*/ 749 w 978"/>
                    <a:gd name="T7" fmla="*/ 88 h 1303"/>
                    <a:gd name="T8" fmla="*/ 784 w 978"/>
                    <a:gd name="T9" fmla="*/ 123 h 1303"/>
                    <a:gd name="T10" fmla="*/ 804 w 978"/>
                    <a:gd name="T11" fmla="*/ 149 h 1303"/>
                    <a:gd name="T12" fmla="*/ 810 w 978"/>
                    <a:gd name="T13" fmla="*/ 159 h 1303"/>
                    <a:gd name="T14" fmla="*/ 815 w 978"/>
                    <a:gd name="T15" fmla="*/ 160 h 1303"/>
                    <a:gd name="T16" fmla="*/ 830 w 978"/>
                    <a:gd name="T17" fmla="*/ 164 h 1303"/>
                    <a:gd name="T18" fmla="*/ 850 w 978"/>
                    <a:gd name="T19" fmla="*/ 172 h 1303"/>
                    <a:gd name="T20" fmla="*/ 874 w 978"/>
                    <a:gd name="T21" fmla="*/ 188 h 1303"/>
                    <a:gd name="T22" fmla="*/ 897 w 978"/>
                    <a:gd name="T23" fmla="*/ 214 h 1303"/>
                    <a:gd name="T24" fmla="*/ 919 w 978"/>
                    <a:gd name="T25" fmla="*/ 252 h 1303"/>
                    <a:gd name="T26" fmla="*/ 938 w 978"/>
                    <a:gd name="T27" fmla="*/ 302 h 1303"/>
                    <a:gd name="T28" fmla="*/ 948 w 978"/>
                    <a:gd name="T29" fmla="*/ 369 h 1303"/>
                    <a:gd name="T30" fmla="*/ 948 w 978"/>
                    <a:gd name="T31" fmla="*/ 455 h 1303"/>
                    <a:gd name="T32" fmla="*/ 937 w 978"/>
                    <a:gd name="T33" fmla="*/ 560 h 1303"/>
                    <a:gd name="T34" fmla="*/ 919 w 978"/>
                    <a:gd name="T35" fmla="*/ 622 h 1303"/>
                    <a:gd name="T36" fmla="*/ 939 w 978"/>
                    <a:gd name="T37" fmla="*/ 623 h 1303"/>
                    <a:gd name="T38" fmla="*/ 956 w 978"/>
                    <a:gd name="T39" fmla="*/ 630 h 1303"/>
                    <a:gd name="T40" fmla="*/ 970 w 978"/>
                    <a:gd name="T41" fmla="*/ 649 h 1303"/>
                    <a:gd name="T42" fmla="*/ 978 w 978"/>
                    <a:gd name="T43" fmla="*/ 679 h 1303"/>
                    <a:gd name="T44" fmla="*/ 975 w 978"/>
                    <a:gd name="T45" fmla="*/ 726 h 1303"/>
                    <a:gd name="T46" fmla="*/ 960 w 978"/>
                    <a:gd name="T47" fmla="*/ 790 h 1303"/>
                    <a:gd name="T48" fmla="*/ 934 w 978"/>
                    <a:gd name="T49" fmla="*/ 866 h 1303"/>
                    <a:gd name="T50" fmla="*/ 911 w 978"/>
                    <a:gd name="T51" fmla="*/ 909 h 1303"/>
                    <a:gd name="T52" fmla="*/ 888 w 978"/>
                    <a:gd name="T53" fmla="*/ 929 h 1303"/>
                    <a:gd name="T54" fmla="*/ 871 w 978"/>
                    <a:gd name="T55" fmla="*/ 967 h 1303"/>
                    <a:gd name="T56" fmla="*/ 844 w 978"/>
                    <a:gd name="T57" fmla="*/ 1043 h 1303"/>
                    <a:gd name="T58" fmla="*/ 802 w 978"/>
                    <a:gd name="T59" fmla="*/ 1117 h 1303"/>
                    <a:gd name="T60" fmla="*/ 746 w 978"/>
                    <a:gd name="T61" fmla="*/ 1185 h 1303"/>
                    <a:gd name="T62" fmla="*/ 676 w 978"/>
                    <a:gd name="T63" fmla="*/ 1243 h 1303"/>
                    <a:gd name="T64" fmla="*/ 593 w 978"/>
                    <a:gd name="T65" fmla="*/ 1284 h 1303"/>
                    <a:gd name="T66" fmla="*/ 510 w 978"/>
                    <a:gd name="T67" fmla="*/ 1303 h 1303"/>
                    <a:gd name="T68" fmla="*/ 424 w 978"/>
                    <a:gd name="T69" fmla="*/ 1296 h 1303"/>
                    <a:gd name="T70" fmla="*/ 340 w 978"/>
                    <a:gd name="T71" fmla="*/ 1267 h 1303"/>
                    <a:gd name="T72" fmla="*/ 264 w 978"/>
                    <a:gd name="T73" fmla="*/ 1216 h 1303"/>
                    <a:gd name="T74" fmla="*/ 201 w 978"/>
                    <a:gd name="T75" fmla="*/ 1153 h 1303"/>
                    <a:gd name="T76" fmla="*/ 152 w 978"/>
                    <a:gd name="T77" fmla="*/ 1081 h 1303"/>
                    <a:gd name="T78" fmla="*/ 118 w 978"/>
                    <a:gd name="T79" fmla="*/ 1006 h 1303"/>
                    <a:gd name="T80" fmla="*/ 99 w 978"/>
                    <a:gd name="T81" fmla="*/ 931 h 1303"/>
                    <a:gd name="T82" fmla="*/ 82 w 978"/>
                    <a:gd name="T83" fmla="*/ 924 h 1303"/>
                    <a:gd name="T84" fmla="*/ 62 w 978"/>
                    <a:gd name="T85" fmla="*/ 902 h 1303"/>
                    <a:gd name="T86" fmla="*/ 40 w 978"/>
                    <a:gd name="T87" fmla="*/ 857 h 1303"/>
                    <a:gd name="T88" fmla="*/ 17 w 978"/>
                    <a:gd name="T89" fmla="*/ 789 h 1303"/>
                    <a:gd name="T90" fmla="*/ 3 w 978"/>
                    <a:gd name="T91" fmla="*/ 725 h 1303"/>
                    <a:gd name="T92" fmla="*/ 0 w 978"/>
                    <a:gd name="T93" fmla="*/ 677 h 1303"/>
                    <a:gd name="T94" fmla="*/ 7 w 978"/>
                    <a:gd name="T95" fmla="*/ 648 h 1303"/>
                    <a:gd name="T96" fmla="*/ 21 w 978"/>
                    <a:gd name="T97" fmla="*/ 629 h 1303"/>
                    <a:gd name="T98" fmla="*/ 38 w 978"/>
                    <a:gd name="T99" fmla="*/ 622 h 1303"/>
                    <a:gd name="T100" fmla="*/ 58 w 978"/>
                    <a:gd name="T101" fmla="*/ 621 h 1303"/>
                    <a:gd name="T102" fmla="*/ 41 w 978"/>
                    <a:gd name="T103" fmla="*/ 559 h 1303"/>
                    <a:gd name="T104" fmla="*/ 30 w 978"/>
                    <a:gd name="T105" fmla="*/ 457 h 1303"/>
                    <a:gd name="T106" fmla="*/ 41 w 978"/>
                    <a:gd name="T107" fmla="*/ 362 h 1303"/>
                    <a:gd name="T108" fmla="*/ 68 w 978"/>
                    <a:gd name="T109" fmla="*/ 284 h 1303"/>
                    <a:gd name="T110" fmla="*/ 108 w 978"/>
                    <a:gd name="T111" fmla="*/ 217 h 1303"/>
                    <a:gd name="T112" fmla="*/ 156 w 978"/>
                    <a:gd name="T113" fmla="*/ 160 h 1303"/>
                    <a:gd name="T114" fmla="*/ 225 w 978"/>
                    <a:gd name="T115" fmla="*/ 99 h 1303"/>
                    <a:gd name="T116" fmla="*/ 295 w 978"/>
                    <a:gd name="T117" fmla="*/ 52 h 1303"/>
                    <a:gd name="T118" fmla="*/ 365 w 978"/>
                    <a:gd name="T119" fmla="*/ 20 h 1303"/>
                    <a:gd name="T120" fmla="*/ 427 w 978"/>
                    <a:gd name="T121" fmla="*/ 5 h 1303"/>
                    <a:gd name="T122" fmla="*/ 509 w 978"/>
                    <a:gd name="T123" fmla="*/ 0 h 13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978" h="1303">
                      <a:moveTo>
                        <a:pt x="509" y="0"/>
                      </a:moveTo>
                      <a:lnTo>
                        <a:pt x="554" y="4"/>
                      </a:lnTo>
                      <a:lnTo>
                        <a:pt x="595" y="11"/>
                      </a:lnTo>
                      <a:lnTo>
                        <a:pt x="632" y="23"/>
                      </a:lnTo>
                      <a:lnTo>
                        <a:pt x="666" y="36"/>
                      </a:lnTo>
                      <a:lnTo>
                        <a:pt x="695" y="52"/>
                      </a:lnTo>
                      <a:lnTo>
                        <a:pt x="724" y="70"/>
                      </a:lnTo>
                      <a:lnTo>
                        <a:pt x="749" y="88"/>
                      </a:lnTo>
                      <a:lnTo>
                        <a:pt x="768" y="106"/>
                      </a:lnTo>
                      <a:lnTo>
                        <a:pt x="784" y="123"/>
                      </a:lnTo>
                      <a:lnTo>
                        <a:pt x="796" y="136"/>
                      </a:lnTo>
                      <a:lnTo>
                        <a:pt x="804" y="149"/>
                      </a:lnTo>
                      <a:lnTo>
                        <a:pt x="809" y="156"/>
                      </a:lnTo>
                      <a:lnTo>
                        <a:pt x="810" y="159"/>
                      </a:lnTo>
                      <a:lnTo>
                        <a:pt x="812" y="159"/>
                      </a:lnTo>
                      <a:lnTo>
                        <a:pt x="815" y="160"/>
                      </a:lnTo>
                      <a:lnTo>
                        <a:pt x="822" y="161"/>
                      </a:lnTo>
                      <a:lnTo>
                        <a:pt x="830" y="164"/>
                      </a:lnTo>
                      <a:lnTo>
                        <a:pt x="839" y="167"/>
                      </a:lnTo>
                      <a:lnTo>
                        <a:pt x="850" y="172"/>
                      </a:lnTo>
                      <a:lnTo>
                        <a:pt x="861" y="180"/>
                      </a:lnTo>
                      <a:lnTo>
                        <a:pt x="874" y="188"/>
                      </a:lnTo>
                      <a:lnTo>
                        <a:pt x="886" y="200"/>
                      </a:lnTo>
                      <a:lnTo>
                        <a:pt x="897" y="214"/>
                      </a:lnTo>
                      <a:lnTo>
                        <a:pt x="909" y="232"/>
                      </a:lnTo>
                      <a:lnTo>
                        <a:pt x="919" y="252"/>
                      </a:lnTo>
                      <a:lnTo>
                        <a:pt x="929" y="275"/>
                      </a:lnTo>
                      <a:lnTo>
                        <a:pt x="938" y="302"/>
                      </a:lnTo>
                      <a:lnTo>
                        <a:pt x="944" y="333"/>
                      </a:lnTo>
                      <a:lnTo>
                        <a:pt x="948" y="369"/>
                      </a:lnTo>
                      <a:lnTo>
                        <a:pt x="949" y="410"/>
                      </a:lnTo>
                      <a:lnTo>
                        <a:pt x="948" y="455"/>
                      </a:lnTo>
                      <a:lnTo>
                        <a:pt x="944" y="504"/>
                      </a:lnTo>
                      <a:lnTo>
                        <a:pt x="937" y="560"/>
                      </a:lnTo>
                      <a:lnTo>
                        <a:pt x="929" y="591"/>
                      </a:lnTo>
                      <a:lnTo>
                        <a:pt x="919" y="622"/>
                      </a:lnTo>
                      <a:lnTo>
                        <a:pt x="929" y="622"/>
                      </a:lnTo>
                      <a:lnTo>
                        <a:pt x="939" y="623"/>
                      </a:lnTo>
                      <a:lnTo>
                        <a:pt x="948" y="625"/>
                      </a:lnTo>
                      <a:lnTo>
                        <a:pt x="956" y="630"/>
                      </a:lnTo>
                      <a:lnTo>
                        <a:pt x="964" y="638"/>
                      </a:lnTo>
                      <a:lnTo>
                        <a:pt x="970" y="649"/>
                      </a:lnTo>
                      <a:lnTo>
                        <a:pt x="975" y="663"/>
                      </a:lnTo>
                      <a:lnTo>
                        <a:pt x="978" y="679"/>
                      </a:lnTo>
                      <a:lnTo>
                        <a:pt x="978" y="700"/>
                      </a:lnTo>
                      <a:lnTo>
                        <a:pt x="975" y="726"/>
                      </a:lnTo>
                      <a:lnTo>
                        <a:pt x="969" y="755"/>
                      </a:lnTo>
                      <a:lnTo>
                        <a:pt x="960" y="790"/>
                      </a:lnTo>
                      <a:lnTo>
                        <a:pt x="948" y="832"/>
                      </a:lnTo>
                      <a:lnTo>
                        <a:pt x="934" y="866"/>
                      </a:lnTo>
                      <a:lnTo>
                        <a:pt x="922" y="890"/>
                      </a:lnTo>
                      <a:lnTo>
                        <a:pt x="911" y="909"/>
                      </a:lnTo>
                      <a:lnTo>
                        <a:pt x="900" y="921"/>
                      </a:lnTo>
                      <a:lnTo>
                        <a:pt x="888" y="929"/>
                      </a:lnTo>
                      <a:lnTo>
                        <a:pt x="879" y="931"/>
                      </a:lnTo>
                      <a:lnTo>
                        <a:pt x="871" y="967"/>
                      </a:lnTo>
                      <a:lnTo>
                        <a:pt x="860" y="1004"/>
                      </a:lnTo>
                      <a:lnTo>
                        <a:pt x="844" y="1043"/>
                      </a:lnTo>
                      <a:lnTo>
                        <a:pt x="825" y="1080"/>
                      </a:lnTo>
                      <a:lnTo>
                        <a:pt x="802" y="1117"/>
                      </a:lnTo>
                      <a:lnTo>
                        <a:pt x="776" y="1152"/>
                      </a:lnTo>
                      <a:lnTo>
                        <a:pt x="746" y="1185"/>
                      </a:lnTo>
                      <a:lnTo>
                        <a:pt x="713" y="1216"/>
                      </a:lnTo>
                      <a:lnTo>
                        <a:pt x="676" y="1243"/>
                      </a:lnTo>
                      <a:lnTo>
                        <a:pt x="636" y="1266"/>
                      </a:lnTo>
                      <a:lnTo>
                        <a:pt x="593" y="1284"/>
                      </a:lnTo>
                      <a:lnTo>
                        <a:pt x="552" y="1296"/>
                      </a:lnTo>
                      <a:lnTo>
                        <a:pt x="510" y="1303"/>
                      </a:lnTo>
                      <a:lnTo>
                        <a:pt x="468" y="1303"/>
                      </a:lnTo>
                      <a:lnTo>
                        <a:pt x="424" y="1296"/>
                      </a:lnTo>
                      <a:lnTo>
                        <a:pt x="384" y="1285"/>
                      </a:lnTo>
                      <a:lnTo>
                        <a:pt x="340" y="1267"/>
                      </a:lnTo>
                      <a:lnTo>
                        <a:pt x="301" y="1243"/>
                      </a:lnTo>
                      <a:lnTo>
                        <a:pt x="264" y="1216"/>
                      </a:lnTo>
                      <a:lnTo>
                        <a:pt x="230" y="1186"/>
                      </a:lnTo>
                      <a:lnTo>
                        <a:pt x="201" y="1153"/>
                      </a:lnTo>
                      <a:lnTo>
                        <a:pt x="175" y="1117"/>
                      </a:lnTo>
                      <a:lnTo>
                        <a:pt x="152" y="1081"/>
                      </a:lnTo>
                      <a:lnTo>
                        <a:pt x="132" y="1043"/>
                      </a:lnTo>
                      <a:lnTo>
                        <a:pt x="118" y="1006"/>
                      </a:lnTo>
                      <a:lnTo>
                        <a:pt x="106" y="968"/>
                      </a:lnTo>
                      <a:lnTo>
                        <a:pt x="99" y="931"/>
                      </a:lnTo>
                      <a:lnTo>
                        <a:pt x="90" y="930"/>
                      </a:lnTo>
                      <a:lnTo>
                        <a:pt x="82" y="924"/>
                      </a:lnTo>
                      <a:lnTo>
                        <a:pt x="72" y="915"/>
                      </a:lnTo>
                      <a:lnTo>
                        <a:pt x="62" y="902"/>
                      </a:lnTo>
                      <a:lnTo>
                        <a:pt x="51" y="882"/>
                      </a:lnTo>
                      <a:lnTo>
                        <a:pt x="40" y="857"/>
                      </a:lnTo>
                      <a:lnTo>
                        <a:pt x="29" y="827"/>
                      </a:lnTo>
                      <a:lnTo>
                        <a:pt x="17" y="789"/>
                      </a:lnTo>
                      <a:lnTo>
                        <a:pt x="9" y="754"/>
                      </a:lnTo>
                      <a:lnTo>
                        <a:pt x="3" y="725"/>
                      </a:lnTo>
                      <a:lnTo>
                        <a:pt x="0" y="699"/>
                      </a:lnTo>
                      <a:lnTo>
                        <a:pt x="0" y="677"/>
                      </a:lnTo>
                      <a:lnTo>
                        <a:pt x="3" y="661"/>
                      </a:lnTo>
                      <a:lnTo>
                        <a:pt x="7" y="648"/>
                      </a:lnTo>
                      <a:lnTo>
                        <a:pt x="14" y="637"/>
                      </a:lnTo>
                      <a:lnTo>
                        <a:pt x="21" y="629"/>
                      </a:lnTo>
                      <a:lnTo>
                        <a:pt x="30" y="624"/>
                      </a:lnTo>
                      <a:lnTo>
                        <a:pt x="38" y="622"/>
                      </a:lnTo>
                      <a:lnTo>
                        <a:pt x="48" y="621"/>
                      </a:lnTo>
                      <a:lnTo>
                        <a:pt x="58" y="621"/>
                      </a:lnTo>
                      <a:lnTo>
                        <a:pt x="48" y="590"/>
                      </a:lnTo>
                      <a:lnTo>
                        <a:pt x="41" y="559"/>
                      </a:lnTo>
                      <a:lnTo>
                        <a:pt x="33" y="508"/>
                      </a:lnTo>
                      <a:lnTo>
                        <a:pt x="30" y="457"/>
                      </a:lnTo>
                      <a:lnTo>
                        <a:pt x="32" y="409"/>
                      </a:lnTo>
                      <a:lnTo>
                        <a:pt x="41" y="362"/>
                      </a:lnTo>
                      <a:lnTo>
                        <a:pt x="52" y="322"/>
                      </a:lnTo>
                      <a:lnTo>
                        <a:pt x="68" y="284"/>
                      </a:lnTo>
                      <a:lnTo>
                        <a:pt x="87" y="249"/>
                      </a:lnTo>
                      <a:lnTo>
                        <a:pt x="108" y="217"/>
                      </a:lnTo>
                      <a:lnTo>
                        <a:pt x="131" y="187"/>
                      </a:lnTo>
                      <a:lnTo>
                        <a:pt x="156" y="160"/>
                      </a:lnTo>
                      <a:lnTo>
                        <a:pt x="189" y="128"/>
                      </a:lnTo>
                      <a:lnTo>
                        <a:pt x="225" y="99"/>
                      </a:lnTo>
                      <a:lnTo>
                        <a:pt x="262" y="73"/>
                      </a:lnTo>
                      <a:lnTo>
                        <a:pt x="295" y="52"/>
                      </a:lnTo>
                      <a:lnTo>
                        <a:pt x="329" y="34"/>
                      </a:lnTo>
                      <a:lnTo>
                        <a:pt x="365" y="20"/>
                      </a:lnTo>
                      <a:lnTo>
                        <a:pt x="396" y="11"/>
                      </a:lnTo>
                      <a:lnTo>
                        <a:pt x="427" y="5"/>
                      </a:lnTo>
                      <a:lnTo>
                        <a:pt x="459" y="2"/>
                      </a:lnTo>
                      <a:lnTo>
                        <a:pt x="509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59" name="Freeform 19">
                  <a:extLst>
                    <a:ext uri="{FF2B5EF4-FFF2-40B4-BE49-F238E27FC236}">
                      <a16:creationId xmlns:a16="http://schemas.microsoft.com/office/drawing/2014/main" id="{8DA3094E-BDCC-4768-8F60-49E0D9701D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51" y="2357"/>
                  <a:ext cx="534" cy="288"/>
                </a:xfrm>
                <a:custGeom>
                  <a:avLst/>
                  <a:gdLst>
                    <a:gd name="T0" fmla="*/ 620 w 1602"/>
                    <a:gd name="T1" fmla="*/ 505 h 863"/>
                    <a:gd name="T2" fmla="*/ 713 w 1602"/>
                    <a:gd name="T3" fmla="*/ 370 h 863"/>
                    <a:gd name="T4" fmla="*/ 658 w 1602"/>
                    <a:gd name="T5" fmla="*/ 277 h 863"/>
                    <a:gd name="T6" fmla="*/ 643 w 1602"/>
                    <a:gd name="T7" fmla="*/ 211 h 863"/>
                    <a:gd name="T8" fmla="*/ 657 w 1602"/>
                    <a:gd name="T9" fmla="*/ 169 h 863"/>
                    <a:gd name="T10" fmla="*/ 688 w 1602"/>
                    <a:gd name="T11" fmla="*/ 145 h 863"/>
                    <a:gd name="T12" fmla="*/ 723 w 1602"/>
                    <a:gd name="T13" fmla="*/ 133 h 863"/>
                    <a:gd name="T14" fmla="*/ 750 w 1602"/>
                    <a:gd name="T15" fmla="*/ 130 h 863"/>
                    <a:gd name="T16" fmla="*/ 762 w 1602"/>
                    <a:gd name="T17" fmla="*/ 130 h 863"/>
                    <a:gd name="T18" fmla="*/ 786 w 1602"/>
                    <a:gd name="T19" fmla="*/ 132 h 863"/>
                    <a:gd name="T20" fmla="*/ 819 w 1602"/>
                    <a:gd name="T21" fmla="*/ 140 h 863"/>
                    <a:gd name="T22" fmla="*/ 853 w 1602"/>
                    <a:gd name="T23" fmla="*/ 159 h 863"/>
                    <a:gd name="T24" fmla="*/ 872 w 1602"/>
                    <a:gd name="T25" fmla="*/ 195 h 863"/>
                    <a:gd name="T26" fmla="*/ 869 w 1602"/>
                    <a:gd name="T27" fmla="*/ 252 h 863"/>
                    <a:gd name="T28" fmla="*/ 829 w 1602"/>
                    <a:gd name="T29" fmla="*/ 335 h 863"/>
                    <a:gd name="T30" fmla="*/ 898 w 1602"/>
                    <a:gd name="T31" fmla="*/ 504 h 863"/>
                    <a:gd name="T32" fmla="*/ 1058 w 1602"/>
                    <a:gd name="T33" fmla="*/ 0 h 863"/>
                    <a:gd name="T34" fmla="*/ 1080 w 1602"/>
                    <a:gd name="T35" fmla="*/ 15 h 863"/>
                    <a:gd name="T36" fmla="*/ 1142 w 1602"/>
                    <a:gd name="T37" fmla="*/ 52 h 863"/>
                    <a:gd name="T38" fmla="*/ 1235 w 1602"/>
                    <a:gd name="T39" fmla="*/ 100 h 863"/>
                    <a:gd name="T40" fmla="*/ 1352 w 1602"/>
                    <a:gd name="T41" fmla="*/ 148 h 863"/>
                    <a:gd name="T42" fmla="*/ 1472 w 1602"/>
                    <a:gd name="T43" fmla="*/ 185 h 863"/>
                    <a:gd name="T44" fmla="*/ 1542 w 1602"/>
                    <a:gd name="T45" fmla="*/ 239 h 863"/>
                    <a:gd name="T46" fmla="*/ 1581 w 1602"/>
                    <a:gd name="T47" fmla="*/ 312 h 863"/>
                    <a:gd name="T48" fmla="*/ 1599 w 1602"/>
                    <a:gd name="T49" fmla="*/ 392 h 863"/>
                    <a:gd name="T50" fmla="*/ 1602 w 1602"/>
                    <a:gd name="T51" fmla="*/ 466 h 863"/>
                    <a:gd name="T52" fmla="*/ 1600 w 1602"/>
                    <a:gd name="T53" fmla="*/ 504 h 863"/>
                    <a:gd name="T54" fmla="*/ 1595 w 1602"/>
                    <a:gd name="T55" fmla="*/ 568 h 863"/>
                    <a:gd name="T56" fmla="*/ 1586 w 1602"/>
                    <a:gd name="T57" fmla="*/ 642 h 863"/>
                    <a:gd name="T58" fmla="*/ 1571 w 1602"/>
                    <a:gd name="T59" fmla="*/ 669 h 863"/>
                    <a:gd name="T60" fmla="*/ 1514 w 1602"/>
                    <a:gd name="T61" fmla="*/ 700 h 863"/>
                    <a:gd name="T62" fmla="*/ 1409 w 1602"/>
                    <a:gd name="T63" fmla="*/ 746 h 863"/>
                    <a:gd name="T64" fmla="*/ 1261 w 1602"/>
                    <a:gd name="T65" fmla="*/ 796 h 863"/>
                    <a:gd name="T66" fmla="*/ 1071 w 1602"/>
                    <a:gd name="T67" fmla="*/ 838 h 863"/>
                    <a:gd name="T68" fmla="*/ 844 w 1602"/>
                    <a:gd name="T69" fmla="*/ 861 h 863"/>
                    <a:gd name="T70" fmla="*/ 600 w 1602"/>
                    <a:gd name="T71" fmla="*/ 856 h 863"/>
                    <a:gd name="T72" fmla="*/ 603 w 1602"/>
                    <a:gd name="T73" fmla="*/ 825 h 863"/>
                    <a:gd name="T74" fmla="*/ 594 w 1602"/>
                    <a:gd name="T75" fmla="*/ 656 h 863"/>
                    <a:gd name="T76" fmla="*/ 546 w 1602"/>
                    <a:gd name="T77" fmla="*/ 520 h 863"/>
                    <a:gd name="T78" fmla="*/ 460 w 1602"/>
                    <a:gd name="T79" fmla="*/ 419 h 863"/>
                    <a:gd name="T80" fmla="*/ 340 w 1602"/>
                    <a:gd name="T81" fmla="*/ 362 h 863"/>
                    <a:gd name="T82" fmla="*/ 184 w 1602"/>
                    <a:gd name="T83" fmla="*/ 309 h 863"/>
                    <a:gd name="T84" fmla="*/ 59 w 1602"/>
                    <a:gd name="T85" fmla="*/ 249 h 863"/>
                    <a:gd name="T86" fmla="*/ 22 w 1602"/>
                    <a:gd name="T87" fmla="*/ 198 h 863"/>
                    <a:gd name="T88" fmla="*/ 123 w 1602"/>
                    <a:gd name="T89" fmla="*/ 162 h 863"/>
                    <a:gd name="T90" fmla="*/ 246 w 1602"/>
                    <a:gd name="T91" fmla="*/ 116 h 863"/>
                    <a:gd name="T92" fmla="*/ 349 w 1602"/>
                    <a:gd name="T93" fmla="*/ 68 h 863"/>
                    <a:gd name="T94" fmla="*/ 422 w 1602"/>
                    <a:gd name="T95" fmla="*/ 26 h 863"/>
                    <a:gd name="T96" fmla="*/ 458 w 1602"/>
                    <a:gd name="T97" fmla="*/ 2 h 8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602" h="863">
                      <a:moveTo>
                        <a:pt x="460" y="0"/>
                      </a:moveTo>
                      <a:lnTo>
                        <a:pt x="595" y="424"/>
                      </a:lnTo>
                      <a:lnTo>
                        <a:pt x="620" y="505"/>
                      </a:lnTo>
                      <a:lnTo>
                        <a:pt x="620" y="504"/>
                      </a:lnTo>
                      <a:lnTo>
                        <a:pt x="642" y="572"/>
                      </a:lnTo>
                      <a:lnTo>
                        <a:pt x="713" y="370"/>
                      </a:lnTo>
                      <a:lnTo>
                        <a:pt x="689" y="335"/>
                      </a:lnTo>
                      <a:lnTo>
                        <a:pt x="671" y="304"/>
                      </a:lnTo>
                      <a:lnTo>
                        <a:pt x="658" y="277"/>
                      </a:lnTo>
                      <a:lnTo>
                        <a:pt x="650" y="252"/>
                      </a:lnTo>
                      <a:lnTo>
                        <a:pt x="645" y="230"/>
                      </a:lnTo>
                      <a:lnTo>
                        <a:pt x="643" y="211"/>
                      </a:lnTo>
                      <a:lnTo>
                        <a:pt x="646" y="195"/>
                      </a:lnTo>
                      <a:lnTo>
                        <a:pt x="650" y="180"/>
                      </a:lnTo>
                      <a:lnTo>
                        <a:pt x="657" y="169"/>
                      </a:lnTo>
                      <a:lnTo>
                        <a:pt x="666" y="159"/>
                      </a:lnTo>
                      <a:lnTo>
                        <a:pt x="677" y="151"/>
                      </a:lnTo>
                      <a:lnTo>
                        <a:pt x="688" y="145"/>
                      </a:lnTo>
                      <a:lnTo>
                        <a:pt x="699" y="140"/>
                      </a:lnTo>
                      <a:lnTo>
                        <a:pt x="711" y="136"/>
                      </a:lnTo>
                      <a:lnTo>
                        <a:pt x="723" y="133"/>
                      </a:lnTo>
                      <a:lnTo>
                        <a:pt x="732" y="132"/>
                      </a:lnTo>
                      <a:lnTo>
                        <a:pt x="742" y="131"/>
                      </a:lnTo>
                      <a:lnTo>
                        <a:pt x="750" y="130"/>
                      </a:lnTo>
                      <a:lnTo>
                        <a:pt x="756" y="130"/>
                      </a:lnTo>
                      <a:lnTo>
                        <a:pt x="758" y="130"/>
                      </a:lnTo>
                      <a:lnTo>
                        <a:pt x="762" y="130"/>
                      </a:lnTo>
                      <a:lnTo>
                        <a:pt x="768" y="130"/>
                      </a:lnTo>
                      <a:lnTo>
                        <a:pt x="776" y="131"/>
                      </a:lnTo>
                      <a:lnTo>
                        <a:pt x="786" y="132"/>
                      </a:lnTo>
                      <a:lnTo>
                        <a:pt x="796" y="133"/>
                      </a:lnTo>
                      <a:lnTo>
                        <a:pt x="807" y="136"/>
                      </a:lnTo>
                      <a:lnTo>
                        <a:pt x="819" y="140"/>
                      </a:lnTo>
                      <a:lnTo>
                        <a:pt x="830" y="145"/>
                      </a:lnTo>
                      <a:lnTo>
                        <a:pt x="841" y="151"/>
                      </a:lnTo>
                      <a:lnTo>
                        <a:pt x="853" y="159"/>
                      </a:lnTo>
                      <a:lnTo>
                        <a:pt x="861" y="169"/>
                      </a:lnTo>
                      <a:lnTo>
                        <a:pt x="867" y="180"/>
                      </a:lnTo>
                      <a:lnTo>
                        <a:pt x="872" y="195"/>
                      </a:lnTo>
                      <a:lnTo>
                        <a:pt x="875" y="211"/>
                      </a:lnTo>
                      <a:lnTo>
                        <a:pt x="874" y="230"/>
                      </a:lnTo>
                      <a:lnTo>
                        <a:pt x="869" y="252"/>
                      </a:lnTo>
                      <a:lnTo>
                        <a:pt x="860" y="277"/>
                      </a:lnTo>
                      <a:lnTo>
                        <a:pt x="848" y="304"/>
                      </a:lnTo>
                      <a:lnTo>
                        <a:pt x="829" y="335"/>
                      </a:lnTo>
                      <a:lnTo>
                        <a:pt x="805" y="370"/>
                      </a:lnTo>
                      <a:lnTo>
                        <a:pt x="876" y="572"/>
                      </a:lnTo>
                      <a:lnTo>
                        <a:pt x="898" y="504"/>
                      </a:lnTo>
                      <a:lnTo>
                        <a:pt x="898" y="505"/>
                      </a:lnTo>
                      <a:lnTo>
                        <a:pt x="923" y="424"/>
                      </a:lnTo>
                      <a:lnTo>
                        <a:pt x="1058" y="0"/>
                      </a:lnTo>
                      <a:lnTo>
                        <a:pt x="1060" y="2"/>
                      </a:lnTo>
                      <a:lnTo>
                        <a:pt x="1068" y="7"/>
                      </a:lnTo>
                      <a:lnTo>
                        <a:pt x="1080" y="15"/>
                      </a:lnTo>
                      <a:lnTo>
                        <a:pt x="1096" y="26"/>
                      </a:lnTo>
                      <a:lnTo>
                        <a:pt x="1117" y="38"/>
                      </a:lnTo>
                      <a:lnTo>
                        <a:pt x="1142" y="52"/>
                      </a:lnTo>
                      <a:lnTo>
                        <a:pt x="1169" y="68"/>
                      </a:lnTo>
                      <a:lnTo>
                        <a:pt x="1201" y="84"/>
                      </a:lnTo>
                      <a:lnTo>
                        <a:pt x="1235" y="100"/>
                      </a:lnTo>
                      <a:lnTo>
                        <a:pt x="1272" y="116"/>
                      </a:lnTo>
                      <a:lnTo>
                        <a:pt x="1312" y="133"/>
                      </a:lnTo>
                      <a:lnTo>
                        <a:pt x="1352" y="148"/>
                      </a:lnTo>
                      <a:lnTo>
                        <a:pt x="1396" y="162"/>
                      </a:lnTo>
                      <a:lnTo>
                        <a:pt x="1440" y="175"/>
                      </a:lnTo>
                      <a:lnTo>
                        <a:pt x="1472" y="185"/>
                      </a:lnTo>
                      <a:lnTo>
                        <a:pt x="1500" y="200"/>
                      </a:lnTo>
                      <a:lnTo>
                        <a:pt x="1523" y="218"/>
                      </a:lnTo>
                      <a:lnTo>
                        <a:pt x="1542" y="239"/>
                      </a:lnTo>
                      <a:lnTo>
                        <a:pt x="1558" y="262"/>
                      </a:lnTo>
                      <a:lnTo>
                        <a:pt x="1571" y="286"/>
                      </a:lnTo>
                      <a:lnTo>
                        <a:pt x="1581" y="312"/>
                      </a:lnTo>
                      <a:lnTo>
                        <a:pt x="1590" y="339"/>
                      </a:lnTo>
                      <a:lnTo>
                        <a:pt x="1595" y="366"/>
                      </a:lnTo>
                      <a:lnTo>
                        <a:pt x="1599" y="392"/>
                      </a:lnTo>
                      <a:lnTo>
                        <a:pt x="1601" y="418"/>
                      </a:lnTo>
                      <a:lnTo>
                        <a:pt x="1602" y="443"/>
                      </a:lnTo>
                      <a:lnTo>
                        <a:pt x="1602" y="466"/>
                      </a:lnTo>
                      <a:lnTo>
                        <a:pt x="1601" y="487"/>
                      </a:lnTo>
                      <a:lnTo>
                        <a:pt x="1601" y="491"/>
                      </a:lnTo>
                      <a:lnTo>
                        <a:pt x="1600" y="504"/>
                      </a:lnTo>
                      <a:lnTo>
                        <a:pt x="1599" y="521"/>
                      </a:lnTo>
                      <a:lnTo>
                        <a:pt x="1597" y="543"/>
                      </a:lnTo>
                      <a:lnTo>
                        <a:pt x="1595" y="568"/>
                      </a:lnTo>
                      <a:lnTo>
                        <a:pt x="1592" y="594"/>
                      </a:lnTo>
                      <a:lnTo>
                        <a:pt x="1589" y="619"/>
                      </a:lnTo>
                      <a:lnTo>
                        <a:pt x="1586" y="642"/>
                      </a:lnTo>
                      <a:lnTo>
                        <a:pt x="1584" y="663"/>
                      </a:lnTo>
                      <a:lnTo>
                        <a:pt x="1580" y="664"/>
                      </a:lnTo>
                      <a:lnTo>
                        <a:pt x="1571" y="669"/>
                      </a:lnTo>
                      <a:lnTo>
                        <a:pt x="1558" y="678"/>
                      </a:lnTo>
                      <a:lnTo>
                        <a:pt x="1539" y="688"/>
                      </a:lnTo>
                      <a:lnTo>
                        <a:pt x="1514" y="700"/>
                      </a:lnTo>
                      <a:lnTo>
                        <a:pt x="1485" y="715"/>
                      </a:lnTo>
                      <a:lnTo>
                        <a:pt x="1449" y="730"/>
                      </a:lnTo>
                      <a:lnTo>
                        <a:pt x="1409" y="746"/>
                      </a:lnTo>
                      <a:lnTo>
                        <a:pt x="1365" y="762"/>
                      </a:lnTo>
                      <a:lnTo>
                        <a:pt x="1315" y="780"/>
                      </a:lnTo>
                      <a:lnTo>
                        <a:pt x="1261" y="796"/>
                      </a:lnTo>
                      <a:lnTo>
                        <a:pt x="1203" y="811"/>
                      </a:lnTo>
                      <a:lnTo>
                        <a:pt x="1140" y="825"/>
                      </a:lnTo>
                      <a:lnTo>
                        <a:pt x="1071" y="838"/>
                      </a:lnTo>
                      <a:lnTo>
                        <a:pt x="1000" y="848"/>
                      </a:lnTo>
                      <a:lnTo>
                        <a:pt x="924" y="856"/>
                      </a:lnTo>
                      <a:lnTo>
                        <a:pt x="844" y="861"/>
                      </a:lnTo>
                      <a:lnTo>
                        <a:pt x="760" y="863"/>
                      </a:lnTo>
                      <a:lnTo>
                        <a:pt x="678" y="861"/>
                      </a:lnTo>
                      <a:lnTo>
                        <a:pt x="600" y="856"/>
                      </a:lnTo>
                      <a:lnTo>
                        <a:pt x="601" y="842"/>
                      </a:lnTo>
                      <a:lnTo>
                        <a:pt x="603" y="832"/>
                      </a:lnTo>
                      <a:lnTo>
                        <a:pt x="603" y="825"/>
                      </a:lnTo>
                      <a:lnTo>
                        <a:pt x="604" y="766"/>
                      </a:lnTo>
                      <a:lnTo>
                        <a:pt x="601" y="709"/>
                      </a:lnTo>
                      <a:lnTo>
                        <a:pt x="594" y="656"/>
                      </a:lnTo>
                      <a:lnTo>
                        <a:pt x="583" y="606"/>
                      </a:lnTo>
                      <a:lnTo>
                        <a:pt x="567" y="561"/>
                      </a:lnTo>
                      <a:lnTo>
                        <a:pt x="546" y="520"/>
                      </a:lnTo>
                      <a:lnTo>
                        <a:pt x="522" y="481"/>
                      </a:lnTo>
                      <a:lnTo>
                        <a:pt x="494" y="448"/>
                      </a:lnTo>
                      <a:lnTo>
                        <a:pt x="460" y="419"/>
                      </a:lnTo>
                      <a:lnTo>
                        <a:pt x="424" y="395"/>
                      </a:lnTo>
                      <a:lnTo>
                        <a:pt x="385" y="376"/>
                      </a:lnTo>
                      <a:lnTo>
                        <a:pt x="340" y="362"/>
                      </a:lnTo>
                      <a:lnTo>
                        <a:pt x="286" y="346"/>
                      </a:lnTo>
                      <a:lnTo>
                        <a:pt x="234" y="328"/>
                      </a:lnTo>
                      <a:lnTo>
                        <a:pt x="184" y="309"/>
                      </a:lnTo>
                      <a:lnTo>
                        <a:pt x="139" y="288"/>
                      </a:lnTo>
                      <a:lnTo>
                        <a:pt x="97" y="268"/>
                      </a:lnTo>
                      <a:lnTo>
                        <a:pt x="59" y="249"/>
                      </a:lnTo>
                      <a:lnTo>
                        <a:pt x="27" y="230"/>
                      </a:lnTo>
                      <a:lnTo>
                        <a:pt x="0" y="214"/>
                      </a:lnTo>
                      <a:lnTo>
                        <a:pt x="22" y="198"/>
                      </a:lnTo>
                      <a:lnTo>
                        <a:pt x="48" y="185"/>
                      </a:lnTo>
                      <a:lnTo>
                        <a:pt x="78" y="175"/>
                      </a:lnTo>
                      <a:lnTo>
                        <a:pt x="123" y="162"/>
                      </a:lnTo>
                      <a:lnTo>
                        <a:pt x="166" y="148"/>
                      </a:lnTo>
                      <a:lnTo>
                        <a:pt x="207" y="133"/>
                      </a:lnTo>
                      <a:lnTo>
                        <a:pt x="246" y="116"/>
                      </a:lnTo>
                      <a:lnTo>
                        <a:pt x="283" y="100"/>
                      </a:lnTo>
                      <a:lnTo>
                        <a:pt x="317" y="84"/>
                      </a:lnTo>
                      <a:lnTo>
                        <a:pt x="349" y="68"/>
                      </a:lnTo>
                      <a:lnTo>
                        <a:pt x="376" y="52"/>
                      </a:lnTo>
                      <a:lnTo>
                        <a:pt x="401" y="38"/>
                      </a:lnTo>
                      <a:lnTo>
                        <a:pt x="422" y="26"/>
                      </a:lnTo>
                      <a:lnTo>
                        <a:pt x="438" y="15"/>
                      </a:lnTo>
                      <a:lnTo>
                        <a:pt x="450" y="7"/>
                      </a:lnTo>
                      <a:lnTo>
                        <a:pt x="458" y="2"/>
                      </a:lnTo>
                      <a:lnTo>
                        <a:pt x="46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60" name="Freeform 21">
                  <a:extLst>
                    <a:ext uri="{FF2B5EF4-FFF2-40B4-BE49-F238E27FC236}">
                      <a16:creationId xmlns:a16="http://schemas.microsoft.com/office/drawing/2014/main" id="{15071475-23C0-46C9-BF94-A53BF18B42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25" y="2357"/>
                  <a:ext cx="534" cy="288"/>
                </a:xfrm>
                <a:custGeom>
                  <a:avLst/>
                  <a:gdLst>
                    <a:gd name="T0" fmla="*/ 703 w 1601"/>
                    <a:gd name="T1" fmla="*/ 505 h 864"/>
                    <a:gd name="T2" fmla="*/ 796 w 1601"/>
                    <a:gd name="T3" fmla="*/ 370 h 864"/>
                    <a:gd name="T4" fmla="*/ 741 w 1601"/>
                    <a:gd name="T5" fmla="*/ 277 h 864"/>
                    <a:gd name="T6" fmla="*/ 726 w 1601"/>
                    <a:gd name="T7" fmla="*/ 211 h 864"/>
                    <a:gd name="T8" fmla="*/ 740 w 1601"/>
                    <a:gd name="T9" fmla="*/ 169 h 864"/>
                    <a:gd name="T10" fmla="*/ 771 w 1601"/>
                    <a:gd name="T11" fmla="*/ 145 h 864"/>
                    <a:gd name="T12" fmla="*/ 805 w 1601"/>
                    <a:gd name="T13" fmla="*/ 133 h 864"/>
                    <a:gd name="T14" fmla="*/ 833 w 1601"/>
                    <a:gd name="T15" fmla="*/ 130 h 864"/>
                    <a:gd name="T16" fmla="*/ 845 w 1601"/>
                    <a:gd name="T17" fmla="*/ 130 h 864"/>
                    <a:gd name="T18" fmla="*/ 869 w 1601"/>
                    <a:gd name="T19" fmla="*/ 132 h 864"/>
                    <a:gd name="T20" fmla="*/ 902 w 1601"/>
                    <a:gd name="T21" fmla="*/ 140 h 864"/>
                    <a:gd name="T22" fmla="*/ 935 w 1601"/>
                    <a:gd name="T23" fmla="*/ 159 h 864"/>
                    <a:gd name="T24" fmla="*/ 955 w 1601"/>
                    <a:gd name="T25" fmla="*/ 195 h 864"/>
                    <a:gd name="T26" fmla="*/ 951 w 1601"/>
                    <a:gd name="T27" fmla="*/ 252 h 864"/>
                    <a:gd name="T28" fmla="*/ 912 w 1601"/>
                    <a:gd name="T29" fmla="*/ 335 h 864"/>
                    <a:gd name="T30" fmla="*/ 981 w 1601"/>
                    <a:gd name="T31" fmla="*/ 504 h 864"/>
                    <a:gd name="T32" fmla="*/ 1141 w 1601"/>
                    <a:gd name="T33" fmla="*/ 0 h 864"/>
                    <a:gd name="T34" fmla="*/ 1163 w 1601"/>
                    <a:gd name="T35" fmla="*/ 15 h 864"/>
                    <a:gd name="T36" fmla="*/ 1225 w 1601"/>
                    <a:gd name="T37" fmla="*/ 52 h 864"/>
                    <a:gd name="T38" fmla="*/ 1318 w 1601"/>
                    <a:gd name="T39" fmla="*/ 100 h 864"/>
                    <a:gd name="T40" fmla="*/ 1435 w 1601"/>
                    <a:gd name="T41" fmla="*/ 148 h 864"/>
                    <a:gd name="T42" fmla="*/ 1553 w 1601"/>
                    <a:gd name="T43" fmla="*/ 184 h 864"/>
                    <a:gd name="T44" fmla="*/ 1574 w 1601"/>
                    <a:gd name="T45" fmla="*/ 230 h 864"/>
                    <a:gd name="T46" fmla="*/ 1461 w 1601"/>
                    <a:gd name="T47" fmla="*/ 288 h 864"/>
                    <a:gd name="T48" fmla="*/ 1314 w 1601"/>
                    <a:gd name="T49" fmla="*/ 346 h 864"/>
                    <a:gd name="T50" fmla="*/ 1177 w 1601"/>
                    <a:gd name="T51" fmla="*/ 395 h 864"/>
                    <a:gd name="T52" fmla="*/ 1080 w 1601"/>
                    <a:gd name="T53" fmla="*/ 481 h 864"/>
                    <a:gd name="T54" fmla="*/ 1020 w 1601"/>
                    <a:gd name="T55" fmla="*/ 608 h 864"/>
                    <a:gd name="T56" fmla="*/ 998 w 1601"/>
                    <a:gd name="T57" fmla="*/ 766 h 864"/>
                    <a:gd name="T58" fmla="*/ 1001 w 1601"/>
                    <a:gd name="T59" fmla="*/ 843 h 864"/>
                    <a:gd name="T60" fmla="*/ 843 w 1601"/>
                    <a:gd name="T61" fmla="*/ 864 h 864"/>
                    <a:gd name="T62" fmla="*/ 603 w 1601"/>
                    <a:gd name="T63" fmla="*/ 849 h 864"/>
                    <a:gd name="T64" fmla="*/ 400 w 1601"/>
                    <a:gd name="T65" fmla="*/ 812 h 864"/>
                    <a:gd name="T66" fmla="*/ 238 w 1601"/>
                    <a:gd name="T67" fmla="*/ 764 h 864"/>
                    <a:gd name="T68" fmla="*/ 119 w 1601"/>
                    <a:gd name="T69" fmla="*/ 715 h 864"/>
                    <a:gd name="T70" fmla="*/ 45 w 1601"/>
                    <a:gd name="T71" fmla="*/ 678 h 864"/>
                    <a:gd name="T72" fmla="*/ 20 w 1601"/>
                    <a:gd name="T73" fmla="*/ 663 h 864"/>
                    <a:gd name="T74" fmla="*/ 11 w 1601"/>
                    <a:gd name="T75" fmla="*/ 594 h 864"/>
                    <a:gd name="T76" fmla="*/ 4 w 1601"/>
                    <a:gd name="T77" fmla="*/ 521 h 864"/>
                    <a:gd name="T78" fmla="*/ 1 w 1601"/>
                    <a:gd name="T79" fmla="*/ 487 h 864"/>
                    <a:gd name="T80" fmla="*/ 1 w 1601"/>
                    <a:gd name="T81" fmla="*/ 419 h 864"/>
                    <a:gd name="T82" fmla="*/ 12 w 1601"/>
                    <a:gd name="T83" fmla="*/ 339 h 864"/>
                    <a:gd name="T84" fmla="*/ 43 w 1601"/>
                    <a:gd name="T85" fmla="*/ 262 h 864"/>
                    <a:gd name="T86" fmla="*/ 101 w 1601"/>
                    <a:gd name="T87" fmla="*/ 200 h 864"/>
                    <a:gd name="T88" fmla="*/ 205 w 1601"/>
                    <a:gd name="T89" fmla="*/ 162 h 864"/>
                    <a:gd name="T90" fmla="*/ 329 w 1601"/>
                    <a:gd name="T91" fmla="*/ 116 h 864"/>
                    <a:gd name="T92" fmla="*/ 432 w 1601"/>
                    <a:gd name="T93" fmla="*/ 68 h 864"/>
                    <a:gd name="T94" fmla="*/ 505 w 1601"/>
                    <a:gd name="T95" fmla="*/ 26 h 864"/>
                    <a:gd name="T96" fmla="*/ 541 w 1601"/>
                    <a:gd name="T97" fmla="*/ 2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601" h="864">
                      <a:moveTo>
                        <a:pt x="543" y="0"/>
                      </a:moveTo>
                      <a:lnTo>
                        <a:pt x="678" y="424"/>
                      </a:lnTo>
                      <a:lnTo>
                        <a:pt x="703" y="505"/>
                      </a:lnTo>
                      <a:lnTo>
                        <a:pt x="703" y="504"/>
                      </a:lnTo>
                      <a:lnTo>
                        <a:pt x="725" y="572"/>
                      </a:lnTo>
                      <a:lnTo>
                        <a:pt x="796" y="370"/>
                      </a:lnTo>
                      <a:lnTo>
                        <a:pt x="772" y="335"/>
                      </a:lnTo>
                      <a:lnTo>
                        <a:pt x="753" y="304"/>
                      </a:lnTo>
                      <a:lnTo>
                        <a:pt x="741" y="277"/>
                      </a:lnTo>
                      <a:lnTo>
                        <a:pt x="732" y="252"/>
                      </a:lnTo>
                      <a:lnTo>
                        <a:pt x="728" y="230"/>
                      </a:lnTo>
                      <a:lnTo>
                        <a:pt x="726" y="211"/>
                      </a:lnTo>
                      <a:lnTo>
                        <a:pt x="729" y="195"/>
                      </a:lnTo>
                      <a:lnTo>
                        <a:pt x="734" y="180"/>
                      </a:lnTo>
                      <a:lnTo>
                        <a:pt x="740" y="169"/>
                      </a:lnTo>
                      <a:lnTo>
                        <a:pt x="749" y="159"/>
                      </a:lnTo>
                      <a:lnTo>
                        <a:pt x="760" y="151"/>
                      </a:lnTo>
                      <a:lnTo>
                        <a:pt x="771" y="145"/>
                      </a:lnTo>
                      <a:lnTo>
                        <a:pt x="782" y="140"/>
                      </a:lnTo>
                      <a:lnTo>
                        <a:pt x="794" y="136"/>
                      </a:lnTo>
                      <a:lnTo>
                        <a:pt x="805" y="133"/>
                      </a:lnTo>
                      <a:lnTo>
                        <a:pt x="817" y="132"/>
                      </a:lnTo>
                      <a:lnTo>
                        <a:pt x="825" y="131"/>
                      </a:lnTo>
                      <a:lnTo>
                        <a:pt x="833" y="130"/>
                      </a:lnTo>
                      <a:lnTo>
                        <a:pt x="839" y="130"/>
                      </a:lnTo>
                      <a:lnTo>
                        <a:pt x="843" y="130"/>
                      </a:lnTo>
                      <a:lnTo>
                        <a:pt x="845" y="130"/>
                      </a:lnTo>
                      <a:lnTo>
                        <a:pt x="851" y="130"/>
                      </a:lnTo>
                      <a:lnTo>
                        <a:pt x="859" y="131"/>
                      </a:lnTo>
                      <a:lnTo>
                        <a:pt x="869" y="132"/>
                      </a:lnTo>
                      <a:lnTo>
                        <a:pt x="878" y="133"/>
                      </a:lnTo>
                      <a:lnTo>
                        <a:pt x="890" y="136"/>
                      </a:lnTo>
                      <a:lnTo>
                        <a:pt x="902" y="140"/>
                      </a:lnTo>
                      <a:lnTo>
                        <a:pt x="913" y="145"/>
                      </a:lnTo>
                      <a:lnTo>
                        <a:pt x="924" y="151"/>
                      </a:lnTo>
                      <a:lnTo>
                        <a:pt x="935" y="159"/>
                      </a:lnTo>
                      <a:lnTo>
                        <a:pt x="944" y="169"/>
                      </a:lnTo>
                      <a:lnTo>
                        <a:pt x="951" y="180"/>
                      </a:lnTo>
                      <a:lnTo>
                        <a:pt x="955" y="195"/>
                      </a:lnTo>
                      <a:lnTo>
                        <a:pt x="958" y="211"/>
                      </a:lnTo>
                      <a:lnTo>
                        <a:pt x="956" y="230"/>
                      </a:lnTo>
                      <a:lnTo>
                        <a:pt x="951" y="252"/>
                      </a:lnTo>
                      <a:lnTo>
                        <a:pt x="943" y="277"/>
                      </a:lnTo>
                      <a:lnTo>
                        <a:pt x="930" y="304"/>
                      </a:lnTo>
                      <a:lnTo>
                        <a:pt x="912" y="335"/>
                      </a:lnTo>
                      <a:lnTo>
                        <a:pt x="888" y="370"/>
                      </a:lnTo>
                      <a:lnTo>
                        <a:pt x="960" y="572"/>
                      </a:lnTo>
                      <a:lnTo>
                        <a:pt x="981" y="504"/>
                      </a:lnTo>
                      <a:lnTo>
                        <a:pt x="981" y="505"/>
                      </a:lnTo>
                      <a:lnTo>
                        <a:pt x="1006" y="424"/>
                      </a:lnTo>
                      <a:lnTo>
                        <a:pt x="1141" y="0"/>
                      </a:lnTo>
                      <a:lnTo>
                        <a:pt x="1143" y="2"/>
                      </a:lnTo>
                      <a:lnTo>
                        <a:pt x="1151" y="7"/>
                      </a:lnTo>
                      <a:lnTo>
                        <a:pt x="1163" y="15"/>
                      </a:lnTo>
                      <a:lnTo>
                        <a:pt x="1179" y="26"/>
                      </a:lnTo>
                      <a:lnTo>
                        <a:pt x="1200" y="38"/>
                      </a:lnTo>
                      <a:lnTo>
                        <a:pt x="1225" y="52"/>
                      </a:lnTo>
                      <a:lnTo>
                        <a:pt x="1252" y="68"/>
                      </a:lnTo>
                      <a:lnTo>
                        <a:pt x="1284" y="84"/>
                      </a:lnTo>
                      <a:lnTo>
                        <a:pt x="1318" y="100"/>
                      </a:lnTo>
                      <a:lnTo>
                        <a:pt x="1355" y="116"/>
                      </a:lnTo>
                      <a:lnTo>
                        <a:pt x="1394" y="133"/>
                      </a:lnTo>
                      <a:lnTo>
                        <a:pt x="1435" y="148"/>
                      </a:lnTo>
                      <a:lnTo>
                        <a:pt x="1479" y="162"/>
                      </a:lnTo>
                      <a:lnTo>
                        <a:pt x="1523" y="175"/>
                      </a:lnTo>
                      <a:lnTo>
                        <a:pt x="1553" y="184"/>
                      </a:lnTo>
                      <a:lnTo>
                        <a:pt x="1579" y="198"/>
                      </a:lnTo>
                      <a:lnTo>
                        <a:pt x="1601" y="214"/>
                      </a:lnTo>
                      <a:lnTo>
                        <a:pt x="1574" y="230"/>
                      </a:lnTo>
                      <a:lnTo>
                        <a:pt x="1542" y="249"/>
                      </a:lnTo>
                      <a:lnTo>
                        <a:pt x="1503" y="268"/>
                      </a:lnTo>
                      <a:lnTo>
                        <a:pt x="1461" y="288"/>
                      </a:lnTo>
                      <a:lnTo>
                        <a:pt x="1415" y="309"/>
                      </a:lnTo>
                      <a:lnTo>
                        <a:pt x="1366" y="328"/>
                      </a:lnTo>
                      <a:lnTo>
                        <a:pt x="1314" y="346"/>
                      </a:lnTo>
                      <a:lnTo>
                        <a:pt x="1261" y="362"/>
                      </a:lnTo>
                      <a:lnTo>
                        <a:pt x="1217" y="376"/>
                      </a:lnTo>
                      <a:lnTo>
                        <a:pt x="1177" y="395"/>
                      </a:lnTo>
                      <a:lnTo>
                        <a:pt x="1141" y="419"/>
                      </a:lnTo>
                      <a:lnTo>
                        <a:pt x="1109" y="448"/>
                      </a:lnTo>
                      <a:lnTo>
                        <a:pt x="1080" y="481"/>
                      </a:lnTo>
                      <a:lnTo>
                        <a:pt x="1055" y="520"/>
                      </a:lnTo>
                      <a:lnTo>
                        <a:pt x="1036" y="562"/>
                      </a:lnTo>
                      <a:lnTo>
                        <a:pt x="1020" y="608"/>
                      </a:lnTo>
                      <a:lnTo>
                        <a:pt x="1007" y="657"/>
                      </a:lnTo>
                      <a:lnTo>
                        <a:pt x="1001" y="710"/>
                      </a:lnTo>
                      <a:lnTo>
                        <a:pt x="998" y="766"/>
                      </a:lnTo>
                      <a:lnTo>
                        <a:pt x="1001" y="827"/>
                      </a:lnTo>
                      <a:lnTo>
                        <a:pt x="1001" y="833"/>
                      </a:lnTo>
                      <a:lnTo>
                        <a:pt x="1001" y="843"/>
                      </a:lnTo>
                      <a:lnTo>
                        <a:pt x="1003" y="858"/>
                      </a:lnTo>
                      <a:lnTo>
                        <a:pt x="924" y="863"/>
                      </a:lnTo>
                      <a:lnTo>
                        <a:pt x="843" y="864"/>
                      </a:lnTo>
                      <a:lnTo>
                        <a:pt x="758" y="863"/>
                      </a:lnTo>
                      <a:lnTo>
                        <a:pt x="679" y="856"/>
                      </a:lnTo>
                      <a:lnTo>
                        <a:pt x="603" y="849"/>
                      </a:lnTo>
                      <a:lnTo>
                        <a:pt x="531" y="839"/>
                      </a:lnTo>
                      <a:lnTo>
                        <a:pt x="464" y="825"/>
                      </a:lnTo>
                      <a:lnTo>
                        <a:pt x="400" y="812"/>
                      </a:lnTo>
                      <a:lnTo>
                        <a:pt x="341" y="797"/>
                      </a:lnTo>
                      <a:lnTo>
                        <a:pt x="287" y="781"/>
                      </a:lnTo>
                      <a:lnTo>
                        <a:pt x="238" y="764"/>
                      </a:lnTo>
                      <a:lnTo>
                        <a:pt x="193" y="747"/>
                      </a:lnTo>
                      <a:lnTo>
                        <a:pt x="153" y="731"/>
                      </a:lnTo>
                      <a:lnTo>
                        <a:pt x="119" y="715"/>
                      </a:lnTo>
                      <a:lnTo>
                        <a:pt x="89" y="702"/>
                      </a:lnTo>
                      <a:lnTo>
                        <a:pt x="64" y="689"/>
                      </a:lnTo>
                      <a:lnTo>
                        <a:pt x="45" y="678"/>
                      </a:lnTo>
                      <a:lnTo>
                        <a:pt x="31" y="671"/>
                      </a:lnTo>
                      <a:lnTo>
                        <a:pt x="22" y="666"/>
                      </a:lnTo>
                      <a:lnTo>
                        <a:pt x="20" y="663"/>
                      </a:lnTo>
                      <a:lnTo>
                        <a:pt x="16" y="643"/>
                      </a:lnTo>
                      <a:lnTo>
                        <a:pt x="14" y="620"/>
                      </a:lnTo>
                      <a:lnTo>
                        <a:pt x="11" y="594"/>
                      </a:lnTo>
                      <a:lnTo>
                        <a:pt x="9" y="568"/>
                      </a:lnTo>
                      <a:lnTo>
                        <a:pt x="6" y="543"/>
                      </a:lnTo>
                      <a:lnTo>
                        <a:pt x="4" y="521"/>
                      </a:lnTo>
                      <a:lnTo>
                        <a:pt x="2" y="504"/>
                      </a:lnTo>
                      <a:lnTo>
                        <a:pt x="1" y="492"/>
                      </a:lnTo>
                      <a:lnTo>
                        <a:pt x="1" y="487"/>
                      </a:lnTo>
                      <a:lnTo>
                        <a:pt x="0" y="466"/>
                      </a:lnTo>
                      <a:lnTo>
                        <a:pt x="0" y="444"/>
                      </a:lnTo>
                      <a:lnTo>
                        <a:pt x="1" y="419"/>
                      </a:lnTo>
                      <a:lnTo>
                        <a:pt x="2" y="393"/>
                      </a:lnTo>
                      <a:lnTo>
                        <a:pt x="6" y="366"/>
                      </a:lnTo>
                      <a:lnTo>
                        <a:pt x="12" y="339"/>
                      </a:lnTo>
                      <a:lnTo>
                        <a:pt x="20" y="313"/>
                      </a:lnTo>
                      <a:lnTo>
                        <a:pt x="30" y="287"/>
                      </a:lnTo>
                      <a:lnTo>
                        <a:pt x="43" y="262"/>
                      </a:lnTo>
                      <a:lnTo>
                        <a:pt x="59" y="239"/>
                      </a:lnTo>
                      <a:lnTo>
                        <a:pt x="78" y="218"/>
                      </a:lnTo>
                      <a:lnTo>
                        <a:pt x="101" y="200"/>
                      </a:lnTo>
                      <a:lnTo>
                        <a:pt x="129" y="185"/>
                      </a:lnTo>
                      <a:lnTo>
                        <a:pt x="161" y="175"/>
                      </a:lnTo>
                      <a:lnTo>
                        <a:pt x="205" y="162"/>
                      </a:lnTo>
                      <a:lnTo>
                        <a:pt x="249" y="148"/>
                      </a:lnTo>
                      <a:lnTo>
                        <a:pt x="290" y="133"/>
                      </a:lnTo>
                      <a:lnTo>
                        <a:pt x="329" y="116"/>
                      </a:lnTo>
                      <a:lnTo>
                        <a:pt x="366" y="100"/>
                      </a:lnTo>
                      <a:lnTo>
                        <a:pt x="400" y="84"/>
                      </a:lnTo>
                      <a:lnTo>
                        <a:pt x="432" y="68"/>
                      </a:lnTo>
                      <a:lnTo>
                        <a:pt x="459" y="52"/>
                      </a:lnTo>
                      <a:lnTo>
                        <a:pt x="484" y="38"/>
                      </a:lnTo>
                      <a:lnTo>
                        <a:pt x="505" y="26"/>
                      </a:lnTo>
                      <a:lnTo>
                        <a:pt x="521" y="15"/>
                      </a:lnTo>
                      <a:lnTo>
                        <a:pt x="533" y="7"/>
                      </a:lnTo>
                      <a:lnTo>
                        <a:pt x="541" y="2"/>
                      </a:lnTo>
                      <a:lnTo>
                        <a:pt x="54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61" name="Freeform 22">
                  <a:extLst>
                    <a:ext uri="{FF2B5EF4-FFF2-40B4-BE49-F238E27FC236}">
                      <a16:creationId xmlns:a16="http://schemas.microsoft.com/office/drawing/2014/main" id="{D5DC8C5E-5C03-4ED6-B371-152DF4A4AE7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96" y="2451"/>
                  <a:ext cx="616" cy="296"/>
                </a:xfrm>
                <a:custGeom>
                  <a:avLst/>
                  <a:gdLst>
                    <a:gd name="T0" fmla="*/ 771 w 1850"/>
                    <a:gd name="T1" fmla="*/ 552 h 888"/>
                    <a:gd name="T2" fmla="*/ 829 w 1850"/>
                    <a:gd name="T3" fmla="*/ 337 h 888"/>
                    <a:gd name="T4" fmla="*/ 798 w 1850"/>
                    <a:gd name="T5" fmla="*/ 238 h 888"/>
                    <a:gd name="T6" fmla="*/ 818 w 1850"/>
                    <a:gd name="T7" fmla="*/ 180 h 888"/>
                    <a:gd name="T8" fmla="*/ 864 w 1850"/>
                    <a:gd name="T9" fmla="*/ 152 h 888"/>
                    <a:gd name="T10" fmla="*/ 908 w 1850"/>
                    <a:gd name="T11" fmla="*/ 144 h 888"/>
                    <a:gd name="T12" fmla="*/ 928 w 1850"/>
                    <a:gd name="T13" fmla="*/ 143 h 888"/>
                    <a:gd name="T14" fmla="*/ 963 w 1850"/>
                    <a:gd name="T15" fmla="*/ 146 h 888"/>
                    <a:gd name="T16" fmla="*/ 1011 w 1850"/>
                    <a:gd name="T17" fmla="*/ 162 h 888"/>
                    <a:gd name="T18" fmla="*/ 1047 w 1850"/>
                    <a:gd name="T19" fmla="*/ 204 h 888"/>
                    <a:gd name="T20" fmla="*/ 1045 w 1850"/>
                    <a:gd name="T21" fmla="*/ 281 h 888"/>
                    <a:gd name="T22" fmla="*/ 977 w 1850"/>
                    <a:gd name="T23" fmla="*/ 406 h 888"/>
                    <a:gd name="T24" fmla="*/ 1106 w 1850"/>
                    <a:gd name="T25" fmla="*/ 466 h 888"/>
                    <a:gd name="T26" fmla="*/ 1278 w 1850"/>
                    <a:gd name="T27" fmla="*/ 16 h 888"/>
                    <a:gd name="T28" fmla="*/ 1377 w 1850"/>
                    <a:gd name="T29" fmla="*/ 74 h 888"/>
                    <a:gd name="T30" fmla="*/ 1532 w 1850"/>
                    <a:gd name="T31" fmla="*/ 146 h 888"/>
                    <a:gd name="T32" fmla="*/ 1709 w 1850"/>
                    <a:gd name="T33" fmla="*/ 204 h 888"/>
                    <a:gd name="T34" fmla="*/ 1803 w 1850"/>
                    <a:gd name="T35" fmla="*/ 287 h 888"/>
                    <a:gd name="T36" fmla="*/ 1844 w 1850"/>
                    <a:gd name="T37" fmla="*/ 403 h 888"/>
                    <a:gd name="T38" fmla="*/ 1850 w 1850"/>
                    <a:gd name="T39" fmla="*/ 514 h 888"/>
                    <a:gd name="T40" fmla="*/ 1846 w 1850"/>
                    <a:gd name="T41" fmla="*/ 567 h 888"/>
                    <a:gd name="T42" fmla="*/ 1836 w 1850"/>
                    <a:gd name="T43" fmla="*/ 663 h 888"/>
                    <a:gd name="T44" fmla="*/ 1825 w 1850"/>
                    <a:gd name="T45" fmla="*/ 732 h 888"/>
                    <a:gd name="T46" fmla="*/ 1756 w 1850"/>
                    <a:gd name="T47" fmla="*/ 769 h 888"/>
                    <a:gd name="T48" fmla="*/ 1600 w 1850"/>
                    <a:gd name="T49" fmla="*/ 836 h 888"/>
                    <a:gd name="T50" fmla="*/ 1402 w 1850"/>
                    <a:gd name="T51" fmla="*/ 859 h 888"/>
                    <a:gd name="T52" fmla="*/ 1288 w 1850"/>
                    <a:gd name="T53" fmla="*/ 811 h 888"/>
                    <a:gd name="T54" fmla="*/ 1160 w 1850"/>
                    <a:gd name="T55" fmla="*/ 867 h 888"/>
                    <a:gd name="T56" fmla="*/ 1118 w 1850"/>
                    <a:gd name="T57" fmla="*/ 758 h 888"/>
                    <a:gd name="T58" fmla="*/ 1015 w 1850"/>
                    <a:gd name="T59" fmla="*/ 687 h 888"/>
                    <a:gd name="T60" fmla="*/ 805 w 1850"/>
                    <a:gd name="T61" fmla="*/ 696 h 888"/>
                    <a:gd name="T62" fmla="*/ 718 w 1850"/>
                    <a:gd name="T63" fmla="*/ 785 h 888"/>
                    <a:gd name="T64" fmla="*/ 692 w 1850"/>
                    <a:gd name="T65" fmla="*/ 866 h 888"/>
                    <a:gd name="T66" fmla="*/ 612 w 1850"/>
                    <a:gd name="T67" fmla="*/ 817 h 888"/>
                    <a:gd name="T68" fmla="*/ 501 w 1850"/>
                    <a:gd name="T69" fmla="*/ 821 h 888"/>
                    <a:gd name="T70" fmla="*/ 358 w 1850"/>
                    <a:gd name="T71" fmla="*/ 869 h 888"/>
                    <a:gd name="T72" fmla="*/ 161 w 1850"/>
                    <a:gd name="T73" fmla="*/ 799 h 888"/>
                    <a:gd name="T74" fmla="*/ 49 w 1850"/>
                    <a:gd name="T75" fmla="*/ 744 h 888"/>
                    <a:gd name="T76" fmla="*/ 19 w 1850"/>
                    <a:gd name="T77" fmla="*/ 708 h 888"/>
                    <a:gd name="T78" fmla="*/ 8 w 1850"/>
                    <a:gd name="T79" fmla="*/ 609 h 888"/>
                    <a:gd name="T80" fmla="*/ 2 w 1850"/>
                    <a:gd name="T81" fmla="*/ 539 h 888"/>
                    <a:gd name="T82" fmla="*/ 0 w 1850"/>
                    <a:gd name="T83" fmla="*/ 459 h 888"/>
                    <a:gd name="T84" fmla="*/ 21 w 1850"/>
                    <a:gd name="T85" fmla="*/ 343 h 888"/>
                    <a:gd name="T86" fmla="*/ 86 w 1850"/>
                    <a:gd name="T87" fmla="*/ 239 h 888"/>
                    <a:gd name="T88" fmla="*/ 225 w 1850"/>
                    <a:gd name="T89" fmla="*/ 178 h 888"/>
                    <a:gd name="T90" fmla="*/ 401 w 1850"/>
                    <a:gd name="T91" fmla="*/ 110 h 888"/>
                    <a:gd name="T92" fmla="*/ 531 w 1850"/>
                    <a:gd name="T93" fmla="*/ 42 h 888"/>
                    <a:gd name="T94" fmla="*/ 594 w 1850"/>
                    <a:gd name="T95" fmla="*/ 3 h 8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850" h="888">
                      <a:moveTo>
                        <a:pt x="597" y="0"/>
                      </a:moveTo>
                      <a:lnTo>
                        <a:pt x="744" y="466"/>
                      </a:lnTo>
                      <a:lnTo>
                        <a:pt x="771" y="554"/>
                      </a:lnTo>
                      <a:lnTo>
                        <a:pt x="771" y="552"/>
                      </a:lnTo>
                      <a:lnTo>
                        <a:pt x="796" y="627"/>
                      </a:lnTo>
                      <a:lnTo>
                        <a:pt x="874" y="406"/>
                      </a:lnTo>
                      <a:lnTo>
                        <a:pt x="849" y="370"/>
                      </a:lnTo>
                      <a:lnTo>
                        <a:pt x="829" y="337"/>
                      </a:lnTo>
                      <a:lnTo>
                        <a:pt x="816" y="308"/>
                      </a:lnTo>
                      <a:lnTo>
                        <a:pt x="806" y="281"/>
                      </a:lnTo>
                      <a:lnTo>
                        <a:pt x="801" y="258"/>
                      </a:lnTo>
                      <a:lnTo>
                        <a:pt x="798" y="238"/>
                      </a:lnTo>
                      <a:lnTo>
                        <a:pt x="800" y="219"/>
                      </a:lnTo>
                      <a:lnTo>
                        <a:pt x="803" y="204"/>
                      </a:lnTo>
                      <a:lnTo>
                        <a:pt x="809" y="191"/>
                      </a:lnTo>
                      <a:lnTo>
                        <a:pt x="818" y="180"/>
                      </a:lnTo>
                      <a:lnTo>
                        <a:pt x="828" y="170"/>
                      </a:lnTo>
                      <a:lnTo>
                        <a:pt x="839" y="162"/>
                      </a:lnTo>
                      <a:lnTo>
                        <a:pt x="852" y="156"/>
                      </a:lnTo>
                      <a:lnTo>
                        <a:pt x="864" y="152"/>
                      </a:lnTo>
                      <a:lnTo>
                        <a:pt x="876" y="149"/>
                      </a:lnTo>
                      <a:lnTo>
                        <a:pt x="887" y="146"/>
                      </a:lnTo>
                      <a:lnTo>
                        <a:pt x="899" y="145"/>
                      </a:lnTo>
                      <a:lnTo>
                        <a:pt x="908" y="144"/>
                      </a:lnTo>
                      <a:lnTo>
                        <a:pt x="916" y="143"/>
                      </a:lnTo>
                      <a:lnTo>
                        <a:pt x="922" y="143"/>
                      </a:lnTo>
                      <a:lnTo>
                        <a:pt x="925" y="143"/>
                      </a:lnTo>
                      <a:lnTo>
                        <a:pt x="928" y="143"/>
                      </a:lnTo>
                      <a:lnTo>
                        <a:pt x="934" y="144"/>
                      </a:lnTo>
                      <a:lnTo>
                        <a:pt x="942" y="144"/>
                      </a:lnTo>
                      <a:lnTo>
                        <a:pt x="952" y="145"/>
                      </a:lnTo>
                      <a:lnTo>
                        <a:pt x="963" y="146"/>
                      </a:lnTo>
                      <a:lnTo>
                        <a:pt x="974" y="149"/>
                      </a:lnTo>
                      <a:lnTo>
                        <a:pt x="986" y="152"/>
                      </a:lnTo>
                      <a:lnTo>
                        <a:pt x="999" y="157"/>
                      </a:lnTo>
                      <a:lnTo>
                        <a:pt x="1011" y="162"/>
                      </a:lnTo>
                      <a:lnTo>
                        <a:pt x="1022" y="171"/>
                      </a:lnTo>
                      <a:lnTo>
                        <a:pt x="1032" y="180"/>
                      </a:lnTo>
                      <a:lnTo>
                        <a:pt x="1041" y="191"/>
                      </a:lnTo>
                      <a:lnTo>
                        <a:pt x="1047" y="204"/>
                      </a:lnTo>
                      <a:lnTo>
                        <a:pt x="1051" y="221"/>
                      </a:lnTo>
                      <a:lnTo>
                        <a:pt x="1052" y="238"/>
                      </a:lnTo>
                      <a:lnTo>
                        <a:pt x="1050" y="259"/>
                      </a:lnTo>
                      <a:lnTo>
                        <a:pt x="1045" y="281"/>
                      </a:lnTo>
                      <a:lnTo>
                        <a:pt x="1035" y="308"/>
                      </a:lnTo>
                      <a:lnTo>
                        <a:pt x="1020" y="337"/>
                      </a:lnTo>
                      <a:lnTo>
                        <a:pt x="1001" y="370"/>
                      </a:lnTo>
                      <a:lnTo>
                        <a:pt x="977" y="406"/>
                      </a:lnTo>
                      <a:lnTo>
                        <a:pt x="1054" y="627"/>
                      </a:lnTo>
                      <a:lnTo>
                        <a:pt x="1078" y="552"/>
                      </a:lnTo>
                      <a:lnTo>
                        <a:pt x="1079" y="554"/>
                      </a:lnTo>
                      <a:lnTo>
                        <a:pt x="1106" y="466"/>
                      </a:lnTo>
                      <a:lnTo>
                        <a:pt x="1254" y="0"/>
                      </a:lnTo>
                      <a:lnTo>
                        <a:pt x="1256" y="3"/>
                      </a:lnTo>
                      <a:lnTo>
                        <a:pt x="1265" y="8"/>
                      </a:lnTo>
                      <a:lnTo>
                        <a:pt x="1278" y="16"/>
                      </a:lnTo>
                      <a:lnTo>
                        <a:pt x="1296" y="29"/>
                      </a:lnTo>
                      <a:lnTo>
                        <a:pt x="1319" y="42"/>
                      </a:lnTo>
                      <a:lnTo>
                        <a:pt x="1346" y="57"/>
                      </a:lnTo>
                      <a:lnTo>
                        <a:pt x="1377" y="74"/>
                      </a:lnTo>
                      <a:lnTo>
                        <a:pt x="1411" y="92"/>
                      </a:lnTo>
                      <a:lnTo>
                        <a:pt x="1449" y="110"/>
                      </a:lnTo>
                      <a:lnTo>
                        <a:pt x="1489" y="128"/>
                      </a:lnTo>
                      <a:lnTo>
                        <a:pt x="1532" y="146"/>
                      </a:lnTo>
                      <a:lnTo>
                        <a:pt x="1578" y="162"/>
                      </a:lnTo>
                      <a:lnTo>
                        <a:pt x="1625" y="178"/>
                      </a:lnTo>
                      <a:lnTo>
                        <a:pt x="1674" y="192"/>
                      </a:lnTo>
                      <a:lnTo>
                        <a:pt x="1709" y="204"/>
                      </a:lnTo>
                      <a:lnTo>
                        <a:pt x="1739" y="219"/>
                      </a:lnTo>
                      <a:lnTo>
                        <a:pt x="1765" y="239"/>
                      </a:lnTo>
                      <a:lnTo>
                        <a:pt x="1786" y="263"/>
                      </a:lnTo>
                      <a:lnTo>
                        <a:pt x="1803" y="287"/>
                      </a:lnTo>
                      <a:lnTo>
                        <a:pt x="1818" y="315"/>
                      </a:lnTo>
                      <a:lnTo>
                        <a:pt x="1829" y="343"/>
                      </a:lnTo>
                      <a:lnTo>
                        <a:pt x="1838" y="373"/>
                      </a:lnTo>
                      <a:lnTo>
                        <a:pt x="1844" y="403"/>
                      </a:lnTo>
                      <a:lnTo>
                        <a:pt x="1848" y="432"/>
                      </a:lnTo>
                      <a:lnTo>
                        <a:pt x="1849" y="461"/>
                      </a:lnTo>
                      <a:lnTo>
                        <a:pt x="1850" y="488"/>
                      </a:lnTo>
                      <a:lnTo>
                        <a:pt x="1850" y="514"/>
                      </a:lnTo>
                      <a:lnTo>
                        <a:pt x="1849" y="536"/>
                      </a:lnTo>
                      <a:lnTo>
                        <a:pt x="1848" y="540"/>
                      </a:lnTo>
                      <a:lnTo>
                        <a:pt x="1848" y="551"/>
                      </a:lnTo>
                      <a:lnTo>
                        <a:pt x="1846" y="567"/>
                      </a:lnTo>
                      <a:lnTo>
                        <a:pt x="1844" y="587"/>
                      </a:lnTo>
                      <a:lnTo>
                        <a:pt x="1841" y="611"/>
                      </a:lnTo>
                      <a:lnTo>
                        <a:pt x="1840" y="637"/>
                      </a:lnTo>
                      <a:lnTo>
                        <a:pt x="1836" y="663"/>
                      </a:lnTo>
                      <a:lnTo>
                        <a:pt x="1834" y="687"/>
                      </a:lnTo>
                      <a:lnTo>
                        <a:pt x="1831" y="710"/>
                      </a:lnTo>
                      <a:lnTo>
                        <a:pt x="1828" y="729"/>
                      </a:lnTo>
                      <a:lnTo>
                        <a:pt x="1825" y="732"/>
                      </a:lnTo>
                      <a:lnTo>
                        <a:pt x="1817" y="737"/>
                      </a:lnTo>
                      <a:lnTo>
                        <a:pt x="1802" y="745"/>
                      </a:lnTo>
                      <a:lnTo>
                        <a:pt x="1782" y="757"/>
                      </a:lnTo>
                      <a:lnTo>
                        <a:pt x="1756" y="769"/>
                      </a:lnTo>
                      <a:lnTo>
                        <a:pt x="1725" y="784"/>
                      </a:lnTo>
                      <a:lnTo>
                        <a:pt x="1688" y="801"/>
                      </a:lnTo>
                      <a:lnTo>
                        <a:pt x="1647" y="817"/>
                      </a:lnTo>
                      <a:lnTo>
                        <a:pt x="1600" y="836"/>
                      </a:lnTo>
                      <a:lnTo>
                        <a:pt x="1548" y="853"/>
                      </a:lnTo>
                      <a:lnTo>
                        <a:pt x="1491" y="871"/>
                      </a:lnTo>
                      <a:lnTo>
                        <a:pt x="1429" y="888"/>
                      </a:lnTo>
                      <a:lnTo>
                        <a:pt x="1402" y="859"/>
                      </a:lnTo>
                      <a:lnTo>
                        <a:pt x="1377" y="838"/>
                      </a:lnTo>
                      <a:lnTo>
                        <a:pt x="1350" y="823"/>
                      </a:lnTo>
                      <a:lnTo>
                        <a:pt x="1320" y="815"/>
                      </a:lnTo>
                      <a:lnTo>
                        <a:pt x="1288" y="811"/>
                      </a:lnTo>
                      <a:lnTo>
                        <a:pt x="1256" y="815"/>
                      </a:lnTo>
                      <a:lnTo>
                        <a:pt x="1224" y="825"/>
                      </a:lnTo>
                      <a:lnTo>
                        <a:pt x="1196" y="841"/>
                      </a:lnTo>
                      <a:lnTo>
                        <a:pt x="1160" y="867"/>
                      </a:lnTo>
                      <a:lnTo>
                        <a:pt x="1146" y="862"/>
                      </a:lnTo>
                      <a:lnTo>
                        <a:pt x="1140" y="819"/>
                      </a:lnTo>
                      <a:lnTo>
                        <a:pt x="1131" y="786"/>
                      </a:lnTo>
                      <a:lnTo>
                        <a:pt x="1118" y="758"/>
                      </a:lnTo>
                      <a:lnTo>
                        <a:pt x="1098" y="733"/>
                      </a:lnTo>
                      <a:lnTo>
                        <a:pt x="1073" y="712"/>
                      </a:lnTo>
                      <a:lnTo>
                        <a:pt x="1046" y="697"/>
                      </a:lnTo>
                      <a:lnTo>
                        <a:pt x="1015" y="687"/>
                      </a:lnTo>
                      <a:lnTo>
                        <a:pt x="983" y="684"/>
                      </a:lnTo>
                      <a:lnTo>
                        <a:pt x="868" y="684"/>
                      </a:lnTo>
                      <a:lnTo>
                        <a:pt x="834" y="686"/>
                      </a:lnTo>
                      <a:lnTo>
                        <a:pt x="805" y="696"/>
                      </a:lnTo>
                      <a:lnTo>
                        <a:pt x="776" y="712"/>
                      </a:lnTo>
                      <a:lnTo>
                        <a:pt x="753" y="732"/>
                      </a:lnTo>
                      <a:lnTo>
                        <a:pt x="733" y="757"/>
                      </a:lnTo>
                      <a:lnTo>
                        <a:pt x="718" y="785"/>
                      </a:lnTo>
                      <a:lnTo>
                        <a:pt x="709" y="817"/>
                      </a:lnTo>
                      <a:lnTo>
                        <a:pt x="701" y="863"/>
                      </a:lnTo>
                      <a:lnTo>
                        <a:pt x="697" y="864"/>
                      </a:lnTo>
                      <a:lnTo>
                        <a:pt x="692" y="866"/>
                      </a:lnTo>
                      <a:lnTo>
                        <a:pt x="657" y="840"/>
                      </a:lnTo>
                      <a:lnTo>
                        <a:pt x="656" y="840"/>
                      </a:lnTo>
                      <a:lnTo>
                        <a:pt x="634" y="826"/>
                      </a:lnTo>
                      <a:lnTo>
                        <a:pt x="612" y="817"/>
                      </a:lnTo>
                      <a:lnTo>
                        <a:pt x="587" y="811"/>
                      </a:lnTo>
                      <a:lnTo>
                        <a:pt x="562" y="809"/>
                      </a:lnTo>
                      <a:lnTo>
                        <a:pt x="531" y="812"/>
                      </a:lnTo>
                      <a:lnTo>
                        <a:pt x="501" y="821"/>
                      </a:lnTo>
                      <a:lnTo>
                        <a:pt x="474" y="836"/>
                      </a:lnTo>
                      <a:lnTo>
                        <a:pt x="449" y="856"/>
                      </a:lnTo>
                      <a:lnTo>
                        <a:pt x="420" y="885"/>
                      </a:lnTo>
                      <a:lnTo>
                        <a:pt x="358" y="869"/>
                      </a:lnTo>
                      <a:lnTo>
                        <a:pt x="301" y="852"/>
                      </a:lnTo>
                      <a:lnTo>
                        <a:pt x="249" y="833"/>
                      </a:lnTo>
                      <a:lnTo>
                        <a:pt x="203" y="816"/>
                      </a:lnTo>
                      <a:lnTo>
                        <a:pt x="161" y="799"/>
                      </a:lnTo>
                      <a:lnTo>
                        <a:pt x="125" y="783"/>
                      </a:lnTo>
                      <a:lnTo>
                        <a:pt x="94" y="768"/>
                      </a:lnTo>
                      <a:lnTo>
                        <a:pt x="68" y="754"/>
                      </a:lnTo>
                      <a:lnTo>
                        <a:pt x="49" y="744"/>
                      </a:lnTo>
                      <a:lnTo>
                        <a:pt x="34" y="736"/>
                      </a:lnTo>
                      <a:lnTo>
                        <a:pt x="25" y="731"/>
                      </a:lnTo>
                      <a:lnTo>
                        <a:pt x="21" y="728"/>
                      </a:lnTo>
                      <a:lnTo>
                        <a:pt x="19" y="708"/>
                      </a:lnTo>
                      <a:lnTo>
                        <a:pt x="16" y="686"/>
                      </a:lnTo>
                      <a:lnTo>
                        <a:pt x="13" y="660"/>
                      </a:lnTo>
                      <a:lnTo>
                        <a:pt x="10" y="634"/>
                      </a:lnTo>
                      <a:lnTo>
                        <a:pt x="8" y="609"/>
                      </a:lnTo>
                      <a:lnTo>
                        <a:pt x="5" y="586"/>
                      </a:lnTo>
                      <a:lnTo>
                        <a:pt x="4" y="566"/>
                      </a:lnTo>
                      <a:lnTo>
                        <a:pt x="3" y="550"/>
                      </a:lnTo>
                      <a:lnTo>
                        <a:pt x="2" y="539"/>
                      </a:lnTo>
                      <a:lnTo>
                        <a:pt x="2" y="535"/>
                      </a:lnTo>
                      <a:lnTo>
                        <a:pt x="0" y="513"/>
                      </a:lnTo>
                      <a:lnTo>
                        <a:pt x="0" y="487"/>
                      </a:lnTo>
                      <a:lnTo>
                        <a:pt x="0" y="459"/>
                      </a:lnTo>
                      <a:lnTo>
                        <a:pt x="3" y="431"/>
                      </a:lnTo>
                      <a:lnTo>
                        <a:pt x="6" y="401"/>
                      </a:lnTo>
                      <a:lnTo>
                        <a:pt x="13" y="373"/>
                      </a:lnTo>
                      <a:lnTo>
                        <a:pt x="21" y="343"/>
                      </a:lnTo>
                      <a:lnTo>
                        <a:pt x="32" y="315"/>
                      </a:lnTo>
                      <a:lnTo>
                        <a:pt x="47" y="287"/>
                      </a:lnTo>
                      <a:lnTo>
                        <a:pt x="65" y="263"/>
                      </a:lnTo>
                      <a:lnTo>
                        <a:pt x="86" y="239"/>
                      </a:lnTo>
                      <a:lnTo>
                        <a:pt x="112" y="219"/>
                      </a:lnTo>
                      <a:lnTo>
                        <a:pt x="141" y="204"/>
                      </a:lnTo>
                      <a:lnTo>
                        <a:pt x="176" y="192"/>
                      </a:lnTo>
                      <a:lnTo>
                        <a:pt x="225" y="178"/>
                      </a:lnTo>
                      <a:lnTo>
                        <a:pt x="273" y="162"/>
                      </a:lnTo>
                      <a:lnTo>
                        <a:pt x="318" y="146"/>
                      </a:lnTo>
                      <a:lnTo>
                        <a:pt x="360" y="128"/>
                      </a:lnTo>
                      <a:lnTo>
                        <a:pt x="401" y="110"/>
                      </a:lnTo>
                      <a:lnTo>
                        <a:pt x="440" y="92"/>
                      </a:lnTo>
                      <a:lnTo>
                        <a:pt x="473" y="74"/>
                      </a:lnTo>
                      <a:lnTo>
                        <a:pt x="504" y="57"/>
                      </a:lnTo>
                      <a:lnTo>
                        <a:pt x="531" y="42"/>
                      </a:lnTo>
                      <a:lnTo>
                        <a:pt x="553" y="29"/>
                      </a:lnTo>
                      <a:lnTo>
                        <a:pt x="572" y="16"/>
                      </a:lnTo>
                      <a:lnTo>
                        <a:pt x="586" y="8"/>
                      </a:lnTo>
                      <a:lnTo>
                        <a:pt x="594" y="3"/>
                      </a:lnTo>
                      <a:lnTo>
                        <a:pt x="59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</p:grp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756FEE2B-3AF5-42CD-AF6F-034D63225D6E}"/>
                  </a:ext>
                </a:extLst>
              </p:cNvPr>
              <p:cNvSpPr/>
              <p:nvPr/>
            </p:nvSpPr>
            <p:spPr>
              <a:xfrm>
                <a:off x="6788727" y="2444725"/>
                <a:ext cx="1034574" cy="332764"/>
              </a:xfrm>
              <a:custGeom>
                <a:avLst/>
                <a:gdLst>
                  <a:gd name="connsiteX0" fmla="*/ 277367 w 1034574"/>
                  <a:gd name="connsiteY0" fmla="*/ 91544 h 273198"/>
                  <a:gd name="connsiteX1" fmla="*/ 744458 w 1034574"/>
                  <a:gd name="connsiteY1" fmla="*/ 91544 h 273198"/>
                  <a:gd name="connsiteX2" fmla="*/ 744458 w 1034574"/>
                  <a:gd name="connsiteY2" fmla="*/ 273198 h 273198"/>
                  <a:gd name="connsiteX3" fmla="*/ 277367 w 1034574"/>
                  <a:gd name="connsiteY3" fmla="*/ 273198 h 273198"/>
                  <a:gd name="connsiteX4" fmla="*/ 775956 w 1034574"/>
                  <a:gd name="connsiteY4" fmla="*/ 0 h 273198"/>
                  <a:gd name="connsiteX5" fmla="*/ 1034574 w 1034574"/>
                  <a:gd name="connsiteY5" fmla="*/ 0 h 273198"/>
                  <a:gd name="connsiteX6" fmla="*/ 1034574 w 1034574"/>
                  <a:gd name="connsiteY6" fmla="*/ 267144 h 273198"/>
                  <a:gd name="connsiteX7" fmla="*/ 775956 w 1034574"/>
                  <a:gd name="connsiteY7" fmla="*/ 267144 h 273198"/>
                  <a:gd name="connsiteX8" fmla="*/ 0 w 1034574"/>
                  <a:gd name="connsiteY8" fmla="*/ 0 h 273198"/>
                  <a:gd name="connsiteX9" fmla="*/ 258618 w 1034574"/>
                  <a:gd name="connsiteY9" fmla="*/ 0 h 273198"/>
                  <a:gd name="connsiteX10" fmla="*/ 258618 w 1034574"/>
                  <a:gd name="connsiteY10" fmla="*/ 267144 h 273198"/>
                  <a:gd name="connsiteX11" fmla="*/ 0 w 1034574"/>
                  <a:gd name="connsiteY11" fmla="*/ 267144 h 273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34574" h="273198">
                    <a:moveTo>
                      <a:pt x="277367" y="91544"/>
                    </a:moveTo>
                    <a:lnTo>
                      <a:pt x="744458" y="91544"/>
                    </a:lnTo>
                    <a:lnTo>
                      <a:pt x="744458" y="273198"/>
                    </a:lnTo>
                    <a:lnTo>
                      <a:pt x="277367" y="273198"/>
                    </a:lnTo>
                    <a:close/>
                    <a:moveTo>
                      <a:pt x="775956" y="0"/>
                    </a:moveTo>
                    <a:lnTo>
                      <a:pt x="1034574" y="0"/>
                    </a:lnTo>
                    <a:lnTo>
                      <a:pt x="1034574" y="267144"/>
                    </a:lnTo>
                    <a:lnTo>
                      <a:pt x="775956" y="267144"/>
                    </a:lnTo>
                    <a:close/>
                    <a:moveTo>
                      <a:pt x="0" y="0"/>
                    </a:moveTo>
                    <a:lnTo>
                      <a:pt x="258618" y="0"/>
                    </a:lnTo>
                    <a:lnTo>
                      <a:pt x="258618" y="267144"/>
                    </a:lnTo>
                    <a:lnTo>
                      <a:pt x="0" y="267144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7200"/>
              </a:p>
            </p:txBody>
          </p:sp>
        </p:grpSp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31E92644-A6D2-4E23-9071-CA7993AD4CF8}"/>
                </a:ext>
              </a:extLst>
            </p:cNvPr>
            <p:cNvGrpSpPr/>
            <p:nvPr/>
          </p:nvGrpSpPr>
          <p:grpSpPr>
            <a:xfrm>
              <a:off x="8017168" y="4842027"/>
              <a:ext cx="2390691" cy="1317305"/>
              <a:chOff x="8237055" y="3663039"/>
              <a:chExt cx="2390691" cy="1317305"/>
            </a:xfrm>
          </p:grpSpPr>
          <p:sp>
            <p:nvSpPr>
              <p:cNvPr id="51" name="평행 사변형 50">
                <a:extLst>
                  <a:ext uri="{FF2B5EF4-FFF2-40B4-BE49-F238E27FC236}">
                    <a16:creationId xmlns:a16="http://schemas.microsoft.com/office/drawing/2014/main" id="{4A2668B7-8E4E-43AC-B0D8-ADEC0A465D3C}"/>
                  </a:ext>
                </a:extLst>
              </p:cNvPr>
              <p:cNvSpPr/>
              <p:nvPr/>
            </p:nvSpPr>
            <p:spPr>
              <a:xfrm flipH="1">
                <a:off x="8263237" y="4226064"/>
                <a:ext cx="2364509" cy="754280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52" name="사각형: 둥근 모서리 51">
                <a:extLst>
                  <a:ext uri="{FF2B5EF4-FFF2-40B4-BE49-F238E27FC236}">
                    <a16:creationId xmlns:a16="http://schemas.microsoft.com/office/drawing/2014/main" id="{9A0E35D1-DCF5-4450-8AEE-09198F199224}"/>
                  </a:ext>
                </a:extLst>
              </p:cNvPr>
              <p:cNvSpPr/>
              <p:nvPr/>
            </p:nvSpPr>
            <p:spPr>
              <a:xfrm>
                <a:off x="8237055" y="3663039"/>
                <a:ext cx="2364508" cy="583109"/>
              </a:xfrm>
              <a:prstGeom prst="roundRect">
                <a:avLst/>
              </a:prstGeom>
              <a:solidFill>
                <a:schemeClr val="bg1"/>
              </a:solidFill>
              <a:ln w="635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pic>
            <p:nvPicPr>
              <p:cNvPr id="53" name="그래픽 52">
                <a:extLst>
                  <a:ext uri="{FF2B5EF4-FFF2-40B4-BE49-F238E27FC236}">
                    <a16:creationId xmlns:a16="http://schemas.microsoft.com/office/drawing/2014/main" id="{820D4C38-4C0A-4AE8-B046-1E16704926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8649515" y="3761048"/>
                <a:ext cx="1601058" cy="383586"/>
              </a:xfrm>
              <a:prstGeom prst="rect">
                <a:avLst/>
              </a:prstGeom>
            </p:spPr>
          </p:pic>
        </p:grpSp>
      </p:grpSp>
      <p:sp>
        <p:nvSpPr>
          <p:cNvPr id="98" name="평행 사변형 97">
            <a:extLst>
              <a:ext uri="{FF2B5EF4-FFF2-40B4-BE49-F238E27FC236}">
                <a16:creationId xmlns:a16="http://schemas.microsoft.com/office/drawing/2014/main" id="{6C4574D5-38D1-4CCE-9DA8-823B98413A5E}"/>
              </a:ext>
            </a:extLst>
          </p:cNvPr>
          <p:cNvSpPr/>
          <p:nvPr/>
        </p:nvSpPr>
        <p:spPr>
          <a:xfrm flipH="1">
            <a:off x="7782648" y="8988051"/>
            <a:ext cx="4044871" cy="1508462"/>
          </a:xfrm>
          <a:prstGeom prst="parallelogram">
            <a:avLst>
              <a:gd name="adj" fmla="val 78729"/>
            </a:avLst>
          </a:prstGeom>
          <a:gradFill>
            <a:gsLst>
              <a:gs pos="52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81" name="평행 사변형 80">
            <a:extLst>
              <a:ext uri="{FF2B5EF4-FFF2-40B4-BE49-F238E27FC236}">
                <a16:creationId xmlns:a16="http://schemas.microsoft.com/office/drawing/2014/main" id="{A6009A1B-1945-4A2B-B204-BD4C4F7E6F42}"/>
              </a:ext>
            </a:extLst>
          </p:cNvPr>
          <p:cNvSpPr/>
          <p:nvPr/>
        </p:nvSpPr>
        <p:spPr>
          <a:xfrm rot="16200000">
            <a:off x="10038335" y="6088292"/>
            <a:ext cx="3671891" cy="1040244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70" name="평행 사변형 69">
            <a:extLst>
              <a:ext uri="{FF2B5EF4-FFF2-40B4-BE49-F238E27FC236}">
                <a16:creationId xmlns:a16="http://schemas.microsoft.com/office/drawing/2014/main" id="{CE7F2038-043D-4A06-933E-EC4E4B141D9A}"/>
              </a:ext>
            </a:extLst>
          </p:cNvPr>
          <p:cNvSpPr/>
          <p:nvPr/>
        </p:nvSpPr>
        <p:spPr>
          <a:xfrm rot="16200000">
            <a:off x="20686444" y="10858622"/>
            <a:ext cx="3671891" cy="1929534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69" name="평행 사변형 68">
            <a:extLst>
              <a:ext uri="{FF2B5EF4-FFF2-40B4-BE49-F238E27FC236}">
                <a16:creationId xmlns:a16="http://schemas.microsoft.com/office/drawing/2014/main" id="{C8798E27-426A-4F55-BEB4-4EF57B8BD84A}"/>
              </a:ext>
            </a:extLst>
          </p:cNvPr>
          <p:cNvSpPr/>
          <p:nvPr/>
        </p:nvSpPr>
        <p:spPr>
          <a:xfrm flipH="1">
            <a:off x="2421355" y="11804918"/>
            <a:ext cx="15759240" cy="1910636"/>
          </a:xfrm>
          <a:prstGeom prst="parallelogram">
            <a:avLst>
              <a:gd name="adj" fmla="val 78729"/>
            </a:avLst>
          </a:prstGeom>
          <a:gradFill>
            <a:gsLst>
              <a:gs pos="46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4587593" y="1309079"/>
            <a:ext cx="151977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신분보장 </a:t>
            </a:r>
            <a:r>
              <a:rPr lang="en-US" altLang="ko-KR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: </a:t>
            </a:r>
            <a:r>
              <a:rPr lang="ko-KR" altLang="en-US" sz="5600" b="1" dirty="0" err="1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신분보장등조치</a:t>
            </a: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 결정</a:t>
            </a:r>
            <a:r>
              <a:rPr lang="en-US" altLang="ko-KR" sz="40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(</a:t>
            </a:r>
            <a:r>
              <a:rPr lang="ko-KR" altLang="en-US" sz="40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부패신고자</a:t>
            </a:r>
            <a:r>
              <a:rPr lang="en-US" altLang="ko-KR" sz="4000" kern="0" spc="-2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</a:rPr>
              <a:t>·</a:t>
            </a:r>
            <a:r>
              <a:rPr lang="ko-KR" altLang="en-US" sz="40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협조자</a:t>
            </a:r>
            <a:r>
              <a:rPr lang="en-US" altLang="ko-KR" sz="40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)</a:t>
            </a:r>
            <a:r>
              <a:rPr lang="ko-KR" altLang="en-US" sz="40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 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71" name="직사각형 70">
            <a:extLst>
              <a:ext uri="{FF2B5EF4-FFF2-40B4-BE49-F238E27FC236}">
                <a16:creationId xmlns:a16="http://schemas.microsoft.com/office/drawing/2014/main" id="{E6F51E89-8207-4D7E-9FDB-3A6783890B5A}"/>
              </a:ext>
            </a:extLst>
          </p:cNvPr>
          <p:cNvSpPr/>
          <p:nvPr/>
        </p:nvSpPr>
        <p:spPr>
          <a:xfrm>
            <a:off x="11881184" y="5421890"/>
            <a:ext cx="406432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ko-KR" altLang="en-US" sz="2800" spc="-24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EE383B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불이익조치를 받은 날로부터 </a:t>
            </a:r>
            <a:endParaRPr lang="en-US" altLang="ko-KR" sz="2800" spc="-24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EE383B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en-US" altLang="ko-KR" sz="2800" spc="-24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EE383B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1</a:t>
            </a:r>
            <a:r>
              <a:rPr lang="ko-KR" altLang="en-US" sz="2800" spc="-24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EE383B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년 이내  신청</a:t>
            </a: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E5D75C8F-AC77-4703-81C6-2AF8F76F7D7D}"/>
              </a:ext>
            </a:extLst>
          </p:cNvPr>
          <p:cNvSpPr/>
          <p:nvPr/>
        </p:nvSpPr>
        <p:spPr>
          <a:xfrm>
            <a:off x="11982861" y="7568828"/>
            <a:ext cx="38609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E4E8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부패방지권익위법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E4E8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E4E8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E4E8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62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E4E8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조의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E4E8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2, 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E4E8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E4E8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62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E4E8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조의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E4E8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3</a:t>
            </a:r>
            <a:endParaRPr lang="ko-KR" altLang="en-US" sz="2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E4E88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8D85FE13-7814-460D-A606-2FE58ABABB11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AB4D53A-DC97-40FC-908C-473C43F06FD7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24" name="그래픽 156">
              <a:extLst>
                <a:ext uri="{FF2B5EF4-FFF2-40B4-BE49-F238E27FC236}">
                  <a16:creationId xmlns:a16="http://schemas.microsoft.com/office/drawing/2014/main" id="{152E1A41-9FB4-4C9A-8E26-9ACDA3707D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26" name="직각 삼각형 25">
            <a:extLst>
              <a:ext uri="{FF2B5EF4-FFF2-40B4-BE49-F238E27FC236}">
                <a16:creationId xmlns:a16="http://schemas.microsoft.com/office/drawing/2014/main" id="{1D24303C-F0C3-4322-9A9C-BE8328F2A834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30" name="_x35181992" descr="EMB000008b000e3">
            <a:extLst>
              <a:ext uri="{FF2B5EF4-FFF2-40B4-BE49-F238E27FC236}">
                <a16:creationId xmlns:a16="http://schemas.microsoft.com/office/drawing/2014/main" id="{CE439311-1DCF-4F50-9437-F395CAF6B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3" name="그룹 62">
            <a:extLst>
              <a:ext uri="{FF2B5EF4-FFF2-40B4-BE49-F238E27FC236}">
                <a16:creationId xmlns:a16="http://schemas.microsoft.com/office/drawing/2014/main" id="{DCD2B41D-2840-4BF9-B5E3-B37F339FAD59}"/>
              </a:ext>
            </a:extLst>
          </p:cNvPr>
          <p:cNvGrpSpPr/>
          <p:nvPr/>
        </p:nvGrpSpPr>
        <p:grpSpPr>
          <a:xfrm>
            <a:off x="2421359" y="9992088"/>
            <a:ext cx="19134908" cy="1803911"/>
            <a:chOff x="1024468" y="5324394"/>
            <a:chExt cx="9304694" cy="902014"/>
          </a:xfrm>
        </p:grpSpPr>
        <p:sp>
          <p:nvSpPr>
            <p:cNvPr id="67" name="직사각형 66">
              <a:extLst>
                <a:ext uri="{FF2B5EF4-FFF2-40B4-BE49-F238E27FC236}">
                  <a16:creationId xmlns:a16="http://schemas.microsoft.com/office/drawing/2014/main" id="{A427955C-A6D9-4669-9E77-B7ED1ED2DB6E}"/>
                </a:ext>
              </a:extLst>
            </p:cNvPr>
            <p:cNvSpPr/>
            <p:nvPr/>
          </p:nvSpPr>
          <p:spPr>
            <a:xfrm>
              <a:off x="1024468" y="5324394"/>
              <a:ext cx="9304694" cy="902014"/>
            </a:xfrm>
            <a:prstGeom prst="rect">
              <a:avLst/>
            </a:prstGeom>
            <a:solidFill>
              <a:srgbClr val="EE38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68" name="직사각형 67">
              <a:extLst>
                <a:ext uri="{FF2B5EF4-FFF2-40B4-BE49-F238E27FC236}">
                  <a16:creationId xmlns:a16="http://schemas.microsoft.com/office/drawing/2014/main" id="{278A8FBD-18C8-4C52-9AFA-384097ACE0A8}"/>
                </a:ext>
              </a:extLst>
            </p:cNvPr>
            <p:cNvSpPr/>
            <p:nvPr/>
          </p:nvSpPr>
          <p:spPr>
            <a:xfrm>
              <a:off x="2161867" y="5381011"/>
              <a:ext cx="8095442" cy="7868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EEC390CE-6D03-46BF-9C80-9F4A8F08D911}"/>
              </a:ext>
            </a:extLst>
          </p:cNvPr>
          <p:cNvSpPr txBox="1"/>
          <p:nvPr/>
        </p:nvSpPr>
        <p:spPr>
          <a:xfrm>
            <a:off x="2482832" y="10326075"/>
            <a:ext cx="2277564" cy="1251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latinLnBrk="0">
              <a:spcAft>
                <a:spcPts val="400"/>
              </a:spcAft>
            </a:pPr>
            <a:r>
              <a:rPr lang="ko-KR" altLang="en-US" sz="3600" b="1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위반 시</a:t>
            </a:r>
            <a:endParaRPr lang="en-US" altLang="ko-KR" sz="3600" b="1" dirty="0">
              <a:solidFill>
                <a:schemeClr val="bg1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 latinLnBrk="0">
              <a:spcAft>
                <a:spcPts val="800"/>
              </a:spcAft>
            </a:pPr>
            <a:r>
              <a:rPr lang="ko-KR" altLang="en-US" sz="3600" b="1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처벌조항</a:t>
            </a:r>
            <a:endParaRPr lang="en-US" altLang="ko-KR" sz="3600" b="1" dirty="0">
              <a:solidFill>
                <a:schemeClr val="bg1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pic>
        <p:nvPicPr>
          <p:cNvPr id="65" name="그림 64">
            <a:extLst>
              <a:ext uri="{FF2B5EF4-FFF2-40B4-BE49-F238E27FC236}">
                <a16:creationId xmlns:a16="http://schemas.microsoft.com/office/drawing/2014/main" id="{CA797098-CE6E-458B-B053-A35D287E51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8231" y="10232748"/>
            <a:ext cx="1332459" cy="1155113"/>
          </a:xfrm>
          <a:prstGeom prst="rect">
            <a:avLst/>
          </a:prstGeom>
        </p:spPr>
      </p:pic>
      <p:sp>
        <p:nvSpPr>
          <p:cNvPr id="66" name="직사각형 65">
            <a:extLst>
              <a:ext uri="{FF2B5EF4-FFF2-40B4-BE49-F238E27FC236}">
                <a16:creationId xmlns:a16="http://schemas.microsoft.com/office/drawing/2014/main" id="{811F6B82-EEB8-40E1-A979-4CC27B41C88D}"/>
              </a:ext>
            </a:extLst>
          </p:cNvPr>
          <p:cNvSpPr/>
          <p:nvPr/>
        </p:nvSpPr>
        <p:spPr>
          <a:xfrm>
            <a:off x="5888120" y="10292090"/>
            <a:ext cx="15578570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0">
              <a:spcAft>
                <a:spcPts val="800"/>
              </a:spcAft>
            </a:pPr>
            <a:r>
              <a:rPr lang="ko-KR" altLang="en-US" sz="3200" spc="-12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신분보장등조치결정</a:t>
            </a:r>
            <a:r>
              <a:rPr lang="ko-KR" altLang="en-US" sz="320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불이행 시 </a:t>
            </a:r>
            <a:r>
              <a:rPr lang="en-US" altLang="ko-KR" sz="32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42B1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3</a:t>
            </a:r>
            <a:r>
              <a:rPr lang="ko-KR" altLang="en-US" sz="32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42B1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년 이하의 징역 </a:t>
            </a:r>
            <a:r>
              <a:rPr lang="ko-KR" altLang="en-US" sz="32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또는</a:t>
            </a:r>
            <a:r>
              <a:rPr lang="ko-KR" altLang="en-US" sz="32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42B1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</a:t>
            </a:r>
            <a:r>
              <a:rPr lang="en-US" altLang="ko-KR" sz="32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42B1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3</a:t>
            </a:r>
            <a:r>
              <a:rPr lang="ko-KR" altLang="en-US" sz="32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42B1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천만원 이하의 벌금 </a:t>
            </a:r>
            <a:endParaRPr lang="en-US" altLang="ko-KR" sz="3200" b="1" spc="-12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C42B1C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indent="-287986" algn="just" latinLnBrk="0"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lang="ko-KR" altLang="en-US" sz="28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42B1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이행할 때까지 </a:t>
            </a:r>
            <a:r>
              <a:rPr lang="ko-KR" altLang="en-US" sz="280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매년 </a:t>
            </a:r>
            <a:r>
              <a:rPr lang="en-US" altLang="ko-KR" sz="280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2</a:t>
            </a:r>
            <a:r>
              <a:rPr lang="ko-KR" altLang="en-US" sz="280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회 범위에서 </a:t>
            </a:r>
            <a:r>
              <a:rPr lang="en-US" altLang="ko-KR" sz="28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42B1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3</a:t>
            </a:r>
            <a:r>
              <a:rPr lang="ko-KR" altLang="en-US" sz="28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42B1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천만원 이하의  이행강제금 부과</a:t>
            </a:r>
            <a:r>
              <a:rPr lang="en-US" altLang="ko-KR" sz="28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(</a:t>
            </a:r>
            <a:r>
              <a:rPr lang="ko-KR" altLang="en-US" sz="2800" b="1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부패방지권익위법 제</a:t>
            </a:r>
            <a:r>
              <a:rPr lang="en-US" altLang="ko-KR" sz="2800" b="1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62</a:t>
            </a:r>
            <a:r>
              <a:rPr lang="ko-KR" altLang="en-US" sz="2800" b="1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조의</a:t>
            </a:r>
            <a:r>
              <a:rPr lang="en-US" altLang="ko-KR" sz="2800" b="1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6,</a:t>
            </a:r>
            <a:r>
              <a:rPr lang="ko-KR" altLang="en-US" sz="2800" b="1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제</a:t>
            </a:r>
            <a:r>
              <a:rPr lang="en-US" altLang="ko-KR" sz="2800" b="1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90</a:t>
            </a:r>
            <a:r>
              <a:rPr lang="ko-KR" altLang="en-US" sz="2800" b="1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조제</a:t>
            </a:r>
            <a:r>
              <a:rPr lang="en-US" altLang="ko-KR" sz="2800" b="1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1</a:t>
            </a:r>
            <a:r>
              <a:rPr lang="ko-KR" altLang="en-US" sz="2800" b="1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항</a:t>
            </a:r>
            <a:r>
              <a:rPr lang="en-US" altLang="ko-KR" sz="2800" b="1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)</a:t>
            </a:r>
            <a:endParaRPr lang="en-US" altLang="ko-KR" sz="2600" b="1" spc="-120" dirty="0">
              <a:solidFill>
                <a:prstClr val="black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B98ABF2B-1277-4573-B801-0C8F7C21E2ED}"/>
              </a:ext>
            </a:extLst>
          </p:cNvPr>
          <p:cNvGrpSpPr/>
          <p:nvPr/>
        </p:nvGrpSpPr>
        <p:grpSpPr>
          <a:xfrm>
            <a:off x="2339951" y="4999662"/>
            <a:ext cx="5155178" cy="4038557"/>
            <a:chOff x="1170051" y="2499771"/>
            <a:chExt cx="2577757" cy="2019410"/>
          </a:xfrm>
        </p:grpSpPr>
        <p:sp>
          <p:nvSpPr>
            <p:cNvPr id="97" name="평행 사변형 96">
              <a:extLst>
                <a:ext uri="{FF2B5EF4-FFF2-40B4-BE49-F238E27FC236}">
                  <a16:creationId xmlns:a16="http://schemas.microsoft.com/office/drawing/2014/main" id="{FD61FCE2-E653-4F15-816B-A23C8817E96C}"/>
                </a:ext>
              </a:extLst>
            </p:cNvPr>
            <p:cNvSpPr/>
            <p:nvPr/>
          </p:nvSpPr>
          <p:spPr>
            <a:xfrm flipH="1">
              <a:off x="1203820" y="3764901"/>
              <a:ext cx="2022567" cy="754280"/>
            </a:xfrm>
            <a:prstGeom prst="parallelogram">
              <a:avLst>
                <a:gd name="adj" fmla="val 78729"/>
              </a:avLst>
            </a:prstGeom>
            <a:gradFill>
              <a:gsLst>
                <a:gs pos="52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00" name="화살표: 오른쪽 99">
              <a:extLst>
                <a:ext uri="{FF2B5EF4-FFF2-40B4-BE49-F238E27FC236}">
                  <a16:creationId xmlns:a16="http://schemas.microsoft.com/office/drawing/2014/main" id="{838FE876-C1C3-4B52-B0D6-B7A32273919A}"/>
                </a:ext>
              </a:extLst>
            </p:cNvPr>
            <p:cNvSpPr/>
            <p:nvPr/>
          </p:nvSpPr>
          <p:spPr>
            <a:xfrm>
              <a:off x="3055873" y="3111273"/>
              <a:ext cx="691935" cy="708097"/>
            </a:xfrm>
            <a:prstGeom prst="rightArrow">
              <a:avLst/>
            </a:prstGeom>
            <a:solidFill>
              <a:srgbClr val="3E4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513BDEF0-56D3-46E8-8BFA-DA50B1E85D5D}"/>
                </a:ext>
              </a:extLst>
            </p:cNvPr>
            <p:cNvGrpSpPr/>
            <p:nvPr/>
          </p:nvGrpSpPr>
          <p:grpSpPr>
            <a:xfrm>
              <a:off x="1170051" y="2499771"/>
              <a:ext cx="1898100" cy="1284665"/>
              <a:chOff x="1170051" y="2472063"/>
              <a:chExt cx="1898100" cy="1284665"/>
            </a:xfrm>
          </p:grpSpPr>
          <p:pic>
            <p:nvPicPr>
              <p:cNvPr id="88" name="그림 87">
                <a:extLst>
                  <a:ext uri="{FF2B5EF4-FFF2-40B4-BE49-F238E27FC236}">
                    <a16:creationId xmlns:a16="http://schemas.microsoft.com/office/drawing/2014/main" id="{9103AF1B-0772-4805-9258-4488FB37F0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340568" y="2472063"/>
                <a:ext cx="1550928" cy="730897"/>
              </a:xfrm>
              <a:prstGeom prst="rect">
                <a:avLst/>
              </a:prstGeom>
            </p:spPr>
          </p:pic>
          <p:grpSp>
            <p:nvGrpSpPr>
              <p:cNvPr id="89" name="그룹 88">
                <a:extLst>
                  <a:ext uri="{FF2B5EF4-FFF2-40B4-BE49-F238E27FC236}">
                    <a16:creationId xmlns:a16="http://schemas.microsoft.com/office/drawing/2014/main" id="{8E46AAAB-7257-44BB-A9CB-DEB9BBFA9DF2}"/>
                  </a:ext>
                </a:extLst>
              </p:cNvPr>
              <p:cNvGrpSpPr/>
              <p:nvPr/>
            </p:nvGrpSpPr>
            <p:grpSpPr>
              <a:xfrm>
                <a:off x="1170051" y="3191108"/>
                <a:ext cx="1891960" cy="565620"/>
                <a:chOff x="1776062" y="4343167"/>
                <a:chExt cx="2062180" cy="616509"/>
              </a:xfrm>
            </p:grpSpPr>
            <p:sp>
              <p:nvSpPr>
                <p:cNvPr id="91" name="자유형: 도형 90">
                  <a:extLst>
                    <a:ext uri="{FF2B5EF4-FFF2-40B4-BE49-F238E27FC236}">
                      <a16:creationId xmlns:a16="http://schemas.microsoft.com/office/drawing/2014/main" id="{30037817-16C6-41B0-B133-4407EF86D22D}"/>
                    </a:ext>
                  </a:extLst>
                </p:cNvPr>
                <p:cNvSpPr/>
                <p:nvPr/>
              </p:nvSpPr>
              <p:spPr>
                <a:xfrm rot="10800000">
                  <a:off x="1776062" y="4343167"/>
                  <a:ext cx="2062180" cy="616509"/>
                </a:xfrm>
                <a:custGeom>
                  <a:avLst/>
                  <a:gdLst>
                    <a:gd name="connsiteX0" fmla="*/ 3038727 w 3038727"/>
                    <a:gd name="connsiteY0" fmla="*/ 755757 h 755757"/>
                    <a:gd name="connsiteX1" fmla="*/ 0 w 3038727"/>
                    <a:gd name="connsiteY1" fmla="*/ 755757 h 755757"/>
                    <a:gd name="connsiteX2" fmla="*/ 0 w 3038727"/>
                    <a:gd name="connsiteY2" fmla="*/ 599612 h 755757"/>
                    <a:gd name="connsiteX3" fmla="*/ 0 w 3038727"/>
                    <a:gd name="connsiteY3" fmla="*/ 287493 h 755757"/>
                    <a:gd name="connsiteX4" fmla="*/ 0 w 3038727"/>
                    <a:gd name="connsiteY4" fmla="*/ 131348 h 755757"/>
                    <a:gd name="connsiteX5" fmla="*/ 125646 w 3038727"/>
                    <a:gd name="connsiteY5" fmla="*/ 0 h 755757"/>
                    <a:gd name="connsiteX6" fmla="*/ 2913081 w 3038727"/>
                    <a:gd name="connsiteY6" fmla="*/ 0 h 755757"/>
                    <a:gd name="connsiteX7" fmla="*/ 3038727 w 3038727"/>
                    <a:gd name="connsiteY7" fmla="*/ 131348 h 755757"/>
                    <a:gd name="connsiteX8" fmla="*/ 3038727 w 3038727"/>
                    <a:gd name="connsiteY8" fmla="*/ 287493 h 755757"/>
                    <a:gd name="connsiteX9" fmla="*/ 3038727 w 3038727"/>
                    <a:gd name="connsiteY9" fmla="*/ 599612 h 7557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038727" h="755757">
                      <a:moveTo>
                        <a:pt x="3038727" y="755757"/>
                      </a:moveTo>
                      <a:lnTo>
                        <a:pt x="0" y="755757"/>
                      </a:lnTo>
                      <a:lnTo>
                        <a:pt x="0" y="599612"/>
                      </a:lnTo>
                      <a:lnTo>
                        <a:pt x="0" y="287493"/>
                      </a:lnTo>
                      <a:lnTo>
                        <a:pt x="0" y="131348"/>
                      </a:lnTo>
                      <a:cubicBezTo>
                        <a:pt x="0" y="58806"/>
                        <a:pt x="56254" y="0"/>
                        <a:pt x="125646" y="0"/>
                      </a:cubicBezTo>
                      <a:lnTo>
                        <a:pt x="2913081" y="0"/>
                      </a:lnTo>
                      <a:cubicBezTo>
                        <a:pt x="2982474" y="0"/>
                        <a:pt x="3038727" y="58806"/>
                        <a:pt x="3038727" y="131348"/>
                      </a:cubicBezTo>
                      <a:lnTo>
                        <a:pt x="3038727" y="287493"/>
                      </a:lnTo>
                      <a:lnTo>
                        <a:pt x="3038727" y="599612"/>
                      </a:lnTo>
                      <a:close/>
                    </a:path>
                  </a:pathLst>
                </a:custGeom>
                <a:solidFill>
                  <a:srgbClr val="3E4E8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ko-KR" alt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FBC40435-C71F-49E8-9801-16C8CCF49648}"/>
                    </a:ext>
                  </a:extLst>
                </p:cNvPr>
                <p:cNvSpPr txBox="1"/>
                <p:nvPr/>
              </p:nvSpPr>
              <p:spPr>
                <a:xfrm>
                  <a:off x="1826156" y="4476781"/>
                  <a:ext cx="1953140" cy="31871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ko-KR" altLang="en-US" sz="3200" b="1" kern="0" dirty="0">
                      <a:ln>
                        <a:solidFill>
                          <a:srgbClr val="4472C4">
                            <a:alpha val="0"/>
                          </a:srgbClr>
                        </a:solidFill>
                      </a:ln>
                      <a:solidFill>
                        <a:schemeClr val="bg1"/>
                      </a:solidFill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rPr>
                    <a:t>부패신고자</a:t>
                  </a:r>
                  <a:r>
                    <a:rPr lang="en-US" altLang="ko-KR" sz="3200" b="1" kern="0" dirty="0">
                      <a:ln>
                        <a:solidFill>
                          <a:srgbClr val="4472C4">
                            <a:alpha val="0"/>
                          </a:srgbClr>
                        </a:solidFill>
                      </a:ln>
                      <a:solidFill>
                        <a:schemeClr val="bg1"/>
                      </a:solidFill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rPr>
                    <a:t>(</a:t>
                  </a:r>
                  <a:r>
                    <a:rPr lang="ko-KR" altLang="en-US" sz="3200" b="1" kern="0" dirty="0">
                      <a:ln>
                        <a:solidFill>
                          <a:srgbClr val="4472C4">
                            <a:alpha val="0"/>
                          </a:srgbClr>
                        </a:solidFill>
                      </a:ln>
                      <a:solidFill>
                        <a:schemeClr val="bg1"/>
                      </a:solidFill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rPr>
                    <a:t>협조자</a:t>
                  </a:r>
                  <a:r>
                    <a:rPr lang="en-US" altLang="ko-KR" sz="3200" b="1" kern="0" dirty="0">
                      <a:ln>
                        <a:solidFill>
                          <a:srgbClr val="4472C4">
                            <a:alpha val="0"/>
                          </a:srgbClr>
                        </a:solidFill>
                      </a:ln>
                      <a:solidFill>
                        <a:schemeClr val="bg1"/>
                      </a:solidFill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rPr>
                    <a:t>)</a:t>
                  </a:r>
                  <a:endParaRPr lang="ko-KR" altLang="en-US" sz="3200" dirty="0">
                    <a:solidFill>
                      <a:schemeClr val="bg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</p:grp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68D905B9-FABB-44CA-B6B2-9F6E32B860F4}"/>
                  </a:ext>
                </a:extLst>
              </p:cNvPr>
              <p:cNvSpPr/>
              <p:nvPr/>
            </p:nvSpPr>
            <p:spPr>
              <a:xfrm>
                <a:off x="1176191" y="3137570"/>
                <a:ext cx="1891960" cy="474605"/>
              </a:xfrm>
              <a:custGeom>
                <a:avLst/>
                <a:gdLst>
                  <a:gd name="connsiteX0" fmla="*/ 3038727 w 3038727"/>
                  <a:gd name="connsiteY0" fmla="*/ 755757 h 755757"/>
                  <a:gd name="connsiteX1" fmla="*/ 0 w 3038727"/>
                  <a:gd name="connsiteY1" fmla="*/ 755757 h 755757"/>
                  <a:gd name="connsiteX2" fmla="*/ 0 w 3038727"/>
                  <a:gd name="connsiteY2" fmla="*/ 599612 h 755757"/>
                  <a:gd name="connsiteX3" fmla="*/ 0 w 3038727"/>
                  <a:gd name="connsiteY3" fmla="*/ 287493 h 755757"/>
                  <a:gd name="connsiteX4" fmla="*/ 0 w 3038727"/>
                  <a:gd name="connsiteY4" fmla="*/ 131348 h 755757"/>
                  <a:gd name="connsiteX5" fmla="*/ 125646 w 3038727"/>
                  <a:gd name="connsiteY5" fmla="*/ 0 h 755757"/>
                  <a:gd name="connsiteX6" fmla="*/ 2913081 w 3038727"/>
                  <a:gd name="connsiteY6" fmla="*/ 0 h 755757"/>
                  <a:gd name="connsiteX7" fmla="*/ 3038727 w 3038727"/>
                  <a:gd name="connsiteY7" fmla="*/ 131348 h 755757"/>
                  <a:gd name="connsiteX8" fmla="*/ 3038727 w 3038727"/>
                  <a:gd name="connsiteY8" fmla="*/ 287493 h 755757"/>
                  <a:gd name="connsiteX9" fmla="*/ 3038727 w 3038727"/>
                  <a:gd name="connsiteY9" fmla="*/ 599612 h 755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38727" h="755757">
                    <a:moveTo>
                      <a:pt x="3038727" y="755757"/>
                    </a:moveTo>
                    <a:lnTo>
                      <a:pt x="0" y="755757"/>
                    </a:lnTo>
                    <a:lnTo>
                      <a:pt x="0" y="599612"/>
                    </a:lnTo>
                    <a:lnTo>
                      <a:pt x="0" y="287493"/>
                    </a:lnTo>
                    <a:lnTo>
                      <a:pt x="0" y="131348"/>
                    </a:lnTo>
                    <a:cubicBezTo>
                      <a:pt x="0" y="58806"/>
                      <a:pt x="56254" y="0"/>
                      <a:pt x="125646" y="0"/>
                    </a:cubicBezTo>
                    <a:lnTo>
                      <a:pt x="2913081" y="0"/>
                    </a:lnTo>
                    <a:cubicBezTo>
                      <a:pt x="2982474" y="0"/>
                      <a:pt x="3038727" y="58806"/>
                      <a:pt x="3038727" y="131348"/>
                    </a:cubicBezTo>
                    <a:lnTo>
                      <a:pt x="3038727" y="287493"/>
                    </a:lnTo>
                    <a:lnTo>
                      <a:pt x="3038727" y="599612"/>
                    </a:lnTo>
                    <a:close/>
                  </a:path>
                </a:pathLst>
              </a:custGeom>
              <a:solidFill>
                <a:srgbClr val="3E4E8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50C1C2FA-0A6F-4346-A2F8-0EB698F99A5E}"/>
                </a:ext>
              </a:extLst>
            </p:cNvPr>
            <p:cNvSpPr txBox="1"/>
            <p:nvPr/>
          </p:nvSpPr>
          <p:spPr>
            <a:xfrm>
              <a:off x="1290501" y="3330033"/>
              <a:ext cx="1677168" cy="2924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2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oPubWorld돋움체 Bold" panose="00000800000000000000" pitchFamily="2" charset="-127"/>
                  <a:ea typeface="KoPubWorld돋움체 Bold" panose="00000800000000000000" pitchFamily="2" charset="-127"/>
                </a:rPr>
                <a:t>부패신고자</a:t>
              </a:r>
              <a:r>
                <a:rPr lang="en-US" altLang="ko-KR" sz="32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oPubWorld돋움체 Bold" panose="00000800000000000000" pitchFamily="2" charset="-127"/>
                  <a:ea typeface="KoPubWorld돋움체 Bold" panose="00000800000000000000" pitchFamily="2" charset="-127"/>
                </a:rPr>
                <a:t>(</a:t>
              </a:r>
              <a:r>
                <a:rPr lang="ko-KR" altLang="en-US" sz="32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oPubWorld돋움체 Bold" panose="00000800000000000000" pitchFamily="2" charset="-127"/>
                  <a:ea typeface="KoPubWorld돋움체 Bold" panose="00000800000000000000" pitchFamily="2" charset="-127"/>
                </a:rPr>
                <a:t>협조자</a:t>
              </a:r>
              <a:r>
                <a:rPr lang="en-US" altLang="ko-KR" sz="32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oPubWorld돋움체 Bold" panose="00000800000000000000" pitchFamily="2" charset="-127"/>
                  <a:ea typeface="KoPubWorld돋움체 Bold" panose="00000800000000000000" pitchFamily="2" charset="-127"/>
                </a:rPr>
                <a:t>)</a:t>
              </a:r>
              <a:endParaRPr lang="ko-KR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</p:grpSp>
      <p:sp>
        <p:nvSpPr>
          <p:cNvPr id="80" name="화살표: 오른쪽 79">
            <a:extLst>
              <a:ext uri="{FF2B5EF4-FFF2-40B4-BE49-F238E27FC236}">
                <a16:creationId xmlns:a16="http://schemas.microsoft.com/office/drawing/2014/main" id="{6087D3CD-CA43-4EF4-86B1-E01B74B6ECBF}"/>
              </a:ext>
            </a:extLst>
          </p:cNvPr>
          <p:cNvSpPr/>
          <p:nvPr/>
        </p:nvSpPr>
        <p:spPr>
          <a:xfrm>
            <a:off x="11439840" y="6222588"/>
            <a:ext cx="5087839" cy="1416102"/>
          </a:xfrm>
          <a:prstGeom prst="rightArrow">
            <a:avLst/>
          </a:prstGeom>
          <a:solidFill>
            <a:srgbClr val="3E4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/>
          </a:p>
        </p:txBody>
      </p:sp>
      <p:sp>
        <p:nvSpPr>
          <p:cNvPr id="82" name="사각형: 둥근 모서리 29">
            <a:extLst>
              <a:ext uri="{FF2B5EF4-FFF2-40B4-BE49-F238E27FC236}">
                <a16:creationId xmlns:a16="http://schemas.microsoft.com/office/drawing/2014/main" id="{3D86A3B0-80C2-42B3-8F7B-BFDF2F3E0E34}"/>
              </a:ext>
            </a:extLst>
          </p:cNvPr>
          <p:cNvSpPr/>
          <p:nvPr/>
        </p:nvSpPr>
        <p:spPr>
          <a:xfrm>
            <a:off x="7742027" y="4751663"/>
            <a:ext cx="3697813" cy="4286557"/>
          </a:xfrm>
          <a:prstGeom prst="roundRect">
            <a:avLst>
              <a:gd name="adj" fmla="val 4619"/>
            </a:avLst>
          </a:prstGeom>
          <a:solidFill>
            <a:schemeClr val="bg1"/>
          </a:solidFill>
          <a:ln w="38100">
            <a:solidFill>
              <a:srgbClr val="002060"/>
            </a:solidFill>
          </a:ln>
          <a:effectLst>
            <a:outerShdw blurRad="139700" dist="762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ko-KR" sz="7200" b="1" spc="-3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850D0D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BDDF8846-923D-41A6-9FE9-4F8B3EFA1DA3}"/>
              </a:ext>
            </a:extLst>
          </p:cNvPr>
          <p:cNvSpPr txBox="1"/>
          <p:nvPr/>
        </p:nvSpPr>
        <p:spPr>
          <a:xfrm>
            <a:off x="7731418" y="6087673"/>
            <a:ext cx="3737333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Aft>
                <a:spcPct val="0"/>
              </a:spcAft>
            </a:pPr>
            <a:r>
              <a:rPr lang="ko-KR" altLang="en-US" sz="3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불이익조치를</a:t>
            </a:r>
            <a:endParaRPr lang="en-US" altLang="ko-KR" sz="3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 fontAlgn="base">
              <a:spcAft>
                <a:spcPct val="0"/>
              </a:spcAft>
            </a:pPr>
            <a:r>
              <a:rPr lang="ko-KR" altLang="en-US" sz="3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받은 경우</a:t>
            </a:r>
            <a:endParaRPr lang="en-US" altLang="ko-KR" sz="3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A801140-3485-4CBF-8663-838584C14557}"/>
              </a:ext>
            </a:extLst>
          </p:cNvPr>
          <p:cNvSpPr txBox="1"/>
          <p:nvPr/>
        </p:nvSpPr>
        <p:spPr>
          <a:xfrm>
            <a:off x="7719505" y="7276909"/>
            <a:ext cx="37331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Aft>
                <a:spcPct val="0"/>
              </a:spcAft>
            </a:pPr>
            <a:r>
              <a:rPr lang="ko-KR" altLang="en-US" b="1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신분보장등조치</a:t>
            </a:r>
            <a:br>
              <a:rPr lang="en-US" altLang="ko-KR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</a:br>
            <a:r>
              <a: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신 청</a:t>
            </a:r>
            <a:endParaRPr lang="en-US" altLang="ko-KR" sz="40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</p:txBody>
      </p:sp>
      <p:sp>
        <p:nvSpPr>
          <p:cNvPr id="95" name="Freeform 19">
            <a:extLst>
              <a:ext uri="{FF2B5EF4-FFF2-40B4-BE49-F238E27FC236}">
                <a16:creationId xmlns:a16="http://schemas.microsoft.com/office/drawing/2014/main" id="{2731E2E2-0F1E-4A09-863C-74F86CA5AFB7}"/>
              </a:ext>
            </a:extLst>
          </p:cNvPr>
          <p:cNvSpPr>
            <a:spLocks noEditPoints="1"/>
          </p:cNvSpPr>
          <p:nvPr/>
        </p:nvSpPr>
        <p:spPr bwMode="auto">
          <a:xfrm>
            <a:off x="9161267" y="5135049"/>
            <a:ext cx="886334" cy="798654"/>
          </a:xfrm>
          <a:custGeom>
            <a:avLst/>
            <a:gdLst>
              <a:gd name="T0" fmla="*/ 75 w 197"/>
              <a:gd name="T1" fmla="*/ 63 h 177"/>
              <a:gd name="T2" fmla="*/ 98 w 197"/>
              <a:gd name="T3" fmla="*/ 40 h 177"/>
              <a:gd name="T4" fmla="*/ 122 w 197"/>
              <a:gd name="T5" fmla="*/ 63 h 177"/>
              <a:gd name="T6" fmla="*/ 98 w 197"/>
              <a:gd name="T7" fmla="*/ 86 h 177"/>
              <a:gd name="T8" fmla="*/ 75 w 197"/>
              <a:gd name="T9" fmla="*/ 63 h 177"/>
              <a:gd name="T10" fmla="*/ 116 w 197"/>
              <a:gd name="T11" fmla="*/ 93 h 177"/>
              <a:gd name="T12" fmla="*/ 98 w 197"/>
              <a:gd name="T13" fmla="*/ 89 h 177"/>
              <a:gd name="T14" fmla="*/ 80 w 197"/>
              <a:gd name="T15" fmla="*/ 93 h 177"/>
              <a:gd name="T16" fmla="*/ 56 w 197"/>
              <a:gd name="T17" fmla="*/ 98 h 177"/>
              <a:gd name="T18" fmla="*/ 60 w 197"/>
              <a:gd name="T19" fmla="*/ 135 h 177"/>
              <a:gd name="T20" fmla="*/ 71 w 197"/>
              <a:gd name="T21" fmla="*/ 152 h 177"/>
              <a:gd name="T22" fmla="*/ 71 w 197"/>
              <a:gd name="T23" fmla="*/ 174 h 177"/>
              <a:gd name="T24" fmla="*/ 98 w 197"/>
              <a:gd name="T25" fmla="*/ 177 h 177"/>
              <a:gd name="T26" fmla="*/ 125 w 197"/>
              <a:gd name="T27" fmla="*/ 174 h 177"/>
              <a:gd name="T28" fmla="*/ 125 w 197"/>
              <a:gd name="T29" fmla="*/ 152 h 177"/>
              <a:gd name="T30" fmla="*/ 136 w 197"/>
              <a:gd name="T31" fmla="*/ 135 h 177"/>
              <a:gd name="T32" fmla="*/ 141 w 197"/>
              <a:gd name="T33" fmla="*/ 98 h 177"/>
              <a:gd name="T34" fmla="*/ 116 w 197"/>
              <a:gd name="T35" fmla="*/ 93 h 177"/>
              <a:gd name="T36" fmla="*/ 197 w 197"/>
              <a:gd name="T37" fmla="*/ 14 h 177"/>
              <a:gd name="T38" fmla="*/ 197 w 197"/>
              <a:gd name="T39" fmla="*/ 132 h 177"/>
              <a:gd name="T40" fmla="*/ 183 w 197"/>
              <a:gd name="T41" fmla="*/ 146 h 177"/>
              <a:gd name="T42" fmla="*/ 137 w 197"/>
              <a:gd name="T43" fmla="*/ 146 h 177"/>
              <a:gd name="T44" fmla="*/ 143 w 197"/>
              <a:gd name="T45" fmla="*/ 137 h 177"/>
              <a:gd name="T46" fmla="*/ 146 w 197"/>
              <a:gd name="T47" fmla="*/ 125 h 177"/>
              <a:gd name="T48" fmla="*/ 185 w 197"/>
              <a:gd name="T49" fmla="*/ 125 h 177"/>
              <a:gd name="T50" fmla="*/ 185 w 197"/>
              <a:gd name="T51" fmla="*/ 20 h 177"/>
              <a:gd name="T52" fmla="*/ 12 w 197"/>
              <a:gd name="T53" fmla="*/ 20 h 177"/>
              <a:gd name="T54" fmla="*/ 12 w 197"/>
              <a:gd name="T55" fmla="*/ 125 h 177"/>
              <a:gd name="T56" fmla="*/ 51 w 197"/>
              <a:gd name="T57" fmla="*/ 125 h 177"/>
              <a:gd name="T58" fmla="*/ 53 w 197"/>
              <a:gd name="T59" fmla="*/ 137 h 177"/>
              <a:gd name="T60" fmla="*/ 53 w 197"/>
              <a:gd name="T61" fmla="*/ 137 h 177"/>
              <a:gd name="T62" fmla="*/ 59 w 197"/>
              <a:gd name="T63" fmla="*/ 146 h 177"/>
              <a:gd name="T64" fmla="*/ 14 w 197"/>
              <a:gd name="T65" fmla="*/ 146 h 177"/>
              <a:gd name="T66" fmla="*/ 0 w 197"/>
              <a:gd name="T67" fmla="*/ 132 h 177"/>
              <a:gd name="T68" fmla="*/ 0 w 197"/>
              <a:gd name="T69" fmla="*/ 14 h 177"/>
              <a:gd name="T70" fmla="*/ 14 w 197"/>
              <a:gd name="T71" fmla="*/ 0 h 177"/>
              <a:gd name="T72" fmla="*/ 183 w 197"/>
              <a:gd name="T73" fmla="*/ 0 h 177"/>
              <a:gd name="T74" fmla="*/ 197 w 197"/>
              <a:gd name="T75" fmla="*/ 14 h 177"/>
              <a:gd name="T76" fmla="*/ 26 w 197"/>
              <a:gd name="T77" fmla="*/ 12 h 177"/>
              <a:gd name="T78" fmla="*/ 21 w 197"/>
              <a:gd name="T79" fmla="*/ 8 h 177"/>
              <a:gd name="T80" fmla="*/ 17 w 197"/>
              <a:gd name="T81" fmla="*/ 12 h 177"/>
              <a:gd name="T82" fmla="*/ 21 w 197"/>
              <a:gd name="T83" fmla="*/ 16 h 177"/>
              <a:gd name="T84" fmla="*/ 26 w 197"/>
              <a:gd name="T85" fmla="*/ 12 h 177"/>
              <a:gd name="T86" fmla="*/ 41 w 197"/>
              <a:gd name="T87" fmla="*/ 12 h 177"/>
              <a:gd name="T88" fmla="*/ 36 w 197"/>
              <a:gd name="T89" fmla="*/ 8 h 177"/>
              <a:gd name="T90" fmla="*/ 32 w 197"/>
              <a:gd name="T91" fmla="*/ 12 h 177"/>
              <a:gd name="T92" fmla="*/ 36 w 197"/>
              <a:gd name="T93" fmla="*/ 16 h 177"/>
              <a:gd name="T94" fmla="*/ 41 w 197"/>
              <a:gd name="T95" fmla="*/ 12 h 177"/>
              <a:gd name="T96" fmla="*/ 56 w 197"/>
              <a:gd name="T97" fmla="*/ 12 h 177"/>
              <a:gd name="T98" fmla="*/ 52 w 197"/>
              <a:gd name="T99" fmla="*/ 8 h 177"/>
              <a:gd name="T100" fmla="*/ 47 w 197"/>
              <a:gd name="T101" fmla="*/ 12 h 177"/>
              <a:gd name="T102" fmla="*/ 52 w 197"/>
              <a:gd name="T103" fmla="*/ 16 h 177"/>
              <a:gd name="T104" fmla="*/ 56 w 197"/>
              <a:gd name="T105" fmla="*/ 12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97" h="177">
                <a:moveTo>
                  <a:pt x="75" y="63"/>
                </a:moveTo>
                <a:cubicBezTo>
                  <a:pt x="75" y="51"/>
                  <a:pt x="85" y="40"/>
                  <a:pt x="98" y="40"/>
                </a:cubicBezTo>
                <a:cubicBezTo>
                  <a:pt x="111" y="40"/>
                  <a:pt x="122" y="51"/>
                  <a:pt x="122" y="63"/>
                </a:cubicBezTo>
                <a:cubicBezTo>
                  <a:pt x="122" y="76"/>
                  <a:pt x="111" y="86"/>
                  <a:pt x="98" y="86"/>
                </a:cubicBezTo>
                <a:cubicBezTo>
                  <a:pt x="85" y="86"/>
                  <a:pt x="75" y="76"/>
                  <a:pt x="75" y="63"/>
                </a:cubicBezTo>
                <a:close/>
                <a:moveTo>
                  <a:pt x="116" y="93"/>
                </a:moveTo>
                <a:cubicBezTo>
                  <a:pt x="113" y="93"/>
                  <a:pt x="107" y="89"/>
                  <a:pt x="98" y="89"/>
                </a:cubicBezTo>
                <a:cubicBezTo>
                  <a:pt x="90" y="89"/>
                  <a:pt x="83" y="93"/>
                  <a:pt x="80" y="93"/>
                </a:cubicBezTo>
                <a:cubicBezTo>
                  <a:pt x="65" y="95"/>
                  <a:pt x="56" y="98"/>
                  <a:pt x="56" y="98"/>
                </a:cubicBezTo>
                <a:cubicBezTo>
                  <a:pt x="56" y="98"/>
                  <a:pt x="59" y="128"/>
                  <a:pt x="60" y="135"/>
                </a:cubicBezTo>
                <a:cubicBezTo>
                  <a:pt x="63" y="141"/>
                  <a:pt x="71" y="145"/>
                  <a:pt x="71" y="152"/>
                </a:cubicBezTo>
                <a:cubicBezTo>
                  <a:pt x="71" y="174"/>
                  <a:pt x="71" y="174"/>
                  <a:pt x="71" y="174"/>
                </a:cubicBezTo>
                <a:cubicBezTo>
                  <a:pt x="71" y="174"/>
                  <a:pt x="84" y="177"/>
                  <a:pt x="98" y="177"/>
                </a:cubicBezTo>
                <a:cubicBezTo>
                  <a:pt x="112" y="177"/>
                  <a:pt x="125" y="174"/>
                  <a:pt x="125" y="174"/>
                </a:cubicBezTo>
                <a:cubicBezTo>
                  <a:pt x="125" y="152"/>
                  <a:pt x="125" y="152"/>
                  <a:pt x="125" y="152"/>
                </a:cubicBezTo>
                <a:cubicBezTo>
                  <a:pt x="125" y="145"/>
                  <a:pt x="133" y="141"/>
                  <a:pt x="136" y="135"/>
                </a:cubicBezTo>
                <a:cubicBezTo>
                  <a:pt x="138" y="128"/>
                  <a:pt x="141" y="98"/>
                  <a:pt x="141" y="98"/>
                </a:cubicBezTo>
                <a:cubicBezTo>
                  <a:pt x="141" y="98"/>
                  <a:pt x="132" y="95"/>
                  <a:pt x="116" y="93"/>
                </a:cubicBezTo>
                <a:close/>
                <a:moveTo>
                  <a:pt x="197" y="14"/>
                </a:moveTo>
                <a:cubicBezTo>
                  <a:pt x="197" y="132"/>
                  <a:pt x="197" y="132"/>
                  <a:pt x="197" y="132"/>
                </a:cubicBezTo>
                <a:cubicBezTo>
                  <a:pt x="197" y="140"/>
                  <a:pt x="191" y="146"/>
                  <a:pt x="183" y="146"/>
                </a:cubicBezTo>
                <a:cubicBezTo>
                  <a:pt x="137" y="146"/>
                  <a:pt x="137" y="146"/>
                  <a:pt x="137" y="146"/>
                </a:cubicBezTo>
                <a:cubicBezTo>
                  <a:pt x="140" y="144"/>
                  <a:pt x="142" y="141"/>
                  <a:pt x="143" y="137"/>
                </a:cubicBezTo>
                <a:cubicBezTo>
                  <a:pt x="144" y="135"/>
                  <a:pt x="145" y="130"/>
                  <a:pt x="146" y="125"/>
                </a:cubicBezTo>
                <a:cubicBezTo>
                  <a:pt x="185" y="125"/>
                  <a:pt x="185" y="125"/>
                  <a:pt x="185" y="125"/>
                </a:cubicBezTo>
                <a:cubicBezTo>
                  <a:pt x="185" y="20"/>
                  <a:pt x="185" y="20"/>
                  <a:pt x="185" y="20"/>
                </a:cubicBezTo>
                <a:cubicBezTo>
                  <a:pt x="12" y="20"/>
                  <a:pt x="12" y="20"/>
                  <a:pt x="12" y="20"/>
                </a:cubicBezTo>
                <a:cubicBezTo>
                  <a:pt x="12" y="125"/>
                  <a:pt x="12" y="125"/>
                  <a:pt x="12" y="125"/>
                </a:cubicBezTo>
                <a:cubicBezTo>
                  <a:pt x="51" y="125"/>
                  <a:pt x="51" y="125"/>
                  <a:pt x="51" y="125"/>
                </a:cubicBezTo>
                <a:cubicBezTo>
                  <a:pt x="52" y="130"/>
                  <a:pt x="52" y="134"/>
                  <a:pt x="53" y="137"/>
                </a:cubicBezTo>
                <a:cubicBezTo>
                  <a:pt x="53" y="137"/>
                  <a:pt x="53" y="137"/>
                  <a:pt x="53" y="137"/>
                </a:cubicBezTo>
                <a:cubicBezTo>
                  <a:pt x="54" y="141"/>
                  <a:pt x="57" y="144"/>
                  <a:pt x="59" y="146"/>
                </a:cubicBezTo>
                <a:cubicBezTo>
                  <a:pt x="14" y="146"/>
                  <a:pt x="14" y="146"/>
                  <a:pt x="14" y="146"/>
                </a:cubicBezTo>
                <a:cubicBezTo>
                  <a:pt x="6" y="146"/>
                  <a:pt x="0" y="140"/>
                  <a:pt x="0" y="132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6"/>
                  <a:pt x="6" y="0"/>
                  <a:pt x="14" y="0"/>
                </a:cubicBezTo>
                <a:cubicBezTo>
                  <a:pt x="183" y="0"/>
                  <a:pt x="183" y="0"/>
                  <a:pt x="183" y="0"/>
                </a:cubicBezTo>
                <a:cubicBezTo>
                  <a:pt x="191" y="0"/>
                  <a:pt x="197" y="6"/>
                  <a:pt x="197" y="14"/>
                </a:cubicBezTo>
                <a:close/>
                <a:moveTo>
                  <a:pt x="26" y="12"/>
                </a:moveTo>
                <a:cubicBezTo>
                  <a:pt x="26" y="10"/>
                  <a:pt x="24" y="8"/>
                  <a:pt x="21" y="8"/>
                </a:cubicBezTo>
                <a:cubicBezTo>
                  <a:pt x="19" y="8"/>
                  <a:pt x="17" y="10"/>
                  <a:pt x="17" y="12"/>
                </a:cubicBezTo>
                <a:cubicBezTo>
                  <a:pt x="17" y="14"/>
                  <a:pt x="19" y="16"/>
                  <a:pt x="21" y="16"/>
                </a:cubicBezTo>
                <a:cubicBezTo>
                  <a:pt x="24" y="16"/>
                  <a:pt x="26" y="14"/>
                  <a:pt x="26" y="12"/>
                </a:cubicBezTo>
                <a:close/>
                <a:moveTo>
                  <a:pt x="41" y="12"/>
                </a:moveTo>
                <a:cubicBezTo>
                  <a:pt x="41" y="10"/>
                  <a:pt x="39" y="8"/>
                  <a:pt x="36" y="8"/>
                </a:cubicBezTo>
                <a:cubicBezTo>
                  <a:pt x="34" y="8"/>
                  <a:pt x="32" y="10"/>
                  <a:pt x="32" y="12"/>
                </a:cubicBezTo>
                <a:cubicBezTo>
                  <a:pt x="32" y="14"/>
                  <a:pt x="34" y="16"/>
                  <a:pt x="36" y="16"/>
                </a:cubicBezTo>
                <a:cubicBezTo>
                  <a:pt x="39" y="16"/>
                  <a:pt x="41" y="14"/>
                  <a:pt x="41" y="12"/>
                </a:cubicBezTo>
                <a:close/>
                <a:moveTo>
                  <a:pt x="56" y="12"/>
                </a:moveTo>
                <a:cubicBezTo>
                  <a:pt x="56" y="10"/>
                  <a:pt x="54" y="8"/>
                  <a:pt x="52" y="8"/>
                </a:cubicBezTo>
                <a:cubicBezTo>
                  <a:pt x="49" y="8"/>
                  <a:pt x="47" y="10"/>
                  <a:pt x="47" y="12"/>
                </a:cubicBezTo>
                <a:cubicBezTo>
                  <a:pt x="47" y="14"/>
                  <a:pt x="49" y="16"/>
                  <a:pt x="52" y="16"/>
                </a:cubicBezTo>
                <a:cubicBezTo>
                  <a:pt x="54" y="16"/>
                  <a:pt x="56" y="14"/>
                  <a:pt x="56" y="12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182868" tIns="91434" rIns="182868" bIns="91434" numCol="1" anchor="t" anchorCtr="0" compatLnSpc="1">
            <a:prstTxWarp prst="textNoShape">
              <a:avLst/>
            </a:prstTxWarp>
          </a:bodyPr>
          <a:lstStyle/>
          <a:p>
            <a:endParaRPr lang="en-US" sz="7200">
              <a:latin typeface="Impact" panose="020B0806030902050204" pitchFamily="34" charset="0"/>
            </a:endParaRPr>
          </a:p>
        </p:txBody>
      </p:sp>
      <p:sp>
        <p:nvSpPr>
          <p:cNvPr id="96" name="자유형: 도형 95">
            <a:extLst>
              <a:ext uri="{FF2B5EF4-FFF2-40B4-BE49-F238E27FC236}">
                <a16:creationId xmlns:a16="http://schemas.microsoft.com/office/drawing/2014/main" id="{C5370235-7589-47A8-8735-7CF5674B42F4}"/>
              </a:ext>
            </a:extLst>
          </p:cNvPr>
          <p:cNvSpPr/>
          <p:nvPr/>
        </p:nvSpPr>
        <p:spPr>
          <a:xfrm>
            <a:off x="10656219" y="8259065"/>
            <a:ext cx="740588" cy="740588"/>
          </a:xfrm>
          <a:custGeom>
            <a:avLst/>
            <a:gdLst>
              <a:gd name="connsiteX0" fmla="*/ 0 w 370318"/>
              <a:gd name="connsiteY0" fmla="*/ 370318 h 370318"/>
              <a:gd name="connsiteX1" fmla="*/ 370318 w 370318"/>
              <a:gd name="connsiteY1" fmla="*/ 0 h 370318"/>
              <a:gd name="connsiteX2" fmla="*/ 370318 w 370318"/>
              <a:gd name="connsiteY2" fmla="*/ 281726 h 370318"/>
              <a:gd name="connsiteX3" fmla="*/ 281726 w 370318"/>
              <a:gd name="connsiteY3" fmla="*/ 370318 h 37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318" h="370318">
                <a:moveTo>
                  <a:pt x="0" y="370318"/>
                </a:moveTo>
                <a:lnTo>
                  <a:pt x="370318" y="0"/>
                </a:lnTo>
                <a:lnTo>
                  <a:pt x="370318" y="281726"/>
                </a:lnTo>
                <a:cubicBezTo>
                  <a:pt x="370318" y="330654"/>
                  <a:pt x="330654" y="370318"/>
                  <a:pt x="281726" y="37031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720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353BF4DB-347B-4621-BEAE-F4C1431B6B94}"/>
              </a:ext>
            </a:extLst>
          </p:cNvPr>
          <p:cNvGrpSpPr/>
          <p:nvPr/>
        </p:nvGrpSpPr>
        <p:grpSpPr>
          <a:xfrm>
            <a:off x="16724314" y="7529758"/>
            <a:ext cx="4942780" cy="1871808"/>
            <a:chOff x="16724314" y="7529758"/>
            <a:chExt cx="4942780" cy="1871808"/>
          </a:xfrm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BF232478-B251-4ACE-9985-FD9BBCE16A43}"/>
                </a:ext>
              </a:extLst>
            </p:cNvPr>
            <p:cNvSpPr/>
            <p:nvPr/>
          </p:nvSpPr>
          <p:spPr>
            <a:xfrm>
              <a:off x="16790619" y="7893104"/>
              <a:ext cx="4765648" cy="1508462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1E4A6B27-FC92-4758-9048-0156F74FC5B6}"/>
                </a:ext>
              </a:extLst>
            </p:cNvPr>
            <p:cNvSpPr/>
            <p:nvPr/>
          </p:nvSpPr>
          <p:spPr>
            <a:xfrm>
              <a:off x="16724314" y="7983989"/>
              <a:ext cx="4942780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2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30</a:t>
              </a:r>
              <a:r>
                <a:rPr lang="ko-KR" altLang="en-US" sz="2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일 이내의 기간을 정하여</a:t>
              </a:r>
              <a:endParaRPr lang="en-US" altLang="ko-KR" sz="28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2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원상회복 요구 등 </a:t>
              </a:r>
              <a:endParaRPr lang="en-US" altLang="ko-KR" sz="28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28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신분보장등조치</a:t>
              </a:r>
              <a:r>
                <a:rPr lang="ko-KR" altLang="en-US" sz="2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결정</a:t>
              </a: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95D283B5-E4F7-433A-B60D-FFF1065B0CAA}"/>
                </a:ext>
              </a:extLst>
            </p:cNvPr>
            <p:cNvSpPr/>
            <p:nvPr/>
          </p:nvSpPr>
          <p:spPr>
            <a:xfrm>
              <a:off x="18907778" y="7529758"/>
              <a:ext cx="617322" cy="363348"/>
            </a:xfrm>
            <a:prstGeom prst="rect">
              <a:avLst/>
            </a:prstGeom>
            <a:solidFill>
              <a:srgbClr val="91A1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808021E8-B2C5-4BF5-97C0-3AACA0A9BE11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87" name="그룹 86">
              <a:extLst>
                <a:ext uri="{FF2B5EF4-FFF2-40B4-BE49-F238E27FC236}">
                  <a16:creationId xmlns:a16="http://schemas.microsoft.com/office/drawing/2014/main" id="{3D8646F7-C027-46AF-AEF4-9051E2F122A3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104" name="평행 사변형 103">
                <a:extLst>
                  <a:ext uri="{FF2B5EF4-FFF2-40B4-BE49-F238E27FC236}">
                    <a16:creationId xmlns:a16="http://schemas.microsoft.com/office/drawing/2014/main" id="{9886C59A-2D08-4324-AD47-13CEE7613130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05" name="평행 사변형 104">
                <a:extLst>
                  <a:ext uri="{FF2B5EF4-FFF2-40B4-BE49-F238E27FC236}">
                    <a16:creationId xmlns:a16="http://schemas.microsoft.com/office/drawing/2014/main" id="{D00282ED-965E-4B84-BED3-A79A0DF6F717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90" name="사각형: 둥근 모서리 89">
              <a:extLst>
                <a:ext uri="{FF2B5EF4-FFF2-40B4-BE49-F238E27FC236}">
                  <a16:creationId xmlns:a16="http://schemas.microsoft.com/office/drawing/2014/main" id="{180FAAFB-D17C-44E7-991F-B53764DBEA93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1591BAEE-B272-4684-9C8F-08060A309BE2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4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73B7DB50-C298-4D31-B7D7-5E568C57DAF8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03" name="사각형: 둥근 모서리 102">
              <a:extLst>
                <a:ext uri="{FF2B5EF4-FFF2-40B4-BE49-F238E27FC236}">
                  <a16:creationId xmlns:a16="http://schemas.microsoft.com/office/drawing/2014/main" id="{C2B47EF0-6CB0-4A1D-81D7-D1A26F0B6252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CBA9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106" name="직사각형 105">
            <a:extLst>
              <a:ext uri="{FF2B5EF4-FFF2-40B4-BE49-F238E27FC236}">
                <a16:creationId xmlns:a16="http://schemas.microsoft.com/office/drawing/2014/main" id="{2B4D3FE3-3590-4F66-89C9-298984986712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31620833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평행 사변형 102">
            <a:extLst>
              <a:ext uri="{FF2B5EF4-FFF2-40B4-BE49-F238E27FC236}">
                <a16:creationId xmlns:a16="http://schemas.microsoft.com/office/drawing/2014/main" id="{B059BE83-90B1-45B0-998B-BEA4AFD611D0}"/>
              </a:ext>
            </a:extLst>
          </p:cNvPr>
          <p:cNvSpPr/>
          <p:nvPr/>
        </p:nvSpPr>
        <p:spPr>
          <a:xfrm rot="16200000">
            <a:off x="10115972" y="4918308"/>
            <a:ext cx="3671891" cy="1040244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75" name="평행 사변형 74">
            <a:extLst>
              <a:ext uri="{FF2B5EF4-FFF2-40B4-BE49-F238E27FC236}">
                <a16:creationId xmlns:a16="http://schemas.microsoft.com/office/drawing/2014/main" id="{12B197CE-97D2-498C-997F-4EBB9F9C2824}"/>
              </a:ext>
            </a:extLst>
          </p:cNvPr>
          <p:cNvSpPr/>
          <p:nvPr/>
        </p:nvSpPr>
        <p:spPr>
          <a:xfrm rot="16200000">
            <a:off x="20922509" y="8548347"/>
            <a:ext cx="2317635" cy="1169850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81" name="평행 사변형 80">
            <a:extLst>
              <a:ext uri="{FF2B5EF4-FFF2-40B4-BE49-F238E27FC236}">
                <a16:creationId xmlns:a16="http://schemas.microsoft.com/office/drawing/2014/main" id="{A6009A1B-1945-4A2B-B204-BD4C4F7E6F42}"/>
              </a:ext>
            </a:extLst>
          </p:cNvPr>
          <p:cNvSpPr/>
          <p:nvPr/>
        </p:nvSpPr>
        <p:spPr>
          <a:xfrm rot="16200000">
            <a:off x="21132602" y="6725416"/>
            <a:ext cx="1897444" cy="1169850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74" name="평행 사변형 73">
            <a:extLst>
              <a:ext uri="{FF2B5EF4-FFF2-40B4-BE49-F238E27FC236}">
                <a16:creationId xmlns:a16="http://schemas.microsoft.com/office/drawing/2014/main" id="{1F3B1E05-C2A1-43D5-A1C3-26C9E46A9A02}"/>
              </a:ext>
            </a:extLst>
          </p:cNvPr>
          <p:cNvSpPr/>
          <p:nvPr/>
        </p:nvSpPr>
        <p:spPr>
          <a:xfrm flipH="1">
            <a:off x="16926507" y="9466272"/>
            <a:ext cx="4728710" cy="1508462"/>
          </a:xfrm>
          <a:prstGeom prst="parallelogram">
            <a:avLst>
              <a:gd name="adj" fmla="val 78729"/>
            </a:avLst>
          </a:prstGeom>
          <a:gradFill>
            <a:gsLst>
              <a:gs pos="52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5E98E93E-96AB-4821-909F-16E63AED2344}"/>
              </a:ext>
            </a:extLst>
          </p:cNvPr>
          <p:cNvGrpSpPr/>
          <p:nvPr/>
        </p:nvGrpSpPr>
        <p:grpSpPr>
          <a:xfrm>
            <a:off x="16790619" y="5127797"/>
            <a:ext cx="4781071" cy="3827331"/>
            <a:chOff x="8017168" y="4245542"/>
            <a:chExt cx="2390691" cy="1913790"/>
          </a:xfrm>
        </p:grpSpPr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4571860F-90A5-48D3-929C-C63E0194071D}"/>
                </a:ext>
              </a:extLst>
            </p:cNvPr>
            <p:cNvGrpSpPr/>
            <p:nvPr/>
          </p:nvGrpSpPr>
          <p:grpSpPr>
            <a:xfrm>
              <a:off x="8721439" y="4245542"/>
              <a:ext cx="1034574" cy="721052"/>
              <a:chOff x="6788727" y="2056437"/>
              <a:chExt cx="1034574" cy="721052"/>
            </a:xfrm>
          </p:grpSpPr>
          <p:grpSp>
            <p:nvGrpSpPr>
              <p:cNvPr id="54" name="Group 14">
                <a:extLst>
                  <a:ext uri="{FF2B5EF4-FFF2-40B4-BE49-F238E27FC236}">
                    <a16:creationId xmlns:a16="http://schemas.microsoft.com/office/drawing/2014/main" id="{E3B17FB9-DC8E-4FE1-AB7E-D3749DA7E5F4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788791" y="2056437"/>
                <a:ext cx="1031242" cy="583108"/>
                <a:chOff x="3025" y="1978"/>
                <a:chExt cx="1360" cy="769"/>
              </a:xfrm>
              <a:solidFill>
                <a:srgbClr val="002060"/>
              </a:solidFill>
            </p:grpSpPr>
            <p:sp>
              <p:nvSpPr>
                <p:cNvPr id="56" name="Freeform 16">
                  <a:extLst>
                    <a:ext uri="{FF2B5EF4-FFF2-40B4-BE49-F238E27FC236}">
                      <a16:creationId xmlns:a16="http://schemas.microsoft.com/office/drawing/2014/main" id="{E9C2FBC4-8C62-4A2D-B22A-0D243FABC2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53" y="1978"/>
                  <a:ext cx="297" cy="395"/>
                </a:xfrm>
                <a:custGeom>
                  <a:avLst/>
                  <a:gdLst>
                    <a:gd name="T0" fmla="*/ 505 w 891"/>
                    <a:gd name="T1" fmla="*/ 4 h 1186"/>
                    <a:gd name="T2" fmla="*/ 575 w 891"/>
                    <a:gd name="T3" fmla="*/ 20 h 1186"/>
                    <a:gd name="T4" fmla="*/ 634 w 891"/>
                    <a:gd name="T5" fmla="*/ 47 h 1186"/>
                    <a:gd name="T6" fmla="*/ 682 w 891"/>
                    <a:gd name="T7" fmla="*/ 81 h 1186"/>
                    <a:gd name="T8" fmla="*/ 714 w 891"/>
                    <a:gd name="T9" fmla="*/ 112 h 1186"/>
                    <a:gd name="T10" fmla="*/ 733 w 891"/>
                    <a:gd name="T11" fmla="*/ 135 h 1186"/>
                    <a:gd name="T12" fmla="*/ 739 w 891"/>
                    <a:gd name="T13" fmla="*/ 145 h 1186"/>
                    <a:gd name="T14" fmla="*/ 744 w 891"/>
                    <a:gd name="T15" fmla="*/ 145 h 1186"/>
                    <a:gd name="T16" fmla="*/ 757 w 891"/>
                    <a:gd name="T17" fmla="*/ 150 h 1186"/>
                    <a:gd name="T18" fmla="*/ 777 w 891"/>
                    <a:gd name="T19" fmla="*/ 159 h 1186"/>
                    <a:gd name="T20" fmla="*/ 801 w 891"/>
                    <a:gd name="T21" fmla="*/ 176 h 1186"/>
                    <a:gd name="T22" fmla="*/ 824 w 891"/>
                    <a:gd name="T23" fmla="*/ 203 h 1186"/>
                    <a:gd name="T24" fmla="*/ 844 w 891"/>
                    <a:gd name="T25" fmla="*/ 243 h 1186"/>
                    <a:gd name="T26" fmla="*/ 859 w 891"/>
                    <a:gd name="T27" fmla="*/ 296 h 1186"/>
                    <a:gd name="T28" fmla="*/ 865 w 891"/>
                    <a:gd name="T29" fmla="*/ 367 h 1186"/>
                    <a:gd name="T30" fmla="*/ 861 w 891"/>
                    <a:gd name="T31" fmla="*/ 457 h 1186"/>
                    <a:gd name="T32" fmla="*/ 848 w 891"/>
                    <a:gd name="T33" fmla="*/ 537 h 1186"/>
                    <a:gd name="T34" fmla="*/ 848 w 891"/>
                    <a:gd name="T35" fmla="*/ 566 h 1186"/>
                    <a:gd name="T36" fmla="*/ 866 w 891"/>
                    <a:gd name="T37" fmla="*/ 570 h 1186"/>
                    <a:gd name="T38" fmla="*/ 881 w 891"/>
                    <a:gd name="T39" fmla="*/ 585 h 1186"/>
                    <a:gd name="T40" fmla="*/ 890 w 891"/>
                    <a:gd name="T41" fmla="*/ 612 h 1186"/>
                    <a:gd name="T42" fmla="*/ 888 w 891"/>
                    <a:gd name="T43" fmla="*/ 655 h 1186"/>
                    <a:gd name="T44" fmla="*/ 875 w 891"/>
                    <a:gd name="T45" fmla="*/ 719 h 1186"/>
                    <a:gd name="T46" fmla="*/ 851 w 891"/>
                    <a:gd name="T47" fmla="*/ 789 h 1186"/>
                    <a:gd name="T48" fmla="*/ 829 w 891"/>
                    <a:gd name="T49" fmla="*/ 828 h 1186"/>
                    <a:gd name="T50" fmla="*/ 811 w 891"/>
                    <a:gd name="T51" fmla="*/ 846 h 1186"/>
                    <a:gd name="T52" fmla="*/ 793 w 891"/>
                    <a:gd name="T53" fmla="*/ 885 h 1186"/>
                    <a:gd name="T54" fmla="*/ 765 w 891"/>
                    <a:gd name="T55" fmla="*/ 960 h 1186"/>
                    <a:gd name="T56" fmla="*/ 719 w 891"/>
                    <a:gd name="T57" fmla="*/ 1034 h 1186"/>
                    <a:gd name="T58" fmla="*/ 658 w 891"/>
                    <a:gd name="T59" fmla="*/ 1100 h 1186"/>
                    <a:gd name="T60" fmla="*/ 583 w 891"/>
                    <a:gd name="T61" fmla="*/ 1152 h 1186"/>
                    <a:gd name="T62" fmla="*/ 502 w 891"/>
                    <a:gd name="T63" fmla="*/ 1181 h 1186"/>
                    <a:gd name="T64" fmla="*/ 426 w 891"/>
                    <a:gd name="T65" fmla="*/ 1186 h 1186"/>
                    <a:gd name="T66" fmla="*/ 349 w 891"/>
                    <a:gd name="T67" fmla="*/ 1170 h 1186"/>
                    <a:gd name="T68" fmla="*/ 266 w 891"/>
                    <a:gd name="T69" fmla="*/ 1128 h 1186"/>
                    <a:gd name="T70" fmla="*/ 198 w 891"/>
                    <a:gd name="T71" fmla="*/ 1069 h 1186"/>
                    <a:gd name="T72" fmla="*/ 145 w 891"/>
                    <a:gd name="T73" fmla="*/ 998 h 1186"/>
                    <a:gd name="T74" fmla="*/ 109 w 891"/>
                    <a:gd name="T75" fmla="*/ 923 h 1186"/>
                    <a:gd name="T76" fmla="*/ 89 w 891"/>
                    <a:gd name="T77" fmla="*/ 848 h 1186"/>
                    <a:gd name="T78" fmla="*/ 71 w 891"/>
                    <a:gd name="T79" fmla="*/ 840 h 1186"/>
                    <a:gd name="T80" fmla="*/ 50 w 891"/>
                    <a:gd name="T81" fmla="*/ 811 h 1186"/>
                    <a:gd name="T82" fmla="*/ 27 w 891"/>
                    <a:gd name="T83" fmla="*/ 758 h 1186"/>
                    <a:gd name="T84" fmla="*/ 8 w 891"/>
                    <a:gd name="T85" fmla="*/ 685 h 1186"/>
                    <a:gd name="T86" fmla="*/ 0 w 891"/>
                    <a:gd name="T87" fmla="*/ 632 h 1186"/>
                    <a:gd name="T88" fmla="*/ 4 w 891"/>
                    <a:gd name="T89" fmla="*/ 597 h 1186"/>
                    <a:gd name="T90" fmla="*/ 16 w 891"/>
                    <a:gd name="T91" fmla="*/ 576 h 1186"/>
                    <a:gd name="T92" fmla="*/ 34 w 891"/>
                    <a:gd name="T93" fmla="*/ 567 h 1186"/>
                    <a:gd name="T94" fmla="*/ 53 w 891"/>
                    <a:gd name="T95" fmla="*/ 566 h 1186"/>
                    <a:gd name="T96" fmla="*/ 37 w 891"/>
                    <a:gd name="T97" fmla="*/ 510 h 1186"/>
                    <a:gd name="T98" fmla="*/ 27 w 891"/>
                    <a:gd name="T99" fmla="*/ 417 h 1186"/>
                    <a:gd name="T100" fmla="*/ 37 w 891"/>
                    <a:gd name="T101" fmla="*/ 331 h 1186"/>
                    <a:gd name="T102" fmla="*/ 68 w 891"/>
                    <a:gd name="T103" fmla="*/ 247 h 1186"/>
                    <a:gd name="T104" fmla="*/ 115 w 891"/>
                    <a:gd name="T105" fmla="*/ 177 h 1186"/>
                    <a:gd name="T106" fmla="*/ 172 w 891"/>
                    <a:gd name="T107" fmla="*/ 118 h 1186"/>
                    <a:gd name="T108" fmla="*/ 239 w 891"/>
                    <a:gd name="T109" fmla="*/ 67 h 1186"/>
                    <a:gd name="T110" fmla="*/ 300 w 891"/>
                    <a:gd name="T111" fmla="*/ 32 h 1186"/>
                    <a:gd name="T112" fmla="*/ 374 w 891"/>
                    <a:gd name="T113" fmla="*/ 8 h 1186"/>
                    <a:gd name="T114" fmla="*/ 463 w 891"/>
                    <a:gd name="T115" fmla="*/ 0 h 1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891" h="1186">
                      <a:moveTo>
                        <a:pt x="463" y="0"/>
                      </a:moveTo>
                      <a:lnTo>
                        <a:pt x="505" y="4"/>
                      </a:lnTo>
                      <a:lnTo>
                        <a:pt x="542" y="10"/>
                      </a:lnTo>
                      <a:lnTo>
                        <a:pt x="575" y="20"/>
                      </a:lnTo>
                      <a:lnTo>
                        <a:pt x="606" y="32"/>
                      </a:lnTo>
                      <a:lnTo>
                        <a:pt x="634" y="47"/>
                      </a:lnTo>
                      <a:lnTo>
                        <a:pt x="660" y="63"/>
                      </a:lnTo>
                      <a:lnTo>
                        <a:pt x="682" y="81"/>
                      </a:lnTo>
                      <a:lnTo>
                        <a:pt x="700" y="97"/>
                      </a:lnTo>
                      <a:lnTo>
                        <a:pt x="714" y="112"/>
                      </a:lnTo>
                      <a:lnTo>
                        <a:pt x="725" y="125"/>
                      </a:lnTo>
                      <a:lnTo>
                        <a:pt x="733" y="135"/>
                      </a:lnTo>
                      <a:lnTo>
                        <a:pt x="738" y="143"/>
                      </a:lnTo>
                      <a:lnTo>
                        <a:pt x="739" y="145"/>
                      </a:lnTo>
                      <a:lnTo>
                        <a:pt x="740" y="145"/>
                      </a:lnTo>
                      <a:lnTo>
                        <a:pt x="744" y="145"/>
                      </a:lnTo>
                      <a:lnTo>
                        <a:pt x="750" y="148"/>
                      </a:lnTo>
                      <a:lnTo>
                        <a:pt x="757" y="150"/>
                      </a:lnTo>
                      <a:lnTo>
                        <a:pt x="767" y="154"/>
                      </a:lnTo>
                      <a:lnTo>
                        <a:pt x="777" y="159"/>
                      </a:lnTo>
                      <a:lnTo>
                        <a:pt x="788" y="166"/>
                      </a:lnTo>
                      <a:lnTo>
                        <a:pt x="801" y="176"/>
                      </a:lnTo>
                      <a:lnTo>
                        <a:pt x="812" y="188"/>
                      </a:lnTo>
                      <a:lnTo>
                        <a:pt x="824" y="203"/>
                      </a:lnTo>
                      <a:lnTo>
                        <a:pt x="834" y="221"/>
                      </a:lnTo>
                      <a:lnTo>
                        <a:pt x="844" y="243"/>
                      </a:lnTo>
                      <a:lnTo>
                        <a:pt x="853" y="268"/>
                      </a:lnTo>
                      <a:lnTo>
                        <a:pt x="859" y="296"/>
                      </a:lnTo>
                      <a:lnTo>
                        <a:pt x="864" y="330"/>
                      </a:lnTo>
                      <a:lnTo>
                        <a:pt x="865" y="367"/>
                      </a:lnTo>
                      <a:lnTo>
                        <a:pt x="865" y="410"/>
                      </a:lnTo>
                      <a:lnTo>
                        <a:pt x="861" y="457"/>
                      </a:lnTo>
                      <a:lnTo>
                        <a:pt x="854" y="510"/>
                      </a:lnTo>
                      <a:lnTo>
                        <a:pt x="848" y="537"/>
                      </a:lnTo>
                      <a:lnTo>
                        <a:pt x="839" y="566"/>
                      </a:lnTo>
                      <a:lnTo>
                        <a:pt x="848" y="566"/>
                      </a:lnTo>
                      <a:lnTo>
                        <a:pt x="858" y="567"/>
                      </a:lnTo>
                      <a:lnTo>
                        <a:pt x="866" y="570"/>
                      </a:lnTo>
                      <a:lnTo>
                        <a:pt x="875" y="576"/>
                      </a:lnTo>
                      <a:lnTo>
                        <a:pt x="881" y="585"/>
                      </a:lnTo>
                      <a:lnTo>
                        <a:pt x="886" y="597"/>
                      </a:lnTo>
                      <a:lnTo>
                        <a:pt x="890" y="612"/>
                      </a:lnTo>
                      <a:lnTo>
                        <a:pt x="891" y="632"/>
                      </a:lnTo>
                      <a:lnTo>
                        <a:pt x="888" y="655"/>
                      </a:lnTo>
                      <a:lnTo>
                        <a:pt x="884" y="685"/>
                      </a:lnTo>
                      <a:lnTo>
                        <a:pt x="875" y="719"/>
                      </a:lnTo>
                      <a:lnTo>
                        <a:pt x="864" y="758"/>
                      </a:lnTo>
                      <a:lnTo>
                        <a:pt x="851" y="789"/>
                      </a:lnTo>
                      <a:lnTo>
                        <a:pt x="840" y="811"/>
                      </a:lnTo>
                      <a:lnTo>
                        <a:pt x="829" y="828"/>
                      </a:lnTo>
                      <a:lnTo>
                        <a:pt x="819" y="840"/>
                      </a:lnTo>
                      <a:lnTo>
                        <a:pt x="811" y="846"/>
                      </a:lnTo>
                      <a:lnTo>
                        <a:pt x="801" y="848"/>
                      </a:lnTo>
                      <a:lnTo>
                        <a:pt x="793" y="885"/>
                      </a:lnTo>
                      <a:lnTo>
                        <a:pt x="781" y="923"/>
                      </a:lnTo>
                      <a:lnTo>
                        <a:pt x="765" y="960"/>
                      </a:lnTo>
                      <a:lnTo>
                        <a:pt x="744" y="998"/>
                      </a:lnTo>
                      <a:lnTo>
                        <a:pt x="719" y="1034"/>
                      </a:lnTo>
                      <a:lnTo>
                        <a:pt x="690" y="1069"/>
                      </a:lnTo>
                      <a:lnTo>
                        <a:pt x="658" y="1100"/>
                      </a:lnTo>
                      <a:lnTo>
                        <a:pt x="622" y="1128"/>
                      </a:lnTo>
                      <a:lnTo>
                        <a:pt x="583" y="1152"/>
                      </a:lnTo>
                      <a:lnTo>
                        <a:pt x="541" y="1170"/>
                      </a:lnTo>
                      <a:lnTo>
                        <a:pt x="502" y="1181"/>
                      </a:lnTo>
                      <a:lnTo>
                        <a:pt x="464" y="1186"/>
                      </a:lnTo>
                      <a:lnTo>
                        <a:pt x="426" y="1186"/>
                      </a:lnTo>
                      <a:lnTo>
                        <a:pt x="387" y="1181"/>
                      </a:lnTo>
                      <a:lnTo>
                        <a:pt x="349" y="1170"/>
                      </a:lnTo>
                      <a:lnTo>
                        <a:pt x="306" y="1152"/>
                      </a:lnTo>
                      <a:lnTo>
                        <a:pt x="266" y="1128"/>
                      </a:lnTo>
                      <a:lnTo>
                        <a:pt x="230" y="1100"/>
                      </a:lnTo>
                      <a:lnTo>
                        <a:pt x="198" y="1069"/>
                      </a:lnTo>
                      <a:lnTo>
                        <a:pt x="170" y="1034"/>
                      </a:lnTo>
                      <a:lnTo>
                        <a:pt x="145" y="998"/>
                      </a:lnTo>
                      <a:lnTo>
                        <a:pt x="125" y="960"/>
                      </a:lnTo>
                      <a:lnTo>
                        <a:pt x="109" y="923"/>
                      </a:lnTo>
                      <a:lnTo>
                        <a:pt x="97" y="885"/>
                      </a:lnTo>
                      <a:lnTo>
                        <a:pt x="89" y="848"/>
                      </a:lnTo>
                      <a:lnTo>
                        <a:pt x="81" y="846"/>
                      </a:lnTo>
                      <a:lnTo>
                        <a:pt x="71" y="840"/>
                      </a:lnTo>
                      <a:lnTo>
                        <a:pt x="61" y="828"/>
                      </a:lnTo>
                      <a:lnTo>
                        <a:pt x="50" y="811"/>
                      </a:lnTo>
                      <a:lnTo>
                        <a:pt x="40" y="788"/>
                      </a:lnTo>
                      <a:lnTo>
                        <a:pt x="27" y="758"/>
                      </a:lnTo>
                      <a:lnTo>
                        <a:pt x="16" y="719"/>
                      </a:lnTo>
                      <a:lnTo>
                        <a:pt x="8" y="685"/>
                      </a:lnTo>
                      <a:lnTo>
                        <a:pt x="3" y="655"/>
                      </a:lnTo>
                      <a:lnTo>
                        <a:pt x="0" y="632"/>
                      </a:lnTo>
                      <a:lnTo>
                        <a:pt x="1" y="612"/>
                      </a:lnTo>
                      <a:lnTo>
                        <a:pt x="4" y="597"/>
                      </a:lnTo>
                      <a:lnTo>
                        <a:pt x="10" y="585"/>
                      </a:lnTo>
                      <a:lnTo>
                        <a:pt x="16" y="576"/>
                      </a:lnTo>
                      <a:lnTo>
                        <a:pt x="25" y="570"/>
                      </a:lnTo>
                      <a:lnTo>
                        <a:pt x="34" y="567"/>
                      </a:lnTo>
                      <a:lnTo>
                        <a:pt x="43" y="566"/>
                      </a:lnTo>
                      <a:lnTo>
                        <a:pt x="53" y="566"/>
                      </a:lnTo>
                      <a:lnTo>
                        <a:pt x="43" y="537"/>
                      </a:lnTo>
                      <a:lnTo>
                        <a:pt x="37" y="510"/>
                      </a:lnTo>
                      <a:lnTo>
                        <a:pt x="30" y="463"/>
                      </a:lnTo>
                      <a:lnTo>
                        <a:pt x="27" y="417"/>
                      </a:lnTo>
                      <a:lnTo>
                        <a:pt x="29" y="374"/>
                      </a:lnTo>
                      <a:lnTo>
                        <a:pt x="37" y="331"/>
                      </a:lnTo>
                      <a:lnTo>
                        <a:pt x="51" y="287"/>
                      </a:lnTo>
                      <a:lnTo>
                        <a:pt x="68" y="247"/>
                      </a:lnTo>
                      <a:lnTo>
                        <a:pt x="90" y="211"/>
                      </a:lnTo>
                      <a:lnTo>
                        <a:pt x="115" y="177"/>
                      </a:lnTo>
                      <a:lnTo>
                        <a:pt x="142" y="148"/>
                      </a:lnTo>
                      <a:lnTo>
                        <a:pt x="172" y="118"/>
                      </a:lnTo>
                      <a:lnTo>
                        <a:pt x="204" y="91"/>
                      </a:lnTo>
                      <a:lnTo>
                        <a:pt x="239" y="67"/>
                      </a:lnTo>
                      <a:lnTo>
                        <a:pt x="267" y="48"/>
                      </a:lnTo>
                      <a:lnTo>
                        <a:pt x="300" y="32"/>
                      </a:lnTo>
                      <a:lnTo>
                        <a:pt x="333" y="19"/>
                      </a:lnTo>
                      <a:lnTo>
                        <a:pt x="374" y="8"/>
                      </a:lnTo>
                      <a:lnTo>
                        <a:pt x="418" y="3"/>
                      </a:lnTo>
                      <a:lnTo>
                        <a:pt x="46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57" name="Freeform 17">
                  <a:extLst>
                    <a:ext uri="{FF2B5EF4-FFF2-40B4-BE49-F238E27FC236}">
                      <a16:creationId xmlns:a16="http://schemas.microsoft.com/office/drawing/2014/main" id="{712B8A21-160B-4D2D-87C0-087E91A8B04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55" y="1978"/>
                  <a:ext cx="297" cy="395"/>
                </a:xfrm>
                <a:custGeom>
                  <a:avLst/>
                  <a:gdLst>
                    <a:gd name="T0" fmla="*/ 505 w 891"/>
                    <a:gd name="T1" fmla="*/ 4 h 1186"/>
                    <a:gd name="T2" fmla="*/ 576 w 891"/>
                    <a:gd name="T3" fmla="*/ 20 h 1186"/>
                    <a:gd name="T4" fmla="*/ 633 w 891"/>
                    <a:gd name="T5" fmla="*/ 47 h 1186"/>
                    <a:gd name="T6" fmla="*/ 683 w 891"/>
                    <a:gd name="T7" fmla="*/ 81 h 1186"/>
                    <a:gd name="T8" fmla="*/ 715 w 891"/>
                    <a:gd name="T9" fmla="*/ 112 h 1186"/>
                    <a:gd name="T10" fmla="*/ 733 w 891"/>
                    <a:gd name="T11" fmla="*/ 135 h 1186"/>
                    <a:gd name="T12" fmla="*/ 738 w 891"/>
                    <a:gd name="T13" fmla="*/ 145 h 1186"/>
                    <a:gd name="T14" fmla="*/ 745 w 891"/>
                    <a:gd name="T15" fmla="*/ 145 h 1186"/>
                    <a:gd name="T16" fmla="*/ 758 w 891"/>
                    <a:gd name="T17" fmla="*/ 150 h 1186"/>
                    <a:gd name="T18" fmla="*/ 778 w 891"/>
                    <a:gd name="T19" fmla="*/ 159 h 1186"/>
                    <a:gd name="T20" fmla="*/ 800 w 891"/>
                    <a:gd name="T21" fmla="*/ 176 h 1186"/>
                    <a:gd name="T22" fmla="*/ 824 w 891"/>
                    <a:gd name="T23" fmla="*/ 203 h 1186"/>
                    <a:gd name="T24" fmla="*/ 844 w 891"/>
                    <a:gd name="T25" fmla="*/ 243 h 1186"/>
                    <a:gd name="T26" fmla="*/ 858 w 891"/>
                    <a:gd name="T27" fmla="*/ 296 h 1186"/>
                    <a:gd name="T28" fmla="*/ 866 w 891"/>
                    <a:gd name="T29" fmla="*/ 367 h 1186"/>
                    <a:gd name="T30" fmla="*/ 861 w 891"/>
                    <a:gd name="T31" fmla="*/ 457 h 1186"/>
                    <a:gd name="T32" fmla="*/ 847 w 891"/>
                    <a:gd name="T33" fmla="*/ 537 h 1186"/>
                    <a:gd name="T34" fmla="*/ 849 w 891"/>
                    <a:gd name="T35" fmla="*/ 566 h 1186"/>
                    <a:gd name="T36" fmla="*/ 866 w 891"/>
                    <a:gd name="T37" fmla="*/ 570 h 1186"/>
                    <a:gd name="T38" fmla="*/ 882 w 891"/>
                    <a:gd name="T39" fmla="*/ 585 h 1186"/>
                    <a:gd name="T40" fmla="*/ 889 w 891"/>
                    <a:gd name="T41" fmla="*/ 612 h 1186"/>
                    <a:gd name="T42" fmla="*/ 889 w 891"/>
                    <a:gd name="T43" fmla="*/ 655 h 1186"/>
                    <a:gd name="T44" fmla="*/ 876 w 891"/>
                    <a:gd name="T45" fmla="*/ 719 h 1186"/>
                    <a:gd name="T46" fmla="*/ 852 w 891"/>
                    <a:gd name="T47" fmla="*/ 789 h 1186"/>
                    <a:gd name="T48" fmla="*/ 830 w 891"/>
                    <a:gd name="T49" fmla="*/ 828 h 1186"/>
                    <a:gd name="T50" fmla="*/ 810 w 891"/>
                    <a:gd name="T51" fmla="*/ 846 h 1186"/>
                    <a:gd name="T52" fmla="*/ 793 w 891"/>
                    <a:gd name="T53" fmla="*/ 885 h 1186"/>
                    <a:gd name="T54" fmla="*/ 764 w 891"/>
                    <a:gd name="T55" fmla="*/ 960 h 1186"/>
                    <a:gd name="T56" fmla="*/ 720 w 891"/>
                    <a:gd name="T57" fmla="*/ 1034 h 1186"/>
                    <a:gd name="T58" fmla="*/ 658 w 891"/>
                    <a:gd name="T59" fmla="*/ 1100 h 1186"/>
                    <a:gd name="T60" fmla="*/ 582 w 891"/>
                    <a:gd name="T61" fmla="*/ 1152 h 1186"/>
                    <a:gd name="T62" fmla="*/ 503 w 891"/>
                    <a:gd name="T63" fmla="*/ 1181 h 1186"/>
                    <a:gd name="T64" fmla="*/ 425 w 891"/>
                    <a:gd name="T65" fmla="*/ 1186 h 1186"/>
                    <a:gd name="T66" fmla="*/ 350 w 891"/>
                    <a:gd name="T67" fmla="*/ 1170 h 1186"/>
                    <a:gd name="T68" fmla="*/ 266 w 891"/>
                    <a:gd name="T69" fmla="*/ 1128 h 1186"/>
                    <a:gd name="T70" fmla="*/ 198 w 891"/>
                    <a:gd name="T71" fmla="*/ 1069 h 1186"/>
                    <a:gd name="T72" fmla="*/ 146 w 891"/>
                    <a:gd name="T73" fmla="*/ 998 h 1186"/>
                    <a:gd name="T74" fmla="*/ 109 w 891"/>
                    <a:gd name="T75" fmla="*/ 923 h 1186"/>
                    <a:gd name="T76" fmla="*/ 90 w 891"/>
                    <a:gd name="T77" fmla="*/ 848 h 1186"/>
                    <a:gd name="T78" fmla="*/ 72 w 891"/>
                    <a:gd name="T79" fmla="*/ 840 h 1186"/>
                    <a:gd name="T80" fmla="*/ 50 w 891"/>
                    <a:gd name="T81" fmla="*/ 811 h 1186"/>
                    <a:gd name="T82" fmla="*/ 28 w 891"/>
                    <a:gd name="T83" fmla="*/ 758 h 1186"/>
                    <a:gd name="T84" fmla="*/ 7 w 891"/>
                    <a:gd name="T85" fmla="*/ 685 h 1186"/>
                    <a:gd name="T86" fmla="*/ 0 w 891"/>
                    <a:gd name="T87" fmla="*/ 632 h 1186"/>
                    <a:gd name="T88" fmla="*/ 5 w 891"/>
                    <a:gd name="T89" fmla="*/ 597 h 1186"/>
                    <a:gd name="T90" fmla="*/ 17 w 891"/>
                    <a:gd name="T91" fmla="*/ 576 h 1186"/>
                    <a:gd name="T92" fmla="*/ 34 w 891"/>
                    <a:gd name="T93" fmla="*/ 567 h 1186"/>
                    <a:gd name="T94" fmla="*/ 53 w 891"/>
                    <a:gd name="T95" fmla="*/ 566 h 1186"/>
                    <a:gd name="T96" fmla="*/ 38 w 891"/>
                    <a:gd name="T97" fmla="*/ 510 h 1186"/>
                    <a:gd name="T98" fmla="*/ 27 w 891"/>
                    <a:gd name="T99" fmla="*/ 417 h 1186"/>
                    <a:gd name="T100" fmla="*/ 37 w 891"/>
                    <a:gd name="T101" fmla="*/ 331 h 1186"/>
                    <a:gd name="T102" fmla="*/ 69 w 891"/>
                    <a:gd name="T103" fmla="*/ 247 h 1186"/>
                    <a:gd name="T104" fmla="*/ 115 w 891"/>
                    <a:gd name="T105" fmla="*/ 177 h 1186"/>
                    <a:gd name="T106" fmla="*/ 172 w 891"/>
                    <a:gd name="T107" fmla="*/ 118 h 1186"/>
                    <a:gd name="T108" fmla="*/ 239 w 891"/>
                    <a:gd name="T109" fmla="*/ 67 h 1186"/>
                    <a:gd name="T110" fmla="*/ 299 w 891"/>
                    <a:gd name="T111" fmla="*/ 32 h 1186"/>
                    <a:gd name="T112" fmla="*/ 375 w 891"/>
                    <a:gd name="T113" fmla="*/ 8 h 1186"/>
                    <a:gd name="T114" fmla="*/ 464 w 891"/>
                    <a:gd name="T115" fmla="*/ 0 h 1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891" h="1186">
                      <a:moveTo>
                        <a:pt x="464" y="0"/>
                      </a:moveTo>
                      <a:lnTo>
                        <a:pt x="505" y="4"/>
                      </a:lnTo>
                      <a:lnTo>
                        <a:pt x="542" y="10"/>
                      </a:lnTo>
                      <a:lnTo>
                        <a:pt x="576" y="20"/>
                      </a:lnTo>
                      <a:lnTo>
                        <a:pt x="607" y="32"/>
                      </a:lnTo>
                      <a:lnTo>
                        <a:pt x="633" y="47"/>
                      </a:lnTo>
                      <a:lnTo>
                        <a:pt x="660" y="63"/>
                      </a:lnTo>
                      <a:lnTo>
                        <a:pt x="683" y="81"/>
                      </a:lnTo>
                      <a:lnTo>
                        <a:pt x="700" y="97"/>
                      </a:lnTo>
                      <a:lnTo>
                        <a:pt x="715" y="112"/>
                      </a:lnTo>
                      <a:lnTo>
                        <a:pt x="726" y="125"/>
                      </a:lnTo>
                      <a:lnTo>
                        <a:pt x="733" y="135"/>
                      </a:lnTo>
                      <a:lnTo>
                        <a:pt x="737" y="143"/>
                      </a:lnTo>
                      <a:lnTo>
                        <a:pt x="738" y="145"/>
                      </a:lnTo>
                      <a:lnTo>
                        <a:pt x="740" y="145"/>
                      </a:lnTo>
                      <a:lnTo>
                        <a:pt x="745" y="145"/>
                      </a:lnTo>
                      <a:lnTo>
                        <a:pt x="750" y="148"/>
                      </a:lnTo>
                      <a:lnTo>
                        <a:pt x="758" y="150"/>
                      </a:lnTo>
                      <a:lnTo>
                        <a:pt x="767" y="154"/>
                      </a:lnTo>
                      <a:lnTo>
                        <a:pt x="778" y="159"/>
                      </a:lnTo>
                      <a:lnTo>
                        <a:pt x="789" y="166"/>
                      </a:lnTo>
                      <a:lnTo>
                        <a:pt x="800" y="176"/>
                      </a:lnTo>
                      <a:lnTo>
                        <a:pt x="813" y="188"/>
                      </a:lnTo>
                      <a:lnTo>
                        <a:pt x="824" y="203"/>
                      </a:lnTo>
                      <a:lnTo>
                        <a:pt x="835" y="221"/>
                      </a:lnTo>
                      <a:lnTo>
                        <a:pt x="844" y="243"/>
                      </a:lnTo>
                      <a:lnTo>
                        <a:pt x="852" y="268"/>
                      </a:lnTo>
                      <a:lnTo>
                        <a:pt x="858" y="296"/>
                      </a:lnTo>
                      <a:lnTo>
                        <a:pt x="863" y="330"/>
                      </a:lnTo>
                      <a:lnTo>
                        <a:pt x="866" y="367"/>
                      </a:lnTo>
                      <a:lnTo>
                        <a:pt x="865" y="410"/>
                      </a:lnTo>
                      <a:lnTo>
                        <a:pt x="861" y="457"/>
                      </a:lnTo>
                      <a:lnTo>
                        <a:pt x="853" y="510"/>
                      </a:lnTo>
                      <a:lnTo>
                        <a:pt x="847" y="537"/>
                      </a:lnTo>
                      <a:lnTo>
                        <a:pt x="839" y="566"/>
                      </a:lnTo>
                      <a:lnTo>
                        <a:pt x="849" y="566"/>
                      </a:lnTo>
                      <a:lnTo>
                        <a:pt x="857" y="567"/>
                      </a:lnTo>
                      <a:lnTo>
                        <a:pt x="866" y="570"/>
                      </a:lnTo>
                      <a:lnTo>
                        <a:pt x="874" y="576"/>
                      </a:lnTo>
                      <a:lnTo>
                        <a:pt x="882" y="585"/>
                      </a:lnTo>
                      <a:lnTo>
                        <a:pt x="887" y="597"/>
                      </a:lnTo>
                      <a:lnTo>
                        <a:pt x="889" y="612"/>
                      </a:lnTo>
                      <a:lnTo>
                        <a:pt x="891" y="632"/>
                      </a:lnTo>
                      <a:lnTo>
                        <a:pt x="889" y="655"/>
                      </a:lnTo>
                      <a:lnTo>
                        <a:pt x="884" y="685"/>
                      </a:lnTo>
                      <a:lnTo>
                        <a:pt x="876" y="719"/>
                      </a:lnTo>
                      <a:lnTo>
                        <a:pt x="863" y="758"/>
                      </a:lnTo>
                      <a:lnTo>
                        <a:pt x="852" y="789"/>
                      </a:lnTo>
                      <a:lnTo>
                        <a:pt x="841" y="811"/>
                      </a:lnTo>
                      <a:lnTo>
                        <a:pt x="830" y="828"/>
                      </a:lnTo>
                      <a:lnTo>
                        <a:pt x="820" y="840"/>
                      </a:lnTo>
                      <a:lnTo>
                        <a:pt x="810" y="846"/>
                      </a:lnTo>
                      <a:lnTo>
                        <a:pt x="801" y="848"/>
                      </a:lnTo>
                      <a:lnTo>
                        <a:pt x="793" y="885"/>
                      </a:lnTo>
                      <a:lnTo>
                        <a:pt x="782" y="923"/>
                      </a:lnTo>
                      <a:lnTo>
                        <a:pt x="764" y="960"/>
                      </a:lnTo>
                      <a:lnTo>
                        <a:pt x="743" y="998"/>
                      </a:lnTo>
                      <a:lnTo>
                        <a:pt x="720" y="1034"/>
                      </a:lnTo>
                      <a:lnTo>
                        <a:pt x="690" y="1069"/>
                      </a:lnTo>
                      <a:lnTo>
                        <a:pt x="658" y="1100"/>
                      </a:lnTo>
                      <a:lnTo>
                        <a:pt x="622" y="1128"/>
                      </a:lnTo>
                      <a:lnTo>
                        <a:pt x="582" y="1152"/>
                      </a:lnTo>
                      <a:lnTo>
                        <a:pt x="540" y="1170"/>
                      </a:lnTo>
                      <a:lnTo>
                        <a:pt x="503" y="1181"/>
                      </a:lnTo>
                      <a:lnTo>
                        <a:pt x="465" y="1186"/>
                      </a:lnTo>
                      <a:lnTo>
                        <a:pt x="425" y="1186"/>
                      </a:lnTo>
                      <a:lnTo>
                        <a:pt x="387" y="1181"/>
                      </a:lnTo>
                      <a:lnTo>
                        <a:pt x="350" y="1170"/>
                      </a:lnTo>
                      <a:lnTo>
                        <a:pt x="307" y="1152"/>
                      </a:lnTo>
                      <a:lnTo>
                        <a:pt x="266" y="1128"/>
                      </a:lnTo>
                      <a:lnTo>
                        <a:pt x="230" y="1100"/>
                      </a:lnTo>
                      <a:lnTo>
                        <a:pt x="198" y="1069"/>
                      </a:lnTo>
                      <a:lnTo>
                        <a:pt x="170" y="1034"/>
                      </a:lnTo>
                      <a:lnTo>
                        <a:pt x="146" y="998"/>
                      </a:lnTo>
                      <a:lnTo>
                        <a:pt x="125" y="960"/>
                      </a:lnTo>
                      <a:lnTo>
                        <a:pt x="109" y="923"/>
                      </a:lnTo>
                      <a:lnTo>
                        <a:pt x="97" y="885"/>
                      </a:lnTo>
                      <a:lnTo>
                        <a:pt x="90" y="848"/>
                      </a:lnTo>
                      <a:lnTo>
                        <a:pt x="81" y="846"/>
                      </a:lnTo>
                      <a:lnTo>
                        <a:pt x="72" y="840"/>
                      </a:lnTo>
                      <a:lnTo>
                        <a:pt x="62" y="828"/>
                      </a:lnTo>
                      <a:lnTo>
                        <a:pt x="50" y="811"/>
                      </a:lnTo>
                      <a:lnTo>
                        <a:pt x="39" y="788"/>
                      </a:lnTo>
                      <a:lnTo>
                        <a:pt x="28" y="758"/>
                      </a:lnTo>
                      <a:lnTo>
                        <a:pt x="16" y="719"/>
                      </a:lnTo>
                      <a:lnTo>
                        <a:pt x="7" y="685"/>
                      </a:lnTo>
                      <a:lnTo>
                        <a:pt x="2" y="655"/>
                      </a:lnTo>
                      <a:lnTo>
                        <a:pt x="0" y="632"/>
                      </a:lnTo>
                      <a:lnTo>
                        <a:pt x="1" y="612"/>
                      </a:lnTo>
                      <a:lnTo>
                        <a:pt x="5" y="597"/>
                      </a:lnTo>
                      <a:lnTo>
                        <a:pt x="10" y="585"/>
                      </a:lnTo>
                      <a:lnTo>
                        <a:pt x="17" y="576"/>
                      </a:lnTo>
                      <a:lnTo>
                        <a:pt x="24" y="570"/>
                      </a:lnTo>
                      <a:lnTo>
                        <a:pt x="34" y="567"/>
                      </a:lnTo>
                      <a:lnTo>
                        <a:pt x="43" y="566"/>
                      </a:lnTo>
                      <a:lnTo>
                        <a:pt x="53" y="566"/>
                      </a:lnTo>
                      <a:lnTo>
                        <a:pt x="44" y="537"/>
                      </a:lnTo>
                      <a:lnTo>
                        <a:pt x="38" y="510"/>
                      </a:lnTo>
                      <a:lnTo>
                        <a:pt x="31" y="463"/>
                      </a:lnTo>
                      <a:lnTo>
                        <a:pt x="27" y="417"/>
                      </a:lnTo>
                      <a:lnTo>
                        <a:pt x="29" y="374"/>
                      </a:lnTo>
                      <a:lnTo>
                        <a:pt x="37" y="331"/>
                      </a:lnTo>
                      <a:lnTo>
                        <a:pt x="50" y="287"/>
                      </a:lnTo>
                      <a:lnTo>
                        <a:pt x="69" y="247"/>
                      </a:lnTo>
                      <a:lnTo>
                        <a:pt x="90" y="211"/>
                      </a:lnTo>
                      <a:lnTo>
                        <a:pt x="115" y="177"/>
                      </a:lnTo>
                      <a:lnTo>
                        <a:pt x="142" y="148"/>
                      </a:lnTo>
                      <a:lnTo>
                        <a:pt x="172" y="118"/>
                      </a:lnTo>
                      <a:lnTo>
                        <a:pt x="205" y="91"/>
                      </a:lnTo>
                      <a:lnTo>
                        <a:pt x="239" y="67"/>
                      </a:lnTo>
                      <a:lnTo>
                        <a:pt x="268" y="48"/>
                      </a:lnTo>
                      <a:lnTo>
                        <a:pt x="299" y="32"/>
                      </a:lnTo>
                      <a:lnTo>
                        <a:pt x="333" y="19"/>
                      </a:lnTo>
                      <a:lnTo>
                        <a:pt x="375" y="8"/>
                      </a:lnTo>
                      <a:lnTo>
                        <a:pt x="419" y="3"/>
                      </a:lnTo>
                      <a:lnTo>
                        <a:pt x="46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58" name="Freeform 18">
                  <a:extLst>
                    <a:ext uri="{FF2B5EF4-FFF2-40B4-BE49-F238E27FC236}">
                      <a16:creationId xmlns:a16="http://schemas.microsoft.com/office/drawing/2014/main" id="{8613E37B-0E8D-4222-844A-AD60F8F856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41" y="2035"/>
                  <a:ext cx="326" cy="435"/>
                </a:xfrm>
                <a:custGeom>
                  <a:avLst/>
                  <a:gdLst>
                    <a:gd name="T0" fmla="*/ 554 w 978"/>
                    <a:gd name="T1" fmla="*/ 4 h 1303"/>
                    <a:gd name="T2" fmla="*/ 632 w 978"/>
                    <a:gd name="T3" fmla="*/ 23 h 1303"/>
                    <a:gd name="T4" fmla="*/ 695 w 978"/>
                    <a:gd name="T5" fmla="*/ 52 h 1303"/>
                    <a:gd name="T6" fmla="*/ 749 w 978"/>
                    <a:gd name="T7" fmla="*/ 88 h 1303"/>
                    <a:gd name="T8" fmla="*/ 784 w 978"/>
                    <a:gd name="T9" fmla="*/ 123 h 1303"/>
                    <a:gd name="T10" fmla="*/ 804 w 978"/>
                    <a:gd name="T11" fmla="*/ 149 h 1303"/>
                    <a:gd name="T12" fmla="*/ 810 w 978"/>
                    <a:gd name="T13" fmla="*/ 159 h 1303"/>
                    <a:gd name="T14" fmla="*/ 815 w 978"/>
                    <a:gd name="T15" fmla="*/ 160 h 1303"/>
                    <a:gd name="T16" fmla="*/ 830 w 978"/>
                    <a:gd name="T17" fmla="*/ 164 h 1303"/>
                    <a:gd name="T18" fmla="*/ 850 w 978"/>
                    <a:gd name="T19" fmla="*/ 172 h 1303"/>
                    <a:gd name="T20" fmla="*/ 874 w 978"/>
                    <a:gd name="T21" fmla="*/ 188 h 1303"/>
                    <a:gd name="T22" fmla="*/ 897 w 978"/>
                    <a:gd name="T23" fmla="*/ 214 h 1303"/>
                    <a:gd name="T24" fmla="*/ 919 w 978"/>
                    <a:gd name="T25" fmla="*/ 252 h 1303"/>
                    <a:gd name="T26" fmla="*/ 938 w 978"/>
                    <a:gd name="T27" fmla="*/ 302 h 1303"/>
                    <a:gd name="T28" fmla="*/ 948 w 978"/>
                    <a:gd name="T29" fmla="*/ 369 h 1303"/>
                    <a:gd name="T30" fmla="*/ 948 w 978"/>
                    <a:gd name="T31" fmla="*/ 455 h 1303"/>
                    <a:gd name="T32" fmla="*/ 937 w 978"/>
                    <a:gd name="T33" fmla="*/ 560 h 1303"/>
                    <a:gd name="T34" fmla="*/ 919 w 978"/>
                    <a:gd name="T35" fmla="*/ 622 h 1303"/>
                    <a:gd name="T36" fmla="*/ 939 w 978"/>
                    <a:gd name="T37" fmla="*/ 623 h 1303"/>
                    <a:gd name="T38" fmla="*/ 956 w 978"/>
                    <a:gd name="T39" fmla="*/ 630 h 1303"/>
                    <a:gd name="T40" fmla="*/ 970 w 978"/>
                    <a:gd name="T41" fmla="*/ 649 h 1303"/>
                    <a:gd name="T42" fmla="*/ 978 w 978"/>
                    <a:gd name="T43" fmla="*/ 679 h 1303"/>
                    <a:gd name="T44" fmla="*/ 975 w 978"/>
                    <a:gd name="T45" fmla="*/ 726 h 1303"/>
                    <a:gd name="T46" fmla="*/ 960 w 978"/>
                    <a:gd name="T47" fmla="*/ 790 h 1303"/>
                    <a:gd name="T48" fmla="*/ 934 w 978"/>
                    <a:gd name="T49" fmla="*/ 866 h 1303"/>
                    <a:gd name="T50" fmla="*/ 911 w 978"/>
                    <a:gd name="T51" fmla="*/ 909 h 1303"/>
                    <a:gd name="T52" fmla="*/ 888 w 978"/>
                    <a:gd name="T53" fmla="*/ 929 h 1303"/>
                    <a:gd name="T54" fmla="*/ 871 w 978"/>
                    <a:gd name="T55" fmla="*/ 967 h 1303"/>
                    <a:gd name="T56" fmla="*/ 844 w 978"/>
                    <a:gd name="T57" fmla="*/ 1043 h 1303"/>
                    <a:gd name="T58" fmla="*/ 802 w 978"/>
                    <a:gd name="T59" fmla="*/ 1117 h 1303"/>
                    <a:gd name="T60" fmla="*/ 746 w 978"/>
                    <a:gd name="T61" fmla="*/ 1185 h 1303"/>
                    <a:gd name="T62" fmla="*/ 676 w 978"/>
                    <a:gd name="T63" fmla="*/ 1243 h 1303"/>
                    <a:gd name="T64" fmla="*/ 593 w 978"/>
                    <a:gd name="T65" fmla="*/ 1284 h 1303"/>
                    <a:gd name="T66" fmla="*/ 510 w 978"/>
                    <a:gd name="T67" fmla="*/ 1303 h 1303"/>
                    <a:gd name="T68" fmla="*/ 424 w 978"/>
                    <a:gd name="T69" fmla="*/ 1296 h 1303"/>
                    <a:gd name="T70" fmla="*/ 340 w 978"/>
                    <a:gd name="T71" fmla="*/ 1267 h 1303"/>
                    <a:gd name="T72" fmla="*/ 264 w 978"/>
                    <a:gd name="T73" fmla="*/ 1216 h 1303"/>
                    <a:gd name="T74" fmla="*/ 201 w 978"/>
                    <a:gd name="T75" fmla="*/ 1153 h 1303"/>
                    <a:gd name="T76" fmla="*/ 152 w 978"/>
                    <a:gd name="T77" fmla="*/ 1081 h 1303"/>
                    <a:gd name="T78" fmla="*/ 118 w 978"/>
                    <a:gd name="T79" fmla="*/ 1006 h 1303"/>
                    <a:gd name="T80" fmla="*/ 99 w 978"/>
                    <a:gd name="T81" fmla="*/ 931 h 1303"/>
                    <a:gd name="T82" fmla="*/ 82 w 978"/>
                    <a:gd name="T83" fmla="*/ 924 h 1303"/>
                    <a:gd name="T84" fmla="*/ 62 w 978"/>
                    <a:gd name="T85" fmla="*/ 902 h 1303"/>
                    <a:gd name="T86" fmla="*/ 40 w 978"/>
                    <a:gd name="T87" fmla="*/ 857 h 1303"/>
                    <a:gd name="T88" fmla="*/ 17 w 978"/>
                    <a:gd name="T89" fmla="*/ 789 h 1303"/>
                    <a:gd name="T90" fmla="*/ 3 w 978"/>
                    <a:gd name="T91" fmla="*/ 725 h 1303"/>
                    <a:gd name="T92" fmla="*/ 0 w 978"/>
                    <a:gd name="T93" fmla="*/ 677 h 1303"/>
                    <a:gd name="T94" fmla="*/ 7 w 978"/>
                    <a:gd name="T95" fmla="*/ 648 h 1303"/>
                    <a:gd name="T96" fmla="*/ 21 w 978"/>
                    <a:gd name="T97" fmla="*/ 629 h 1303"/>
                    <a:gd name="T98" fmla="*/ 38 w 978"/>
                    <a:gd name="T99" fmla="*/ 622 h 1303"/>
                    <a:gd name="T100" fmla="*/ 58 w 978"/>
                    <a:gd name="T101" fmla="*/ 621 h 1303"/>
                    <a:gd name="T102" fmla="*/ 41 w 978"/>
                    <a:gd name="T103" fmla="*/ 559 h 1303"/>
                    <a:gd name="T104" fmla="*/ 30 w 978"/>
                    <a:gd name="T105" fmla="*/ 457 h 1303"/>
                    <a:gd name="T106" fmla="*/ 41 w 978"/>
                    <a:gd name="T107" fmla="*/ 362 h 1303"/>
                    <a:gd name="T108" fmla="*/ 68 w 978"/>
                    <a:gd name="T109" fmla="*/ 284 h 1303"/>
                    <a:gd name="T110" fmla="*/ 108 w 978"/>
                    <a:gd name="T111" fmla="*/ 217 h 1303"/>
                    <a:gd name="T112" fmla="*/ 156 w 978"/>
                    <a:gd name="T113" fmla="*/ 160 h 1303"/>
                    <a:gd name="T114" fmla="*/ 225 w 978"/>
                    <a:gd name="T115" fmla="*/ 99 h 1303"/>
                    <a:gd name="T116" fmla="*/ 295 w 978"/>
                    <a:gd name="T117" fmla="*/ 52 h 1303"/>
                    <a:gd name="T118" fmla="*/ 365 w 978"/>
                    <a:gd name="T119" fmla="*/ 20 h 1303"/>
                    <a:gd name="T120" fmla="*/ 427 w 978"/>
                    <a:gd name="T121" fmla="*/ 5 h 1303"/>
                    <a:gd name="T122" fmla="*/ 509 w 978"/>
                    <a:gd name="T123" fmla="*/ 0 h 13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978" h="1303">
                      <a:moveTo>
                        <a:pt x="509" y="0"/>
                      </a:moveTo>
                      <a:lnTo>
                        <a:pt x="554" y="4"/>
                      </a:lnTo>
                      <a:lnTo>
                        <a:pt x="595" y="11"/>
                      </a:lnTo>
                      <a:lnTo>
                        <a:pt x="632" y="23"/>
                      </a:lnTo>
                      <a:lnTo>
                        <a:pt x="666" y="36"/>
                      </a:lnTo>
                      <a:lnTo>
                        <a:pt x="695" y="52"/>
                      </a:lnTo>
                      <a:lnTo>
                        <a:pt x="724" y="70"/>
                      </a:lnTo>
                      <a:lnTo>
                        <a:pt x="749" y="88"/>
                      </a:lnTo>
                      <a:lnTo>
                        <a:pt x="768" y="106"/>
                      </a:lnTo>
                      <a:lnTo>
                        <a:pt x="784" y="123"/>
                      </a:lnTo>
                      <a:lnTo>
                        <a:pt x="796" y="136"/>
                      </a:lnTo>
                      <a:lnTo>
                        <a:pt x="804" y="149"/>
                      </a:lnTo>
                      <a:lnTo>
                        <a:pt x="809" y="156"/>
                      </a:lnTo>
                      <a:lnTo>
                        <a:pt x="810" y="159"/>
                      </a:lnTo>
                      <a:lnTo>
                        <a:pt x="812" y="159"/>
                      </a:lnTo>
                      <a:lnTo>
                        <a:pt x="815" y="160"/>
                      </a:lnTo>
                      <a:lnTo>
                        <a:pt x="822" y="161"/>
                      </a:lnTo>
                      <a:lnTo>
                        <a:pt x="830" y="164"/>
                      </a:lnTo>
                      <a:lnTo>
                        <a:pt x="839" y="167"/>
                      </a:lnTo>
                      <a:lnTo>
                        <a:pt x="850" y="172"/>
                      </a:lnTo>
                      <a:lnTo>
                        <a:pt x="861" y="180"/>
                      </a:lnTo>
                      <a:lnTo>
                        <a:pt x="874" y="188"/>
                      </a:lnTo>
                      <a:lnTo>
                        <a:pt x="886" y="200"/>
                      </a:lnTo>
                      <a:lnTo>
                        <a:pt x="897" y="214"/>
                      </a:lnTo>
                      <a:lnTo>
                        <a:pt x="909" y="232"/>
                      </a:lnTo>
                      <a:lnTo>
                        <a:pt x="919" y="252"/>
                      </a:lnTo>
                      <a:lnTo>
                        <a:pt x="929" y="275"/>
                      </a:lnTo>
                      <a:lnTo>
                        <a:pt x="938" y="302"/>
                      </a:lnTo>
                      <a:lnTo>
                        <a:pt x="944" y="333"/>
                      </a:lnTo>
                      <a:lnTo>
                        <a:pt x="948" y="369"/>
                      </a:lnTo>
                      <a:lnTo>
                        <a:pt x="949" y="410"/>
                      </a:lnTo>
                      <a:lnTo>
                        <a:pt x="948" y="455"/>
                      </a:lnTo>
                      <a:lnTo>
                        <a:pt x="944" y="504"/>
                      </a:lnTo>
                      <a:lnTo>
                        <a:pt x="937" y="560"/>
                      </a:lnTo>
                      <a:lnTo>
                        <a:pt x="929" y="591"/>
                      </a:lnTo>
                      <a:lnTo>
                        <a:pt x="919" y="622"/>
                      </a:lnTo>
                      <a:lnTo>
                        <a:pt x="929" y="622"/>
                      </a:lnTo>
                      <a:lnTo>
                        <a:pt x="939" y="623"/>
                      </a:lnTo>
                      <a:lnTo>
                        <a:pt x="948" y="625"/>
                      </a:lnTo>
                      <a:lnTo>
                        <a:pt x="956" y="630"/>
                      </a:lnTo>
                      <a:lnTo>
                        <a:pt x="964" y="638"/>
                      </a:lnTo>
                      <a:lnTo>
                        <a:pt x="970" y="649"/>
                      </a:lnTo>
                      <a:lnTo>
                        <a:pt x="975" y="663"/>
                      </a:lnTo>
                      <a:lnTo>
                        <a:pt x="978" y="679"/>
                      </a:lnTo>
                      <a:lnTo>
                        <a:pt x="978" y="700"/>
                      </a:lnTo>
                      <a:lnTo>
                        <a:pt x="975" y="726"/>
                      </a:lnTo>
                      <a:lnTo>
                        <a:pt x="969" y="755"/>
                      </a:lnTo>
                      <a:lnTo>
                        <a:pt x="960" y="790"/>
                      </a:lnTo>
                      <a:lnTo>
                        <a:pt x="948" y="832"/>
                      </a:lnTo>
                      <a:lnTo>
                        <a:pt x="934" y="866"/>
                      </a:lnTo>
                      <a:lnTo>
                        <a:pt x="922" y="890"/>
                      </a:lnTo>
                      <a:lnTo>
                        <a:pt x="911" y="909"/>
                      </a:lnTo>
                      <a:lnTo>
                        <a:pt x="900" y="921"/>
                      </a:lnTo>
                      <a:lnTo>
                        <a:pt x="888" y="929"/>
                      </a:lnTo>
                      <a:lnTo>
                        <a:pt x="879" y="931"/>
                      </a:lnTo>
                      <a:lnTo>
                        <a:pt x="871" y="967"/>
                      </a:lnTo>
                      <a:lnTo>
                        <a:pt x="860" y="1004"/>
                      </a:lnTo>
                      <a:lnTo>
                        <a:pt x="844" y="1043"/>
                      </a:lnTo>
                      <a:lnTo>
                        <a:pt x="825" y="1080"/>
                      </a:lnTo>
                      <a:lnTo>
                        <a:pt x="802" y="1117"/>
                      </a:lnTo>
                      <a:lnTo>
                        <a:pt x="776" y="1152"/>
                      </a:lnTo>
                      <a:lnTo>
                        <a:pt x="746" y="1185"/>
                      </a:lnTo>
                      <a:lnTo>
                        <a:pt x="713" y="1216"/>
                      </a:lnTo>
                      <a:lnTo>
                        <a:pt x="676" y="1243"/>
                      </a:lnTo>
                      <a:lnTo>
                        <a:pt x="636" y="1266"/>
                      </a:lnTo>
                      <a:lnTo>
                        <a:pt x="593" y="1284"/>
                      </a:lnTo>
                      <a:lnTo>
                        <a:pt x="552" y="1296"/>
                      </a:lnTo>
                      <a:lnTo>
                        <a:pt x="510" y="1303"/>
                      </a:lnTo>
                      <a:lnTo>
                        <a:pt x="468" y="1303"/>
                      </a:lnTo>
                      <a:lnTo>
                        <a:pt x="424" y="1296"/>
                      </a:lnTo>
                      <a:lnTo>
                        <a:pt x="384" y="1285"/>
                      </a:lnTo>
                      <a:lnTo>
                        <a:pt x="340" y="1267"/>
                      </a:lnTo>
                      <a:lnTo>
                        <a:pt x="301" y="1243"/>
                      </a:lnTo>
                      <a:lnTo>
                        <a:pt x="264" y="1216"/>
                      </a:lnTo>
                      <a:lnTo>
                        <a:pt x="230" y="1186"/>
                      </a:lnTo>
                      <a:lnTo>
                        <a:pt x="201" y="1153"/>
                      </a:lnTo>
                      <a:lnTo>
                        <a:pt x="175" y="1117"/>
                      </a:lnTo>
                      <a:lnTo>
                        <a:pt x="152" y="1081"/>
                      </a:lnTo>
                      <a:lnTo>
                        <a:pt x="132" y="1043"/>
                      </a:lnTo>
                      <a:lnTo>
                        <a:pt x="118" y="1006"/>
                      </a:lnTo>
                      <a:lnTo>
                        <a:pt x="106" y="968"/>
                      </a:lnTo>
                      <a:lnTo>
                        <a:pt x="99" y="931"/>
                      </a:lnTo>
                      <a:lnTo>
                        <a:pt x="90" y="930"/>
                      </a:lnTo>
                      <a:lnTo>
                        <a:pt x="82" y="924"/>
                      </a:lnTo>
                      <a:lnTo>
                        <a:pt x="72" y="915"/>
                      </a:lnTo>
                      <a:lnTo>
                        <a:pt x="62" y="902"/>
                      </a:lnTo>
                      <a:lnTo>
                        <a:pt x="51" y="882"/>
                      </a:lnTo>
                      <a:lnTo>
                        <a:pt x="40" y="857"/>
                      </a:lnTo>
                      <a:lnTo>
                        <a:pt x="29" y="827"/>
                      </a:lnTo>
                      <a:lnTo>
                        <a:pt x="17" y="789"/>
                      </a:lnTo>
                      <a:lnTo>
                        <a:pt x="9" y="754"/>
                      </a:lnTo>
                      <a:lnTo>
                        <a:pt x="3" y="725"/>
                      </a:lnTo>
                      <a:lnTo>
                        <a:pt x="0" y="699"/>
                      </a:lnTo>
                      <a:lnTo>
                        <a:pt x="0" y="677"/>
                      </a:lnTo>
                      <a:lnTo>
                        <a:pt x="3" y="661"/>
                      </a:lnTo>
                      <a:lnTo>
                        <a:pt x="7" y="648"/>
                      </a:lnTo>
                      <a:lnTo>
                        <a:pt x="14" y="637"/>
                      </a:lnTo>
                      <a:lnTo>
                        <a:pt x="21" y="629"/>
                      </a:lnTo>
                      <a:lnTo>
                        <a:pt x="30" y="624"/>
                      </a:lnTo>
                      <a:lnTo>
                        <a:pt x="38" y="622"/>
                      </a:lnTo>
                      <a:lnTo>
                        <a:pt x="48" y="621"/>
                      </a:lnTo>
                      <a:lnTo>
                        <a:pt x="58" y="621"/>
                      </a:lnTo>
                      <a:lnTo>
                        <a:pt x="48" y="590"/>
                      </a:lnTo>
                      <a:lnTo>
                        <a:pt x="41" y="559"/>
                      </a:lnTo>
                      <a:lnTo>
                        <a:pt x="33" y="508"/>
                      </a:lnTo>
                      <a:lnTo>
                        <a:pt x="30" y="457"/>
                      </a:lnTo>
                      <a:lnTo>
                        <a:pt x="32" y="409"/>
                      </a:lnTo>
                      <a:lnTo>
                        <a:pt x="41" y="362"/>
                      </a:lnTo>
                      <a:lnTo>
                        <a:pt x="52" y="322"/>
                      </a:lnTo>
                      <a:lnTo>
                        <a:pt x="68" y="284"/>
                      </a:lnTo>
                      <a:lnTo>
                        <a:pt x="87" y="249"/>
                      </a:lnTo>
                      <a:lnTo>
                        <a:pt x="108" y="217"/>
                      </a:lnTo>
                      <a:lnTo>
                        <a:pt x="131" y="187"/>
                      </a:lnTo>
                      <a:lnTo>
                        <a:pt x="156" y="160"/>
                      </a:lnTo>
                      <a:lnTo>
                        <a:pt x="189" y="128"/>
                      </a:lnTo>
                      <a:lnTo>
                        <a:pt x="225" y="99"/>
                      </a:lnTo>
                      <a:lnTo>
                        <a:pt x="262" y="73"/>
                      </a:lnTo>
                      <a:lnTo>
                        <a:pt x="295" y="52"/>
                      </a:lnTo>
                      <a:lnTo>
                        <a:pt x="329" y="34"/>
                      </a:lnTo>
                      <a:lnTo>
                        <a:pt x="365" y="20"/>
                      </a:lnTo>
                      <a:lnTo>
                        <a:pt x="396" y="11"/>
                      </a:lnTo>
                      <a:lnTo>
                        <a:pt x="427" y="5"/>
                      </a:lnTo>
                      <a:lnTo>
                        <a:pt x="459" y="2"/>
                      </a:lnTo>
                      <a:lnTo>
                        <a:pt x="509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59" name="Freeform 19">
                  <a:extLst>
                    <a:ext uri="{FF2B5EF4-FFF2-40B4-BE49-F238E27FC236}">
                      <a16:creationId xmlns:a16="http://schemas.microsoft.com/office/drawing/2014/main" id="{8DA3094E-BDCC-4768-8F60-49E0D9701D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51" y="2357"/>
                  <a:ext cx="534" cy="288"/>
                </a:xfrm>
                <a:custGeom>
                  <a:avLst/>
                  <a:gdLst>
                    <a:gd name="T0" fmla="*/ 620 w 1602"/>
                    <a:gd name="T1" fmla="*/ 505 h 863"/>
                    <a:gd name="T2" fmla="*/ 713 w 1602"/>
                    <a:gd name="T3" fmla="*/ 370 h 863"/>
                    <a:gd name="T4" fmla="*/ 658 w 1602"/>
                    <a:gd name="T5" fmla="*/ 277 h 863"/>
                    <a:gd name="T6" fmla="*/ 643 w 1602"/>
                    <a:gd name="T7" fmla="*/ 211 h 863"/>
                    <a:gd name="T8" fmla="*/ 657 w 1602"/>
                    <a:gd name="T9" fmla="*/ 169 h 863"/>
                    <a:gd name="T10" fmla="*/ 688 w 1602"/>
                    <a:gd name="T11" fmla="*/ 145 h 863"/>
                    <a:gd name="T12" fmla="*/ 723 w 1602"/>
                    <a:gd name="T13" fmla="*/ 133 h 863"/>
                    <a:gd name="T14" fmla="*/ 750 w 1602"/>
                    <a:gd name="T15" fmla="*/ 130 h 863"/>
                    <a:gd name="T16" fmla="*/ 762 w 1602"/>
                    <a:gd name="T17" fmla="*/ 130 h 863"/>
                    <a:gd name="T18" fmla="*/ 786 w 1602"/>
                    <a:gd name="T19" fmla="*/ 132 h 863"/>
                    <a:gd name="T20" fmla="*/ 819 w 1602"/>
                    <a:gd name="T21" fmla="*/ 140 h 863"/>
                    <a:gd name="T22" fmla="*/ 853 w 1602"/>
                    <a:gd name="T23" fmla="*/ 159 h 863"/>
                    <a:gd name="T24" fmla="*/ 872 w 1602"/>
                    <a:gd name="T25" fmla="*/ 195 h 863"/>
                    <a:gd name="T26" fmla="*/ 869 w 1602"/>
                    <a:gd name="T27" fmla="*/ 252 h 863"/>
                    <a:gd name="T28" fmla="*/ 829 w 1602"/>
                    <a:gd name="T29" fmla="*/ 335 h 863"/>
                    <a:gd name="T30" fmla="*/ 898 w 1602"/>
                    <a:gd name="T31" fmla="*/ 504 h 863"/>
                    <a:gd name="T32" fmla="*/ 1058 w 1602"/>
                    <a:gd name="T33" fmla="*/ 0 h 863"/>
                    <a:gd name="T34" fmla="*/ 1080 w 1602"/>
                    <a:gd name="T35" fmla="*/ 15 h 863"/>
                    <a:gd name="T36" fmla="*/ 1142 w 1602"/>
                    <a:gd name="T37" fmla="*/ 52 h 863"/>
                    <a:gd name="T38" fmla="*/ 1235 w 1602"/>
                    <a:gd name="T39" fmla="*/ 100 h 863"/>
                    <a:gd name="T40" fmla="*/ 1352 w 1602"/>
                    <a:gd name="T41" fmla="*/ 148 h 863"/>
                    <a:gd name="T42" fmla="*/ 1472 w 1602"/>
                    <a:gd name="T43" fmla="*/ 185 h 863"/>
                    <a:gd name="T44" fmla="*/ 1542 w 1602"/>
                    <a:gd name="T45" fmla="*/ 239 h 863"/>
                    <a:gd name="T46" fmla="*/ 1581 w 1602"/>
                    <a:gd name="T47" fmla="*/ 312 h 863"/>
                    <a:gd name="T48" fmla="*/ 1599 w 1602"/>
                    <a:gd name="T49" fmla="*/ 392 h 863"/>
                    <a:gd name="T50" fmla="*/ 1602 w 1602"/>
                    <a:gd name="T51" fmla="*/ 466 h 863"/>
                    <a:gd name="T52" fmla="*/ 1600 w 1602"/>
                    <a:gd name="T53" fmla="*/ 504 h 863"/>
                    <a:gd name="T54" fmla="*/ 1595 w 1602"/>
                    <a:gd name="T55" fmla="*/ 568 h 863"/>
                    <a:gd name="T56" fmla="*/ 1586 w 1602"/>
                    <a:gd name="T57" fmla="*/ 642 h 863"/>
                    <a:gd name="T58" fmla="*/ 1571 w 1602"/>
                    <a:gd name="T59" fmla="*/ 669 h 863"/>
                    <a:gd name="T60" fmla="*/ 1514 w 1602"/>
                    <a:gd name="T61" fmla="*/ 700 h 863"/>
                    <a:gd name="T62" fmla="*/ 1409 w 1602"/>
                    <a:gd name="T63" fmla="*/ 746 h 863"/>
                    <a:gd name="T64" fmla="*/ 1261 w 1602"/>
                    <a:gd name="T65" fmla="*/ 796 h 863"/>
                    <a:gd name="T66" fmla="*/ 1071 w 1602"/>
                    <a:gd name="T67" fmla="*/ 838 h 863"/>
                    <a:gd name="T68" fmla="*/ 844 w 1602"/>
                    <a:gd name="T69" fmla="*/ 861 h 863"/>
                    <a:gd name="T70" fmla="*/ 600 w 1602"/>
                    <a:gd name="T71" fmla="*/ 856 h 863"/>
                    <a:gd name="T72" fmla="*/ 603 w 1602"/>
                    <a:gd name="T73" fmla="*/ 825 h 863"/>
                    <a:gd name="T74" fmla="*/ 594 w 1602"/>
                    <a:gd name="T75" fmla="*/ 656 h 863"/>
                    <a:gd name="T76" fmla="*/ 546 w 1602"/>
                    <a:gd name="T77" fmla="*/ 520 h 863"/>
                    <a:gd name="T78" fmla="*/ 460 w 1602"/>
                    <a:gd name="T79" fmla="*/ 419 h 863"/>
                    <a:gd name="T80" fmla="*/ 340 w 1602"/>
                    <a:gd name="T81" fmla="*/ 362 h 863"/>
                    <a:gd name="T82" fmla="*/ 184 w 1602"/>
                    <a:gd name="T83" fmla="*/ 309 h 863"/>
                    <a:gd name="T84" fmla="*/ 59 w 1602"/>
                    <a:gd name="T85" fmla="*/ 249 h 863"/>
                    <a:gd name="T86" fmla="*/ 22 w 1602"/>
                    <a:gd name="T87" fmla="*/ 198 h 863"/>
                    <a:gd name="T88" fmla="*/ 123 w 1602"/>
                    <a:gd name="T89" fmla="*/ 162 h 863"/>
                    <a:gd name="T90" fmla="*/ 246 w 1602"/>
                    <a:gd name="T91" fmla="*/ 116 h 863"/>
                    <a:gd name="T92" fmla="*/ 349 w 1602"/>
                    <a:gd name="T93" fmla="*/ 68 h 863"/>
                    <a:gd name="T94" fmla="*/ 422 w 1602"/>
                    <a:gd name="T95" fmla="*/ 26 h 863"/>
                    <a:gd name="T96" fmla="*/ 458 w 1602"/>
                    <a:gd name="T97" fmla="*/ 2 h 8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602" h="863">
                      <a:moveTo>
                        <a:pt x="460" y="0"/>
                      </a:moveTo>
                      <a:lnTo>
                        <a:pt x="595" y="424"/>
                      </a:lnTo>
                      <a:lnTo>
                        <a:pt x="620" y="505"/>
                      </a:lnTo>
                      <a:lnTo>
                        <a:pt x="620" y="504"/>
                      </a:lnTo>
                      <a:lnTo>
                        <a:pt x="642" y="572"/>
                      </a:lnTo>
                      <a:lnTo>
                        <a:pt x="713" y="370"/>
                      </a:lnTo>
                      <a:lnTo>
                        <a:pt x="689" y="335"/>
                      </a:lnTo>
                      <a:lnTo>
                        <a:pt x="671" y="304"/>
                      </a:lnTo>
                      <a:lnTo>
                        <a:pt x="658" y="277"/>
                      </a:lnTo>
                      <a:lnTo>
                        <a:pt x="650" y="252"/>
                      </a:lnTo>
                      <a:lnTo>
                        <a:pt x="645" y="230"/>
                      </a:lnTo>
                      <a:lnTo>
                        <a:pt x="643" y="211"/>
                      </a:lnTo>
                      <a:lnTo>
                        <a:pt x="646" y="195"/>
                      </a:lnTo>
                      <a:lnTo>
                        <a:pt x="650" y="180"/>
                      </a:lnTo>
                      <a:lnTo>
                        <a:pt x="657" y="169"/>
                      </a:lnTo>
                      <a:lnTo>
                        <a:pt x="666" y="159"/>
                      </a:lnTo>
                      <a:lnTo>
                        <a:pt x="677" y="151"/>
                      </a:lnTo>
                      <a:lnTo>
                        <a:pt x="688" y="145"/>
                      </a:lnTo>
                      <a:lnTo>
                        <a:pt x="699" y="140"/>
                      </a:lnTo>
                      <a:lnTo>
                        <a:pt x="711" y="136"/>
                      </a:lnTo>
                      <a:lnTo>
                        <a:pt x="723" y="133"/>
                      </a:lnTo>
                      <a:lnTo>
                        <a:pt x="732" y="132"/>
                      </a:lnTo>
                      <a:lnTo>
                        <a:pt x="742" y="131"/>
                      </a:lnTo>
                      <a:lnTo>
                        <a:pt x="750" y="130"/>
                      </a:lnTo>
                      <a:lnTo>
                        <a:pt x="756" y="130"/>
                      </a:lnTo>
                      <a:lnTo>
                        <a:pt x="758" y="130"/>
                      </a:lnTo>
                      <a:lnTo>
                        <a:pt x="762" y="130"/>
                      </a:lnTo>
                      <a:lnTo>
                        <a:pt x="768" y="130"/>
                      </a:lnTo>
                      <a:lnTo>
                        <a:pt x="776" y="131"/>
                      </a:lnTo>
                      <a:lnTo>
                        <a:pt x="786" y="132"/>
                      </a:lnTo>
                      <a:lnTo>
                        <a:pt x="796" y="133"/>
                      </a:lnTo>
                      <a:lnTo>
                        <a:pt x="807" y="136"/>
                      </a:lnTo>
                      <a:lnTo>
                        <a:pt x="819" y="140"/>
                      </a:lnTo>
                      <a:lnTo>
                        <a:pt x="830" y="145"/>
                      </a:lnTo>
                      <a:lnTo>
                        <a:pt x="841" y="151"/>
                      </a:lnTo>
                      <a:lnTo>
                        <a:pt x="853" y="159"/>
                      </a:lnTo>
                      <a:lnTo>
                        <a:pt x="861" y="169"/>
                      </a:lnTo>
                      <a:lnTo>
                        <a:pt x="867" y="180"/>
                      </a:lnTo>
                      <a:lnTo>
                        <a:pt x="872" y="195"/>
                      </a:lnTo>
                      <a:lnTo>
                        <a:pt x="875" y="211"/>
                      </a:lnTo>
                      <a:lnTo>
                        <a:pt x="874" y="230"/>
                      </a:lnTo>
                      <a:lnTo>
                        <a:pt x="869" y="252"/>
                      </a:lnTo>
                      <a:lnTo>
                        <a:pt x="860" y="277"/>
                      </a:lnTo>
                      <a:lnTo>
                        <a:pt x="848" y="304"/>
                      </a:lnTo>
                      <a:lnTo>
                        <a:pt x="829" y="335"/>
                      </a:lnTo>
                      <a:lnTo>
                        <a:pt x="805" y="370"/>
                      </a:lnTo>
                      <a:lnTo>
                        <a:pt x="876" y="572"/>
                      </a:lnTo>
                      <a:lnTo>
                        <a:pt x="898" y="504"/>
                      </a:lnTo>
                      <a:lnTo>
                        <a:pt x="898" y="505"/>
                      </a:lnTo>
                      <a:lnTo>
                        <a:pt x="923" y="424"/>
                      </a:lnTo>
                      <a:lnTo>
                        <a:pt x="1058" y="0"/>
                      </a:lnTo>
                      <a:lnTo>
                        <a:pt x="1060" y="2"/>
                      </a:lnTo>
                      <a:lnTo>
                        <a:pt x="1068" y="7"/>
                      </a:lnTo>
                      <a:lnTo>
                        <a:pt x="1080" y="15"/>
                      </a:lnTo>
                      <a:lnTo>
                        <a:pt x="1096" y="26"/>
                      </a:lnTo>
                      <a:lnTo>
                        <a:pt x="1117" y="38"/>
                      </a:lnTo>
                      <a:lnTo>
                        <a:pt x="1142" y="52"/>
                      </a:lnTo>
                      <a:lnTo>
                        <a:pt x="1169" y="68"/>
                      </a:lnTo>
                      <a:lnTo>
                        <a:pt x="1201" y="84"/>
                      </a:lnTo>
                      <a:lnTo>
                        <a:pt x="1235" y="100"/>
                      </a:lnTo>
                      <a:lnTo>
                        <a:pt x="1272" y="116"/>
                      </a:lnTo>
                      <a:lnTo>
                        <a:pt x="1312" y="133"/>
                      </a:lnTo>
                      <a:lnTo>
                        <a:pt x="1352" y="148"/>
                      </a:lnTo>
                      <a:lnTo>
                        <a:pt x="1396" y="162"/>
                      </a:lnTo>
                      <a:lnTo>
                        <a:pt x="1440" y="175"/>
                      </a:lnTo>
                      <a:lnTo>
                        <a:pt x="1472" y="185"/>
                      </a:lnTo>
                      <a:lnTo>
                        <a:pt x="1500" y="200"/>
                      </a:lnTo>
                      <a:lnTo>
                        <a:pt x="1523" y="218"/>
                      </a:lnTo>
                      <a:lnTo>
                        <a:pt x="1542" y="239"/>
                      </a:lnTo>
                      <a:lnTo>
                        <a:pt x="1558" y="262"/>
                      </a:lnTo>
                      <a:lnTo>
                        <a:pt x="1571" y="286"/>
                      </a:lnTo>
                      <a:lnTo>
                        <a:pt x="1581" y="312"/>
                      </a:lnTo>
                      <a:lnTo>
                        <a:pt x="1590" y="339"/>
                      </a:lnTo>
                      <a:lnTo>
                        <a:pt x="1595" y="366"/>
                      </a:lnTo>
                      <a:lnTo>
                        <a:pt x="1599" y="392"/>
                      </a:lnTo>
                      <a:lnTo>
                        <a:pt x="1601" y="418"/>
                      </a:lnTo>
                      <a:lnTo>
                        <a:pt x="1602" y="443"/>
                      </a:lnTo>
                      <a:lnTo>
                        <a:pt x="1602" y="466"/>
                      </a:lnTo>
                      <a:lnTo>
                        <a:pt x="1601" y="487"/>
                      </a:lnTo>
                      <a:lnTo>
                        <a:pt x="1601" y="491"/>
                      </a:lnTo>
                      <a:lnTo>
                        <a:pt x="1600" y="504"/>
                      </a:lnTo>
                      <a:lnTo>
                        <a:pt x="1599" y="521"/>
                      </a:lnTo>
                      <a:lnTo>
                        <a:pt x="1597" y="543"/>
                      </a:lnTo>
                      <a:lnTo>
                        <a:pt x="1595" y="568"/>
                      </a:lnTo>
                      <a:lnTo>
                        <a:pt x="1592" y="594"/>
                      </a:lnTo>
                      <a:lnTo>
                        <a:pt x="1589" y="619"/>
                      </a:lnTo>
                      <a:lnTo>
                        <a:pt x="1586" y="642"/>
                      </a:lnTo>
                      <a:lnTo>
                        <a:pt x="1584" y="663"/>
                      </a:lnTo>
                      <a:lnTo>
                        <a:pt x="1580" y="664"/>
                      </a:lnTo>
                      <a:lnTo>
                        <a:pt x="1571" y="669"/>
                      </a:lnTo>
                      <a:lnTo>
                        <a:pt x="1558" y="678"/>
                      </a:lnTo>
                      <a:lnTo>
                        <a:pt x="1539" y="688"/>
                      </a:lnTo>
                      <a:lnTo>
                        <a:pt x="1514" y="700"/>
                      </a:lnTo>
                      <a:lnTo>
                        <a:pt x="1485" y="715"/>
                      </a:lnTo>
                      <a:lnTo>
                        <a:pt x="1449" y="730"/>
                      </a:lnTo>
                      <a:lnTo>
                        <a:pt x="1409" y="746"/>
                      </a:lnTo>
                      <a:lnTo>
                        <a:pt x="1365" y="762"/>
                      </a:lnTo>
                      <a:lnTo>
                        <a:pt x="1315" y="780"/>
                      </a:lnTo>
                      <a:lnTo>
                        <a:pt x="1261" y="796"/>
                      </a:lnTo>
                      <a:lnTo>
                        <a:pt x="1203" y="811"/>
                      </a:lnTo>
                      <a:lnTo>
                        <a:pt x="1140" y="825"/>
                      </a:lnTo>
                      <a:lnTo>
                        <a:pt x="1071" y="838"/>
                      </a:lnTo>
                      <a:lnTo>
                        <a:pt x="1000" y="848"/>
                      </a:lnTo>
                      <a:lnTo>
                        <a:pt x="924" y="856"/>
                      </a:lnTo>
                      <a:lnTo>
                        <a:pt x="844" y="861"/>
                      </a:lnTo>
                      <a:lnTo>
                        <a:pt x="760" y="863"/>
                      </a:lnTo>
                      <a:lnTo>
                        <a:pt x="678" y="861"/>
                      </a:lnTo>
                      <a:lnTo>
                        <a:pt x="600" y="856"/>
                      </a:lnTo>
                      <a:lnTo>
                        <a:pt x="601" y="842"/>
                      </a:lnTo>
                      <a:lnTo>
                        <a:pt x="603" y="832"/>
                      </a:lnTo>
                      <a:lnTo>
                        <a:pt x="603" y="825"/>
                      </a:lnTo>
                      <a:lnTo>
                        <a:pt x="604" y="766"/>
                      </a:lnTo>
                      <a:lnTo>
                        <a:pt x="601" y="709"/>
                      </a:lnTo>
                      <a:lnTo>
                        <a:pt x="594" y="656"/>
                      </a:lnTo>
                      <a:lnTo>
                        <a:pt x="583" y="606"/>
                      </a:lnTo>
                      <a:lnTo>
                        <a:pt x="567" y="561"/>
                      </a:lnTo>
                      <a:lnTo>
                        <a:pt x="546" y="520"/>
                      </a:lnTo>
                      <a:lnTo>
                        <a:pt x="522" y="481"/>
                      </a:lnTo>
                      <a:lnTo>
                        <a:pt x="494" y="448"/>
                      </a:lnTo>
                      <a:lnTo>
                        <a:pt x="460" y="419"/>
                      </a:lnTo>
                      <a:lnTo>
                        <a:pt x="424" y="395"/>
                      </a:lnTo>
                      <a:lnTo>
                        <a:pt x="385" y="376"/>
                      </a:lnTo>
                      <a:lnTo>
                        <a:pt x="340" y="362"/>
                      </a:lnTo>
                      <a:lnTo>
                        <a:pt x="286" y="346"/>
                      </a:lnTo>
                      <a:lnTo>
                        <a:pt x="234" y="328"/>
                      </a:lnTo>
                      <a:lnTo>
                        <a:pt x="184" y="309"/>
                      </a:lnTo>
                      <a:lnTo>
                        <a:pt x="139" y="288"/>
                      </a:lnTo>
                      <a:lnTo>
                        <a:pt x="97" y="268"/>
                      </a:lnTo>
                      <a:lnTo>
                        <a:pt x="59" y="249"/>
                      </a:lnTo>
                      <a:lnTo>
                        <a:pt x="27" y="230"/>
                      </a:lnTo>
                      <a:lnTo>
                        <a:pt x="0" y="214"/>
                      </a:lnTo>
                      <a:lnTo>
                        <a:pt x="22" y="198"/>
                      </a:lnTo>
                      <a:lnTo>
                        <a:pt x="48" y="185"/>
                      </a:lnTo>
                      <a:lnTo>
                        <a:pt x="78" y="175"/>
                      </a:lnTo>
                      <a:lnTo>
                        <a:pt x="123" y="162"/>
                      </a:lnTo>
                      <a:lnTo>
                        <a:pt x="166" y="148"/>
                      </a:lnTo>
                      <a:lnTo>
                        <a:pt x="207" y="133"/>
                      </a:lnTo>
                      <a:lnTo>
                        <a:pt x="246" y="116"/>
                      </a:lnTo>
                      <a:lnTo>
                        <a:pt x="283" y="100"/>
                      </a:lnTo>
                      <a:lnTo>
                        <a:pt x="317" y="84"/>
                      </a:lnTo>
                      <a:lnTo>
                        <a:pt x="349" y="68"/>
                      </a:lnTo>
                      <a:lnTo>
                        <a:pt x="376" y="52"/>
                      </a:lnTo>
                      <a:lnTo>
                        <a:pt x="401" y="38"/>
                      </a:lnTo>
                      <a:lnTo>
                        <a:pt x="422" y="26"/>
                      </a:lnTo>
                      <a:lnTo>
                        <a:pt x="438" y="15"/>
                      </a:lnTo>
                      <a:lnTo>
                        <a:pt x="450" y="7"/>
                      </a:lnTo>
                      <a:lnTo>
                        <a:pt x="458" y="2"/>
                      </a:lnTo>
                      <a:lnTo>
                        <a:pt x="46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60" name="Freeform 21">
                  <a:extLst>
                    <a:ext uri="{FF2B5EF4-FFF2-40B4-BE49-F238E27FC236}">
                      <a16:creationId xmlns:a16="http://schemas.microsoft.com/office/drawing/2014/main" id="{15071475-23C0-46C9-BF94-A53BF18B42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25" y="2357"/>
                  <a:ext cx="534" cy="288"/>
                </a:xfrm>
                <a:custGeom>
                  <a:avLst/>
                  <a:gdLst>
                    <a:gd name="T0" fmla="*/ 703 w 1601"/>
                    <a:gd name="T1" fmla="*/ 505 h 864"/>
                    <a:gd name="T2" fmla="*/ 796 w 1601"/>
                    <a:gd name="T3" fmla="*/ 370 h 864"/>
                    <a:gd name="T4" fmla="*/ 741 w 1601"/>
                    <a:gd name="T5" fmla="*/ 277 h 864"/>
                    <a:gd name="T6" fmla="*/ 726 w 1601"/>
                    <a:gd name="T7" fmla="*/ 211 h 864"/>
                    <a:gd name="T8" fmla="*/ 740 w 1601"/>
                    <a:gd name="T9" fmla="*/ 169 h 864"/>
                    <a:gd name="T10" fmla="*/ 771 w 1601"/>
                    <a:gd name="T11" fmla="*/ 145 h 864"/>
                    <a:gd name="T12" fmla="*/ 805 w 1601"/>
                    <a:gd name="T13" fmla="*/ 133 h 864"/>
                    <a:gd name="T14" fmla="*/ 833 w 1601"/>
                    <a:gd name="T15" fmla="*/ 130 h 864"/>
                    <a:gd name="T16" fmla="*/ 845 w 1601"/>
                    <a:gd name="T17" fmla="*/ 130 h 864"/>
                    <a:gd name="T18" fmla="*/ 869 w 1601"/>
                    <a:gd name="T19" fmla="*/ 132 h 864"/>
                    <a:gd name="T20" fmla="*/ 902 w 1601"/>
                    <a:gd name="T21" fmla="*/ 140 h 864"/>
                    <a:gd name="T22" fmla="*/ 935 w 1601"/>
                    <a:gd name="T23" fmla="*/ 159 h 864"/>
                    <a:gd name="T24" fmla="*/ 955 w 1601"/>
                    <a:gd name="T25" fmla="*/ 195 h 864"/>
                    <a:gd name="T26" fmla="*/ 951 w 1601"/>
                    <a:gd name="T27" fmla="*/ 252 h 864"/>
                    <a:gd name="T28" fmla="*/ 912 w 1601"/>
                    <a:gd name="T29" fmla="*/ 335 h 864"/>
                    <a:gd name="T30" fmla="*/ 981 w 1601"/>
                    <a:gd name="T31" fmla="*/ 504 h 864"/>
                    <a:gd name="T32" fmla="*/ 1141 w 1601"/>
                    <a:gd name="T33" fmla="*/ 0 h 864"/>
                    <a:gd name="T34" fmla="*/ 1163 w 1601"/>
                    <a:gd name="T35" fmla="*/ 15 h 864"/>
                    <a:gd name="T36" fmla="*/ 1225 w 1601"/>
                    <a:gd name="T37" fmla="*/ 52 h 864"/>
                    <a:gd name="T38" fmla="*/ 1318 w 1601"/>
                    <a:gd name="T39" fmla="*/ 100 h 864"/>
                    <a:gd name="T40" fmla="*/ 1435 w 1601"/>
                    <a:gd name="T41" fmla="*/ 148 h 864"/>
                    <a:gd name="T42" fmla="*/ 1553 w 1601"/>
                    <a:gd name="T43" fmla="*/ 184 h 864"/>
                    <a:gd name="T44" fmla="*/ 1574 w 1601"/>
                    <a:gd name="T45" fmla="*/ 230 h 864"/>
                    <a:gd name="T46" fmla="*/ 1461 w 1601"/>
                    <a:gd name="T47" fmla="*/ 288 h 864"/>
                    <a:gd name="T48" fmla="*/ 1314 w 1601"/>
                    <a:gd name="T49" fmla="*/ 346 h 864"/>
                    <a:gd name="T50" fmla="*/ 1177 w 1601"/>
                    <a:gd name="T51" fmla="*/ 395 h 864"/>
                    <a:gd name="T52" fmla="*/ 1080 w 1601"/>
                    <a:gd name="T53" fmla="*/ 481 h 864"/>
                    <a:gd name="T54" fmla="*/ 1020 w 1601"/>
                    <a:gd name="T55" fmla="*/ 608 h 864"/>
                    <a:gd name="T56" fmla="*/ 998 w 1601"/>
                    <a:gd name="T57" fmla="*/ 766 h 864"/>
                    <a:gd name="T58" fmla="*/ 1001 w 1601"/>
                    <a:gd name="T59" fmla="*/ 843 h 864"/>
                    <a:gd name="T60" fmla="*/ 843 w 1601"/>
                    <a:gd name="T61" fmla="*/ 864 h 864"/>
                    <a:gd name="T62" fmla="*/ 603 w 1601"/>
                    <a:gd name="T63" fmla="*/ 849 h 864"/>
                    <a:gd name="T64" fmla="*/ 400 w 1601"/>
                    <a:gd name="T65" fmla="*/ 812 h 864"/>
                    <a:gd name="T66" fmla="*/ 238 w 1601"/>
                    <a:gd name="T67" fmla="*/ 764 h 864"/>
                    <a:gd name="T68" fmla="*/ 119 w 1601"/>
                    <a:gd name="T69" fmla="*/ 715 h 864"/>
                    <a:gd name="T70" fmla="*/ 45 w 1601"/>
                    <a:gd name="T71" fmla="*/ 678 h 864"/>
                    <a:gd name="T72" fmla="*/ 20 w 1601"/>
                    <a:gd name="T73" fmla="*/ 663 h 864"/>
                    <a:gd name="T74" fmla="*/ 11 w 1601"/>
                    <a:gd name="T75" fmla="*/ 594 h 864"/>
                    <a:gd name="T76" fmla="*/ 4 w 1601"/>
                    <a:gd name="T77" fmla="*/ 521 h 864"/>
                    <a:gd name="T78" fmla="*/ 1 w 1601"/>
                    <a:gd name="T79" fmla="*/ 487 h 864"/>
                    <a:gd name="T80" fmla="*/ 1 w 1601"/>
                    <a:gd name="T81" fmla="*/ 419 h 864"/>
                    <a:gd name="T82" fmla="*/ 12 w 1601"/>
                    <a:gd name="T83" fmla="*/ 339 h 864"/>
                    <a:gd name="T84" fmla="*/ 43 w 1601"/>
                    <a:gd name="T85" fmla="*/ 262 h 864"/>
                    <a:gd name="T86" fmla="*/ 101 w 1601"/>
                    <a:gd name="T87" fmla="*/ 200 h 864"/>
                    <a:gd name="T88" fmla="*/ 205 w 1601"/>
                    <a:gd name="T89" fmla="*/ 162 h 864"/>
                    <a:gd name="T90" fmla="*/ 329 w 1601"/>
                    <a:gd name="T91" fmla="*/ 116 h 864"/>
                    <a:gd name="T92" fmla="*/ 432 w 1601"/>
                    <a:gd name="T93" fmla="*/ 68 h 864"/>
                    <a:gd name="T94" fmla="*/ 505 w 1601"/>
                    <a:gd name="T95" fmla="*/ 26 h 864"/>
                    <a:gd name="T96" fmla="*/ 541 w 1601"/>
                    <a:gd name="T97" fmla="*/ 2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601" h="864">
                      <a:moveTo>
                        <a:pt x="543" y="0"/>
                      </a:moveTo>
                      <a:lnTo>
                        <a:pt x="678" y="424"/>
                      </a:lnTo>
                      <a:lnTo>
                        <a:pt x="703" y="505"/>
                      </a:lnTo>
                      <a:lnTo>
                        <a:pt x="703" y="504"/>
                      </a:lnTo>
                      <a:lnTo>
                        <a:pt x="725" y="572"/>
                      </a:lnTo>
                      <a:lnTo>
                        <a:pt x="796" y="370"/>
                      </a:lnTo>
                      <a:lnTo>
                        <a:pt x="772" y="335"/>
                      </a:lnTo>
                      <a:lnTo>
                        <a:pt x="753" y="304"/>
                      </a:lnTo>
                      <a:lnTo>
                        <a:pt x="741" y="277"/>
                      </a:lnTo>
                      <a:lnTo>
                        <a:pt x="732" y="252"/>
                      </a:lnTo>
                      <a:lnTo>
                        <a:pt x="728" y="230"/>
                      </a:lnTo>
                      <a:lnTo>
                        <a:pt x="726" y="211"/>
                      </a:lnTo>
                      <a:lnTo>
                        <a:pt x="729" y="195"/>
                      </a:lnTo>
                      <a:lnTo>
                        <a:pt x="734" y="180"/>
                      </a:lnTo>
                      <a:lnTo>
                        <a:pt x="740" y="169"/>
                      </a:lnTo>
                      <a:lnTo>
                        <a:pt x="749" y="159"/>
                      </a:lnTo>
                      <a:lnTo>
                        <a:pt x="760" y="151"/>
                      </a:lnTo>
                      <a:lnTo>
                        <a:pt x="771" y="145"/>
                      </a:lnTo>
                      <a:lnTo>
                        <a:pt x="782" y="140"/>
                      </a:lnTo>
                      <a:lnTo>
                        <a:pt x="794" y="136"/>
                      </a:lnTo>
                      <a:lnTo>
                        <a:pt x="805" y="133"/>
                      </a:lnTo>
                      <a:lnTo>
                        <a:pt x="817" y="132"/>
                      </a:lnTo>
                      <a:lnTo>
                        <a:pt x="825" y="131"/>
                      </a:lnTo>
                      <a:lnTo>
                        <a:pt x="833" y="130"/>
                      </a:lnTo>
                      <a:lnTo>
                        <a:pt x="839" y="130"/>
                      </a:lnTo>
                      <a:lnTo>
                        <a:pt x="843" y="130"/>
                      </a:lnTo>
                      <a:lnTo>
                        <a:pt x="845" y="130"/>
                      </a:lnTo>
                      <a:lnTo>
                        <a:pt x="851" y="130"/>
                      </a:lnTo>
                      <a:lnTo>
                        <a:pt x="859" y="131"/>
                      </a:lnTo>
                      <a:lnTo>
                        <a:pt x="869" y="132"/>
                      </a:lnTo>
                      <a:lnTo>
                        <a:pt x="878" y="133"/>
                      </a:lnTo>
                      <a:lnTo>
                        <a:pt x="890" y="136"/>
                      </a:lnTo>
                      <a:lnTo>
                        <a:pt x="902" y="140"/>
                      </a:lnTo>
                      <a:lnTo>
                        <a:pt x="913" y="145"/>
                      </a:lnTo>
                      <a:lnTo>
                        <a:pt x="924" y="151"/>
                      </a:lnTo>
                      <a:lnTo>
                        <a:pt x="935" y="159"/>
                      </a:lnTo>
                      <a:lnTo>
                        <a:pt x="944" y="169"/>
                      </a:lnTo>
                      <a:lnTo>
                        <a:pt x="951" y="180"/>
                      </a:lnTo>
                      <a:lnTo>
                        <a:pt x="955" y="195"/>
                      </a:lnTo>
                      <a:lnTo>
                        <a:pt x="958" y="211"/>
                      </a:lnTo>
                      <a:lnTo>
                        <a:pt x="956" y="230"/>
                      </a:lnTo>
                      <a:lnTo>
                        <a:pt x="951" y="252"/>
                      </a:lnTo>
                      <a:lnTo>
                        <a:pt x="943" y="277"/>
                      </a:lnTo>
                      <a:lnTo>
                        <a:pt x="930" y="304"/>
                      </a:lnTo>
                      <a:lnTo>
                        <a:pt x="912" y="335"/>
                      </a:lnTo>
                      <a:lnTo>
                        <a:pt x="888" y="370"/>
                      </a:lnTo>
                      <a:lnTo>
                        <a:pt x="960" y="572"/>
                      </a:lnTo>
                      <a:lnTo>
                        <a:pt x="981" y="504"/>
                      </a:lnTo>
                      <a:lnTo>
                        <a:pt x="981" y="505"/>
                      </a:lnTo>
                      <a:lnTo>
                        <a:pt x="1006" y="424"/>
                      </a:lnTo>
                      <a:lnTo>
                        <a:pt x="1141" y="0"/>
                      </a:lnTo>
                      <a:lnTo>
                        <a:pt x="1143" y="2"/>
                      </a:lnTo>
                      <a:lnTo>
                        <a:pt x="1151" y="7"/>
                      </a:lnTo>
                      <a:lnTo>
                        <a:pt x="1163" y="15"/>
                      </a:lnTo>
                      <a:lnTo>
                        <a:pt x="1179" y="26"/>
                      </a:lnTo>
                      <a:lnTo>
                        <a:pt x="1200" y="38"/>
                      </a:lnTo>
                      <a:lnTo>
                        <a:pt x="1225" y="52"/>
                      </a:lnTo>
                      <a:lnTo>
                        <a:pt x="1252" y="68"/>
                      </a:lnTo>
                      <a:lnTo>
                        <a:pt x="1284" y="84"/>
                      </a:lnTo>
                      <a:lnTo>
                        <a:pt x="1318" y="100"/>
                      </a:lnTo>
                      <a:lnTo>
                        <a:pt x="1355" y="116"/>
                      </a:lnTo>
                      <a:lnTo>
                        <a:pt x="1394" y="133"/>
                      </a:lnTo>
                      <a:lnTo>
                        <a:pt x="1435" y="148"/>
                      </a:lnTo>
                      <a:lnTo>
                        <a:pt x="1479" y="162"/>
                      </a:lnTo>
                      <a:lnTo>
                        <a:pt x="1523" y="175"/>
                      </a:lnTo>
                      <a:lnTo>
                        <a:pt x="1553" y="184"/>
                      </a:lnTo>
                      <a:lnTo>
                        <a:pt x="1579" y="198"/>
                      </a:lnTo>
                      <a:lnTo>
                        <a:pt x="1601" y="214"/>
                      </a:lnTo>
                      <a:lnTo>
                        <a:pt x="1574" y="230"/>
                      </a:lnTo>
                      <a:lnTo>
                        <a:pt x="1542" y="249"/>
                      </a:lnTo>
                      <a:lnTo>
                        <a:pt x="1503" y="268"/>
                      </a:lnTo>
                      <a:lnTo>
                        <a:pt x="1461" y="288"/>
                      </a:lnTo>
                      <a:lnTo>
                        <a:pt x="1415" y="309"/>
                      </a:lnTo>
                      <a:lnTo>
                        <a:pt x="1366" y="328"/>
                      </a:lnTo>
                      <a:lnTo>
                        <a:pt x="1314" y="346"/>
                      </a:lnTo>
                      <a:lnTo>
                        <a:pt x="1261" y="362"/>
                      </a:lnTo>
                      <a:lnTo>
                        <a:pt x="1217" y="376"/>
                      </a:lnTo>
                      <a:lnTo>
                        <a:pt x="1177" y="395"/>
                      </a:lnTo>
                      <a:lnTo>
                        <a:pt x="1141" y="419"/>
                      </a:lnTo>
                      <a:lnTo>
                        <a:pt x="1109" y="448"/>
                      </a:lnTo>
                      <a:lnTo>
                        <a:pt x="1080" y="481"/>
                      </a:lnTo>
                      <a:lnTo>
                        <a:pt x="1055" y="520"/>
                      </a:lnTo>
                      <a:lnTo>
                        <a:pt x="1036" y="562"/>
                      </a:lnTo>
                      <a:lnTo>
                        <a:pt x="1020" y="608"/>
                      </a:lnTo>
                      <a:lnTo>
                        <a:pt x="1007" y="657"/>
                      </a:lnTo>
                      <a:lnTo>
                        <a:pt x="1001" y="710"/>
                      </a:lnTo>
                      <a:lnTo>
                        <a:pt x="998" y="766"/>
                      </a:lnTo>
                      <a:lnTo>
                        <a:pt x="1001" y="827"/>
                      </a:lnTo>
                      <a:lnTo>
                        <a:pt x="1001" y="833"/>
                      </a:lnTo>
                      <a:lnTo>
                        <a:pt x="1001" y="843"/>
                      </a:lnTo>
                      <a:lnTo>
                        <a:pt x="1003" y="858"/>
                      </a:lnTo>
                      <a:lnTo>
                        <a:pt x="924" y="863"/>
                      </a:lnTo>
                      <a:lnTo>
                        <a:pt x="843" y="864"/>
                      </a:lnTo>
                      <a:lnTo>
                        <a:pt x="758" y="863"/>
                      </a:lnTo>
                      <a:lnTo>
                        <a:pt x="679" y="856"/>
                      </a:lnTo>
                      <a:lnTo>
                        <a:pt x="603" y="849"/>
                      </a:lnTo>
                      <a:lnTo>
                        <a:pt x="531" y="839"/>
                      </a:lnTo>
                      <a:lnTo>
                        <a:pt x="464" y="825"/>
                      </a:lnTo>
                      <a:lnTo>
                        <a:pt x="400" y="812"/>
                      </a:lnTo>
                      <a:lnTo>
                        <a:pt x="341" y="797"/>
                      </a:lnTo>
                      <a:lnTo>
                        <a:pt x="287" y="781"/>
                      </a:lnTo>
                      <a:lnTo>
                        <a:pt x="238" y="764"/>
                      </a:lnTo>
                      <a:lnTo>
                        <a:pt x="193" y="747"/>
                      </a:lnTo>
                      <a:lnTo>
                        <a:pt x="153" y="731"/>
                      </a:lnTo>
                      <a:lnTo>
                        <a:pt x="119" y="715"/>
                      </a:lnTo>
                      <a:lnTo>
                        <a:pt x="89" y="702"/>
                      </a:lnTo>
                      <a:lnTo>
                        <a:pt x="64" y="689"/>
                      </a:lnTo>
                      <a:lnTo>
                        <a:pt x="45" y="678"/>
                      </a:lnTo>
                      <a:lnTo>
                        <a:pt x="31" y="671"/>
                      </a:lnTo>
                      <a:lnTo>
                        <a:pt x="22" y="666"/>
                      </a:lnTo>
                      <a:lnTo>
                        <a:pt x="20" y="663"/>
                      </a:lnTo>
                      <a:lnTo>
                        <a:pt x="16" y="643"/>
                      </a:lnTo>
                      <a:lnTo>
                        <a:pt x="14" y="620"/>
                      </a:lnTo>
                      <a:lnTo>
                        <a:pt x="11" y="594"/>
                      </a:lnTo>
                      <a:lnTo>
                        <a:pt x="9" y="568"/>
                      </a:lnTo>
                      <a:lnTo>
                        <a:pt x="6" y="543"/>
                      </a:lnTo>
                      <a:lnTo>
                        <a:pt x="4" y="521"/>
                      </a:lnTo>
                      <a:lnTo>
                        <a:pt x="2" y="504"/>
                      </a:lnTo>
                      <a:lnTo>
                        <a:pt x="1" y="492"/>
                      </a:lnTo>
                      <a:lnTo>
                        <a:pt x="1" y="487"/>
                      </a:lnTo>
                      <a:lnTo>
                        <a:pt x="0" y="466"/>
                      </a:lnTo>
                      <a:lnTo>
                        <a:pt x="0" y="444"/>
                      </a:lnTo>
                      <a:lnTo>
                        <a:pt x="1" y="419"/>
                      </a:lnTo>
                      <a:lnTo>
                        <a:pt x="2" y="393"/>
                      </a:lnTo>
                      <a:lnTo>
                        <a:pt x="6" y="366"/>
                      </a:lnTo>
                      <a:lnTo>
                        <a:pt x="12" y="339"/>
                      </a:lnTo>
                      <a:lnTo>
                        <a:pt x="20" y="313"/>
                      </a:lnTo>
                      <a:lnTo>
                        <a:pt x="30" y="287"/>
                      </a:lnTo>
                      <a:lnTo>
                        <a:pt x="43" y="262"/>
                      </a:lnTo>
                      <a:lnTo>
                        <a:pt x="59" y="239"/>
                      </a:lnTo>
                      <a:lnTo>
                        <a:pt x="78" y="218"/>
                      </a:lnTo>
                      <a:lnTo>
                        <a:pt x="101" y="200"/>
                      </a:lnTo>
                      <a:lnTo>
                        <a:pt x="129" y="185"/>
                      </a:lnTo>
                      <a:lnTo>
                        <a:pt x="161" y="175"/>
                      </a:lnTo>
                      <a:lnTo>
                        <a:pt x="205" y="162"/>
                      </a:lnTo>
                      <a:lnTo>
                        <a:pt x="249" y="148"/>
                      </a:lnTo>
                      <a:lnTo>
                        <a:pt x="290" y="133"/>
                      </a:lnTo>
                      <a:lnTo>
                        <a:pt x="329" y="116"/>
                      </a:lnTo>
                      <a:lnTo>
                        <a:pt x="366" y="100"/>
                      </a:lnTo>
                      <a:lnTo>
                        <a:pt x="400" y="84"/>
                      </a:lnTo>
                      <a:lnTo>
                        <a:pt x="432" y="68"/>
                      </a:lnTo>
                      <a:lnTo>
                        <a:pt x="459" y="52"/>
                      </a:lnTo>
                      <a:lnTo>
                        <a:pt x="484" y="38"/>
                      </a:lnTo>
                      <a:lnTo>
                        <a:pt x="505" y="26"/>
                      </a:lnTo>
                      <a:lnTo>
                        <a:pt x="521" y="15"/>
                      </a:lnTo>
                      <a:lnTo>
                        <a:pt x="533" y="7"/>
                      </a:lnTo>
                      <a:lnTo>
                        <a:pt x="541" y="2"/>
                      </a:lnTo>
                      <a:lnTo>
                        <a:pt x="54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61" name="Freeform 22">
                  <a:extLst>
                    <a:ext uri="{FF2B5EF4-FFF2-40B4-BE49-F238E27FC236}">
                      <a16:creationId xmlns:a16="http://schemas.microsoft.com/office/drawing/2014/main" id="{D5DC8C5E-5C03-4ED6-B371-152DF4A4AE7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96" y="2451"/>
                  <a:ext cx="616" cy="296"/>
                </a:xfrm>
                <a:custGeom>
                  <a:avLst/>
                  <a:gdLst>
                    <a:gd name="T0" fmla="*/ 771 w 1850"/>
                    <a:gd name="T1" fmla="*/ 552 h 888"/>
                    <a:gd name="T2" fmla="*/ 829 w 1850"/>
                    <a:gd name="T3" fmla="*/ 337 h 888"/>
                    <a:gd name="T4" fmla="*/ 798 w 1850"/>
                    <a:gd name="T5" fmla="*/ 238 h 888"/>
                    <a:gd name="T6" fmla="*/ 818 w 1850"/>
                    <a:gd name="T7" fmla="*/ 180 h 888"/>
                    <a:gd name="T8" fmla="*/ 864 w 1850"/>
                    <a:gd name="T9" fmla="*/ 152 h 888"/>
                    <a:gd name="T10" fmla="*/ 908 w 1850"/>
                    <a:gd name="T11" fmla="*/ 144 h 888"/>
                    <a:gd name="T12" fmla="*/ 928 w 1850"/>
                    <a:gd name="T13" fmla="*/ 143 h 888"/>
                    <a:gd name="T14" fmla="*/ 963 w 1850"/>
                    <a:gd name="T15" fmla="*/ 146 h 888"/>
                    <a:gd name="T16" fmla="*/ 1011 w 1850"/>
                    <a:gd name="T17" fmla="*/ 162 h 888"/>
                    <a:gd name="T18" fmla="*/ 1047 w 1850"/>
                    <a:gd name="T19" fmla="*/ 204 h 888"/>
                    <a:gd name="T20" fmla="*/ 1045 w 1850"/>
                    <a:gd name="T21" fmla="*/ 281 h 888"/>
                    <a:gd name="T22" fmla="*/ 977 w 1850"/>
                    <a:gd name="T23" fmla="*/ 406 h 888"/>
                    <a:gd name="T24" fmla="*/ 1106 w 1850"/>
                    <a:gd name="T25" fmla="*/ 466 h 888"/>
                    <a:gd name="T26" fmla="*/ 1278 w 1850"/>
                    <a:gd name="T27" fmla="*/ 16 h 888"/>
                    <a:gd name="T28" fmla="*/ 1377 w 1850"/>
                    <a:gd name="T29" fmla="*/ 74 h 888"/>
                    <a:gd name="T30" fmla="*/ 1532 w 1850"/>
                    <a:gd name="T31" fmla="*/ 146 h 888"/>
                    <a:gd name="T32" fmla="*/ 1709 w 1850"/>
                    <a:gd name="T33" fmla="*/ 204 h 888"/>
                    <a:gd name="T34" fmla="*/ 1803 w 1850"/>
                    <a:gd name="T35" fmla="*/ 287 h 888"/>
                    <a:gd name="T36" fmla="*/ 1844 w 1850"/>
                    <a:gd name="T37" fmla="*/ 403 h 888"/>
                    <a:gd name="T38" fmla="*/ 1850 w 1850"/>
                    <a:gd name="T39" fmla="*/ 514 h 888"/>
                    <a:gd name="T40" fmla="*/ 1846 w 1850"/>
                    <a:gd name="T41" fmla="*/ 567 h 888"/>
                    <a:gd name="T42" fmla="*/ 1836 w 1850"/>
                    <a:gd name="T43" fmla="*/ 663 h 888"/>
                    <a:gd name="T44" fmla="*/ 1825 w 1850"/>
                    <a:gd name="T45" fmla="*/ 732 h 888"/>
                    <a:gd name="T46" fmla="*/ 1756 w 1850"/>
                    <a:gd name="T47" fmla="*/ 769 h 888"/>
                    <a:gd name="T48" fmla="*/ 1600 w 1850"/>
                    <a:gd name="T49" fmla="*/ 836 h 888"/>
                    <a:gd name="T50" fmla="*/ 1402 w 1850"/>
                    <a:gd name="T51" fmla="*/ 859 h 888"/>
                    <a:gd name="T52" fmla="*/ 1288 w 1850"/>
                    <a:gd name="T53" fmla="*/ 811 h 888"/>
                    <a:gd name="T54" fmla="*/ 1160 w 1850"/>
                    <a:gd name="T55" fmla="*/ 867 h 888"/>
                    <a:gd name="T56" fmla="*/ 1118 w 1850"/>
                    <a:gd name="T57" fmla="*/ 758 h 888"/>
                    <a:gd name="T58" fmla="*/ 1015 w 1850"/>
                    <a:gd name="T59" fmla="*/ 687 h 888"/>
                    <a:gd name="T60" fmla="*/ 805 w 1850"/>
                    <a:gd name="T61" fmla="*/ 696 h 888"/>
                    <a:gd name="T62" fmla="*/ 718 w 1850"/>
                    <a:gd name="T63" fmla="*/ 785 h 888"/>
                    <a:gd name="T64" fmla="*/ 692 w 1850"/>
                    <a:gd name="T65" fmla="*/ 866 h 888"/>
                    <a:gd name="T66" fmla="*/ 612 w 1850"/>
                    <a:gd name="T67" fmla="*/ 817 h 888"/>
                    <a:gd name="T68" fmla="*/ 501 w 1850"/>
                    <a:gd name="T69" fmla="*/ 821 h 888"/>
                    <a:gd name="T70" fmla="*/ 358 w 1850"/>
                    <a:gd name="T71" fmla="*/ 869 h 888"/>
                    <a:gd name="T72" fmla="*/ 161 w 1850"/>
                    <a:gd name="T73" fmla="*/ 799 h 888"/>
                    <a:gd name="T74" fmla="*/ 49 w 1850"/>
                    <a:gd name="T75" fmla="*/ 744 h 888"/>
                    <a:gd name="T76" fmla="*/ 19 w 1850"/>
                    <a:gd name="T77" fmla="*/ 708 h 888"/>
                    <a:gd name="T78" fmla="*/ 8 w 1850"/>
                    <a:gd name="T79" fmla="*/ 609 h 888"/>
                    <a:gd name="T80" fmla="*/ 2 w 1850"/>
                    <a:gd name="T81" fmla="*/ 539 h 888"/>
                    <a:gd name="T82" fmla="*/ 0 w 1850"/>
                    <a:gd name="T83" fmla="*/ 459 h 888"/>
                    <a:gd name="T84" fmla="*/ 21 w 1850"/>
                    <a:gd name="T85" fmla="*/ 343 h 888"/>
                    <a:gd name="T86" fmla="*/ 86 w 1850"/>
                    <a:gd name="T87" fmla="*/ 239 h 888"/>
                    <a:gd name="T88" fmla="*/ 225 w 1850"/>
                    <a:gd name="T89" fmla="*/ 178 h 888"/>
                    <a:gd name="T90" fmla="*/ 401 w 1850"/>
                    <a:gd name="T91" fmla="*/ 110 h 888"/>
                    <a:gd name="T92" fmla="*/ 531 w 1850"/>
                    <a:gd name="T93" fmla="*/ 42 h 888"/>
                    <a:gd name="T94" fmla="*/ 594 w 1850"/>
                    <a:gd name="T95" fmla="*/ 3 h 8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850" h="888">
                      <a:moveTo>
                        <a:pt x="597" y="0"/>
                      </a:moveTo>
                      <a:lnTo>
                        <a:pt x="744" y="466"/>
                      </a:lnTo>
                      <a:lnTo>
                        <a:pt x="771" y="554"/>
                      </a:lnTo>
                      <a:lnTo>
                        <a:pt x="771" y="552"/>
                      </a:lnTo>
                      <a:lnTo>
                        <a:pt x="796" y="627"/>
                      </a:lnTo>
                      <a:lnTo>
                        <a:pt x="874" y="406"/>
                      </a:lnTo>
                      <a:lnTo>
                        <a:pt x="849" y="370"/>
                      </a:lnTo>
                      <a:lnTo>
                        <a:pt x="829" y="337"/>
                      </a:lnTo>
                      <a:lnTo>
                        <a:pt x="816" y="308"/>
                      </a:lnTo>
                      <a:lnTo>
                        <a:pt x="806" y="281"/>
                      </a:lnTo>
                      <a:lnTo>
                        <a:pt x="801" y="258"/>
                      </a:lnTo>
                      <a:lnTo>
                        <a:pt x="798" y="238"/>
                      </a:lnTo>
                      <a:lnTo>
                        <a:pt x="800" y="219"/>
                      </a:lnTo>
                      <a:lnTo>
                        <a:pt x="803" y="204"/>
                      </a:lnTo>
                      <a:lnTo>
                        <a:pt x="809" y="191"/>
                      </a:lnTo>
                      <a:lnTo>
                        <a:pt x="818" y="180"/>
                      </a:lnTo>
                      <a:lnTo>
                        <a:pt x="828" y="170"/>
                      </a:lnTo>
                      <a:lnTo>
                        <a:pt x="839" y="162"/>
                      </a:lnTo>
                      <a:lnTo>
                        <a:pt x="852" y="156"/>
                      </a:lnTo>
                      <a:lnTo>
                        <a:pt x="864" y="152"/>
                      </a:lnTo>
                      <a:lnTo>
                        <a:pt x="876" y="149"/>
                      </a:lnTo>
                      <a:lnTo>
                        <a:pt x="887" y="146"/>
                      </a:lnTo>
                      <a:lnTo>
                        <a:pt x="899" y="145"/>
                      </a:lnTo>
                      <a:lnTo>
                        <a:pt x="908" y="144"/>
                      </a:lnTo>
                      <a:lnTo>
                        <a:pt x="916" y="143"/>
                      </a:lnTo>
                      <a:lnTo>
                        <a:pt x="922" y="143"/>
                      </a:lnTo>
                      <a:lnTo>
                        <a:pt x="925" y="143"/>
                      </a:lnTo>
                      <a:lnTo>
                        <a:pt x="928" y="143"/>
                      </a:lnTo>
                      <a:lnTo>
                        <a:pt x="934" y="144"/>
                      </a:lnTo>
                      <a:lnTo>
                        <a:pt x="942" y="144"/>
                      </a:lnTo>
                      <a:lnTo>
                        <a:pt x="952" y="145"/>
                      </a:lnTo>
                      <a:lnTo>
                        <a:pt x="963" y="146"/>
                      </a:lnTo>
                      <a:lnTo>
                        <a:pt x="974" y="149"/>
                      </a:lnTo>
                      <a:lnTo>
                        <a:pt x="986" y="152"/>
                      </a:lnTo>
                      <a:lnTo>
                        <a:pt x="999" y="157"/>
                      </a:lnTo>
                      <a:lnTo>
                        <a:pt x="1011" y="162"/>
                      </a:lnTo>
                      <a:lnTo>
                        <a:pt x="1022" y="171"/>
                      </a:lnTo>
                      <a:lnTo>
                        <a:pt x="1032" y="180"/>
                      </a:lnTo>
                      <a:lnTo>
                        <a:pt x="1041" y="191"/>
                      </a:lnTo>
                      <a:lnTo>
                        <a:pt x="1047" y="204"/>
                      </a:lnTo>
                      <a:lnTo>
                        <a:pt x="1051" y="221"/>
                      </a:lnTo>
                      <a:lnTo>
                        <a:pt x="1052" y="238"/>
                      </a:lnTo>
                      <a:lnTo>
                        <a:pt x="1050" y="259"/>
                      </a:lnTo>
                      <a:lnTo>
                        <a:pt x="1045" y="281"/>
                      </a:lnTo>
                      <a:lnTo>
                        <a:pt x="1035" y="308"/>
                      </a:lnTo>
                      <a:lnTo>
                        <a:pt x="1020" y="337"/>
                      </a:lnTo>
                      <a:lnTo>
                        <a:pt x="1001" y="370"/>
                      </a:lnTo>
                      <a:lnTo>
                        <a:pt x="977" y="406"/>
                      </a:lnTo>
                      <a:lnTo>
                        <a:pt x="1054" y="627"/>
                      </a:lnTo>
                      <a:lnTo>
                        <a:pt x="1078" y="552"/>
                      </a:lnTo>
                      <a:lnTo>
                        <a:pt x="1079" y="554"/>
                      </a:lnTo>
                      <a:lnTo>
                        <a:pt x="1106" y="466"/>
                      </a:lnTo>
                      <a:lnTo>
                        <a:pt x="1254" y="0"/>
                      </a:lnTo>
                      <a:lnTo>
                        <a:pt x="1256" y="3"/>
                      </a:lnTo>
                      <a:lnTo>
                        <a:pt x="1265" y="8"/>
                      </a:lnTo>
                      <a:lnTo>
                        <a:pt x="1278" y="16"/>
                      </a:lnTo>
                      <a:lnTo>
                        <a:pt x="1296" y="29"/>
                      </a:lnTo>
                      <a:lnTo>
                        <a:pt x="1319" y="42"/>
                      </a:lnTo>
                      <a:lnTo>
                        <a:pt x="1346" y="57"/>
                      </a:lnTo>
                      <a:lnTo>
                        <a:pt x="1377" y="74"/>
                      </a:lnTo>
                      <a:lnTo>
                        <a:pt x="1411" y="92"/>
                      </a:lnTo>
                      <a:lnTo>
                        <a:pt x="1449" y="110"/>
                      </a:lnTo>
                      <a:lnTo>
                        <a:pt x="1489" y="128"/>
                      </a:lnTo>
                      <a:lnTo>
                        <a:pt x="1532" y="146"/>
                      </a:lnTo>
                      <a:lnTo>
                        <a:pt x="1578" y="162"/>
                      </a:lnTo>
                      <a:lnTo>
                        <a:pt x="1625" y="178"/>
                      </a:lnTo>
                      <a:lnTo>
                        <a:pt x="1674" y="192"/>
                      </a:lnTo>
                      <a:lnTo>
                        <a:pt x="1709" y="204"/>
                      </a:lnTo>
                      <a:lnTo>
                        <a:pt x="1739" y="219"/>
                      </a:lnTo>
                      <a:lnTo>
                        <a:pt x="1765" y="239"/>
                      </a:lnTo>
                      <a:lnTo>
                        <a:pt x="1786" y="263"/>
                      </a:lnTo>
                      <a:lnTo>
                        <a:pt x="1803" y="287"/>
                      </a:lnTo>
                      <a:lnTo>
                        <a:pt x="1818" y="315"/>
                      </a:lnTo>
                      <a:lnTo>
                        <a:pt x="1829" y="343"/>
                      </a:lnTo>
                      <a:lnTo>
                        <a:pt x="1838" y="373"/>
                      </a:lnTo>
                      <a:lnTo>
                        <a:pt x="1844" y="403"/>
                      </a:lnTo>
                      <a:lnTo>
                        <a:pt x="1848" y="432"/>
                      </a:lnTo>
                      <a:lnTo>
                        <a:pt x="1849" y="461"/>
                      </a:lnTo>
                      <a:lnTo>
                        <a:pt x="1850" y="488"/>
                      </a:lnTo>
                      <a:lnTo>
                        <a:pt x="1850" y="514"/>
                      </a:lnTo>
                      <a:lnTo>
                        <a:pt x="1849" y="536"/>
                      </a:lnTo>
                      <a:lnTo>
                        <a:pt x="1848" y="540"/>
                      </a:lnTo>
                      <a:lnTo>
                        <a:pt x="1848" y="551"/>
                      </a:lnTo>
                      <a:lnTo>
                        <a:pt x="1846" y="567"/>
                      </a:lnTo>
                      <a:lnTo>
                        <a:pt x="1844" y="587"/>
                      </a:lnTo>
                      <a:lnTo>
                        <a:pt x="1841" y="611"/>
                      </a:lnTo>
                      <a:lnTo>
                        <a:pt x="1840" y="637"/>
                      </a:lnTo>
                      <a:lnTo>
                        <a:pt x="1836" y="663"/>
                      </a:lnTo>
                      <a:lnTo>
                        <a:pt x="1834" y="687"/>
                      </a:lnTo>
                      <a:lnTo>
                        <a:pt x="1831" y="710"/>
                      </a:lnTo>
                      <a:lnTo>
                        <a:pt x="1828" y="729"/>
                      </a:lnTo>
                      <a:lnTo>
                        <a:pt x="1825" y="732"/>
                      </a:lnTo>
                      <a:lnTo>
                        <a:pt x="1817" y="737"/>
                      </a:lnTo>
                      <a:lnTo>
                        <a:pt x="1802" y="745"/>
                      </a:lnTo>
                      <a:lnTo>
                        <a:pt x="1782" y="757"/>
                      </a:lnTo>
                      <a:lnTo>
                        <a:pt x="1756" y="769"/>
                      </a:lnTo>
                      <a:lnTo>
                        <a:pt x="1725" y="784"/>
                      </a:lnTo>
                      <a:lnTo>
                        <a:pt x="1688" y="801"/>
                      </a:lnTo>
                      <a:lnTo>
                        <a:pt x="1647" y="817"/>
                      </a:lnTo>
                      <a:lnTo>
                        <a:pt x="1600" y="836"/>
                      </a:lnTo>
                      <a:lnTo>
                        <a:pt x="1548" y="853"/>
                      </a:lnTo>
                      <a:lnTo>
                        <a:pt x="1491" y="871"/>
                      </a:lnTo>
                      <a:lnTo>
                        <a:pt x="1429" y="888"/>
                      </a:lnTo>
                      <a:lnTo>
                        <a:pt x="1402" y="859"/>
                      </a:lnTo>
                      <a:lnTo>
                        <a:pt x="1377" y="838"/>
                      </a:lnTo>
                      <a:lnTo>
                        <a:pt x="1350" y="823"/>
                      </a:lnTo>
                      <a:lnTo>
                        <a:pt x="1320" y="815"/>
                      </a:lnTo>
                      <a:lnTo>
                        <a:pt x="1288" y="811"/>
                      </a:lnTo>
                      <a:lnTo>
                        <a:pt x="1256" y="815"/>
                      </a:lnTo>
                      <a:lnTo>
                        <a:pt x="1224" y="825"/>
                      </a:lnTo>
                      <a:lnTo>
                        <a:pt x="1196" y="841"/>
                      </a:lnTo>
                      <a:lnTo>
                        <a:pt x="1160" y="867"/>
                      </a:lnTo>
                      <a:lnTo>
                        <a:pt x="1146" y="862"/>
                      </a:lnTo>
                      <a:lnTo>
                        <a:pt x="1140" y="819"/>
                      </a:lnTo>
                      <a:lnTo>
                        <a:pt x="1131" y="786"/>
                      </a:lnTo>
                      <a:lnTo>
                        <a:pt x="1118" y="758"/>
                      </a:lnTo>
                      <a:lnTo>
                        <a:pt x="1098" y="733"/>
                      </a:lnTo>
                      <a:lnTo>
                        <a:pt x="1073" y="712"/>
                      </a:lnTo>
                      <a:lnTo>
                        <a:pt x="1046" y="697"/>
                      </a:lnTo>
                      <a:lnTo>
                        <a:pt x="1015" y="687"/>
                      </a:lnTo>
                      <a:lnTo>
                        <a:pt x="983" y="684"/>
                      </a:lnTo>
                      <a:lnTo>
                        <a:pt x="868" y="684"/>
                      </a:lnTo>
                      <a:lnTo>
                        <a:pt x="834" y="686"/>
                      </a:lnTo>
                      <a:lnTo>
                        <a:pt x="805" y="696"/>
                      </a:lnTo>
                      <a:lnTo>
                        <a:pt x="776" y="712"/>
                      </a:lnTo>
                      <a:lnTo>
                        <a:pt x="753" y="732"/>
                      </a:lnTo>
                      <a:lnTo>
                        <a:pt x="733" y="757"/>
                      </a:lnTo>
                      <a:lnTo>
                        <a:pt x="718" y="785"/>
                      </a:lnTo>
                      <a:lnTo>
                        <a:pt x="709" y="817"/>
                      </a:lnTo>
                      <a:lnTo>
                        <a:pt x="701" y="863"/>
                      </a:lnTo>
                      <a:lnTo>
                        <a:pt x="697" y="864"/>
                      </a:lnTo>
                      <a:lnTo>
                        <a:pt x="692" y="866"/>
                      </a:lnTo>
                      <a:lnTo>
                        <a:pt x="657" y="840"/>
                      </a:lnTo>
                      <a:lnTo>
                        <a:pt x="656" y="840"/>
                      </a:lnTo>
                      <a:lnTo>
                        <a:pt x="634" y="826"/>
                      </a:lnTo>
                      <a:lnTo>
                        <a:pt x="612" y="817"/>
                      </a:lnTo>
                      <a:lnTo>
                        <a:pt x="587" y="811"/>
                      </a:lnTo>
                      <a:lnTo>
                        <a:pt x="562" y="809"/>
                      </a:lnTo>
                      <a:lnTo>
                        <a:pt x="531" y="812"/>
                      </a:lnTo>
                      <a:lnTo>
                        <a:pt x="501" y="821"/>
                      </a:lnTo>
                      <a:lnTo>
                        <a:pt x="474" y="836"/>
                      </a:lnTo>
                      <a:lnTo>
                        <a:pt x="449" y="856"/>
                      </a:lnTo>
                      <a:lnTo>
                        <a:pt x="420" y="885"/>
                      </a:lnTo>
                      <a:lnTo>
                        <a:pt x="358" y="869"/>
                      </a:lnTo>
                      <a:lnTo>
                        <a:pt x="301" y="852"/>
                      </a:lnTo>
                      <a:lnTo>
                        <a:pt x="249" y="833"/>
                      </a:lnTo>
                      <a:lnTo>
                        <a:pt x="203" y="816"/>
                      </a:lnTo>
                      <a:lnTo>
                        <a:pt x="161" y="799"/>
                      </a:lnTo>
                      <a:lnTo>
                        <a:pt x="125" y="783"/>
                      </a:lnTo>
                      <a:lnTo>
                        <a:pt x="94" y="768"/>
                      </a:lnTo>
                      <a:lnTo>
                        <a:pt x="68" y="754"/>
                      </a:lnTo>
                      <a:lnTo>
                        <a:pt x="49" y="744"/>
                      </a:lnTo>
                      <a:lnTo>
                        <a:pt x="34" y="736"/>
                      </a:lnTo>
                      <a:lnTo>
                        <a:pt x="25" y="731"/>
                      </a:lnTo>
                      <a:lnTo>
                        <a:pt x="21" y="728"/>
                      </a:lnTo>
                      <a:lnTo>
                        <a:pt x="19" y="708"/>
                      </a:lnTo>
                      <a:lnTo>
                        <a:pt x="16" y="686"/>
                      </a:lnTo>
                      <a:lnTo>
                        <a:pt x="13" y="660"/>
                      </a:lnTo>
                      <a:lnTo>
                        <a:pt x="10" y="634"/>
                      </a:lnTo>
                      <a:lnTo>
                        <a:pt x="8" y="609"/>
                      </a:lnTo>
                      <a:lnTo>
                        <a:pt x="5" y="586"/>
                      </a:lnTo>
                      <a:lnTo>
                        <a:pt x="4" y="566"/>
                      </a:lnTo>
                      <a:lnTo>
                        <a:pt x="3" y="550"/>
                      </a:lnTo>
                      <a:lnTo>
                        <a:pt x="2" y="539"/>
                      </a:lnTo>
                      <a:lnTo>
                        <a:pt x="2" y="535"/>
                      </a:lnTo>
                      <a:lnTo>
                        <a:pt x="0" y="513"/>
                      </a:lnTo>
                      <a:lnTo>
                        <a:pt x="0" y="487"/>
                      </a:lnTo>
                      <a:lnTo>
                        <a:pt x="0" y="459"/>
                      </a:lnTo>
                      <a:lnTo>
                        <a:pt x="3" y="431"/>
                      </a:lnTo>
                      <a:lnTo>
                        <a:pt x="6" y="401"/>
                      </a:lnTo>
                      <a:lnTo>
                        <a:pt x="13" y="373"/>
                      </a:lnTo>
                      <a:lnTo>
                        <a:pt x="21" y="343"/>
                      </a:lnTo>
                      <a:lnTo>
                        <a:pt x="32" y="315"/>
                      </a:lnTo>
                      <a:lnTo>
                        <a:pt x="47" y="287"/>
                      </a:lnTo>
                      <a:lnTo>
                        <a:pt x="65" y="263"/>
                      </a:lnTo>
                      <a:lnTo>
                        <a:pt x="86" y="239"/>
                      </a:lnTo>
                      <a:lnTo>
                        <a:pt x="112" y="219"/>
                      </a:lnTo>
                      <a:lnTo>
                        <a:pt x="141" y="204"/>
                      </a:lnTo>
                      <a:lnTo>
                        <a:pt x="176" y="192"/>
                      </a:lnTo>
                      <a:lnTo>
                        <a:pt x="225" y="178"/>
                      </a:lnTo>
                      <a:lnTo>
                        <a:pt x="273" y="162"/>
                      </a:lnTo>
                      <a:lnTo>
                        <a:pt x="318" y="146"/>
                      </a:lnTo>
                      <a:lnTo>
                        <a:pt x="360" y="128"/>
                      </a:lnTo>
                      <a:lnTo>
                        <a:pt x="401" y="110"/>
                      </a:lnTo>
                      <a:lnTo>
                        <a:pt x="440" y="92"/>
                      </a:lnTo>
                      <a:lnTo>
                        <a:pt x="473" y="74"/>
                      </a:lnTo>
                      <a:lnTo>
                        <a:pt x="504" y="57"/>
                      </a:lnTo>
                      <a:lnTo>
                        <a:pt x="531" y="42"/>
                      </a:lnTo>
                      <a:lnTo>
                        <a:pt x="553" y="29"/>
                      </a:lnTo>
                      <a:lnTo>
                        <a:pt x="572" y="16"/>
                      </a:lnTo>
                      <a:lnTo>
                        <a:pt x="586" y="8"/>
                      </a:lnTo>
                      <a:lnTo>
                        <a:pt x="594" y="3"/>
                      </a:lnTo>
                      <a:lnTo>
                        <a:pt x="59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</p:grp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756FEE2B-3AF5-42CD-AF6F-034D63225D6E}"/>
                  </a:ext>
                </a:extLst>
              </p:cNvPr>
              <p:cNvSpPr/>
              <p:nvPr/>
            </p:nvSpPr>
            <p:spPr>
              <a:xfrm>
                <a:off x="6788727" y="2444725"/>
                <a:ext cx="1034574" cy="332764"/>
              </a:xfrm>
              <a:custGeom>
                <a:avLst/>
                <a:gdLst>
                  <a:gd name="connsiteX0" fmla="*/ 277367 w 1034574"/>
                  <a:gd name="connsiteY0" fmla="*/ 91544 h 273198"/>
                  <a:gd name="connsiteX1" fmla="*/ 744458 w 1034574"/>
                  <a:gd name="connsiteY1" fmla="*/ 91544 h 273198"/>
                  <a:gd name="connsiteX2" fmla="*/ 744458 w 1034574"/>
                  <a:gd name="connsiteY2" fmla="*/ 273198 h 273198"/>
                  <a:gd name="connsiteX3" fmla="*/ 277367 w 1034574"/>
                  <a:gd name="connsiteY3" fmla="*/ 273198 h 273198"/>
                  <a:gd name="connsiteX4" fmla="*/ 775956 w 1034574"/>
                  <a:gd name="connsiteY4" fmla="*/ 0 h 273198"/>
                  <a:gd name="connsiteX5" fmla="*/ 1034574 w 1034574"/>
                  <a:gd name="connsiteY5" fmla="*/ 0 h 273198"/>
                  <a:gd name="connsiteX6" fmla="*/ 1034574 w 1034574"/>
                  <a:gd name="connsiteY6" fmla="*/ 267144 h 273198"/>
                  <a:gd name="connsiteX7" fmla="*/ 775956 w 1034574"/>
                  <a:gd name="connsiteY7" fmla="*/ 267144 h 273198"/>
                  <a:gd name="connsiteX8" fmla="*/ 0 w 1034574"/>
                  <a:gd name="connsiteY8" fmla="*/ 0 h 273198"/>
                  <a:gd name="connsiteX9" fmla="*/ 258618 w 1034574"/>
                  <a:gd name="connsiteY9" fmla="*/ 0 h 273198"/>
                  <a:gd name="connsiteX10" fmla="*/ 258618 w 1034574"/>
                  <a:gd name="connsiteY10" fmla="*/ 267144 h 273198"/>
                  <a:gd name="connsiteX11" fmla="*/ 0 w 1034574"/>
                  <a:gd name="connsiteY11" fmla="*/ 267144 h 273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34574" h="273198">
                    <a:moveTo>
                      <a:pt x="277367" y="91544"/>
                    </a:moveTo>
                    <a:lnTo>
                      <a:pt x="744458" y="91544"/>
                    </a:lnTo>
                    <a:lnTo>
                      <a:pt x="744458" y="273198"/>
                    </a:lnTo>
                    <a:lnTo>
                      <a:pt x="277367" y="273198"/>
                    </a:lnTo>
                    <a:close/>
                    <a:moveTo>
                      <a:pt x="775956" y="0"/>
                    </a:moveTo>
                    <a:lnTo>
                      <a:pt x="1034574" y="0"/>
                    </a:lnTo>
                    <a:lnTo>
                      <a:pt x="1034574" y="267144"/>
                    </a:lnTo>
                    <a:lnTo>
                      <a:pt x="775956" y="267144"/>
                    </a:lnTo>
                    <a:close/>
                    <a:moveTo>
                      <a:pt x="0" y="0"/>
                    </a:moveTo>
                    <a:lnTo>
                      <a:pt x="258618" y="0"/>
                    </a:lnTo>
                    <a:lnTo>
                      <a:pt x="258618" y="267144"/>
                    </a:lnTo>
                    <a:lnTo>
                      <a:pt x="0" y="267144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7200"/>
              </a:p>
            </p:txBody>
          </p:sp>
        </p:grpSp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31E92644-A6D2-4E23-9071-CA7993AD4CF8}"/>
                </a:ext>
              </a:extLst>
            </p:cNvPr>
            <p:cNvGrpSpPr/>
            <p:nvPr/>
          </p:nvGrpSpPr>
          <p:grpSpPr>
            <a:xfrm>
              <a:off x="8017168" y="4842027"/>
              <a:ext cx="2390691" cy="1317305"/>
              <a:chOff x="8237055" y="3663039"/>
              <a:chExt cx="2390691" cy="1317305"/>
            </a:xfrm>
          </p:grpSpPr>
          <p:sp>
            <p:nvSpPr>
              <p:cNvPr id="51" name="평행 사변형 50">
                <a:extLst>
                  <a:ext uri="{FF2B5EF4-FFF2-40B4-BE49-F238E27FC236}">
                    <a16:creationId xmlns:a16="http://schemas.microsoft.com/office/drawing/2014/main" id="{4A2668B7-8E4E-43AC-B0D8-ADEC0A465D3C}"/>
                  </a:ext>
                </a:extLst>
              </p:cNvPr>
              <p:cNvSpPr/>
              <p:nvPr/>
            </p:nvSpPr>
            <p:spPr>
              <a:xfrm flipH="1">
                <a:off x="8263237" y="4226064"/>
                <a:ext cx="2364509" cy="754280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52" name="사각형: 둥근 모서리 51">
                <a:extLst>
                  <a:ext uri="{FF2B5EF4-FFF2-40B4-BE49-F238E27FC236}">
                    <a16:creationId xmlns:a16="http://schemas.microsoft.com/office/drawing/2014/main" id="{9A0E35D1-DCF5-4450-8AEE-09198F199224}"/>
                  </a:ext>
                </a:extLst>
              </p:cNvPr>
              <p:cNvSpPr/>
              <p:nvPr/>
            </p:nvSpPr>
            <p:spPr>
              <a:xfrm>
                <a:off x="8237055" y="3663039"/>
                <a:ext cx="2364508" cy="583109"/>
              </a:xfrm>
              <a:prstGeom prst="roundRect">
                <a:avLst/>
              </a:prstGeom>
              <a:solidFill>
                <a:schemeClr val="bg1"/>
              </a:solidFill>
              <a:ln w="635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pic>
            <p:nvPicPr>
              <p:cNvPr id="53" name="그래픽 52">
                <a:extLst>
                  <a:ext uri="{FF2B5EF4-FFF2-40B4-BE49-F238E27FC236}">
                    <a16:creationId xmlns:a16="http://schemas.microsoft.com/office/drawing/2014/main" id="{820D4C38-4C0A-4AE8-B046-1E16704926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8649515" y="3761048"/>
                <a:ext cx="1601058" cy="383586"/>
              </a:xfrm>
              <a:prstGeom prst="rect">
                <a:avLst/>
              </a:prstGeom>
            </p:spPr>
          </p:pic>
        </p:grpSp>
      </p:grp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BF232478-B251-4ACE-9985-FD9BBCE16A43}"/>
              </a:ext>
            </a:extLst>
          </p:cNvPr>
          <p:cNvSpPr/>
          <p:nvPr/>
        </p:nvSpPr>
        <p:spPr>
          <a:xfrm>
            <a:off x="16790619" y="7893105"/>
            <a:ext cx="4765648" cy="1593232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/>
          </a:p>
        </p:txBody>
      </p:sp>
      <p:sp>
        <p:nvSpPr>
          <p:cNvPr id="98" name="평행 사변형 97">
            <a:extLst>
              <a:ext uri="{FF2B5EF4-FFF2-40B4-BE49-F238E27FC236}">
                <a16:creationId xmlns:a16="http://schemas.microsoft.com/office/drawing/2014/main" id="{6C4574D5-38D1-4CCE-9DA8-823B98413A5E}"/>
              </a:ext>
            </a:extLst>
          </p:cNvPr>
          <p:cNvSpPr/>
          <p:nvPr/>
        </p:nvSpPr>
        <p:spPr>
          <a:xfrm flipH="1">
            <a:off x="7782648" y="8988051"/>
            <a:ext cx="4044871" cy="1508462"/>
          </a:xfrm>
          <a:prstGeom prst="parallelogram">
            <a:avLst>
              <a:gd name="adj" fmla="val 78729"/>
            </a:avLst>
          </a:prstGeom>
          <a:gradFill>
            <a:gsLst>
              <a:gs pos="52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27" name="직사각형 26">
            <a:extLst>
              <a:ext uri="{FF2B5EF4-FFF2-40B4-BE49-F238E27FC236}">
                <a16:creationId xmlns:a16="http://schemas.microsoft.com/office/drawing/2014/main" id="{1E4A6B27-FC92-4758-9048-0156F74FC5B6}"/>
              </a:ext>
            </a:extLst>
          </p:cNvPr>
          <p:cNvSpPr/>
          <p:nvPr/>
        </p:nvSpPr>
        <p:spPr>
          <a:xfrm>
            <a:off x="16724314" y="7990751"/>
            <a:ext cx="494278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en-US" altLang="ko-KR" sz="28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45</a:t>
            </a:r>
            <a:r>
              <a:rPr lang="ko-KR" altLang="en-US" sz="28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일 이내의 기간을 정하여</a:t>
            </a:r>
            <a:endParaRPr lang="en-US" altLang="ko-KR" sz="28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ko-KR" altLang="en-US" sz="28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불이익조치 절차의 잠정적인</a:t>
            </a:r>
            <a:endParaRPr lang="en-US" altLang="ko-KR" sz="28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ko-KR" altLang="en-US" sz="28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중지 조치 요구</a:t>
            </a: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E6F51E89-8207-4D7E-9FDB-3A6783890B5A}"/>
              </a:ext>
            </a:extLst>
          </p:cNvPr>
          <p:cNvSpPr/>
          <p:nvPr/>
        </p:nvSpPr>
        <p:spPr>
          <a:xfrm>
            <a:off x="11821586" y="5477303"/>
            <a:ext cx="418352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ko-KR" altLang="en-US" sz="2600" spc="-24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EE383B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불이익조치 절차의 일시정지 신청 </a:t>
            </a:r>
            <a:endParaRPr lang="en-US" altLang="ko-KR" sz="2600" spc="-24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EE383B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en-US" altLang="ko-KR" sz="2600" spc="-24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EE383B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(</a:t>
            </a:r>
            <a:r>
              <a:rPr lang="ko-KR" altLang="en-US" sz="2600" spc="-24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EE383B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또는 위원회 직권</a:t>
            </a:r>
            <a:r>
              <a:rPr lang="en-US" altLang="ko-KR" sz="2600" spc="-24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EE383B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)</a:t>
            </a:r>
            <a:endParaRPr lang="ko-KR" altLang="en-US" sz="2600" spc="-24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EE383B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E5D75C8F-AC77-4703-81C6-2AF8F76F7D7D}"/>
              </a:ext>
            </a:extLst>
          </p:cNvPr>
          <p:cNvSpPr/>
          <p:nvPr/>
        </p:nvSpPr>
        <p:spPr>
          <a:xfrm>
            <a:off x="11982861" y="7568829"/>
            <a:ext cx="38609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E4E8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부패방지권익위법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E4E8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E4E8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E4E8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62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E4E8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조의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E4E8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5</a:t>
            </a:r>
            <a:endParaRPr lang="ko-KR" altLang="en-US" sz="2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E4E88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8D85FE13-7814-460D-A606-2FE58ABABB11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AB4D53A-DC97-40FC-908C-473C43F06FD7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24" name="그래픽 156">
              <a:extLst>
                <a:ext uri="{FF2B5EF4-FFF2-40B4-BE49-F238E27FC236}">
                  <a16:creationId xmlns:a16="http://schemas.microsoft.com/office/drawing/2014/main" id="{152E1A41-9FB4-4C9A-8E26-9ACDA3707D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26" name="직각 삼각형 25">
            <a:extLst>
              <a:ext uri="{FF2B5EF4-FFF2-40B4-BE49-F238E27FC236}">
                <a16:creationId xmlns:a16="http://schemas.microsoft.com/office/drawing/2014/main" id="{1D24303C-F0C3-4322-9A9C-BE8328F2A834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30" name="_x35181992" descr="EMB000008b000e3">
            <a:extLst>
              <a:ext uri="{FF2B5EF4-FFF2-40B4-BE49-F238E27FC236}">
                <a16:creationId xmlns:a16="http://schemas.microsoft.com/office/drawing/2014/main" id="{CE439311-1DCF-4F50-9437-F395CAF6B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B98ABF2B-1277-4573-B801-0C8F7C21E2ED}"/>
              </a:ext>
            </a:extLst>
          </p:cNvPr>
          <p:cNvGrpSpPr/>
          <p:nvPr/>
        </p:nvGrpSpPr>
        <p:grpSpPr>
          <a:xfrm>
            <a:off x="2339951" y="4999663"/>
            <a:ext cx="5155178" cy="4038557"/>
            <a:chOff x="1170051" y="2499771"/>
            <a:chExt cx="2577757" cy="2019410"/>
          </a:xfrm>
        </p:grpSpPr>
        <p:sp>
          <p:nvSpPr>
            <p:cNvPr id="97" name="평행 사변형 96">
              <a:extLst>
                <a:ext uri="{FF2B5EF4-FFF2-40B4-BE49-F238E27FC236}">
                  <a16:creationId xmlns:a16="http://schemas.microsoft.com/office/drawing/2014/main" id="{FD61FCE2-E653-4F15-816B-A23C8817E96C}"/>
                </a:ext>
              </a:extLst>
            </p:cNvPr>
            <p:cNvSpPr/>
            <p:nvPr/>
          </p:nvSpPr>
          <p:spPr>
            <a:xfrm flipH="1">
              <a:off x="1203820" y="3764901"/>
              <a:ext cx="2022567" cy="754280"/>
            </a:xfrm>
            <a:prstGeom prst="parallelogram">
              <a:avLst>
                <a:gd name="adj" fmla="val 78729"/>
              </a:avLst>
            </a:prstGeom>
            <a:gradFill>
              <a:gsLst>
                <a:gs pos="52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00" name="화살표: 오른쪽 99">
              <a:extLst>
                <a:ext uri="{FF2B5EF4-FFF2-40B4-BE49-F238E27FC236}">
                  <a16:creationId xmlns:a16="http://schemas.microsoft.com/office/drawing/2014/main" id="{838FE876-C1C3-4B52-B0D6-B7A32273919A}"/>
                </a:ext>
              </a:extLst>
            </p:cNvPr>
            <p:cNvSpPr/>
            <p:nvPr/>
          </p:nvSpPr>
          <p:spPr>
            <a:xfrm>
              <a:off x="3055873" y="3111273"/>
              <a:ext cx="691935" cy="708097"/>
            </a:xfrm>
            <a:prstGeom prst="rightArrow">
              <a:avLst/>
            </a:prstGeom>
            <a:solidFill>
              <a:srgbClr val="3E4E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513BDEF0-56D3-46E8-8BFA-DA50B1E85D5D}"/>
                </a:ext>
              </a:extLst>
            </p:cNvPr>
            <p:cNvGrpSpPr/>
            <p:nvPr/>
          </p:nvGrpSpPr>
          <p:grpSpPr>
            <a:xfrm>
              <a:off x="1170051" y="2499771"/>
              <a:ext cx="1898100" cy="1284665"/>
              <a:chOff x="1170051" y="2472063"/>
              <a:chExt cx="1898100" cy="1284665"/>
            </a:xfrm>
          </p:grpSpPr>
          <p:pic>
            <p:nvPicPr>
              <p:cNvPr id="88" name="그림 87">
                <a:extLst>
                  <a:ext uri="{FF2B5EF4-FFF2-40B4-BE49-F238E27FC236}">
                    <a16:creationId xmlns:a16="http://schemas.microsoft.com/office/drawing/2014/main" id="{9103AF1B-0772-4805-9258-4488FB37F0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340568" y="2472063"/>
                <a:ext cx="1550928" cy="730897"/>
              </a:xfrm>
              <a:prstGeom prst="rect">
                <a:avLst/>
              </a:prstGeom>
            </p:spPr>
          </p:pic>
          <p:grpSp>
            <p:nvGrpSpPr>
              <p:cNvPr id="89" name="그룹 88">
                <a:extLst>
                  <a:ext uri="{FF2B5EF4-FFF2-40B4-BE49-F238E27FC236}">
                    <a16:creationId xmlns:a16="http://schemas.microsoft.com/office/drawing/2014/main" id="{8E46AAAB-7257-44BB-A9CB-DEB9BBFA9DF2}"/>
                  </a:ext>
                </a:extLst>
              </p:cNvPr>
              <p:cNvGrpSpPr/>
              <p:nvPr/>
            </p:nvGrpSpPr>
            <p:grpSpPr>
              <a:xfrm>
                <a:off x="1170051" y="3191108"/>
                <a:ext cx="1891960" cy="565620"/>
                <a:chOff x="1776062" y="4343167"/>
                <a:chExt cx="2062180" cy="616509"/>
              </a:xfrm>
            </p:grpSpPr>
            <p:sp>
              <p:nvSpPr>
                <p:cNvPr id="91" name="자유형: 도형 90">
                  <a:extLst>
                    <a:ext uri="{FF2B5EF4-FFF2-40B4-BE49-F238E27FC236}">
                      <a16:creationId xmlns:a16="http://schemas.microsoft.com/office/drawing/2014/main" id="{30037817-16C6-41B0-B133-4407EF86D22D}"/>
                    </a:ext>
                  </a:extLst>
                </p:cNvPr>
                <p:cNvSpPr/>
                <p:nvPr/>
              </p:nvSpPr>
              <p:spPr>
                <a:xfrm rot="10800000">
                  <a:off x="1776062" y="4343167"/>
                  <a:ext cx="2062180" cy="616509"/>
                </a:xfrm>
                <a:custGeom>
                  <a:avLst/>
                  <a:gdLst>
                    <a:gd name="connsiteX0" fmla="*/ 3038727 w 3038727"/>
                    <a:gd name="connsiteY0" fmla="*/ 755757 h 755757"/>
                    <a:gd name="connsiteX1" fmla="*/ 0 w 3038727"/>
                    <a:gd name="connsiteY1" fmla="*/ 755757 h 755757"/>
                    <a:gd name="connsiteX2" fmla="*/ 0 w 3038727"/>
                    <a:gd name="connsiteY2" fmla="*/ 599612 h 755757"/>
                    <a:gd name="connsiteX3" fmla="*/ 0 w 3038727"/>
                    <a:gd name="connsiteY3" fmla="*/ 287493 h 755757"/>
                    <a:gd name="connsiteX4" fmla="*/ 0 w 3038727"/>
                    <a:gd name="connsiteY4" fmla="*/ 131348 h 755757"/>
                    <a:gd name="connsiteX5" fmla="*/ 125646 w 3038727"/>
                    <a:gd name="connsiteY5" fmla="*/ 0 h 755757"/>
                    <a:gd name="connsiteX6" fmla="*/ 2913081 w 3038727"/>
                    <a:gd name="connsiteY6" fmla="*/ 0 h 755757"/>
                    <a:gd name="connsiteX7" fmla="*/ 3038727 w 3038727"/>
                    <a:gd name="connsiteY7" fmla="*/ 131348 h 755757"/>
                    <a:gd name="connsiteX8" fmla="*/ 3038727 w 3038727"/>
                    <a:gd name="connsiteY8" fmla="*/ 287493 h 755757"/>
                    <a:gd name="connsiteX9" fmla="*/ 3038727 w 3038727"/>
                    <a:gd name="connsiteY9" fmla="*/ 599612 h 7557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038727" h="755757">
                      <a:moveTo>
                        <a:pt x="3038727" y="755757"/>
                      </a:moveTo>
                      <a:lnTo>
                        <a:pt x="0" y="755757"/>
                      </a:lnTo>
                      <a:lnTo>
                        <a:pt x="0" y="599612"/>
                      </a:lnTo>
                      <a:lnTo>
                        <a:pt x="0" y="287493"/>
                      </a:lnTo>
                      <a:lnTo>
                        <a:pt x="0" y="131348"/>
                      </a:lnTo>
                      <a:cubicBezTo>
                        <a:pt x="0" y="58806"/>
                        <a:pt x="56254" y="0"/>
                        <a:pt x="125646" y="0"/>
                      </a:cubicBezTo>
                      <a:lnTo>
                        <a:pt x="2913081" y="0"/>
                      </a:lnTo>
                      <a:cubicBezTo>
                        <a:pt x="2982474" y="0"/>
                        <a:pt x="3038727" y="58806"/>
                        <a:pt x="3038727" y="131348"/>
                      </a:cubicBezTo>
                      <a:lnTo>
                        <a:pt x="3038727" y="287493"/>
                      </a:lnTo>
                      <a:lnTo>
                        <a:pt x="3038727" y="599612"/>
                      </a:lnTo>
                      <a:close/>
                    </a:path>
                  </a:pathLst>
                </a:custGeom>
                <a:solidFill>
                  <a:srgbClr val="3E4E8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ko-KR" alt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FBC40435-C71F-49E8-9801-16C8CCF49648}"/>
                    </a:ext>
                  </a:extLst>
                </p:cNvPr>
                <p:cNvSpPr txBox="1"/>
                <p:nvPr/>
              </p:nvSpPr>
              <p:spPr>
                <a:xfrm>
                  <a:off x="1826156" y="4476781"/>
                  <a:ext cx="1953140" cy="31871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ko-KR" altLang="en-US" sz="3200" b="1" kern="0" dirty="0">
                      <a:ln>
                        <a:solidFill>
                          <a:srgbClr val="4472C4">
                            <a:alpha val="0"/>
                          </a:srgbClr>
                        </a:solidFill>
                      </a:ln>
                      <a:solidFill>
                        <a:schemeClr val="bg1"/>
                      </a:solidFill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rPr>
                    <a:t>부패신고자</a:t>
                  </a:r>
                  <a:r>
                    <a:rPr lang="en-US" altLang="ko-KR" sz="3200" b="1" kern="0" dirty="0">
                      <a:ln>
                        <a:solidFill>
                          <a:srgbClr val="4472C4">
                            <a:alpha val="0"/>
                          </a:srgbClr>
                        </a:solidFill>
                      </a:ln>
                      <a:solidFill>
                        <a:schemeClr val="bg1"/>
                      </a:solidFill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rPr>
                    <a:t>(</a:t>
                  </a:r>
                  <a:r>
                    <a:rPr lang="ko-KR" altLang="en-US" sz="3200" b="1" kern="0" dirty="0">
                      <a:ln>
                        <a:solidFill>
                          <a:srgbClr val="4472C4">
                            <a:alpha val="0"/>
                          </a:srgbClr>
                        </a:solidFill>
                      </a:ln>
                      <a:solidFill>
                        <a:schemeClr val="bg1"/>
                      </a:solidFill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rPr>
                    <a:t>협조자</a:t>
                  </a:r>
                  <a:r>
                    <a:rPr lang="en-US" altLang="ko-KR" sz="3200" b="1" kern="0" dirty="0">
                      <a:ln>
                        <a:solidFill>
                          <a:srgbClr val="4472C4">
                            <a:alpha val="0"/>
                          </a:srgbClr>
                        </a:solidFill>
                      </a:ln>
                      <a:solidFill>
                        <a:schemeClr val="bg1"/>
                      </a:solidFill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rPr>
                    <a:t>)</a:t>
                  </a:r>
                  <a:endParaRPr lang="ko-KR" altLang="en-US" sz="3200" dirty="0">
                    <a:solidFill>
                      <a:schemeClr val="bg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</p:grp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68D905B9-FABB-44CA-B6B2-9F6E32B860F4}"/>
                  </a:ext>
                </a:extLst>
              </p:cNvPr>
              <p:cNvSpPr/>
              <p:nvPr/>
            </p:nvSpPr>
            <p:spPr>
              <a:xfrm>
                <a:off x="1176191" y="3137570"/>
                <a:ext cx="1891960" cy="474605"/>
              </a:xfrm>
              <a:custGeom>
                <a:avLst/>
                <a:gdLst>
                  <a:gd name="connsiteX0" fmla="*/ 3038727 w 3038727"/>
                  <a:gd name="connsiteY0" fmla="*/ 755757 h 755757"/>
                  <a:gd name="connsiteX1" fmla="*/ 0 w 3038727"/>
                  <a:gd name="connsiteY1" fmla="*/ 755757 h 755757"/>
                  <a:gd name="connsiteX2" fmla="*/ 0 w 3038727"/>
                  <a:gd name="connsiteY2" fmla="*/ 599612 h 755757"/>
                  <a:gd name="connsiteX3" fmla="*/ 0 w 3038727"/>
                  <a:gd name="connsiteY3" fmla="*/ 287493 h 755757"/>
                  <a:gd name="connsiteX4" fmla="*/ 0 w 3038727"/>
                  <a:gd name="connsiteY4" fmla="*/ 131348 h 755757"/>
                  <a:gd name="connsiteX5" fmla="*/ 125646 w 3038727"/>
                  <a:gd name="connsiteY5" fmla="*/ 0 h 755757"/>
                  <a:gd name="connsiteX6" fmla="*/ 2913081 w 3038727"/>
                  <a:gd name="connsiteY6" fmla="*/ 0 h 755757"/>
                  <a:gd name="connsiteX7" fmla="*/ 3038727 w 3038727"/>
                  <a:gd name="connsiteY7" fmla="*/ 131348 h 755757"/>
                  <a:gd name="connsiteX8" fmla="*/ 3038727 w 3038727"/>
                  <a:gd name="connsiteY8" fmla="*/ 287493 h 755757"/>
                  <a:gd name="connsiteX9" fmla="*/ 3038727 w 3038727"/>
                  <a:gd name="connsiteY9" fmla="*/ 599612 h 755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38727" h="755757">
                    <a:moveTo>
                      <a:pt x="3038727" y="755757"/>
                    </a:moveTo>
                    <a:lnTo>
                      <a:pt x="0" y="755757"/>
                    </a:lnTo>
                    <a:lnTo>
                      <a:pt x="0" y="599612"/>
                    </a:lnTo>
                    <a:lnTo>
                      <a:pt x="0" y="287493"/>
                    </a:lnTo>
                    <a:lnTo>
                      <a:pt x="0" y="131348"/>
                    </a:lnTo>
                    <a:cubicBezTo>
                      <a:pt x="0" y="58806"/>
                      <a:pt x="56254" y="0"/>
                      <a:pt x="125646" y="0"/>
                    </a:cubicBezTo>
                    <a:lnTo>
                      <a:pt x="2913081" y="0"/>
                    </a:lnTo>
                    <a:cubicBezTo>
                      <a:pt x="2982474" y="0"/>
                      <a:pt x="3038727" y="58806"/>
                      <a:pt x="3038727" y="131348"/>
                    </a:cubicBezTo>
                    <a:lnTo>
                      <a:pt x="3038727" y="287493"/>
                    </a:lnTo>
                    <a:lnTo>
                      <a:pt x="3038727" y="599612"/>
                    </a:lnTo>
                    <a:close/>
                  </a:path>
                </a:pathLst>
              </a:custGeom>
              <a:solidFill>
                <a:srgbClr val="3E4E8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50C1C2FA-0A6F-4346-A2F8-0EB698F99A5E}"/>
                </a:ext>
              </a:extLst>
            </p:cNvPr>
            <p:cNvSpPr txBox="1"/>
            <p:nvPr/>
          </p:nvSpPr>
          <p:spPr>
            <a:xfrm>
              <a:off x="1290501" y="3330033"/>
              <a:ext cx="1677168" cy="2924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2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oPubWorld돋움체 Bold" panose="00000800000000000000" pitchFamily="2" charset="-127"/>
                  <a:ea typeface="KoPubWorld돋움체 Bold" panose="00000800000000000000" pitchFamily="2" charset="-127"/>
                </a:rPr>
                <a:t>신분보장 신청인</a:t>
              </a:r>
              <a:endParaRPr lang="ko-KR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</p:grpSp>
      <p:sp>
        <p:nvSpPr>
          <p:cNvPr id="80" name="화살표: 오른쪽 79">
            <a:extLst>
              <a:ext uri="{FF2B5EF4-FFF2-40B4-BE49-F238E27FC236}">
                <a16:creationId xmlns:a16="http://schemas.microsoft.com/office/drawing/2014/main" id="{6087D3CD-CA43-4EF4-86B1-E01B74B6ECBF}"/>
              </a:ext>
            </a:extLst>
          </p:cNvPr>
          <p:cNvSpPr/>
          <p:nvPr/>
        </p:nvSpPr>
        <p:spPr>
          <a:xfrm>
            <a:off x="11439840" y="6222588"/>
            <a:ext cx="5087839" cy="1416102"/>
          </a:xfrm>
          <a:prstGeom prst="rightArrow">
            <a:avLst/>
          </a:prstGeom>
          <a:solidFill>
            <a:srgbClr val="3E4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/>
          </a:p>
        </p:txBody>
      </p:sp>
      <p:sp>
        <p:nvSpPr>
          <p:cNvPr id="82" name="사각형: 둥근 모서리 29">
            <a:extLst>
              <a:ext uri="{FF2B5EF4-FFF2-40B4-BE49-F238E27FC236}">
                <a16:creationId xmlns:a16="http://schemas.microsoft.com/office/drawing/2014/main" id="{3D86A3B0-80C2-42B3-8F7B-BFDF2F3E0E34}"/>
              </a:ext>
            </a:extLst>
          </p:cNvPr>
          <p:cNvSpPr/>
          <p:nvPr/>
        </p:nvSpPr>
        <p:spPr>
          <a:xfrm>
            <a:off x="7742027" y="3544585"/>
            <a:ext cx="3697813" cy="5493636"/>
          </a:xfrm>
          <a:prstGeom prst="roundRect">
            <a:avLst>
              <a:gd name="adj" fmla="val 4619"/>
            </a:avLst>
          </a:prstGeom>
          <a:solidFill>
            <a:schemeClr val="bg1"/>
          </a:solidFill>
          <a:ln w="38100">
            <a:solidFill>
              <a:srgbClr val="002060"/>
            </a:solidFill>
          </a:ln>
          <a:effectLst>
            <a:outerShdw blurRad="139700" dist="762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ko-KR" sz="7200" b="1" spc="-3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850D0D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BDDF8846-923D-41A6-9FE9-4F8B3EFA1DA3}"/>
              </a:ext>
            </a:extLst>
          </p:cNvPr>
          <p:cNvSpPr txBox="1"/>
          <p:nvPr/>
        </p:nvSpPr>
        <p:spPr>
          <a:xfrm>
            <a:off x="7692265" y="4090874"/>
            <a:ext cx="3737333" cy="442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3200" spc="-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‘</a:t>
            </a:r>
            <a:r>
              <a:rPr lang="ko-KR" altLang="en-US" sz="3200" spc="-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위원회</a:t>
            </a:r>
            <a:r>
              <a:rPr lang="en-US" altLang="ko-KR" sz="3200" spc="-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 </a:t>
            </a:r>
            <a:r>
              <a:rPr lang="ko-KR" altLang="en-US" sz="3200" spc="-2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결정전</a:t>
            </a:r>
            <a:endParaRPr lang="en-US" altLang="ko-KR" sz="3200" spc="-2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3200" spc="-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신고자에 </a:t>
            </a:r>
            <a:r>
              <a:rPr lang="ko-KR" altLang="en-US" sz="3200" b="1" spc="-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회복하기</a:t>
            </a:r>
            <a:endParaRPr lang="en-US" altLang="ko-KR" sz="3200" b="1" spc="-2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3200" b="1" spc="-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어려운 피해 발생 우려</a:t>
            </a:r>
            <a:r>
              <a:rPr lang="en-US" altLang="ko-KR" sz="3200" spc="-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’</a:t>
            </a:r>
          </a:p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3200" spc="-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또는</a:t>
            </a:r>
            <a:endParaRPr lang="en-US" altLang="ko-KR" sz="3200" spc="-2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002060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3200" spc="-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‘</a:t>
            </a:r>
            <a:r>
              <a:rPr lang="ko-KR" altLang="en-US" sz="3200" spc="-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신고자에 대한 </a:t>
            </a:r>
            <a:endParaRPr lang="en-US" altLang="ko-KR" sz="3200" spc="-2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3200" b="1" spc="-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불이익 조치가</a:t>
            </a:r>
            <a:endParaRPr lang="en-US" altLang="ko-KR" sz="3200" b="1" spc="-2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3200" b="1" spc="-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예정</a:t>
            </a:r>
            <a:r>
              <a:rPr lang="ko-KR" altLang="en-US" sz="3200" spc="-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되어 있거나 </a:t>
            </a:r>
            <a:endParaRPr lang="en-US" altLang="ko-KR" sz="3200" spc="-2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3200" b="1" spc="-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진행 중</a:t>
            </a:r>
            <a:r>
              <a:rPr lang="en-US" altLang="ko-KR" sz="3200" spc="-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’</a:t>
            </a:r>
            <a:endParaRPr lang="en-US" altLang="ko-KR" sz="32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</p:txBody>
      </p:sp>
      <p:sp>
        <p:nvSpPr>
          <p:cNvPr id="96" name="자유형: 도형 95">
            <a:extLst>
              <a:ext uri="{FF2B5EF4-FFF2-40B4-BE49-F238E27FC236}">
                <a16:creationId xmlns:a16="http://schemas.microsoft.com/office/drawing/2014/main" id="{C5370235-7589-47A8-8735-7CF5674B42F4}"/>
              </a:ext>
            </a:extLst>
          </p:cNvPr>
          <p:cNvSpPr/>
          <p:nvPr/>
        </p:nvSpPr>
        <p:spPr>
          <a:xfrm>
            <a:off x="10652410" y="8236205"/>
            <a:ext cx="740588" cy="740588"/>
          </a:xfrm>
          <a:custGeom>
            <a:avLst/>
            <a:gdLst>
              <a:gd name="connsiteX0" fmla="*/ 0 w 370318"/>
              <a:gd name="connsiteY0" fmla="*/ 370318 h 370318"/>
              <a:gd name="connsiteX1" fmla="*/ 370318 w 370318"/>
              <a:gd name="connsiteY1" fmla="*/ 0 h 370318"/>
              <a:gd name="connsiteX2" fmla="*/ 370318 w 370318"/>
              <a:gd name="connsiteY2" fmla="*/ 281726 h 370318"/>
              <a:gd name="connsiteX3" fmla="*/ 281726 w 370318"/>
              <a:gd name="connsiteY3" fmla="*/ 370318 h 37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318" h="370318">
                <a:moveTo>
                  <a:pt x="0" y="370318"/>
                </a:moveTo>
                <a:lnTo>
                  <a:pt x="370318" y="0"/>
                </a:lnTo>
                <a:lnTo>
                  <a:pt x="370318" y="281726"/>
                </a:lnTo>
                <a:cubicBezTo>
                  <a:pt x="370318" y="330654"/>
                  <a:pt x="330654" y="370318"/>
                  <a:pt x="281726" y="37031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5D283B5-E4F7-433A-B60D-FFF1065B0CAA}"/>
              </a:ext>
            </a:extLst>
          </p:cNvPr>
          <p:cNvSpPr/>
          <p:nvPr/>
        </p:nvSpPr>
        <p:spPr>
          <a:xfrm>
            <a:off x="18907778" y="7529758"/>
            <a:ext cx="617322" cy="363348"/>
          </a:xfrm>
          <a:prstGeom prst="rect">
            <a:avLst/>
          </a:prstGeom>
          <a:solidFill>
            <a:srgbClr val="91A1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/>
          </a:p>
        </p:txBody>
      </p: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C5B3E917-73E9-4B81-8BA6-1BFAA8785667}"/>
              </a:ext>
            </a:extLst>
          </p:cNvPr>
          <p:cNvGrpSpPr/>
          <p:nvPr/>
        </p:nvGrpSpPr>
        <p:grpSpPr>
          <a:xfrm>
            <a:off x="2421359" y="9992088"/>
            <a:ext cx="19134908" cy="1803910"/>
            <a:chOff x="1024468" y="5324394"/>
            <a:chExt cx="9304694" cy="902014"/>
          </a:xfrm>
        </p:grpSpPr>
        <p:sp>
          <p:nvSpPr>
            <p:cNvPr id="90" name="직사각형 89">
              <a:extLst>
                <a:ext uri="{FF2B5EF4-FFF2-40B4-BE49-F238E27FC236}">
                  <a16:creationId xmlns:a16="http://schemas.microsoft.com/office/drawing/2014/main" id="{65409A59-D294-43BC-BB78-60DEAC7095C6}"/>
                </a:ext>
              </a:extLst>
            </p:cNvPr>
            <p:cNvSpPr/>
            <p:nvPr/>
          </p:nvSpPr>
          <p:spPr>
            <a:xfrm>
              <a:off x="1024468" y="5324394"/>
              <a:ext cx="9304694" cy="902014"/>
            </a:xfrm>
            <a:prstGeom prst="rect">
              <a:avLst/>
            </a:prstGeom>
            <a:solidFill>
              <a:srgbClr val="EE38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99" name="직사각형 98">
              <a:extLst>
                <a:ext uri="{FF2B5EF4-FFF2-40B4-BE49-F238E27FC236}">
                  <a16:creationId xmlns:a16="http://schemas.microsoft.com/office/drawing/2014/main" id="{65934F17-EA9A-44CE-B83C-5DD3E9D40E1F}"/>
                </a:ext>
              </a:extLst>
            </p:cNvPr>
            <p:cNvSpPr/>
            <p:nvPr/>
          </p:nvSpPr>
          <p:spPr>
            <a:xfrm>
              <a:off x="2161867" y="5381011"/>
              <a:ext cx="8095442" cy="7868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CDB87C05-518D-4BA9-AC2B-46108175598E}"/>
              </a:ext>
            </a:extLst>
          </p:cNvPr>
          <p:cNvSpPr txBox="1"/>
          <p:nvPr/>
        </p:nvSpPr>
        <p:spPr>
          <a:xfrm>
            <a:off x="2482833" y="10326076"/>
            <a:ext cx="2277564" cy="1251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latinLnBrk="0">
              <a:spcAft>
                <a:spcPts val="400"/>
              </a:spcAft>
            </a:pPr>
            <a:r>
              <a:rPr lang="ko-KR" altLang="en-US" sz="3600" b="1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위반 시</a:t>
            </a:r>
            <a:endParaRPr lang="en-US" altLang="ko-KR" sz="3600" b="1" dirty="0">
              <a:solidFill>
                <a:schemeClr val="bg1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 latinLnBrk="0">
              <a:spcAft>
                <a:spcPts val="800"/>
              </a:spcAft>
            </a:pPr>
            <a:r>
              <a:rPr lang="ko-KR" altLang="en-US" sz="3600" b="1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처벌조항</a:t>
            </a:r>
            <a:endParaRPr lang="en-US" altLang="ko-KR" sz="3600" b="1" dirty="0">
              <a:solidFill>
                <a:schemeClr val="bg1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F5BEFF4A-EDAD-4FCD-986A-92E8E932237F}"/>
              </a:ext>
            </a:extLst>
          </p:cNvPr>
          <p:cNvGrpSpPr/>
          <p:nvPr/>
        </p:nvGrpSpPr>
        <p:grpSpPr>
          <a:xfrm>
            <a:off x="4908533" y="10199496"/>
            <a:ext cx="16006539" cy="1238465"/>
            <a:chOff x="4908533" y="10199496"/>
            <a:chExt cx="16006539" cy="1238465"/>
          </a:xfrm>
        </p:grpSpPr>
        <p:pic>
          <p:nvPicPr>
            <p:cNvPr id="86" name="그림 85">
              <a:extLst>
                <a:ext uri="{FF2B5EF4-FFF2-40B4-BE49-F238E27FC236}">
                  <a16:creationId xmlns:a16="http://schemas.microsoft.com/office/drawing/2014/main" id="{E0B23FA2-408E-4D51-8A42-03AB72EBDE5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908533" y="10199496"/>
              <a:ext cx="1428609" cy="1238465"/>
            </a:xfrm>
            <a:prstGeom prst="rect">
              <a:avLst/>
            </a:prstGeom>
          </p:spPr>
        </p:pic>
        <p:sp>
          <p:nvSpPr>
            <p:cNvPr id="87" name="직사각형 86">
              <a:extLst>
                <a:ext uri="{FF2B5EF4-FFF2-40B4-BE49-F238E27FC236}">
                  <a16:creationId xmlns:a16="http://schemas.microsoft.com/office/drawing/2014/main" id="{9A41EC80-728A-4710-AEAE-7EA6E5E471AE}"/>
                </a:ext>
              </a:extLst>
            </p:cNvPr>
            <p:cNvSpPr/>
            <p:nvPr/>
          </p:nvSpPr>
          <p:spPr>
            <a:xfrm>
              <a:off x="6238826" y="10292090"/>
              <a:ext cx="14676246" cy="11182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latinLnBrk="0">
                <a:spcAft>
                  <a:spcPts val="800"/>
                </a:spcAft>
              </a:pPr>
              <a:r>
                <a:rPr lang="ko-KR" altLang="en-US" sz="3200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불이익조치 절차의 일시정지 명령 불이행 시 </a:t>
              </a:r>
              <a:r>
                <a:rPr lang="en-US" altLang="ko-KR" sz="3200" b="1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C42B1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1</a:t>
              </a:r>
              <a:r>
                <a:rPr lang="ko-KR" altLang="en-US" sz="3200" b="1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C42B1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년 이하의 징역 </a:t>
              </a:r>
              <a:r>
                <a:rPr lang="ko-KR" altLang="en-US" sz="3200" b="1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또는</a:t>
              </a:r>
              <a:r>
                <a:rPr lang="ko-KR" altLang="en-US" sz="3200" b="1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C42B1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en-US" altLang="ko-KR" sz="3200" b="1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C42B1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1</a:t>
              </a:r>
              <a:r>
                <a:rPr lang="ko-KR" altLang="en-US" sz="3200" b="1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C42B1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천만원 이하의 벌금 </a:t>
              </a:r>
              <a:endParaRPr lang="en-US" altLang="ko-KR" sz="32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42B1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indent="-287986" algn="just" latinLnBrk="0">
                <a:buClr>
                  <a:srgbClr val="002060"/>
                </a:buClr>
                <a:buFont typeface="Wingdings" panose="05000000000000000000" pitchFamily="2" charset="2"/>
                <a:buChar char="l"/>
              </a:pPr>
              <a:r>
                <a:rPr lang="ko-KR" altLang="en-US" sz="28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부패방지권익위법 제</a:t>
              </a:r>
              <a:r>
                <a:rPr lang="en-US" altLang="ko-KR" sz="28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90</a:t>
              </a:r>
              <a:r>
                <a:rPr lang="ko-KR" altLang="en-US" sz="28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조제</a:t>
              </a:r>
              <a:r>
                <a:rPr lang="en-US" altLang="ko-KR" sz="28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3</a:t>
              </a:r>
              <a:r>
                <a:rPr lang="ko-KR" altLang="en-US" sz="28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항</a:t>
              </a:r>
              <a:endParaRPr lang="en-US" altLang="ko-KR" sz="2600" b="1" dirty="0">
                <a:solidFill>
                  <a:prstClr val="black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sp>
        <p:nvSpPr>
          <p:cNvPr id="79" name="평행 사변형 78">
            <a:extLst>
              <a:ext uri="{FF2B5EF4-FFF2-40B4-BE49-F238E27FC236}">
                <a16:creationId xmlns:a16="http://schemas.microsoft.com/office/drawing/2014/main" id="{854AEC56-5B05-4D3E-9BCD-7854806CDC35}"/>
              </a:ext>
            </a:extLst>
          </p:cNvPr>
          <p:cNvSpPr/>
          <p:nvPr/>
        </p:nvSpPr>
        <p:spPr>
          <a:xfrm rot="16200000">
            <a:off x="20686444" y="10858621"/>
            <a:ext cx="3671891" cy="1929534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83" name="평행 사변형 82">
            <a:extLst>
              <a:ext uri="{FF2B5EF4-FFF2-40B4-BE49-F238E27FC236}">
                <a16:creationId xmlns:a16="http://schemas.microsoft.com/office/drawing/2014/main" id="{049F1C9C-51B7-40CC-A684-ED0D8E7B95CE}"/>
              </a:ext>
            </a:extLst>
          </p:cNvPr>
          <p:cNvSpPr/>
          <p:nvPr/>
        </p:nvSpPr>
        <p:spPr>
          <a:xfrm flipH="1">
            <a:off x="2421355" y="11804918"/>
            <a:ext cx="15759240" cy="1910635"/>
          </a:xfrm>
          <a:prstGeom prst="parallelogram">
            <a:avLst>
              <a:gd name="adj" fmla="val 78729"/>
            </a:avLst>
          </a:prstGeom>
          <a:gradFill>
            <a:gsLst>
              <a:gs pos="46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57A53FE2-76CA-45BD-BFED-1108635A2968}"/>
              </a:ext>
            </a:extLst>
          </p:cNvPr>
          <p:cNvSpPr txBox="1"/>
          <p:nvPr/>
        </p:nvSpPr>
        <p:spPr>
          <a:xfrm>
            <a:off x="3790517" y="1309080"/>
            <a:ext cx="167918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4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신분보장 </a:t>
            </a:r>
            <a:r>
              <a:rPr lang="en-US" altLang="ko-KR" sz="54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: </a:t>
            </a:r>
            <a:r>
              <a:rPr lang="ko-KR" altLang="en-US" sz="54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불이익 조치절차의 일시정지</a:t>
            </a:r>
            <a:r>
              <a:rPr lang="en-US" altLang="ko-KR" sz="40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(</a:t>
            </a:r>
            <a:r>
              <a:rPr lang="ko-KR" altLang="en-US" sz="40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부패신고자</a:t>
            </a:r>
            <a:r>
              <a:rPr lang="en-US" altLang="ko-KR" sz="4000" kern="0" spc="-2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</a:rPr>
              <a:t>·</a:t>
            </a:r>
            <a:r>
              <a:rPr lang="ko-KR" altLang="en-US" sz="40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협조자</a:t>
            </a:r>
            <a:r>
              <a:rPr lang="en-US" altLang="ko-KR" sz="40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)</a:t>
            </a:r>
            <a:r>
              <a:rPr lang="ko-KR" altLang="en-US" sz="40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 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A5EC7316-4D93-4016-AEC5-9B8B9CC8D2DE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105" name="그룹 104">
              <a:extLst>
                <a:ext uri="{FF2B5EF4-FFF2-40B4-BE49-F238E27FC236}">
                  <a16:creationId xmlns:a16="http://schemas.microsoft.com/office/drawing/2014/main" id="{C186B7B8-49E6-4DEA-9883-E0832AB95090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110" name="평행 사변형 109">
                <a:extLst>
                  <a:ext uri="{FF2B5EF4-FFF2-40B4-BE49-F238E27FC236}">
                    <a16:creationId xmlns:a16="http://schemas.microsoft.com/office/drawing/2014/main" id="{C0597EAC-D22B-4934-8BF7-869F5B5382E8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11" name="평행 사변형 110">
                <a:extLst>
                  <a:ext uri="{FF2B5EF4-FFF2-40B4-BE49-F238E27FC236}">
                    <a16:creationId xmlns:a16="http://schemas.microsoft.com/office/drawing/2014/main" id="{C8EFD867-2140-4135-8056-1C33B4BC8987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106" name="사각형: 둥근 모서리 105">
              <a:extLst>
                <a:ext uri="{FF2B5EF4-FFF2-40B4-BE49-F238E27FC236}">
                  <a16:creationId xmlns:a16="http://schemas.microsoft.com/office/drawing/2014/main" id="{99212751-734B-4DAB-AC38-AC5365BB2C01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98456654-D764-4A06-85F7-894B2E71AF6A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4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6E235442-A875-4B40-9948-D979B1D4A814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09" name="사각형: 둥근 모서리 108">
              <a:extLst>
                <a:ext uri="{FF2B5EF4-FFF2-40B4-BE49-F238E27FC236}">
                  <a16:creationId xmlns:a16="http://schemas.microsoft.com/office/drawing/2014/main" id="{503FE0A6-F2C4-48A9-8507-6B29F7C8F366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CBA9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367842AB-05C3-401F-90EE-A53CFFF48556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38938781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화살표: 굽음 137">
            <a:extLst>
              <a:ext uri="{FF2B5EF4-FFF2-40B4-BE49-F238E27FC236}">
                <a16:creationId xmlns:a16="http://schemas.microsoft.com/office/drawing/2014/main" id="{9BB8BA11-A019-4B6F-91FE-C39D33AE4853}"/>
              </a:ext>
            </a:extLst>
          </p:cNvPr>
          <p:cNvSpPr/>
          <p:nvPr/>
        </p:nvSpPr>
        <p:spPr>
          <a:xfrm flipV="1">
            <a:off x="4916738" y="6331624"/>
            <a:ext cx="2402134" cy="3124781"/>
          </a:xfrm>
          <a:prstGeom prst="bentArrow">
            <a:avLst>
              <a:gd name="adj1" fmla="val 25000"/>
              <a:gd name="adj2" fmla="val 25000"/>
              <a:gd name="adj3" fmla="val 27841"/>
              <a:gd name="adj4" fmla="val 43750"/>
            </a:avLst>
          </a:prstGeom>
          <a:gradFill>
            <a:gsLst>
              <a:gs pos="76000">
                <a:schemeClr val="bg1"/>
              </a:gs>
              <a:gs pos="39000">
                <a:srgbClr val="97E4FF"/>
              </a:gs>
              <a:gs pos="1000">
                <a:srgbClr val="1D9FB9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>
              <a:solidFill>
                <a:schemeClr val="tx1"/>
              </a:solidFill>
            </a:endParaRPr>
          </a:p>
        </p:txBody>
      </p:sp>
      <p:sp>
        <p:nvSpPr>
          <p:cNvPr id="3" name="화살표: 굽음 2">
            <a:extLst>
              <a:ext uri="{FF2B5EF4-FFF2-40B4-BE49-F238E27FC236}">
                <a16:creationId xmlns:a16="http://schemas.microsoft.com/office/drawing/2014/main" id="{79E1861E-DA3B-44FA-89D6-AACC325D9022}"/>
              </a:ext>
            </a:extLst>
          </p:cNvPr>
          <p:cNvSpPr/>
          <p:nvPr/>
        </p:nvSpPr>
        <p:spPr>
          <a:xfrm>
            <a:off x="4916738" y="3828541"/>
            <a:ext cx="2402134" cy="3325519"/>
          </a:xfrm>
          <a:prstGeom prst="bentArrow">
            <a:avLst>
              <a:gd name="adj1" fmla="val 25000"/>
              <a:gd name="adj2" fmla="val 25000"/>
              <a:gd name="adj3" fmla="val 27841"/>
              <a:gd name="adj4" fmla="val 43750"/>
            </a:avLst>
          </a:prstGeom>
          <a:gradFill>
            <a:gsLst>
              <a:gs pos="76000">
                <a:schemeClr val="bg1"/>
              </a:gs>
              <a:gs pos="39000">
                <a:srgbClr val="97E4FF"/>
              </a:gs>
              <a:gs pos="1000">
                <a:srgbClr val="1D9FB9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>
              <a:solidFill>
                <a:schemeClr val="tx1"/>
              </a:solidFill>
            </a:endParaRPr>
          </a:p>
        </p:txBody>
      </p:sp>
      <p:sp>
        <p:nvSpPr>
          <p:cNvPr id="135" name="평행 사변형 134">
            <a:extLst>
              <a:ext uri="{FF2B5EF4-FFF2-40B4-BE49-F238E27FC236}">
                <a16:creationId xmlns:a16="http://schemas.microsoft.com/office/drawing/2014/main" id="{84DC4537-FA34-4139-8226-BFAFB66C7589}"/>
              </a:ext>
            </a:extLst>
          </p:cNvPr>
          <p:cNvSpPr/>
          <p:nvPr/>
        </p:nvSpPr>
        <p:spPr>
          <a:xfrm rot="16200000">
            <a:off x="20922509" y="8738834"/>
            <a:ext cx="2317635" cy="1169850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36" name="평행 사변형 135">
            <a:extLst>
              <a:ext uri="{FF2B5EF4-FFF2-40B4-BE49-F238E27FC236}">
                <a16:creationId xmlns:a16="http://schemas.microsoft.com/office/drawing/2014/main" id="{6289E259-6504-4E15-8B15-C35754DE5566}"/>
              </a:ext>
            </a:extLst>
          </p:cNvPr>
          <p:cNvSpPr/>
          <p:nvPr/>
        </p:nvSpPr>
        <p:spPr>
          <a:xfrm rot="16200000">
            <a:off x="21094505" y="6973049"/>
            <a:ext cx="1897444" cy="1169850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34" name="평행 사변형 133">
            <a:extLst>
              <a:ext uri="{FF2B5EF4-FFF2-40B4-BE49-F238E27FC236}">
                <a16:creationId xmlns:a16="http://schemas.microsoft.com/office/drawing/2014/main" id="{6204A9CD-BE86-434A-B923-962E8E3D763E}"/>
              </a:ext>
            </a:extLst>
          </p:cNvPr>
          <p:cNvSpPr/>
          <p:nvPr/>
        </p:nvSpPr>
        <p:spPr>
          <a:xfrm flipH="1">
            <a:off x="16840486" y="9624162"/>
            <a:ext cx="4347815" cy="1508462"/>
          </a:xfrm>
          <a:prstGeom prst="parallelogram">
            <a:avLst>
              <a:gd name="adj" fmla="val 78729"/>
            </a:avLst>
          </a:prstGeom>
          <a:gradFill>
            <a:gsLst>
              <a:gs pos="52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15" name="직사각형 114">
            <a:extLst>
              <a:ext uri="{FF2B5EF4-FFF2-40B4-BE49-F238E27FC236}">
                <a16:creationId xmlns:a16="http://schemas.microsoft.com/office/drawing/2014/main" id="{243BE82F-B08B-4B3A-8ABF-B36459C46035}"/>
              </a:ext>
            </a:extLst>
          </p:cNvPr>
          <p:cNvSpPr/>
          <p:nvPr/>
        </p:nvSpPr>
        <p:spPr>
          <a:xfrm>
            <a:off x="18907778" y="7751412"/>
            <a:ext cx="617322" cy="363348"/>
          </a:xfrm>
          <a:prstGeom prst="rect">
            <a:avLst/>
          </a:prstGeom>
          <a:solidFill>
            <a:srgbClr val="91A1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/>
          </a:p>
        </p:txBody>
      </p:sp>
      <p:sp>
        <p:nvSpPr>
          <p:cNvPr id="83" name="평행 사변형 82">
            <a:extLst>
              <a:ext uri="{FF2B5EF4-FFF2-40B4-BE49-F238E27FC236}">
                <a16:creationId xmlns:a16="http://schemas.microsoft.com/office/drawing/2014/main" id="{26668029-CD64-4AEE-A1EE-1DF23B12A90B}"/>
              </a:ext>
            </a:extLst>
          </p:cNvPr>
          <p:cNvSpPr/>
          <p:nvPr/>
        </p:nvSpPr>
        <p:spPr>
          <a:xfrm rot="16200000">
            <a:off x="21073217" y="11011556"/>
            <a:ext cx="2936443" cy="1929534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84" name="평행 사변형 83">
            <a:extLst>
              <a:ext uri="{FF2B5EF4-FFF2-40B4-BE49-F238E27FC236}">
                <a16:creationId xmlns:a16="http://schemas.microsoft.com/office/drawing/2014/main" id="{21449B07-7137-48B3-A85C-8FE59BA71B5B}"/>
              </a:ext>
            </a:extLst>
          </p:cNvPr>
          <p:cNvSpPr/>
          <p:nvPr/>
        </p:nvSpPr>
        <p:spPr>
          <a:xfrm flipH="1">
            <a:off x="2459441" y="12331575"/>
            <a:ext cx="15759240" cy="1383980"/>
          </a:xfrm>
          <a:prstGeom prst="parallelogram">
            <a:avLst>
              <a:gd name="adj" fmla="val 78729"/>
            </a:avLst>
          </a:prstGeom>
          <a:gradFill>
            <a:gsLst>
              <a:gs pos="46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55C0CF7-E37D-4014-A451-A92D22A411ED}"/>
              </a:ext>
            </a:extLst>
          </p:cNvPr>
          <p:cNvSpPr/>
          <p:nvPr/>
        </p:nvSpPr>
        <p:spPr>
          <a:xfrm>
            <a:off x="3134885" y="5119407"/>
            <a:ext cx="1728205" cy="2851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5465948" y="1309079"/>
            <a:ext cx="134410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신분보장 </a:t>
            </a:r>
            <a:r>
              <a:rPr lang="en-US" altLang="ko-KR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: </a:t>
            </a: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보호조치 결정</a:t>
            </a:r>
            <a:r>
              <a:rPr lang="en-US" altLang="ko-KR" sz="40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(</a:t>
            </a:r>
            <a:r>
              <a:rPr lang="ko-KR" altLang="en-US" sz="40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공익신고자</a:t>
            </a:r>
            <a:r>
              <a:rPr lang="en-US" altLang="ko-KR" sz="4000" kern="0" spc="-2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</a:rPr>
              <a:t>·</a:t>
            </a:r>
            <a:r>
              <a:rPr lang="ko-KR" altLang="en-US" sz="40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협조자</a:t>
            </a:r>
            <a:r>
              <a:rPr lang="en-US" altLang="ko-KR" sz="40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)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CD098AC9-563A-4C2E-BF12-71DB7F8F8CEF}"/>
              </a:ext>
            </a:extLst>
          </p:cNvPr>
          <p:cNvGrpSpPr/>
          <p:nvPr/>
        </p:nvGrpSpPr>
        <p:grpSpPr>
          <a:xfrm>
            <a:off x="11214383" y="3746855"/>
            <a:ext cx="5322571" cy="1628659"/>
            <a:chOff x="11214383" y="3746855"/>
            <a:chExt cx="5322571" cy="1628659"/>
          </a:xfrm>
        </p:grpSpPr>
        <p:sp>
          <p:nvSpPr>
            <p:cNvPr id="111" name="화살표: 오른쪽 110">
              <a:extLst>
                <a:ext uri="{FF2B5EF4-FFF2-40B4-BE49-F238E27FC236}">
                  <a16:creationId xmlns:a16="http://schemas.microsoft.com/office/drawing/2014/main" id="{D2992F93-1129-4D09-ACD1-2147D9854BD4}"/>
                </a:ext>
              </a:extLst>
            </p:cNvPr>
            <p:cNvSpPr/>
            <p:nvPr/>
          </p:nvSpPr>
          <p:spPr>
            <a:xfrm>
              <a:off x="11214383" y="3746855"/>
              <a:ext cx="5322571" cy="1416102"/>
            </a:xfrm>
            <a:prstGeom prst="rightArrow">
              <a:avLst/>
            </a:prstGeom>
            <a:solidFill>
              <a:srgbClr val="1D9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id="{CBF7FC3C-27E4-4516-9E87-015B0EEB58FE}"/>
                </a:ext>
              </a:extLst>
            </p:cNvPr>
            <p:cNvSpPr/>
            <p:nvPr/>
          </p:nvSpPr>
          <p:spPr>
            <a:xfrm>
              <a:off x="11828114" y="4913849"/>
              <a:ext cx="361286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1D9FB9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공익신고자 보호법</a:t>
              </a:r>
              <a:r>
                <a:rPr lang="en-US" altLang="ko-KR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1D9FB9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ko-KR" altLang="en-US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1D9FB9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제</a:t>
              </a:r>
              <a:r>
                <a:rPr lang="en-US" altLang="ko-KR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1D9FB9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22</a:t>
              </a:r>
              <a:r>
                <a:rPr lang="ko-KR" altLang="en-US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1D9FB9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조</a:t>
              </a:r>
              <a:endParaRPr lang="ko-KR" altLang="en-US" sz="2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D9FB9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D5937EAB-89AD-41CA-BC30-E870266F35B7}"/>
              </a:ext>
            </a:extLst>
          </p:cNvPr>
          <p:cNvGrpSpPr/>
          <p:nvPr/>
        </p:nvGrpSpPr>
        <p:grpSpPr>
          <a:xfrm>
            <a:off x="11214383" y="7497925"/>
            <a:ext cx="5322571" cy="2494395"/>
            <a:chOff x="11214383" y="7497925"/>
            <a:chExt cx="5322571" cy="2494395"/>
          </a:xfrm>
        </p:grpSpPr>
        <p:sp>
          <p:nvSpPr>
            <p:cNvPr id="112" name="화살표: 오른쪽 111">
              <a:extLst>
                <a:ext uri="{FF2B5EF4-FFF2-40B4-BE49-F238E27FC236}">
                  <a16:creationId xmlns:a16="http://schemas.microsoft.com/office/drawing/2014/main" id="{BBDF6900-E92B-4D56-9788-33C60A4DD868}"/>
                </a:ext>
              </a:extLst>
            </p:cNvPr>
            <p:cNvSpPr/>
            <p:nvPr/>
          </p:nvSpPr>
          <p:spPr>
            <a:xfrm>
              <a:off x="11214383" y="8105452"/>
              <a:ext cx="5322571" cy="1416102"/>
            </a:xfrm>
            <a:prstGeom prst="rightArrow">
              <a:avLst/>
            </a:prstGeom>
            <a:solidFill>
              <a:srgbClr val="1D9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71" name="직사각형 70">
              <a:extLst>
                <a:ext uri="{FF2B5EF4-FFF2-40B4-BE49-F238E27FC236}">
                  <a16:creationId xmlns:a16="http://schemas.microsoft.com/office/drawing/2014/main" id="{E6F51E89-8207-4D7E-9FDB-3A6783890B5A}"/>
                </a:ext>
              </a:extLst>
            </p:cNvPr>
            <p:cNvSpPr/>
            <p:nvPr/>
          </p:nvSpPr>
          <p:spPr>
            <a:xfrm>
              <a:off x="11602425" y="7497925"/>
              <a:ext cx="4064247" cy="8925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2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EE383B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불이익조치를 받은 날로부터 </a:t>
              </a:r>
              <a:endParaRPr lang="en-US" altLang="ko-KR" sz="26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EE383B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2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EE383B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1</a:t>
              </a:r>
              <a:r>
                <a:rPr lang="ko-KR" altLang="en-US" sz="2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EE383B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년 이내  신청</a:t>
              </a:r>
            </a:p>
          </p:txBody>
        </p:sp>
        <p:sp>
          <p:nvSpPr>
            <p:cNvPr id="73" name="직사각형 72">
              <a:extLst>
                <a:ext uri="{FF2B5EF4-FFF2-40B4-BE49-F238E27FC236}">
                  <a16:creationId xmlns:a16="http://schemas.microsoft.com/office/drawing/2014/main" id="{E5D75C8F-AC77-4703-81C6-2AF8F76F7D7D}"/>
                </a:ext>
              </a:extLst>
            </p:cNvPr>
            <p:cNvSpPr/>
            <p:nvPr/>
          </p:nvSpPr>
          <p:spPr>
            <a:xfrm>
              <a:off x="11283390" y="9161323"/>
              <a:ext cx="470232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1D9FB9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공익신고자 보호법</a:t>
              </a:r>
              <a:endPara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1D9FB9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1D9FB9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제</a:t>
              </a:r>
              <a:r>
                <a:rPr lang="en-US" altLang="ko-KR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1D9FB9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17</a:t>
              </a:r>
              <a:r>
                <a:rPr lang="ko-KR" altLang="en-US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1D9FB9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조</a:t>
              </a:r>
              <a:r>
                <a:rPr lang="en-US" altLang="ko-KR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1D9FB9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~</a:t>
              </a:r>
              <a:r>
                <a:rPr lang="ko-KR" altLang="en-US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1D9FB9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제</a:t>
              </a:r>
              <a:r>
                <a:rPr lang="en-US" altLang="ko-KR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1D9FB9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20</a:t>
              </a:r>
              <a:r>
                <a:rPr lang="ko-KR" altLang="en-US" sz="2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1D9FB9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조</a:t>
              </a:r>
              <a:endParaRPr lang="ko-KR" altLang="en-US" sz="2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D9FB9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0734E554-51DA-4854-9479-5FCDB959C903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5B36F28-8CB4-4C99-9FAD-C5D9CF1868CE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30" name="그래픽 156">
              <a:extLst>
                <a:ext uri="{FF2B5EF4-FFF2-40B4-BE49-F238E27FC236}">
                  <a16:creationId xmlns:a16="http://schemas.microsoft.com/office/drawing/2014/main" id="{96900691-BF2C-40AA-889A-986199DA2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32" name="직각 삼각형 31">
            <a:extLst>
              <a:ext uri="{FF2B5EF4-FFF2-40B4-BE49-F238E27FC236}">
                <a16:creationId xmlns:a16="http://schemas.microsoft.com/office/drawing/2014/main" id="{C2D45401-F878-4A01-ACD3-395407642B50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34" name="_x35181992" descr="EMB000008b000e3">
            <a:extLst>
              <a:ext uri="{FF2B5EF4-FFF2-40B4-BE49-F238E27FC236}">
                <a16:creationId xmlns:a16="http://schemas.microsoft.com/office/drawing/2014/main" id="{B82D24D1-A19C-4417-BDD3-8FF734090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" name="그룹 50">
            <a:extLst>
              <a:ext uri="{FF2B5EF4-FFF2-40B4-BE49-F238E27FC236}">
                <a16:creationId xmlns:a16="http://schemas.microsoft.com/office/drawing/2014/main" id="{282BA87D-793B-415C-B1E7-CF8E7EDDCC33}"/>
              </a:ext>
            </a:extLst>
          </p:cNvPr>
          <p:cNvGrpSpPr/>
          <p:nvPr/>
        </p:nvGrpSpPr>
        <p:grpSpPr>
          <a:xfrm>
            <a:off x="16753678" y="5404865"/>
            <a:ext cx="4781071" cy="3827331"/>
            <a:chOff x="8017168" y="4245542"/>
            <a:chExt cx="2390691" cy="1913790"/>
          </a:xfrm>
        </p:grpSpPr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5ACC5F51-53DA-42E0-8010-27383D78A3A7}"/>
                </a:ext>
              </a:extLst>
            </p:cNvPr>
            <p:cNvGrpSpPr/>
            <p:nvPr/>
          </p:nvGrpSpPr>
          <p:grpSpPr>
            <a:xfrm>
              <a:off x="8721439" y="4245542"/>
              <a:ext cx="1034574" cy="721052"/>
              <a:chOff x="6788727" y="2056437"/>
              <a:chExt cx="1034574" cy="721052"/>
            </a:xfrm>
          </p:grpSpPr>
          <p:grpSp>
            <p:nvGrpSpPr>
              <p:cNvPr id="57" name="Group 14">
                <a:extLst>
                  <a:ext uri="{FF2B5EF4-FFF2-40B4-BE49-F238E27FC236}">
                    <a16:creationId xmlns:a16="http://schemas.microsoft.com/office/drawing/2014/main" id="{6024C4B9-2B22-4306-8B81-1E2871C2A3CE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6788791" y="2056437"/>
                <a:ext cx="1031242" cy="583108"/>
                <a:chOff x="3025" y="1978"/>
                <a:chExt cx="1360" cy="769"/>
              </a:xfrm>
              <a:solidFill>
                <a:srgbClr val="002060"/>
              </a:solidFill>
            </p:grpSpPr>
            <p:sp>
              <p:nvSpPr>
                <p:cNvPr id="59" name="Freeform 16">
                  <a:extLst>
                    <a:ext uri="{FF2B5EF4-FFF2-40B4-BE49-F238E27FC236}">
                      <a16:creationId xmlns:a16="http://schemas.microsoft.com/office/drawing/2014/main" id="{42582DB7-BDFC-48E4-BEA4-7AC9BA9E4D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53" y="1978"/>
                  <a:ext cx="297" cy="395"/>
                </a:xfrm>
                <a:custGeom>
                  <a:avLst/>
                  <a:gdLst>
                    <a:gd name="T0" fmla="*/ 505 w 891"/>
                    <a:gd name="T1" fmla="*/ 4 h 1186"/>
                    <a:gd name="T2" fmla="*/ 575 w 891"/>
                    <a:gd name="T3" fmla="*/ 20 h 1186"/>
                    <a:gd name="T4" fmla="*/ 634 w 891"/>
                    <a:gd name="T5" fmla="*/ 47 h 1186"/>
                    <a:gd name="T6" fmla="*/ 682 w 891"/>
                    <a:gd name="T7" fmla="*/ 81 h 1186"/>
                    <a:gd name="T8" fmla="*/ 714 w 891"/>
                    <a:gd name="T9" fmla="*/ 112 h 1186"/>
                    <a:gd name="T10" fmla="*/ 733 w 891"/>
                    <a:gd name="T11" fmla="*/ 135 h 1186"/>
                    <a:gd name="T12" fmla="*/ 739 w 891"/>
                    <a:gd name="T13" fmla="*/ 145 h 1186"/>
                    <a:gd name="T14" fmla="*/ 744 w 891"/>
                    <a:gd name="T15" fmla="*/ 145 h 1186"/>
                    <a:gd name="T16" fmla="*/ 757 w 891"/>
                    <a:gd name="T17" fmla="*/ 150 h 1186"/>
                    <a:gd name="T18" fmla="*/ 777 w 891"/>
                    <a:gd name="T19" fmla="*/ 159 h 1186"/>
                    <a:gd name="T20" fmla="*/ 801 w 891"/>
                    <a:gd name="T21" fmla="*/ 176 h 1186"/>
                    <a:gd name="T22" fmla="*/ 824 w 891"/>
                    <a:gd name="T23" fmla="*/ 203 h 1186"/>
                    <a:gd name="T24" fmla="*/ 844 w 891"/>
                    <a:gd name="T25" fmla="*/ 243 h 1186"/>
                    <a:gd name="T26" fmla="*/ 859 w 891"/>
                    <a:gd name="T27" fmla="*/ 296 h 1186"/>
                    <a:gd name="T28" fmla="*/ 865 w 891"/>
                    <a:gd name="T29" fmla="*/ 367 h 1186"/>
                    <a:gd name="T30" fmla="*/ 861 w 891"/>
                    <a:gd name="T31" fmla="*/ 457 h 1186"/>
                    <a:gd name="T32" fmla="*/ 848 w 891"/>
                    <a:gd name="T33" fmla="*/ 537 h 1186"/>
                    <a:gd name="T34" fmla="*/ 848 w 891"/>
                    <a:gd name="T35" fmla="*/ 566 h 1186"/>
                    <a:gd name="T36" fmla="*/ 866 w 891"/>
                    <a:gd name="T37" fmla="*/ 570 h 1186"/>
                    <a:gd name="T38" fmla="*/ 881 w 891"/>
                    <a:gd name="T39" fmla="*/ 585 h 1186"/>
                    <a:gd name="T40" fmla="*/ 890 w 891"/>
                    <a:gd name="T41" fmla="*/ 612 h 1186"/>
                    <a:gd name="T42" fmla="*/ 888 w 891"/>
                    <a:gd name="T43" fmla="*/ 655 h 1186"/>
                    <a:gd name="T44" fmla="*/ 875 w 891"/>
                    <a:gd name="T45" fmla="*/ 719 h 1186"/>
                    <a:gd name="T46" fmla="*/ 851 w 891"/>
                    <a:gd name="T47" fmla="*/ 789 h 1186"/>
                    <a:gd name="T48" fmla="*/ 829 w 891"/>
                    <a:gd name="T49" fmla="*/ 828 h 1186"/>
                    <a:gd name="T50" fmla="*/ 811 w 891"/>
                    <a:gd name="T51" fmla="*/ 846 h 1186"/>
                    <a:gd name="T52" fmla="*/ 793 w 891"/>
                    <a:gd name="T53" fmla="*/ 885 h 1186"/>
                    <a:gd name="T54" fmla="*/ 765 w 891"/>
                    <a:gd name="T55" fmla="*/ 960 h 1186"/>
                    <a:gd name="T56" fmla="*/ 719 w 891"/>
                    <a:gd name="T57" fmla="*/ 1034 h 1186"/>
                    <a:gd name="T58" fmla="*/ 658 w 891"/>
                    <a:gd name="T59" fmla="*/ 1100 h 1186"/>
                    <a:gd name="T60" fmla="*/ 583 w 891"/>
                    <a:gd name="T61" fmla="*/ 1152 h 1186"/>
                    <a:gd name="T62" fmla="*/ 502 w 891"/>
                    <a:gd name="T63" fmla="*/ 1181 h 1186"/>
                    <a:gd name="T64" fmla="*/ 426 w 891"/>
                    <a:gd name="T65" fmla="*/ 1186 h 1186"/>
                    <a:gd name="T66" fmla="*/ 349 w 891"/>
                    <a:gd name="T67" fmla="*/ 1170 h 1186"/>
                    <a:gd name="T68" fmla="*/ 266 w 891"/>
                    <a:gd name="T69" fmla="*/ 1128 h 1186"/>
                    <a:gd name="T70" fmla="*/ 198 w 891"/>
                    <a:gd name="T71" fmla="*/ 1069 h 1186"/>
                    <a:gd name="T72" fmla="*/ 145 w 891"/>
                    <a:gd name="T73" fmla="*/ 998 h 1186"/>
                    <a:gd name="T74" fmla="*/ 109 w 891"/>
                    <a:gd name="T75" fmla="*/ 923 h 1186"/>
                    <a:gd name="T76" fmla="*/ 89 w 891"/>
                    <a:gd name="T77" fmla="*/ 848 h 1186"/>
                    <a:gd name="T78" fmla="*/ 71 w 891"/>
                    <a:gd name="T79" fmla="*/ 840 h 1186"/>
                    <a:gd name="T80" fmla="*/ 50 w 891"/>
                    <a:gd name="T81" fmla="*/ 811 h 1186"/>
                    <a:gd name="T82" fmla="*/ 27 w 891"/>
                    <a:gd name="T83" fmla="*/ 758 h 1186"/>
                    <a:gd name="T84" fmla="*/ 8 w 891"/>
                    <a:gd name="T85" fmla="*/ 685 h 1186"/>
                    <a:gd name="T86" fmla="*/ 0 w 891"/>
                    <a:gd name="T87" fmla="*/ 632 h 1186"/>
                    <a:gd name="T88" fmla="*/ 4 w 891"/>
                    <a:gd name="T89" fmla="*/ 597 h 1186"/>
                    <a:gd name="T90" fmla="*/ 16 w 891"/>
                    <a:gd name="T91" fmla="*/ 576 h 1186"/>
                    <a:gd name="T92" fmla="*/ 34 w 891"/>
                    <a:gd name="T93" fmla="*/ 567 h 1186"/>
                    <a:gd name="T94" fmla="*/ 53 w 891"/>
                    <a:gd name="T95" fmla="*/ 566 h 1186"/>
                    <a:gd name="T96" fmla="*/ 37 w 891"/>
                    <a:gd name="T97" fmla="*/ 510 h 1186"/>
                    <a:gd name="T98" fmla="*/ 27 w 891"/>
                    <a:gd name="T99" fmla="*/ 417 h 1186"/>
                    <a:gd name="T100" fmla="*/ 37 w 891"/>
                    <a:gd name="T101" fmla="*/ 331 h 1186"/>
                    <a:gd name="T102" fmla="*/ 68 w 891"/>
                    <a:gd name="T103" fmla="*/ 247 h 1186"/>
                    <a:gd name="T104" fmla="*/ 115 w 891"/>
                    <a:gd name="T105" fmla="*/ 177 h 1186"/>
                    <a:gd name="T106" fmla="*/ 172 w 891"/>
                    <a:gd name="T107" fmla="*/ 118 h 1186"/>
                    <a:gd name="T108" fmla="*/ 239 w 891"/>
                    <a:gd name="T109" fmla="*/ 67 h 1186"/>
                    <a:gd name="T110" fmla="*/ 300 w 891"/>
                    <a:gd name="T111" fmla="*/ 32 h 1186"/>
                    <a:gd name="T112" fmla="*/ 374 w 891"/>
                    <a:gd name="T113" fmla="*/ 8 h 1186"/>
                    <a:gd name="T114" fmla="*/ 463 w 891"/>
                    <a:gd name="T115" fmla="*/ 0 h 1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891" h="1186">
                      <a:moveTo>
                        <a:pt x="463" y="0"/>
                      </a:moveTo>
                      <a:lnTo>
                        <a:pt x="505" y="4"/>
                      </a:lnTo>
                      <a:lnTo>
                        <a:pt x="542" y="10"/>
                      </a:lnTo>
                      <a:lnTo>
                        <a:pt x="575" y="20"/>
                      </a:lnTo>
                      <a:lnTo>
                        <a:pt x="606" y="32"/>
                      </a:lnTo>
                      <a:lnTo>
                        <a:pt x="634" y="47"/>
                      </a:lnTo>
                      <a:lnTo>
                        <a:pt x="660" y="63"/>
                      </a:lnTo>
                      <a:lnTo>
                        <a:pt x="682" y="81"/>
                      </a:lnTo>
                      <a:lnTo>
                        <a:pt x="700" y="97"/>
                      </a:lnTo>
                      <a:lnTo>
                        <a:pt x="714" y="112"/>
                      </a:lnTo>
                      <a:lnTo>
                        <a:pt x="725" y="125"/>
                      </a:lnTo>
                      <a:lnTo>
                        <a:pt x="733" y="135"/>
                      </a:lnTo>
                      <a:lnTo>
                        <a:pt x="738" y="143"/>
                      </a:lnTo>
                      <a:lnTo>
                        <a:pt x="739" y="145"/>
                      </a:lnTo>
                      <a:lnTo>
                        <a:pt x="740" y="145"/>
                      </a:lnTo>
                      <a:lnTo>
                        <a:pt x="744" y="145"/>
                      </a:lnTo>
                      <a:lnTo>
                        <a:pt x="750" y="148"/>
                      </a:lnTo>
                      <a:lnTo>
                        <a:pt x="757" y="150"/>
                      </a:lnTo>
                      <a:lnTo>
                        <a:pt x="767" y="154"/>
                      </a:lnTo>
                      <a:lnTo>
                        <a:pt x="777" y="159"/>
                      </a:lnTo>
                      <a:lnTo>
                        <a:pt x="788" y="166"/>
                      </a:lnTo>
                      <a:lnTo>
                        <a:pt x="801" y="176"/>
                      </a:lnTo>
                      <a:lnTo>
                        <a:pt x="812" y="188"/>
                      </a:lnTo>
                      <a:lnTo>
                        <a:pt x="824" y="203"/>
                      </a:lnTo>
                      <a:lnTo>
                        <a:pt x="834" y="221"/>
                      </a:lnTo>
                      <a:lnTo>
                        <a:pt x="844" y="243"/>
                      </a:lnTo>
                      <a:lnTo>
                        <a:pt x="853" y="268"/>
                      </a:lnTo>
                      <a:lnTo>
                        <a:pt x="859" y="296"/>
                      </a:lnTo>
                      <a:lnTo>
                        <a:pt x="864" y="330"/>
                      </a:lnTo>
                      <a:lnTo>
                        <a:pt x="865" y="367"/>
                      </a:lnTo>
                      <a:lnTo>
                        <a:pt x="865" y="410"/>
                      </a:lnTo>
                      <a:lnTo>
                        <a:pt x="861" y="457"/>
                      </a:lnTo>
                      <a:lnTo>
                        <a:pt x="854" y="510"/>
                      </a:lnTo>
                      <a:lnTo>
                        <a:pt x="848" y="537"/>
                      </a:lnTo>
                      <a:lnTo>
                        <a:pt x="839" y="566"/>
                      </a:lnTo>
                      <a:lnTo>
                        <a:pt x="848" y="566"/>
                      </a:lnTo>
                      <a:lnTo>
                        <a:pt x="858" y="567"/>
                      </a:lnTo>
                      <a:lnTo>
                        <a:pt x="866" y="570"/>
                      </a:lnTo>
                      <a:lnTo>
                        <a:pt x="875" y="576"/>
                      </a:lnTo>
                      <a:lnTo>
                        <a:pt x="881" y="585"/>
                      </a:lnTo>
                      <a:lnTo>
                        <a:pt x="886" y="597"/>
                      </a:lnTo>
                      <a:lnTo>
                        <a:pt x="890" y="612"/>
                      </a:lnTo>
                      <a:lnTo>
                        <a:pt x="891" y="632"/>
                      </a:lnTo>
                      <a:lnTo>
                        <a:pt x="888" y="655"/>
                      </a:lnTo>
                      <a:lnTo>
                        <a:pt x="884" y="685"/>
                      </a:lnTo>
                      <a:lnTo>
                        <a:pt x="875" y="719"/>
                      </a:lnTo>
                      <a:lnTo>
                        <a:pt x="864" y="758"/>
                      </a:lnTo>
                      <a:lnTo>
                        <a:pt x="851" y="789"/>
                      </a:lnTo>
                      <a:lnTo>
                        <a:pt x="840" y="811"/>
                      </a:lnTo>
                      <a:lnTo>
                        <a:pt x="829" y="828"/>
                      </a:lnTo>
                      <a:lnTo>
                        <a:pt x="819" y="840"/>
                      </a:lnTo>
                      <a:lnTo>
                        <a:pt x="811" y="846"/>
                      </a:lnTo>
                      <a:lnTo>
                        <a:pt x="801" y="848"/>
                      </a:lnTo>
                      <a:lnTo>
                        <a:pt x="793" y="885"/>
                      </a:lnTo>
                      <a:lnTo>
                        <a:pt x="781" y="923"/>
                      </a:lnTo>
                      <a:lnTo>
                        <a:pt x="765" y="960"/>
                      </a:lnTo>
                      <a:lnTo>
                        <a:pt x="744" y="998"/>
                      </a:lnTo>
                      <a:lnTo>
                        <a:pt x="719" y="1034"/>
                      </a:lnTo>
                      <a:lnTo>
                        <a:pt x="690" y="1069"/>
                      </a:lnTo>
                      <a:lnTo>
                        <a:pt x="658" y="1100"/>
                      </a:lnTo>
                      <a:lnTo>
                        <a:pt x="622" y="1128"/>
                      </a:lnTo>
                      <a:lnTo>
                        <a:pt x="583" y="1152"/>
                      </a:lnTo>
                      <a:lnTo>
                        <a:pt x="541" y="1170"/>
                      </a:lnTo>
                      <a:lnTo>
                        <a:pt x="502" y="1181"/>
                      </a:lnTo>
                      <a:lnTo>
                        <a:pt x="464" y="1186"/>
                      </a:lnTo>
                      <a:lnTo>
                        <a:pt x="426" y="1186"/>
                      </a:lnTo>
                      <a:lnTo>
                        <a:pt x="387" y="1181"/>
                      </a:lnTo>
                      <a:lnTo>
                        <a:pt x="349" y="1170"/>
                      </a:lnTo>
                      <a:lnTo>
                        <a:pt x="306" y="1152"/>
                      </a:lnTo>
                      <a:lnTo>
                        <a:pt x="266" y="1128"/>
                      </a:lnTo>
                      <a:lnTo>
                        <a:pt x="230" y="1100"/>
                      </a:lnTo>
                      <a:lnTo>
                        <a:pt x="198" y="1069"/>
                      </a:lnTo>
                      <a:lnTo>
                        <a:pt x="170" y="1034"/>
                      </a:lnTo>
                      <a:lnTo>
                        <a:pt x="145" y="998"/>
                      </a:lnTo>
                      <a:lnTo>
                        <a:pt x="125" y="960"/>
                      </a:lnTo>
                      <a:lnTo>
                        <a:pt x="109" y="923"/>
                      </a:lnTo>
                      <a:lnTo>
                        <a:pt x="97" y="885"/>
                      </a:lnTo>
                      <a:lnTo>
                        <a:pt x="89" y="848"/>
                      </a:lnTo>
                      <a:lnTo>
                        <a:pt x="81" y="846"/>
                      </a:lnTo>
                      <a:lnTo>
                        <a:pt x="71" y="840"/>
                      </a:lnTo>
                      <a:lnTo>
                        <a:pt x="61" y="828"/>
                      </a:lnTo>
                      <a:lnTo>
                        <a:pt x="50" y="811"/>
                      </a:lnTo>
                      <a:lnTo>
                        <a:pt x="40" y="788"/>
                      </a:lnTo>
                      <a:lnTo>
                        <a:pt x="27" y="758"/>
                      </a:lnTo>
                      <a:lnTo>
                        <a:pt x="16" y="719"/>
                      </a:lnTo>
                      <a:lnTo>
                        <a:pt x="8" y="685"/>
                      </a:lnTo>
                      <a:lnTo>
                        <a:pt x="3" y="655"/>
                      </a:lnTo>
                      <a:lnTo>
                        <a:pt x="0" y="632"/>
                      </a:lnTo>
                      <a:lnTo>
                        <a:pt x="1" y="612"/>
                      </a:lnTo>
                      <a:lnTo>
                        <a:pt x="4" y="597"/>
                      </a:lnTo>
                      <a:lnTo>
                        <a:pt x="10" y="585"/>
                      </a:lnTo>
                      <a:lnTo>
                        <a:pt x="16" y="576"/>
                      </a:lnTo>
                      <a:lnTo>
                        <a:pt x="25" y="570"/>
                      </a:lnTo>
                      <a:lnTo>
                        <a:pt x="34" y="567"/>
                      </a:lnTo>
                      <a:lnTo>
                        <a:pt x="43" y="566"/>
                      </a:lnTo>
                      <a:lnTo>
                        <a:pt x="53" y="566"/>
                      </a:lnTo>
                      <a:lnTo>
                        <a:pt x="43" y="537"/>
                      </a:lnTo>
                      <a:lnTo>
                        <a:pt x="37" y="510"/>
                      </a:lnTo>
                      <a:lnTo>
                        <a:pt x="30" y="463"/>
                      </a:lnTo>
                      <a:lnTo>
                        <a:pt x="27" y="417"/>
                      </a:lnTo>
                      <a:lnTo>
                        <a:pt x="29" y="374"/>
                      </a:lnTo>
                      <a:lnTo>
                        <a:pt x="37" y="331"/>
                      </a:lnTo>
                      <a:lnTo>
                        <a:pt x="51" y="287"/>
                      </a:lnTo>
                      <a:lnTo>
                        <a:pt x="68" y="247"/>
                      </a:lnTo>
                      <a:lnTo>
                        <a:pt x="90" y="211"/>
                      </a:lnTo>
                      <a:lnTo>
                        <a:pt x="115" y="177"/>
                      </a:lnTo>
                      <a:lnTo>
                        <a:pt x="142" y="148"/>
                      </a:lnTo>
                      <a:lnTo>
                        <a:pt x="172" y="118"/>
                      </a:lnTo>
                      <a:lnTo>
                        <a:pt x="204" y="91"/>
                      </a:lnTo>
                      <a:lnTo>
                        <a:pt x="239" y="67"/>
                      </a:lnTo>
                      <a:lnTo>
                        <a:pt x="267" y="48"/>
                      </a:lnTo>
                      <a:lnTo>
                        <a:pt x="300" y="32"/>
                      </a:lnTo>
                      <a:lnTo>
                        <a:pt x="333" y="19"/>
                      </a:lnTo>
                      <a:lnTo>
                        <a:pt x="374" y="8"/>
                      </a:lnTo>
                      <a:lnTo>
                        <a:pt x="418" y="3"/>
                      </a:lnTo>
                      <a:lnTo>
                        <a:pt x="46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60" name="Freeform 17">
                  <a:extLst>
                    <a:ext uri="{FF2B5EF4-FFF2-40B4-BE49-F238E27FC236}">
                      <a16:creationId xmlns:a16="http://schemas.microsoft.com/office/drawing/2014/main" id="{8075370F-0B59-4955-8761-906F5CD7C8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55" y="1978"/>
                  <a:ext cx="297" cy="395"/>
                </a:xfrm>
                <a:custGeom>
                  <a:avLst/>
                  <a:gdLst>
                    <a:gd name="T0" fmla="*/ 505 w 891"/>
                    <a:gd name="T1" fmla="*/ 4 h 1186"/>
                    <a:gd name="T2" fmla="*/ 576 w 891"/>
                    <a:gd name="T3" fmla="*/ 20 h 1186"/>
                    <a:gd name="T4" fmla="*/ 633 w 891"/>
                    <a:gd name="T5" fmla="*/ 47 h 1186"/>
                    <a:gd name="T6" fmla="*/ 683 w 891"/>
                    <a:gd name="T7" fmla="*/ 81 h 1186"/>
                    <a:gd name="T8" fmla="*/ 715 w 891"/>
                    <a:gd name="T9" fmla="*/ 112 h 1186"/>
                    <a:gd name="T10" fmla="*/ 733 w 891"/>
                    <a:gd name="T11" fmla="*/ 135 h 1186"/>
                    <a:gd name="T12" fmla="*/ 738 w 891"/>
                    <a:gd name="T13" fmla="*/ 145 h 1186"/>
                    <a:gd name="T14" fmla="*/ 745 w 891"/>
                    <a:gd name="T15" fmla="*/ 145 h 1186"/>
                    <a:gd name="T16" fmla="*/ 758 w 891"/>
                    <a:gd name="T17" fmla="*/ 150 h 1186"/>
                    <a:gd name="T18" fmla="*/ 778 w 891"/>
                    <a:gd name="T19" fmla="*/ 159 h 1186"/>
                    <a:gd name="T20" fmla="*/ 800 w 891"/>
                    <a:gd name="T21" fmla="*/ 176 h 1186"/>
                    <a:gd name="T22" fmla="*/ 824 w 891"/>
                    <a:gd name="T23" fmla="*/ 203 h 1186"/>
                    <a:gd name="T24" fmla="*/ 844 w 891"/>
                    <a:gd name="T25" fmla="*/ 243 h 1186"/>
                    <a:gd name="T26" fmla="*/ 858 w 891"/>
                    <a:gd name="T27" fmla="*/ 296 h 1186"/>
                    <a:gd name="T28" fmla="*/ 866 w 891"/>
                    <a:gd name="T29" fmla="*/ 367 h 1186"/>
                    <a:gd name="T30" fmla="*/ 861 w 891"/>
                    <a:gd name="T31" fmla="*/ 457 h 1186"/>
                    <a:gd name="T32" fmla="*/ 847 w 891"/>
                    <a:gd name="T33" fmla="*/ 537 h 1186"/>
                    <a:gd name="T34" fmla="*/ 849 w 891"/>
                    <a:gd name="T35" fmla="*/ 566 h 1186"/>
                    <a:gd name="T36" fmla="*/ 866 w 891"/>
                    <a:gd name="T37" fmla="*/ 570 h 1186"/>
                    <a:gd name="T38" fmla="*/ 882 w 891"/>
                    <a:gd name="T39" fmla="*/ 585 h 1186"/>
                    <a:gd name="T40" fmla="*/ 889 w 891"/>
                    <a:gd name="T41" fmla="*/ 612 h 1186"/>
                    <a:gd name="T42" fmla="*/ 889 w 891"/>
                    <a:gd name="T43" fmla="*/ 655 h 1186"/>
                    <a:gd name="T44" fmla="*/ 876 w 891"/>
                    <a:gd name="T45" fmla="*/ 719 h 1186"/>
                    <a:gd name="T46" fmla="*/ 852 w 891"/>
                    <a:gd name="T47" fmla="*/ 789 h 1186"/>
                    <a:gd name="T48" fmla="*/ 830 w 891"/>
                    <a:gd name="T49" fmla="*/ 828 h 1186"/>
                    <a:gd name="T50" fmla="*/ 810 w 891"/>
                    <a:gd name="T51" fmla="*/ 846 h 1186"/>
                    <a:gd name="T52" fmla="*/ 793 w 891"/>
                    <a:gd name="T53" fmla="*/ 885 h 1186"/>
                    <a:gd name="T54" fmla="*/ 764 w 891"/>
                    <a:gd name="T55" fmla="*/ 960 h 1186"/>
                    <a:gd name="T56" fmla="*/ 720 w 891"/>
                    <a:gd name="T57" fmla="*/ 1034 h 1186"/>
                    <a:gd name="T58" fmla="*/ 658 w 891"/>
                    <a:gd name="T59" fmla="*/ 1100 h 1186"/>
                    <a:gd name="T60" fmla="*/ 582 w 891"/>
                    <a:gd name="T61" fmla="*/ 1152 h 1186"/>
                    <a:gd name="T62" fmla="*/ 503 w 891"/>
                    <a:gd name="T63" fmla="*/ 1181 h 1186"/>
                    <a:gd name="T64" fmla="*/ 425 w 891"/>
                    <a:gd name="T65" fmla="*/ 1186 h 1186"/>
                    <a:gd name="T66" fmla="*/ 350 w 891"/>
                    <a:gd name="T67" fmla="*/ 1170 h 1186"/>
                    <a:gd name="T68" fmla="*/ 266 w 891"/>
                    <a:gd name="T69" fmla="*/ 1128 h 1186"/>
                    <a:gd name="T70" fmla="*/ 198 w 891"/>
                    <a:gd name="T71" fmla="*/ 1069 h 1186"/>
                    <a:gd name="T72" fmla="*/ 146 w 891"/>
                    <a:gd name="T73" fmla="*/ 998 h 1186"/>
                    <a:gd name="T74" fmla="*/ 109 w 891"/>
                    <a:gd name="T75" fmla="*/ 923 h 1186"/>
                    <a:gd name="T76" fmla="*/ 90 w 891"/>
                    <a:gd name="T77" fmla="*/ 848 h 1186"/>
                    <a:gd name="T78" fmla="*/ 72 w 891"/>
                    <a:gd name="T79" fmla="*/ 840 h 1186"/>
                    <a:gd name="T80" fmla="*/ 50 w 891"/>
                    <a:gd name="T81" fmla="*/ 811 h 1186"/>
                    <a:gd name="T82" fmla="*/ 28 w 891"/>
                    <a:gd name="T83" fmla="*/ 758 h 1186"/>
                    <a:gd name="T84" fmla="*/ 7 w 891"/>
                    <a:gd name="T85" fmla="*/ 685 h 1186"/>
                    <a:gd name="T86" fmla="*/ 0 w 891"/>
                    <a:gd name="T87" fmla="*/ 632 h 1186"/>
                    <a:gd name="T88" fmla="*/ 5 w 891"/>
                    <a:gd name="T89" fmla="*/ 597 h 1186"/>
                    <a:gd name="T90" fmla="*/ 17 w 891"/>
                    <a:gd name="T91" fmla="*/ 576 h 1186"/>
                    <a:gd name="T92" fmla="*/ 34 w 891"/>
                    <a:gd name="T93" fmla="*/ 567 h 1186"/>
                    <a:gd name="T94" fmla="*/ 53 w 891"/>
                    <a:gd name="T95" fmla="*/ 566 h 1186"/>
                    <a:gd name="T96" fmla="*/ 38 w 891"/>
                    <a:gd name="T97" fmla="*/ 510 h 1186"/>
                    <a:gd name="T98" fmla="*/ 27 w 891"/>
                    <a:gd name="T99" fmla="*/ 417 h 1186"/>
                    <a:gd name="T100" fmla="*/ 37 w 891"/>
                    <a:gd name="T101" fmla="*/ 331 h 1186"/>
                    <a:gd name="T102" fmla="*/ 69 w 891"/>
                    <a:gd name="T103" fmla="*/ 247 h 1186"/>
                    <a:gd name="T104" fmla="*/ 115 w 891"/>
                    <a:gd name="T105" fmla="*/ 177 h 1186"/>
                    <a:gd name="T106" fmla="*/ 172 w 891"/>
                    <a:gd name="T107" fmla="*/ 118 h 1186"/>
                    <a:gd name="T108" fmla="*/ 239 w 891"/>
                    <a:gd name="T109" fmla="*/ 67 h 1186"/>
                    <a:gd name="T110" fmla="*/ 299 w 891"/>
                    <a:gd name="T111" fmla="*/ 32 h 1186"/>
                    <a:gd name="T112" fmla="*/ 375 w 891"/>
                    <a:gd name="T113" fmla="*/ 8 h 1186"/>
                    <a:gd name="T114" fmla="*/ 464 w 891"/>
                    <a:gd name="T115" fmla="*/ 0 h 1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891" h="1186">
                      <a:moveTo>
                        <a:pt x="464" y="0"/>
                      </a:moveTo>
                      <a:lnTo>
                        <a:pt x="505" y="4"/>
                      </a:lnTo>
                      <a:lnTo>
                        <a:pt x="542" y="10"/>
                      </a:lnTo>
                      <a:lnTo>
                        <a:pt x="576" y="20"/>
                      </a:lnTo>
                      <a:lnTo>
                        <a:pt x="607" y="32"/>
                      </a:lnTo>
                      <a:lnTo>
                        <a:pt x="633" y="47"/>
                      </a:lnTo>
                      <a:lnTo>
                        <a:pt x="660" y="63"/>
                      </a:lnTo>
                      <a:lnTo>
                        <a:pt x="683" y="81"/>
                      </a:lnTo>
                      <a:lnTo>
                        <a:pt x="700" y="97"/>
                      </a:lnTo>
                      <a:lnTo>
                        <a:pt x="715" y="112"/>
                      </a:lnTo>
                      <a:lnTo>
                        <a:pt x="726" y="125"/>
                      </a:lnTo>
                      <a:lnTo>
                        <a:pt x="733" y="135"/>
                      </a:lnTo>
                      <a:lnTo>
                        <a:pt x="737" y="143"/>
                      </a:lnTo>
                      <a:lnTo>
                        <a:pt x="738" y="145"/>
                      </a:lnTo>
                      <a:lnTo>
                        <a:pt x="740" y="145"/>
                      </a:lnTo>
                      <a:lnTo>
                        <a:pt x="745" y="145"/>
                      </a:lnTo>
                      <a:lnTo>
                        <a:pt x="750" y="148"/>
                      </a:lnTo>
                      <a:lnTo>
                        <a:pt x="758" y="150"/>
                      </a:lnTo>
                      <a:lnTo>
                        <a:pt x="767" y="154"/>
                      </a:lnTo>
                      <a:lnTo>
                        <a:pt x="778" y="159"/>
                      </a:lnTo>
                      <a:lnTo>
                        <a:pt x="789" y="166"/>
                      </a:lnTo>
                      <a:lnTo>
                        <a:pt x="800" y="176"/>
                      </a:lnTo>
                      <a:lnTo>
                        <a:pt x="813" y="188"/>
                      </a:lnTo>
                      <a:lnTo>
                        <a:pt x="824" y="203"/>
                      </a:lnTo>
                      <a:lnTo>
                        <a:pt x="835" y="221"/>
                      </a:lnTo>
                      <a:lnTo>
                        <a:pt x="844" y="243"/>
                      </a:lnTo>
                      <a:lnTo>
                        <a:pt x="852" y="268"/>
                      </a:lnTo>
                      <a:lnTo>
                        <a:pt x="858" y="296"/>
                      </a:lnTo>
                      <a:lnTo>
                        <a:pt x="863" y="330"/>
                      </a:lnTo>
                      <a:lnTo>
                        <a:pt x="866" y="367"/>
                      </a:lnTo>
                      <a:lnTo>
                        <a:pt x="865" y="410"/>
                      </a:lnTo>
                      <a:lnTo>
                        <a:pt x="861" y="457"/>
                      </a:lnTo>
                      <a:lnTo>
                        <a:pt x="853" y="510"/>
                      </a:lnTo>
                      <a:lnTo>
                        <a:pt x="847" y="537"/>
                      </a:lnTo>
                      <a:lnTo>
                        <a:pt x="839" y="566"/>
                      </a:lnTo>
                      <a:lnTo>
                        <a:pt x="849" y="566"/>
                      </a:lnTo>
                      <a:lnTo>
                        <a:pt x="857" y="567"/>
                      </a:lnTo>
                      <a:lnTo>
                        <a:pt x="866" y="570"/>
                      </a:lnTo>
                      <a:lnTo>
                        <a:pt x="874" y="576"/>
                      </a:lnTo>
                      <a:lnTo>
                        <a:pt x="882" y="585"/>
                      </a:lnTo>
                      <a:lnTo>
                        <a:pt x="887" y="597"/>
                      </a:lnTo>
                      <a:lnTo>
                        <a:pt x="889" y="612"/>
                      </a:lnTo>
                      <a:lnTo>
                        <a:pt x="891" y="632"/>
                      </a:lnTo>
                      <a:lnTo>
                        <a:pt x="889" y="655"/>
                      </a:lnTo>
                      <a:lnTo>
                        <a:pt x="884" y="685"/>
                      </a:lnTo>
                      <a:lnTo>
                        <a:pt x="876" y="719"/>
                      </a:lnTo>
                      <a:lnTo>
                        <a:pt x="863" y="758"/>
                      </a:lnTo>
                      <a:lnTo>
                        <a:pt x="852" y="789"/>
                      </a:lnTo>
                      <a:lnTo>
                        <a:pt x="841" y="811"/>
                      </a:lnTo>
                      <a:lnTo>
                        <a:pt x="830" y="828"/>
                      </a:lnTo>
                      <a:lnTo>
                        <a:pt x="820" y="840"/>
                      </a:lnTo>
                      <a:lnTo>
                        <a:pt x="810" y="846"/>
                      </a:lnTo>
                      <a:lnTo>
                        <a:pt x="801" y="848"/>
                      </a:lnTo>
                      <a:lnTo>
                        <a:pt x="793" y="885"/>
                      </a:lnTo>
                      <a:lnTo>
                        <a:pt x="782" y="923"/>
                      </a:lnTo>
                      <a:lnTo>
                        <a:pt x="764" y="960"/>
                      </a:lnTo>
                      <a:lnTo>
                        <a:pt x="743" y="998"/>
                      </a:lnTo>
                      <a:lnTo>
                        <a:pt x="720" y="1034"/>
                      </a:lnTo>
                      <a:lnTo>
                        <a:pt x="690" y="1069"/>
                      </a:lnTo>
                      <a:lnTo>
                        <a:pt x="658" y="1100"/>
                      </a:lnTo>
                      <a:lnTo>
                        <a:pt x="622" y="1128"/>
                      </a:lnTo>
                      <a:lnTo>
                        <a:pt x="582" y="1152"/>
                      </a:lnTo>
                      <a:lnTo>
                        <a:pt x="540" y="1170"/>
                      </a:lnTo>
                      <a:lnTo>
                        <a:pt x="503" y="1181"/>
                      </a:lnTo>
                      <a:lnTo>
                        <a:pt x="465" y="1186"/>
                      </a:lnTo>
                      <a:lnTo>
                        <a:pt x="425" y="1186"/>
                      </a:lnTo>
                      <a:lnTo>
                        <a:pt x="387" y="1181"/>
                      </a:lnTo>
                      <a:lnTo>
                        <a:pt x="350" y="1170"/>
                      </a:lnTo>
                      <a:lnTo>
                        <a:pt x="307" y="1152"/>
                      </a:lnTo>
                      <a:lnTo>
                        <a:pt x="266" y="1128"/>
                      </a:lnTo>
                      <a:lnTo>
                        <a:pt x="230" y="1100"/>
                      </a:lnTo>
                      <a:lnTo>
                        <a:pt x="198" y="1069"/>
                      </a:lnTo>
                      <a:lnTo>
                        <a:pt x="170" y="1034"/>
                      </a:lnTo>
                      <a:lnTo>
                        <a:pt x="146" y="998"/>
                      </a:lnTo>
                      <a:lnTo>
                        <a:pt x="125" y="960"/>
                      </a:lnTo>
                      <a:lnTo>
                        <a:pt x="109" y="923"/>
                      </a:lnTo>
                      <a:lnTo>
                        <a:pt x="97" y="885"/>
                      </a:lnTo>
                      <a:lnTo>
                        <a:pt x="90" y="848"/>
                      </a:lnTo>
                      <a:lnTo>
                        <a:pt x="81" y="846"/>
                      </a:lnTo>
                      <a:lnTo>
                        <a:pt x="72" y="840"/>
                      </a:lnTo>
                      <a:lnTo>
                        <a:pt x="62" y="828"/>
                      </a:lnTo>
                      <a:lnTo>
                        <a:pt x="50" y="811"/>
                      </a:lnTo>
                      <a:lnTo>
                        <a:pt x="39" y="788"/>
                      </a:lnTo>
                      <a:lnTo>
                        <a:pt x="28" y="758"/>
                      </a:lnTo>
                      <a:lnTo>
                        <a:pt x="16" y="719"/>
                      </a:lnTo>
                      <a:lnTo>
                        <a:pt x="7" y="685"/>
                      </a:lnTo>
                      <a:lnTo>
                        <a:pt x="2" y="655"/>
                      </a:lnTo>
                      <a:lnTo>
                        <a:pt x="0" y="632"/>
                      </a:lnTo>
                      <a:lnTo>
                        <a:pt x="1" y="612"/>
                      </a:lnTo>
                      <a:lnTo>
                        <a:pt x="5" y="597"/>
                      </a:lnTo>
                      <a:lnTo>
                        <a:pt x="10" y="585"/>
                      </a:lnTo>
                      <a:lnTo>
                        <a:pt x="17" y="576"/>
                      </a:lnTo>
                      <a:lnTo>
                        <a:pt x="24" y="570"/>
                      </a:lnTo>
                      <a:lnTo>
                        <a:pt x="34" y="567"/>
                      </a:lnTo>
                      <a:lnTo>
                        <a:pt x="43" y="566"/>
                      </a:lnTo>
                      <a:lnTo>
                        <a:pt x="53" y="566"/>
                      </a:lnTo>
                      <a:lnTo>
                        <a:pt x="44" y="537"/>
                      </a:lnTo>
                      <a:lnTo>
                        <a:pt x="38" y="510"/>
                      </a:lnTo>
                      <a:lnTo>
                        <a:pt x="31" y="463"/>
                      </a:lnTo>
                      <a:lnTo>
                        <a:pt x="27" y="417"/>
                      </a:lnTo>
                      <a:lnTo>
                        <a:pt x="29" y="374"/>
                      </a:lnTo>
                      <a:lnTo>
                        <a:pt x="37" y="331"/>
                      </a:lnTo>
                      <a:lnTo>
                        <a:pt x="50" y="287"/>
                      </a:lnTo>
                      <a:lnTo>
                        <a:pt x="69" y="247"/>
                      </a:lnTo>
                      <a:lnTo>
                        <a:pt x="90" y="211"/>
                      </a:lnTo>
                      <a:lnTo>
                        <a:pt x="115" y="177"/>
                      </a:lnTo>
                      <a:lnTo>
                        <a:pt x="142" y="148"/>
                      </a:lnTo>
                      <a:lnTo>
                        <a:pt x="172" y="118"/>
                      </a:lnTo>
                      <a:lnTo>
                        <a:pt x="205" y="91"/>
                      </a:lnTo>
                      <a:lnTo>
                        <a:pt x="239" y="67"/>
                      </a:lnTo>
                      <a:lnTo>
                        <a:pt x="268" y="48"/>
                      </a:lnTo>
                      <a:lnTo>
                        <a:pt x="299" y="32"/>
                      </a:lnTo>
                      <a:lnTo>
                        <a:pt x="333" y="19"/>
                      </a:lnTo>
                      <a:lnTo>
                        <a:pt x="375" y="8"/>
                      </a:lnTo>
                      <a:lnTo>
                        <a:pt x="419" y="3"/>
                      </a:lnTo>
                      <a:lnTo>
                        <a:pt x="46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61" name="Freeform 18">
                  <a:extLst>
                    <a:ext uri="{FF2B5EF4-FFF2-40B4-BE49-F238E27FC236}">
                      <a16:creationId xmlns:a16="http://schemas.microsoft.com/office/drawing/2014/main" id="{F5B73EEB-619E-4F94-BB71-44FEC195BC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41" y="2035"/>
                  <a:ext cx="326" cy="435"/>
                </a:xfrm>
                <a:custGeom>
                  <a:avLst/>
                  <a:gdLst>
                    <a:gd name="T0" fmla="*/ 554 w 978"/>
                    <a:gd name="T1" fmla="*/ 4 h 1303"/>
                    <a:gd name="T2" fmla="*/ 632 w 978"/>
                    <a:gd name="T3" fmla="*/ 23 h 1303"/>
                    <a:gd name="T4" fmla="*/ 695 w 978"/>
                    <a:gd name="T5" fmla="*/ 52 h 1303"/>
                    <a:gd name="T6" fmla="*/ 749 w 978"/>
                    <a:gd name="T7" fmla="*/ 88 h 1303"/>
                    <a:gd name="T8" fmla="*/ 784 w 978"/>
                    <a:gd name="T9" fmla="*/ 123 h 1303"/>
                    <a:gd name="T10" fmla="*/ 804 w 978"/>
                    <a:gd name="T11" fmla="*/ 149 h 1303"/>
                    <a:gd name="T12" fmla="*/ 810 w 978"/>
                    <a:gd name="T13" fmla="*/ 159 h 1303"/>
                    <a:gd name="T14" fmla="*/ 815 w 978"/>
                    <a:gd name="T15" fmla="*/ 160 h 1303"/>
                    <a:gd name="T16" fmla="*/ 830 w 978"/>
                    <a:gd name="T17" fmla="*/ 164 h 1303"/>
                    <a:gd name="T18" fmla="*/ 850 w 978"/>
                    <a:gd name="T19" fmla="*/ 172 h 1303"/>
                    <a:gd name="T20" fmla="*/ 874 w 978"/>
                    <a:gd name="T21" fmla="*/ 188 h 1303"/>
                    <a:gd name="T22" fmla="*/ 897 w 978"/>
                    <a:gd name="T23" fmla="*/ 214 h 1303"/>
                    <a:gd name="T24" fmla="*/ 919 w 978"/>
                    <a:gd name="T25" fmla="*/ 252 h 1303"/>
                    <a:gd name="T26" fmla="*/ 938 w 978"/>
                    <a:gd name="T27" fmla="*/ 302 h 1303"/>
                    <a:gd name="T28" fmla="*/ 948 w 978"/>
                    <a:gd name="T29" fmla="*/ 369 h 1303"/>
                    <a:gd name="T30" fmla="*/ 948 w 978"/>
                    <a:gd name="T31" fmla="*/ 455 h 1303"/>
                    <a:gd name="T32" fmla="*/ 937 w 978"/>
                    <a:gd name="T33" fmla="*/ 560 h 1303"/>
                    <a:gd name="T34" fmla="*/ 919 w 978"/>
                    <a:gd name="T35" fmla="*/ 622 h 1303"/>
                    <a:gd name="T36" fmla="*/ 939 w 978"/>
                    <a:gd name="T37" fmla="*/ 623 h 1303"/>
                    <a:gd name="T38" fmla="*/ 956 w 978"/>
                    <a:gd name="T39" fmla="*/ 630 h 1303"/>
                    <a:gd name="T40" fmla="*/ 970 w 978"/>
                    <a:gd name="T41" fmla="*/ 649 h 1303"/>
                    <a:gd name="T42" fmla="*/ 978 w 978"/>
                    <a:gd name="T43" fmla="*/ 679 h 1303"/>
                    <a:gd name="T44" fmla="*/ 975 w 978"/>
                    <a:gd name="T45" fmla="*/ 726 h 1303"/>
                    <a:gd name="T46" fmla="*/ 960 w 978"/>
                    <a:gd name="T47" fmla="*/ 790 h 1303"/>
                    <a:gd name="T48" fmla="*/ 934 w 978"/>
                    <a:gd name="T49" fmla="*/ 866 h 1303"/>
                    <a:gd name="T50" fmla="*/ 911 w 978"/>
                    <a:gd name="T51" fmla="*/ 909 h 1303"/>
                    <a:gd name="T52" fmla="*/ 888 w 978"/>
                    <a:gd name="T53" fmla="*/ 929 h 1303"/>
                    <a:gd name="T54" fmla="*/ 871 w 978"/>
                    <a:gd name="T55" fmla="*/ 967 h 1303"/>
                    <a:gd name="T56" fmla="*/ 844 w 978"/>
                    <a:gd name="T57" fmla="*/ 1043 h 1303"/>
                    <a:gd name="T58" fmla="*/ 802 w 978"/>
                    <a:gd name="T59" fmla="*/ 1117 h 1303"/>
                    <a:gd name="T60" fmla="*/ 746 w 978"/>
                    <a:gd name="T61" fmla="*/ 1185 h 1303"/>
                    <a:gd name="T62" fmla="*/ 676 w 978"/>
                    <a:gd name="T63" fmla="*/ 1243 h 1303"/>
                    <a:gd name="T64" fmla="*/ 593 w 978"/>
                    <a:gd name="T65" fmla="*/ 1284 h 1303"/>
                    <a:gd name="T66" fmla="*/ 510 w 978"/>
                    <a:gd name="T67" fmla="*/ 1303 h 1303"/>
                    <a:gd name="T68" fmla="*/ 424 w 978"/>
                    <a:gd name="T69" fmla="*/ 1296 h 1303"/>
                    <a:gd name="T70" fmla="*/ 340 w 978"/>
                    <a:gd name="T71" fmla="*/ 1267 h 1303"/>
                    <a:gd name="T72" fmla="*/ 264 w 978"/>
                    <a:gd name="T73" fmla="*/ 1216 h 1303"/>
                    <a:gd name="T74" fmla="*/ 201 w 978"/>
                    <a:gd name="T75" fmla="*/ 1153 h 1303"/>
                    <a:gd name="T76" fmla="*/ 152 w 978"/>
                    <a:gd name="T77" fmla="*/ 1081 h 1303"/>
                    <a:gd name="T78" fmla="*/ 118 w 978"/>
                    <a:gd name="T79" fmla="*/ 1006 h 1303"/>
                    <a:gd name="T80" fmla="*/ 99 w 978"/>
                    <a:gd name="T81" fmla="*/ 931 h 1303"/>
                    <a:gd name="T82" fmla="*/ 82 w 978"/>
                    <a:gd name="T83" fmla="*/ 924 h 1303"/>
                    <a:gd name="T84" fmla="*/ 62 w 978"/>
                    <a:gd name="T85" fmla="*/ 902 h 1303"/>
                    <a:gd name="T86" fmla="*/ 40 w 978"/>
                    <a:gd name="T87" fmla="*/ 857 h 1303"/>
                    <a:gd name="T88" fmla="*/ 17 w 978"/>
                    <a:gd name="T89" fmla="*/ 789 h 1303"/>
                    <a:gd name="T90" fmla="*/ 3 w 978"/>
                    <a:gd name="T91" fmla="*/ 725 h 1303"/>
                    <a:gd name="T92" fmla="*/ 0 w 978"/>
                    <a:gd name="T93" fmla="*/ 677 h 1303"/>
                    <a:gd name="T94" fmla="*/ 7 w 978"/>
                    <a:gd name="T95" fmla="*/ 648 h 1303"/>
                    <a:gd name="T96" fmla="*/ 21 w 978"/>
                    <a:gd name="T97" fmla="*/ 629 h 1303"/>
                    <a:gd name="T98" fmla="*/ 38 w 978"/>
                    <a:gd name="T99" fmla="*/ 622 h 1303"/>
                    <a:gd name="T100" fmla="*/ 58 w 978"/>
                    <a:gd name="T101" fmla="*/ 621 h 1303"/>
                    <a:gd name="T102" fmla="*/ 41 w 978"/>
                    <a:gd name="T103" fmla="*/ 559 h 1303"/>
                    <a:gd name="T104" fmla="*/ 30 w 978"/>
                    <a:gd name="T105" fmla="*/ 457 h 1303"/>
                    <a:gd name="T106" fmla="*/ 41 w 978"/>
                    <a:gd name="T107" fmla="*/ 362 h 1303"/>
                    <a:gd name="T108" fmla="*/ 68 w 978"/>
                    <a:gd name="T109" fmla="*/ 284 h 1303"/>
                    <a:gd name="T110" fmla="*/ 108 w 978"/>
                    <a:gd name="T111" fmla="*/ 217 h 1303"/>
                    <a:gd name="T112" fmla="*/ 156 w 978"/>
                    <a:gd name="T113" fmla="*/ 160 h 1303"/>
                    <a:gd name="T114" fmla="*/ 225 w 978"/>
                    <a:gd name="T115" fmla="*/ 99 h 1303"/>
                    <a:gd name="T116" fmla="*/ 295 w 978"/>
                    <a:gd name="T117" fmla="*/ 52 h 1303"/>
                    <a:gd name="T118" fmla="*/ 365 w 978"/>
                    <a:gd name="T119" fmla="*/ 20 h 1303"/>
                    <a:gd name="T120" fmla="*/ 427 w 978"/>
                    <a:gd name="T121" fmla="*/ 5 h 1303"/>
                    <a:gd name="T122" fmla="*/ 509 w 978"/>
                    <a:gd name="T123" fmla="*/ 0 h 13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978" h="1303">
                      <a:moveTo>
                        <a:pt x="509" y="0"/>
                      </a:moveTo>
                      <a:lnTo>
                        <a:pt x="554" y="4"/>
                      </a:lnTo>
                      <a:lnTo>
                        <a:pt x="595" y="11"/>
                      </a:lnTo>
                      <a:lnTo>
                        <a:pt x="632" y="23"/>
                      </a:lnTo>
                      <a:lnTo>
                        <a:pt x="666" y="36"/>
                      </a:lnTo>
                      <a:lnTo>
                        <a:pt x="695" y="52"/>
                      </a:lnTo>
                      <a:lnTo>
                        <a:pt x="724" y="70"/>
                      </a:lnTo>
                      <a:lnTo>
                        <a:pt x="749" y="88"/>
                      </a:lnTo>
                      <a:lnTo>
                        <a:pt x="768" y="106"/>
                      </a:lnTo>
                      <a:lnTo>
                        <a:pt x="784" y="123"/>
                      </a:lnTo>
                      <a:lnTo>
                        <a:pt x="796" y="136"/>
                      </a:lnTo>
                      <a:lnTo>
                        <a:pt x="804" y="149"/>
                      </a:lnTo>
                      <a:lnTo>
                        <a:pt x="809" y="156"/>
                      </a:lnTo>
                      <a:lnTo>
                        <a:pt x="810" y="159"/>
                      </a:lnTo>
                      <a:lnTo>
                        <a:pt x="812" y="159"/>
                      </a:lnTo>
                      <a:lnTo>
                        <a:pt x="815" y="160"/>
                      </a:lnTo>
                      <a:lnTo>
                        <a:pt x="822" y="161"/>
                      </a:lnTo>
                      <a:lnTo>
                        <a:pt x="830" y="164"/>
                      </a:lnTo>
                      <a:lnTo>
                        <a:pt x="839" y="167"/>
                      </a:lnTo>
                      <a:lnTo>
                        <a:pt x="850" y="172"/>
                      </a:lnTo>
                      <a:lnTo>
                        <a:pt x="861" y="180"/>
                      </a:lnTo>
                      <a:lnTo>
                        <a:pt x="874" y="188"/>
                      </a:lnTo>
                      <a:lnTo>
                        <a:pt x="886" y="200"/>
                      </a:lnTo>
                      <a:lnTo>
                        <a:pt x="897" y="214"/>
                      </a:lnTo>
                      <a:lnTo>
                        <a:pt x="909" y="232"/>
                      </a:lnTo>
                      <a:lnTo>
                        <a:pt x="919" y="252"/>
                      </a:lnTo>
                      <a:lnTo>
                        <a:pt x="929" y="275"/>
                      </a:lnTo>
                      <a:lnTo>
                        <a:pt x="938" y="302"/>
                      </a:lnTo>
                      <a:lnTo>
                        <a:pt x="944" y="333"/>
                      </a:lnTo>
                      <a:lnTo>
                        <a:pt x="948" y="369"/>
                      </a:lnTo>
                      <a:lnTo>
                        <a:pt x="949" y="410"/>
                      </a:lnTo>
                      <a:lnTo>
                        <a:pt x="948" y="455"/>
                      </a:lnTo>
                      <a:lnTo>
                        <a:pt x="944" y="504"/>
                      </a:lnTo>
                      <a:lnTo>
                        <a:pt x="937" y="560"/>
                      </a:lnTo>
                      <a:lnTo>
                        <a:pt x="929" y="591"/>
                      </a:lnTo>
                      <a:lnTo>
                        <a:pt x="919" y="622"/>
                      </a:lnTo>
                      <a:lnTo>
                        <a:pt x="929" y="622"/>
                      </a:lnTo>
                      <a:lnTo>
                        <a:pt x="939" y="623"/>
                      </a:lnTo>
                      <a:lnTo>
                        <a:pt x="948" y="625"/>
                      </a:lnTo>
                      <a:lnTo>
                        <a:pt x="956" y="630"/>
                      </a:lnTo>
                      <a:lnTo>
                        <a:pt x="964" y="638"/>
                      </a:lnTo>
                      <a:lnTo>
                        <a:pt x="970" y="649"/>
                      </a:lnTo>
                      <a:lnTo>
                        <a:pt x="975" y="663"/>
                      </a:lnTo>
                      <a:lnTo>
                        <a:pt x="978" y="679"/>
                      </a:lnTo>
                      <a:lnTo>
                        <a:pt x="978" y="700"/>
                      </a:lnTo>
                      <a:lnTo>
                        <a:pt x="975" y="726"/>
                      </a:lnTo>
                      <a:lnTo>
                        <a:pt x="969" y="755"/>
                      </a:lnTo>
                      <a:lnTo>
                        <a:pt x="960" y="790"/>
                      </a:lnTo>
                      <a:lnTo>
                        <a:pt x="948" y="832"/>
                      </a:lnTo>
                      <a:lnTo>
                        <a:pt x="934" y="866"/>
                      </a:lnTo>
                      <a:lnTo>
                        <a:pt x="922" y="890"/>
                      </a:lnTo>
                      <a:lnTo>
                        <a:pt x="911" y="909"/>
                      </a:lnTo>
                      <a:lnTo>
                        <a:pt x="900" y="921"/>
                      </a:lnTo>
                      <a:lnTo>
                        <a:pt x="888" y="929"/>
                      </a:lnTo>
                      <a:lnTo>
                        <a:pt x="879" y="931"/>
                      </a:lnTo>
                      <a:lnTo>
                        <a:pt x="871" y="967"/>
                      </a:lnTo>
                      <a:lnTo>
                        <a:pt x="860" y="1004"/>
                      </a:lnTo>
                      <a:lnTo>
                        <a:pt x="844" y="1043"/>
                      </a:lnTo>
                      <a:lnTo>
                        <a:pt x="825" y="1080"/>
                      </a:lnTo>
                      <a:lnTo>
                        <a:pt x="802" y="1117"/>
                      </a:lnTo>
                      <a:lnTo>
                        <a:pt x="776" y="1152"/>
                      </a:lnTo>
                      <a:lnTo>
                        <a:pt x="746" y="1185"/>
                      </a:lnTo>
                      <a:lnTo>
                        <a:pt x="713" y="1216"/>
                      </a:lnTo>
                      <a:lnTo>
                        <a:pt x="676" y="1243"/>
                      </a:lnTo>
                      <a:lnTo>
                        <a:pt x="636" y="1266"/>
                      </a:lnTo>
                      <a:lnTo>
                        <a:pt x="593" y="1284"/>
                      </a:lnTo>
                      <a:lnTo>
                        <a:pt x="552" y="1296"/>
                      </a:lnTo>
                      <a:lnTo>
                        <a:pt x="510" y="1303"/>
                      </a:lnTo>
                      <a:lnTo>
                        <a:pt x="468" y="1303"/>
                      </a:lnTo>
                      <a:lnTo>
                        <a:pt x="424" y="1296"/>
                      </a:lnTo>
                      <a:lnTo>
                        <a:pt x="384" y="1285"/>
                      </a:lnTo>
                      <a:lnTo>
                        <a:pt x="340" y="1267"/>
                      </a:lnTo>
                      <a:lnTo>
                        <a:pt x="301" y="1243"/>
                      </a:lnTo>
                      <a:lnTo>
                        <a:pt x="264" y="1216"/>
                      </a:lnTo>
                      <a:lnTo>
                        <a:pt x="230" y="1186"/>
                      </a:lnTo>
                      <a:lnTo>
                        <a:pt x="201" y="1153"/>
                      </a:lnTo>
                      <a:lnTo>
                        <a:pt x="175" y="1117"/>
                      </a:lnTo>
                      <a:lnTo>
                        <a:pt x="152" y="1081"/>
                      </a:lnTo>
                      <a:lnTo>
                        <a:pt x="132" y="1043"/>
                      </a:lnTo>
                      <a:lnTo>
                        <a:pt x="118" y="1006"/>
                      </a:lnTo>
                      <a:lnTo>
                        <a:pt x="106" y="968"/>
                      </a:lnTo>
                      <a:lnTo>
                        <a:pt x="99" y="931"/>
                      </a:lnTo>
                      <a:lnTo>
                        <a:pt x="90" y="930"/>
                      </a:lnTo>
                      <a:lnTo>
                        <a:pt x="82" y="924"/>
                      </a:lnTo>
                      <a:lnTo>
                        <a:pt x="72" y="915"/>
                      </a:lnTo>
                      <a:lnTo>
                        <a:pt x="62" y="902"/>
                      </a:lnTo>
                      <a:lnTo>
                        <a:pt x="51" y="882"/>
                      </a:lnTo>
                      <a:lnTo>
                        <a:pt x="40" y="857"/>
                      </a:lnTo>
                      <a:lnTo>
                        <a:pt x="29" y="827"/>
                      </a:lnTo>
                      <a:lnTo>
                        <a:pt x="17" y="789"/>
                      </a:lnTo>
                      <a:lnTo>
                        <a:pt x="9" y="754"/>
                      </a:lnTo>
                      <a:lnTo>
                        <a:pt x="3" y="725"/>
                      </a:lnTo>
                      <a:lnTo>
                        <a:pt x="0" y="699"/>
                      </a:lnTo>
                      <a:lnTo>
                        <a:pt x="0" y="677"/>
                      </a:lnTo>
                      <a:lnTo>
                        <a:pt x="3" y="661"/>
                      </a:lnTo>
                      <a:lnTo>
                        <a:pt x="7" y="648"/>
                      </a:lnTo>
                      <a:lnTo>
                        <a:pt x="14" y="637"/>
                      </a:lnTo>
                      <a:lnTo>
                        <a:pt x="21" y="629"/>
                      </a:lnTo>
                      <a:lnTo>
                        <a:pt x="30" y="624"/>
                      </a:lnTo>
                      <a:lnTo>
                        <a:pt x="38" y="622"/>
                      </a:lnTo>
                      <a:lnTo>
                        <a:pt x="48" y="621"/>
                      </a:lnTo>
                      <a:lnTo>
                        <a:pt x="58" y="621"/>
                      </a:lnTo>
                      <a:lnTo>
                        <a:pt x="48" y="590"/>
                      </a:lnTo>
                      <a:lnTo>
                        <a:pt x="41" y="559"/>
                      </a:lnTo>
                      <a:lnTo>
                        <a:pt x="33" y="508"/>
                      </a:lnTo>
                      <a:lnTo>
                        <a:pt x="30" y="457"/>
                      </a:lnTo>
                      <a:lnTo>
                        <a:pt x="32" y="409"/>
                      </a:lnTo>
                      <a:lnTo>
                        <a:pt x="41" y="362"/>
                      </a:lnTo>
                      <a:lnTo>
                        <a:pt x="52" y="322"/>
                      </a:lnTo>
                      <a:lnTo>
                        <a:pt x="68" y="284"/>
                      </a:lnTo>
                      <a:lnTo>
                        <a:pt x="87" y="249"/>
                      </a:lnTo>
                      <a:lnTo>
                        <a:pt x="108" y="217"/>
                      </a:lnTo>
                      <a:lnTo>
                        <a:pt x="131" y="187"/>
                      </a:lnTo>
                      <a:lnTo>
                        <a:pt x="156" y="160"/>
                      </a:lnTo>
                      <a:lnTo>
                        <a:pt x="189" y="128"/>
                      </a:lnTo>
                      <a:lnTo>
                        <a:pt x="225" y="99"/>
                      </a:lnTo>
                      <a:lnTo>
                        <a:pt x="262" y="73"/>
                      </a:lnTo>
                      <a:lnTo>
                        <a:pt x="295" y="52"/>
                      </a:lnTo>
                      <a:lnTo>
                        <a:pt x="329" y="34"/>
                      </a:lnTo>
                      <a:lnTo>
                        <a:pt x="365" y="20"/>
                      </a:lnTo>
                      <a:lnTo>
                        <a:pt x="396" y="11"/>
                      </a:lnTo>
                      <a:lnTo>
                        <a:pt x="427" y="5"/>
                      </a:lnTo>
                      <a:lnTo>
                        <a:pt x="459" y="2"/>
                      </a:lnTo>
                      <a:lnTo>
                        <a:pt x="509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62" name="Freeform 19">
                  <a:extLst>
                    <a:ext uri="{FF2B5EF4-FFF2-40B4-BE49-F238E27FC236}">
                      <a16:creationId xmlns:a16="http://schemas.microsoft.com/office/drawing/2014/main" id="{A31DA87E-AE0A-4E76-96EB-CD40E4A8D9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51" y="2357"/>
                  <a:ext cx="534" cy="288"/>
                </a:xfrm>
                <a:custGeom>
                  <a:avLst/>
                  <a:gdLst>
                    <a:gd name="T0" fmla="*/ 620 w 1602"/>
                    <a:gd name="T1" fmla="*/ 505 h 863"/>
                    <a:gd name="T2" fmla="*/ 713 w 1602"/>
                    <a:gd name="T3" fmla="*/ 370 h 863"/>
                    <a:gd name="T4" fmla="*/ 658 w 1602"/>
                    <a:gd name="T5" fmla="*/ 277 h 863"/>
                    <a:gd name="T6" fmla="*/ 643 w 1602"/>
                    <a:gd name="T7" fmla="*/ 211 h 863"/>
                    <a:gd name="T8" fmla="*/ 657 w 1602"/>
                    <a:gd name="T9" fmla="*/ 169 h 863"/>
                    <a:gd name="T10" fmla="*/ 688 w 1602"/>
                    <a:gd name="T11" fmla="*/ 145 h 863"/>
                    <a:gd name="T12" fmla="*/ 723 w 1602"/>
                    <a:gd name="T13" fmla="*/ 133 h 863"/>
                    <a:gd name="T14" fmla="*/ 750 w 1602"/>
                    <a:gd name="T15" fmla="*/ 130 h 863"/>
                    <a:gd name="T16" fmla="*/ 762 w 1602"/>
                    <a:gd name="T17" fmla="*/ 130 h 863"/>
                    <a:gd name="T18" fmla="*/ 786 w 1602"/>
                    <a:gd name="T19" fmla="*/ 132 h 863"/>
                    <a:gd name="T20" fmla="*/ 819 w 1602"/>
                    <a:gd name="T21" fmla="*/ 140 h 863"/>
                    <a:gd name="T22" fmla="*/ 853 w 1602"/>
                    <a:gd name="T23" fmla="*/ 159 h 863"/>
                    <a:gd name="T24" fmla="*/ 872 w 1602"/>
                    <a:gd name="T25" fmla="*/ 195 h 863"/>
                    <a:gd name="T26" fmla="*/ 869 w 1602"/>
                    <a:gd name="T27" fmla="*/ 252 h 863"/>
                    <a:gd name="T28" fmla="*/ 829 w 1602"/>
                    <a:gd name="T29" fmla="*/ 335 h 863"/>
                    <a:gd name="T30" fmla="*/ 898 w 1602"/>
                    <a:gd name="T31" fmla="*/ 504 h 863"/>
                    <a:gd name="T32" fmla="*/ 1058 w 1602"/>
                    <a:gd name="T33" fmla="*/ 0 h 863"/>
                    <a:gd name="T34" fmla="*/ 1080 w 1602"/>
                    <a:gd name="T35" fmla="*/ 15 h 863"/>
                    <a:gd name="T36" fmla="*/ 1142 w 1602"/>
                    <a:gd name="T37" fmla="*/ 52 h 863"/>
                    <a:gd name="T38" fmla="*/ 1235 w 1602"/>
                    <a:gd name="T39" fmla="*/ 100 h 863"/>
                    <a:gd name="T40" fmla="*/ 1352 w 1602"/>
                    <a:gd name="T41" fmla="*/ 148 h 863"/>
                    <a:gd name="T42" fmla="*/ 1472 w 1602"/>
                    <a:gd name="T43" fmla="*/ 185 h 863"/>
                    <a:gd name="T44" fmla="*/ 1542 w 1602"/>
                    <a:gd name="T45" fmla="*/ 239 h 863"/>
                    <a:gd name="T46" fmla="*/ 1581 w 1602"/>
                    <a:gd name="T47" fmla="*/ 312 h 863"/>
                    <a:gd name="T48" fmla="*/ 1599 w 1602"/>
                    <a:gd name="T49" fmla="*/ 392 h 863"/>
                    <a:gd name="T50" fmla="*/ 1602 w 1602"/>
                    <a:gd name="T51" fmla="*/ 466 h 863"/>
                    <a:gd name="T52" fmla="*/ 1600 w 1602"/>
                    <a:gd name="T53" fmla="*/ 504 h 863"/>
                    <a:gd name="T54" fmla="*/ 1595 w 1602"/>
                    <a:gd name="T55" fmla="*/ 568 h 863"/>
                    <a:gd name="T56" fmla="*/ 1586 w 1602"/>
                    <a:gd name="T57" fmla="*/ 642 h 863"/>
                    <a:gd name="T58" fmla="*/ 1571 w 1602"/>
                    <a:gd name="T59" fmla="*/ 669 h 863"/>
                    <a:gd name="T60" fmla="*/ 1514 w 1602"/>
                    <a:gd name="T61" fmla="*/ 700 h 863"/>
                    <a:gd name="T62" fmla="*/ 1409 w 1602"/>
                    <a:gd name="T63" fmla="*/ 746 h 863"/>
                    <a:gd name="T64" fmla="*/ 1261 w 1602"/>
                    <a:gd name="T65" fmla="*/ 796 h 863"/>
                    <a:gd name="T66" fmla="*/ 1071 w 1602"/>
                    <a:gd name="T67" fmla="*/ 838 h 863"/>
                    <a:gd name="T68" fmla="*/ 844 w 1602"/>
                    <a:gd name="T69" fmla="*/ 861 h 863"/>
                    <a:gd name="T70" fmla="*/ 600 w 1602"/>
                    <a:gd name="T71" fmla="*/ 856 h 863"/>
                    <a:gd name="T72" fmla="*/ 603 w 1602"/>
                    <a:gd name="T73" fmla="*/ 825 h 863"/>
                    <a:gd name="T74" fmla="*/ 594 w 1602"/>
                    <a:gd name="T75" fmla="*/ 656 h 863"/>
                    <a:gd name="T76" fmla="*/ 546 w 1602"/>
                    <a:gd name="T77" fmla="*/ 520 h 863"/>
                    <a:gd name="T78" fmla="*/ 460 w 1602"/>
                    <a:gd name="T79" fmla="*/ 419 h 863"/>
                    <a:gd name="T80" fmla="*/ 340 w 1602"/>
                    <a:gd name="T81" fmla="*/ 362 h 863"/>
                    <a:gd name="T82" fmla="*/ 184 w 1602"/>
                    <a:gd name="T83" fmla="*/ 309 h 863"/>
                    <a:gd name="T84" fmla="*/ 59 w 1602"/>
                    <a:gd name="T85" fmla="*/ 249 h 863"/>
                    <a:gd name="T86" fmla="*/ 22 w 1602"/>
                    <a:gd name="T87" fmla="*/ 198 h 863"/>
                    <a:gd name="T88" fmla="*/ 123 w 1602"/>
                    <a:gd name="T89" fmla="*/ 162 h 863"/>
                    <a:gd name="T90" fmla="*/ 246 w 1602"/>
                    <a:gd name="T91" fmla="*/ 116 h 863"/>
                    <a:gd name="T92" fmla="*/ 349 w 1602"/>
                    <a:gd name="T93" fmla="*/ 68 h 863"/>
                    <a:gd name="T94" fmla="*/ 422 w 1602"/>
                    <a:gd name="T95" fmla="*/ 26 h 863"/>
                    <a:gd name="T96" fmla="*/ 458 w 1602"/>
                    <a:gd name="T97" fmla="*/ 2 h 8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602" h="863">
                      <a:moveTo>
                        <a:pt x="460" y="0"/>
                      </a:moveTo>
                      <a:lnTo>
                        <a:pt x="595" y="424"/>
                      </a:lnTo>
                      <a:lnTo>
                        <a:pt x="620" y="505"/>
                      </a:lnTo>
                      <a:lnTo>
                        <a:pt x="620" y="504"/>
                      </a:lnTo>
                      <a:lnTo>
                        <a:pt x="642" y="572"/>
                      </a:lnTo>
                      <a:lnTo>
                        <a:pt x="713" y="370"/>
                      </a:lnTo>
                      <a:lnTo>
                        <a:pt x="689" y="335"/>
                      </a:lnTo>
                      <a:lnTo>
                        <a:pt x="671" y="304"/>
                      </a:lnTo>
                      <a:lnTo>
                        <a:pt x="658" y="277"/>
                      </a:lnTo>
                      <a:lnTo>
                        <a:pt x="650" y="252"/>
                      </a:lnTo>
                      <a:lnTo>
                        <a:pt x="645" y="230"/>
                      </a:lnTo>
                      <a:lnTo>
                        <a:pt x="643" y="211"/>
                      </a:lnTo>
                      <a:lnTo>
                        <a:pt x="646" y="195"/>
                      </a:lnTo>
                      <a:lnTo>
                        <a:pt x="650" y="180"/>
                      </a:lnTo>
                      <a:lnTo>
                        <a:pt x="657" y="169"/>
                      </a:lnTo>
                      <a:lnTo>
                        <a:pt x="666" y="159"/>
                      </a:lnTo>
                      <a:lnTo>
                        <a:pt x="677" y="151"/>
                      </a:lnTo>
                      <a:lnTo>
                        <a:pt x="688" y="145"/>
                      </a:lnTo>
                      <a:lnTo>
                        <a:pt x="699" y="140"/>
                      </a:lnTo>
                      <a:lnTo>
                        <a:pt x="711" y="136"/>
                      </a:lnTo>
                      <a:lnTo>
                        <a:pt x="723" y="133"/>
                      </a:lnTo>
                      <a:lnTo>
                        <a:pt x="732" y="132"/>
                      </a:lnTo>
                      <a:lnTo>
                        <a:pt x="742" y="131"/>
                      </a:lnTo>
                      <a:lnTo>
                        <a:pt x="750" y="130"/>
                      </a:lnTo>
                      <a:lnTo>
                        <a:pt x="756" y="130"/>
                      </a:lnTo>
                      <a:lnTo>
                        <a:pt x="758" y="130"/>
                      </a:lnTo>
                      <a:lnTo>
                        <a:pt x="762" y="130"/>
                      </a:lnTo>
                      <a:lnTo>
                        <a:pt x="768" y="130"/>
                      </a:lnTo>
                      <a:lnTo>
                        <a:pt x="776" y="131"/>
                      </a:lnTo>
                      <a:lnTo>
                        <a:pt x="786" y="132"/>
                      </a:lnTo>
                      <a:lnTo>
                        <a:pt x="796" y="133"/>
                      </a:lnTo>
                      <a:lnTo>
                        <a:pt x="807" y="136"/>
                      </a:lnTo>
                      <a:lnTo>
                        <a:pt x="819" y="140"/>
                      </a:lnTo>
                      <a:lnTo>
                        <a:pt x="830" y="145"/>
                      </a:lnTo>
                      <a:lnTo>
                        <a:pt x="841" y="151"/>
                      </a:lnTo>
                      <a:lnTo>
                        <a:pt x="853" y="159"/>
                      </a:lnTo>
                      <a:lnTo>
                        <a:pt x="861" y="169"/>
                      </a:lnTo>
                      <a:lnTo>
                        <a:pt x="867" y="180"/>
                      </a:lnTo>
                      <a:lnTo>
                        <a:pt x="872" y="195"/>
                      </a:lnTo>
                      <a:lnTo>
                        <a:pt x="875" y="211"/>
                      </a:lnTo>
                      <a:lnTo>
                        <a:pt x="874" y="230"/>
                      </a:lnTo>
                      <a:lnTo>
                        <a:pt x="869" y="252"/>
                      </a:lnTo>
                      <a:lnTo>
                        <a:pt x="860" y="277"/>
                      </a:lnTo>
                      <a:lnTo>
                        <a:pt x="848" y="304"/>
                      </a:lnTo>
                      <a:lnTo>
                        <a:pt x="829" y="335"/>
                      </a:lnTo>
                      <a:lnTo>
                        <a:pt x="805" y="370"/>
                      </a:lnTo>
                      <a:lnTo>
                        <a:pt x="876" y="572"/>
                      </a:lnTo>
                      <a:lnTo>
                        <a:pt x="898" y="504"/>
                      </a:lnTo>
                      <a:lnTo>
                        <a:pt x="898" y="505"/>
                      </a:lnTo>
                      <a:lnTo>
                        <a:pt x="923" y="424"/>
                      </a:lnTo>
                      <a:lnTo>
                        <a:pt x="1058" y="0"/>
                      </a:lnTo>
                      <a:lnTo>
                        <a:pt x="1060" y="2"/>
                      </a:lnTo>
                      <a:lnTo>
                        <a:pt x="1068" y="7"/>
                      </a:lnTo>
                      <a:lnTo>
                        <a:pt x="1080" y="15"/>
                      </a:lnTo>
                      <a:lnTo>
                        <a:pt x="1096" y="26"/>
                      </a:lnTo>
                      <a:lnTo>
                        <a:pt x="1117" y="38"/>
                      </a:lnTo>
                      <a:lnTo>
                        <a:pt x="1142" y="52"/>
                      </a:lnTo>
                      <a:lnTo>
                        <a:pt x="1169" y="68"/>
                      </a:lnTo>
                      <a:lnTo>
                        <a:pt x="1201" y="84"/>
                      </a:lnTo>
                      <a:lnTo>
                        <a:pt x="1235" y="100"/>
                      </a:lnTo>
                      <a:lnTo>
                        <a:pt x="1272" y="116"/>
                      </a:lnTo>
                      <a:lnTo>
                        <a:pt x="1312" y="133"/>
                      </a:lnTo>
                      <a:lnTo>
                        <a:pt x="1352" y="148"/>
                      </a:lnTo>
                      <a:lnTo>
                        <a:pt x="1396" y="162"/>
                      </a:lnTo>
                      <a:lnTo>
                        <a:pt x="1440" y="175"/>
                      </a:lnTo>
                      <a:lnTo>
                        <a:pt x="1472" y="185"/>
                      </a:lnTo>
                      <a:lnTo>
                        <a:pt x="1500" y="200"/>
                      </a:lnTo>
                      <a:lnTo>
                        <a:pt x="1523" y="218"/>
                      </a:lnTo>
                      <a:lnTo>
                        <a:pt x="1542" y="239"/>
                      </a:lnTo>
                      <a:lnTo>
                        <a:pt x="1558" y="262"/>
                      </a:lnTo>
                      <a:lnTo>
                        <a:pt x="1571" y="286"/>
                      </a:lnTo>
                      <a:lnTo>
                        <a:pt x="1581" y="312"/>
                      </a:lnTo>
                      <a:lnTo>
                        <a:pt x="1590" y="339"/>
                      </a:lnTo>
                      <a:lnTo>
                        <a:pt x="1595" y="366"/>
                      </a:lnTo>
                      <a:lnTo>
                        <a:pt x="1599" y="392"/>
                      </a:lnTo>
                      <a:lnTo>
                        <a:pt x="1601" y="418"/>
                      </a:lnTo>
                      <a:lnTo>
                        <a:pt x="1602" y="443"/>
                      </a:lnTo>
                      <a:lnTo>
                        <a:pt x="1602" y="466"/>
                      </a:lnTo>
                      <a:lnTo>
                        <a:pt x="1601" y="487"/>
                      </a:lnTo>
                      <a:lnTo>
                        <a:pt x="1601" y="491"/>
                      </a:lnTo>
                      <a:lnTo>
                        <a:pt x="1600" y="504"/>
                      </a:lnTo>
                      <a:lnTo>
                        <a:pt x="1599" y="521"/>
                      </a:lnTo>
                      <a:lnTo>
                        <a:pt x="1597" y="543"/>
                      </a:lnTo>
                      <a:lnTo>
                        <a:pt x="1595" y="568"/>
                      </a:lnTo>
                      <a:lnTo>
                        <a:pt x="1592" y="594"/>
                      </a:lnTo>
                      <a:lnTo>
                        <a:pt x="1589" y="619"/>
                      </a:lnTo>
                      <a:lnTo>
                        <a:pt x="1586" y="642"/>
                      </a:lnTo>
                      <a:lnTo>
                        <a:pt x="1584" y="663"/>
                      </a:lnTo>
                      <a:lnTo>
                        <a:pt x="1580" y="664"/>
                      </a:lnTo>
                      <a:lnTo>
                        <a:pt x="1571" y="669"/>
                      </a:lnTo>
                      <a:lnTo>
                        <a:pt x="1558" y="678"/>
                      </a:lnTo>
                      <a:lnTo>
                        <a:pt x="1539" y="688"/>
                      </a:lnTo>
                      <a:lnTo>
                        <a:pt x="1514" y="700"/>
                      </a:lnTo>
                      <a:lnTo>
                        <a:pt x="1485" y="715"/>
                      </a:lnTo>
                      <a:lnTo>
                        <a:pt x="1449" y="730"/>
                      </a:lnTo>
                      <a:lnTo>
                        <a:pt x="1409" y="746"/>
                      </a:lnTo>
                      <a:lnTo>
                        <a:pt x="1365" y="762"/>
                      </a:lnTo>
                      <a:lnTo>
                        <a:pt x="1315" y="780"/>
                      </a:lnTo>
                      <a:lnTo>
                        <a:pt x="1261" y="796"/>
                      </a:lnTo>
                      <a:lnTo>
                        <a:pt x="1203" y="811"/>
                      </a:lnTo>
                      <a:lnTo>
                        <a:pt x="1140" y="825"/>
                      </a:lnTo>
                      <a:lnTo>
                        <a:pt x="1071" y="838"/>
                      </a:lnTo>
                      <a:lnTo>
                        <a:pt x="1000" y="848"/>
                      </a:lnTo>
                      <a:lnTo>
                        <a:pt x="924" y="856"/>
                      </a:lnTo>
                      <a:lnTo>
                        <a:pt x="844" y="861"/>
                      </a:lnTo>
                      <a:lnTo>
                        <a:pt x="760" y="863"/>
                      </a:lnTo>
                      <a:lnTo>
                        <a:pt x="678" y="861"/>
                      </a:lnTo>
                      <a:lnTo>
                        <a:pt x="600" y="856"/>
                      </a:lnTo>
                      <a:lnTo>
                        <a:pt x="601" y="842"/>
                      </a:lnTo>
                      <a:lnTo>
                        <a:pt x="603" y="832"/>
                      </a:lnTo>
                      <a:lnTo>
                        <a:pt x="603" y="825"/>
                      </a:lnTo>
                      <a:lnTo>
                        <a:pt x="604" y="766"/>
                      </a:lnTo>
                      <a:lnTo>
                        <a:pt x="601" y="709"/>
                      </a:lnTo>
                      <a:lnTo>
                        <a:pt x="594" y="656"/>
                      </a:lnTo>
                      <a:lnTo>
                        <a:pt x="583" y="606"/>
                      </a:lnTo>
                      <a:lnTo>
                        <a:pt x="567" y="561"/>
                      </a:lnTo>
                      <a:lnTo>
                        <a:pt x="546" y="520"/>
                      </a:lnTo>
                      <a:lnTo>
                        <a:pt x="522" y="481"/>
                      </a:lnTo>
                      <a:lnTo>
                        <a:pt x="494" y="448"/>
                      </a:lnTo>
                      <a:lnTo>
                        <a:pt x="460" y="419"/>
                      </a:lnTo>
                      <a:lnTo>
                        <a:pt x="424" y="395"/>
                      </a:lnTo>
                      <a:lnTo>
                        <a:pt x="385" y="376"/>
                      </a:lnTo>
                      <a:lnTo>
                        <a:pt x="340" y="362"/>
                      </a:lnTo>
                      <a:lnTo>
                        <a:pt x="286" y="346"/>
                      </a:lnTo>
                      <a:lnTo>
                        <a:pt x="234" y="328"/>
                      </a:lnTo>
                      <a:lnTo>
                        <a:pt x="184" y="309"/>
                      </a:lnTo>
                      <a:lnTo>
                        <a:pt x="139" y="288"/>
                      </a:lnTo>
                      <a:lnTo>
                        <a:pt x="97" y="268"/>
                      </a:lnTo>
                      <a:lnTo>
                        <a:pt x="59" y="249"/>
                      </a:lnTo>
                      <a:lnTo>
                        <a:pt x="27" y="230"/>
                      </a:lnTo>
                      <a:lnTo>
                        <a:pt x="0" y="214"/>
                      </a:lnTo>
                      <a:lnTo>
                        <a:pt x="22" y="198"/>
                      </a:lnTo>
                      <a:lnTo>
                        <a:pt x="48" y="185"/>
                      </a:lnTo>
                      <a:lnTo>
                        <a:pt x="78" y="175"/>
                      </a:lnTo>
                      <a:lnTo>
                        <a:pt x="123" y="162"/>
                      </a:lnTo>
                      <a:lnTo>
                        <a:pt x="166" y="148"/>
                      </a:lnTo>
                      <a:lnTo>
                        <a:pt x="207" y="133"/>
                      </a:lnTo>
                      <a:lnTo>
                        <a:pt x="246" y="116"/>
                      </a:lnTo>
                      <a:lnTo>
                        <a:pt x="283" y="100"/>
                      </a:lnTo>
                      <a:lnTo>
                        <a:pt x="317" y="84"/>
                      </a:lnTo>
                      <a:lnTo>
                        <a:pt x="349" y="68"/>
                      </a:lnTo>
                      <a:lnTo>
                        <a:pt x="376" y="52"/>
                      </a:lnTo>
                      <a:lnTo>
                        <a:pt x="401" y="38"/>
                      </a:lnTo>
                      <a:lnTo>
                        <a:pt x="422" y="26"/>
                      </a:lnTo>
                      <a:lnTo>
                        <a:pt x="438" y="15"/>
                      </a:lnTo>
                      <a:lnTo>
                        <a:pt x="450" y="7"/>
                      </a:lnTo>
                      <a:lnTo>
                        <a:pt x="458" y="2"/>
                      </a:lnTo>
                      <a:lnTo>
                        <a:pt x="46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63" name="Freeform 21">
                  <a:extLst>
                    <a:ext uri="{FF2B5EF4-FFF2-40B4-BE49-F238E27FC236}">
                      <a16:creationId xmlns:a16="http://schemas.microsoft.com/office/drawing/2014/main" id="{265B26CB-90ED-48F4-A3E5-F5800CDDE2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25" y="2357"/>
                  <a:ext cx="534" cy="288"/>
                </a:xfrm>
                <a:custGeom>
                  <a:avLst/>
                  <a:gdLst>
                    <a:gd name="T0" fmla="*/ 703 w 1601"/>
                    <a:gd name="T1" fmla="*/ 505 h 864"/>
                    <a:gd name="T2" fmla="*/ 796 w 1601"/>
                    <a:gd name="T3" fmla="*/ 370 h 864"/>
                    <a:gd name="T4" fmla="*/ 741 w 1601"/>
                    <a:gd name="T5" fmla="*/ 277 h 864"/>
                    <a:gd name="T6" fmla="*/ 726 w 1601"/>
                    <a:gd name="T7" fmla="*/ 211 h 864"/>
                    <a:gd name="T8" fmla="*/ 740 w 1601"/>
                    <a:gd name="T9" fmla="*/ 169 h 864"/>
                    <a:gd name="T10" fmla="*/ 771 w 1601"/>
                    <a:gd name="T11" fmla="*/ 145 h 864"/>
                    <a:gd name="T12" fmla="*/ 805 w 1601"/>
                    <a:gd name="T13" fmla="*/ 133 h 864"/>
                    <a:gd name="T14" fmla="*/ 833 w 1601"/>
                    <a:gd name="T15" fmla="*/ 130 h 864"/>
                    <a:gd name="T16" fmla="*/ 845 w 1601"/>
                    <a:gd name="T17" fmla="*/ 130 h 864"/>
                    <a:gd name="T18" fmla="*/ 869 w 1601"/>
                    <a:gd name="T19" fmla="*/ 132 h 864"/>
                    <a:gd name="T20" fmla="*/ 902 w 1601"/>
                    <a:gd name="T21" fmla="*/ 140 h 864"/>
                    <a:gd name="T22" fmla="*/ 935 w 1601"/>
                    <a:gd name="T23" fmla="*/ 159 h 864"/>
                    <a:gd name="T24" fmla="*/ 955 w 1601"/>
                    <a:gd name="T25" fmla="*/ 195 h 864"/>
                    <a:gd name="T26" fmla="*/ 951 w 1601"/>
                    <a:gd name="T27" fmla="*/ 252 h 864"/>
                    <a:gd name="T28" fmla="*/ 912 w 1601"/>
                    <a:gd name="T29" fmla="*/ 335 h 864"/>
                    <a:gd name="T30" fmla="*/ 981 w 1601"/>
                    <a:gd name="T31" fmla="*/ 504 h 864"/>
                    <a:gd name="T32" fmla="*/ 1141 w 1601"/>
                    <a:gd name="T33" fmla="*/ 0 h 864"/>
                    <a:gd name="T34" fmla="*/ 1163 w 1601"/>
                    <a:gd name="T35" fmla="*/ 15 h 864"/>
                    <a:gd name="T36" fmla="*/ 1225 w 1601"/>
                    <a:gd name="T37" fmla="*/ 52 h 864"/>
                    <a:gd name="T38" fmla="*/ 1318 w 1601"/>
                    <a:gd name="T39" fmla="*/ 100 h 864"/>
                    <a:gd name="T40" fmla="*/ 1435 w 1601"/>
                    <a:gd name="T41" fmla="*/ 148 h 864"/>
                    <a:gd name="T42" fmla="*/ 1553 w 1601"/>
                    <a:gd name="T43" fmla="*/ 184 h 864"/>
                    <a:gd name="T44" fmla="*/ 1574 w 1601"/>
                    <a:gd name="T45" fmla="*/ 230 h 864"/>
                    <a:gd name="T46" fmla="*/ 1461 w 1601"/>
                    <a:gd name="T47" fmla="*/ 288 h 864"/>
                    <a:gd name="T48" fmla="*/ 1314 w 1601"/>
                    <a:gd name="T49" fmla="*/ 346 h 864"/>
                    <a:gd name="T50" fmla="*/ 1177 w 1601"/>
                    <a:gd name="T51" fmla="*/ 395 h 864"/>
                    <a:gd name="T52" fmla="*/ 1080 w 1601"/>
                    <a:gd name="T53" fmla="*/ 481 h 864"/>
                    <a:gd name="T54" fmla="*/ 1020 w 1601"/>
                    <a:gd name="T55" fmla="*/ 608 h 864"/>
                    <a:gd name="T56" fmla="*/ 998 w 1601"/>
                    <a:gd name="T57" fmla="*/ 766 h 864"/>
                    <a:gd name="T58" fmla="*/ 1001 w 1601"/>
                    <a:gd name="T59" fmla="*/ 843 h 864"/>
                    <a:gd name="T60" fmla="*/ 843 w 1601"/>
                    <a:gd name="T61" fmla="*/ 864 h 864"/>
                    <a:gd name="T62" fmla="*/ 603 w 1601"/>
                    <a:gd name="T63" fmla="*/ 849 h 864"/>
                    <a:gd name="T64" fmla="*/ 400 w 1601"/>
                    <a:gd name="T65" fmla="*/ 812 h 864"/>
                    <a:gd name="T66" fmla="*/ 238 w 1601"/>
                    <a:gd name="T67" fmla="*/ 764 h 864"/>
                    <a:gd name="T68" fmla="*/ 119 w 1601"/>
                    <a:gd name="T69" fmla="*/ 715 h 864"/>
                    <a:gd name="T70" fmla="*/ 45 w 1601"/>
                    <a:gd name="T71" fmla="*/ 678 h 864"/>
                    <a:gd name="T72" fmla="*/ 20 w 1601"/>
                    <a:gd name="T73" fmla="*/ 663 h 864"/>
                    <a:gd name="T74" fmla="*/ 11 w 1601"/>
                    <a:gd name="T75" fmla="*/ 594 h 864"/>
                    <a:gd name="T76" fmla="*/ 4 w 1601"/>
                    <a:gd name="T77" fmla="*/ 521 h 864"/>
                    <a:gd name="T78" fmla="*/ 1 w 1601"/>
                    <a:gd name="T79" fmla="*/ 487 h 864"/>
                    <a:gd name="T80" fmla="*/ 1 w 1601"/>
                    <a:gd name="T81" fmla="*/ 419 h 864"/>
                    <a:gd name="T82" fmla="*/ 12 w 1601"/>
                    <a:gd name="T83" fmla="*/ 339 h 864"/>
                    <a:gd name="T84" fmla="*/ 43 w 1601"/>
                    <a:gd name="T85" fmla="*/ 262 h 864"/>
                    <a:gd name="T86" fmla="*/ 101 w 1601"/>
                    <a:gd name="T87" fmla="*/ 200 h 864"/>
                    <a:gd name="T88" fmla="*/ 205 w 1601"/>
                    <a:gd name="T89" fmla="*/ 162 h 864"/>
                    <a:gd name="T90" fmla="*/ 329 w 1601"/>
                    <a:gd name="T91" fmla="*/ 116 h 864"/>
                    <a:gd name="T92" fmla="*/ 432 w 1601"/>
                    <a:gd name="T93" fmla="*/ 68 h 864"/>
                    <a:gd name="T94" fmla="*/ 505 w 1601"/>
                    <a:gd name="T95" fmla="*/ 26 h 864"/>
                    <a:gd name="T96" fmla="*/ 541 w 1601"/>
                    <a:gd name="T97" fmla="*/ 2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601" h="864">
                      <a:moveTo>
                        <a:pt x="543" y="0"/>
                      </a:moveTo>
                      <a:lnTo>
                        <a:pt x="678" y="424"/>
                      </a:lnTo>
                      <a:lnTo>
                        <a:pt x="703" y="505"/>
                      </a:lnTo>
                      <a:lnTo>
                        <a:pt x="703" y="504"/>
                      </a:lnTo>
                      <a:lnTo>
                        <a:pt x="725" y="572"/>
                      </a:lnTo>
                      <a:lnTo>
                        <a:pt x="796" y="370"/>
                      </a:lnTo>
                      <a:lnTo>
                        <a:pt x="772" y="335"/>
                      </a:lnTo>
                      <a:lnTo>
                        <a:pt x="753" y="304"/>
                      </a:lnTo>
                      <a:lnTo>
                        <a:pt x="741" y="277"/>
                      </a:lnTo>
                      <a:lnTo>
                        <a:pt x="732" y="252"/>
                      </a:lnTo>
                      <a:lnTo>
                        <a:pt x="728" y="230"/>
                      </a:lnTo>
                      <a:lnTo>
                        <a:pt x="726" y="211"/>
                      </a:lnTo>
                      <a:lnTo>
                        <a:pt x="729" y="195"/>
                      </a:lnTo>
                      <a:lnTo>
                        <a:pt x="734" y="180"/>
                      </a:lnTo>
                      <a:lnTo>
                        <a:pt x="740" y="169"/>
                      </a:lnTo>
                      <a:lnTo>
                        <a:pt x="749" y="159"/>
                      </a:lnTo>
                      <a:lnTo>
                        <a:pt x="760" y="151"/>
                      </a:lnTo>
                      <a:lnTo>
                        <a:pt x="771" y="145"/>
                      </a:lnTo>
                      <a:lnTo>
                        <a:pt x="782" y="140"/>
                      </a:lnTo>
                      <a:lnTo>
                        <a:pt x="794" y="136"/>
                      </a:lnTo>
                      <a:lnTo>
                        <a:pt x="805" y="133"/>
                      </a:lnTo>
                      <a:lnTo>
                        <a:pt x="817" y="132"/>
                      </a:lnTo>
                      <a:lnTo>
                        <a:pt x="825" y="131"/>
                      </a:lnTo>
                      <a:lnTo>
                        <a:pt x="833" y="130"/>
                      </a:lnTo>
                      <a:lnTo>
                        <a:pt x="839" y="130"/>
                      </a:lnTo>
                      <a:lnTo>
                        <a:pt x="843" y="130"/>
                      </a:lnTo>
                      <a:lnTo>
                        <a:pt x="845" y="130"/>
                      </a:lnTo>
                      <a:lnTo>
                        <a:pt x="851" y="130"/>
                      </a:lnTo>
                      <a:lnTo>
                        <a:pt x="859" y="131"/>
                      </a:lnTo>
                      <a:lnTo>
                        <a:pt x="869" y="132"/>
                      </a:lnTo>
                      <a:lnTo>
                        <a:pt x="878" y="133"/>
                      </a:lnTo>
                      <a:lnTo>
                        <a:pt x="890" y="136"/>
                      </a:lnTo>
                      <a:lnTo>
                        <a:pt x="902" y="140"/>
                      </a:lnTo>
                      <a:lnTo>
                        <a:pt x="913" y="145"/>
                      </a:lnTo>
                      <a:lnTo>
                        <a:pt x="924" y="151"/>
                      </a:lnTo>
                      <a:lnTo>
                        <a:pt x="935" y="159"/>
                      </a:lnTo>
                      <a:lnTo>
                        <a:pt x="944" y="169"/>
                      </a:lnTo>
                      <a:lnTo>
                        <a:pt x="951" y="180"/>
                      </a:lnTo>
                      <a:lnTo>
                        <a:pt x="955" y="195"/>
                      </a:lnTo>
                      <a:lnTo>
                        <a:pt x="958" y="211"/>
                      </a:lnTo>
                      <a:lnTo>
                        <a:pt x="956" y="230"/>
                      </a:lnTo>
                      <a:lnTo>
                        <a:pt x="951" y="252"/>
                      </a:lnTo>
                      <a:lnTo>
                        <a:pt x="943" y="277"/>
                      </a:lnTo>
                      <a:lnTo>
                        <a:pt x="930" y="304"/>
                      </a:lnTo>
                      <a:lnTo>
                        <a:pt x="912" y="335"/>
                      </a:lnTo>
                      <a:lnTo>
                        <a:pt x="888" y="370"/>
                      </a:lnTo>
                      <a:lnTo>
                        <a:pt x="960" y="572"/>
                      </a:lnTo>
                      <a:lnTo>
                        <a:pt x="981" y="504"/>
                      </a:lnTo>
                      <a:lnTo>
                        <a:pt x="981" y="505"/>
                      </a:lnTo>
                      <a:lnTo>
                        <a:pt x="1006" y="424"/>
                      </a:lnTo>
                      <a:lnTo>
                        <a:pt x="1141" y="0"/>
                      </a:lnTo>
                      <a:lnTo>
                        <a:pt x="1143" y="2"/>
                      </a:lnTo>
                      <a:lnTo>
                        <a:pt x="1151" y="7"/>
                      </a:lnTo>
                      <a:lnTo>
                        <a:pt x="1163" y="15"/>
                      </a:lnTo>
                      <a:lnTo>
                        <a:pt x="1179" y="26"/>
                      </a:lnTo>
                      <a:lnTo>
                        <a:pt x="1200" y="38"/>
                      </a:lnTo>
                      <a:lnTo>
                        <a:pt x="1225" y="52"/>
                      </a:lnTo>
                      <a:lnTo>
                        <a:pt x="1252" y="68"/>
                      </a:lnTo>
                      <a:lnTo>
                        <a:pt x="1284" y="84"/>
                      </a:lnTo>
                      <a:lnTo>
                        <a:pt x="1318" y="100"/>
                      </a:lnTo>
                      <a:lnTo>
                        <a:pt x="1355" y="116"/>
                      </a:lnTo>
                      <a:lnTo>
                        <a:pt x="1394" y="133"/>
                      </a:lnTo>
                      <a:lnTo>
                        <a:pt x="1435" y="148"/>
                      </a:lnTo>
                      <a:lnTo>
                        <a:pt x="1479" y="162"/>
                      </a:lnTo>
                      <a:lnTo>
                        <a:pt x="1523" y="175"/>
                      </a:lnTo>
                      <a:lnTo>
                        <a:pt x="1553" y="184"/>
                      </a:lnTo>
                      <a:lnTo>
                        <a:pt x="1579" y="198"/>
                      </a:lnTo>
                      <a:lnTo>
                        <a:pt x="1601" y="214"/>
                      </a:lnTo>
                      <a:lnTo>
                        <a:pt x="1574" y="230"/>
                      </a:lnTo>
                      <a:lnTo>
                        <a:pt x="1542" y="249"/>
                      </a:lnTo>
                      <a:lnTo>
                        <a:pt x="1503" y="268"/>
                      </a:lnTo>
                      <a:lnTo>
                        <a:pt x="1461" y="288"/>
                      </a:lnTo>
                      <a:lnTo>
                        <a:pt x="1415" y="309"/>
                      </a:lnTo>
                      <a:lnTo>
                        <a:pt x="1366" y="328"/>
                      </a:lnTo>
                      <a:lnTo>
                        <a:pt x="1314" y="346"/>
                      </a:lnTo>
                      <a:lnTo>
                        <a:pt x="1261" y="362"/>
                      </a:lnTo>
                      <a:lnTo>
                        <a:pt x="1217" y="376"/>
                      </a:lnTo>
                      <a:lnTo>
                        <a:pt x="1177" y="395"/>
                      </a:lnTo>
                      <a:lnTo>
                        <a:pt x="1141" y="419"/>
                      </a:lnTo>
                      <a:lnTo>
                        <a:pt x="1109" y="448"/>
                      </a:lnTo>
                      <a:lnTo>
                        <a:pt x="1080" y="481"/>
                      </a:lnTo>
                      <a:lnTo>
                        <a:pt x="1055" y="520"/>
                      </a:lnTo>
                      <a:lnTo>
                        <a:pt x="1036" y="562"/>
                      </a:lnTo>
                      <a:lnTo>
                        <a:pt x="1020" y="608"/>
                      </a:lnTo>
                      <a:lnTo>
                        <a:pt x="1007" y="657"/>
                      </a:lnTo>
                      <a:lnTo>
                        <a:pt x="1001" y="710"/>
                      </a:lnTo>
                      <a:lnTo>
                        <a:pt x="998" y="766"/>
                      </a:lnTo>
                      <a:lnTo>
                        <a:pt x="1001" y="827"/>
                      </a:lnTo>
                      <a:lnTo>
                        <a:pt x="1001" y="833"/>
                      </a:lnTo>
                      <a:lnTo>
                        <a:pt x="1001" y="843"/>
                      </a:lnTo>
                      <a:lnTo>
                        <a:pt x="1003" y="858"/>
                      </a:lnTo>
                      <a:lnTo>
                        <a:pt x="924" y="863"/>
                      </a:lnTo>
                      <a:lnTo>
                        <a:pt x="843" y="864"/>
                      </a:lnTo>
                      <a:lnTo>
                        <a:pt x="758" y="863"/>
                      </a:lnTo>
                      <a:lnTo>
                        <a:pt x="679" y="856"/>
                      </a:lnTo>
                      <a:lnTo>
                        <a:pt x="603" y="849"/>
                      </a:lnTo>
                      <a:lnTo>
                        <a:pt x="531" y="839"/>
                      </a:lnTo>
                      <a:lnTo>
                        <a:pt x="464" y="825"/>
                      </a:lnTo>
                      <a:lnTo>
                        <a:pt x="400" y="812"/>
                      </a:lnTo>
                      <a:lnTo>
                        <a:pt x="341" y="797"/>
                      </a:lnTo>
                      <a:lnTo>
                        <a:pt x="287" y="781"/>
                      </a:lnTo>
                      <a:lnTo>
                        <a:pt x="238" y="764"/>
                      </a:lnTo>
                      <a:lnTo>
                        <a:pt x="193" y="747"/>
                      </a:lnTo>
                      <a:lnTo>
                        <a:pt x="153" y="731"/>
                      </a:lnTo>
                      <a:lnTo>
                        <a:pt x="119" y="715"/>
                      </a:lnTo>
                      <a:lnTo>
                        <a:pt x="89" y="702"/>
                      </a:lnTo>
                      <a:lnTo>
                        <a:pt x="64" y="689"/>
                      </a:lnTo>
                      <a:lnTo>
                        <a:pt x="45" y="678"/>
                      </a:lnTo>
                      <a:lnTo>
                        <a:pt x="31" y="671"/>
                      </a:lnTo>
                      <a:lnTo>
                        <a:pt x="22" y="666"/>
                      </a:lnTo>
                      <a:lnTo>
                        <a:pt x="20" y="663"/>
                      </a:lnTo>
                      <a:lnTo>
                        <a:pt x="16" y="643"/>
                      </a:lnTo>
                      <a:lnTo>
                        <a:pt x="14" y="620"/>
                      </a:lnTo>
                      <a:lnTo>
                        <a:pt x="11" y="594"/>
                      </a:lnTo>
                      <a:lnTo>
                        <a:pt x="9" y="568"/>
                      </a:lnTo>
                      <a:lnTo>
                        <a:pt x="6" y="543"/>
                      </a:lnTo>
                      <a:lnTo>
                        <a:pt x="4" y="521"/>
                      </a:lnTo>
                      <a:lnTo>
                        <a:pt x="2" y="504"/>
                      </a:lnTo>
                      <a:lnTo>
                        <a:pt x="1" y="492"/>
                      </a:lnTo>
                      <a:lnTo>
                        <a:pt x="1" y="487"/>
                      </a:lnTo>
                      <a:lnTo>
                        <a:pt x="0" y="466"/>
                      </a:lnTo>
                      <a:lnTo>
                        <a:pt x="0" y="444"/>
                      </a:lnTo>
                      <a:lnTo>
                        <a:pt x="1" y="419"/>
                      </a:lnTo>
                      <a:lnTo>
                        <a:pt x="2" y="393"/>
                      </a:lnTo>
                      <a:lnTo>
                        <a:pt x="6" y="366"/>
                      </a:lnTo>
                      <a:lnTo>
                        <a:pt x="12" y="339"/>
                      </a:lnTo>
                      <a:lnTo>
                        <a:pt x="20" y="313"/>
                      </a:lnTo>
                      <a:lnTo>
                        <a:pt x="30" y="287"/>
                      </a:lnTo>
                      <a:lnTo>
                        <a:pt x="43" y="262"/>
                      </a:lnTo>
                      <a:lnTo>
                        <a:pt x="59" y="239"/>
                      </a:lnTo>
                      <a:lnTo>
                        <a:pt x="78" y="218"/>
                      </a:lnTo>
                      <a:lnTo>
                        <a:pt x="101" y="200"/>
                      </a:lnTo>
                      <a:lnTo>
                        <a:pt x="129" y="185"/>
                      </a:lnTo>
                      <a:lnTo>
                        <a:pt x="161" y="175"/>
                      </a:lnTo>
                      <a:lnTo>
                        <a:pt x="205" y="162"/>
                      </a:lnTo>
                      <a:lnTo>
                        <a:pt x="249" y="148"/>
                      </a:lnTo>
                      <a:lnTo>
                        <a:pt x="290" y="133"/>
                      </a:lnTo>
                      <a:lnTo>
                        <a:pt x="329" y="116"/>
                      </a:lnTo>
                      <a:lnTo>
                        <a:pt x="366" y="100"/>
                      </a:lnTo>
                      <a:lnTo>
                        <a:pt x="400" y="84"/>
                      </a:lnTo>
                      <a:lnTo>
                        <a:pt x="432" y="68"/>
                      </a:lnTo>
                      <a:lnTo>
                        <a:pt x="459" y="52"/>
                      </a:lnTo>
                      <a:lnTo>
                        <a:pt x="484" y="38"/>
                      </a:lnTo>
                      <a:lnTo>
                        <a:pt x="505" y="26"/>
                      </a:lnTo>
                      <a:lnTo>
                        <a:pt x="521" y="15"/>
                      </a:lnTo>
                      <a:lnTo>
                        <a:pt x="533" y="7"/>
                      </a:lnTo>
                      <a:lnTo>
                        <a:pt x="541" y="2"/>
                      </a:lnTo>
                      <a:lnTo>
                        <a:pt x="54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64" name="Freeform 22">
                  <a:extLst>
                    <a:ext uri="{FF2B5EF4-FFF2-40B4-BE49-F238E27FC236}">
                      <a16:creationId xmlns:a16="http://schemas.microsoft.com/office/drawing/2014/main" id="{A669DCDC-8B2F-451D-BC10-196A7BF8FC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96" y="2451"/>
                  <a:ext cx="616" cy="296"/>
                </a:xfrm>
                <a:custGeom>
                  <a:avLst/>
                  <a:gdLst>
                    <a:gd name="T0" fmla="*/ 771 w 1850"/>
                    <a:gd name="T1" fmla="*/ 552 h 888"/>
                    <a:gd name="T2" fmla="*/ 829 w 1850"/>
                    <a:gd name="T3" fmla="*/ 337 h 888"/>
                    <a:gd name="T4" fmla="*/ 798 w 1850"/>
                    <a:gd name="T5" fmla="*/ 238 h 888"/>
                    <a:gd name="T6" fmla="*/ 818 w 1850"/>
                    <a:gd name="T7" fmla="*/ 180 h 888"/>
                    <a:gd name="T8" fmla="*/ 864 w 1850"/>
                    <a:gd name="T9" fmla="*/ 152 h 888"/>
                    <a:gd name="T10" fmla="*/ 908 w 1850"/>
                    <a:gd name="T11" fmla="*/ 144 h 888"/>
                    <a:gd name="T12" fmla="*/ 928 w 1850"/>
                    <a:gd name="T13" fmla="*/ 143 h 888"/>
                    <a:gd name="T14" fmla="*/ 963 w 1850"/>
                    <a:gd name="T15" fmla="*/ 146 h 888"/>
                    <a:gd name="T16" fmla="*/ 1011 w 1850"/>
                    <a:gd name="T17" fmla="*/ 162 h 888"/>
                    <a:gd name="T18" fmla="*/ 1047 w 1850"/>
                    <a:gd name="T19" fmla="*/ 204 h 888"/>
                    <a:gd name="T20" fmla="*/ 1045 w 1850"/>
                    <a:gd name="T21" fmla="*/ 281 h 888"/>
                    <a:gd name="T22" fmla="*/ 977 w 1850"/>
                    <a:gd name="T23" fmla="*/ 406 h 888"/>
                    <a:gd name="T24" fmla="*/ 1106 w 1850"/>
                    <a:gd name="T25" fmla="*/ 466 h 888"/>
                    <a:gd name="T26" fmla="*/ 1278 w 1850"/>
                    <a:gd name="T27" fmla="*/ 16 h 888"/>
                    <a:gd name="T28" fmla="*/ 1377 w 1850"/>
                    <a:gd name="T29" fmla="*/ 74 h 888"/>
                    <a:gd name="T30" fmla="*/ 1532 w 1850"/>
                    <a:gd name="T31" fmla="*/ 146 h 888"/>
                    <a:gd name="T32" fmla="*/ 1709 w 1850"/>
                    <a:gd name="T33" fmla="*/ 204 h 888"/>
                    <a:gd name="T34" fmla="*/ 1803 w 1850"/>
                    <a:gd name="T35" fmla="*/ 287 h 888"/>
                    <a:gd name="T36" fmla="*/ 1844 w 1850"/>
                    <a:gd name="T37" fmla="*/ 403 h 888"/>
                    <a:gd name="T38" fmla="*/ 1850 w 1850"/>
                    <a:gd name="T39" fmla="*/ 514 h 888"/>
                    <a:gd name="T40" fmla="*/ 1846 w 1850"/>
                    <a:gd name="T41" fmla="*/ 567 h 888"/>
                    <a:gd name="T42" fmla="*/ 1836 w 1850"/>
                    <a:gd name="T43" fmla="*/ 663 h 888"/>
                    <a:gd name="T44" fmla="*/ 1825 w 1850"/>
                    <a:gd name="T45" fmla="*/ 732 h 888"/>
                    <a:gd name="T46" fmla="*/ 1756 w 1850"/>
                    <a:gd name="T47" fmla="*/ 769 h 888"/>
                    <a:gd name="T48" fmla="*/ 1600 w 1850"/>
                    <a:gd name="T49" fmla="*/ 836 h 888"/>
                    <a:gd name="T50" fmla="*/ 1402 w 1850"/>
                    <a:gd name="T51" fmla="*/ 859 h 888"/>
                    <a:gd name="T52" fmla="*/ 1288 w 1850"/>
                    <a:gd name="T53" fmla="*/ 811 h 888"/>
                    <a:gd name="T54" fmla="*/ 1160 w 1850"/>
                    <a:gd name="T55" fmla="*/ 867 h 888"/>
                    <a:gd name="T56" fmla="*/ 1118 w 1850"/>
                    <a:gd name="T57" fmla="*/ 758 h 888"/>
                    <a:gd name="T58" fmla="*/ 1015 w 1850"/>
                    <a:gd name="T59" fmla="*/ 687 h 888"/>
                    <a:gd name="T60" fmla="*/ 805 w 1850"/>
                    <a:gd name="T61" fmla="*/ 696 h 888"/>
                    <a:gd name="T62" fmla="*/ 718 w 1850"/>
                    <a:gd name="T63" fmla="*/ 785 h 888"/>
                    <a:gd name="T64" fmla="*/ 692 w 1850"/>
                    <a:gd name="T65" fmla="*/ 866 h 888"/>
                    <a:gd name="T66" fmla="*/ 612 w 1850"/>
                    <a:gd name="T67" fmla="*/ 817 h 888"/>
                    <a:gd name="T68" fmla="*/ 501 w 1850"/>
                    <a:gd name="T69" fmla="*/ 821 h 888"/>
                    <a:gd name="T70" fmla="*/ 358 w 1850"/>
                    <a:gd name="T71" fmla="*/ 869 h 888"/>
                    <a:gd name="T72" fmla="*/ 161 w 1850"/>
                    <a:gd name="T73" fmla="*/ 799 h 888"/>
                    <a:gd name="T74" fmla="*/ 49 w 1850"/>
                    <a:gd name="T75" fmla="*/ 744 h 888"/>
                    <a:gd name="T76" fmla="*/ 19 w 1850"/>
                    <a:gd name="T77" fmla="*/ 708 h 888"/>
                    <a:gd name="T78" fmla="*/ 8 w 1850"/>
                    <a:gd name="T79" fmla="*/ 609 h 888"/>
                    <a:gd name="T80" fmla="*/ 2 w 1850"/>
                    <a:gd name="T81" fmla="*/ 539 h 888"/>
                    <a:gd name="T82" fmla="*/ 0 w 1850"/>
                    <a:gd name="T83" fmla="*/ 459 h 888"/>
                    <a:gd name="T84" fmla="*/ 21 w 1850"/>
                    <a:gd name="T85" fmla="*/ 343 h 888"/>
                    <a:gd name="T86" fmla="*/ 86 w 1850"/>
                    <a:gd name="T87" fmla="*/ 239 h 888"/>
                    <a:gd name="T88" fmla="*/ 225 w 1850"/>
                    <a:gd name="T89" fmla="*/ 178 h 888"/>
                    <a:gd name="T90" fmla="*/ 401 w 1850"/>
                    <a:gd name="T91" fmla="*/ 110 h 888"/>
                    <a:gd name="T92" fmla="*/ 531 w 1850"/>
                    <a:gd name="T93" fmla="*/ 42 h 888"/>
                    <a:gd name="T94" fmla="*/ 594 w 1850"/>
                    <a:gd name="T95" fmla="*/ 3 h 8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850" h="888">
                      <a:moveTo>
                        <a:pt x="597" y="0"/>
                      </a:moveTo>
                      <a:lnTo>
                        <a:pt x="744" y="466"/>
                      </a:lnTo>
                      <a:lnTo>
                        <a:pt x="771" y="554"/>
                      </a:lnTo>
                      <a:lnTo>
                        <a:pt x="771" y="552"/>
                      </a:lnTo>
                      <a:lnTo>
                        <a:pt x="796" y="627"/>
                      </a:lnTo>
                      <a:lnTo>
                        <a:pt x="874" y="406"/>
                      </a:lnTo>
                      <a:lnTo>
                        <a:pt x="849" y="370"/>
                      </a:lnTo>
                      <a:lnTo>
                        <a:pt x="829" y="337"/>
                      </a:lnTo>
                      <a:lnTo>
                        <a:pt x="816" y="308"/>
                      </a:lnTo>
                      <a:lnTo>
                        <a:pt x="806" y="281"/>
                      </a:lnTo>
                      <a:lnTo>
                        <a:pt x="801" y="258"/>
                      </a:lnTo>
                      <a:lnTo>
                        <a:pt x="798" y="238"/>
                      </a:lnTo>
                      <a:lnTo>
                        <a:pt x="800" y="219"/>
                      </a:lnTo>
                      <a:lnTo>
                        <a:pt x="803" y="204"/>
                      </a:lnTo>
                      <a:lnTo>
                        <a:pt x="809" y="191"/>
                      </a:lnTo>
                      <a:lnTo>
                        <a:pt x="818" y="180"/>
                      </a:lnTo>
                      <a:lnTo>
                        <a:pt x="828" y="170"/>
                      </a:lnTo>
                      <a:lnTo>
                        <a:pt x="839" y="162"/>
                      </a:lnTo>
                      <a:lnTo>
                        <a:pt x="852" y="156"/>
                      </a:lnTo>
                      <a:lnTo>
                        <a:pt x="864" y="152"/>
                      </a:lnTo>
                      <a:lnTo>
                        <a:pt x="876" y="149"/>
                      </a:lnTo>
                      <a:lnTo>
                        <a:pt x="887" y="146"/>
                      </a:lnTo>
                      <a:lnTo>
                        <a:pt x="899" y="145"/>
                      </a:lnTo>
                      <a:lnTo>
                        <a:pt x="908" y="144"/>
                      </a:lnTo>
                      <a:lnTo>
                        <a:pt x="916" y="143"/>
                      </a:lnTo>
                      <a:lnTo>
                        <a:pt x="922" y="143"/>
                      </a:lnTo>
                      <a:lnTo>
                        <a:pt x="925" y="143"/>
                      </a:lnTo>
                      <a:lnTo>
                        <a:pt x="928" y="143"/>
                      </a:lnTo>
                      <a:lnTo>
                        <a:pt x="934" y="144"/>
                      </a:lnTo>
                      <a:lnTo>
                        <a:pt x="942" y="144"/>
                      </a:lnTo>
                      <a:lnTo>
                        <a:pt x="952" y="145"/>
                      </a:lnTo>
                      <a:lnTo>
                        <a:pt x="963" y="146"/>
                      </a:lnTo>
                      <a:lnTo>
                        <a:pt x="974" y="149"/>
                      </a:lnTo>
                      <a:lnTo>
                        <a:pt x="986" y="152"/>
                      </a:lnTo>
                      <a:lnTo>
                        <a:pt x="999" y="157"/>
                      </a:lnTo>
                      <a:lnTo>
                        <a:pt x="1011" y="162"/>
                      </a:lnTo>
                      <a:lnTo>
                        <a:pt x="1022" y="171"/>
                      </a:lnTo>
                      <a:lnTo>
                        <a:pt x="1032" y="180"/>
                      </a:lnTo>
                      <a:lnTo>
                        <a:pt x="1041" y="191"/>
                      </a:lnTo>
                      <a:lnTo>
                        <a:pt x="1047" y="204"/>
                      </a:lnTo>
                      <a:lnTo>
                        <a:pt x="1051" y="221"/>
                      </a:lnTo>
                      <a:lnTo>
                        <a:pt x="1052" y="238"/>
                      </a:lnTo>
                      <a:lnTo>
                        <a:pt x="1050" y="259"/>
                      </a:lnTo>
                      <a:lnTo>
                        <a:pt x="1045" y="281"/>
                      </a:lnTo>
                      <a:lnTo>
                        <a:pt x="1035" y="308"/>
                      </a:lnTo>
                      <a:lnTo>
                        <a:pt x="1020" y="337"/>
                      </a:lnTo>
                      <a:lnTo>
                        <a:pt x="1001" y="370"/>
                      </a:lnTo>
                      <a:lnTo>
                        <a:pt x="977" y="406"/>
                      </a:lnTo>
                      <a:lnTo>
                        <a:pt x="1054" y="627"/>
                      </a:lnTo>
                      <a:lnTo>
                        <a:pt x="1078" y="552"/>
                      </a:lnTo>
                      <a:lnTo>
                        <a:pt x="1079" y="554"/>
                      </a:lnTo>
                      <a:lnTo>
                        <a:pt x="1106" y="466"/>
                      </a:lnTo>
                      <a:lnTo>
                        <a:pt x="1254" y="0"/>
                      </a:lnTo>
                      <a:lnTo>
                        <a:pt x="1256" y="3"/>
                      </a:lnTo>
                      <a:lnTo>
                        <a:pt x="1265" y="8"/>
                      </a:lnTo>
                      <a:lnTo>
                        <a:pt x="1278" y="16"/>
                      </a:lnTo>
                      <a:lnTo>
                        <a:pt x="1296" y="29"/>
                      </a:lnTo>
                      <a:lnTo>
                        <a:pt x="1319" y="42"/>
                      </a:lnTo>
                      <a:lnTo>
                        <a:pt x="1346" y="57"/>
                      </a:lnTo>
                      <a:lnTo>
                        <a:pt x="1377" y="74"/>
                      </a:lnTo>
                      <a:lnTo>
                        <a:pt x="1411" y="92"/>
                      </a:lnTo>
                      <a:lnTo>
                        <a:pt x="1449" y="110"/>
                      </a:lnTo>
                      <a:lnTo>
                        <a:pt x="1489" y="128"/>
                      </a:lnTo>
                      <a:lnTo>
                        <a:pt x="1532" y="146"/>
                      </a:lnTo>
                      <a:lnTo>
                        <a:pt x="1578" y="162"/>
                      </a:lnTo>
                      <a:lnTo>
                        <a:pt x="1625" y="178"/>
                      </a:lnTo>
                      <a:lnTo>
                        <a:pt x="1674" y="192"/>
                      </a:lnTo>
                      <a:lnTo>
                        <a:pt x="1709" y="204"/>
                      </a:lnTo>
                      <a:lnTo>
                        <a:pt x="1739" y="219"/>
                      </a:lnTo>
                      <a:lnTo>
                        <a:pt x="1765" y="239"/>
                      </a:lnTo>
                      <a:lnTo>
                        <a:pt x="1786" y="263"/>
                      </a:lnTo>
                      <a:lnTo>
                        <a:pt x="1803" y="287"/>
                      </a:lnTo>
                      <a:lnTo>
                        <a:pt x="1818" y="315"/>
                      </a:lnTo>
                      <a:lnTo>
                        <a:pt x="1829" y="343"/>
                      </a:lnTo>
                      <a:lnTo>
                        <a:pt x="1838" y="373"/>
                      </a:lnTo>
                      <a:lnTo>
                        <a:pt x="1844" y="403"/>
                      </a:lnTo>
                      <a:lnTo>
                        <a:pt x="1848" y="432"/>
                      </a:lnTo>
                      <a:lnTo>
                        <a:pt x="1849" y="461"/>
                      </a:lnTo>
                      <a:lnTo>
                        <a:pt x="1850" y="488"/>
                      </a:lnTo>
                      <a:lnTo>
                        <a:pt x="1850" y="514"/>
                      </a:lnTo>
                      <a:lnTo>
                        <a:pt x="1849" y="536"/>
                      </a:lnTo>
                      <a:lnTo>
                        <a:pt x="1848" y="540"/>
                      </a:lnTo>
                      <a:lnTo>
                        <a:pt x="1848" y="551"/>
                      </a:lnTo>
                      <a:lnTo>
                        <a:pt x="1846" y="567"/>
                      </a:lnTo>
                      <a:lnTo>
                        <a:pt x="1844" y="587"/>
                      </a:lnTo>
                      <a:lnTo>
                        <a:pt x="1841" y="611"/>
                      </a:lnTo>
                      <a:lnTo>
                        <a:pt x="1840" y="637"/>
                      </a:lnTo>
                      <a:lnTo>
                        <a:pt x="1836" y="663"/>
                      </a:lnTo>
                      <a:lnTo>
                        <a:pt x="1834" y="687"/>
                      </a:lnTo>
                      <a:lnTo>
                        <a:pt x="1831" y="710"/>
                      </a:lnTo>
                      <a:lnTo>
                        <a:pt x="1828" y="729"/>
                      </a:lnTo>
                      <a:lnTo>
                        <a:pt x="1825" y="732"/>
                      </a:lnTo>
                      <a:lnTo>
                        <a:pt x="1817" y="737"/>
                      </a:lnTo>
                      <a:lnTo>
                        <a:pt x="1802" y="745"/>
                      </a:lnTo>
                      <a:lnTo>
                        <a:pt x="1782" y="757"/>
                      </a:lnTo>
                      <a:lnTo>
                        <a:pt x="1756" y="769"/>
                      </a:lnTo>
                      <a:lnTo>
                        <a:pt x="1725" y="784"/>
                      </a:lnTo>
                      <a:lnTo>
                        <a:pt x="1688" y="801"/>
                      </a:lnTo>
                      <a:lnTo>
                        <a:pt x="1647" y="817"/>
                      </a:lnTo>
                      <a:lnTo>
                        <a:pt x="1600" y="836"/>
                      </a:lnTo>
                      <a:lnTo>
                        <a:pt x="1548" y="853"/>
                      </a:lnTo>
                      <a:lnTo>
                        <a:pt x="1491" y="871"/>
                      </a:lnTo>
                      <a:lnTo>
                        <a:pt x="1429" y="888"/>
                      </a:lnTo>
                      <a:lnTo>
                        <a:pt x="1402" y="859"/>
                      </a:lnTo>
                      <a:lnTo>
                        <a:pt x="1377" y="838"/>
                      </a:lnTo>
                      <a:lnTo>
                        <a:pt x="1350" y="823"/>
                      </a:lnTo>
                      <a:lnTo>
                        <a:pt x="1320" y="815"/>
                      </a:lnTo>
                      <a:lnTo>
                        <a:pt x="1288" y="811"/>
                      </a:lnTo>
                      <a:lnTo>
                        <a:pt x="1256" y="815"/>
                      </a:lnTo>
                      <a:lnTo>
                        <a:pt x="1224" y="825"/>
                      </a:lnTo>
                      <a:lnTo>
                        <a:pt x="1196" y="841"/>
                      </a:lnTo>
                      <a:lnTo>
                        <a:pt x="1160" y="867"/>
                      </a:lnTo>
                      <a:lnTo>
                        <a:pt x="1146" y="862"/>
                      </a:lnTo>
                      <a:lnTo>
                        <a:pt x="1140" y="819"/>
                      </a:lnTo>
                      <a:lnTo>
                        <a:pt x="1131" y="786"/>
                      </a:lnTo>
                      <a:lnTo>
                        <a:pt x="1118" y="758"/>
                      </a:lnTo>
                      <a:lnTo>
                        <a:pt x="1098" y="733"/>
                      </a:lnTo>
                      <a:lnTo>
                        <a:pt x="1073" y="712"/>
                      </a:lnTo>
                      <a:lnTo>
                        <a:pt x="1046" y="697"/>
                      </a:lnTo>
                      <a:lnTo>
                        <a:pt x="1015" y="687"/>
                      </a:lnTo>
                      <a:lnTo>
                        <a:pt x="983" y="684"/>
                      </a:lnTo>
                      <a:lnTo>
                        <a:pt x="868" y="684"/>
                      </a:lnTo>
                      <a:lnTo>
                        <a:pt x="834" y="686"/>
                      </a:lnTo>
                      <a:lnTo>
                        <a:pt x="805" y="696"/>
                      </a:lnTo>
                      <a:lnTo>
                        <a:pt x="776" y="712"/>
                      </a:lnTo>
                      <a:lnTo>
                        <a:pt x="753" y="732"/>
                      </a:lnTo>
                      <a:lnTo>
                        <a:pt x="733" y="757"/>
                      </a:lnTo>
                      <a:lnTo>
                        <a:pt x="718" y="785"/>
                      </a:lnTo>
                      <a:lnTo>
                        <a:pt x="709" y="817"/>
                      </a:lnTo>
                      <a:lnTo>
                        <a:pt x="701" y="863"/>
                      </a:lnTo>
                      <a:lnTo>
                        <a:pt x="697" y="864"/>
                      </a:lnTo>
                      <a:lnTo>
                        <a:pt x="692" y="866"/>
                      </a:lnTo>
                      <a:lnTo>
                        <a:pt x="657" y="840"/>
                      </a:lnTo>
                      <a:lnTo>
                        <a:pt x="656" y="840"/>
                      </a:lnTo>
                      <a:lnTo>
                        <a:pt x="634" y="826"/>
                      </a:lnTo>
                      <a:lnTo>
                        <a:pt x="612" y="817"/>
                      </a:lnTo>
                      <a:lnTo>
                        <a:pt x="587" y="811"/>
                      </a:lnTo>
                      <a:lnTo>
                        <a:pt x="562" y="809"/>
                      </a:lnTo>
                      <a:lnTo>
                        <a:pt x="531" y="812"/>
                      </a:lnTo>
                      <a:lnTo>
                        <a:pt x="501" y="821"/>
                      </a:lnTo>
                      <a:lnTo>
                        <a:pt x="474" y="836"/>
                      </a:lnTo>
                      <a:lnTo>
                        <a:pt x="449" y="856"/>
                      </a:lnTo>
                      <a:lnTo>
                        <a:pt x="420" y="885"/>
                      </a:lnTo>
                      <a:lnTo>
                        <a:pt x="358" y="869"/>
                      </a:lnTo>
                      <a:lnTo>
                        <a:pt x="301" y="852"/>
                      </a:lnTo>
                      <a:lnTo>
                        <a:pt x="249" y="833"/>
                      </a:lnTo>
                      <a:lnTo>
                        <a:pt x="203" y="816"/>
                      </a:lnTo>
                      <a:lnTo>
                        <a:pt x="161" y="799"/>
                      </a:lnTo>
                      <a:lnTo>
                        <a:pt x="125" y="783"/>
                      </a:lnTo>
                      <a:lnTo>
                        <a:pt x="94" y="768"/>
                      </a:lnTo>
                      <a:lnTo>
                        <a:pt x="68" y="754"/>
                      </a:lnTo>
                      <a:lnTo>
                        <a:pt x="49" y="744"/>
                      </a:lnTo>
                      <a:lnTo>
                        <a:pt x="34" y="736"/>
                      </a:lnTo>
                      <a:lnTo>
                        <a:pt x="25" y="731"/>
                      </a:lnTo>
                      <a:lnTo>
                        <a:pt x="21" y="728"/>
                      </a:lnTo>
                      <a:lnTo>
                        <a:pt x="19" y="708"/>
                      </a:lnTo>
                      <a:lnTo>
                        <a:pt x="16" y="686"/>
                      </a:lnTo>
                      <a:lnTo>
                        <a:pt x="13" y="660"/>
                      </a:lnTo>
                      <a:lnTo>
                        <a:pt x="10" y="634"/>
                      </a:lnTo>
                      <a:lnTo>
                        <a:pt x="8" y="609"/>
                      </a:lnTo>
                      <a:lnTo>
                        <a:pt x="5" y="586"/>
                      </a:lnTo>
                      <a:lnTo>
                        <a:pt x="4" y="566"/>
                      </a:lnTo>
                      <a:lnTo>
                        <a:pt x="3" y="550"/>
                      </a:lnTo>
                      <a:lnTo>
                        <a:pt x="2" y="539"/>
                      </a:lnTo>
                      <a:lnTo>
                        <a:pt x="2" y="535"/>
                      </a:lnTo>
                      <a:lnTo>
                        <a:pt x="0" y="513"/>
                      </a:lnTo>
                      <a:lnTo>
                        <a:pt x="0" y="487"/>
                      </a:lnTo>
                      <a:lnTo>
                        <a:pt x="0" y="459"/>
                      </a:lnTo>
                      <a:lnTo>
                        <a:pt x="3" y="431"/>
                      </a:lnTo>
                      <a:lnTo>
                        <a:pt x="6" y="401"/>
                      </a:lnTo>
                      <a:lnTo>
                        <a:pt x="13" y="373"/>
                      </a:lnTo>
                      <a:lnTo>
                        <a:pt x="21" y="343"/>
                      </a:lnTo>
                      <a:lnTo>
                        <a:pt x="32" y="315"/>
                      </a:lnTo>
                      <a:lnTo>
                        <a:pt x="47" y="287"/>
                      </a:lnTo>
                      <a:lnTo>
                        <a:pt x="65" y="263"/>
                      </a:lnTo>
                      <a:lnTo>
                        <a:pt x="86" y="239"/>
                      </a:lnTo>
                      <a:lnTo>
                        <a:pt x="112" y="219"/>
                      </a:lnTo>
                      <a:lnTo>
                        <a:pt x="141" y="204"/>
                      </a:lnTo>
                      <a:lnTo>
                        <a:pt x="176" y="192"/>
                      </a:lnTo>
                      <a:lnTo>
                        <a:pt x="225" y="178"/>
                      </a:lnTo>
                      <a:lnTo>
                        <a:pt x="273" y="162"/>
                      </a:lnTo>
                      <a:lnTo>
                        <a:pt x="318" y="146"/>
                      </a:lnTo>
                      <a:lnTo>
                        <a:pt x="360" y="128"/>
                      </a:lnTo>
                      <a:lnTo>
                        <a:pt x="401" y="110"/>
                      </a:lnTo>
                      <a:lnTo>
                        <a:pt x="440" y="92"/>
                      </a:lnTo>
                      <a:lnTo>
                        <a:pt x="473" y="74"/>
                      </a:lnTo>
                      <a:lnTo>
                        <a:pt x="504" y="57"/>
                      </a:lnTo>
                      <a:lnTo>
                        <a:pt x="531" y="42"/>
                      </a:lnTo>
                      <a:lnTo>
                        <a:pt x="553" y="29"/>
                      </a:lnTo>
                      <a:lnTo>
                        <a:pt x="572" y="16"/>
                      </a:lnTo>
                      <a:lnTo>
                        <a:pt x="586" y="8"/>
                      </a:lnTo>
                      <a:lnTo>
                        <a:pt x="594" y="3"/>
                      </a:lnTo>
                      <a:lnTo>
                        <a:pt x="59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</p:grpSp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1A0C1617-83EA-4794-837A-E57798F029CC}"/>
                  </a:ext>
                </a:extLst>
              </p:cNvPr>
              <p:cNvSpPr/>
              <p:nvPr/>
            </p:nvSpPr>
            <p:spPr>
              <a:xfrm>
                <a:off x="6788727" y="2444725"/>
                <a:ext cx="1034574" cy="332764"/>
              </a:xfrm>
              <a:custGeom>
                <a:avLst/>
                <a:gdLst>
                  <a:gd name="connsiteX0" fmla="*/ 277367 w 1034574"/>
                  <a:gd name="connsiteY0" fmla="*/ 91544 h 273198"/>
                  <a:gd name="connsiteX1" fmla="*/ 744458 w 1034574"/>
                  <a:gd name="connsiteY1" fmla="*/ 91544 h 273198"/>
                  <a:gd name="connsiteX2" fmla="*/ 744458 w 1034574"/>
                  <a:gd name="connsiteY2" fmla="*/ 273198 h 273198"/>
                  <a:gd name="connsiteX3" fmla="*/ 277367 w 1034574"/>
                  <a:gd name="connsiteY3" fmla="*/ 273198 h 273198"/>
                  <a:gd name="connsiteX4" fmla="*/ 775956 w 1034574"/>
                  <a:gd name="connsiteY4" fmla="*/ 0 h 273198"/>
                  <a:gd name="connsiteX5" fmla="*/ 1034574 w 1034574"/>
                  <a:gd name="connsiteY5" fmla="*/ 0 h 273198"/>
                  <a:gd name="connsiteX6" fmla="*/ 1034574 w 1034574"/>
                  <a:gd name="connsiteY6" fmla="*/ 267144 h 273198"/>
                  <a:gd name="connsiteX7" fmla="*/ 775956 w 1034574"/>
                  <a:gd name="connsiteY7" fmla="*/ 267144 h 273198"/>
                  <a:gd name="connsiteX8" fmla="*/ 0 w 1034574"/>
                  <a:gd name="connsiteY8" fmla="*/ 0 h 273198"/>
                  <a:gd name="connsiteX9" fmla="*/ 258618 w 1034574"/>
                  <a:gd name="connsiteY9" fmla="*/ 0 h 273198"/>
                  <a:gd name="connsiteX10" fmla="*/ 258618 w 1034574"/>
                  <a:gd name="connsiteY10" fmla="*/ 267144 h 273198"/>
                  <a:gd name="connsiteX11" fmla="*/ 0 w 1034574"/>
                  <a:gd name="connsiteY11" fmla="*/ 267144 h 273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34574" h="273198">
                    <a:moveTo>
                      <a:pt x="277367" y="91544"/>
                    </a:moveTo>
                    <a:lnTo>
                      <a:pt x="744458" y="91544"/>
                    </a:lnTo>
                    <a:lnTo>
                      <a:pt x="744458" y="273198"/>
                    </a:lnTo>
                    <a:lnTo>
                      <a:pt x="277367" y="273198"/>
                    </a:lnTo>
                    <a:close/>
                    <a:moveTo>
                      <a:pt x="775956" y="0"/>
                    </a:moveTo>
                    <a:lnTo>
                      <a:pt x="1034574" y="0"/>
                    </a:lnTo>
                    <a:lnTo>
                      <a:pt x="1034574" y="267144"/>
                    </a:lnTo>
                    <a:lnTo>
                      <a:pt x="775956" y="267144"/>
                    </a:lnTo>
                    <a:close/>
                    <a:moveTo>
                      <a:pt x="0" y="0"/>
                    </a:moveTo>
                    <a:lnTo>
                      <a:pt x="258618" y="0"/>
                    </a:lnTo>
                    <a:lnTo>
                      <a:pt x="258618" y="267144"/>
                    </a:lnTo>
                    <a:lnTo>
                      <a:pt x="0" y="267144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7200"/>
              </a:p>
            </p:txBody>
          </p:sp>
        </p:grpSp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B8AFAE69-7E0E-49BA-BAFE-C57E3D643589}"/>
                </a:ext>
              </a:extLst>
            </p:cNvPr>
            <p:cNvGrpSpPr/>
            <p:nvPr/>
          </p:nvGrpSpPr>
          <p:grpSpPr>
            <a:xfrm>
              <a:off x="8017168" y="4842027"/>
              <a:ext cx="2390691" cy="1317305"/>
              <a:chOff x="8237055" y="3663039"/>
              <a:chExt cx="2390691" cy="1317305"/>
            </a:xfrm>
          </p:grpSpPr>
          <p:sp>
            <p:nvSpPr>
              <p:cNvPr id="54" name="평행 사변형 53">
                <a:extLst>
                  <a:ext uri="{FF2B5EF4-FFF2-40B4-BE49-F238E27FC236}">
                    <a16:creationId xmlns:a16="http://schemas.microsoft.com/office/drawing/2014/main" id="{E48CE6F0-46F4-4115-A22A-FAA7B6CC6BC5}"/>
                  </a:ext>
                </a:extLst>
              </p:cNvPr>
              <p:cNvSpPr/>
              <p:nvPr/>
            </p:nvSpPr>
            <p:spPr>
              <a:xfrm flipH="1">
                <a:off x="8263237" y="4226064"/>
                <a:ext cx="2364509" cy="754280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55" name="사각형: 둥근 모서리 54">
                <a:extLst>
                  <a:ext uri="{FF2B5EF4-FFF2-40B4-BE49-F238E27FC236}">
                    <a16:creationId xmlns:a16="http://schemas.microsoft.com/office/drawing/2014/main" id="{B469D64E-5EB2-4FD3-982B-7BB571F94D65}"/>
                  </a:ext>
                </a:extLst>
              </p:cNvPr>
              <p:cNvSpPr/>
              <p:nvPr/>
            </p:nvSpPr>
            <p:spPr>
              <a:xfrm>
                <a:off x="8237055" y="3663039"/>
                <a:ext cx="2364508" cy="583109"/>
              </a:xfrm>
              <a:prstGeom prst="roundRect">
                <a:avLst/>
              </a:prstGeom>
              <a:solidFill>
                <a:schemeClr val="bg1"/>
              </a:solidFill>
              <a:ln w="635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pic>
            <p:nvPicPr>
              <p:cNvPr id="56" name="그래픽 55">
                <a:extLst>
                  <a:ext uri="{FF2B5EF4-FFF2-40B4-BE49-F238E27FC236}">
                    <a16:creationId xmlns:a16="http://schemas.microsoft.com/office/drawing/2014/main" id="{7210738F-C4F1-42F2-A553-CC67D41839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649515" y="3761048"/>
                <a:ext cx="1601058" cy="383586"/>
              </a:xfrm>
              <a:prstGeom prst="rect">
                <a:avLst/>
              </a:prstGeom>
            </p:spPr>
          </p:pic>
        </p:grp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F737C958-0FD2-4AF4-A977-090A522BCB93}"/>
              </a:ext>
            </a:extLst>
          </p:cNvPr>
          <p:cNvGrpSpPr/>
          <p:nvPr/>
        </p:nvGrpSpPr>
        <p:grpSpPr>
          <a:xfrm>
            <a:off x="2457821" y="10514001"/>
            <a:ext cx="19134908" cy="1803911"/>
            <a:chOff x="1024468" y="5324394"/>
            <a:chExt cx="9304694" cy="902014"/>
          </a:xfrm>
        </p:grpSpPr>
        <p:sp>
          <p:nvSpPr>
            <p:cNvPr id="81" name="직사각형 80">
              <a:extLst>
                <a:ext uri="{FF2B5EF4-FFF2-40B4-BE49-F238E27FC236}">
                  <a16:creationId xmlns:a16="http://schemas.microsoft.com/office/drawing/2014/main" id="{6E7321EA-9053-4772-9943-3738FFDEB883}"/>
                </a:ext>
              </a:extLst>
            </p:cNvPr>
            <p:cNvSpPr/>
            <p:nvPr/>
          </p:nvSpPr>
          <p:spPr>
            <a:xfrm>
              <a:off x="1024468" y="5324394"/>
              <a:ext cx="9304694" cy="902014"/>
            </a:xfrm>
            <a:prstGeom prst="rect">
              <a:avLst/>
            </a:prstGeom>
            <a:solidFill>
              <a:srgbClr val="EE38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82" name="직사각형 81">
              <a:extLst>
                <a:ext uri="{FF2B5EF4-FFF2-40B4-BE49-F238E27FC236}">
                  <a16:creationId xmlns:a16="http://schemas.microsoft.com/office/drawing/2014/main" id="{1AFD5BA2-FC27-4C20-B19C-E6C774F6CCE7}"/>
                </a:ext>
              </a:extLst>
            </p:cNvPr>
            <p:cNvSpPr/>
            <p:nvPr/>
          </p:nvSpPr>
          <p:spPr>
            <a:xfrm>
              <a:off x="2161867" y="5381011"/>
              <a:ext cx="8095442" cy="7868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66CC9D27-325F-46ED-941A-E34CE1F5B32F}"/>
              </a:ext>
            </a:extLst>
          </p:cNvPr>
          <p:cNvSpPr txBox="1"/>
          <p:nvPr/>
        </p:nvSpPr>
        <p:spPr>
          <a:xfrm>
            <a:off x="2519295" y="10841458"/>
            <a:ext cx="2277564" cy="1251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latinLnBrk="0">
              <a:spcAft>
                <a:spcPts val="400"/>
              </a:spcAft>
            </a:pPr>
            <a:r>
              <a:rPr lang="ko-KR" altLang="en-US" sz="3600" b="1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위반 시</a:t>
            </a:r>
            <a:endParaRPr lang="en-US" altLang="ko-KR" sz="3600" b="1" dirty="0">
              <a:solidFill>
                <a:schemeClr val="bg1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 latinLnBrk="0">
              <a:spcAft>
                <a:spcPts val="800"/>
              </a:spcAft>
            </a:pPr>
            <a:r>
              <a:rPr lang="ko-KR" altLang="en-US" sz="3600" b="1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처벌조항</a:t>
            </a:r>
            <a:endParaRPr lang="en-US" altLang="ko-KR" sz="3600" b="1" dirty="0">
              <a:solidFill>
                <a:schemeClr val="bg1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pic>
        <p:nvPicPr>
          <p:cNvPr id="77" name="그림 76">
            <a:extLst>
              <a:ext uri="{FF2B5EF4-FFF2-40B4-BE49-F238E27FC236}">
                <a16:creationId xmlns:a16="http://schemas.microsoft.com/office/drawing/2014/main" id="{57BDBFBC-D6C6-4BB7-BAB3-41BB47115E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44995" y="10721410"/>
            <a:ext cx="1428609" cy="1238466"/>
          </a:xfrm>
          <a:prstGeom prst="rect">
            <a:avLst/>
          </a:prstGeom>
        </p:spPr>
      </p:pic>
      <p:sp>
        <p:nvSpPr>
          <p:cNvPr id="80" name="직사각형 79">
            <a:extLst>
              <a:ext uri="{FF2B5EF4-FFF2-40B4-BE49-F238E27FC236}">
                <a16:creationId xmlns:a16="http://schemas.microsoft.com/office/drawing/2014/main" id="{29E12DF7-BBE6-4819-A043-352F3D5B0D40}"/>
              </a:ext>
            </a:extLst>
          </p:cNvPr>
          <p:cNvSpPr/>
          <p:nvPr/>
        </p:nvSpPr>
        <p:spPr>
          <a:xfrm>
            <a:off x="6275288" y="10814004"/>
            <a:ext cx="14676246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0">
              <a:spcAft>
                <a:spcPts val="800"/>
              </a:spcAft>
            </a:pPr>
            <a:r>
              <a:rPr lang="ko-KR" altLang="en-US" sz="320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확정된 보호조치 결정 불이행 시 </a:t>
            </a:r>
            <a:r>
              <a:rPr lang="en-US" altLang="ko-KR" sz="32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42B1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3</a:t>
            </a:r>
            <a:r>
              <a:rPr lang="ko-KR" altLang="en-US" sz="32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42B1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년 이하의 징역 </a:t>
            </a:r>
            <a:r>
              <a:rPr lang="ko-KR" altLang="en-US" sz="32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또는</a:t>
            </a:r>
            <a:r>
              <a:rPr lang="ko-KR" altLang="en-US" sz="32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42B1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</a:t>
            </a:r>
            <a:r>
              <a:rPr lang="en-US" altLang="ko-KR" sz="32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42B1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3</a:t>
            </a:r>
            <a:r>
              <a:rPr lang="ko-KR" altLang="en-US" sz="32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42B1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천만원 이하의 벌금 </a:t>
            </a:r>
            <a:endParaRPr lang="en-US" altLang="ko-KR" sz="3200" b="1" spc="-12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C42B1C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just" latinLnBrk="0"/>
            <a:r>
              <a:rPr lang="en-US" altLang="ko-KR" sz="28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-</a:t>
            </a:r>
            <a:r>
              <a:rPr lang="ko-KR" altLang="en-US" sz="28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42B1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이행할 때까지 </a:t>
            </a:r>
            <a:r>
              <a:rPr lang="ko-KR" altLang="en-US" sz="280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매년 </a:t>
            </a:r>
            <a:r>
              <a:rPr lang="en-US" altLang="ko-KR" sz="280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2</a:t>
            </a:r>
            <a:r>
              <a:rPr lang="ko-KR" altLang="en-US" sz="280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회 범위에서 </a:t>
            </a:r>
            <a:r>
              <a:rPr lang="en-US" altLang="ko-KR" sz="28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42B1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3</a:t>
            </a:r>
            <a:r>
              <a:rPr lang="ko-KR" altLang="en-US" sz="28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C42B1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천만원 이하의  이행강제금 부과</a:t>
            </a:r>
            <a:r>
              <a:rPr lang="en-US" altLang="ko-KR" sz="2800" b="1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(</a:t>
            </a:r>
            <a:r>
              <a:rPr lang="ko-KR" altLang="en-US" sz="2800" b="1" spc="-12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공익신고자보호</a:t>
            </a:r>
            <a:r>
              <a:rPr lang="ko-KR" altLang="en-US" sz="2800" b="1" kern="0" spc="-12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법</a:t>
            </a:r>
            <a:r>
              <a:rPr lang="ko-KR" altLang="en-US" sz="2800" b="1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제</a:t>
            </a:r>
            <a:r>
              <a:rPr lang="en-US" altLang="ko-KR" sz="2800" b="1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21</a:t>
            </a:r>
            <a:r>
              <a:rPr lang="ko-KR" altLang="en-US" sz="2800" b="1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조의</a:t>
            </a:r>
            <a:r>
              <a:rPr lang="en-US" altLang="ko-KR" sz="2800" b="1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2, </a:t>
            </a:r>
            <a:r>
              <a:rPr lang="ko-KR" altLang="en-US" sz="2800" b="1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제</a:t>
            </a:r>
            <a:r>
              <a:rPr lang="en-US" altLang="ko-KR" sz="2800" b="1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30</a:t>
            </a:r>
            <a:r>
              <a:rPr lang="ko-KR" altLang="en-US" sz="2800" b="1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</a:t>
            </a:r>
            <a:r>
              <a:rPr lang="en-US" altLang="ko-KR" sz="2800" b="1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)</a:t>
            </a:r>
            <a:endParaRPr lang="en-US" altLang="ko-KR" sz="2600" b="1" spc="-120" dirty="0">
              <a:solidFill>
                <a:prstClr val="black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51F0DC67-E888-44FB-95FA-BBE9DA82E0AA}"/>
              </a:ext>
            </a:extLst>
          </p:cNvPr>
          <p:cNvGrpSpPr/>
          <p:nvPr/>
        </p:nvGrpSpPr>
        <p:grpSpPr>
          <a:xfrm>
            <a:off x="2339950" y="4999662"/>
            <a:ext cx="4112404" cy="4038557"/>
            <a:chOff x="1170051" y="2499771"/>
            <a:chExt cx="2056336" cy="2019410"/>
          </a:xfrm>
        </p:grpSpPr>
        <p:sp>
          <p:nvSpPr>
            <p:cNvPr id="86" name="평행 사변형 85">
              <a:extLst>
                <a:ext uri="{FF2B5EF4-FFF2-40B4-BE49-F238E27FC236}">
                  <a16:creationId xmlns:a16="http://schemas.microsoft.com/office/drawing/2014/main" id="{7F669D5C-017C-4F34-BFF4-5EEE1B075120}"/>
                </a:ext>
              </a:extLst>
            </p:cNvPr>
            <p:cNvSpPr/>
            <p:nvPr/>
          </p:nvSpPr>
          <p:spPr>
            <a:xfrm flipH="1">
              <a:off x="1203820" y="3764901"/>
              <a:ext cx="2022567" cy="754280"/>
            </a:xfrm>
            <a:prstGeom prst="parallelogram">
              <a:avLst>
                <a:gd name="adj" fmla="val 78729"/>
              </a:avLst>
            </a:prstGeom>
            <a:gradFill>
              <a:gsLst>
                <a:gs pos="52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90" name="그룹 89">
              <a:extLst>
                <a:ext uri="{FF2B5EF4-FFF2-40B4-BE49-F238E27FC236}">
                  <a16:creationId xmlns:a16="http://schemas.microsoft.com/office/drawing/2014/main" id="{1400701A-5F24-42CF-9522-FB5CE09B29E3}"/>
                </a:ext>
              </a:extLst>
            </p:cNvPr>
            <p:cNvGrpSpPr/>
            <p:nvPr/>
          </p:nvGrpSpPr>
          <p:grpSpPr>
            <a:xfrm>
              <a:off x="1170051" y="2499771"/>
              <a:ext cx="1898100" cy="1284665"/>
              <a:chOff x="1170051" y="2472063"/>
              <a:chExt cx="1898100" cy="1284665"/>
            </a:xfrm>
          </p:grpSpPr>
          <p:pic>
            <p:nvPicPr>
              <p:cNvPr id="94" name="그림 93">
                <a:extLst>
                  <a:ext uri="{FF2B5EF4-FFF2-40B4-BE49-F238E27FC236}">
                    <a16:creationId xmlns:a16="http://schemas.microsoft.com/office/drawing/2014/main" id="{C0FC18ED-FCD4-4E5C-B0C6-FD385103E9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340568" y="2472063"/>
                <a:ext cx="1550928" cy="730897"/>
              </a:xfrm>
              <a:prstGeom prst="rect">
                <a:avLst/>
              </a:prstGeom>
            </p:spPr>
          </p:pic>
          <p:grpSp>
            <p:nvGrpSpPr>
              <p:cNvPr id="95" name="그룹 94">
                <a:extLst>
                  <a:ext uri="{FF2B5EF4-FFF2-40B4-BE49-F238E27FC236}">
                    <a16:creationId xmlns:a16="http://schemas.microsoft.com/office/drawing/2014/main" id="{CDB0953A-8473-46A3-99DE-AFB6F1AE6470}"/>
                  </a:ext>
                </a:extLst>
              </p:cNvPr>
              <p:cNvGrpSpPr/>
              <p:nvPr/>
            </p:nvGrpSpPr>
            <p:grpSpPr>
              <a:xfrm>
                <a:off x="1170051" y="3191108"/>
                <a:ext cx="1891960" cy="565620"/>
                <a:chOff x="1776062" y="4343167"/>
                <a:chExt cx="2062180" cy="616509"/>
              </a:xfrm>
            </p:grpSpPr>
            <p:sp>
              <p:nvSpPr>
                <p:cNvPr id="97" name="자유형: 도형 96">
                  <a:extLst>
                    <a:ext uri="{FF2B5EF4-FFF2-40B4-BE49-F238E27FC236}">
                      <a16:creationId xmlns:a16="http://schemas.microsoft.com/office/drawing/2014/main" id="{07EE0F4D-3FF2-4E7A-8C2C-9100F4B5AF37}"/>
                    </a:ext>
                  </a:extLst>
                </p:cNvPr>
                <p:cNvSpPr/>
                <p:nvPr/>
              </p:nvSpPr>
              <p:spPr>
                <a:xfrm rot="10800000">
                  <a:off x="1776062" y="4343167"/>
                  <a:ext cx="2062180" cy="616509"/>
                </a:xfrm>
                <a:custGeom>
                  <a:avLst/>
                  <a:gdLst>
                    <a:gd name="connsiteX0" fmla="*/ 3038727 w 3038727"/>
                    <a:gd name="connsiteY0" fmla="*/ 755757 h 755757"/>
                    <a:gd name="connsiteX1" fmla="*/ 0 w 3038727"/>
                    <a:gd name="connsiteY1" fmla="*/ 755757 h 755757"/>
                    <a:gd name="connsiteX2" fmla="*/ 0 w 3038727"/>
                    <a:gd name="connsiteY2" fmla="*/ 599612 h 755757"/>
                    <a:gd name="connsiteX3" fmla="*/ 0 w 3038727"/>
                    <a:gd name="connsiteY3" fmla="*/ 287493 h 755757"/>
                    <a:gd name="connsiteX4" fmla="*/ 0 w 3038727"/>
                    <a:gd name="connsiteY4" fmla="*/ 131348 h 755757"/>
                    <a:gd name="connsiteX5" fmla="*/ 125646 w 3038727"/>
                    <a:gd name="connsiteY5" fmla="*/ 0 h 755757"/>
                    <a:gd name="connsiteX6" fmla="*/ 2913081 w 3038727"/>
                    <a:gd name="connsiteY6" fmla="*/ 0 h 755757"/>
                    <a:gd name="connsiteX7" fmla="*/ 3038727 w 3038727"/>
                    <a:gd name="connsiteY7" fmla="*/ 131348 h 755757"/>
                    <a:gd name="connsiteX8" fmla="*/ 3038727 w 3038727"/>
                    <a:gd name="connsiteY8" fmla="*/ 287493 h 755757"/>
                    <a:gd name="connsiteX9" fmla="*/ 3038727 w 3038727"/>
                    <a:gd name="connsiteY9" fmla="*/ 599612 h 7557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038727" h="755757">
                      <a:moveTo>
                        <a:pt x="3038727" y="755757"/>
                      </a:moveTo>
                      <a:lnTo>
                        <a:pt x="0" y="755757"/>
                      </a:lnTo>
                      <a:lnTo>
                        <a:pt x="0" y="599612"/>
                      </a:lnTo>
                      <a:lnTo>
                        <a:pt x="0" y="287493"/>
                      </a:lnTo>
                      <a:lnTo>
                        <a:pt x="0" y="131348"/>
                      </a:lnTo>
                      <a:cubicBezTo>
                        <a:pt x="0" y="58806"/>
                        <a:pt x="56254" y="0"/>
                        <a:pt x="125646" y="0"/>
                      </a:cubicBezTo>
                      <a:lnTo>
                        <a:pt x="2913081" y="0"/>
                      </a:lnTo>
                      <a:cubicBezTo>
                        <a:pt x="2982474" y="0"/>
                        <a:pt x="3038727" y="58806"/>
                        <a:pt x="3038727" y="131348"/>
                      </a:cubicBezTo>
                      <a:lnTo>
                        <a:pt x="3038727" y="287493"/>
                      </a:lnTo>
                      <a:lnTo>
                        <a:pt x="3038727" y="599612"/>
                      </a:lnTo>
                      <a:close/>
                    </a:path>
                  </a:pathLst>
                </a:custGeom>
                <a:solidFill>
                  <a:srgbClr val="1D9FB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ko-KR" altLang="en-US" sz="7200" dirty="0">
                    <a:solidFill>
                      <a:srgbClr val="1D9FB9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98" name="TextBox 97">
                  <a:extLst>
                    <a:ext uri="{FF2B5EF4-FFF2-40B4-BE49-F238E27FC236}">
                      <a16:creationId xmlns:a16="http://schemas.microsoft.com/office/drawing/2014/main" id="{535461FA-73C2-4909-B053-944CBD7BB285}"/>
                    </a:ext>
                  </a:extLst>
                </p:cNvPr>
                <p:cNvSpPr txBox="1"/>
                <p:nvPr/>
              </p:nvSpPr>
              <p:spPr>
                <a:xfrm>
                  <a:off x="1826156" y="4476781"/>
                  <a:ext cx="1953140" cy="31871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ko-KR" altLang="en-US" sz="3200" b="1" kern="0" dirty="0">
                      <a:ln>
                        <a:solidFill>
                          <a:srgbClr val="4472C4">
                            <a:alpha val="0"/>
                          </a:srgbClr>
                        </a:solidFill>
                      </a:ln>
                      <a:solidFill>
                        <a:schemeClr val="bg1"/>
                      </a:solidFill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rPr>
                    <a:t>부패신고자</a:t>
                  </a:r>
                  <a:r>
                    <a:rPr lang="en-US" altLang="ko-KR" sz="3200" b="1" kern="0" dirty="0">
                      <a:ln>
                        <a:solidFill>
                          <a:srgbClr val="4472C4">
                            <a:alpha val="0"/>
                          </a:srgbClr>
                        </a:solidFill>
                      </a:ln>
                      <a:solidFill>
                        <a:schemeClr val="bg1"/>
                      </a:solidFill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rPr>
                    <a:t>(</a:t>
                  </a:r>
                  <a:r>
                    <a:rPr lang="ko-KR" altLang="en-US" sz="3200" b="1" kern="0" dirty="0">
                      <a:ln>
                        <a:solidFill>
                          <a:srgbClr val="4472C4">
                            <a:alpha val="0"/>
                          </a:srgbClr>
                        </a:solidFill>
                      </a:ln>
                      <a:solidFill>
                        <a:schemeClr val="bg1"/>
                      </a:solidFill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rPr>
                    <a:t>협조자</a:t>
                  </a:r>
                  <a:r>
                    <a:rPr lang="en-US" altLang="ko-KR" sz="3200" b="1" kern="0" dirty="0">
                      <a:ln>
                        <a:solidFill>
                          <a:srgbClr val="4472C4">
                            <a:alpha val="0"/>
                          </a:srgbClr>
                        </a:solidFill>
                      </a:ln>
                      <a:solidFill>
                        <a:schemeClr val="bg1"/>
                      </a:solidFill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rPr>
                    <a:t>)</a:t>
                  </a:r>
                  <a:endParaRPr lang="ko-KR" altLang="en-US" sz="3200" dirty="0">
                    <a:solidFill>
                      <a:schemeClr val="bg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</p:grpSp>
          <p:sp>
            <p:nvSpPr>
              <p:cNvPr id="96" name="자유형: 도형 95">
                <a:extLst>
                  <a:ext uri="{FF2B5EF4-FFF2-40B4-BE49-F238E27FC236}">
                    <a16:creationId xmlns:a16="http://schemas.microsoft.com/office/drawing/2014/main" id="{CC7C4C14-59B9-4094-A785-540A56A35468}"/>
                  </a:ext>
                </a:extLst>
              </p:cNvPr>
              <p:cNvSpPr/>
              <p:nvPr/>
            </p:nvSpPr>
            <p:spPr>
              <a:xfrm>
                <a:off x="1176191" y="3137570"/>
                <a:ext cx="1891960" cy="474605"/>
              </a:xfrm>
              <a:custGeom>
                <a:avLst/>
                <a:gdLst>
                  <a:gd name="connsiteX0" fmla="*/ 3038727 w 3038727"/>
                  <a:gd name="connsiteY0" fmla="*/ 755757 h 755757"/>
                  <a:gd name="connsiteX1" fmla="*/ 0 w 3038727"/>
                  <a:gd name="connsiteY1" fmla="*/ 755757 h 755757"/>
                  <a:gd name="connsiteX2" fmla="*/ 0 w 3038727"/>
                  <a:gd name="connsiteY2" fmla="*/ 599612 h 755757"/>
                  <a:gd name="connsiteX3" fmla="*/ 0 w 3038727"/>
                  <a:gd name="connsiteY3" fmla="*/ 287493 h 755757"/>
                  <a:gd name="connsiteX4" fmla="*/ 0 w 3038727"/>
                  <a:gd name="connsiteY4" fmla="*/ 131348 h 755757"/>
                  <a:gd name="connsiteX5" fmla="*/ 125646 w 3038727"/>
                  <a:gd name="connsiteY5" fmla="*/ 0 h 755757"/>
                  <a:gd name="connsiteX6" fmla="*/ 2913081 w 3038727"/>
                  <a:gd name="connsiteY6" fmla="*/ 0 h 755757"/>
                  <a:gd name="connsiteX7" fmla="*/ 3038727 w 3038727"/>
                  <a:gd name="connsiteY7" fmla="*/ 131348 h 755757"/>
                  <a:gd name="connsiteX8" fmla="*/ 3038727 w 3038727"/>
                  <a:gd name="connsiteY8" fmla="*/ 287493 h 755757"/>
                  <a:gd name="connsiteX9" fmla="*/ 3038727 w 3038727"/>
                  <a:gd name="connsiteY9" fmla="*/ 599612 h 755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38727" h="755757">
                    <a:moveTo>
                      <a:pt x="3038727" y="755757"/>
                    </a:moveTo>
                    <a:lnTo>
                      <a:pt x="0" y="755757"/>
                    </a:lnTo>
                    <a:lnTo>
                      <a:pt x="0" y="599612"/>
                    </a:lnTo>
                    <a:lnTo>
                      <a:pt x="0" y="287493"/>
                    </a:lnTo>
                    <a:lnTo>
                      <a:pt x="0" y="131348"/>
                    </a:lnTo>
                    <a:cubicBezTo>
                      <a:pt x="0" y="58806"/>
                      <a:pt x="56254" y="0"/>
                      <a:pt x="125646" y="0"/>
                    </a:cubicBezTo>
                    <a:lnTo>
                      <a:pt x="2913081" y="0"/>
                    </a:lnTo>
                    <a:cubicBezTo>
                      <a:pt x="2982474" y="0"/>
                      <a:pt x="3038727" y="58806"/>
                      <a:pt x="3038727" y="131348"/>
                    </a:cubicBezTo>
                    <a:lnTo>
                      <a:pt x="3038727" y="287493"/>
                    </a:lnTo>
                    <a:lnTo>
                      <a:pt x="3038727" y="599612"/>
                    </a:lnTo>
                    <a:close/>
                  </a:path>
                </a:pathLst>
              </a:custGeom>
              <a:solidFill>
                <a:srgbClr val="1D9F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7200" dirty="0">
                  <a:solidFill>
                    <a:srgbClr val="1D9FB9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3C8937E5-9DAF-4ACD-ACF5-4B955580B450}"/>
                </a:ext>
              </a:extLst>
            </p:cNvPr>
            <p:cNvSpPr txBox="1"/>
            <p:nvPr/>
          </p:nvSpPr>
          <p:spPr>
            <a:xfrm>
              <a:off x="1290501" y="3330033"/>
              <a:ext cx="1677168" cy="2924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2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oPubWorld돋움체 Bold" panose="00000800000000000000" pitchFamily="2" charset="-127"/>
                  <a:ea typeface="KoPubWorld돋움체 Bold" panose="00000800000000000000" pitchFamily="2" charset="-127"/>
                </a:rPr>
                <a:t>공익신고자</a:t>
              </a:r>
              <a:r>
                <a:rPr lang="en-US" altLang="ko-KR" sz="32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oPubWorld돋움체 Bold" panose="00000800000000000000" pitchFamily="2" charset="-127"/>
                  <a:ea typeface="KoPubWorld돋움체 Bold" panose="00000800000000000000" pitchFamily="2" charset="-127"/>
                </a:rPr>
                <a:t>(</a:t>
              </a:r>
              <a:r>
                <a:rPr lang="ko-KR" altLang="en-US" sz="32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oPubWorld돋움체 Bold" panose="00000800000000000000" pitchFamily="2" charset="-127"/>
                  <a:ea typeface="KoPubWorld돋움체 Bold" panose="00000800000000000000" pitchFamily="2" charset="-127"/>
                </a:rPr>
                <a:t>협조자</a:t>
              </a:r>
              <a:r>
                <a:rPr lang="en-US" altLang="ko-KR" sz="32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oPubWorld돋움체 Bold" panose="00000800000000000000" pitchFamily="2" charset="-127"/>
                  <a:ea typeface="KoPubWorld돋움체 Bold" panose="00000800000000000000" pitchFamily="2" charset="-127"/>
                </a:rPr>
                <a:t>)</a:t>
              </a:r>
              <a:endParaRPr lang="ko-KR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031A99D6-7CC1-4A5D-8781-5D4D8F75EF64}"/>
              </a:ext>
            </a:extLst>
          </p:cNvPr>
          <p:cNvGrpSpPr/>
          <p:nvPr/>
        </p:nvGrpSpPr>
        <p:grpSpPr>
          <a:xfrm>
            <a:off x="7540889" y="3549150"/>
            <a:ext cx="3749246" cy="4366585"/>
            <a:chOff x="7540889" y="3549150"/>
            <a:chExt cx="3749246" cy="4366585"/>
          </a:xfrm>
        </p:grpSpPr>
        <p:sp>
          <p:nvSpPr>
            <p:cNvPr id="132" name="평행 사변형 131">
              <a:extLst>
                <a:ext uri="{FF2B5EF4-FFF2-40B4-BE49-F238E27FC236}">
                  <a16:creationId xmlns:a16="http://schemas.microsoft.com/office/drawing/2014/main" id="{05F8350E-2278-493C-B476-A1E484129B16}"/>
                </a:ext>
              </a:extLst>
            </p:cNvPr>
            <p:cNvSpPr/>
            <p:nvPr/>
          </p:nvSpPr>
          <p:spPr>
            <a:xfrm flipH="1">
              <a:off x="7590286" y="6407273"/>
              <a:ext cx="3670937" cy="1508462"/>
            </a:xfrm>
            <a:prstGeom prst="parallelogram">
              <a:avLst>
                <a:gd name="adj" fmla="val 78729"/>
              </a:avLst>
            </a:prstGeom>
            <a:gradFill>
              <a:gsLst>
                <a:gs pos="52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00" name="사각형: 둥근 모서리 29">
              <a:extLst>
                <a:ext uri="{FF2B5EF4-FFF2-40B4-BE49-F238E27FC236}">
                  <a16:creationId xmlns:a16="http://schemas.microsoft.com/office/drawing/2014/main" id="{2F4CA9E8-4EB1-4591-96FC-695F05107A86}"/>
                </a:ext>
              </a:extLst>
            </p:cNvPr>
            <p:cNvSpPr/>
            <p:nvPr/>
          </p:nvSpPr>
          <p:spPr>
            <a:xfrm>
              <a:off x="7563410" y="3549150"/>
              <a:ext cx="3697813" cy="2895339"/>
            </a:xfrm>
            <a:prstGeom prst="roundRect">
              <a:avLst>
                <a:gd name="adj" fmla="val 4619"/>
              </a:avLst>
            </a:prstGeom>
            <a:solidFill>
              <a:schemeClr val="bg1"/>
            </a:solidFill>
            <a:ln w="38100">
              <a:solidFill>
                <a:srgbClr val="1D9FB9"/>
              </a:solidFill>
            </a:ln>
            <a:effectLst>
              <a:outerShdw blurRad="139700" dist="762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en-US" altLang="ko-KR" sz="7200" b="1" spc="-3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850D0D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DDF0ADD4-D83A-4C7E-9B0F-5C940FB1B44B}"/>
                </a:ext>
              </a:extLst>
            </p:cNvPr>
            <p:cNvSpPr txBox="1"/>
            <p:nvPr/>
          </p:nvSpPr>
          <p:spPr>
            <a:xfrm>
              <a:off x="7552802" y="3844891"/>
              <a:ext cx="3737333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Aft>
                  <a:spcPct val="0"/>
                </a:spcAft>
              </a:pPr>
              <a:r>
                <a:rPr lang="ko-KR" altLang="en-US" sz="3200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불이익조치를 받을</a:t>
              </a:r>
              <a:endParaRPr lang="en-US" altLang="ko-KR" sz="320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>
                <a:spcAft>
                  <a:spcPct val="0"/>
                </a:spcAft>
              </a:pPr>
              <a:r>
                <a:rPr lang="ko-KR" altLang="en-US" sz="3200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우려가 명백한 경우</a:t>
              </a:r>
              <a:endParaRPr lang="en-US" altLang="ko-KR" sz="320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AC392908-2509-4603-9CE3-A50D3D0AF10D}"/>
                </a:ext>
              </a:extLst>
            </p:cNvPr>
            <p:cNvSpPr txBox="1"/>
            <p:nvPr/>
          </p:nvSpPr>
          <p:spPr>
            <a:xfrm>
              <a:off x="7540889" y="4960244"/>
              <a:ext cx="3733113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Aft>
                  <a:spcPct val="0"/>
                </a:spcAft>
              </a:pPr>
              <a:r>
                <a:rPr lang="ko-KR" altLang="en-US" sz="36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D9FB9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불이익조치</a:t>
              </a:r>
              <a:endParaRPr lang="en-US" altLang="ko-KR" sz="36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D9FB9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 fontAlgn="base">
                <a:spcAft>
                  <a:spcPct val="0"/>
                </a:spcAft>
              </a:pPr>
              <a:r>
                <a:rPr lang="ko-KR" altLang="en-US" sz="36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D9FB9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금지 신청</a:t>
              </a:r>
              <a:endParaRPr lang="en-US" altLang="ko-KR" sz="36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D9FB9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8425E985-A532-4F39-A707-44584D06BD0B}"/>
                </a:ext>
              </a:extLst>
            </p:cNvPr>
            <p:cNvSpPr/>
            <p:nvPr/>
          </p:nvSpPr>
          <p:spPr>
            <a:xfrm>
              <a:off x="10473794" y="5665336"/>
              <a:ext cx="740588" cy="740588"/>
            </a:xfrm>
            <a:custGeom>
              <a:avLst/>
              <a:gdLst>
                <a:gd name="connsiteX0" fmla="*/ 0 w 370318"/>
                <a:gd name="connsiteY0" fmla="*/ 370318 h 370318"/>
                <a:gd name="connsiteX1" fmla="*/ 370318 w 370318"/>
                <a:gd name="connsiteY1" fmla="*/ 0 h 370318"/>
                <a:gd name="connsiteX2" fmla="*/ 370318 w 370318"/>
                <a:gd name="connsiteY2" fmla="*/ 281726 h 370318"/>
                <a:gd name="connsiteX3" fmla="*/ 281726 w 370318"/>
                <a:gd name="connsiteY3" fmla="*/ 370318 h 370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318" h="370318">
                  <a:moveTo>
                    <a:pt x="0" y="370318"/>
                  </a:moveTo>
                  <a:lnTo>
                    <a:pt x="370318" y="0"/>
                  </a:lnTo>
                  <a:lnTo>
                    <a:pt x="370318" y="281726"/>
                  </a:lnTo>
                  <a:cubicBezTo>
                    <a:pt x="370318" y="330654"/>
                    <a:pt x="330654" y="370318"/>
                    <a:pt x="281726" y="370318"/>
                  </a:cubicBezTo>
                  <a:close/>
                </a:path>
              </a:pathLst>
            </a:custGeom>
            <a:solidFill>
              <a:srgbClr val="1D9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7200"/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C834643C-572A-4FAB-BBB5-B34C29F375A6}"/>
              </a:ext>
            </a:extLst>
          </p:cNvPr>
          <p:cNvGrpSpPr/>
          <p:nvPr/>
        </p:nvGrpSpPr>
        <p:grpSpPr>
          <a:xfrm>
            <a:off x="7540889" y="6954350"/>
            <a:ext cx="4089653" cy="4368397"/>
            <a:chOff x="7540889" y="6954350"/>
            <a:chExt cx="4089653" cy="4368397"/>
          </a:xfrm>
        </p:grpSpPr>
        <p:sp>
          <p:nvSpPr>
            <p:cNvPr id="133" name="평행 사변형 132">
              <a:extLst>
                <a:ext uri="{FF2B5EF4-FFF2-40B4-BE49-F238E27FC236}">
                  <a16:creationId xmlns:a16="http://schemas.microsoft.com/office/drawing/2014/main" id="{2F470CED-3FD6-4FE3-BB94-641650D83D70}"/>
                </a:ext>
              </a:extLst>
            </p:cNvPr>
            <p:cNvSpPr/>
            <p:nvPr/>
          </p:nvSpPr>
          <p:spPr>
            <a:xfrm flipH="1">
              <a:off x="7585671" y="9814285"/>
              <a:ext cx="4044871" cy="1508462"/>
            </a:xfrm>
            <a:prstGeom prst="parallelogram">
              <a:avLst>
                <a:gd name="adj" fmla="val 78729"/>
              </a:avLst>
            </a:prstGeom>
            <a:gradFill>
              <a:gsLst>
                <a:gs pos="52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05" name="사각형: 둥근 모서리 29">
              <a:extLst>
                <a:ext uri="{FF2B5EF4-FFF2-40B4-BE49-F238E27FC236}">
                  <a16:creationId xmlns:a16="http://schemas.microsoft.com/office/drawing/2014/main" id="{A8BE8429-4F26-42C3-8624-36932E4ACE46}"/>
                </a:ext>
              </a:extLst>
            </p:cNvPr>
            <p:cNvSpPr/>
            <p:nvPr/>
          </p:nvSpPr>
          <p:spPr>
            <a:xfrm>
              <a:off x="7563410" y="6954350"/>
              <a:ext cx="3697813" cy="2895339"/>
            </a:xfrm>
            <a:prstGeom prst="roundRect">
              <a:avLst>
                <a:gd name="adj" fmla="val 4619"/>
              </a:avLst>
            </a:prstGeom>
            <a:solidFill>
              <a:schemeClr val="bg1"/>
            </a:solidFill>
            <a:ln w="38100">
              <a:solidFill>
                <a:srgbClr val="1D9FB9"/>
              </a:solidFill>
            </a:ln>
            <a:effectLst>
              <a:outerShdw blurRad="139700" dist="762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1" lang="en-US" altLang="ko-KR" sz="7200" b="1" spc="-3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850D0D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42CA2C41-5A92-4C9A-B102-9F4B4D79179F}"/>
                </a:ext>
              </a:extLst>
            </p:cNvPr>
            <p:cNvSpPr txBox="1"/>
            <p:nvPr/>
          </p:nvSpPr>
          <p:spPr>
            <a:xfrm>
              <a:off x="7552802" y="7323973"/>
              <a:ext cx="3737333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Aft>
                  <a:spcPct val="0"/>
                </a:spcAft>
              </a:pPr>
              <a:r>
                <a:rPr lang="ko-KR" altLang="en-US" sz="3200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불이익조치를</a:t>
              </a:r>
              <a:endParaRPr lang="en-US" altLang="ko-KR" sz="320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>
                <a:spcAft>
                  <a:spcPct val="0"/>
                </a:spcAft>
              </a:pPr>
              <a:r>
                <a:rPr lang="ko-KR" altLang="en-US" sz="3200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받은 경우</a:t>
              </a:r>
              <a:endParaRPr lang="en-US" altLang="ko-KR" sz="320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01E46641-805F-48B1-950F-6185DE62C9BA}"/>
                </a:ext>
              </a:extLst>
            </p:cNvPr>
            <p:cNvSpPr txBox="1"/>
            <p:nvPr/>
          </p:nvSpPr>
          <p:spPr>
            <a:xfrm>
              <a:off x="7540889" y="8494740"/>
              <a:ext cx="373311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Aft>
                  <a:spcPct val="0"/>
                </a:spcAft>
              </a:pPr>
              <a:r>
                <a:rPr lang="ko-KR" altLang="en-US" sz="3600" b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D9FB9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보호조치 </a:t>
              </a:r>
              <a:r>
                <a:rPr lang="ko-KR" altLang="en-US" sz="36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1D9FB9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신청</a:t>
              </a:r>
              <a:endParaRPr lang="en-US" altLang="ko-KR" sz="36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1D9FB9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7E7F5D76-334D-4433-AE60-F2B0E6DFD085}"/>
                </a:ext>
              </a:extLst>
            </p:cNvPr>
            <p:cNvSpPr/>
            <p:nvPr/>
          </p:nvSpPr>
          <p:spPr>
            <a:xfrm>
              <a:off x="10473794" y="9044410"/>
              <a:ext cx="740588" cy="740588"/>
            </a:xfrm>
            <a:custGeom>
              <a:avLst/>
              <a:gdLst>
                <a:gd name="connsiteX0" fmla="*/ 0 w 370318"/>
                <a:gd name="connsiteY0" fmla="*/ 370318 h 370318"/>
                <a:gd name="connsiteX1" fmla="*/ 370318 w 370318"/>
                <a:gd name="connsiteY1" fmla="*/ 0 h 370318"/>
                <a:gd name="connsiteX2" fmla="*/ 370318 w 370318"/>
                <a:gd name="connsiteY2" fmla="*/ 281726 h 370318"/>
                <a:gd name="connsiteX3" fmla="*/ 281726 w 370318"/>
                <a:gd name="connsiteY3" fmla="*/ 370318 h 370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318" h="370318">
                  <a:moveTo>
                    <a:pt x="0" y="370318"/>
                  </a:moveTo>
                  <a:lnTo>
                    <a:pt x="370318" y="0"/>
                  </a:lnTo>
                  <a:lnTo>
                    <a:pt x="370318" y="281726"/>
                  </a:lnTo>
                  <a:cubicBezTo>
                    <a:pt x="370318" y="330654"/>
                    <a:pt x="330654" y="370318"/>
                    <a:pt x="281726" y="370318"/>
                  </a:cubicBezTo>
                  <a:close/>
                </a:path>
              </a:pathLst>
            </a:custGeom>
            <a:solidFill>
              <a:srgbClr val="1D9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7200"/>
            </a:p>
          </p:txBody>
        </p:sp>
      </p:grpSp>
      <p:sp>
        <p:nvSpPr>
          <p:cNvPr id="109" name="사각형: 둥근 모서리 108">
            <a:extLst>
              <a:ext uri="{FF2B5EF4-FFF2-40B4-BE49-F238E27FC236}">
                <a16:creationId xmlns:a16="http://schemas.microsoft.com/office/drawing/2014/main" id="{A38C671E-B93D-4C47-AA8C-E07FB0D12ABC}"/>
              </a:ext>
            </a:extLst>
          </p:cNvPr>
          <p:cNvSpPr/>
          <p:nvPr/>
        </p:nvSpPr>
        <p:spPr>
          <a:xfrm>
            <a:off x="16790619" y="8114756"/>
            <a:ext cx="4765648" cy="1593232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/>
          </a:p>
        </p:txBody>
      </p:sp>
      <p:sp>
        <p:nvSpPr>
          <p:cNvPr id="110" name="직사각형 109">
            <a:extLst>
              <a:ext uri="{FF2B5EF4-FFF2-40B4-BE49-F238E27FC236}">
                <a16:creationId xmlns:a16="http://schemas.microsoft.com/office/drawing/2014/main" id="{BA42C2F8-6DD4-41BB-A010-7EB183A610F9}"/>
              </a:ext>
            </a:extLst>
          </p:cNvPr>
          <p:cNvSpPr/>
          <p:nvPr/>
        </p:nvSpPr>
        <p:spPr>
          <a:xfrm>
            <a:off x="16724314" y="8212403"/>
            <a:ext cx="494278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en-US" altLang="ko-KR" sz="28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30</a:t>
            </a:r>
            <a:r>
              <a:rPr lang="ko-KR" altLang="en-US" sz="28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일 이내의 기간을 정하여</a:t>
            </a:r>
            <a:endParaRPr lang="en-US" altLang="ko-KR" sz="28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ko-KR" altLang="en-US" sz="28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원상회복 요구 등 </a:t>
            </a:r>
            <a:endParaRPr lang="en-US" altLang="ko-KR" sz="28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lang="ko-KR" altLang="en-US" sz="28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보호조치결정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9FC4FC9F-F382-470C-B181-9C33CF464321}"/>
              </a:ext>
            </a:extLst>
          </p:cNvPr>
          <p:cNvGrpSpPr/>
          <p:nvPr/>
        </p:nvGrpSpPr>
        <p:grpSpPr>
          <a:xfrm>
            <a:off x="16724314" y="4073809"/>
            <a:ext cx="4942780" cy="2199477"/>
            <a:chOff x="16724314" y="4073809"/>
            <a:chExt cx="4942780" cy="2199477"/>
          </a:xfrm>
        </p:grpSpPr>
        <p:sp>
          <p:nvSpPr>
            <p:cNvPr id="137" name="평행 사변형 136">
              <a:extLst>
                <a:ext uri="{FF2B5EF4-FFF2-40B4-BE49-F238E27FC236}">
                  <a16:creationId xmlns:a16="http://schemas.microsoft.com/office/drawing/2014/main" id="{2C38A9D5-CE74-4244-AB59-ACAC927AFAB0}"/>
                </a:ext>
              </a:extLst>
            </p:cNvPr>
            <p:cNvSpPr/>
            <p:nvPr/>
          </p:nvSpPr>
          <p:spPr>
            <a:xfrm flipH="1">
              <a:off x="16805335" y="4764824"/>
              <a:ext cx="4347815" cy="1508462"/>
            </a:xfrm>
            <a:prstGeom prst="parallelogram">
              <a:avLst>
                <a:gd name="adj" fmla="val 78729"/>
              </a:avLst>
            </a:prstGeom>
            <a:gradFill>
              <a:gsLst>
                <a:gs pos="52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13" name="사각형: 둥근 모서리 112">
              <a:extLst>
                <a:ext uri="{FF2B5EF4-FFF2-40B4-BE49-F238E27FC236}">
                  <a16:creationId xmlns:a16="http://schemas.microsoft.com/office/drawing/2014/main" id="{25EC7D4C-BE68-4936-B733-483E2CE97A91}"/>
                </a:ext>
              </a:extLst>
            </p:cNvPr>
            <p:cNvSpPr/>
            <p:nvPr/>
          </p:nvSpPr>
          <p:spPr>
            <a:xfrm>
              <a:off x="16790619" y="4073809"/>
              <a:ext cx="4765648" cy="745497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114" name="직사각형 113">
              <a:extLst>
                <a:ext uri="{FF2B5EF4-FFF2-40B4-BE49-F238E27FC236}">
                  <a16:creationId xmlns:a16="http://schemas.microsoft.com/office/drawing/2014/main" id="{19D28E60-2744-4C8B-B31C-1C75F68AB91E}"/>
                </a:ext>
              </a:extLst>
            </p:cNvPr>
            <p:cNvSpPr/>
            <p:nvPr/>
          </p:nvSpPr>
          <p:spPr>
            <a:xfrm>
              <a:off x="16724314" y="4167134"/>
              <a:ext cx="494278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2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불이익조치 금지 권고</a:t>
              </a:r>
            </a:p>
          </p:txBody>
        </p:sp>
        <p:sp>
          <p:nvSpPr>
            <p:cNvPr id="131" name="직사각형 130">
              <a:extLst>
                <a:ext uri="{FF2B5EF4-FFF2-40B4-BE49-F238E27FC236}">
                  <a16:creationId xmlns:a16="http://schemas.microsoft.com/office/drawing/2014/main" id="{CE64D4F4-F0C0-4084-AEBD-852FCEB49359}"/>
                </a:ext>
              </a:extLst>
            </p:cNvPr>
            <p:cNvSpPr/>
            <p:nvPr/>
          </p:nvSpPr>
          <p:spPr>
            <a:xfrm>
              <a:off x="18907778" y="4815275"/>
              <a:ext cx="617322" cy="363348"/>
            </a:xfrm>
            <a:prstGeom prst="rect">
              <a:avLst/>
            </a:prstGeom>
            <a:solidFill>
              <a:srgbClr val="91A1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82850D78-17A8-4158-B10B-E57CDBAF8258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117" name="그룹 116">
              <a:extLst>
                <a:ext uri="{FF2B5EF4-FFF2-40B4-BE49-F238E27FC236}">
                  <a16:creationId xmlns:a16="http://schemas.microsoft.com/office/drawing/2014/main" id="{2C954F08-366E-4F42-8AB4-956471520FFB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122" name="평행 사변형 121">
                <a:extLst>
                  <a:ext uri="{FF2B5EF4-FFF2-40B4-BE49-F238E27FC236}">
                    <a16:creationId xmlns:a16="http://schemas.microsoft.com/office/drawing/2014/main" id="{0F17B739-D02C-4D31-8437-F21D0A417476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23" name="평행 사변형 122">
                <a:extLst>
                  <a:ext uri="{FF2B5EF4-FFF2-40B4-BE49-F238E27FC236}">
                    <a16:creationId xmlns:a16="http://schemas.microsoft.com/office/drawing/2014/main" id="{67466429-EBB2-42DD-920E-5BBC69F62CD8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118" name="사각형: 둥근 모서리 117">
              <a:extLst>
                <a:ext uri="{FF2B5EF4-FFF2-40B4-BE49-F238E27FC236}">
                  <a16:creationId xmlns:a16="http://schemas.microsoft.com/office/drawing/2014/main" id="{AACCC90C-5F78-4606-8B7A-E0A9A5710F0D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69CE3805-86E6-4EE1-9958-1A8516D7EB03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4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206C7DCA-83BB-4AA2-86AE-B2185D99A8D2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21" name="사각형: 둥근 모서리 120">
              <a:extLst>
                <a:ext uri="{FF2B5EF4-FFF2-40B4-BE49-F238E27FC236}">
                  <a16:creationId xmlns:a16="http://schemas.microsoft.com/office/drawing/2014/main" id="{DA43B417-2B2D-441F-B1E8-A60B26C0D05A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CBA9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124" name="직사각형 123">
            <a:extLst>
              <a:ext uri="{FF2B5EF4-FFF2-40B4-BE49-F238E27FC236}">
                <a16:creationId xmlns:a16="http://schemas.microsoft.com/office/drawing/2014/main" id="{6ADF524C-157E-41D9-B693-BED4683C847D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37</a:t>
            </a:r>
          </a:p>
        </p:txBody>
      </p:sp>
    </p:spTree>
    <p:extLst>
      <p:ext uri="{BB962C8B-B14F-4D97-AF65-F5344CB8AC3E}">
        <p14:creationId xmlns:p14="http://schemas.microsoft.com/office/powerpoint/2010/main" val="37261880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화살표: 오른쪽 133">
            <a:extLst>
              <a:ext uri="{FF2B5EF4-FFF2-40B4-BE49-F238E27FC236}">
                <a16:creationId xmlns:a16="http://schemas.microsoft.com/office/drawing/2014/main" id="{96BC7813-6A7D-43B3-A5E3-64DB0711479D}"/>
              </a:ext>
            </a:extLst>
          </p:cNvPr>
          <p:cNvSpPr/>
          <p:nvPr/>
        </p:nvSpPr>
        <p:spPr>
          <a:xfrm>
            <a:off x="19048" y="4707980"/>
            <a:ext cx="24077634" cy="6709607"/>
          </a:xfrm>
          <a:prstGeom prst="rightArrow">
            <a:avLst>
              <a:gd name="adj1" fmla="val 70247"/>
              <a:gd name="adj2" fmla="val 25496"/>
            </a:avLst>
          </a:prstGeom>
          <a:solidFill>
            <a:srgbClr val="E9ED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0" name="평행 사변형 99">
            <a:extLst>
              <a:ext uri="{FF2B5EF4-FFF2-40B4-BE49-F238E27FC236}">
                <a16:creationId xmlns:a16="http://schemas.microsoft.com/office/drawing/2014/main" id="{88823D9A-1B64-47B3-9016-97C19A4716D0}"/>
              </a:ext>
            </a:extLst>
          </p:cNvPr>
          <p:cNvSpPr/>
          <p:nvPr/>
        </p:nvSpPr>
        <p:spPr>
          <a:xfrm rot="16200000">
            <a:off x="9735293" y="6085796"/>
            <a:ext cx="3671891" cy="1929534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7817195" y="1309079"/>
            <a:ext cx="87385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신분보장 </a:t>
            </a:r>
            <a:r>
              <a:rPr lang="en-US" altLang="ko-KR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: </a:t>
            </a: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부패신고 사례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51" name="직사각형 50">
            <a:extLst>
              <a:ext uri="{FF2B5EF4-FFF2-40B4-BE49-F238E27FC236}">
                <a16:creationId xmlns:a16="http://schemas.microsoft.com/office/drawing/2014/main" id="{08551123-568A-4930-945E-2059A787DA99}"/>
              </a:ext>
            </a:extLst>
          </p:cNvPr>
          <p:cNvSpPr/>
          <p:nvPr/>
        </p:nvSpPr>
        <p:spPr>
          <a:xfrm>
            <a:off x="3637267" y="3000030"/>
            <a:ext cx="171471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kumimoji="1" lang="en-US" altLang="ko-KR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“</a:t>
            </a:r>
            <a:r>
              <a:rPr kumimoji="1"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신규직원 채용 시험 점수 조작</a:t>
            </a:r>
            <a:r>
              <a:rPr kumimoji="1" lang="en-US" altLang="ko-KR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” </a:t>
            </a:r>
            <a:r>
              <a:rPr kumimoji="1"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신고 관련 신분보장조치</a:t>
            </a:r>
            <a:r>
              <a:rPr kumimoji="1" lang="en-US" altLang="ko-KR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(</a:t>
            </a:r>
            <a:r>
              <a:rPr kumimoji="1"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원상회복</a:t>
            </a:r>
            <a:r>
              <a:rPr kumimoji="1" lang="en-US" altLang="ko-KR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) </a:t>
            </a:r>
            <a:r>
              <a:rPr kumimoji="1"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신청</a:t>
            </a:r>
            <a:endParaRPr lang="ko-KR" altLang="en-US" sz="3600" b="1" kern="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11A09158-8FBA-48F5-8EC1-93AB80CAB313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304A731-66A6-4C73-B8FC-07EFDEC6C772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31" name="그래픽 156">
              <a:extLst>
                <a:ext uri="{FF2B5EF4-FFF2-40B4-BE49-F238E27FC236}">
                  <a16:creationId xmlns:a16="http://schemas.microsoft.com/office/drawing/2014/main" id="{A0722568-52A5-4959-BDD2-CAEAB9F1D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33" name="직각 삼각형 32">
            <a:extLst>
              <a:ext uri="{FF2B5EF4-FFF2-40B4-BE49-F238E27FC236}">
                <a16:creationId xmlns:a16="http://schemas.microsoft.com/office/drawing/2014/main" id="{F8EF3C1A-2AB6-436B-8BF7-778E7EFD42F0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35" name="_x35181992" descr="EMB000008b000e3">
            <a:extLst>
              <a:ext uri="{FF2B5EF4-FFF2-40B4-BE49-F238E27FC236}">
                <a16:creationId xmlns:a16="http://schemas.microsoft.com/office/drawing/2014/main" id="{D3CBBB23-188C-4E3E-8FEC-CE213EAB9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4ED0A0F-BF88-450C-9702-8036045302FC}"/>
              </a:ext>
            </a:extLst>
          </p:cNvPr>
          <p:cNvGrpSpPr/>
          <p:nvPr/>
        </p:nvGrpSpPr>
        <p:grpSpPr>
          <a:xfrm>
            <a:off x="2816935" y="5102219"/>
            <a:ext cx="5497416" cy="7290673"/>
            <a:chOff x="1408559" y="2551052"/>
            <a:chExt cx="2748887" cy="3645574"/>
          </a:xfrm>
        </p:grpSpPr>
        <p:sp>
          <p:nvSpPr>
            <p:cNvPr id="98" name="평행 사변형 97">
              <a:extLst>
                <a:ext uri="{FF2B5EF4-FFF2-40B4-BE49-F238E27FC236}">
                  <a16:creationId xmlns:a16="http://schemas.microsoft.com/office/drawing/2014/main" id="{6C7D9E84-0A91-496E-8BEA-64BA1FE99EA9}"/>
                </a:ext>
              </a:extLst>
            </p:cNvPr>
            <p:cNvSpPr/>
            <p:nvPr/>
          </p:nvSpPr>
          <p:spPr>
            <a:xfrm rot="16200000">
              <a:off x="2756998" y="3042873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99" name="평행 사변형 98">
              <a:extLst>
                <a:ext uri="{FF2B5EF4-FFF2-40B4-BE49-F238E27FC236}">
                  <a16:creationId xmlns:a16="http://schemas.microsoft.com/office/drawing/2014/main" id="{B85FFBBE-A9E7-4A27-B2A9-EDD84424360C}"/>
                </a:ext>
              </a:extLst>
            </p:cNvPr>
            <p:cNvSpPr/>
            <p:nvPr/>
          </p:nvSpPr>
          <p:spPr>
            <a:xfrm flipH="1">
              <a:off x="1470145" y="5484460"/>
              <a:ext cx="1908687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96" name="사각형: 둥근 모서리 32">
              <a:extLst>
                <a:ext uri="{FF2B5EF4-FFF2-40B4-BE49-F238E27FC236}">
                  <a16:creationId xmlns:a16="http://schemas.microsoft.com/office/drawing/2014/main" id="{F34DF3EA-9931-4E73-AF7F-1C502ABB3A92}"/>
                </a:ext>
              </a:extLst>
            </p:cNvPr>
            <p:cNvSpPr/>
            <p:nvPr/>
          </p:nvSpPr>
          <p:spPr>
            <a:xfrm>
              <a:off x="1408559" y="2551052"/>
              <a:ext cx="1800000" cy="2947958"/>
            </a:xfrm>
            <a:prstGeom prst="roundRect">
              <a:avLst>
                <a:gd name="adj" fmla="val 8286"/>
              </a:avLst>
            </a:prstGeom>
            <a:solidFill>
              <a:schemeClr val="bg1"/>
            </a:solidFill>
            <a:ln w="38100">
              <a:solidFill>
                <a:srgbClr val="00206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71" name="직사각형 70">
              <a:extLst>
                <a:ext uri="{FF2B5EF4-FFF2-40B4-BE49-F238E27FC236}">
                  <a16:creationId xmlns:a16="http://schemas.microsoft.com/office/drawing/2014/main" id="{4292C50C-7C5C-4FBA-B0EA-3B0681910D6C}"/>
                </a:ext>
              </a:extLst>
            </p:cNvPr>
            <p:cNvSpPr/>
            <p:nvPr/>
          </p:nvSpPr>
          <p:spPr>
            <a:xfrm>
              <a:off x="1408560" y="2873855"/>
              <a:ext cx="1800000" cy="10849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 sz="2700" b="1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○○공사 사장이 </a:t>
              </a:r>
              <a:br>
                <a:rPr lang="en-US" altLang="ko-KR" sz="2700" b="1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신규직원채용시험에서 </a:t>
              </a:r>
              <a:br>
                <a:rPr lang="en-US" altLang="ko-KR" sz="2700" b="1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면접시험 점수를 조작</a:t>
              </a:r>
              <a:endParaRPr lang="en-US" altLang="ko-KR" sz="2700" b="1" spc="-1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lang="ko-KR" altLang="en-US" sz="2700" b="1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하도록 지시했다는</a:t>
              </a:r>
              <a:endParaRPr lang="en-US" altLang="ko-KR" sz="2700" b="1" spc="-1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lang="ko-KR" altLang="en-US" sz="2700" b="1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의혹을 신고</a:t>
              </a:r>
            </a:p>
          </p:txBody>
        </p:sp>
        <p:pic>
          <p:nvPicPr>
            <p:cNvPr id="150" name="그래픽 149">
              <a:extLst>
                <a:ext uri="{FF2B5EF4-FFF2-40B4-BE49-F238E27FC236}">
                  <a16:creationId xmlns:a16="http://schemas.microsoft.com/office/drawing/2014/main" id="{E77DA0D9-7A7B-465D-816A-79BA05488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248148" y="3810927"/>
              <a:ext cx="245455" cy="360000"/>
            </a:xfrm>
            <a:prstGeom prst="rect">
              <a:avLst/>
            </a:prstGeom>
          </p:spPr>
        </p:pic>
        <p:grpSp>
          <p:nvGrpSpPr>
            <p:cNvPr id="154" name="그룹 153">
              <a:extLst>
                <a:ext uri="{FF2B5EF4-FFF2-40B4-BE49-F238E27FC236}">
                  <a16:creationId xmlns:a16="http://schemas.microsoft.com/office/drawing/2014/main" id="{55AAD678-227A-4387-B25E-A6F5B38FE9A4}"/>
                </a:ext>
              </a:extLst>
            </p:cNvPr>
            <p:cNvGrpSpPr/>
            <p:nvPr/>
          </p:nvGrpSpPr>
          <p:grpSpPr>
            <a:xfrm>
              <a:off x="1840956" y="4370946"/>
              <a:ext cx="968728" cy="803656"/>
              <a:chOff x="1840956" y="4370946"/>
              <a:chExt cx="968728" cy="803656"/>
            </a:xfrm>
          </p:grpSpPr>
          <p:sp>
            <p:nvSpPr>
              <p:cNvPr id="155" name="사각형: 둥근 모서리 35">
                <a:extLst>
                  <a:ext uri="{FF2B5EF4-FFF2-40B4-BE49-F238E27FC236}">
                    <a16:creationId xmlns:a16="http://schemas.microsoft.com/office/drawing/2014/main" id="{AC5DD3E3-AD0A-45FF-A0D5-E6D626A77647}"/>
                  </a:ext>
                </a:extLst>
              </p:cNvPr>
              <p:cNvSpPr/>
              <p:nvPr/>
            </p:nvSpPr>
            <p:spPr>
              <a:xfrm>
                <a:off x="1840956" y="4920534"/>
                <a:ext cx="968728" cy="254068"/>
              </a:xfrm>
              <a:prstGeom prst="roundRect">
                <a:avLst>
                  <a:gd name="adj" fmla="val 23757"/>
                </a:avLst>
              </a:prstGeom>
              <a:solidFill>
                <a:srgbClr val="002060"/>
              </a:solidFill>
              <a:ln>
                <a:noFill/>
              </a:ln>
            </p:spPr>
            <p:txBody>
              <a:bodyPr wrap="none" lIns="143991" rIns="143991" rtlCol="0" anchor="ctr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Bef>
                    <a:spcPct val="0"/>
                  </a:spcBef>
                  <a:spcAft>
                    <a:spcPts val="1500"/>
                  </a:spcAft>
                  <a:defRPr/>
                </a:pPr>
                <a:r>
                  <a:rPr kumimoji="1" lang="ko-KR" altLang="en-US" sz="28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부패신고자</a:t>
                </a:r>
                <a:endParaRPr kumimoji="1" lang="ko-KR" altLang="en-US" sz="2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</p:txBody>
          </p:sp>
          <p:pic>
            <p:nvPicPr>
              <p:cNvPr id="156" name="그래픽 155">
                <a:extLst>
                  <a:ext uri="{FF2B5EF4-FFF2-40B4-BE49-F238E27FC236}">
                    <a16:creationId xmlns:a16="http://schemas.microsoft.com/office/drawing/2014/main" id="{3A6B733B-213C-4BFE-BD09-57FA812AD2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2050983" y="4370946"/>
                <a:ext cx="595431" cy="573378"/>
              </a:xfrm>
              <a:prstGeom prst="rect">
                <a:avLst/>
              </a:prstGeom>
            </p:spPr>
          </p:pic>
        </p:grp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F310412E-B40D-48E6-8233-943E01EC69C1}"/>
              </a:ext>
            </a:extLst>
          </p:cNvPr>
          <p:cNvGrpSpPr/>
          <p:nvPr/>
        </p:nvGrpSpPr>
        <p:grpSpPr>
          <a:xfrm>
            <a:off x="7006703" y="5102218"/>
            <a:ext cx="4315054" cy="7290673"/>
            <a:chOff x="7006703" y="5102218"/>
            <a:chExt cx="4315054" cy="7290673"/>
          </a:xfrm>
        </p:grpSpPr>
        <p:sp>
          <p:nvSpPr>
            <p:cNvPr id="101" name="평행 사변형 100">
              <a:extLst>
                <a:ext uri="{FF2B5EF4-FFF2-40B4-BE49-F238E27FC236}">
                  <a16:creationId xmlns:a16="http://schemas.microsoft.com/office/drawing/2014/main" id="{9704989F-08AF-4311-BF90-9AE53B02CC75}"/>
                </a:ext>
              </a:extLst>
            </p:cNvPr>
            <p:cNvSpPr/>
            <p:nvPr/>
          </p:nvSpPr>
          <p:spPr>
            <a:xfrm flipH="1">
              <a:off x="7504632" y="10968652"/>
              <a:ext cx="3817125" cy="1424239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47" name="평행 사변형 146">
              <a:extLst>
                <a:ext uri="{FF2B5EF4-FFF2-40B4-BE49-F238E27FC236}">
                  <a16:creationId xmlns:a16="http://schemas.microsoft.com/office/drawing/2014/main" id="{232405C2-562E-4673-AD5B-AD9B730659CC}"/>
                </a:ext>
              </a:extLst>
            </p:cNvPr>
            <p:cNvSpPr/>
            <p:nvPr/>
          </p:nvSpPr>
          <p:spPr>
            <a:xfrm flipH="1">
              <a:off x="7102077" y="10968652"/>
              <a:ext cx="3817125" cy="1424239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95" name="사각형: 둥근 모서리 172">
              <a:extLst>
                <a:ext uri="{FF2B5EF4-FFF2-40B4-BE49-F238E27FC236}">
                  <a16:creationId xmlns:a16="http://schemas.microsoft.com/office/drawing/2014/main" id="{CB54782F-BE79-4BD6-80C7-BDF9A7C69121}"/>
                </a:ext>
              </a:extLst>
            </p:cNvPr>
            <p:cNvSpPr/>
            <p:nvPr/>
          </p:nvSpPr>
          <p:spPr>
            <a:xfrm>
              <a:off x="7006703" y="5102218"/>
              <a:ext cx="3599766" cy="5895532"/>
            </a:xfrm>
            <a:prstGeom prst="roundRect">
              <a:avLst>
                <a:gd name="adj" fmla="val 6169"/>
              </a:avLst>
            </a:prstGeom>
            <a:solidFill>
              <a:schemeClr val="bg1"/>
            </a:solidFill>
            <a:ln w="38100">
              <a:solidFill>
                <a:srgbClr val="00206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id="{45A3DDB3-C2D7-49A1-AB02-5B4FA09D0035}"/>
                </a:ext>
              </a:extLst>
            </p:cNvPr>
            <p:cNvSpPr/>
            <p:nvPr/>
          </p:nvSpPr>
          <p:spPr>
            <a:xfrm>
              <a:off x="7035130" y="6197521"/>
              <a:ext cx="359061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1371531"/>
              <a:r>
                <a:rPr lang="ko-KR" altLang="en-US" sz="2700" b="1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○○공사가 신고자에게</a:t>
              </a:r>
              <a:endParaRPr lang="en-US" altLang="ko-KR" sz="2700" b="1" spc="-1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defTabSz="1371531"/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해임처분</a:t>
              </a:r>
            </a:p>
          </p:txBody>
        </p:sp>
        <p:pic>
          <p:nvPicPr>
            <p:cNvPr id="151" name="그래픽 150">
              <a:extLst>
                <a:ext uri="{FF2B5EF4-FFF2-40B4-BE49-F238E27FC236}">
                  <a16:creationId xmlns:a16="http://schemas.microsoft.com/office/drawing/2014/main" id="{B1FA1DA5-BEFA-4D59-A4B4-82D2F4A3D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723577" y="7621804"/>
              <a:ext cx="490878" cy="719953"/>
            </a:xfrm>
            <a:prstGeom prst="rect">
              <a:avLst/>
            </a:prstGeom>
          </p:spPr>
        </p:pic>
        <p:pic>
          <p:nvPicPr>
            <p:cNvPr id="3" name="그래픽 2">
              <a:extLst>
                <a:ext uri="{FF2B5EF4-FFF2-40B4-BE49-F238E27FC236}">
                  <a16:creationId xmlns:a16="http://schemas.microsoft.com/office/drawing/2014/main" id="{803AAE73-8584-4926-BEFC-467CDC2D23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170029" y="8542957"/>
              <a:ext cx="1429217" cy="1346762"/>
            </a:xfrm>
            <a:prstGeom prst="rect">
              <a:avLst/>
            </a:prstGeom>
          </p:spPr>
        </p:pic>
        <p:sp>
          <p:nvSpPr>
            <p:cNvPr id="159" name="사각형: 둥근 모서리 35">
              <a:extLst>
                <a:ext uri="{FF2B5EF4-FFF2-40B4-BE49-F238E27FC236}">
                  <a16:creationId xmlns:a16="http://schemas.microsoft.com/office/drawing/2014/main" id="{D6948074-5AF9-4C03-837F-5E15D8F330A0}"/>
                </a:ext>
              </a:extLst>
            </p:cNvPr>
            <p:cNvSpPr/>
            <p:nvPr/>
          </p:nvSpPr>
          <p:spPr>
            <a:xfrm>
              <a:off x="7884128" y="9840874"/>
              <a:ext cx="1937330" cy="508103"/>
            </a:xfrm>
            <a:prstGeom prst="roundRect">
              <a:avLst>
                <a:gd name="adj" fmla="val 23757"/>
              </a:avLst>
            </a:prstGeom>
            <a:solidFill>
              <a:srgbClr val="002060"/>
            </a:solidFill>
            <a:ln>
              <a:noFill/>
            </a:ln>
          </p:spPr>
          <p:txBody>
            <a:bodyPr wrap="none" lIns="143991" rIns="143991" rtlCol="0" anchor="ctr">
              <a:noAutofit/>
            </a:bodyPr>
            <a:lstStyle/>
            <a:p>
              <a:pPr algn="ctr" fontAlgn="base">
                <a:lnSpc>
                  <a:spcPct val="115000"/>
                </a:lnSpc>
                <a:spcBef>
                  <a:spcPct val="0"/>
                </a:spcBef>
                <a:spcAft>
                  <a:spcPts val="1500"/>
                </a:spcAft>
                <a:defRPr/>
              </a:pPr>
              <a:r>
                <a:rPr kumimoji="1" lang="ko-KR" altLang="en-US" sz="2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부패신고자</a:t>
              </a:r>
              <a:endParaRPr kumimoji="1" lang="ko-KR" altLang="en-US" sz="2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74" name="화살표: 오른쪽 216">
              <a:extLst>
                <a:ext uri="{FF2B5EF4-FFF2-40B4-BE49-F238E27FC236}">
                  <a16:creationId xmlns:a16="http://schemas.microsoft.com/office/drawing/2014/main" id="{20A3C99B-BF57-40EF-84FA-CAC09E15FEDE}"/>
                </a:ext>
              </a:extLst>
            </p:cNvPr>
            <p:cNvSpPr/>
            <p:nvPr/>
          </p:nvSpPr>
          <p:spPr>
            <a:xfrm rot="5400000">
              <a:off x="8235456" y="7071886"/>
              <a:ext cx="1201316" cy="1429295"/>
            </a:xfrm>
            <a:prstGeom prst="rightArrow">
              <a:avLst>
                <a:gd name="adj1" fmla="val 50000"/>
                <a:gd name="adj2" fmla="val 34651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23D564D5-675A-4F14-A2FE-FA3BEE66E14F}"/>
              </a:ext>
            </a:extLst>
          </p:cNvPr>
          <p:cNvGrpSpPr/>
          <p:nvPr/>
        </p:nvGrpSpPr>
        <p:grpSpPr>
          <a:xfrm>
            <a:off x="11196472" y="5102218"/>
            <a:ext cx="5545422" cy="7290673"/>
            <a:chOff x="11196472" y="5102218"/>
            <a:chExt cx="5545422" cy="7290673"/>
          </a:xfrm>
        </p:grpSpPr>
        <p:sp>
          <p:nvSpPr>
            <p:cNvPr id="145" name="평행 사변형 144">
              <a:extLst>
                <a:ext uri="{FF2B5EF4-FFF2-40B4-BE49-F238E27FC236}">
                  <a16:creationId xmlns:a16="http://schemas.microsoft.com/office/drawing/2014/main" id="{18AC83CA-4193-4344-8E6A-9EB216967F11}"/>
                </a:ext>
              </a:extLst>
            </p:cNvPr>
            <p:cNvSpPr/>
            <p:nvPr/>
          </p:nvSpPr>
          <p:spPr>
            <a:xfrm rot="16200000">
              <a:off x="13941181" y="6085796"/>
              <a:ext cx="3671891" cy="1929534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48" name="평행 사변형 147">
              <a:extLst>
                <a:ext uri="{FF2B5EF4-FFF2-40B4-BE49-F238E27FC236}">
                  <a16:creationId xmlns:a16="http://schemas.microsoft.com/office/drawing/2014/main" id="{D2304494-F6BB-4D2E-BF5E-651D610EB6FE}"/>
                </a:ext>
              </a:extLst>
            </p:cNvPr>
            <p:cNvSpPr/>
            <p:nvPr/>
          </p:nvSpPr>
          <p:spPr>
            <a:xfrm flipH="1">
              <a:off x="11316742" y="10968652"/>
              <a:ext cx="3817125" cy="1424239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46" name="사각형: 둥근 모서리 172">
              <a:extLst>
                <a:ext uri="{FF2B5EF4-FFF2-40B4-BE49-F238E27FC236}">
                  <a16:creationId xmlns:a16="http://schemas.microsoft.com/office/drawing/2014/main" id="{7135A033-78AD-4685-B86E-7359D06E5E70}"/>
                </a:ext>
              </a:extLst>
            </p:cNvPr>
            <p:cNvSpPr/>
            <p:nvPr/>
          </p:nvSpPr>
          <p:spPr>
            <a:xfrm>
              <a:off x="11212592" y="5102218"/>
              <a:ext cx="3599766" cy="5895532"/>
            </a:xfrm>
            <a:prstGeom prst="roundRect">
              <a:avLst>
                <a:gd name="adj" fmla="val 6169"/>
              </a:avLst>
            </a:prstGeom>
            <a:solidFill>
              <a:schemeClr val="bg1"/>
            </a:solidFill>
            <a:ln w="38100">
              <a:solidFill>
                <a:srgbClr val="00206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pic>
          <p:nvPicPr>
            <p:cNvPr id="152" name="그래픽 151">
              <a:extLst>
                <a:ext uri="{FF2B5EF4-FFF2-40B4-BE49-F238E27FC236}">
                  <a16:creationId xmlns:a16="http://schemas.microsoft.com/office/drawing/2014/main" id="{6E5E3EF6-2CF4-4F8C-8E89-8989781EB0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4952379" y="7621804"/>
              <a:ext cx="490878" cy="719953"/>
            </a:xfrm>
            <a:prstGeom prst="rect">
              <a:avLst/>
            </a:prstGeom>
          </p:spPr>
        </p:pic>
        <p:sp>
          <p:nvSpPr>
            <p:cNvPr id="153" name="직사각형 152">
              <a:extLst>
                <a:ext uri="{FF2B5EF4-FFF2-40B4-BE49-F238E27FC236}">
                  <a16:creationId xmlns:a16="http://schemas.microsoft.com/office/drawing/2014/main" id="{313B13EA-3EB5-45B9-92BB-3AFD98970C84}"/>
                </a:ext>
              </a:extLst>
            </p:cNvPr>
            <p:cNvSpPr/>
            <p:nvPr/>
          </p:nvSpPr>
          <p:spPr>
            <a:xfrm>
              <a:off x="11196472" y="6140172"/>
              <a:ext cx="3609275" cy="13388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1371531"/>
              <a:r>
                <a:rPr lang="ko-KR" altLang="en-US" sz="2700" b="1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신고자는 권익위에</a:t>
              </a:r>
              <a:endParaRPr lang="en-US" altLang="ko-KR" sz="2700" b="1" spc="-1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defTabSz="1371531"/>
              <a:r>
                <a:rPr lang="ko-KR" altLang="en-US" sz="2700" b="1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해임 처분 취소 및 </a:t>
              </a:r>
              <a:endParaRPr lang="en-US" altLang="ko-KR" sz="2700" b="1" spc="-1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defTabSz="1371531"/>
              <a:r>
                <a:rPr lang="ko-KR" altLang="en-US" sz="2700" b="1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신분보장조치를 요구</a:t>
              </a:r>
            </a:p>
          </p:txBody>
        </p:sp>
        <p:grpSp>
          <p:nvGrpSpPr>
            <p:cNvPr id="167" name="그룹 166">
              <a:extLst>
                <a:ext uri="{FF2B5EF4-FFF2-40B4-BE49-F238E27FC236}">
                  <a16:creationId xmlns:a16="http://schemas.microsoft.com/office/drawing/2014/main" id="{9A0DB39E-8418-49E0-91FF-2C8027ECA713}"/>
                </a:ext>
              </a:extLst>
            </p:cNvPr>
            <p:cNvGrpSpPr/>
            <p:nvPr/>
          </p:nvGrpSpPr>
          <p:grpSpPr>
            <a:xfrm>
              <a:off x="12108651" y="8947236"/>
              <a:ext cx="1937330" cy="1401741"/>
              <a:chOff x="6054720" y="4473686"/>
              <a:chExt cx="968728" cy="700916"/>
            </a:xfrm>
          </p:grpSpPr>
          <p:grpSp>
            <p:nvGrpSpPr>
              <p:cNvPr id="170" name="그룹 169">
                <a:extLst>
                  <a:ext uri="{FF2B5EF4-FFF2-40B4-BE49-F238E27FC236}">
                    <a16:creationId xmlns:a16="http://schemas.microsoft.com/office/drawing/2014/main" id="{BC3BBC2E-A9BF-4442-8F41-3E00848ECC14}"/>
                  </a:ext>
                </a:extLst>
              </p:cNvPr>
              <p:cNvGrpSpPr/>
              <p:nvPr/>
            </p:nvGrpSpPr>
            <p:grpSpPr>
              <a:xfrm>
                <a:off x="6260450" y="4473686"/>
                <a:ext cx="572973" cy="453526"/>
                <a:chOff x="8699752" y="584348"/>
                <a:chExt cx="680836" cy="538903"/>
              </a:xfrm>
            </p:grpSpPr>
            <p:sp>
              <p:nvSpPr>
                <p:cNvPr id="172" name="Freeform 169">
                  <a:extLst>
                    <a:ext uri="{FF2B5EF4-FFF2-40B4-BE49-F238E27FC236}">
                      <a16:creationId xmlns:a16="http://schemas.microsoft.com/office/drawing/2014/main" id="{EF314759-8627-483A-A9E6-A0B4F3984F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51553" y="584348"/>
                  <a:ext cx="176752" cy="180040"/>
                </a:xfrm>
                <a:custGeom>
                  <a:avLst/>
                  <a:gdLst>
                    <a:gd name="T0" fmla="*/ 645 w 1290"/>
                    <a:gd name="T1" fmla="*/ 0 h 1315"/>
                    <a:gd name="T2" fmla="*/ 732 w 1290"/>
                    <a:gd name="T3" fmla="*/ 8 h 1315"/>
                    <a:gd name="T4" fmla="*/ 817 w 1290"/>
                    <a:gd name="T5" fmla="*/ 25 h 1315"/>
                    <a:gd name="T6" fmla="*/ 896 w 1290"/>
                    <a:gd name="T7" fmla="*/ 54 h 1315"/>
                    <a:gd name="T8" fmla="*/ 971 w 1290"/>
                    <a:gd name="T9" fmla="*/ 93 h 1315"/>
                    <a:gd name="T10" fmla="*/ 1039 w 1290"/>
                    <a:gd name="T11" fmla="*/ 141 h 1315"/>
                    <a:gd name="T12" fmla="*/ 1101 w 1290"/>
                    <a:gd name="T13" fmla="*/ 197 h 1315"/>
                    <a:gd name="T14" fmla="*/ 1155 w 1290"/>
                    <a:gd name="T15" fmla="*/ 259 h 1315"/>
                    <a:gd name="T16" fmla="*/ 1201 w 1290"/>
                    <a:gd name="T17" fmla="*/ 328 h 1315"/>
                    <a:gd name="T18" fmla="*/ 1240 w 1290"/>
                    <a:gd name="T19" fmla="*/ 403 h 1315"/>
                    <a:gd name="T20" fmla="*/ 1267 w 1290"/>
                    <a:gd name="T21" fmla="*/ 485 h 1315"/>
                    <a:gd name="T22" fmla="*/ 1284 w 1290"/>
                    <a:gd name="T23" fmla="*/ 570 h 1315"/>
                    <a:gd name="T24" fmla="*/ 1290 w 1290"/>
                    <a:gd name="T25" fmla="*/ 656 h 1315"/>
                    <a:gd name="T26" fmla="*/ 1284 w 1290"/>
                    <a:gd name="T27" fmla="*/ 745 h 1315"/>
                    <a:gd name="T28" fmla="*/ 1267 w 1290"/>
                    <a:gd name="T29" fmla="*/ 830 h 1315"/>
                    <a:gd name="T30" fmla="*/ 1240 w 1290"/>
                    <a:gd name="T31" fmla="*/ 909 h 1315"/>
                    <a:gd name="T32" fmla="*/ 1201 w 1290"/>
                    <a:gd name="T33" fmla="*/ 985 h 1315"/>
                    <a:gd name="T34" fmla="*/ 1155 w 1290"/>
                    <a:gd name="T35" fmla="*/ 1054 h 1315"/>
                    <a:gd name="T36" fmla="*/ 1101 w 1290"/>
                    <a:gd name="T37" fmla="*/ 1118 h 1315"/>
                    <a:gd name="T38" fmla="*/ 1039 w 1290"/>
                    <a:gd name="T39" fmla="*/ 1174 h 1315"/>
                    <a:gd name="T40" fmla="*/ 971 w 1290"/>
                    <a:gd name="T41" fmla="*/ 1220 h 1315"/>
                    <a:gd name="T42" fmla="*/ 896 w 1290"/>
                    <a:gd name="T43" fmla="*/ 1259 h 1315"/>
                    <a:gd name="T44" fmla="*/ 817 w 1290"/>
                    <a:gd name="T45" fmla="*/ 1288 h 1315"/>
                    <a:gd name="T46" fmla="*/ 732 w 1290"/>
                    <a:gd name="T47" fmla="*/ 1307 h 1315"/>
                    <a:gd name="T48" fmla="*/ 645 w 1290"/>
                    <a:gd name="T49" fmla="*/ 1315 h 1315"/>
                    <a:gd name="T50" fmla="*/ 556 w 1290"/>
                    <a:gd name="T51" fmla="*/ 1307 h 1315"/>
                    <a:gd name="T52" fmla="*/ 473 w 1290"/>
                    <a:gd name="T53" fmla="*/ 1288 h 1315"/>
                    <a:gd name="T54" fmla="*/ 394 w 1290"/>
                    <a:gd name="T55" fmla="*/ 1259 h 1315"/>
                    <a:gd name="T56" fmla="*/ 319 w 1290"/>
                    <a:gd name="T57" fmla="*/ 1220 h 1315"/>
                    <a:gd name="T58" fmla="*/ 251 w 1290"/>
                    <a:gd name="T59" fmla="*/ 1174 h 1315"/>
                    <a:gd name="T60" fmla="*/ 189 w 1290"/>
                    <a:gd name="T61" fmla="*/ 1118 h 1315"/>
                    <a:gd name="T62" fmla="*/ 133 w 1290"/>
                    <a:gd name="T63" fmla="*/ 1054 h 1315"/>
                    <a:gd name="T64" fmla="*/ 87 w 1290"/>
                    <a:gd name="T65" fmla="*/ 985 h 1315"/>
                    <a:gd name="T66" fmla="*/ 50 w 1290"/>
                    <a:gd name="T67" fmla="*/ 909 h 1315"/>
                    <a:gd name="T68" fmla="*/ 23 w 1290"/>
                    <a:gd name="T69" fmla="*/ 830 h 1315"/>
                    <a:gd name="T70" fmla="*/ 6 w 1290"/>
                    <a:gd name="T71" fmla="*/ 745 h 1315"/>
                    <a:gd name="T72" fmla="*/ 0 w 1290"/>
                    <a:gd name="T73" fmla="*/ 656 h 1315"/>
                    <a:gd name="T74" fmla="*/ 6 w 1290"/>
                    <a:gd name="T75" fmla="*/ 570 h 1315"/>
                    <a:gd name="T76" fmla="*/ 23 w 1290"/>
                    <a:gd name="T77" fmla="*/ 485 h 1315"/>
                    <a:gd name="T78" fmla="*/ 50 w 1290"/>
                    <a:gd name="T79" fmla="*/ 403 h 1315"/>
                    <a:gd name="T80" fmla="*/ 87 w 1290"/>
                    <a:gd name="T81" fmla="*/ 328 h 1315"/>
                    <a:gd name="T82" fmla="*/ 133 w 1290"/>
                    <a:gd name="T83" fmla="*/ 259 h 1315"/>
                    <a:gd name="T84" fmla="*/ 189 w 1290"/>
                    <a:gd name="T85" fmla="*/ 197 h 1315"/>
                    <a:gd name="T86" fmla="*/ 251 w 1290"/>
                    <a:gd name="T87" fmla="*/ 141 h 1315"/>
                    <a:gd name="T88" fmla="*/ 319 w 1290"/>
                    <a:gd name="T89" fmla="*/ 93 h 1315"/>
                    <a:gd name="T90" fmla="*/ 394 w 1290"/>
                    <a:gd name="T91" fmla="*/ 54 h 1315"/>
                    <a:gd name="T92" fmla="*/ 473 w 1290"/>
                    <a:gd name="T93" fmla="*/ 25 h 1315"/>
                    <a:gd name="T94" fmla="*/ 556 w 1290"/>
                    <a:gd name="T95" fmla="*/ 8 h 1315"/>
                    <a:gd name="T96" fmla="*/ 645 w 1290"/>
                    <a:gd name="T97" fmla="*/ 0 h 13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90" h="1315">
                      <a:moveTo>
                        <a:pt x="645" y="0"/>
                      </a:moveTo>
                      <a:lnTo>
                        <a:pt x="732" y="8"/>
                      </a:lnTo>
                      <a:lnTo>
                        <a:pt x="817" y="25"/>
                      </a:lnTo>
                      <a:lnTo>
                        <a:pt x="896" y="54"/>
                      </a:lnTo>
                      <a:lnTo>
                        <a:pt x="971" y="93"/>
                      </a:lnTo>
                      <a:lnTo>
                        <a:pt x="1039" y="141"/>
                      </a:lnTo>
                      <a:lnTo>
                        <a:pt x="1101" y="197"/>
                      </a:lnTo>
                      <a:lnTo>
                        <a:pt x="1155" y="259"/>
                      </a:lnTo>
                      <a:lnTo>
                        <a:pt x="1201" y="328"/>
                      </a:lnTo>
                      <a:lnTo>
                        <a:pt x="1240" y="403"/>
                      </a:lnTo>
                      <a:lnTo>
                        <a:pt x="1267" y="485"/>
                      </a:lnTo>
                      <a:lnTo>
                        <a:pt x="1284" y="570"/>
                      </a:lnTo>
                      <a:lnTo>
                        <a:pt x="1290" y="656"/>
                      </a:lnTo>
                      <a:lnTo>
                        <a:pt x="1284" y="745"/>
                      </a:lnTo>
                      <a:lnTo>
                        <a:pt x="1267" y="830"/>
                      </a:lnTo>
                      <a:lnTo>
                        <a:pt x="1240" y="909"/>
                      </a:lnTo>
                      <a:lnTo>
                        <a:pt x="1201" y="985"/>
                      </a:lnTo>
                      <a:lnTo>
                        <a:pt x="1155" y="1054"/>
                      </a:lnTo>
                      <a:lnTo>
                        <a:pt x="1101" y="1118"/>
                      </a:lnTo>
                      <a:lnTo>
                        <a:pt x="1039" y="1174"/>
                      </a:lnTo>
                      <a:lnTo>
                        <a:pt x="971" y="1220"/>
                      </a:lnTo>
                      <a:lnTo>
                        <a:pt x="896" y="1259"/>
                      </a:lnTo>
                      <a:lnTo>
                        <a:pt x="817" y="1288"/>
                      </a:lnTo>
                      <a:lnTo>
                        <a:pt x="732" y="1307"/>
                      </a:lnTo>
                      <a:lnTo>
                        <a:pt x="645" y="1315"/>
                      </a:lnTo>
                      <a:lnTo>
                        <a:pt x="556" y="1307"/>
                      </a:lnTo>
                      <a:lnTo>
                        <a:pt x="473" y="1288"/>
                      </a:lnTo>
                      <a:lnTo>
                        <a:pt x="394" y="1259"/>
                      </a:lnTo>
                      <a:lnTo>
                        <a:pt x="319" y="1220"/>
                      </a:lnTo>
                      <a:lnTo>
                        <a:pt x="251" y="1174"/>
                      </a:lnTo>
                      <a:lnTo>
                        <a:pt x="189" y="1118"/>
                      </a:lnTo>
                      <a:lnTo>
                        <a:pt x="133" y="1054"/>
                      </a:lnTo>
                      <a:lnTo>
                        <a:pt x="87" y="985"/>
                      </a:lnTo>
                      <a:lnTo>
                        <a:pt x="50" y="909"/>
                      </a:lnTo>
                      <a:lnTo>
                        <a:pt x="23" y="830"/>
                      </a:lnTo>
                      <a:lnTo>
                        <a:pt x="6" y="745"/>
                      </a:lnTo>
                      <a:lnTo>
                        <a:pt x="0" y="656"/>
                      </a:lnTo>
                      <a:lnTo>
                        <a:pt x="6" y="570"/>
                      </a:lnTo>
                      <a:lnTo>
                        <a:pt x="23" y="485"/>
                      </a:lnTo>
                      <a:lnTo>
                        <a:pt x="50" y="403"/>
                      </a:lnTo>
                      <a:lnTo>
                        <a:pt x="87" y="328"/>
                      </a:lnTo>
                      <a:lnTo>
                        <a:pt x="133" y="259"/>
                      </a:lnTo>
                      <a:lnTo>
                        <a:pt x="189" y="197"/>
                      </a:lnTo>
                      <a:lnTo>
                        <a:pt x="251" y="141"/>
                      </a:lnTo>
                      <a:lnTo>
                        <a:pt x="319" y="93"/>
                      </a:lnTo>
                      <a:lnTo>
                        <a:pt x="394" y="54"/>
                      </a:lnTo>
                      <a:lnTo>
                        <a:pt x="473" y="25"/>
                      </a:lnTo>
                      <a:lnTo>
                        <a:pt x="556" y="8"/>
                      </a:lnTo>
                      <a:lnTo>
                        <a:pt x="645" y="0"/>
                      </a:lnTo>
                      <a:close/>
                    </a:path>
                  </a:pathLst>
                </a:custGeom>
                <a:solidFill>
                  <a:srgbClr val="2F5597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pPr latinLnBrk="0">
                    <a:defRPr/>
                  </a:pPr>
                  <a:endParaRPr lang="en-US" kern="0" dirty="0">
                    <a:solidFill>
                      <a:prstClr val="black"/>
                    </a:solidFill>
                    <a:latin typeface="Open Sans"/>
                  </a:endParaRPr>
                </a:p>
              </p:txBody>
            </p:sp>
            <p:sp>
              <p:nvSpPr>
                <p:cNvPr id="173" name="자유형: 도형 172">
                  <a:extLst>
                    <a:ext uri="{FF2B5EF4-FFF2-40B4-BE49-F238E27FC236}">
                      <a16:creationId xmlns:a16="http://schemas.microsoft.com/office/drawing/2014/main" id="{FFA7A364-2A70-4A5C-AB3C-6BA3E17021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699752" y="771090"/>
                  <a:ext cx="680836" cy="352161"/>
                </a:xfrm>
                <a:custGeom>
                  <a:avLst/>
                  <a:gdLst>
                    <a:gd name="connsiteX0" fmla="*/ 311300 w 680836"/>
                    <a:gd name="connsiteY0" fmla="*/ 0 h 352161"/>
                    <a:gd name="connsiteX1" fmla="*/ 311653 w 680836"/>
                    <a:gd name="connsiteY1" fmla="*/ 0 h 352161"/>
                    <a:gd name="connsiteX2" fmla="*/ 339536 w 680836"/>
                    <a:gd name="connsiteY2" fmla="*/ 29274 h 352161"/>
                    <a:gd name="connsiteX3" fmla="*/ 340594 w 680836"/>
                    <a:gd name="connsiteY3" fmla="*/ 28216 h 352161"/>
                    <a:gd name="connsiteX4" fmla="*/ 311300 w 680836"/>
                    <a:gd name="connsiteY4" fmla="*/ 220610 h 352161"/>
                    <a:gd name="connsiteX5" fmla="*/ 339183 w 680836"/>
                    <a:gd name="connsiteY5" fmla="*/ 258701 h 352161"/>
                    <a:gd name="connsiteX6" fmla="*/ 339889 w 680836"/>
                    <a:gd name="connsiteY6" fmla="*/ 258701 h 352161"/>
                    <a:gd name="connsiteX7" fmla="*/ 340594 w 680836"/>
                    <a:gd name="connsiteY7" fmla="*/ 257643 h 352161"/>
                    <a:gd name="connsiteX8" fmla="*/ 341300 w 680836"/>
                    <a:gd name="connsiteY8" fmla="*/ 258701 h 352161"/>
                    <a:gd name="connsiteX9" fmla="*/ 342006 w 680836"/>
                    <a:gd name="connsiteY9" fmla="*/ 258701 h 352161"/>
                    <a:gd name="connsiteX10" fmla="*/ 369889 w 680836"/>
                    <a:gd name="connsiteY10" fmla="*/ 220610 h 352161"/>
                    <a:gd name="connsiteX11" fmla="*/ 340594 w 680836"/>
                    <a:gd name="connsiteY11" fmla="*/ 28216 h 352161"/>
                    <a:gd name="connsiteX12" fmla="*/ 341653 w 680836"/>
                    <a:gd name="connsiteY12" fmla="*/ 29274 h 352161"/>
                    <a:gd name="connsiteX13" fmla="*/ 369536 w 680836"/>
                    <a:gd name="connsiteY13" fmla="*/ 0 h 352161"/>
                    <a:gd name="connsiteX14" fmla="*/ 369889 w 680836"/>
                    <a:gd name="connsiteY14" fmla="*/ 0 h 352161"/>
                    <a:gd name="connsiteX15" fmla="*/ 382772 w 680836"/>
                    <a:gd name="connsiteY15" fmla="*/ 4056 h 352161"/>
                    <a:gd name="connsiteX16" fmla="*/ 394772 w 680836"/>
                    <a:gd name="connsiteY16" fmla="*/ 9523 h 352161"/>
                    <a:gd name="connsiteX17" fmla="*/ 406419 w 680836"/>
                    <a:gd name="connsiteY17" fmla="*/ 16224 h 352161"/>
                    <a:gd name="connsiteX18" fmla="*/ 417537 w 680836"/>
                    <a:gd name="connsiteY18" fmla="*/ 24160 h 352161"/>
                    <a:gd name="connsiteX19" fmla="*/ 428831 w 680836"/>
                    <a:gd name="connsiteY19" fmla="*/ 33330 h 352161"/>
                    <a:gd name="connsiteX20" fmla="*/ 440126 w 680836"/>
                    <a:gd name="connsiteY20" fmla="*/ 43558 h 352161"/>
                    <a:gd name="connsiteX21" fmla="*/ 455126 w 680836"/>
                    <a:gd name="connsiteY21" fmla="*/ 59253 h 352161"/>
                    <a:gd name="connsiteX22" fmla="*/ 469773 w 680836"/>
                    <a:gd name="connsiteY22" fmla="*/ 76182 h 352161"/>
                    <a:gd name="connsiteX23" fmla="*/ 483715 w 680836"/>
                    <a:gd name="connsiteY23" fmla="*/ 94522 h 352161"/>
                    <a:gd name="connsiteX24" fmla="*/ 497303 w 680836"/>
                    <a:gd name="connsiteY24" fmla="*/ 113391 h 352161"/>
                    <a:gd name="connsiteX25" fmla="*/ 509833 w 680836"/>
                    <a:gd name="connsiteY25" fmla="*/ 132084 h 352161"/>
                    <a:gd name="connsiteX26" fmla="*/ 522186 w 680836"/>
                    <a:gd name="connsiteY26" fmla="*/ 150071 h 352161"/>
                    <a:gd name="connsiteX27" fmla="*/ 526245 w 680836"/>
                    <a:gd name="connsiteY27" fmla="*/ 156596 h 352161"/>
                    <a:gd name="connsiteX28" fmla="*/ 530657 w 680836"/>
                    <a:gd name="connsiteY28" fmla="*/ 162944 h 352161"/>
                    <a:gd name="connsiteX29" fmla="*/ 535069 w 680836"/>
                    <a:gd name="connsiteY29" fmla="*/ 169469 h 352161"/>
                    <a:gd name="connsiteX30" fmla="*/ 539128 w 680836"/>
                    <a:gd name="connsiteY30" fmla="*/ 175641 h 352161"/>
                    <a:gd name="connsiteX31" fmla="*/ 543010 w 680836"/>
                    <a:gd name="connsiteY31" fmla="*/ 180756 h 352161"/>
                    <a:gd name="connsiteX32" fmla="*/ 550775 w 680836"/>
                    <a:gd name="connsiteY32" fmla="*/ 181461 h 352161"/>
                    <a:gd name="connsiteX33" fmla="*/ 560657 w 680836"/>
                    <a:gd name="connsiteY33" fmla="*/ 182166 h 352161"/>
                    <a:gd name="connsiteX34" fmla="*/ 571599 w 680836"/>
                    <a:gd name="connsiteY34" fmla="*/ 182695 h 352161"/>
                    <a:gd name="connsiteX35" fmla="*/ 583775 w 680836"/>
                    <a:gd name="connsiteY35" fmla="*/ 183401 h 352161"/>
                    <a:gd name="connsiteX36" fmla="*/ 596834 w 680836"/>
                    <a:gd name="connsiteY36" fmla="*/ 183753 h 352161"/>
                    <a:gd name="connsiteX37" fmla="*/ 610070 w 680836"/>
                    <a:gd name="connsiteY37" fmla="*/ 184106 h 352161"/>
                    <a:gd name="connsiteX38" fmla="*/ 623306 w 680836"/>
                    <a:gd name="connsiteY38" fmla="*/ 184459 h 352161"/>
                    <a:gd name="connsiteX39" fmla="*/ 636012 w 680836"/>
                    <a:gd name="connsiteY39" fmla="*/ 184459 h 352161"/>
                    <a:gd name="connsiteX40" fmla="*/ 645188 w 680836"/>
                    <a:gd name="connsiteY40" fmla="*/ 185517 h 352161"/>
                    <a:gd name="connsiteX41" fmla="*/ 653659 w 680836"/>
                    <a:gd name="connsiteY41" fmla="*/ 187809 h 352161"/>
                    <a:gd name="connsiteX42" fmla="*/ 661247 w 680836"/>
                    <a:gd name="connsiteY42" fmla="*/ 192394 h 352161"/>
                    <a:gd name="connsiteX43" fmla="*/ 667953 w 680836"/>
                    <a:gd name="connsiteY43" fmla="*/ 197685 h 352161"/>
                    <a:gd name="connsiteX44" fmla="*/ 673424 w 680836"/>
                    <a:gd name="connsiteY44" fmla="*/ 204210 h 352161"/>
                    <a:gd name="connsiteX45" fmla="*/ 677483 w 680836"/>
                    <a:gd name="connsiteY45" fmla="*/ 212145 h 352161"/>
                    <a:gd name="connsiteX46" fmla="*/ 680307 w 680836"/>
                    <a:gd name="connsiteY46" fmla="*/ 220610 h 352161"/>
                    <a:gd name="connsiteX47" fmla="*/ 680836 w 680836"/>
                    <a:gd name="connsiteY47" fmla="*/ 229427 h 352161"/>
                    <a:gd name="connsiteX48" fmla="*/ 680307 w 680836"/>
                    <a:gd name="connsiteY48" fmla="*/ 238597 h 352161"/>
                    <a:gd name="connsiteX49" fmla="*/ 677483 w 680836"/>
                    <a:gd name="connsiteY49" fmla="*/ 247062 h 352161"/>
                    <a:gd name="connsiteX50" fmla="*/ 673424 w 680836"/>
                    <a:gd name="connsiteY50" fmla="*/ 254645 h 352161"/>
                    <a:gd name="connsiteX51" fmla="*/ 667953 w 680836"/>
                    <a:gd name="connsiteY51" fmla="*/ 261522 h 352161"/>
                    <a:gd name="connsiteX52" fmla="*/ 661247 w 680836"/>
                    <a:gd name="connsiteY52" fmla="*/ 266813 h 352161"/>
                    <a:gd name="connsiteX53" fmla="*/ 653659 w 680836"/>
                    <a:gd name="connsiteY53" fmla="*/ 271045 h 352161"/>
                    <a:gd name="connsiteX54" fmla="*/ 645188 w 680836"/>
                    <a:gd name="connsiteY54" fmla="*/ 273690 h 352161"/>
                    <a:gd name="connsiteX55" fmla="*/ 636012 w 680836"/>
                    <a:gd name="connsiteY55" fmla="*/ 274396 h 352161"/>
                    <a:gd name="connsiteX56" fmla="*/ 615188 w 680836"/>
                    <a:gd name="connsiteY56" fmla="*/ 274396 h 352161"/>
                    <a:gd name="connsiteX57" fmla="*/ 596834 w 680836"/>
                    <a:gd name="connsiteY57" fmla="*/ 274043 h 352161"/>
                    <a:gd name="connsiteX58" fmla="*/ 580422 w 680836"/>
                    <a:gd name="connsiteY58" fmla="*/ 273338 h 352161"/>
                    <a:gd name="connsiteX59" fmla="*/ 566481 w 680836"/>
                    <a:gd name="connsiteY59" fmla="*/ 272632 h 352161"/>
                    <a:gd name="connsiteX60" fmla="*/ 553775 w 680836"/>
                    <a:gd name="connsiteY60" fmla="*/ 271927 h 352161"/>
                    <a:gd name="connsiteX61" fmla="*/ 543363 w 680836"/>
                    <a:gd name="connsiteY61" fmla="*/ 271045 h 352161"/>
                    <a:gd name="connsiteX62" fmla="*/ 534010 w 680836"/>
                    <a:gd name="connsiteY62" fmla="*/ 269987 h 352161"/>
                    <a:gd name="connsiteX63" fmla="*/ 526245 w 680836"/>
                    <a:gd name="connsiteY63" fmla="*/ 268929 h 352161"/>
                    <a:gd name="connsiteX64" fmla="*/ 519715 w 680836"/>
                    <a:gd name="connsiteY64" fmla="*/ 267871 h 352161"/>
                    <a:gd name="connsiteX65" fmla="*/ 514598 w 680836"/>
                    <a:gd name="connsiteY65" fmla="*/ 266813 h 352161"/>
                    <a:gd name="connsiteX66" fmla="*/ 510186 w 680836"/>
                    <a:gd name="connsiteY66" fmla="*/ 265931 h 352161"/>
                    <a:gd name="connsiteX67" fmla="*/ 506833 w 680836"/>
                    <a:gd name="connsiteY67" fmla="*/ 264873 h 352161"/>
                    <a:gd name="connsiteX68" fmla="*/ 504539 w 680836"/>
                    <a:gd name="connsiteY68" fmla="*/ 263815 h 352161"/>
                    <a:gd name="connsiteX69" fmla="*/ 502421 w 680836"/>
                    <a:gd name="connsiteY69" fmla="*/ 263109 h 352161"/>
                    <a:gd name="connsiteX70" fmla="*/ 500656 w 680836"/>
                    <a:gd name="connsiteY70" fmla="*/ 262051 h 352161"/>
                    <a:gd name="connsiteX71" fmla="*/ 494833 w 680836"/>
                    <a:gd name="connsiteY71" fmla="*/ 259053 h 352161"/>
                    <a:gd name="connsiteX72" fmla="*/ 489185 w 680836"/>
                    <a:gd name="connsiteY72" fmla="*/ 254998 h 352161"/>
                    <a:gd name="connsiteX73" fmla="*/ 483715 w 680836"/>
                    <a:gd name="connsiteY73" fmla="*/ 250236 h 352161"/>
                    <a:gd name="connsiteX74" fmla="*/ 478597 w 680836"/>
                    <a:gd name="connsiteY74" fmla="*/ 244064 h 352161"/>
                    <a:gd name="connsiteX75" fmla="*/ 472773 w 680836"/>
                    <a:gd name="connsiteY75" fmla="*/ 237186 h 352161"/>
                    <a:gd name="connsiteX76" fmla="*/ 466950 w 680836"/>
                    <a:gd name="connsiteY76" fmla="*/ 229075 h 352161"/>
                    <a:gd name="connsiteX77" fmla="*/ 460244 w 680836"/>
                    <a:gd name="connsiteY77" fmla="*/ 219552 h 352161"/>
                    <a:gd name="connsiteX78" fmla="*/ 460244 w 680836"/>
                    <a:gd name="connsiteY78" fmla="*/ 352161 h 352161"/>
                    <a:gd name="connsiteX79" fmla="*/ 220592 w 680836"/>
                    <a:gd name="connsiteY79" fmla="*/ 352161 h 352161"/>
                    <a:gd name="connsiteX80" fmla="*/ 220592 w 680836"/>
                    <a:gd name="connsiteY80" fmla="*/ 219552 h 352161"/>
                    <a:gd name="connsiteX81" fmla="*/ 214239 w 680836"/>
                    <a:gd name="connsiteY81" fmla="*/ 229075 h 352161"/>
                    <a:gd name="connsiteX82" fmla="*/ 208416 w 680836"/>
                    <a:gd name="connsiteY82" fmla="*/ 237186 h 352161"/>
                    <a:gd name="connsiteX83" fmla="*/ 202592 w 680836"/>
                    <a:gd name="connsiteY83" fmla="*/ 244064 h 352161"/>
                    <a:gd name="connsiteX84" fmla="*/ 197121 w 680836"/>
                    <a:gd name="connsiteY84" fmla="*/ 250236 h 352161"/>
                    <a:gd name="connsiteX85" fmla="*/ 192004 w 680836"/>
                    <a:gd name="connsiteY85" fmla="*/ 254998 h 352161"/>
                    <a:gd name="connsiteX86" fmla="*/ 186356 w 680836"/>
                    <a:gd name="connsiteY86" fmla="*/ 259053 h 352161"/>
                    <a:gd name="connsiteX87" fmla="*/ 180533 w 680836"/>
                    <a:gd name="connsiteY87" fmla="*/ 262051 h 352161"/>
                    <a:gd name="connsiteX88" fmla="*/ 178768 w 680836"/>
                    <a:gd name="connsiteY88" fmla="*/ 263109 h 352161"/>
                    <a:gd name="connsiteX89" fmla="*/ 176650 w 680836"/>
                    <a:gd name="connsiteY89" fmla="*/ 263815 h 352161"/>
                    <a:gd name="connsiteX90" fmla="*/ 174003 w 680836"/>
                    <a:gd name="connsiteY90" fmla="*/ 264873 h 352161"/>
                    <a:gd name="connsiteX91" fmla="*/ 171003 w 680836"/>
                    <a:gd name="connsiteY91" fmla="*/ 265931 h 352161"/>
                    <a:gd name="connsiteX92" fmla="*/ 166591 w 680836"/>
                    <a:gd name="connsiteY92" fmla="*/ 266813 h 352161"/>
                    <a:gd name="connsiteX93" fmla="*/ 161474 w 680836"/>
                    <a:gd name="connsiteY93" fmla="*/ 267871 h 352161"/>
                    <a:gd name="connsiteX94" fmla="*/ 154944 w 680836"/>
                    <a:gd name="connsiteY94" fmla="*/ 268929 h 352161"/>
                    <a:gd name="connsiteX95" fmla="*/ 147179 w 680836"/>
                    <a:gd name="connsiteY95" fmla="*/ 269987 h 352161"/>
                    <a:gd name="connsiteX96" fmla="*/ 137826 w 680836"/>
                    <a:gd name="connsiteY96" fmla="*/ 271045 h 352161"/>
                    <a:gd name="connsiteX97" fmla="*/ 127414 w 680836"/>
                    <a:gd name="connsiteY97" fmla="*/ 271927 h 352161"/>
                    <a:gd name="connsiteX98" fmla="*/ 114708 w 680836"/>
                    <a:gd name="connsiteY98" fmla="*/ 272632 h 352161"/>
                    <a:gd name="connsiteX99" fmla="*/ 100414 w 680836"/>
                    <a:gd name="connsiteY99" fmla="*/ 273338 h 352161"/>
                    <a:gd name="connsiteX100" fmla="*/ 84002 w 680836"/>
                    <a:gd name="connsiteY100" fmla="*/ 274043 h 352161"/>
                    <a:gd name="connsiteX101" fmla="*/ 65648 w 680836"/>
                    <a:gd name="connsiteY101" fmla="*/ 274396 h 352161"/>
                    <a:gd name="connsiteX102" fmla="*/ 45177 w 680836"/>
                    <a:gd name="connsiteY102" fmla="*/ 274396 h 352161"/>
                    <a:gd name="connsiteX103" fmla="*/ 44824 w 680836"/>
                    <a:gd name="connsiteY103" fmla="*/ 274396 h 352161"/>
                    <a:gd name="connsiteX104" fmla="*/ 36001 w 680836"/>
                    <a:gd name="connsiteY104" fmla="*/ 273690 h 352161"/>
                    <a:gd name="connsiteX105" fmla="*/ 27530 w 680836"/>
                    <a:gd name="connsiteY105" fmla="*/ 271045 h 352161"/>
                    <a:gd name="connsiteX106" fmla="*/ 19942 w 680836"/>
                    <a:gd name="connsiteY106" fmla="*/ 266813 h 352161"/>
                    <a:gd name="connsiteX107" fmla="*/ 13236 w 680836"/>
                    <a:gd name="connsiteY107" fmla="*/ 261522 h 352161"/>
                    <a:gd name="connsiteX108" fmla="*/ 7765 w 680836"/>
                    <a:gd name="connsiteY108" fmla="*/ 254645 h 352161"/>
                    <a:gd name="connsiteX109" fmla="*/ 3706 w 680836"/>
                    <a:gd name="connsiteY109" fmla="*/ 247062 h 352161"/>
                    <a:gd name="connsiteX110" fmla="*/ 882 w 680836"/>
                    <a:gd name="connsiteY110" fmla="*/ 238597 h 352161"/>
                    <a:gd name="connsiteX111" fmla="*/ 0 w 680836"/>
                    <a:gd name="connsiteY111" fmla="*/ 229427 h 352161"/>
                    <a:gd name="connsiteX112" fmla="*/ 882 w 680836"/>
                    <a:gd name="connsiteY112" fmla="*/ 220610 h 352161"/>
                    <a:gd name="connsiteX113" fmla="*/ 3706 w 680836"/>
                    <a:gd name="connsiteY113" fmla="*/ 212145 h 352161"/>
                    <a:gd name="connsiteX114" fmla="*/ 7765 w 680836"/>
                    <a:gd name="connsiteY114" fmla="*/ 204210 h 352161"/>
                    <a:gd name="connsiteX115" fmla="*/ 13236 w 680836"/>
                    <a:gd name="connsiteY115" fmla="*/ 197685 h 352161"/>
                    <a:gd name="connsiteX116" fmla="*/ 19765 w 680836"/>
                    <a:gd name="connsiteY116" fmla="*/ 192394 h 352161"/>
                    <a:gd name="connsiteX117" fmla="*/ 27530 w 680836"/>
                    <a:gd name="connsiteY117" fmla="*/ 187809 h 352161"/>
                    <a:gd name="connsiteX118" fmla="*/ 36001 w 680836"/>
                    <a:gd name="connsiteY118" fmla="*/ 185517 h 352161"/>
                    <a:gd name="connsiteX119" fmla="*/ 44824 w 680836"/>
                    <a:gd name="connsiteY119" fmla="*/ 184459 h 352161"/>
                    <a:gd name="connsiteX120" fmla="*/ 57883 w 680836"/>
                    <a:gd name="connsiteY120" fmla="*/ 184459 h 352161"/>
                    <a:gd name="connsiteX121" fmla="*/ 71119 w 680836"/>
                    <a:gd name="connsiteY121" fmla="*/ 184106 h 352161"/>
                    <a:gd name="connsiteX122" fmla="*/ 84354 w 680836"/>
                    <a:gd name="connsiteY122" fmla="*/ 183753 h 352161"/>
                    <a:gd name="connsiteX123" fmla="*/ 97414 w 680836"/>
                    <a:gd name="connsiteY123" fmla="*/ 183401 h 352161"/>
                    <a:gd name="connsiteX124" fmla="*/ 109237 w 680836"/>
                    <a:gd name="connsiteY124" fmla="*/ 182695 h 352161"/>
                    <a:gd name="connsiteX125" fmla="*/ 120532 w 680836"/>
                    <a:gd name="connsiteY125" fmla="*/ 182166 h 352161"/>
                    <a:gd name="connsiteX126" fmla="*/ 130414 w 680836"/>
                    <a:gd name="connsiteY126" fmla="*/ 181461 h 352161"/>
                    <a:gd name="connsiteX127" fmla="*/ 138179 w 680836"/>
                    <a:gd name="connsiteY127" fmla="*/ 180756 h 352161"/>
                    <a:gd name="connsiteX128" fmla="*/ 142061 w 680836"/>
                    <a:gd name="connsiteY128" fmla="*/ 175641 h 352161"/>
                    <a:gd name="connsiteX129" fmla="*/ 146120 w 680836"/>
                    <a:gd name="connsiteY129" fmla="*/ 169469 h 352161"/>
                    <a:gd name="connsiteX130" fmla="*/ 150532 w 680836"/>
                    <a:gd name="connsiteY130" fmla="*/ 162944 h 352161"/>
                    <a:gd name="connsiteX131" fmla="*/ 154944 w 680836"/>
                    <a:gd name="connsiteY131" fmla="*/ 156596 h 352161"/>
                    <a:gd name="connsiteX132" fmla="*/ 159003 w 680836"/>
                    <a:gd name="connsiteY132" fmla="*/ 150071 h 352161"/>
                    <a:gd name="connsiteX133" fmla="*/ 171003 w 680836"/>
                    <a:gd name="connsiteY133" fmla="*/ 132084 h 352161"/>
                    <a:gd name="connsiteX134" fmla="*/ 183886 w 680836"/>
                    <a:gd name="connsiteY134" fmla="*/ 113391 h 352161"/>
                    <a:gd name="connsiteX135" fmla="*/ 197474 w 680836"/>
                    <a:gd name="connsiteY135" fmla="*/ 94522 h 352161"/>
                    <a:gd name="connsiteX136" fmla="*/ 211416 w 680836"/>
                    <a:gd name="connsiteY136" fmla="*/ 76182 h 352161"/>
                    <a:gd name="connsiteX137" fmla="*/ 226063 w 680836"/>
                    <a:gd name="connsiteY137" fmla="*/ 59253 h 352161"/>
                    <a:gd name="connsiteX138" fmla="*/ 241063 w 680836"/>
                    <a:gd name="connsiteY138" fmla="*/ 43558 h 352161"/>
                    <a:gd name="connsiteX139" fmla="*/ 252358 w 680836"/>
                    <a:gd name="connsiteY139" fmla="*/ 33330 h 352161"/>
                    <a:gd name="connsiteX140" fmla="*/ 263652 w 680836"/>
                    <a:gd name="connsiteY140" fmla="*/ 24160 h 352161"/>
                    <a:gd name="connsiteX141" fmla="*/ 274770 w 680836"/>
                    <a:gd name="connsiteY141" fmla="*/ 16224 h 352161"/>
                    <a:gd name="connsiteX142" fmla="*/ 286064 w 680836"/>
                    <a:gd name="connsiteY142" fmla="*/ 9523 h 352161"/>
                    <a:gd name="connsiteX143" fmla="*/ 298417 w 680836"/>
                    <a:gd name="connsiteY143" fmla="*/ 4056 h 3521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</a:cxnLst>
                  <a:rect l="l" t="t" r="r" b="b"/>
                  <a:pathLst>
                    <a:path w="680836" h="352161">
                      <a:moveTo>
                        <a:pt x="311300" y="0"/>
                      </a:moveTo>
                      <a:lnTo>
                        <a:pt x="311653" y="0"/>
                      </a:lnTo>
                      <a:lnTo>
                        <a:pt x="339536" y="29274"/>
                      </a:lnTo>
                      <a:lnTo>
                        <a:pt x="340594" y="28216"/>
                      </a:lnTo>
                      <a:lnTo>
                        <a:pt x="311300" y="220610"/>
                      </a:lnTo>
                      <a:lnTo>
                        <a:pt x="339183" y="258701"/>
                      </a:lnTo>
                      <a:lnTo>
                        <a:pt x="339889" y="258701"/>
                      </a:lnTo>
                      <a:lnTo>
                        <a:pt x="340594" y="257643"/>
                      </a:lnTo>
                      <a:lnTo>
                        <a:pt x="341300" y="258701"/>
                      </a:lnTo>
                      <a:lnTo>
                        <a:pt x="342006" y="258701"/>
                      </a:lnTo>
                      <a:lnTo>
                        <a:pt x="369889" y="220610"/>
                      </a:lnTo>
                      <a:lnTo>
                        <a:pt x="340594" y="28216"/>
                      </a:lnTo>
                      <a:lnTo>
                        <a:pt x="341653" y="29274"/>
                      </a:lnTo>
                      <a:lnTo>
                        <a:pt x="369536" y="0"/>
                      </a:lnTo>
                      <a:lnTo>
                        <a:pt x="369889" y="0"/>
                      </a:lnTo>
                      <a:lnTo>
                        <a:pt x="382772" y="4056"/>
                      </a:lnTo>
                      <a:lnTo>
                        <a:pt x="394772" y="9523"/>
                      </a:lnTo>
                      <a:lnTo>
                        <a:pt x="406419" y="16224"/>
                      </a:lnTo>
                      <a:lnTo>
                        <a:pt x="417537" y="24160"/>
                      </a:lnTo>
                      <a:lnTo>
                        <a:pt x="428831" y="33330"/>
                      </a:lnTo>
                      <a:lnTo>
                        <a:pt x="440126" y="43558"/>
                      </a:lnTo>
                      <a:lnTo>
                        <a:pt x="455126" y="59253"/>
                      </a:lnTo>
                      <a:lnTo>
                        <a:pt x="469773" y="76182"/>
                      </a:lnTo>
                      <a:lnTo>
                        <a:pt x="483715" y="94522"/>
                      </a:lnTo>
                      <a:lnTo>
                        <a:pt x="497303" y="113391"/>
                      </a:lnTo>
                      <a:lnTo>
                        <a:pt x="509833" y="132084"/>
                      </a:lnTo>
                      <a:lnTo>
                        <a:pt x="522186" y="150071"/>
                      </a:lnTo>
                      <a:lnTo>
                        <a:pt x="526245" y="156596"/>
                      </a:lnTo>
                      <a:lnTo>
                        <a:pt x="530657" y="162944"/>
                      </a:lnTo>
                      <a:lnTo>
                        <a:pt x="535069" y="169469"/>
                      </a:lnTo>
                      <a:lnTo>
                        <a:pt x="539128" y="175641"/>
                      </a:lnTo>
                      <a:lnTo>
                        <a:pt x="543010" y="180756"/>
                      </a:lnTo>
                      <a:lnTo>
                        <a:pt x="550775" y="181461"/>
                      </a:lnTo>
                      <a:lnTo>
                        <a:pt x="560657" y="182166"/>
                      </a:lnTo>
                      <a:lnTo>
                        <a:pt x="571599" y="182695"/>
                      </a:lnTo>
                      <a:lnTo>
                        <a:pt x="583775" y="183401"/>
                      </a:lnTo>
                      <a:lnTo>
                        <a:pt x="596834" y="183753"/>
                      </a:lnTo>
                      <a:lnTo>
                        <a:pt x="610070" y="184106"/>
                      </a:lnTo>
                      <a:lnTo>
                        <a:pt x="623306" y="184459"/>
                      </a:lnTo>
                      <a:lnTo>
                        <a:pt x="636012" y="184459"/>
                      </a:lnTo>
                      <a:lnTo>
                        <a:pt x="645188" y="185517"/>
                      </a:lnTo>
                      <a:lnTo>
                        <a:pt x="653659" y="187809"/>
                      </a:lnTo>
                      <a:lnTo>
                        <a:pt x="661247" y="192394"/>
                      </a:lnTo>
                      <a:lnTo>
                        <a:pt x="667953" y="197685"/>
                      </a:lnTo>
                      <a:lnTo>
                        <a:pt x="673424" y="204210"/>
                      </a:lnTo>
                      <a:lnTo>
                        <a:pt x="677483" y="212145"/>
                      </a:lnTo>
                      <a:lnTo>
                        <a:pt x="680307" y="220610"/>
                      </a:lnTo>
                      <a:lnTo>
                        <a:pt x="680836" y="229427"/>
                      </a:lnTo>
                      <a:lnTo>
                        <a:pt x="680307" y="238597"/>
                      </a:lnTo>
                      <a:lnTo>
                        <a:pt x="677483" y="247062"/>
                      </a:lnTo>
                      <a:lnTo>
                        <a:pt x="673424" y="254645"/>
                      </a:lnTo>
                      <a:lnTo>
                        <a:pt x="667953" y="261522"/>
                      </a:lnTo>
                      <a:lnTo>
                        <a:pt x="661247" y="266813"/>
                      </a:lnTo>
                      <a:lnTo>
                        <a:pt x="653659" y="271045"/>
                      </a:lnTo>
                      <a:lnTo>
                        <a:pt x="645188" y="273690"/>
                      </a:lnTo>
                      <a:lnTo>
                        <a:pt x="636012" y="274396"/>
                      </a:lnTo>
                      <a:lnTo>
                        <a:pt x="615188" y="274396"/>
                      </a:lnTo>
                      <a:lnTo>
                        <a:pt x="596834" y="274043"/>
                      </a:lnTo>
                      <a:lnTo>
                        <a:pt x="580422" y="273338"/>
                      </a:lnTo>
                      <a:lnTo>
                        <a:pt x="566481" y="272632"/>
                      </a:lnTo>
                      <a:lnTo>
                        <a:pt x="553775" y="271927"/>
                      </a:lnTo>
                      <a:lnTo>
                        <a:pt x="543363" y="271045"/>
                      </a:lnTo>
                      <a:lnTo>
                        <a:pt x="534010" y="269987"/>
                      </a:lnTo>
                      <a:lnTo>
                        <a:pt x="526245" y="268929"/>
                      </a:lnTo>
                      <a:lnTo>
                        <a:pt x="519715" y="267871"/>
                      </a:lnTo>
                      <a:lnTo>
                        <a:pt x="514598" y="266813"/>
                      </a:lnTo>
                      <a:lnTo>
                        <a:pt x="510186" y="265931"/>
                      </a:lnTo>
                      <a:lnTo>
                        <a:pt x="506833" y="264873"/>
                      </a:lnTo>
                      <a:lnTo>
                        <a:pt x="504539" y="263815"/>
                      </a:lnTo>
                      <a:lnTo>
                        <a:pt x="502421" y="263109"/>
                      </a:lnTo>
                      <a:lnTo>
                        <a:pt x="500656" y="262051"/>
                      </a:lnTo>
                      <a:lnTo>
                        <a:pt x="494833" y="259053"/>
                      </a:lnTo>
                      <a:lnTo>
                        <a:pt x="489185" y="254998"/>
                      </a:lnTo>
                      <a:lnTo>
                        <a:pt x="483715" y="250236"/>
                      </a:lnTo>
                      <a:lnTo>
                        <a:pt x="478597" y="244064"/>
                      </a:lnTo>
                      <a:lnTo>
                        <a:pt x="472773" y="237186"/>
                      </a:lnTo>
                      <a:lnTo>
                        <a:pt x="466950" y="229075"/>
                      </a:lnTo>
                      <a:lnTo>
                        <a:pt x="460244" y="219552"/>
                      </a:lnTo>
                      <a:lnTo>
                        <a:pt x="460244" y="352161"/>
                      </a:lnTo>
                      <a:lnTo>
                        <a:pt x="220592" y="352161"/>
                      </a:lnTo>
                      <a:lnTo>
                        <a:pt x="220592" y="219552"/>
                      </a:lnTo>
                      <a:lnTo>
                        <a:pt x="214239" y="229075"/>
                      </a:lnTo>
                      <a:lnTo>
                        <a:pt x="208416" y="237186"/>
                      </a:lnTo>
                      <a:lnTo>
                        <a:pt x="202592" y="244064"/>
                      </a:lnTo>
                      <a:lnTo>
                        <a:pt x="197121" y="250236"/>
                      </a:lnTo>
                      <a:lnTo>
                        <a:pt x="192004" y="254998"/>
                      </a:lnTo>
                      <a:lnTo>
                        <a:pt x="186356" y="259053"/>
                      </a:lnTo>
                      <a:lnTo>
                        <a:pt x="180533" y="262051"/>
                      </a:lnTo>
                      <a:lnTo>
                        <a:pt x="178768" y="263109"/>
                      </a:lnTo>
                      <a:lnTo>
                        <a:pt x="176650" y="263815"/>
                      </a:lnTo>
                      <a:lnTo>
                        <a:pt x="174003" y="264873"/>
                      </a:lnTo>
                      <a:lnTo>
                        <a:pt x="171003" y="265931"/>
                      </a:lnTo>
                      <a:lnTo>
                        <a:pt x="166591" y="266813"/>
                      </a:lnTo>
                      <a:lnTo>
                        <a:pt x="161474" y="267871"/>
                      </a:lnTo>
                      <a:lnTo>
                        <a:pt x="154944" y="268929"/>
                      </a:lnTo>
                      <a:lnTo>
                        <a:pt x="147179" y="269987"/>
                      </a:lnTo>
                      <a:lnTo>
                        <a:pt x="137826" y="271045"/>
                      </a:lnTo>
                      <a:lnTo>
                        <a:pt x="127414" y="271927"/>
                      </a:lnTo>
                      <a:lnTo>
                        <a:pt x="114708" y="272632"/>
                      </a:lnTo>
                      <a:lnTo>
                        <a:pt x="100414" y="273338"/>
                      </a:lnTo>
                      <a:lnTo>
                        <a:pt x="84002" y="274043"/>
                      </a:lnTo>
                      <a:lnTo>
                        <a:pt x="65648" y="274396"/>
                      </a:lnTo>
                      <a:lnTo>
                        <a:pt x="45177" y="274396"/>
                      </a:lnTo>
                      <a:lnTo>
                        <a:pt x="44824" y="274396"/>
                      </a:lnTo>
                      <a:lnTo>
                        <a:pt x="36001" y="273690"/>
                      </a:lnTo>
                      <a:lnTo>
                        <a:pt x="27530" y="271045"/>
                      </a:lnTo>
                      <a:lnTo>
                        <a:pt x="19942" y="266813"/>
                      </a:lnTo>
                      <a:lnTo>
                        <a:pt x="13236" y="261522"/>
                      </a:lnTo>
                      <a:lnTo>
                        <a:pt x="7765" y="254645"/>
                      </a:lnTo>
                      <a:lnTo>
                        <a:pt x="3706" y="247062"/>
                      </a:lnTo>
                      <a:lnTo>
                        <a:pt x="882" y="238597"/>
                      </a:lnTo>
                      <a:lnTo>
                        <a:pt x="0" y="229427"/>
                      </a:lnTo>
                      <a:lnTo>
                        <a:pt x="882" y="220610"/>
                      </a:lnTo>
                      <a:lnTo>
                        <a:pt x="3706" y="212145"/>
                      </a:lnTo>
                      <a:lnTo>
                        <a:pt x="7765" y="204210"/>
                      </a:lnTo>
                      <a:lnTo>
                        <a:pt x="13236" y="197685"/>
                      </a:lnTo>
                      <a:lnTo>
                        <a:pt x="19765" y="192394"/>
                      </a:lnTo>
                      <a:lnTo>
                        <a:pt x="27530" y="187809"/>
                      </a:lnTo>
                      <a:lnTo>
                        <a:pt x="36001" y="185517"/>
                      </a:lnTo>
                      <a:lnTo>
                        <a:pt x="44824" y="184459"/>
                      </a:lnTo>
                      <a:lnTo>
                        <a:pt x="57883" y="184459"/>
                      </a:lnTo>
                      <a:lnTo>
                        <a:pt x="71119" y="184106"/>
                      </a:lnTo>
                      <a:lnTo>
                        <a:pt x="84354" y="183753"/>
                      </a:lnTo>
                      <a:lnTo>
                        <a:pt x="97414" y="183401"/>
                      </a:lnTo>
                      <a:lnTo>
                        <a:pt x="109237" y="182695"/>
                      </a:lnTo>
                      <a:lnTo>
                        <a:pt x="120532" y="182166"/>
                      </a:lnTo>
                      <a:lnTo>
                        <a:pt x="130414" y="181461"/>
                      </a:lnTo>
                      <a:lnTo>
                        <a:pt x="138179" y="180756"/>
                      </a:lnTo>
                      <a:lnTo>
                        <a:pt x="142061" y="175641"/>
                      </a:lnTo>
                      <a:lnTo>
                        <a:pt x="146120" y="169469"/>
                      </a:lnTo>
                      <a:lnTo>
                        <a:pt x="150532" y="162944"/>
                      </a:lnTo>
                      <a:lnTo>
                        <a:pt x="154944" y="156596"/>
                      </a:lnTo>
                      <a:lnTo>
                        <a:pt x="159003" y="150071"/>
                      </a:lnTo>
                      <a:lnTo>
                        <a:pt x="171003" y="132084"/>
                      </a:lnTo>
                      <a:lnTo>
                        <a:pt x="183886" y="113391"/>
                      </a:lnTo>
                      <a:lnTo>
                        <a:pt x="197474" y="94522"/>
                      </a:lnTo>
                      <a:lnTo>
                        <a:pt x="211416" y="76182"/>
                      </a:lnTo>
                      <a:lnTo>
                        <a:pt x="226063" y="59253"/>
                      </a:lnTo>
                      <a:lnTo>
                        <a:pt x="241063" y="43558"/>
                      </a:lnTo>
                      <a:lnTo>
                        <a:pt x="252358" y="33330"/>
                      </a:lnTo>
                      <a:lnTo>
                        <a:pt x="263652" y="24160"/>
                      </a:lnTo>
                      <a:lnTo>
                        <a:pt x="274770" y="16224"/>
                      </a:lnTo>
                      <a:lnTo>
                        <a:pt x="286064" y="9523"/>
                      </a:lnTo>
                      <a:lnTo>
                        <a:pt x="298417" y="4056"/>
                      </a:lnTo>
                      <a:close/>
                    </a:path>
                  </a:pathLst>
                </a:custGeom>
                <a:solidFill>
                  <a:srgbClr val="2F5597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latinLnBrk="0">
                    <a:defRPr/>
                  </a:pPr>
                  <a:endParaRPr lang="en-US" kern="0" dirty="0">
                    <a:solidFill>
                      <a:prstClr val="black"/>
                    </a:solidFill>
                    <a:latin typeface="Open Sans"/>
                  </a:endParaRPr>
                </a:p>
              </p:txBody>
            </p:sp>
          </p:grpSp>
          <p:sp>
            <p:nvSpPr>
              <p:cNvPr id="169" name="사각형: 둥근 모서리 35">
                <a:extLst>
                  <a:ext uri="{FF2B5EF4-FFF2-40B4-BE49-F238E27FC236}">
                    <a16:creationId xmlns:a16="http://schemas.microsoft.com/office/drawing/2014/main" id="{14FE6B40-D98B-49AE-8898-28139E68D07F}"/>
                  </a:ext>
                </a:extLst>
              </p:cNvPr>
              <p:cNvSpPr/>
              <p:nvPr/>
            </p:nvSpPr>
            <p:spPr>
              <a:xfrm>
                <a:off x="6054720" y="4920534"/>
                <a:ext cx="968728" cy="254068"/>
              </a:xfrm>
              <a:prstGeom prst="roundRect">
                <a:avLst>
                  <a:gd name="adj" fmla="val 23757"/>
                </a:avLst>
              </a:prstGeom>
              <a:solidFill>
                <a:srgbClr val="002060"/>
              </a:solidFill>
              <a:ln>
                <a:noFill/>
              </a:ln>
            </p:spPr>
            <p:txBody>
              <a:bodyPr wrap="none" lIns="143991" rIns="143991" rtlCol="0" anchor="ctr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Bef>
                    <a:spcPct val="0"/>
                  </a:spcBef>
                  <a:spcAft>
                    <a:spcPts val="1500"/>
                  </a:spcAft>
                  <a:defRPr/>
                </a:pPr>
                <a:r>
                  <a:rPr kumimoji="1" lang="ko-KR" altLang="en-US" sz="28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부패신고자</a:t>
                </a:r>
                <a:endParaRPr kumimoji="1" lang="ko-KR" altLang="en-US" sz="2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</p:txBody>
          </p:sp>
        </p:grpSp>
        <p:sp>
          <p:nvSpPr>
            <p:cNvPr id="175" name="Freeform 135">
              <a:extLst>
                <a:ext uri="{FF2B5EF4-FFF2-40B4-BE49-F238E27FC236}">
                  <a16:creationId xmlns:a16="http://schemas.microsoft.com/office/drawing/2014/main" id="{7B8CE5CB-E4A6-4FEA-9549-950A0CD5A4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858613" y="8500146"/>
              <a:ext cx="491548" cy="322049"/>
            </a:xfrm>
            <a:custGeom>
              <a:avLst/>
              <a:gdLst>
                <a:gd name="T0" fmla="*/ 304 w 400"/>
                <a:gd name="T1" fmla="*/ 73 h 260"/>
                <a:gd name="T2" fmla="*/ 288 w 400"/>
                <a:gd name="T3" fmla="*/ 74 h 260"/>
                <a:gd name="T4" fmla="*/ 186 w 400"/>
                <a:gd name="T5" fmla="*/ 0 h 260"/>
                <a:gd name="T6" fmla="*/ 80 w 400"/>
                <a:gd name="T7" fmla="*/ 104 h 260"/>
                <a:gd name="T8" fmla="*/ 81 w 400"/>
                <a:gd name="T9" fmla="*/ 119 h 260"/>
                <a:gd name="T10" fmla="*/ 72 w 400"/>
                <a:gd name="T11" fmla="*/ 118 h 260"/>
                <a:gd name="T12" fmla="*/ 0 w 400"/>
                <a:gd name="T13" fmla="*/ 189 h 260"/>
                <a:gd name="T14" fmla="*/ 72 w 400"/>
                <a:gd name="T15" fmla="*/ 260 h 260"/>
                <a:gd name="T16" fmla="*/ 304 w 400"/>
                <a:gd name="T17" fmla="*/ 260 h 260"/>
                <a:gd name="T18" fmla="*/ 400 w 400"/>
                <a:gd name="T19" fmla="*/ 166 h 260"/>
                <a:gd name="T20" fmla="*/ 304 w 400"/>
                <a:gd name="T21" fmla="*/ 73 h 260"/>
                <a:gd name="T22" fmla="*/ 227 w 400"/>
                <a:gd name="T23" fmla="*/ 159 h 260"/>
                <a:gd name="T24" fmla="*/ 173 w 400"/>
                <a:gd name="T25" fmla="*/ 219 h 260"/>
                <a:gd name="T26" fmla="*/ 160 w 400"/>
                <a:gd name="T27" fmla="*/ 222 h 260"/>
                <a:gd name="T28" fmla="*/ 156 w 400"/>
                <a:gd name="T29" fmla="*/ 215 h 260"/>
                <a:gd name="T30" fmla="*/ 158 w 400"/>
                <a:gd name="T31" fmla="*/ 207 h 260"/>
                <a:gd name="T32" fmla="*/ 179 w 400"/>
                <a:gd name="T33" fmla="*/ 161 h 260"/>
                <a:gd name="T34" fmla="*/ 163 w 400"/>
                <a:gd name="T35" fmla="*/ 154 h 260"/>
                <a:gd name="T36" fmla="*/ 162 w 400"/>
                <a:gd name="T37" fmla="*/ 154 h 260"/>
                <a:gd name="T38" fmla="*/ 150 w 400"/>
                <a:gd name="T39" fmla="*/ 142 h 260"/>
                <a:gd name="T40" fmla="*/ 155 w 400"/>
                <a:gd name="T41" fmla="*/ 129 h 260"/>
                <a:gd name="T42" fmla="*/ 209 w 400"/>
                <a:gd name="T43" fmla="*/ 70 h 260"/>
                <a:gd name="T44" fmla="*/ 223 w 400"/>
                <a:gd name="T45" fmla="*/ 66 h 260"/>
                <a:gd name="T46" fmla="*/ 226 w 400"/>
                <a:gd name="T47" fmla="*/ 74 h 260"/>
                <a:gd name="T48" fmla="*/ 224 w 400"/>
                <a:gd name="T49" fmla="*/ 82 h 260"/>
                <a:gd name="T50" fmla="*/ 203 w 400"/>
                <a:gd name="T51" fmla="*/ 127 h 260"/>
                <a:gd name="T52" fmla="*/ 219 w 400"/>
                <a:gd name="T53" fmla="*/ 134 h 260"/>
                <a:gd name="T54" fmla="*/ 220 w 400"/>
                <a:gd name="T55" fmla="*/ 135 h 260"/>
                <a:gd name="T56" fmla="*/ 232 w 400"/>
                <a:gd name="T57" fmla="*/ 147 h 260"/>
                <a:gd name="T58" fmla="*/ 227 w 400"/>
                <a:gd name="T59" fmla="*/ 159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00" h="260">
                  <a:moveTo>
                    <a:pt x="304" y="73"/>
                  </a:moveTo>
                  <a:cubicBezTo>
                    <a:pt x="299" y="73"/>
                    <a:pt x="293" y="73"/>
                    <a:pt x="288" y="74"/>
                  </a:cubicBezTo>
                  <a:cubicBezTo>
                    <a:pt x="275" y="31"/>
                    <a:pt x="234" y="0"/>
                    <a:pt x="186" y="0"/>
                  </a:cubicBezTo>
                  <a:cubicBezTo>
                    <a:pt x="127" y="0"/>
                    <a:pt x="80" y="46"/>
                    <a:pt x="80" y="104"/>
                  </a:cubicBezTo>
                  <a:cubicBezTo>
                    <a:pt x="80" y="109"/>
                    <a:pt x="80" y="114"/>
                    <a:pt x="81" y="119"/>
                  </a:cubicBezTo>
                  <a:cubicBezTo>
                    <a:pt x="78" y="119"/>
                    <a:pt x="75" y="118"/>
                    <a:pt x="72" y="118"/>
                  </a:cubicBezTo>
                  <a:cubicBezTo>
                    <a:pt x="32" y="118"/>
                    <a:pt x="0" y="150"/>
                    <a:pt x="0" y="189"/>
                  </a:cubicBezTo>
                  <a:cubicBezTo>
                    <a:pt x="0" y="228"/>
                    <a:pt x="32" y="260"/>
                    <a:pt x="72" y="260"/>
                  </a:cubicBezTo>
                  <a:cubicBezTo>
                    <a:pt x="304" y="260"/>
                    <a:pt x="304" y="260"/>
                    <a:pt x="304" y="260"/>
                  </a:cubicBezTo>
                  <a:cubicBezTo>
                    <a:pt x="357" y="260"/>
                    <a:pt x="400" y="218"/>
                    <a:pt x="400" y="166"/>
                  </a:cubicBezTo>
                  <a:cubicBezTo>
                    <a:pt x="400" y="115"/>
                    <a:pt x="357" y="73"/>
                    <a:pt x="304" y="73"/>
                  </a:cubicBezTo>
                  <a:close/>
                  <a:moveTo>
                    <a:pt x="227" y="159"/>
                  </a:moveTo>
                  <a:cubicBezTo>
                    <a:pt x="217" y="173"/>
                    <a:pt x="175" y="217"/>
                    <a:pt x="173" y="219"/>
                  </a:cubicBezTo>
                  <a:cubicBezTo>
                    <a:pt x="171" y="221"/>
                    <a:pt x="165" y="225"/>
                    <a:pt x="160" y="222"/>
                  </a:cubicBezTo>
                  <a:cubicBezTo>
                    <a:pt x="158" y="221"/>
                    <a:pt x="156" y="219"/>
                    <a:pt x="156" y="215"/>
                  </a:cubicBezTo>
                  <a:cubicBezTo>
                    <a:pt x="156" y="211"/>
                    <a:pt x="158" y="207"/>
                    <a:pt x="158" y="207"/>
                  </a:cubicBezTo>
                  <a:cubicBezTo>
                    <a:pt x="179" y="161"/>
                    <a:pt x="179" y="161"/>
                    <a:pt x="179" y="161"/>
                  </a:cubicBezTo>
                  <a:cubicBezTo>
                    <a:pt x="175" y="159"/>
                    <a:pt x="168" y="157"/>
                    <a:pt x="163" y="154"/>
                  </a:cubicBezTo>
                  <a:cubicBezTo>
                    <a:pt x="162" y="154"/>
                    <a:pt x="162" y="154"/>
                    <a:pt x="162" y="154"/>
                  </a:cubicBezTo>
                  <a:cubicBezTo>
                    <a:pt x="157" y="152"/>
                    <a:pt x="150" y="149"/>
                    <a:pt x="150" y="142"/>
                  </a:cubicBezTo>
                  <a:cubicBezTo>
                    <a:pt x="150" y="138"/>
                    <a:pt x="152" y="134"/>
                    <a:pt x="155" y="129"/>
                  </a:cubicBezTo>
                  <a:cubicBezTo>
                    <a:pt x="165" y="115"/>
                    <a:pt x="207" y="72"/>
                    <a:pt x="209" y="70"/>
                  </a:cubicBezTo>
                  <a:cubicBezTo>
                    <a:pt x="211" y="67"/>
                    <a:pt x="217" y="63"/>
                    <a:pt x="223" y="66"/>
                  </a:cubicBezTo>
                  <a:cubicBezTo>
                    <a:pt x="224" y="67"/>
                    <a:pt x="226" y="69"/>
                    <a:pt x="226" y="74"/>
                  </a:cubicBezTo>
                  <a:cubicBezTo>
                    <a:pt x="226" y="77"/>
                    <a:pt x="224" y="81"/>
                    <a:pt x="224" y="82"/>
                  </a:cubicBezTo>
                  <a:cubicBezTo>
                    <a:pt x="203" y="127"/>
                    <a:pt x="203" y="127"/>
                    <a:pt x="203" y="127"/>
                  </a:cubicBezTo>
                  <a:cubicBezTo>
                    <a:pt x="207" y="129"/>
                    <a:pt x="214" y="132"/>
                    <a:pt x="219" y="134"/>
                  </a:cubicBezTo>
                  <a:cubicBezTo>
                    <a:pt x="220" y="135"/>
                    <a:pt x="220" y="135"/>
                    <a:pt x="220" y="135"/>
                  </a:cubicBezTo>
                  <a:cubicBezTo>
                    <a:pt x="226" y="137"/>
                    <a:pt x="232" y="140"/>
                    <a:pt x="232" y="147"/>
                  </a:cubicBezTo>
                  <a:cubicBezTo>
                    <a:pt x="232" y="150"/>
                    <a:pt x="231" y="154"/>
                    <a:pt x="227" y="159"/>
                  </a:cubicBezTo>
                  <a:close/>
                </a:path>
              </a:pathLst>
            </a:custGeom>
            <a:solidFill>
              <a:srgbClr val="EF3C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65640" tIns="182820" rIns="365640" bIns="182820" numCol="1" anchor="t" anchorCtr="0" compatLnSpc="1">
              <a:prstTxWarp prst="textNoShape">
                <a:avLst/>
              </a:prstTxWarp>
            </a:bodyPr>
            <a:lstStyle/>
            <a:p>
              <a:endParaRPr lang="en-AU" sz="7198">
                <a:latin typeface="Impact" panose="020B0806030902050204" pitchFamily="34" charset="0"/>
              </a:endParaRPr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F3C17876-BBE5-44EB-B9C6-30B4AD06CD2B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81" name="그룹 80">
              <a:extLst>
                <a:ext uri="{FF2B5EF4-FFF2-40B4-BE49-F238E27FC236}">
                  <a16:creationId xmlns:a16="http://schemas.microsoft.com/office/drawing/2014/main" id="{E68916FA-1356-475C-918F-3B2828A50FAE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86" name="평행 사변형 85">
                <a:extLst>
                  <a:ext uri="{FF2B5EF4-FFF2-40B4-BE49-F238E27FC236}">
                    <a16:creationId xmlns:a16="http://schemas.microsoft.com/office/drawing/2014/main" id="{2377BAB5-ED48-48FB-B601-E92FC61463D6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87" name="평행 사변형 86">
                <a:extLst>
                  <a:ext uri="{FF2B5EF4-FFF2-40B4-BE49-F238E27FC236}">
                    <a16:creationId xmlns:a16="http://schemas.microsoft.com/office/drawing/2014/main" id="{23F22226-0C7D-4C10-B18D-7454210A287B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82" name="사각형: 둥근 모서리 81">
              <a:extLst>
                <a:ext uri="{FF2B5EF4-FFF2-40B4-BE49-F238E27FC236}">
                  <a16:creationId xmlns:a16="http://schemas.microsoft.com/office/drawing/2014/main" id="{B945C9C2-BD67-4A4B-9302-73DFAB7A8E32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7715EF90-FFE0-4F6A-829C-B2772AD73B9E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4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59DC2D68-8C24-4A49-95B1-0F2AA271CDB2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85" name="사각형: 둥근 모서리 84">
              <a:extLst>
                <a:ext uri="{FF2B5EF4-FFF2-40B4-BE49-F238E27FC236}">
                  <a16:creationId xmlns:a16="http://schemas.microsoft.com/office/drawing/2014/main" id="{930CD44E-2528-404F-BA50-42496F42E80F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CBA9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535DD4AA-E34C-4B16-8068-00A8B8E12BF1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38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9D4A6E3B-CCE4-4B99-9C02-4346254513D1}"/>
              </a:ext>
            </a:extLst>
          </p:cNvPr>
          <p:cNvGrpSpPr/>
          <p:nvPr/>
        </p:nvGrpSpPr>
        <p:grpSpPr>
          <a:xfrm>
            <a:off x="15508953" y="4396443"/>
            <a:ext cx="6368523" cy="7955299"/>
            <a:chOff x="15508953" y="4396443"/>
            <a:chExt cx="6368523" cy="7955299"/>
          </a:xfrm>
        </p:grpSpPr>
        <p:sp>
          <p:nvSpPr>
            <p:cNvPr id="103" name="평행 사변형 102">
              <a:extLst>
                <a:ext uri="{FF2B5EF4-FFF2-40B4-BE49-F238E27FC236}">
                  <a16:creationId xmlns:a16="http://schemas.microsoft.com/office/drawing/2014/main" id="{66B4B764-DD7E-4F5F-9775-B8D70B15431F}"/>
                </a:ext>
              </a:extLst>
            </p:cNvPr>
            <p:cNvSpPr/>
            <p:nvPr/>
          </p:nvSpPr>
          <p:spPr>
            <a:xfrm flipH="1">
              <a:off x="15508953" y="10927503"/>
              <a:ext cx="6318171" cy="1424239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97" name="사각형: 둥근 모서리 38">
              <a:extLst>
                <a:ext uri="{FF2B5EF4-FFF2-40B4-BE49-F238E27FC236}">
                  <a16:creationId xmlns:a16="http://schemas.microsoft.com/office/drawing/2014/main" id="{FC87DFB6-3608-4847-8550-7C2C67E02333}"/>
                </a:ext>
              </a:extLst>
            </p:cNvPr>
            <p:cNvSpPr/>
            <p:nvPr/>
          </p:nvSpPr>
          <p:spPr>
            <a:xfrm>
              <a:off x="15508953" y="5102218"/>
              <a:ext cx="6368523" cy="5895532"/>
            </a:xfrm>
            <a:prstGeom prst="roundRect">
              <a:avLst>
                <a:gd name="adj" fmla="val 4293"/>
              </a:avLst>
            </a:prstGeom>
            <a:solidFill>
              <a:schemeClr val="bg1"/>
            </a:solidFill>
            <a:ln w="38100">
              <a:solidFill>
                <a:srgbClr val="00206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137" name="그룹 136">
              <a:extLst>
                <a:ext uri="{FF2B5EF4-FFF2-40B4-BE49-F238E27FC236}">
                  <a16:creationId xmlns:a16="http://schemas.microsoft.com/office/drawing/2014/main" id="{4C72379B-1F2D-4EE9-9391-BE1D4F9C3EC1}"/>
                </a:ext>
              </a:extLst>
            </p:cNvPr>
            <p:cNvGrpSpPr/>
            <p:nvPr/>
          </p:nvGrpSpPr>
          <p:grpSpPr>
            <a:xfrm>
              <a:off x="16657642" y="4396443"/>
              <a:ext cx="5190828" cy="4319515"/>
              <a:chOff x="8077284" y="2292081"/>
              <a:chExt cx="2595583" cy="2159898"/>
            </a:xfrm>
          </p:grpSpPr>
          <p:sp>
            <p:nvSpPr>
              <p:cNvPr id="138" name="자유형: 도형 137">
                <a:extLst>
                  <a:ext uri="{FF2B5EF4-FFF2-40B4-BE49-F238E27FC236}">
                    <a16:creationId xmlns:a16="http://schemas.microsoft.com/office/drawing/2014/main" id="{8EE2FCD9-60BC-4DFF-82EC-6B67C0FB2441}"/>
                  </a:ext>
                </a:extLst>
              </p:cNvPr>
              <p:cNvSpPr/>
              <p:nvPr/>
            </p:nvSpPr>
            <p:spPr>
              <a:xfrm>
                <a:off x="8077284" y="2292081"/>
                <a:ext cx="2595583" cy="2159898"/>
              </a:xfrm>
              <a:custGeom>
                <a:avLst/>
                <a:gdLst>
                  <a:gd name="connsiteX0" fmla="*/ 1240078 w 2480156"/>
                  <a:gd name="connsiteY0" fmla="*/ 0 h 2063846"/>
                  <a:gd name="connsiteX1" fmla="*/ 2480156 w 2480156"/>
                  <a:gd name="connsiteY1" fmla="*/ 864533 h 2063846"/>
                  <a:gd name="connsiteX2" fmla="*/ 1933418 w 2480156"/>
                  <a:gd name="connsiteY2" fmla="*/ 1581417 h 2063846"/>
                  <a:gd name="connsiteX3" fmla="*/ 1827310 w 2480156"/>
                  <a:gd name="connsiteY3" fmla="*/ 1621569 h 2063846"/>
                  <a:gd name="connsiteX4" fmla="*/ 1760367 w 2480156"/>
                  <a:gd name="connsiteY4" fmla="*/ 1681869 h 2063846"/>
                  <a:gd name="connsiteX5" fmla="*/ 1053692 w 2480156"/>
                  <a:gd name="connsiteY5" fmla="*/ 2059983 h 2063846"/>
                  <a:gd name="connsiteX6" fmla="*/ 1042349 w 2480156"/>
                  <a:gd name="connsiteY6" fmla="*/ 2063846 h 2063846"/>
                  <a:gd name="connsiteX7" fmla="*/ 1050102 w 2480156"/>
                  <a:gd name="connsiteY7" fmla="*/ 2058799 h 2063846"/>
                  <a:gd name="connsiteX8" fmla="*/ 1335719 w 2480156"/>
                  <a:gd name="connsiteY8" fmla="*/ 1801566 h 2063846"/>
                  <a:gd name="connsiteX9" fmla="*/ 1396327 w 2480156"/>
                  <a:gd name="connsiteY9" fmla="*/ 1721468 h 2063846"/>
                  <a:gd name="connsiteX10" fmla="*/ 1366869 w 2480156"/>
                  <a:gd name="connsiteY10" fmla="*/ 1724603 h 2063846"/>
                  <a:gd name="connsiteX11" fmla="*/ 1240078 w 2480156"/>
                  <a:gd name="connsiteY11" fmla="*/ 1729066 h 2063846"/>
                  <a:gd name="connsiteX12" fmla="*/ 0 w 2480156"/>
                  <a:gd name="connsiteY12" fmla="*/ 864533 h 2063846"/>
                  <a:gd name="connsiteX13" fmla="*/ 1240078 w 2480156"/>
                  <a:gd name="connsiteY13" fmla="*/ 0 h 206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80156" h="2063846">
                    <a:moveTo>
                      <a:pt x="1240078" y="0"/>
                    </a:moveTo>
                    <a:cubicBezTo>
                      <a:pt x="1924954" y="0"/>
                      <a:pt x="2480156" y="387065"/>
                      <a:pt x="2480156" y="864533"/>
                    </a:cubicBezTo>
                    <a:cubicBezTo>
                      <a:pt x="2480156" y="1162951"/>
                      <a:pt x="2263280" y="1426054"/>
                      <a:pt x="1933418" y="1581417"/>
                    </a:cubicBezTo>
                    <a:lnTo>
                      <a:pt x="1827310" y="1621569"/>
                    </a:lnTo>
                    <a:lnTo>
                      <a:pt x="1760367" y="1681869"/>
                    </a:lnTo>
                    <a:cubicBezTo>
                      <a:pt x="1583056" y="1823922"/>
                      <a:pt x="1340448" y="1954582"/>
                      <a:pt x="1053692" y="2059983"/>
                    </a:cubicBezTo>
                    <a:lnTo>
                      <a:pt x="1042349" y="2063846"/>
                    </a:lnTo>
                    <a:lnTo>
                      <a:pt x="1050102" y="2058799"/>
                    </a:lnTo>
                    <a:cubicBezTo>
                      <a:pt x="1162674" y="1979447"/>
                      <a:pt x="1258969" y="1892799"/>
                      <a:pt x="1335719" y="1801566"/>
                    </a:cubicBezTo>
                    <a:lnTo>
                      <a:pt x="1396327" y="1721468"/>
                    </a:lnTo>
                    <a:lnTo>
                      <a:pt x="1366869" y="1724603"/>
                    </a:lnTo>
                    <a:cubicBezTo>
                      <a:pt x="1325181" y="1727554"/>
                      <a:pt x="1282883" y="1729066"/>
                      <a:pt x="1240078" y="1729066"/>
                    </a:cubicBezTo>
                    <a:cubicBezTo>
                      <a:pt x="555202" y="1729066"/>
                      <a:pt x="0" y="1342001"/>
                      <a:pt x="0" y="864533"/>
                    </a:cubicBezTo>
                    <a:cubicBezTo>
                      <a:pt x="0" y="387065"/>
                      <a:pt x="555202" y="0"/>
                      <a:pt x="1240078" y="0"/>
                    </a:cubicBezTo>
                    <a:close/>
                  </a:path>
                </a:pathLst>
              </a:custGeom>
              <a:solidFill>
                <a:srgbClr val="97E4FF"/>
              </a:solidFill>
              <a:ln w="50800">
                <a:solidFill>
                  <a:schemeClr val="bg1"/>
                </a:solidFill>
              </a:ln>
              <a:effectLst>
                <a:outerShdw dist="1524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7200" dirty="0"/>
              </a:p>
            </p:txBody>
          </p:sp>
          <p:sp>
            <p:nvSpPr>
              <p:cNvPr id="139" name="직사각형 138">
                <a:extLst>
                  <a:ext uri="{FF2B5EF4-FFF2-40B4-BE49-F238E27FC236}">
                    <a16:creationId xmlns:a16="http://schemas.microsoft.com/office/drawing/2014/main" id="{61DBC4B6-39BE-4CC8-B493-EB5C37BC6188}"/>
                  </a:ext>
                </a:extLst>
              </p:cNvPr>
              <p:cNvSpPr/>
              <p:nvPr/>
            </p:nvSpPr>
            <p:spPr>
              <a:xfrm>
                <a:off x="8157999" y="2793353"/>
                <a:ext cx="2459858" cy="10311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defRPr/>
                </a:pPr>
                <a:r>
                  <a:rPr kumimoji="1" lang="en-US" altLang="ko-KR" sz="3200" b="1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OO</a:t>
                </a:r>
                <a:r>
                  <a:rPr kumimoji="1" lang="ko-KR" altLang="en-US" sz="3200" b="1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공사 사장에게 </a:t>
                </a:r>
                <a:endParaRPr kumimoji="1" lang="en-US" altLang="ko-KR" sz="3200" b="1" spc="-12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ctr" fontAlgn="base">
                  <a:spcBef>
                    <a:spcPct val="0"/>
                  </a:spcBef>
                  <a:defRPr/>
                </a:pPr>
                <a:r>
                  <a:rPr kumimoji="1" lang="ko-KR" altLang="en-US" sz="3200" b="1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원상회복 요구</a:t>
                </a:r>
                <a:r>
                  <a:rPr kumimoji="1" lang="en-US" altLang="ko-KR" sz="3200" b="1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, </a:t>
                </a:r>
                <a:r>
                  <a:rPr kumimoji="1" lang="ko-KR" altLang="en-US" sz="3200" b="1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구법 적용에</a:t>
                </a:r>
                <a:endParaRPr kumimoji="1" lang="en-US" altLang="ko-KR" sz="3200" b="1" spc="-12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ctr" fontAlgn="base">
                  <a:spcBef>
                    <a:spcPct val="0"/>
                  </a:spcBef>
                  <a:defRPr/>
                </a:pPr>
                <a:r>
                  <a:rPr kumimoji="1" lang="ko-KR" altLang="en-US" sz="3200" b="1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따른 불이익조치자에 대한</a:t>
                </a:r>
                <a:endParaRPr kumimoji="1" lang="en-US" altLang="ko-KR" sz="3200" b="1" spc="-12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ctr" fontAlgn="base">
                  <a:spcBef>
                    <a:spcPct val="0"/>
                  </a:spcBef>
                  <a:defRPr/>
                </a:pPr>
                <a:r>
                  <a:rPr kumimoji="1" lang="en-US" altLang="ko-KR" sz="3200" b="1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500</a:t>
                </a:r>
                <a:r>
                  <a:rPr kumimoji="1" lang="ko-KR" altLang="en-US" sz="3200" b="1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만원의 </a:t>
                </a:r>
                <a:r>
                  <a:rPr kumimoji="1" lang="ko-KR" altLang="en-US" sz="3200" b="1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과태료 부과</a:t>
                </a:r>
                <a:endParaRPr kumimoji="1" lang="ko-KR" altLang="en-US" sz="3400" b="1" spc="-12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endParaRPr>
              </a:p>
            </p:txBody>
          </p:sp>
          <p:sp>
            <p:nvSpPr>
              <p:cNvPr id="140" name="모서리가 둥근 직사각형 80">
                <a:extLst>
                  <a:ext uri="{FF2B5EF4-FFF2-40B4-BE49-F238E27FC236}">
                    <a16:creationId xmlns:a16="http://schemas.microsoft.com/office/drawing/2014/main" id="{4DCF40FD-8E47-43A6-9B16-848DDB911B1C}"/>
                  </a:ext>
                </a:extLst>
              </p:cNvPr>
              <p:cNvSpPr/>
              <p:nvPr/>
            </p:nvSpPr>
            <p:spPr>
              <a:xfrm>
                <a:off x="9119292" y="2591290"/>
                <a:ext cx="606840" cy="552678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wrap="none" lIns="143991" rIns="143991" anchor="ctr">
                <a:noAutofit/>
              </a:bodyPr>
              <a:lstStyle/>
              <a:p>
                <a:pPr algn="ctr"/>
                <a:r>
                  <a:rPr kumimoji="1" lang="en-US" altLang="ko-KR" sz="96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</a:rPr>
                  <a:t>”</a:t>
                </a:r>
                <a:endParaRPr kumimoji="1" lang="ko-KR" altLang="en-US" sz="10799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endParaRPr>
              </a:p>
            </p:txBody>
          </p:sp>
        </p:grpSp>
        <p:grpSp>
          <p:nvGrpSpPr>
            <p:cNvPr id="104" name="그룹 103">
              <a:extLst>
                <a:ext uri="{FF2B5EF4-FFF2-40B4-BE49-F238E27FC236}">
                  <a16:creationId xmlns:a16="http://schemas.microsoft.com/office/drawing/2014/main" id="{DDFCF2CD-7C05-420A-8EDE-FAE091A2827B}"/>
                </a:ext>
              </a:extLst>
            </p:cNvPr>
            <p:cNvGrpSpPr/>
            <p:nvPr/>
          </p:nvGrpSpPr>
          <p:grpSpPr>
            <a:xfrm>
              <a:off x="16872709" y="8441635"/>
              <a:ext cx="3724917" cy="2981862"/>
              <a:chOff x="8017168" y="4245542"/>
              <a:chExt cx="2390691" cy="1913790"/>
            </a:xfrm>
          </p:grpSpPr>
          <p:grpSp>
            <p:nvGrpSpPr>
              <p:cNvPr id="105" name="그룹 104">
                <a:extLst>
                  <a:ext uri="{FF2B5EF4-FFF2-40B4-BE49-F238E27FC236}">
                    <a16:creationId xmlns:a16="http://schemas.microsoft.com/office/drawing/2014/main" id="{FB5EC66F-92D4-4EA2-8A06-A66BBFDC0D8D}"/>
                  </a:ext>
                </a:extLst>
              </p:cNvPr>
              <p:cNvGrpSpPr/>
              <p:nvPr/>
            </p:nvGrpSpPr>
            <p:grpSpPr>
              <a:xfrm>
                <a:off x="8721439" y="4245542"/>
                <a:ext cx="1034574" cy="721052"/>
                <a:chOff x="6788727" y="2056437"/>
                <a:chExt cx="1034574" cy="721052"/>
              </a:xfrm>
            </p:grpSpPr>
            <p:grpSp>
              <p:nvGrpSpPr>
                <p:cNvPr id="110" name="Group 14">
                  <a:extLst>
                    <a:ext uri="{FF2B5EF4-FFF2-40B4-BE49-F238E27FC236}">
                      <a16:creationId xmlns:a16="http://schemas.microsoft.com/office/drawing/2014/main" id="{C5C40285-958F-4D27-B21A-577A9861D2D9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6788791" y="2056437"/>
                  <a:ext cx="1031242" cy="583108"/>
                  <a:chOff x="3025" y="1978"/>
                  <a:chExt cx="1360" cy="769"/>
                </a:xfrm>
                <a:solidFill>
                  <a:srgbClr val="002060"/>
                </a:solidFill>
              </p:grpSpPr>
              <p:sp>
                <p:nvSpPr>
                  <p:cNvPr id="112" name="Freeform 16">
                    <a:extLst>
                      <a:ext uri="{FF2B5EF4-FFF2-40B4-BE49-F238E27FC236}">
                        <a16:creationId xmlns:a16="http://schemas.microsoft.com/office/drawing/2014/main" id="{076C7048-DFD8-4337-BAEC-CFE9DEBCFB5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953" y="1978"/>
                    <a:ext cx="297" cy="395"/>
                  </a:xfrm>
                  <a:custGeom>
                    <a:avLst/>
                    <a:gdLst>
                      <a:gd name="T0" fmla="*/ 505 w 891"/>
                      <a:gd name="T1" fmla="*/ 4 h 1186"/>
                      <a:gd name="T2" fmla="*/ 575 w 891"/>
                      <a:gd name="T3" fmla="*/ 20 h 1186"/>
                      <a:gd name="T4" fmla="*/ 634 w 891"/>
                      <a:gd name="T5" fmla="*/ 47 h 1186"/>
                      <a:gd name="T6" fmla="*/ 682 w 891"/>
                      <a:gd name="T7" fmla="*/ 81 h 1186"/>
                      <a:gd name="T8" fmla="*/ 714 w 891"/>
                      <a:gd name="T9" fmla="*/ 112 h 1186"/>
                      <a:gd name="T10" fmla="*/ 733 w 891"/>
                      <a:gd name="T11" fmla="*/ 135 h 1186"/>
                      <a:gd name="T12" fmla="*/ 739 w 891"/>
                      <a:gd name="T13" fmla="*/ 145 h 1186"/>
                      <a:gd name="T14" fmla="*/ 744 w 891"/>
                      <a:gd name="T15" fmla="*/ 145 h 1186"/>
                      <a:gd name="T16" fmla="*/ 757 w 891"/>
                      <a:gd name="T17" fmla="*/ 150 h 1186"/>
                      <a:gd name="T18" fmla="*/ 777 w 891"/>
                      <a:gd name="T19" fmla="*/ 159 h 1186"/>
                      <a:gd name="T20" fmla="*/ 801 w 891"/>
                      <a:gd name="T21" fmla="*/ 176 h 1186"/>
                      <a:gd name="T22" fmla="*/ 824 w 891"/>
                      <a:gd name="T23" fmla="*/ 203 h 1186"/>
                      <a:gd name="T24" fmla="*/ 844 w 891"/>
                      <a:gd name="T25" fmla="*/ 243 h 1186"/>
                      <a:gd name="T26" fmla="*/ 859 w 891"/>
                      <a:gd name="T27" fmla="*/ 296 h 1186"/>
                      <a:gd name="T28" fmla="*/ 865 w 891"/>
                      <a:gd name="T29" fmla="*/ 367 h 1186"/>
                      <a:gd name="T30" fmla="*/ 861 w 891"/>
                      <a:gd name="T31" fmla="*/ 457 h 1186"/>
                      <a:gd name="T32" fmla="*/ 848 w 891"/>
                      <a:gd name="T33" fmla="*/ 537 h 1186"/>
                      <a:gd name="T34" fmla="*/ 848 w 891"/>
                      <a:gd name="T35" fmla="*/ 566 h 1186"/>
                      <a:gd name="T36" fmla="*/ 866 w 891"/>
                      <a:gd name="T37" fmla="*/ 570 h 1186"/>
                      <a:gd name="T38" fmla="*/ 881 w 891"/>
                      <a:gd name="T39" fmla="*/ 585 h 1186"/>
                      <a:gd name="T40" fmla="*/ 890 w 891"/>
                      <a:gd name="T41" fmla="*/ 612 h 1186"/>
                      <a:gd name="T42" fmla="*/ 888 w 891"/>
                      <a:gd name="T43" fmla="*/ 655 h 1186"/>
                      <a:gd name="T44" fmla="*/ 875 w 891"/>
                      <a:gd name="T45" fmla="*/ 719 h 1186"/>
                      <a:gd name="T46" fmla="*/ 851 w 891"/>
                      <a:gd name="T47" fmla="*/ 789 h 1186"/>
                      <a:gd name="T48" fmla="*/ 829 w 891"/>
                      <a:gd name="T49" fmla="*/ 828 h 1186"/>
                      <a:gd name="T50" fmla="*/ 811 w 891"/>
                      <a:gd name="T51" fmla="*/ 846 h 1186"/>
                      <a:gd name="T52" fmla="*/ 793 w 891"/>
                      <a:gd name="T53" fmla="*/ 885 h 1186"/>
                      <a:gd name="T54" fmla="*/ 765 w 891"/>
                      <a:gd name="T55" fmla="*/ 960 h 1186"/>
                      <a:gd name="T56" fmla="*/ 719 w 891"/>
                      <a:gd name="T57" fmla="*/ 1034 h 1186"/>
                      <a:gd name="T58" fmla="*/ 658 w 891"/>
                      <a:gd name="T59" fmla="*/ 1100 h 1186"/>
                      <a:gd name="T60" fmla="*/ 583 w 891"/>
                      <a:gd name="T61" fmla="*/ 1152 h 1186"/>
                      <a:gd name="T62" fmla="*/ 502 w 891"/>
                      <a:gd name="T63" fmla="*/ 1181 h 1186"/>
                      <a:gd name="T64" fmla="*/ 426 w 891"/>
                      <a:gd name="T65" fmla="*/ 1186 h 1186"/>
                      <a:gd name="T66" fmla="*/ 349 w 891"/>
                      <a:gd name="T67" fmla="*/ 1170 h 1186"/>
                      <a:gd name="T68" fmla="*/ 266 w 891"/>
                      <a:gd name="T69" fmla="*/ 1128 h 1186"/>
                      <a:gd name="T70" fmla="*/ 198 w 891"/>
                      <a:gd name="T71" fmla="*/ 1069 h 1186"/>
                      <a:gd name="T72" fmla="*/ 145 w 891"/>
                      <a:gd name="T73" fmla="*/ 998 h 1186"/>
                      <a:gd name="T74" fmla="*/ 109 w 891"/>
                      <a:gd name="T75" fmla="*/ 923 h 1186"/>
                      <a:gd name="T76" fmla="*/ 89 w 891"/>
                      <a:gd name="T77" fmla="*/ 848 h 1186"/>
                      <a:gd name="T78" fmla="*/ 71 w 891"/>
                      <a:gd name="T79" fmla="*/ 840 h 1186"/>
                      <a:gd name="T80" fmla="*/ 50 w 891"/>
                      <a:gd name="T81" fmla="*/ 811 h 1186"/>
                      <a:gd name="T82" fmla="*/ 27 w 891"/>
                      <a:gd name="T83" fmla="*/ 758 h 1186"/>
                      <a:gd name="T84" fmla="*/ 8 w 891"/>
                      <a:gd name="T85" fmla="*/ 685 h 1186"/>
                      <a:gd name="T86" fmla="*/ 0 w 891"/>
                      <a:gd name="T87" fmla="*/ 632 h 1186"/>
                      <a:gd name="T88" fmla="*/ 4 w 891"/>
                      <a:gd name="T89" fmla="*/ 597 h 1186"/>
                      <a:gd name="T90" fmla="*/ 16 w 891"/>
                      <a:gd name="T91" fmla="*/ 576 h 1186"/>
                      <a:gd name="T92" fmla="*/ 34 w 891"/>
                      <a:gd name="T93" fmla="*/ 567 h 1186"/>
                      <a:gd name="T94" fmla="*/ 53 w 891"/>
                      <a:gd name="T95" fmla="*/ 566 h 1186"/>
                      <a:gd name="T96" fmla="*/ 37 w 891"/>
                      <a:gd name="T97" fmla="*/ 510 h 1186"/>
                      <a:gd name="T98" fmla="*/ 27 w 891"/>
                      <a:gd name="T99" fmla="*/ 417 h 1186"/>
                      <a:gd name="T100" fmla="*/ 37 w 891"/>
                      <a:gd name="T101" fmla="*/ 331 h 1186"/>
                      <a:gd name="T102" fmla="*/ 68 w 891"/>
                      <a:gd name="T103" fmla="*/ 247 h 1186"/>
                      <a:gd name="T104" fmla="*/ 115 w 891"/>
                      <a:gd name="T105" fmla="*/ 177 h 1186"/>
                      <a:gd name="T106" fmla="*/ 172 w 891"/>
                      <a:gd name="T107" fmla="*/ 118 h 1186"/>
                      <a:gd name="T108" fmla="*/ 239 w 891"/>
                      <a:gd name="T109" fmla="*/ 67 h 1186"/>
                      <a:gd name="T110" fmla="*/ 300 w 891"/>
                      <a:gd name="T111" fmla="*/ 32 h 1186"/>
                      <a:gd name="T112" fmla="*/ 374 w 891"/>
                      <a:gd name="T113" fmla="*/ 8 h 1186"/>
                      <a:gd name="T114" fmla="*/ 463 w 891"/>
                      <a:gd name="T115" fmla="*/ 0 h 11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891" h="1186">
                        <a:moveTo>
                          <a:pt x="463" y="0"/>
                        </a:moveTo>
                        <a:lnTo>
                          <a:pt x="505" y="4"/>
                        </a:lnTo>
                        <a:lnTo>
                          <a:pt x="542" y="10"/>
                        </a:lnTo>
                        <a:lnTo>
                          <a:pt x="575" y="20"/>
                        </a:lnTo>
                        <a:lnTo>
                          <a:pt x="606" y="32"/>
                        </a:lnTo>
                        <a:lnTo>
                          <a:pt x="634" y="47"/>
                        </a:lnTo>
                        <a:lnTo>
                          <a:pt x="660" y="63"/>
                        </a:lnTo>
                        <a:lnTo>
                          <a:pt x="682" y="81"/>
                        </a:lnTo>
                        <a:lnTo>
                          <a:pt x="700" y="97"/>
                        </a:lnTo>
                        <a:lnTo>
                          <a:pt x="714" y="112"/>
                        </a:lnTo>
                        <a:lnTo>
                          <a:pt x="725" y="125"/>
                        </a:lnTo>
                        <a:lnTo>
                          <a:pt x="733" y="135"/>
                        </a:lnTo>
                        <a:lnTo>
                          <a:pt x="738" y="143"/>
                        </a:lnTo>
                        <a:lnTo>
                          <a:pt x="739" y="145"/>
                        </a:lnTo>
                        <a:lnTo>
                          <a:pt x="740" y="145"/>
                        </a:lnTo>
                        <a:lnTo>
                          <a:pt x="744" y="145"/>
                        </a:lnTo>
                        <a:lnTo>
                          <a:pt x="750" y="148"/>
                        </a:lnTo>
                        <a:lnTo>
                          <a:pt x="757" y="150"/>
                        </a:lnTo>
                        <a:lnTo>
                          <a:pt x="767" y="154"/>
                        </a:lnTo>
                        <a:lnTo>
                          <a:pt x="777" y="159"/>
                        </a:lnTo>
                        <a:lnTo>
                          <a:pt x="788" y="166"/>
                        </a:lnTo>
                        <a:lnTo>
                          <a:pt x="801" y="176"/>
                        </a:lnTo>
                        <a:lnTo>
                          <a:pt x="812" y="188"/>
                        </a:lnTo>
                        <a:lnTo>
                          <a:pt x="824" y="203"/>
                        </a:lnTo>
                        <a:lnTo>
                          <a:pt x="834" y="221"/>
                        </a:lnTo>
                        <a:lnTo>
                          <a:pt x="844" y="243"/>
                        </a:lnTo>
                        <a:lnTo>
                          <a:pt x="853" y="268"/>
                        </a:lnTo>
                        <a:lnTo>
                          <a:pt x="859" y="296"/>
                        </a:lnTo>
                        <a:lnTo>
                          <a:pt x="864" y="330"/>
                        </a:lnTo>
                        <a:lnTo>
                          <a:pt x="865" y="367"/>
                        </a:lnTo>
                        <a:lnTo>
                          <a:pt x="865" y="410"/>
                        </a:lnTo>
                        <a:lnTo>
                          <a:pt x="861" y="457"/>
                        </a:lnTo>
                        <a:lnTo>
                          <a:pt x="854" y="510"/>
                        </a:lnTo>
                        <a:lnTo>
                          <a:pt x="848" y="537"/>
                        </a:lnTo>
                        <a:lnTo>
                          <a:pt x="839" y="566"/>
                        </a:lnTo>
                        <a:lnTo>
                          <a:pt x="848" y="566"/>
                        </a:lnTo>
                        <a:lnTo>
                          <a:pt x="858" y="567"/>
                        </a:lnTo>
                        <a:lnTo>
                          <a:pt x="866" y="570"/>
                        </a:lnTo>
                        <a:lnTo>
                          <a:pt x="875" y="576"/>
                        </a:lnTo>
                        <a:lnTo>
                          <a:pt x="881" y="585"/>
                        </a:lnTo>
                        <a:lnTo>
                          <a:pt x="886" y="597"/>
                        </a:lnTo>
                        <a:lnTo>
                          <a:pt x="890" y="612"/>
                        </a:lnTo>
                        <a:lnTo>
                          <a:pt x="891" y="632"/>
                        </a:lnTo>
                        <a:lnTo>
                          <a:pt x="888" y="655"/>
                        </a:lnTo>
                        <a:lnTo>
                          <a:pt x="884" y="685"/>
                        </a:lnTo>
                        <a:lnTo>
                          <a:pt x="875" y="719"/>
                        </a:lnTo>
                        <a:lnTo>
                          <a:pt x="864" y="758"/>
                        </a:lnTo>
                        <a:lnTo>
                          <a:pt x="851" y="789"/>
                        </a:lnTo>
                        <a:lnTo>
                          <a:pt x="840" y="811"/>
                        </a:lnTo>
                        <a:lnTo>
                          <a:pt x="829" y="828"/>
                        </a:lnTo>
                        <a:lnTo>
                          <a:pt x="819" y="840"/>
                        </a:lnTo>
                        <a:lnTo>
                          <a:pt x="811" y="846"/>
                        </a:lnTo>
                        <a:lnTo>
                          <a:pt x="801" y="848"/>
                        </a:lnTo>
                        <a:lnTo>
                          <a:pt x="793" y="885"/>
                        </a:lnTo>
                        <a:lnTo>
                          <a:pt x="781" y="923"/>
                        </a:lnTo>
                        <a:lnTo>
                          <a:pt x="765" y="960"/>
                        </a:lnTo>
                        <a:lnTo>
                          <a:pt x="744" y="998"/>
                        </a:lnTo>
                        <a:lnTo>
                          <a:pt x="719" y="1034"/>
                        </a:lnTo>
                        <a:lnTo>
                          <a:pt x="690" y="1069"/>
                        </a:lnTo>
                        <a:lnTo>
                          <a:pt x="658" y="1100"/>
                        </a:lnTo>
                        <a:lnTo>
                          <a:pt x="622" y="1128"/>
                        </a:lnTo>
                        <a:lnTo>
                          <a:pt x="583" y="1152"/>
                        </a:lnTo>
                        <a:lnTo>
                          <a:pt x="541" y="1170"/>
                        </a:lnTo>
                        <a:lnTo>
                          <a:pt x="502" y="1181"/>
                        </a:lnTo>
                        <a:lnTo>
                          <a:pt x="464" y="1186"/>
                        </a:lnTo>
                        <a:lnTo>
                          <a:pt x="426" y="1186"/>
                        </a:lnTo>
                        <a:lnTo>
                          <a:pt x="387" y="1181"/>
                        </a:lnTo>
                        <a:lnTo>
                          <a:pt x="349" y="1170"/>
                        </a:lnTo>
                        <a:lnTo>
                          <a:pt x="306" y="1152"/>
                        </a:lnTo>
                        <a:lnTo>
                          <a:pt x="266" y="1128"/>
                        </a:lnTo>
                        <a:lnTo>
                          <a:pt x="230" y="1100"/>
                        </a:lnTo>
                        <a:lnTo>
                          <a:pt x="198" y="1069"/>
                        </a:lnTo>
                        <a:lnTo>
                          <a:pt x="170" y="1034"/>
                        </a:lnTo>
                        <a:lnTo>
                          <a:pt x="145" y="998"/>
                        </a:lnTo>
                        <a:lnTo>
                          <a:pt x="125" y="960"/>
                        </a:lnTo>
                        <a:lnTo>
                          <a:pt x="109" y="923"/>
                        </a:lnTo>
                        <a:lnTo>
                          <a:pt x="97" y="885"/>
                        </a:lnTo>
                        <a:lnTo>
                          <a:pt x="89" y="848"/>
                        </a:lnTo>
                        <a:lnTo>
                          <a:pt x="81" y="846"/>
                        </a:lnTo>
                        <a:lnTo>
                          <a:pt x="71" y="840"/>
                        </a:lnTo>
                        <a:lnTo>
                          <a:pt x="61" y="828"/>
                        </a:lnTo>
                        <a:lnTo>
                          <a:pt x="50" y="811"/>
                        </a:lnTo>
                        <a:lnTo>
                          <a:pt x="40" y="788"/>
                        </a:lnTo>
                        <a:lnTo>
                          <a:pt x="27" y="758"/>
                        </a:lnTo>
                        <a:lnTo>
                          <a:pt x="16" y="719"/>
                        </a:lnTo>
                        <a:lnTo>
                          <a:pt x="8" y="685"/>
                        </a:lnTo>
                        <a:lnTo>
                          <a:pt x="3" y="655"/>
                        </a:lnTo>
                        <a:lnTo>
                          <a:pt x="0" y="632"/>
                        </a:lnTo>
                        <a:lnTo>
                          <a:pt x="1" y="612"/>
                        </a:lnTo>
                        <a:lnTo>
                          <a:pt x="4" y="597"/>
                        </a:lnTo>
                        <a:lnTo>
                          <a:pt x="10" y="585"/>
                        </a:lnTo>
                        <a:lnTo>
                          <a:pt x="16" y="576"/>
                        </a:lnTo>
                        <a:lnTo>
                          <a:pt x="25" y="570"/>
                        </a:lnTo>
                        <a:lnTo>
                          <a:pt x="34" y="567"/>
                        </a:lnTo>
                        <a:lnTo>
                          <a:pt x="43" y="566"/>
                        </a:lnTo>
                        <a:lnTo>
                          <a:pt x="53" y="566"/>
                        </a:lnTo>
                        <a:lnTo>
                          <a:pt x="43" y="537"/>
                        </a:lnTo>
                        <a:lnTo>
                          <a:pt x="37" y="510"/>
                        </a:lnTo>
                        <a:lnTo>
                          <a:pt x="30" y="463"/>
                        </a:lnTo>
                        <a:lnTo>
                          <a:pt x="27" y="417"/>
                        </a:lnTo>
                        <a:lnTo>
                          <a:pt x="29" y="374"/>
                        </a:lnTo>
                        <a:lnTo>
                          <a:pt x="37" y="331"/>
                        </a:lnTo>
                        <a:lnTo>
                          <a:pt x="51" y="287"/>
                        </a:lnTo>
                        <a:lnTo>
                          <a:pt x="68" y="247"/>
                        </a:lnTo>
                        <a:lnTo>
                          <a:pt x="90" y="211"/>
                        </a:lnTo>
                        <a:lnTo>
                          <a:pt x="115" y="177"/>
                        </a:lnTo>
                        <a:lnTo>
                          <a:pt x="142" y="148"/>
                        </a:lnTo>
                        <a:lnTo>
                          <a:pt x="172" y="118"/>
                        </a:lnTo>
                        <a:lnTo>
                          <a:pt x="204" y="91"/>
                        </a:lnTo>
                        <a:lnTo>
                          <a:pt x="239" y="67"/>
                        </a:lnTo>
                        <a:lnTo>
                          <a:pt x="267" y="48"/>
                        </a:lnTo>
                        <a:lnTo>
                          <a:pt x="300" y="32"/>
                        </a:lnTo>
                        <a:lnTo>
                          <a:pt x="333" y="19"/>
                        </a:lnTo>
                        <a:lnTo>
                          <a:pt x="374" y="8"/>
                        </a:lnTo>
                        <a:lnTo>
                          <a:pt x="418" y="3"/>
                        </a:lnTo>
                        <a:lnTo>
                          <a:pt x="463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13" name="Freeform 17">
                    <a:extLst>
                      <a:ext uri="{FF2B5EF4-FFF2-40B4-BE49-F238E27FC236}">
                        <a16:creationId xmlns:a16="http://schemas.microsoft.com/office/drawing/2014/main" id="{D1C8A527-A77A-4950-8679-13C15FDFBE0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55" y="1978"/>
                    <a:ext cx="297" cy="395"/>
                  </a:xfrm>
                  <a:custGeom>
                    <a:avLst/>
                    <a:gdLst>
                      <a:gd name="T0" fmla="*/ 505 w 891"/>
                      <a:gd name="T1" fmla="*/ 4 h 1186"/>
                      <a:gd name="T2" fmla="*/ 576 w 891"/>
                      <a:gd name="T3" fmla="*/ 20 h 1186"/>
                      <a:gd name="T4" fmla="*/ 633 w 891"/>
                      <a:gd name="T5" fmla="*/ 47 h 1186"/>
                      <a:gd name="T6" fmla="*/ 683 w 891"/>
                      <a:gd name="T7" fmla="*/ 81 h 1186"/>
                      <a:gd name="T8" fmla="*/ 715 w 891"/>
                      <a:gd name="T9" fmla="*/ 112 h 1186"/>
                      <a:gd name="T10" fmla="*/ 733 w 891"/>
                      <a:gd name="T11" fmla="*/ 135 h 1186"/>
                      <a:gd name="T12" fmla="*/ 738 w 891"/>
                      <a:gd name="T13" fmla="*/ 145 h 1186"/>
                      <a:gd name="T14" fmla="*/ 745 w 891"/>
                      <a:gd name="T15" fmla="*/ 145 h 1186"/>
                      <a:gd name="T16" fmla="*/ 758 w 891"/>
                      <a:gd name="T17" fmla="*/ 150 h 1186"/>
                      <a:gd name="T18" fmla="*/ 778 w 891"/>
                      <a:gd name="T19" fmla="*/ 159 h 1186"/>
                      <a:gd name="T20" fmla="*/ 800 w 891"/>
                      <a:gd name="T21" fmla="*/ 176 h 1186"/>
                      <a:gd name="T22" fmla="*/ 824 w 891"/>
                      <a:gd name="T23" fmla="*/ 203 h 1186"/>
                      <a:gd name="T24" fmla="*/ 844 w 891"/>
                      <a:gd name="T25" fmla="*/ 243 h 1186"/>
                      <a:gd name="T26" fmla="*/ 858 w 891"/>
                      <a:gd name="T27" fmla="*/ 296 h 1186"/>
                      <a:gd name="T28" fmla="*/ 866 w 891"/>
                      <a:gd name="T29" fmla="*/ 367 h 1186"/>
                      <a:gd name="T30" fmla="*/ 861 w 891"/>
                      <a:gd name="T31" fmla="*/ 457 h 1186"/>
                      <a:gd name="T32" fmla="*/ 847 w 891"/>
                      <a:gd name="T33" fmla="*/ 537 h 1186"/>
                      <a:gd name="T34" fmla="*/ 849 w 891"/>
                      <a:gd name="T35" fmla="*/ 566 h 1186"/>
                      <a:gd name="T36" fmla="*/ 866 w 891"/>
                      <a:gd name="T37" fmla="*/ 570 h 1186"/>
                      <a:gd name="T38" fmla="*/ 882 w 891"/>
                      <a:gd name="T39" fmla="*/ 585 h 1186"/>
                      <a:gd name="T40" fmla="*/ 889 w 891"/>
                      <a:gd name="T41" fmla="*/ 612 h 1186"/>
                      <a:gd name="T42" fmla="*/ 889 w 891"/>
                      <a:gd name="T43" fmla="*/ 655 h 1186"/>
                      <a:gd name="T44" fmla="*/ 876 w 891"/>
                      <a:gd name="T45" fmla="*/ 719 h 1186"/>
                      <a:gd name="T46" fmla="*/ 852 w 891"/>
                      <a:gd name="T47" fmla="*/ 789 h 1186"/>
                      <a:gd name="T48" fmla="*/ 830 w 891"/>
                      <a:gd name="T49" fmla="*/ 828 h 1186"/>
                      <a:gd name="T50" fmla="*/ 810 w 891"/>
                      <a:gd name="T51" fmla="*/ 846 h 1186"/>
                      <a:gd name="T52" fmla="*/ 793 w 891"/>
                      <a:gd name="T53" fmla="*/ 885 h 1186"/>
                      <a:gd name="T54" fmla="*/ 764 w 891"/>
                      <a:gd name="T55" fmla="*/ 960 h 1186"/>
                      <a:gd name="T56" fmla="*/ 720 w 891"/>
                      <a:gd name="T57" fmla="*/ 1034 h 1186"/>
                      <a:gd name="T58" fmla="*/ 658 w 891"/>
                      <a:gd name="T59" fmla="*/ 1100 h 1186"/>
                      <a:gd name="T60" fmla="*/ 582 w 891"/>
                      <a:gd name="T61" fmla="*/ 1152 h 1186"/>
                      <a:gd name="T62" fmla="*/ 503 w 891"/>
                      <a:gd name="T63" fmla="*/ 1181 h 1186"/>
                      <a:gd name="T64" fmla="*/ 425 w 891"/>
                      <a:gd name="T65" fmla="*/ 1186 h 1186"/>
                      <a:gd name="T66" fmla="*/ 350 w 891"/>
                      <a:gd name="T67" fmla="*/ 1170 h 1186"/>
                      <a:gd name="T68" fmla="*/ 266 w 891"/>
                      <a:gd name="T69" fmla="*/ 1128 h 1186"/>
                      <a:gd name="T70" fmla="*/ 198 w 891"/>
                      <a:gd name="T71" fmla="*/ 1069 h 1186"/>
                      <a:gd name="T72" fmla="*/ 146 w 891"/>
                      <a:gd name="T73" fmla="*/ 998 h 1186"/>
                      <a:gd name="T74" fmla="*/ 109 w 891"/>
                      <a:gd name="T75" fmla="*/ 923 h 1186"/>
                      <a:gd name="T76" fmla="*/ 90 w 891"/>
                      <a:gd name="T77" fmla="*/ 848 h 1186"/>
                      <a:gd name="T78" fmla="*/ 72 w 891"/>
                      <a:gd name="T79" fmla="*/ 840 h 1186"/>
                      <a:gd name="T80" fmla="*/ 50 w 891"/>
                      <a:gd name="T81" fmla="*/ 811 h 1186"/>
                      <a:gd name="T82" fmla="*/ 28 w 891"/>
                      <a:gd name="T83" fmla="*/ 758 h 1186"/>
                      <a:gd name="T84" fmla="*/ 7 w 891"/>
                      <a:gd name="T85" fmla="*/ 685 h 1186"/>
                      <a:gd name="T86" fmla="*/ 0 w 891"/>
                      <a:gd name="T87" fmla="*/ 632 h 1186"/>
                      <a:gd name="T88" fmla="*/ 5 w 891"/>
                      <a:gd name="T89" fmla="*/ 597 h 1186"/>
                      <a:gd name="T90" fmla="*/ 17 w 891"/>
                      <a:gd name="T91" fmla="*/ 576 h 1186"/>
                      <a:gd name="T92" fmla="*/ 34 w 891"/>
                      <a:gd name="T93" fmla="*/ 567 h 1186"/>
                      <a:gd name="T94" fmla="*/ 53 w 891"/>
                      <a:gd name="T95" fmla="*/ 566 h 1186"/>
                      <a:gd name="T96" fmla="*/ 38 w 891"/>
                      <a:gd name="T97" fmla="*/ 510 h 1186"/>
                      <a:gd name="T98" fmla="*/ 27 w 891"/>
                      <a:gd name="T99" fmla="*/ 417 h 1186"/>
                      <a:gd name="T100" fmla="*/ 37 w 891"/>
                      <a:gd name="T101" fmla="*/ 331 h 1186"/>
                      <a:gd name="T102" fmla="*/ 69 w 891"/>
                      <a:gd name="T103" fmla="*/ 247 h 1186"/>
                      <a:gd name="T104" fmla="*/ 115 w 891"/>
                      <a:gd name="T105" fmla="*/ 177 h 1186"/>
                      <a:gd name="T106" fmla="*/ 172 w 891"/>
                      <a:gd name="T107" fmla="*/ 118 h 1186"/>
                      <a:gd name="T108" fmla="*/ 239 w 891"/>
                      <a:gd name="T109" fmla="*/ 67 h 1186"/>
                      <a:gd name="T110" fmla="*/ 299 w 891"/>
                      <a:gd name="T111" fmla="*/ 32 h 1186"/>
                      <a:gd name="T112" fmla="*/ 375 w 891"/>
                      <a:gd name="T113" fmla="*/ 8 h 1186"/>
                      <a:gd name="T114" fmla="*/ 464 w 891"/>
                      <a:gd name="T115" fmla="*/ 0 h 11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891" h="1186">
                        <a:moveTo>
                          <a:pt x="464" y="0"/>
                        </a:moveTo>
                        <a:lnTo>
                          <a:pt x="505" y="4"/>
                        </a:lnTo>
                        <a:lnTo>
                          <a:pt x="542" y="10"/>
                        </a:lnTo>
                        <a:lnTo>
                          <a:pt x="576" y="20"/>
                        </a:lnTo>
                        <a:lnTo>
                          <a:pt x="607" y="32"/>
                        </a:lnTo>
                        <a:lnTo>
                          <a:pt x="633" y="47"/>
                        </a:lnTo>
                        <a:lnTo>
                          <a:pt x="660" y="63"/>
                        </a:lnTo>
                        <a:lnTo>
                          <a:pt x="683" y="81"/>
                        </a:lnTo>
                        <a:lnTo>
                          <a:pt x="700" y="97"/>
                        </a:lnTo>
                        <a:lnTo>
                          <a:pt x="715" y="112"/>
                        </a:lnTo>
                        <a:lnTo>
                          <a:pt x="726" y="125"/>
                        </a:lnTo>
                        <a:lnTo>
                          <a:pt x="733" y="135"/>
                        </a:lnTo>
                        <a:lnTo>
                          <a:pt x="737" y="143"/>
                        </a:lnTo>
                        <a:lnTo>
                          <a:pt x="738" y="145"/>
                        </a:lnTo>
                        <a:lnTo>
                          <a:pt x="740" y="145"/>
                        </a:lnTo>
                        <a:lnTo>
                          <a:pt x="745" y="145"/>
                        </a:lnTo>
                        <a:lnTo>
                          <a:pt x="750" y="148"/>
                        </a:lnTo>
                        <a:lnTo>
                          <a:pt x="758" y="150"/>
                        </a:lnTo>
                        <a:lnTo>
                          <a:pt x="767" y="154"/>
                        </a:lnTo>
                        <a:lnTo>
                          <a:pt x="778" y="159"/>
                        </a:lnTo>
                        <a:lnTo>
                          <a:pt x="789" y="166"/>
                        </a:lnTo>
                        <a:lnTo>
                          <a:pt x="800" y="176"/>
                        </a:lnTo>
                        <a:lnTo>
                          <a:pt x="813" y="188"/>
                        </a:lnTo>
                        <a:lnTo>
                          <a:pt x="824" y="203"/>
                        </a:lnTo>
                        <a:lnTo>
                          <a:pt x="835" y="221"/>
                        </a:lnTo>
                        <a:lnTo>
                          <a:pt x="844" y="243"/>
                        </a:lnTo>
                        <a:lnTo>
                          <a:pt x="852" y="268"/>
                        </a:lnTo>
                        <a:lnTo>
                          <a:pt x="858" y="296"/>
                        </a:lnTo>
                        <a:lnTo>
                          <a:pt x="863" y="330"/>
                        </a:lnTo>
                        <a:lnTo>
                          <a:pt x="866" y="367"/>
                        </a:lnTo>
                        <a:lnTo>
                          <a:pt x="865" y="410"/>
                        </a:lnTo>
                        <a:lnTo>
                          <a:pt x="861" y="457"/>
                        </a:lnTo>
                        <a:lnTo>
                          <a:pt x="853" y="510"/>
                        </a:lnTo>
                        <a:lnTo>
                          <a:pt x="847" y="537"/>
                        </a:lnTo>
                        <a:lnTo>
                          <a:pt x="839" y="566"/>
                        </a:lnTo>
                        <a:lnTo>
                          <a:pt x="849" y="566"/>
                        </a:lnTo>
                        <a:lnTo>
                          <a:pt x="857" y="567"/>
                        </a:lnTo>
                        <a:lnTo>
                          <a:pt x="866" y="570"/>
                        </a:lnTo>
                        <a:lnTo>
                          <a:pt x="874" y="576"/>
                        </a:lnTo>
                        <a:lnTo>
                          <a:pt x="882" y="585"/>
                        </a:lnTo>
                        <a:lnTo>
                          <a:pt x="887" y="597"/>
                        </a:lnTo>
                        <a:lnTo>
                          <a:pt x="889" y="612"/>
                        </a:lnTo>
                        <a:lnTo>
                          <a:pt x="891" y="632"/>
                        </a:lnTo>
                        <a:lnTo>
                          <a:pt x="889" y="655"/>
                        </a:lnTo>
                        <a:lnTo>
                          <a:pt x="884" y="685"/>
                        </a:lnTo>
                        <a:lnTo>
                          <a:pt x="876" y="719"/>
                        </a:lnTo>
                        <a:lnTo>
                          <a:pt x="863" y="758"/>
                        </a:lnTo>
                        <a:lnTo>
                          <a:pt x="852" y="789"/>
                        </a:lnTo>
                        <a:lnTo>
                          <a:pt x="841" y="811"/>
                        </a:lnTo>
                        <a:lnTo>
                          <a:pt x="830" y="828"/>
                        </a:lnTo>
                        <a:lnTo>
                          <a:pt x="820" y="840"/>
                        </a:lnTo>
                        <a:lnTo>
                          <a:pt x="810" y="846"/>
                        </a:lnTo>
                        <a:lnTo>
                          <a:pt x="801" y="848"/>
                        </a:lnTo>
                        <a:lnTo>
                          <a:pt x="793" y="885"/>
                        </a:lnTo>
                        <a:lnTo>
                          <a:pt x="782" y="923"/>
                        </a:lnTo>
                        <a:lnTo>
                          <a:pt x="764" y="960"/>
                        </a:lnTo>
                        <a:lnTo>
                          <a:pt x="743" y="998"/>
                        </a:lnTo>
                        <a:lnTo>
                          <a:pt x="720" y="1034"/>
                        </a:lnTo>
                        <a:lnTo>
                          <a:pt x="690" y="1069"/>
                        </a:lnTo>
                        <a:lnTo>
                          <a:pt x="658" y="1100"/>
                        </a:lnTo>
                        <a:lnTo>
                          <a:pt x="622" y="1128"/>
                        </a:lnTo>
                        <a:lnTo>
                          <a:pt x="582" y="1152"/>
                        </a:lnTo>
                        <a:lnTo>
                          <a:pt x="540" y="1170"/>
                        </a:lnTo>
                        <a:lnTo>
                          <a:pt x="503" y="1181"/>
                        </a:lnTo>
                        <a:lnTo>
                          <a:pt x="465" y="1186"/>
                        </a:lnTo>
                        <a:lnTo>
                          <a:pt x="425" y="1186"/>
                        </a:lnTo>
                        <a:lnTo>
                          <a:pt x="387" y="1181"/>
                        </a:lnTo>
                        <a:lnTo>
                          <a:pt x="350" y="1170"/>
                        </a:lnTo>
                        <a:lnTo>
                          <a:pt x="307" y="1152"/>
                        </a:lnTo>
                        <a:lnTo>
                          <a:pt x="266" y="1128"/>
                        </a:lnTo>
                        <a:lnTo>
                          <a:pt x="230" y="1100"/>
                        </a:lnTo>
                        <a:lnTo>
                          <a:pt x="198" y="1069"/>
                        </a:lnTo>
                        <a:lnTo>
                          <a:pt x="170" y="1034"/>
                        </a:lnTo>
                        <a:lnTo>
                          <a:pt x="146" y="998"/>
                        </a:lnTo>
                        <a:lnTo>
                          <a:pt x="125" y="960"/>
                        </a:lnTo>
                        <a:lnTo>
                          <a:pt x="109" y="923"/>
                        </a:lnTo>
                        <a:lnTo>
                          <a:pt x="97" y="885"/>
                        </a:lnTo>
                        <a:lnTo>
                          <a:pt x="90" y="848"/>
                        </a:lnTo>
                        <a:lnTo>
                          <a:pt x="81" y="846"/>
                        </a:lnTo>
                        <a:lnTo>
                          <a:pt x="72" y="840"/>
                        </a:lnTo>
                        <a:lnTo>
                          <a:pt x="62" y="828"/>
                        </a:lnTo>
                        <a:lnTo>
                          <a:pt x="50" y="811"/>
                        </a:lnTo>
                        <a:lnTo>
                          <a:pt x="39" y="788"/>
                        </a:lnTo>
                        <a:lnTo>
                          <a:pt x="28" y="758"/>
                        </a:lnTo>
                        <a:lnTo>
                          <a:pt x="16" y="719"/>
                        </a:lnTo>
                        <a:lnTo>
                          <a:pt x="7" y="685"/>
                        </a:lnTo>
                        <a:lnTo>
                          <a:pt x="2" y="655"/>
                        </a:lnTo>
                        <a:lnTo>
                          <a:pt x="0" y="632"/>
                        </a:lnTo>
                        <a:lnTo>
                          <a:pt x="1" y="612"/>
                        </a:lnTo>
                        <a:lnTo>
                          <a:pt x="5" y="597"/>
                        </a:lnTo>
                        <a:lnTo>
                          <a:pt x="10" y="585"/>
                        </a:lnTo>
                        <a:lnTo>
                          <a:pt x="17" y="576"/>
                        </a:lnTo>
                        <a:lnTo>
                          <a:pt x="24" y="570"/>
                        </a:lnTo>
                        <a:lnTo>
                          <a:pt x="34" y="567"/>
                        </a:lnTo>
                        <a:lnTo>
                          <a:pt x="43" y="566"/>
                        </a:lnTo>
                        <a:lnTo>
                          <a:pt x="53" y="566"/>
                        </a:lnTo>
                        <a:lnTo>
                          <a:pt x="44" y="537"/>
                        </a:lnTo>
                        <a:lnTo>
                          <a:pt x="38" y="510"/>
                        </a:lnTo>
                        <a:lnTo>
                          <a:pt x="31" y="463"/>
                        </a:lnTo>
                        <a:lnTo>
                          <a:pt x="27" y="417"/>
                        </a:lnTo>
                        <a:lnTo>
                          <a:pt x="29" y="374"/>
                        </a:lnTo>
                        <a:lnTo>
                          <a:pt x="37" y="331"/>
                        </a:lnTo>
                        <a:lnTo>
                          <a:pt x="50" y="287"/>
                        </a:lnTo>
                        <a:lnTo>
                          <a:pt x="69" y="247"/>
                        </a:lnTo>
                        <a:lnTo>
                          <a:pt x="90" y="211"/>
                        </a:lnTo>
                        <a:lnTo>
                          <a:pt x="115" y="177"/>
                        </a:lnTo>
                        <a:lnTo>
                          <a:pt x="142" y="148"/>
                        </a:lnTo>
                        <a:lnTo>
                          <a:pt x="172" y="118"/>
                        </a:lnTo>
                        <a:lnTo>
                          <a:pt x="205" y="91"/>
                        </a:lnTo>
                        <a:lnTo>
                          <a:pt x="239" y="67"/>
                        </a:lnTo>
                        <a:lnTo>
                          <a:pt x="268" y="48"/>
                        </a:lnTo>
                        <a:lnTo>
                          <a:pt x="299" y="32"/>
                        </a:lnTo>
                        <a:lnTo>
                          <a:pt x="333" y="19"/>
                        </a:lnTo>
                        <a:lnTo>
                          <a:pt x="375" y="8"/>
                        </a:lnTo>
                        <a:lnTo>
                          <a:pt x="419" y="3"/>
                        </a:lnTo>
                        <a:lnTo>
                          <a:pt x="464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14" name="Freeform 18">
                    <a:extLst>
                      <a:ext uri="{FF2B5EF4-FFF2-40B4-BE49-F238E27FC236}">
                        <a16:creationId xmlns:a16="http://schemas.microsoft.com/office/drawing/2014/main" id="{CDA1FAA2-A558-487B-859C-BC48729CCE9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41" y="2035"/>
                    <a:ext cx="326" cy="435"/>
                  </a:xfrm>
                  <a:custGeom>
                    <a:avLst/>
                    <a:gdLst>
                      <a:gd name="T0" fmla="*/ 554 w 978"/>
                      <a:gd name="T1" fmla="*/ 4 h 1303"/>
                      <a:gd name="T2" fmla="*/ 632 w 978"/>
                      <a:gd name="T3" fmla="*/ 23 h 1303"/>
                      <a:gd name="T4" fmla="*/ 695 w 978"/>
                      <a:gd name="T5" fmla="*/ 52 h 1303"/>
                      <a:gd name="T6" fmla="*/ 749 w 978"/>
                      <a:gd name="T7" fmla="*/ 88 h 1303"/>
                      <a:gd name="T8" fmla="*/ 784 w 978"/>
                      <a:gd name="T9" fmla="*/ 123 h 1303"/>
                      <a:gd name="T10" fmla="*/ 804 w 978"/>
                      <a:gd name="T11" fmla="*/ 149 h 1303"/>
                      <a:gd name="T12" fmla="*/ 810 w 978"/>
                      <a:gd name="T13" fmla="*/ 159 h 1303"/>
                      <a:gd name="T14" fmla="*/ 815 w 978"/>
                      <a:gd name="T15" fmla="*/ 160 h 1303"/>
                      <a:gd name="T16" fmla="*/ 830 w 978"/>
                      <a:gd name="T17" fmla="*/ 164 h 1303"/>
                      <a:gd name="T18" fmla="*/ 850 w 978"/>
                      <a:gd name="T19" fmla="*/ 172 h 1303"/>
                      <a:gd name="T20" fmla="*/ 874 w 978"/>
                      <a:gd name="T21" fmla="*/ 188 h 1303"/>
                      <a:gd name="T22" fmla="*/ 897 w 978"/>
                      <a:gd name="T23" fmla="*/ 214 h 1303"/>
                      <a:gd name="T24" fmla="*/ 919 w 978"/>
                      <a:gd name="T25" fmla="*/ 252 h 1303"/>
                      <a:gd name="T26" fmla="*/ 938 w 978"/>
                      <a:gd name="T27" fmla="*/ 302 h 1303"/>
                      <a:gd name="T28" fmla="*/ 948 w 978"/>
                      <a:gd name="T29" fmla="*/ 369 h 1303"/>
                      <a:gd name="T30" fmla="*/ 948 w 978"/>
                      <a:gd name="T31" fmla="*/ 455 h 1303"/>
                      <a:gd name="T32" fmla="*/ 937 w 978"/>
                      <a:gd name="T33" fmla="*/ 560 h 1303"/>
                      <a:gd name="T34" fmla="*/ 919 w 978"/>
                      <a:gd name="T35" fmla="*/ 622 h 1303"/>
                      <a:gd name="T36" fmla="*/ 939 w 978"/>
                      <a:gd name="T37" fmla="*/ 623 h 1303"/>
                      <a:gd name="T38" fmla="*/ 956 w 978"/>
                      <a:gd name="T39" fmla="*/ 630 h 1303"/>
                      <a:gd name="T40" fmla="*/ 970 w 978"/>
                      <a:gd name="T41" fmla="*/ 649 h 1303"/>
                      <a:gd name="T42" fmla="*/ 978 w 978"/>
                      <a:gd name="T43" fmla="*/ 679 h 1303"/>
                      <a:gd name="T44" fmla="*/ 975 w 978"/>
                      <a:gd name="T45" fmla="*/ 726 h 1303"/>
                      <a:gd name="T46" fmla="*/ 960 w 978"/>
                      <a:gd name="T47" fmla="*/ 790 h 1303"/>
                      <a:gd name="T48" fmla="*/ 934 w 978"/>
                      <a:gd name="T49" fmla="*/ 866 h 1303"/>
                      <a:gd name="T50" fmla="*/ 911 w 978"/>
                      <a:gd name="T51" fmla="*/ 909 h 1303"/>
                      <a:gd name="T52" fmla="*/ 888 w 978"/>
                      <a:gd name="T53" fmla="*/ 929 h 1303"/>
                      <a:gd name="T54" fmla="*/ 871 w 978"/>
                      <a:gd name="T55" fmla="*/ 967 h 1303"/>
                      <a:gd name="T56" fmla="*/ 844 w 978"/>
                      <a:gd name="T57" fmla="*/ 1043 h 1303"/>
                      <a:gd name="T58" fmla="*/ 802 w 978"/>
                      <a:gd name="T59" fmla="*/ 1117 h 1303"/>
                      <a:gd name="T60" fmla="*/ 746 w 978"/>
                      <a:gd name="T61" fmla="*/ 1185 h 1303"/>
                      <a:gd name="T62" fmla="*/ 676 w 978"/>
                      <a:gd name="T63" fmla="*/ 1243 h 1303"/>
                      <a:gd name="T64" fmla="*/ 593 w 978"/>
                      <a:gd name="T65" fmla="*/ 1284 h 1303"/>
                      <a:gd name="T66" fmla="*/ 510 w 978"/>
                      <a:gd name="T67" fmla="*/ 1303 h 1303"/>
                      <a:gd name="T68" fmla="*/ 424 w 978"/>
                      <a:gd name="T69" fmla="*/ 1296 h 1303"/>
                      <a:gd name="T70" fmla="*/ 340 w 978"/>
                      <a:gd name="T71" fmla="*/ 1267 h 1303"/>
                      <a:gd name="T72" fmla="*/ 264 w 978"/>
                      <a:gd name="T73" fmla="*/ 1216 h 1303"/>
                      <a:gd name="T74" fmla="*/ 201 w 978"/>
                      <a:gd name="T75" fmla="*/ 1153 h 1303"/>
                      <a:gd name="T76" fmla="*/ 152 w 978"/>
                      <a:gd name="T77" fmla="*/ 1081 h 1303"/>
                      <a:gd name="T78" fmla="*/ 118 w 978"/>
                      <a:gd name="T79" fmla="*/ 1006 h 1303"/>
                      <a:gd name="T80" fmla="*/ 99 w 978"/>
                      <a:gd name="T81" fmla="*/ 931 h 1303"/>
                      <a:gd name="T82" fmla="*/ 82 w 978"/>
                      <a:gd name="T83" fmla="*/ 924 h 1303"/>
                      <a:gd name="T84" fmla="*/ 62 w 978"/>
                      <a:gd name="T85" fmla="*/ 902 h 1303"/>
                      <a:gd name="T86" fmla="*/ 40 w 978"/>
                      <a:gd name="T87" fmla="*/ 857 h 1303"/>
                      <a:gd name="T88" fmla="*/ 17 w 978"/>
                      <a:gd name="T89" fmla="*/ 789 h 1303"/>
                      <a:gd name="T90" fmla="*/ 3 w 978"/>
                      <a:gd name="T91" fmla="*/ 725 h 1303"/>
                      <a:gd name="T92" fmla="*/ 0 w 978"/>
                      <a:gd name="T93" fmla="*/ 677 h 1303"/>
                      <a:gd name="T94" fmla="*/ 7 w 978"/>
                      <a:gd name="T95" fmla="*/ 648 h 1303"/>
                      <a:gd name="T96" fmla="*/ 21 w 978"/>
                      <a:gd name="T97" fmla="*/ 629 h 1303"/>
                      <a:gd name="T98" fmla="*/ 38 w 978"/>
                      <a:gd name="T99" fmla="*/ 622 h 1303"/>
                      <a:gd name="T100" fmla="*/ 58 w 978"/>
                      <a:gd name="T101" fmla="*/ 621 h 1303"/>
                      <a:gd name="T102" fmla="*/ 41 w 978"/>
                      <a:gd name="T103" fmla="*/ 559 h 1303"/>
                      <a:gd name="T104" fmla="*/ 30 w 978"/>
                      <a:gd name="T105" fmla="*/ 457 h 1303"/>
                      <a:gd name="T106" fmla="*/ 41 w 978"/>
                      <a:gd name="T107" fmla="*/ 362 h 1303"/>
                      <a:gd name="T108" fmla="*/ 68 w 978"/>
                      <a:gd name="T109" fmla="*/ 284 h 1303"/>
                      <a:gd name="T110" fmla="*/ 108 w 978"/>
                      <a:gd name="T111" fmla="*/ 217 h 1303"/>
                      <a:gd name="T112" fmla="*/ 156 w 978"/>
                      <a:gd name="T113" fmla="*/ 160 h 1303"/>
                      <a:gd name="T114" fmla="*/ 225 w 978"/>
                      <a:gd name="T115" fmla="*/ 99 h 1303"/>
                      <a:gd name="T116" fmla="*/ 295 w 978"/>
                      <a:gd name="T117" fmla="*/ 52 h 1303"/>
                      <a:gd name="T118" fmla="*/ 365 w 978"/>
                      <a:gd name="T119" fmla="*/ 20 h 1303"/>
                      <a:gd name="T120" fmla="*/ 427 w 978"/>
                      <a:gd name="T121" fmla="*/ 5 h 1303"/>
                      <a:gd name="T122" fmla="*/ 509 w 978"/>
                      <a:gd name="T123" fmla="*/ 0 h 130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</a:cxnLst>
                    <a:rect l="0" t="0" r="r" b="b"/>
                    <a:pathLst>
                      <a:path w="978" h="1303">
                        <a:moveTo>
                          <a:pt x="509" y="0"/>
                        </a:moveTo>
                        <a:lnTo>
                          <a:pt x="554" y="4"/>
                        </a:lnTo>
                        <a:lnTo>
                          <a:pt x="595" y="11"/>
                        </a:lnTo>
                        <a:lnTo>
                          <a:pt x="632" y="23"/>
                        </a:lnTo>
                        <a:lnTo>
                          <a:pt x="666" y="36"/>
                        </a:lnTo>
                        <a:lnTo>
                          <a:pt x="695" y="52"/>
                        </a:lnTo>
                        <a:lnTo>
                          <a:pt x="724" y="70"/>
                        </a:lnTo>
                        <a:lnTo>
                          <a:pt x="749" y="88"/>
                        </a:lnTo>
                        <a:lnTo>
                          <a:pt x="768" y="106"/>
                        </a:lnTo>
                        <a:lnTo>
                          <a:pt x="784" y="123"/>
                        </a:lnTo>
                        <a:lnTo>
                          <a:pt x="796" y="136"/>
                        </a:lnTo>
                        <a:lnTo>
                          <a:pt x="804" y="149"/>
                        </a:lnTo>
                        <a:lnTo>
                          <a:pt x="809" y="156"/>
                        </a:lnTo>
                        <a:lnTo>
                          <a:pt x="810" y="159"/>
                        </a:lnTo>
                        <a:lnTo>
                          <a:pt x="812" y="159"/>
                        </a:lnTo>
                        <a:lnTo>
                          <a:pt x="815" y="160"/>
                        </a:lnTo>
                        <a:lnTo>
                          <a:pt x="822" y="161"/>
                        </a:lnTo>
                        <a:lnTo>
                          <a:pt x="830" y="164"/>
                        </a:lnTo>
                        <a:lnTo>
                          <a:pt x="839" y="167"/>
                        </a:lnTo>
                        <a:lnTo>
                          <a:pt x="850" y="172"/>
                        </a:lnTo>
                        <a:lnTo>
                          <a:pt x="861" y="180"/>
                        </a:lnTo>
                        <a:lnTo>
                          <a:pt x="874" y="188"/>
                        </a:lnTo>
                        <a:lnTo>
                          <a:pt x="886" y="200"/>
                        </a:lnTo>
                        <a:lnTo>
                          <a:pt x="897" y="214"/>
                        </a:lnTo>
                        <a:lnTo>
                          <a:pt x="909" y="232"/>
                        </a:lnTo>
                        <a:lnTo>
                          <a:pt x="919" y="252"/>
                        </a:lnTo>
                        <a:lnTo>
                          <a:pt x="929" y="275"/>
                        </a:lnTo>
                        <a:lnTo>
                          <a:pt x="938" y="302"/>
                        </a:lnTo>
                        <a:lnTo>
                          <a:pt x="944" y="333"/>
                        </a:lnTo>
                        <a:lnTo>
                          <a:pt x="948" y="369"/>
                        </a:lnTo>
                        <a:lnTo>
                          <a:pt x="949" y="410"/>
                        </a:lnTo>
                        <a:lnTo>
                          <a:pt x="948" y="455"/>
                        </a:lnTo>
                        <a:lnTo>
                          <a:pt x="944" y="504"/>
                        </a:lnTo>
                        <a:lnTo>
                          <a:pt x="937" y="560"/>
                        </a:lnTo>
                        <a:lnTo>
                          <a:pt x="929" y="591"/>
                        </a:lnTo>
                        <a:lnTo>
                          <a:pt x="919" y="622"/>
                        </a:lnTo>
                        <a:lnTo>
                          <a:pt x="929" y="622"/>
                        </a:lnTo>
                        <a:lnTo>
                          <a:pt x="939" y="623"/>
                        </a:lnTo>
                        <a:lnTo>
                          <a:pt x="948" y="625"/>
                        </a:lnTo>
                        <a:lnTo>
                          <a:pt x="956" y="630"/>
                        </a:lnTo>
                        <a:lnTo>
                          <a:pt x="964" y="638"/>
                        </a:lnTo>
                        <a:lnTo>
                          <a:pt x="970" y="649"/>
                        </a:lnTo>
                        <a:lnTo>
                          <a:pt x="975" y="663"/>
                        </a:lnTo>
                        <a:lnTo>
                          <a:pt x="978" y="679"/>
                        </a:lnTo>
                        <a:lnTo>
                          <a:pt x="978" y="700"/>
                        </a:lnTo>
                        <a:lnTo>
                          <a:pt x="975" y="726"/>
                        </a:lnTo>
                        <a:lnTo>
                          <a:pt x="969" y="755"/>
                        </a:lnTo>
                        <a:lnTo>
                          <a:pt x="960" y="790"/>
                        </a:lnTo>
                        <a:lnTo>
                          <a:pt x="948" y="832"/>
                        </a:lnTo>
                        <a:lnTo>
                          <a:pt x="934" y="866"/>
                        </a:lnTo>
                        <a:lnTo>
                          <a:pt x="922" y="890"/>
                        </a:lnTo>
                        <a:lnTo>
                          <a:pt x="911" y="909"/>
                        </a:lnTo>
                        <a:lnTo>
                          <a:pt x="900" y="921"/>
                        </a:lnTo>
                        <a:lnTo>
                          <a:pt x="888" y="929"/>
                        </a:lnTo>
                        <a:lnTo>
                          <a:pt x="879" y="931"/>
                        </a:lnTo>
                        <a:lnTo>
                          <a:pt x="871" y="967"/>
                        </a:lnTo>
                        <a:lnTo>
                          <a:pt x="860" y="1004"/>
                        </a:lnTo>
                        <a:lnTo>
                          <a:pt x="844" y="1043"/>
                        </a:lnTo>
                        <a:lnTo>
                          <a:pt x="825" y="1080"/>
                        </a:lnTo>
                        <a:lnTo>
                          <a:pt x="802" y="1117"/>
                        </a:lnTo>
                        <a:lnTo>
                          <a:pt x="776" y="1152"/>
                        </a:lnTo>
                        <a:lnTo>
                          <a:pt x="746" y="1185"/>
                        </a:lnTo>
                        <a:lnTo>
                          <a:pt x="713" y="1216"/>
                        </a:lnTo>
                        <a:lnTo>
                          <a:pt x="676" y="1243"/>
                        </a:lnTo>
                        <a:lnTo>
                          <a:pt x="636" y="1266"/>
                        </a:lnTo>
                        <a:lnTo>
                          <a:pt x="593" y="1284"/>
                        </a:lnTo>
                        <a:lnTo>
                          <a:pt x="552" y="1296"/>
                        </a:lnTo>
                        <a:lnTo>
                          <a:pt x="510" y="1303"/>
                        </a:lnTo>
                        <a:lnTo>
                          <a:pt x="468" y="1303"/>
                        </a:lnTo>
                        <a:lnTo>
                          <a:pt x="424" y="1296"/>
                        </a:lnTo>
                        <a:lnTo>
                          <a:pt x="384" y="1285"/>
                        </a:lnTo>
                        <a:lnTo>
                          <a:pt x="340" y="1267"/>
                        </a:lnTo>
                        <a:lnTo>
                          <a:pt x="301" y="1243"/>
                        </a:lnTo>
                        <a:lnTo>
                          <a:pt x="264" y="1216"/>
                        </a:lnTo>
                        <a:lnTo>
                          <a:pt x="230" y="1186"/>
                        </a:lnTo>
                        <a:lnTo>
                          <a:pt x="201" y="1153"/>
                        </a:lnTo>
                        <a:lnTo>
                          <a:pt x="175" y="1117"/>
                        </a:lnTo>
                        <a:lnTo>
                          <a:pt x="152" y="1081"/>
                        </a:lnTo>
                        <a:lnTo>
                          <a:pt x="132" y="1043"/>
                        </a:lnTo>
                        <a:lnTo>
                          <a:pt x="118" y="1006"/>
                        </a:lnTo>
                        <a:lnTo>
                          <a:pt x="106" y="968"/>
                        </a:lnTo>
                        <a:lnTo>
                          <a:pt x="99" y="931"/>
                        </a:lnTo>
                        <a:lnTo>
                          <a:pt x="90" y="930"/>
                        </a:lnTo>
                        <a:lnTo>
                          <a:pt x="82" y="924"/>
                        </a:lnTo>
                        <a:lnTo>
                          <a:pt x="72" y="915"/>
                        </a:lnTo>
                        <a:lnTo>
                          <a:pt x="62" y="902"/>
                        </a:lnTo>
                        <a:lnTo>
                          <a:pt x="51" y="882"/>
                        </a:lnTo>
                        <a:lnTo>
                          <a:pt x="40" y="857"/>
                        </a:lnTo>
                        <a:lnTo>
                          <a:pt x="29" y="827"/>
                        </a:lnTo>
                        <a:lnTo>
                          <a:pt x="17" y="789"/>
                        </a:lnTo>
                        <a:lnTo>
                          <a:pt x="9" y="754"/>
                        </a:lnTo>
                        <a:lnTo>
                          <a:pt x="3" y="725"/>
                        </a:lnTo>
                        <a:lnTo>
                          <a:pt x="0" y="699"/>
                        </a:lnTo>
                        <a:lnTo>
                          <a:pt x="0" y="677"/>
                        </a:lnTo>
                        <a:lnTo>
                          <a:pt x="3" y="661"/>
                        </a:lnTo>
                        <a:lnTo>
                          <a:pt x="7" y="648"/>
                        </a:lnTo>
                        <a:lnTo>
                          <a:pt x="14" y="637"/>
                        </a:lnTo>
                        <a:lnTo>
                          <a:pt x="21" y="629"/>
                        </a:lnTo>
                        <a:lnTo>
                          <a:pt x="30" y="624"/>
                        </a:lnTo>
                        <a:lnTo>
                          <a:pt x="38" y="622"/>
                        </a:lnTo>
                        <a:lnTo>
                          <a:pt x="48" y="621"/>
                        </a:lnTo>
                        <a:lnTo>
                          <a:pt x="58" y="621"/>
                        </a:lnTo>
                        <a:lnTo>
                          <a:pt x="48" y="590"/>
                        </a:lnTo>
                        <a:lnTo>
                          <a:pt x="41" y="559"/>
                        </a:lnTo>
                        <a:lnTo>
                          <a:pt x="33" y="508"/>
                        </a:lnTo>
                        <a:lnTo>
                          <a:pt x="30" y="457"/>
                        </a:lnTo>
                        <a:lnTo>
                          <a:pt x="32" y="409"/>
                        </a:lnTo>
                        <a:lnTo>
                          <a:pt x="41" y="362"/>
                        </a:lnTo>
                        <a:lnTo>
                          <a:pt x="52" y="322"/>
                        </a:lnTo>
                        <a:lnTo>
                          <a:pt x="68" y="284"/>
                        </a:lnTo>
                        <a:lnTo>
                          <a:pt x="87" y="249"/>
                        </a:lnTo>
                        <a:lnTo>
                          <a:pt x="108" y="217"/>
                        </a:lnTo>
                        <a:lnTo>
                          <a:pt x="131" y="187"/>
                        </a:lnTo>
                        <a:lnTo>
                          <a:pt x="156" y="160"/>
                        </a:lnTo>
                        <a:lnTo>
                          <a:pt x="189" y="128"/>
                        </a:lnTo>
                        <a:lnTo>
                          <a:pt x="225" y="99"/>
                        </a:lnTo>
                        <a:lnTo>
                          <a:pt x="262" y="73"/>
                        </a:lnTo>
                        <a:lnTo>
                          <a:pt x="295" y="52"/>
                        </a:lnTo>
                        <a:lnTo>
                          <a:pt x="329" y="34"/>
                        </a:lnTo>
                        <a:lnTo>
                          <a:pt x="365" y="20"/>
                        </a:lnTo>
                        <a:lnTo>
                          <a:pt x="396" y="11"/>
                        </a:lnTo>
                        <a:lnTo>
                          <a:pt x="427" y="5"/>
                        </a:lnTo>
                        <a:lnTo>
                          <a:pt x="459" y="2"/>
                        </a:lnTo>
                        <a:lnTo>
                          <a:pt x="509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15" name="Freeform 19">
                    <a:extLst>
                      <a:ext uri="{FF2B5EF4-FFF2-40B4-BE49-F238E27FC236}">
                        <a16:creationId xmlns:a16="http://schemas.microsoft.com/office/drawing/2014/main" id="{C3595356-7D7D-499E-9C32-907EA283F04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851" y="2357"/>
                    <a:ext cx="534" cy="288"/>
                  </a:xfrm>
                  <a:custGeom>
                    <a:avLst/>
                    <a:gdLst>
                      <a:gd name="T0" fmla="*/ 620 w 1602"/>
                      <a:gd name="T1" fmla="*/ 505 h 863"/>
                      <a:gd name="T2" fmla="*/ 713 w 1602"/>
                      <a:gd name="T3" fmla="*/ 370 h 863"/>
                      <a:gd name="T4" fmla="*/ 658 w 1602"/>
                      <a:gd name="T5" fmla="*/ 277 h 863"/>
                      <a:gd name="T6" fmla="*/ 643 w 1602"/>
                      <a:gd name="T7" fmla="*/ 211 h 863"/>
                      <a:gd name="T8" fmla="*/ 657 w 1602"/>
                      <a:gd name="T9" fmla="*/ 169 h 863"/>
                      <a:gd name="T10" fmla="*/ 688 w 1602"/>
                      <a:gd name="T11" fmla="*/ 145 h 863"/>
                      <a:gd name="T12" fmla="*/ 723 w 1602"/>
                      <a:gd name="T13" fmla="*/ 133 h 863"/>
                      <a:gd name="T14" fmla="*/ 750 w 1602"/>
                      <a:gd name="T15" fmla="*/ 130 h 863"/>
                      <a:gd name="T16" fmla="*/ 762 w 1602"/>
                      <a:gd name="T17" fmla="*/ 130 h 863"/>
                      <a:gd name="T18" fmla="*/ 786 w 1602"/>
                      <a:gd name="T19" fmla="*/ 132 h 863"/>
                      <a:gd name="T20" fmla="*/ 819 w 1602"/>
                      <a:gd name="T21" fmla="*/ 140 h 863"/>
                      <a:gd name="T22" fmla="*/ 853 w 1602"/>
                      <a:gd name="T23" fmla="*/ 159 h 863"/>
                      <a:gd name="T24" fmla="*/ 872 w 1602"/>
                      <a:gd name="T25" fmla="*/ 195 h 863"/>
                      <a:gd name="T26" fmla="*/ 869 w 1602"/>
                      <a:gd name="T27" fmla="*/ 252 h 863"/>
                      <a:gd name="T28" fmla="*/ 829 w 1602"/>
                      <a:gd name="T29" fmla="*/ 335 h 863"/>
                      <a:gd name="T30" fmla="*/ 898 w 1602"/>
                      <a:gd name="T31" fmla="*/ 504 h 863"/>
                      <a:gd name="T32" fmla="*/ 1058 w 1602"/>
                      <a:gd name="T33" fmla="*/ 0 h 863"/>
                      <a:gd name="T34" fmla="*/ 1080 w 1602"/>
                      <a:gd name="T35" fmla="*/ 15 h 863"/>
                      <a:gd name="T36" fmla="*/ 1142 w 1602"/>
                      <a:gd name="T37" fmla="*/ 52 h 863"/>
                      <a:gd name="T38" fmla="*/ 1235 w 1602"/>
                      <a:gd name="T39" fmla="*/ 100 h 863"/>
                      <a:gd name="T40" fmla="*/ 1352 w 1602"/>
                      <a:gd name="T41" fmla="*/ 148 h 863"/>
                      <a:gd name="T42" fmla="*/ 1472 w 1602"/>
                      <a:gd name="T43" fmla="*/ 185 h 863"/>
                      <a:gd name="T44" fmla="*/ 1542 w 1602"/>
                      <a:gd name="T45" fmla="*/ 239 h 863"/>
                      <a:gd name="T46" fmla="*/ 1581 w 1602"/>
                      <a:gd name="T47" fmla="*/ 312 h 863"/>
                      <a:gd name="T48" fmla="*/ 1599 w 1602"/>
                      <a:gd name="T49" fmla="*/ 392 h 863"/>
                      <a:gd name="T50" fmla="*/ 1602 w 1602"/>
                      <a:gd name="T51" fmla="*/ 466 h 863"/>
                      <a:gd name="T52" fmla="*/ 1600 w 1602"/>
                      <a:gd name="T53" fmla="*/ 504 h 863"/>
                      <a:gd name="T54" fmla="*/ 1595 w 1602"/>
                      <a:gd name="T55" fmla="*/ 568 h 863"/>
                      <a:gd name="T56" fmla="*/ 1586 w 1602"/>
                      <a:gd name="T57" fmla="*/ 642 h 863"/>
                      <a:gd name="T58" fmla="*/ 1571 w 1602"/>
                      <a:gd name="T59" fmla="*/ 669 h 863"/>
                      <a:gd name="T60" fmla="*/ 1514 w 1602"/>
                      <a:gd name="T61" fmla="*/ 700 h 863"/>
                      <a:gd name="T62" fmla="*/ 1409 w 1602"/>
                      <a:gd name="T63" fmla="*/ 746 h 863"/>
                      <a:gd name="T64" fmla="*/ 1261 w 1602"/>
                      <a:gd name="T65" fmla="*/ 796 h 863"/>
                      <a:gd name="T66" fmla="*/ 1071 w 1602"/>
                      <a:gd name="T67" fmla="*/ 838 h 863"/>
                      <a:gd name="T68" fmla="*/ 844 w 1602"/>
                      <a:gd name="T69" fmla="*/ 861 h 863"/>
                      <a:gd name="T70" fmla="*/ 600 w 1602"/>
                      <a:gd name="T71" fmla="*/ 856 h 863"/>
                      <a:gd name="T72" fmla="*/ 603 w 1602"/>
                      <a:gd name="T73" fmla="*/ 825 h 863"/>
                      <a:gd name="T74" fmla="*/ 594 w 1602"/>
                      <a:gd name="T75" fmla="*/ 656 h 863"/>
                      <a:gd name="T76" fmla="*/ 546 w 1602"/>
                      <a:gd name="T77" fmla="*/ 520 h 863"/>
                      <a:gd name="T78" fmla="*/ 460 w 1602"/>
                      <a:gd name="T79" fmla="*/ 419 h 863"/>
                      <a:gd name="T80" fmla="*/ 340 w 1602"/>
                      <a:gd name="T81" fmla="*/ 362 h 863"/>
                      <a:gd name="T82" fmla="*/ 184 w 1602"/>
                      <a:gd name="T83" fmla="*/ 309 h 863"/>
                      <a:gd name="T84" fmla="*/ 59 w 1602"/>
                      <a:gd name="T85" fmla="*/ 249 h 863"/>
                      <a:gd name="T86" fmla="*/ 22 w 1602"/>
                      <a:gd name="T87" fmla="*/ 198 h 863"/>
                      <a:gd name="T88" fmla="*/ 123 w 1602"/>
                      <a:gd name="T89" fmla="*/ 162 h 863"/>
                      <a:gd name="T90" fmla="*/ 246 w 1602"/>
                      <a:gd name="T91" fmla="*/ 116 h 863"/>
                      <a:gd name="T92" fmla="*/ 349 w 1602"/>
                      <a:gd name="T93" fmla="*/ 68 h 863"/>
                      <a:gd name="T94" fmla="*/ 422 w 1602"/>
                      <a:gd name="T95" fmla="*/ 26 h 863"/>
                      <a:gd name="T96" fmla="*/ 458 w 1602"/>
                      <a:gd name="T97" fmla="*/ 2 h 8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1602" h="863">
                        <a:moveTo>
                          <a:pt x="460" y="0"/>
                        </a:moveTo>
                        <a:lnTo>
                          <a:pt x="595" y="424"/>
                        </a:lnTo>
                        <a:lnTo>
                          <a:pt x="620" y="505"/>
                        </a:lnTo>
                        <a:lnTo>
                          <a:pt x="620" y="504"/>
                        </a:lnTo>
                        <a:lnTo>
                          <a:pt x="642" y="572"/>
                        </a:lnTo>
                        <a:lnTo>
                          <a:pt x="713" y="370"/>
                        </a:lnTo>
                        <a:lnTo>
                          <a:pt x="689" y="335"/>
                        </a:lnTo>
                        <a:lnTo>
                          <a:pt x="671" y="304"/>
                        </a:lnTo>
                        <a:lnTo>
                          <a:pt x="658" y="277"/>
                        </a:lnTo>
                        <a:lnTo>
                          <a:pt x="650" y="252"/>
                        </a:lnTo>
                        <a:lnTo>
                          <a:pt x="645" y="230"/>
                        </a:lnTo>
                        <a:lnTo>
                          <a:pt x="643" y="211"/>
                        </a:lnTo>
                        <a:lnTo>
                          <a:pt x="646" y="195"/>
                        </a:lnTo>
                        <a:lnTo>
                          <a:pt x="650" y="180"/>
                        </a:lnTo>
                        <a:lnTo>
                          <a:pt x="657" y="169"/>
                        </a:lnTo>
                        <a:lnTo>
                          <a:pt x="666" y="159"/>
                        </a:lnTo>
                        <a:lnTo>
                          <a:pt x="677" y="151"/>
                        </a:lnTo>
                        <a:lnTo>
                          <a:pt x="688" y="145"/>
                        </a:lnTo>
                        <a:lnTo>
                          <a:pt x="699" y="140"/>
                        </a:lnTo>
                        <a:lnTo>
                          <a:pt x="711" y="136"/>
                        </a:lnTo>
                        <a:lnTo>
                          <a:pt x="723" y="133"/>
                        </a:lnTo>
                        <a:lnTo>
                          <a:pt x="732" y="132"/>
                        </a:lnTo>
                        <a:lnTo>
                          <a:pt x="742" y="131"/>
                        </a:lnTo>
                        <a:lnTo>
                          <a:pt x="750" y="130"/>
                        </a:lnTo>
                        <a:lnTo>
                          <a:pt x="756" y="130"/>
                        </a:lnTo>
                        <a:lnTo>
                          <a:pt x="758" y="130"/>
                        </a:lnTo>
                        <a:lnTo>
                          <a:pt x="762" y="130"/>
                        </a:lnTo>
                        <a:lnTo>
                          <a:pt x="768" y="130"/>
                        </a:lnTo>
                        <a:lnTo>
                          <a:pt x="776" y="131"/>
                        </a:lnTo>
                        <a:lnTo>
                          <a:pt x="786" y="132"/>
                        </a:lnTo>
                        <a:lnTo>
                          <a:pt x="796" y="133"/>
                        </a:lnTo>
                        <a:lnTo>
                          <a:pt x="807" y="136"/>
                        </a:lnTo>
                        <a:lnTo>
                          <a:pt x="819" y="140"/>
                        </a:lnTo>
                        <a:lnTo>
                          <a:pt x="830" y="145"/>
                        </a:lnTo>
                        <a:lnTo>
                          <a:pt x="841" y="151"/>
                        </a:lnTo>
                        <a:lnTo>
                          <a:pt x="853" y="159"/>
                        </a:lnTo>
                        <a:lnTo>
                          <a:pt x="861" y="169"/>
                        </a:lnTo>
                        <a:lnTo>
                          <a:pt x="867" y="180"/>
                        </a:lnTo>
                        <a:lnTo>
                          <a:pt x="872" y="195"/>
                        </a:lnTo>
                        <a:lnTo>
                          <a:pt x="875" y="211"/>
                        </a:lnTo>
                        <a:lnTo>
                          <a:pt x="874" y="230"/>
                        </a:lnTo>
                        <a:lnTo>
                          <a:pt x="869" y="252"/>
                        </a:lnTo>
                        <a:lnTo>
                          <a:pt x="860" y="277"/>
                        </a:lnTo>
                        <a:lnTo>
                          <a:pt x="848" y="304"/>
                        </a:lnTo>
                        <a:lnTo>
                          <a:pt x="829" y="335"/>
                        </a:lnTo>
                        <a:lnTo>
                          <a:pt x="805" y="370"/>
                        </a:lnTo>
                        <a:lnTo>
                          <a:pt x="876" y="572"/>
                        </a:lnTo>
                        <a:lnTo>
                          <a:pt x="898" y="504"/>
                        </a:lnTo>
                        <a:lnTo>
                          <a:pt x="898" y="505"/>
                        </a:lnTo>
                        <a:lnTo>
                          <a:pt x="923" y="424"/>
                        </a:lnTo>
                        <a:lnTo>
                          <a:pt x="1058" y="0"/>
                        </a:lnTo>
                        <a:lnTo>
                          <a:pt x="1060" y="2"/>
                        </a:lnTo>
                        <a:lnTo>
                          <a:pt x="1068" y="7"/>
                        </a:lnTo>
                        <a:lnTo>
                          <a:pt x="1080" y="15"/>
                        </a:lnTo>
                        <a:lnTo>
                          <a:pt x="1096" y="26"/>
                        </a:lnTo>
                        <a:lnTo>
                          <a:pt x="1117" y="38"/>
                        </a:lnTo>
                        <a:lnTo>
                          <a:pt x="1142" y="52"/>
                        </a:lnTo>
                        <a:lnTo>
                          <a:pt x="1169" y="68"/>
                        </a:lnTo>
                        <a:lnTo>
                          <a:pt x="1201" y="84"/>
                        </a:lnTo>
                        <a:lnTo>
                          <a:pt x="1235" y="100"/>
                        </a:lnTo>
                        <a:lnTo>
                          <a:pt x="1272" y="116"/>
                        </a:lnTo>
                        <a:lnTo>
                          <a:pt x="1312" y="133"/>
                        </a:lnTo>
                        <a:lnTo>
                          <a:pt x="1352" y="148"/>
                        </a:lnTo>
                        <a:lnTo>
                          <a:pt x="1396" y="162"/>
                        </a:lnTo>
                        <a:lnTo>
                          <a:pt x="1440" y="175"/>
                        </a:lnTo>
                        <a:lnTo>
                          <a:pt x="1472" y="185"/>
                        </a:lnTo>
                        <a:lnTo>
                          <a:pt x="1500" y="200"/>
                        </a:lnTo>
                        <a:lnTo>
                          <a:pt x="1523" y="218"/>
                        </a:lnTo>
                        <a:lnTo>
                          <a:pt x="1542" y="239"/>
                        </a:lnTo>
                        <a:lnTo>
                          <a:pt x="1558" y="262"/>
                        </a:lnTo>
                        <a:lnTo>
                          <a:pt x="1571" y="286"/>
                        </a:lnTo>
                        <a:lnTo>
                          <a:pt x="1581" y="312"/>
                        </a:lnTo>
                        <a:lnTo>
                          <a:pt x="1590" y="339"/>
                        </a:lnTo>
                        <a:lnTo>
                          <a:pt x="1595" y="366"/>
                        </a:lnTo>
                        <a:lnTo>
                          <a:pt x="1599" y="392"/>
                        </a:lnTo>
                        <a:lnTo>
                          <a:pt x="1601" y="418"/>
                        </a:lnTo>
                        <a:lnTo>
                          <a:pt x="1602" y="443"/>
                        </a:lnTo>
                        <a:lnTo>
                          <a:pt x="1602" y="466"/>
                        </a:lnTo>
                        <a:lnTo>
                          <a:pt x="1601" y="487"/>
                        </a:lnTo>
                        <a:lnTo>
                          <a:pt x="1601" y="491"/>
                        </a:lnTo>
                        <a:lnTo>
                          <a:pt x="1600" y="504"/>
                        </a:lnTo>
                        <a:lnTo>
                          <a:pt x="1599" y="521"/>
                        </a:lnTo>
                        <a:lnTo>
                          <a:pt x="1597" y="543"/>
                        </a:lnTo>
                        <a:lnTo>
                          <a:pt x="1595" y="568"/>
                        </a:lnTo>
                        <a:lnTo>
                          <a:pt x="1592" y="594"/>
                        </a:lnTo>
                        <a:lnTo>
                          <a:pt x="1589" y="619"/>
                        </a:lnTo>
                        <a:lnTo>
                          <a:pt x="1586" y="642"/>
                        </a:lnTo>
                        <a:lnTo>
                          <a:pt x="1584" y="663"/>
                        </a:lnTo>
                        <a:lnTo>
                          <a:pt x="1580" y="664"/>
                        </a:lnTo>
                        <a:lnTo>
                          <a:pt x="1571" y="669"/>
                        </a:lnTo>
                        <a:lnTo>
                          <a:pt x="1558" y="678"/>
                        </a:lnTo>
                        <a:lnTo>
                          <a:pt x="1539" y="688"/>
                        </a:lnTo>
                        <a:lnTo>
                          <a:pt x="1514" y="700"/>
                        </a:lnTo>
                        <a:lnTo>
                          <a:pt x="1485" y="715"/>
                        </a:lnTo>
                        <a:lnTo>
                          <a:pt x="1449" y="730"/>
                        </a:lnTo>
                        <a:lnTo>
                          <a:pt x="1409" y="746"/>
                        </a:lnTo>
                        <a:lnTo>
                          <a:pt x="1365" y="762"/>
                        </a:lnTo>
                        <a:lnTo>
                          <a:pt x="1315" y="780"/>
                        </a:lnTo>
                        <a:lnTo>
                          <a:pt x="1261" y="796"/>
                        </a:lnTo>
                        <a:lnTo>
                          <a:pt x="1203" y="811"/>
                        </a:lnTo>
                        <a:lnTo>
                          <a:pt x="1140" y="825"/>
                        </a:lnTo>
                        <a:lnTo>
                          <a:pt x="1071" y="838"/>
                        </a:lnTo>
                        <a:lnTo>
                          <a:pt x="1000" y="848"/>
                        </a:lnTo>
                        <a:lnTo>
                          <a:pt x="924" y="856"/>
                        </a:lnTo>
                        <a:lnTo>
                          <a:pt x="844" y="861"/>
                        </a:lnTo>
                        <a:lnTo>
                          <a:pt x="760" y="863"/>
                        </a:lnTo>
                        <a:lnTo>
                          <a:pt x="678" y="861"/>
                        </a:lnTo>
                        <a:lnTo>
                          <a:pt x="600" y="856"/>
                        </a:lnTo>
                        <a:lnTo>
                          <a:pt x="601" y="842"/>
                        </a:lnTo>
                        <a:lnTo>
                          <a:pt x="603" y="832"/>
                        </a:lnTo>
                        <a:lnTo>
                          <a:pt x="603" y="825"/>
                        </a:lnTo>
                        <a:lnTo>
                          <a:pt x="604" y="766"/>
                        </a:lnTo>
                        <a:lnTo>
                          <a:pt x="601" y="709"/>
                        </a:lnTo>
                        <a:lnTo>
                          <a:pt x="594" y="656"/>
                        </a:lnTo>
                        <a:lnTo>
                          <a:pt x="583" y="606"/>
                        </a:lnTo>
                        <a:lnTo>
                          <a:pt x="567" y="561"/>
                        </a:lnTo>
                        <a:lnTo>
                          <a:pt x="546" y="520"/>
                        </a:lnTo>
                        <a:lnTo>
                          <a:pt x="522" y="481"/>
                        </a:lnTo>
                        <a:lnTo>
                          <a:pt x="494" y="448"/>
                        </a:lnTo>
                        <a:lnTo>
                          <a:pt x="460" y="419"/>
                        </a:lnTo>
                        <a:lnTo>
                          <a:pt x="424" y="395"/>
                        </a:lnTo>
                        <a:lnTo>
                          <a:pt x="385" y="376"/>
                        </a:lnTo>
                        <a:lnTo>
                          <a:pt x="340" y="362"/>
                        </a:lnTo>
                        <a:lnTo>
                          <a:pt x="286" y="346"/>
                        </a:lnTo>
                        <a:lnTo>
                          <a:pt x="234" y="328"/>
                        </a:lnTo>
                        <a:lnTo>
                          <a:pt x="184" y="309"/>
                        </a:lnTo>
                        <a:lnTo>
                          <a:pt x="139" y="288"/>
                        </a:lnTo>
                        <a:lnTo>
                          <a:pt x="97" y="268"/>
                        </a:lnTo>
                        <a:lnTo>
                          <a:pt x="59" y="249"/>
                        </a:lnTo>
                        <a:lnTo>
                          <a:pt x="27" y="230"/>
                        </a:lnTo>
                        <a:lnTo>
                          <a:pt x="0" y="214"/>
                        </a:lnTo>
                        <a:lnTo>
                          <a:pt x="22" y="198"/>
                        </a:lnTo>
                        <a:lnTo>
                          <a:pt x="48" y="185"/>
                        </a:lnTo>
                        <a:lnTo>
                          <a:pt x="78" y="175"/>
                        </a:lnTo>
                        <a:lnTo>
                          <a:pt x="123" y="162"/>
                        </a:lnTo>
                        <a:lnTo>
                          <a:pt x="166" y="148"/>
                        </a:lnTo>
                        <a:lnTo>
                          <a:pt x="207" y="133"/>
                        </a:lnTo>
                        <a:lnTo>
                          <a:pt x="246" y="116"/>
                        </a:lnTo>
                        <a:lnTo>
                          <a:pt x="283" y="100"/>
                        </a:lnTo>
                        <a:lnTo>
                          <a:pt x="317" y="84"/>
                        </a:lnTo>
                        <a:lnTo>
                          <a:pt x="349" y="68"/>
                        </a:lnTo>
                        <a:lnTo>
                          <a:pt x="376" y="52"/>
                        </a:lnTo>
                        <a:lnTo>
                          <a:pt x="401" y="38"/>
                        </a:lnTo>
                        <a:lnTo>
                          <a:pt x="422" y="26"/>
                        </a:lnTo>
                        <a:lnTo>
                          <a:pt x="438" y="15"/>
                        </a:lnTo>
                        <a:lnTo>
                          <a:pt x="450" y="7"/>
                        </a:lnTo>
                        <a:lnTo>
                          <a:pt x="458" y="2"/>
                        </a:lnTo>
                        <a:lnTo>
                          <a:pt x="460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35" name="Freeform 21">
                    <a:extLst>
                      <a:ext uri="{FF2B5EF4-FFF2-40B4-BE49-F238E27FC236}">
                        <a16:creationId xmlns:a16="http://schemas.microsoft.com/office/drawing/2014/main" id="{7A1483E9-0833-4B63-922D-86FB7FA4504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025" y="2357"/>
                    <a:ext cx="534" cy="288"/>
                  </a:xfrm>
                  <a:custGeom>
                    <a:avLst/>
                    <a:gdLst>
                      <a:gd name="T0" fmla="*/ 703 w 1601"/>
                      <a:gd name="T1" fmla="*/ 505 h 864"/>
                      <a:gd name="T2" fmla="*/ 796 w 1601"/>
                      <a:gd name="T3" fmla="*/ 370 h 864"/>
                      <a:gd name="T4" fmla="*/ 741 w 1601"/>
                      <a:gd name="T5" fmla="*/ 277 h 864"/>
                      <a:gd name="T6" fmla="*/ 726 w 1601"/>
                      <a:gd name="T7" fmla="*/ 211 h 864"/>
                      <a:gd name="T8" fmla="*/ 740 w 1601"/>
                      <a:gd name="T9" fmla="*/ 169 h 864"/>
                      <a:gd name="T10" fmla="*/ 771 w 1601"/>
                      <a:gd name="T11" fmla="*/ 145 h 864"/>
                      <a:gd name="T12" fmla="*/ 805 w 1601"/>
                      <a:gd name="T13" fmla="*/ 133 h 864"/>
                      <a:gd name="T14" fmla="*/ 833 w 1601"/>
                      <a:gd name="T15" fmla="*/ 130 h 864"/>
                      <a:gd name="T16" fmla="*/ 845 w 1601"/>
                      <a:gd name="T17" fmla="*/ 130 h 864"/>
                      <a:gd name="T18" fmla="*/ 869 w 1601"/>
                      <a:gd name="T19" fmla="*/ 132 h 864"/>
                      <a:gd name="T20" fmla="*/ 902 w 1601"/>
                      <a:gd name="T21" fmla="*/ 140 h 864"/>
                      <a:gd name="T22" fmla="*/ 935 w 1601"/>
                      <a:gd name="T23" fmla="*/ 159 h 864"/>
                      <a:gd name="T24" fmla="*/ 955 w 1601"/>
                      <a:gd name="T25" fmla="*/ 195 h 864"/>
                      <a:gd name="T26" fmla="*/ 951 w 1601"/>
                      <a:gd name="T27" fmla="*/ 252 h 864"/>
                      <a:gd name="T28" fmla="*/ 912 w 1601"/>
                      <a:gd name="T29" fmla="*/ 335 h 864"/>
                      <a:gd name="T30" fmla="*/ 981 w 1601"/>
                      <a:gd name="T31" fmla="*/ 504 h 864"/>
                      <a:gd name="T32" fmla="*/ 1141 w 1601"/>
                      <a:gd name="T33" fmla="*/ 0 h 864"/>
                      <a:gd name="T34" fmla="*/ 1163 w 1601"/>
                      <a:gd name="T35" fmla="*/ 15 h 864"/>
                      <a:gd name="T36" fmla="*/ 1225 w 1601"/>
                      <a:gd name="T37" fmla="*/ 52 h 864"/>
                      <a:gd name="T38" fmla="*/ 1318 w 1601"/>
                      <a:gd name="T39" fmla="*/ 100 h 864"/>
                      <a:gd name="T40" fmla="*/ 1435 w 1601"/>
                      <a:gd name="T41" fmla="*/ 148 h 864"/>
                      <a:gd name="T42" fmla="*/ 1553 w 1601"/>
                      <a:gd name="T43" fmla="*/ 184 h 864"/>
                      <a:gd name="T44" fmla="*/ 1574 w 1601"/>
                      <a:gd name="T45" fmla="*/ 230 h 864"/>
                      <a:gd name="T46" fmla="*/ 1461 w 1601"/>
                      <a:gd name="T47" fmla="*/ 288 h 864"/>
                      <a:gd name="T48" fmla="*/ 1314 w 1601"/>
                      <a:gd name="T49" fmla="*/ 346 h 864"/>
                      <a:gd name="T50" fmla="*/ 1177 w 1601"/>
                      <a:gd name="T51" fmla="*/ 395 h 864"/>
                      <a:gd name="T52" fmla="*/ 1080 w 1601"/>
                      <a:gd name="T53" fmla="*/ 481 h 864"/>
                      <a:gd name="T54" fmla="*/ 1020 w 1601"/>
                      <a:gd name="T55" fmla="*/ 608 h 864"/>
                      <a:gd name="T56" fmla="*/ 998 w 1601"/>
                      <a:gd name="T57" fmla="*/ 766 h 864"/>
                      <a:gd name="T58" fmla="*/ 1001 w 1601"/>
                      <a:gd name="T59" fmla="*/ 843 h 864"/>
                      <a:gd name="T60" fmla="*/ 843 w 1601"/>
                      <a:gd name="T61" fmla="*/ 864 h 864"/>
                      <a:gd name="T62" fmla="*/ 603 w 1601"/>
                      <a:gd name="T63" fmla="*/ 849 h 864"/>
                      <a:gd name="T64" fmla="*/ 400 w 1601"/>
                      <a:gd name="T65" fmla="*/ 812 h 864"/>
                      <a:gd name="T66" fmla="*/ 238 w 1601"/>
                      <a:gd name="T67" fmla="*/ 764 h 864"/>
                      <a:gd name="T68" fmla="*/ 119 w 1601"/>
                      <a:gd name="T69" fmla="*/ 715 h 864"/>
                      <a:gd name="T70" fmla="*/ 45 w 1601"/>
                      <a:gd name="T71" fmla="*/ 678 h 864"/>
                      <a:gd name="T72" fmla="*/ 20 w 1601"/>
                      <a:gd name="T73" fmla="*/ 663 h 864"/>
                      <a:gd name="T74" fmla="*/ 11 w 1601"/>
                      <a:gd name="T75" fmla="*/ 594 h 864"/>
                      <a:gd name="T76" fmla="*/ 4 w 1601"/>
                      <a:gd name="T77" fmla="*/ 521 h 864"/>
                      <a:gd name="T78" fmla="*/ 1 w 1601"/>
                      <a:gd name="T79" fmla="*/ 487 h 864"/>
                      <a:gd name="T80" fmla="*/ 1 w 1601"/>
                      <a:gd name="T81" fmla="*/ 419 h 864"/>
                      <a:gd name="T82" fmla="*/ 12 w 1601"/>
                      <a:gd name="T83" fmla="*/ 339 h 864"/>
                      <a:gd name="T84" fmla="*/ 43 w 1601"/>
                      <a:gd name="T85" fmla="*/ 262 h 864"/>
                      <a:gd name="T86" fmla="*/ 101 w 1601"/>
                      <a:gd name="T87" fmla="*/ 200 h 864"/>
                      <a:gd name="T88" fmla="*/ 205 w 1601"/>
                      <a:gd name="T89" fmla="*/ 162 h 864"/>
                      <a:gd name="T90" fmla="*/ 329 w 1601"/>
                      <a:gd name="T91" fmla="*/ 116 h 864"/>
                      <a:gd name="T92" fmla="*/ 432 w 1601"/>
                      <a:gd name="T93" fmla="*/ 68 h 864"/>
                      <a:gd name="T94" fmla="*/ 505 w 1601"/>
                      <a:gd name="T95" fmla="*/ 26 h 864"/>
                      <a:gd name="T96" fmla="*/ 541 w 1601"/>
                      <a:gd name="T97" fmla="*/ 2 h 8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1601" h="864">
                        <a:moveTo>
                          <a:pt x="543" y="0"/>
                        </a:moveTo>
                        <a:lnTo>
                          <a:pt x="678" y="424"/>
                        </a:lnTo>
                        <a:lnTo>
                          <a:pt x="703" y="505"/>
                        </a:lnTo>
                        <a:lnTo>
                          <a:pt x="703" y="504"/>
                        </a:lnTo>
                        <a:lnTo>
                          <a:pt x="725" y="572"/>
                        </a:lnTo>
                        <a:lnTo>
                          <a:pt x="796" y="370"/>
                        </a:lnTo>
                        <a:lnTo>
                          <a:pt x="772" y="335"/>
                        </a:lnTo>
                        <a:lnTo>
                          <a:pt x="753" y="304"/>
                        </a:lnTo>
                        <a:lnTo>
                          <a:pt x="741" y="277"/>
                        </a:lnTo>
                        <a:lnTo>
                          <a:pt x="732" y="252"/>
                        </a:lnTo>
                        <a:lnTo>
                          <a:pt x="728" y="230"/>
                        </a:lnTo>
                        <a:lnTo>
                          <a:pt x="726" y="211"/>
                        </a:lnTo>
                        <a:lnTo>
                          <a:pt x="729" y="195"/>
                        </a:lnTo>
                        <a:lnTo>
                          <a:pt x="734" y="180"/>
                        </a:lnTo>
                        <a:lnTo>
                          <a:pt x="740" y="169"/>
                        </a:lnTo>
                        <a:lnTo>
                          <a:pt x="749" y="159"/>
                        </a:lnTo>
                        <a:lnTo>
                          <a:pt x="760" y="151"/>
                        </a:lnTo>
                        <a:lnTo>
                          <a:pt x="771" y="145"/>
                        </a:lnTo>
                        <a:lnTo>
                          <a:pt x="782" y="140"/>
                        </a:lnTo>
                        <a:lnTo>
                          <a:pt x="794" y="136"/>
                        </a:lnTo>
                        <a:lnTo>
                          <a:pt x="805" y="133"/>
                        </a:lnTo>
                        <a:lnTo>
                          <a:pt x="817" y="132"/>
                        </a:lnTo>
                        <a:lnTo>
                          <a:pt x="825" y="131"/>
                        </a:lnTo>
                        <a:lnTo>
                          <a:pt x="833" y="130"/>
                        </a:lnTo>
                        <a:lnTo>
                          <a:pt x="839" y="130"/>
                        </a:lnTo>
                        <a:lnTo>
                          <a:pt x="843" y="130"/>
                        </a:lnTo>
                        <a:lnTo>
                          <a:pt x="845" y="130"/>
                        </a:lnTo>
                        <a:lnTo>
                          <a:pt x="851" y="130"/>
                        </a:lnTo>
                        <a:lnTo>
                          <a:pt x="859" y="131"/>
                        </a:lnTo>
                        <a:lnTo>
                          <a:pt x="869" y="132"/>
                        </a:lnTo>
                        <a:lnTo>
                          <a:pt x="878" y="133"/>
                        </a:lnTo>
                        <a:lnTo>
                          <a:pt x="890" y="136"/>
                        </a:lnTo>
                        <a:lnTo>
                          <a:pt x="902" y="140"/>
                        </a:lnTo>
                        <a:lnTo>
                          <a:pt x="913" y="145"/>
                        </a:lnTo>
                        <a:lnTo>
                          <a:pt x="924" y="151"/>
                        </a:lnTo>
                        <a:lnTo>
                          <a:pt x="935" y="159"/>
                        </a:lnTo>
                        <a:lnTo>
                          <a:pt x="944" y="169"/>
                        </a:lnTo>
                        <a:lnTo>
                          <a:pt x="951" y="180"/>
                        </a:lnTo>
                        <a:lnTo>
                          <a:pt x="955" y="195"/>
                        </a:lnTo>
                        <a:lnTo>
                          <a:pt x="958" y="211"/>
                        </a:lnTo>
                        <a:lnTo>
                          <a:pt x="956" y="230"/>
                        </a:lnTo>
                        <a:lnTo>
                          <a:pt x="951" y="252"/>
                        </a:lnTo>
                        <a:lnTo>
                          <a:pt x="943" y="277"/>
                        </a:lnTo>
                        <a:lnTo>
                          <a:pt x="930" y="304"/>
                        </a:lnTo>
                        <a:lnTo>
                          <a:pt x="912" y="335"/>
                        </a:lnTo>
                        <a:lnTo>
                          <a:pt x="888" y="370"/>
                        </a:lnTo>
                        <a:lnTo>
                          <a:pt x="960" y="572"/>
                        </a:lnTo>
                        <a:lnTo>
                          <a:pt x="981" y="504"/>
                        </a:lnTo>
                        <a:lnTo>
                          <a:pt x="981" y="505"/>
                        </a:lnTo>
                        <a:lnTo>
                          <a:pt x="1006" y="424"/>
                        </a:lnTo>
                        <a:lnTo>
                          <a:pt x="1141" y="0"/>
                        </a:lnTo>
                        <a:lnTo>
                          <a:pt x="1143" y="2"/>
                        </a:lnTo>
                        <a:lnTo>
                          <a:pt x="1151" y="7"/>
                        </a:lnTo>
                        <a:lnTo>
                          <a:pt x="1163" y="15"/>
                        </a:lnTo>
                        <a:lnTo>
                          <a:pt x="1179" y="26"/>
                        </a:lnTo>
                        <a:lnTo>
                          <a:pt x="1200" y="38"/>
                        </a:lnTo>
                        <a:lnTo>
                          <a:pt x="1225" y="52"/>
                        </a:lnTo>
                        <a:lnTo>
                          <a:pt x="1252" y="68"/>
                        </a:lnTo>
                        <a:lnTo>
                          <a:pt x="1284" y="84"/>
                        </a:lnTo>
                        <a:lnTo>
                          <a:pt x="1318" y="100"/>
                        </a:lnTo>
                        <a:lnTo>
                          <a:pt x="1355" y="116"/>
                        </a:lnTo>
                        <a:lnTo>
                          <a:pt x="1394" y="133"/>
                        </a:lnTo>
                        <a:lnTo>
                          <a:pt x="1435" y="148"/>
                        </a:lnTo>
                        <a:lnTo>
                          <a:pt x="1479" y="162"/>
                        </a:lnTo>
                        <a:lnTo>
                          <a:pt x="1523" y="175"/>
                        </a:lnTo>
                        <a:lnTo>
                          <a:pt x="1553" y="184"/>
                        </a:lnTo>
                        <a:lnTo>
                          <a:pt x="1579" y="198"/>
                        </a:lnTo>
                        <a:lnTo>
                          <a:pt x="1601" y="214"/>
                        </a:lnTo>
                        <a:lnTo>
                          <a:pt x="1574" y="230"/>
                        </a:lnTo>
                        <a:lnTo>
                          <a:pt x="1542" y="249"/>
                        </a:lnTo>
                        <a:lnTo>
                          <a:pt x="1503" y="268"/>
                        </a:lnTo>
                        <a:lnTo>
                          <a:pt x="1461" y="288"/>
                        </a:lnTo>
                        <a:lnTo>
                          <a:pt x="1415" y="309"/>
                        </a:lnTo>
                        <a:lnTo>
                          <a:pt x="1366" y="328"/>
                        </a:lnTo>
                        <a:lnTo>
                          <a:pt x="1314" y="346"/>
                        </a:lnTo>
                        <a:lnTo>
                          <a:pt x="1261" y="362"/>
                        </a:lnTo>
                        <a:lnTo>
                          <a:pt x="1217" y="376"/>
                        </a:lnTo>
                        <a:lnTo>
                          <a:pt x="1177" y="395"/>
                        </a:lnTo>
                        <a:lnTo>
                          <a:pt x="1141" y="419"/>
                        </a:lnTo>
                        <a:lnTo>
                          <a:pt x="1109" y="448"/>
                        </a:lnTo>
                        <a:lnTo>
                          <a:pt x="1080" y="481"/>
                        </a:lnTo>
                        <a:lnTo>
                          <a:pt x="1055" y="520"/>
                        </a:lnTo>
                        <a:lnTo>
                          <a:pt x="1036" y="562"/>
                        </a:lnTo>
                        <a:lnTo>
                          <a:pt x="1020" y="608"/>
                        </a:lnTo>
                        <a:lnTo>
                          <a:pt x="1007" y="657"/>
                        </a:lnTo>
                        <a:lnTo>
                          <a:pt x="1001" y="710"/>
                        </a:lnTo>
                        <a:lnTo>
                          <a:pt x="998" y="766"/>
                        </a:lnTo>
                        <a:lnTo>
                          <a:pt x="1001" y="827"/>
                        </a:lnTo>
                        <a:lnTo>
                          <a:pt x="1001" y="833"/>
                        </a:lnTo>
                        <a:lnTo>
                          <a:pt x="1001" y="843"/>
                        </a:lnTo>
                        <a:lnTo>
                          <a:pt x="1003" y="858"/>
                        </a:lnTo>
                        <a:lnTo>
                          <a:pt x="924" y="863"/>
                        </a:lnTo>
                        <a:lnTo>
                          <a:pt x="843" y="864"/>
                        </a:lnTo>
                        <a:lnTo>
                          <a:pt x="758" y="863"/>
                        </a:lnTo>
                        <a:lnTo>
                          <a:pt x="679" y="856"/>
                        </a:lnTo>
                        <a:lnTo>
                          <a:pt x="603" y="849"/>
                        </a:lnTo>
                        <a:lnTo>
                          <a:pt x="531" y="839"/>
                        </a:lnTo>
                        <a:lnTo>
                          <a:pt x="464" y="825"/>
                        </a:lnTo>
                        <a:lnTo>
                          <a:pt x="400" y="812"/>
                        </a:lnTo>
                        <a:lnTo>
                          <a:pt x="341" y="797"/>
                        </a:lnTo>
                        <a:lnTo>
                          <a:pt x="287" y="781"/>
                        </a:lnTo>
                        <a:lnTo>
                          <a:pt x="238" y="764"/>
                        </a:lnTo>
                        <a:lnTo>
                          <a:pt x="193" y="747"/>
                        </a:lnTo>
                        <a:lnTo>
                          <a:pt x="153" y="731"/>
                        </a:lnTo>
                        <a:lnTo>
                          <a:pt x="119" y="715"/>
                        </a:lnTo>
                        <a:lnTo>
                          <a:pt x="89" y="702"/>
                        </a:lnTo>
                        <a:lnTo>
                          <a:pt x="64" y="689"/>
                        </a:lnTo>
                        <a:lnTo>
                          <a:pt x="45" y="678"/>
                        </a:lnTo>
                        <a:lnTo>
                          <a:pt x="31" y="671"/>
                        </a:lnTo>
                        <a:lnTo>
                          <a:pt x="22" y="666"/>
                        </a:lnTo>
                        <a:lnTo>
                          <a:pt x="20" y="663"/>
                        </a:lnTo>
                        <a:lnTo>
                          <a:pt x="16" y="643"/>
                        </a:lnTo>
                        <a:lnTo>
                          <a:pt x="14" y="620"/>
                        </a:lnTo>
                        <a:lnTo>
                          <a:pt x="11" y="594"/>
                        </a:lnTo>
                        <a:lnTo>
                          <a:pt x="9" y="568"/>
                        </a:lnTo>
                        <a:lnTo>
                          <a:pt x="6" y="543"/>
                        </a:lnTo>
                        <a:lnTo>
                          <a:pt x="4" y="521"/>
                        </a:lnTo>
                        <a:lnTo>
                          <a:pt x="2" y="504"/>
                        </a:lnTo>
                        <a:lnTo>
                          <a:pt x="1" y="492"/>
                        </a:lnTo>
                        <a:lnTo>
                          <a:pt x="1" y="487"/>
                        </a:lnTo>
                        <a:lnTo>
                          <a:pt x="0" y="466"/>
                        </a:lnTo>
                        <a:lnTo>
                          <a:pt x="0" y="444"/>
                        </a:lnTo>
                        <a:lnTo>
                          <a:pt x="1" y="419"/>
                        </a:lnTo>
                        <a:lnTo>
                          <a:pt x="2" y="393"/>
                        </a:lnTo>
                        <a:lnTo>
                          <a:pt x="6" y="366"/>
                        </a:lnTo>
                        <a:lnTo>
                          <a:pt x="12" y="339"/>
                        </a:lnTo>
                        <a:lnTo>
                          <a:pt x="20" y="313"/>
                        </a:lnTo>
                        <a:lnTo>
                          <a:pt x="30" y="287"/>
                        </a:lnTo>
                        <a:lnTo>
                          <a:pt x="43" y="262"/>
                        </a:lnTo>
                        <a:lnTo>
                          <a:pt x="59" y="239"/>
                        </a:lnTo>
                        <a:lnTo>
                          <a:pt x="78" y="218"/>
                        </a:lnTo>
                        <a:lnTo>
                          <a:pt x="101" y="200"/>
                        </a:lnTo>
                        <a:lnTo>
                          <a:pt x="129" y="185"/>
                        </a:lnTo>
                        <a:lnTo>
                          <a:pt x="161" y="175"/>
                        </a:lnTo>
                        <a:lnTo>
                          <a:pt x="205" y="162"/>
                        </a:lnTo>
                        <a:lnTo>
                          <a:pt x="249" y="148"/>
                        </a:lnTo>
                        <a:lnTo>
                          <a:pt x="290" y="133"/>
                        </a:lnTo>
                        <a:lnTo>
                          <a:pt x="329" y="116"/>
                        </a:lnTo>
                        <a:lnTo>
                          <a:pt x="366" y="100"/>
                        </a:lnTo>
                        <a:lnTo>
                          <a:pt x="400" y="84"/>
                        </a:lnTo>
                        <a:lnTo>
                          <a:pt x="432" y="68"/>
                        </a:lnTo>
                        <a:lnTo>
                          <a:pt x="459" y="52"/>
                        </a:lnTo>
                        <a:lnTo>
                          <a:pt x="484" y="38"/>
                        </a:lnTo>
                        <a:lnTo>
                          <a:pt x="505" y="26"/>
                        </a:lnTo>
                        <a:lnTo>
                          <a:pt x="521" y="15"/>
                        </a:lnTo>
                        <a:lnTo>
                          <a:pt x="533" y="7"/>
                        </a:lnTo>
                        <a:lnTo>
                          <a:pt x="541" y="2"/>
                        </a:lnTo>
                        <a:lnTo>
                          <a:pt x="543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36" name="Freeform 22">
                    <a:extLst>
                      <a:ext uri="{FF2B5EF4-FFF2-40B4-BE49-F238E27FC236}">
                        <a16:creationId xmlns:a16="http://schemas.microsoft.com/office/drawing/2014/main" id="{9102BEA7-1CAB-4BB2-8732-707D2440D3F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396" y="2451"/>
                    <a:ext cx="616" cy="296"/>
                  </a:xfrm>
                  <a:custGeom>
                    <a:avLst/>
                    <a:gdLst>
                      <a:gd name="T0" fmla="*/ 771 w 1850"/>
                      <a:gd name="T1" fmla="*/ 552 h 888"/>
                      <a:gd name="T2" fmla="*/ 829 w 1850"/>
                      <a:gd name="T3" fmla="*/ 337 h 888"/>
                      <a:gd name="T4" fmla="*/ 798 w 1850"/>
                      <a:gd name="T5" fmla="*/ 238 h 888"/>
                      <a:gd name="T6" fmla="*/ 818 w 1850"/>
                      <a:gd name="T7" fmla="*/ 180 h 888"/>
                      <a:gd name="T8" fmla="*/ 864 w 1850"/>
                      <a:gd name="T9" fmla="*/ 152 h 888"/>
                      <a:gd name="T10" fmla="*/ 908 w 1850"/>
                      <a:gd name="T11" fmla="*/ 144 h 888"/>
                      <a:gd name="T12" fmla="*/ 928 w 1850"/>
                      <a:gd name="T13" fmla="*/ 143 h 888"/>
                      <a:gd name="T14" fmla="*/ 963 w 1850"/>
                      <a:gd name="T15" fmla="*/ 146 h 888"/>
                      <a:gd name="T16" fmla="*/ 1011 w 1850"/>
                      <a:gd name="T17" fmla="*/ 162 h 888"/>
                      <a:gd name="T18" fmla="*/ 1047 w 1850"/>
                      <a:gd name="T19" fmla="*/ 204 h 888"/>
                      <a:gd name="T20" fmla="*/ 1045 w 1850"/>
                      <a:gd name="T21" fmla="*/ 281 h 888"/>
                      <a:gd name="T22" fmla="*/ 977 w 1850"/>
                      <a:gd name="T23" fmla="*/ 406 h 888"/>
                      <a:gd name="T24" fmla="*/ 1106 w 1850"/>
                      <a:gd name="T25" fmla="*/ 466 h 888"/>
                      <a:gd name="T26" fmla="*/ 1278 w 1850"/>
                      <a:gd name="T27" fmla="*/ 16 h 888"/>
                      <a:gd name="T28" fmla="*/ 1377 w 1850"/>
                      <a:gd name="T29" fmla="*/ 74 h 888"/>
                      <a:gd name="T30" fmla="*/ 1532 w 1850"/>
                      <a:gd name="T31" fmla="*/ 146 h 888"/>
                      <a:gd name="T32" fmla="*/ 1709 w 1850"/>
                      <a:gd name="T33" fmla="*/ 204 h 888"/>
                      <a:gd name="T34" fmla="*/ 1803 w 1850"/>
                      <a:gd name="T35" fmla="*/ 287 h 888"/>
                      <a:gd name="T36" fmla="*/ 1844 w 1850"/>
                      <a:gd name="T37" fmla="*/ 403 h 888"/>
                      <a:gd name="T38" fmla="*/ 1850 w 1850"/>
                      <a:gd name="T39" fmla="*/ 514 h 888"/>
                      <a:gd name="T40" fmla="*/ 1846 w 1850"/>
                      <a:gd name="T41" fmla="*/ 567 h 888"/>
                      <a:gd name="T42" fmla="*/ 1836 w 1850"/>
                      <a:gd name="T43" fmla="*/ 663 h 888"/>
                      <a:gd name="T44" fmla="*/ 1825 w 1850"/>
                      <a:gd name="T45" fmla="*/ 732 h 888"/>
                      <a:gd name="T46" fmla="*/ 1756 w 1850"/>
                      <a:gd name="T47" fmla="*/ 769 h 888"/>
                      <a:gd name="T48" fmla="*/ 1600 w 1850"/>
                      <a:gd name="T49" fmla="*/ 836 h 888"/>
                      <a:gd name="T50" fmla="*/ 1402 w 1850"/>
                      <a:gd name="T51" fmla="*/ 859 h 888"/>
                      <a:gd name="T52" fmla="*/ 1288 w 1850"/>
                      <a:gd name="T53" fmla="*/ 811 h 888"/>
                      <a:gd name="T54" fmla="*/ 1160 w 1850"/>
                      <a:gd name="T55" fmla="*/ 867 h 888"/>
                      <a:gd name="T56" fmla="*/ 1118 w 1850"/>
                      <a:gd name="T57" fmla="*/ 758 h 888"/>
                      <a:gd name="T58" fmla="*/ 1015 w 1850"/>
                      <a:gd name="T59" fmla="*/ 687 h 888"/>
                      <a:gd name="T60" fmla="*/ 805 w 1850"/>
                      <a:gd name="T61" fmla="*/ 696 h 888"/>
                      <a:gd name="T62" fmla="*/ 718 w 1850"/>
                      <a:gd name="T63" fmla="*/ 785 h 888"/>
                      <a:gd name="T64" fmla="*/ 692 w 1850"/>
                      <a:gd name="T65" fmla="*/ 866 h 888"/>
                      <a:gd name="T66" fmla="*/ 612 w 1850"/>
                      <a:gd name="T67" fmla="*/ 817 h 888"/>
                      <a:gd name="T68" fmla="*/ 501 w 1850"/>
                      <a:gd name="T69" fmla="*/ 821 h 888"/>
                      <a:gd name="T70" fmla="*/ 358 w 1850"/>
                      <a:gd name="T71" fmla="*/ 869 h 888"/>
                      <a:gd name="T72" fmla="*/ 161 w 1850"/>
                      <a:gd name="T73" fmla="*/ 799 h 888"/>
                      <a:gd name="T74" fmla="*/ 49 w 1850"/>
                      <a:gd name="T75" fmla="*/ 744 h 888"/>
                      <a:gd name="T76" fmla="*/ 19 w 1850"/>
                      <a:gd name="T77" fmla="*/ 708 h 888"/>
                      <a:gd name="T78" fmla="*/ 8 w 1850"/>
                      <a:gd name="T79" fmla="*/ 609 h 888"/>
                      <a:gd name="T80" fmla="*/ 2 w 1850"/>
                      <a:gd name="T81" fmla="*/ 539 h 888"/>
                      <a:gd name="T82" fmla="*/ 0 w 1850"/>
                      <a:gd name="T83" fmla="*/ 459 h 888"/>
                      <a:gd name="T84" fmla="*/ 21 w 1850"/>
                      <a:gd name="T85" fmla="*/ 343 h 888"/>
                      <a:gd name="T86" fmla="*/ 86 w 1850"/>
                      <a:gd name="T87" fmla="*/ 239 h 888"/>
                      <a:gd name="T88" fmla="*/ 225 w 1850"/>
                      <a:gd name="T89" fmla="*/ 178 h 888"/>
                      <a:gd name="T90" fmla="*/ 401 w 1850"/>
                      <a:gd name="T91" fmla="*/ 110 h 888"/>
                      <a:gd name="T92" fmla="*/ 531 w 1850"/>
                      <a:gd name="T93" fmla="*/ 42 h 888"/>
                      <a:gd name="T94" fmla="*/ 594 w 1850"/>
                      <a:gd name="T95" fmla="*/ 3 h 8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</a:cxnLst>
                    <a:rect l="0" t="0" r="r" b="b"/>
                    <a:pathLst>
                      <a:path w="1850" h="888">
                        <a:moveTo>
                          <a:pt x="597" y="0"/>
                        </a:moveTo>
                        <a:lnTo>
                          <a:pt x="744" y="466"/>
                        </a:lnTo>
                        <a:lnTo>
                          <a:pt x="771" y="554"/>
                        </a:lnTo>
                        <a:lnTo>
                          <a:pt x="771" y="552"/>
                        </a:lnTo>
                        <a:lnTo>
                          <a:pt x="796" y="627"/>
                        </a:lnTo>
                        <a:lnTo>
                          <a:pt x="874" y="406"/>
                        </a:lnTo>
                        <a:lnTo>
                          <a:pt x="849" y="370"/>
                        </a:lnTo>
                        <a:lnTo>
                          <a:pt x="829" y="337"/>
                        </a:lnTo>
                        <a:lnTo>
                          <a:pt x="816" y="308"/>
                        </a:lnTo>
                        <a:lnTo>
                          <a:pt x="806" y="281"/>
                        </a:lnTo>
                        <a:lnTo>
                          <a:pt x="801" y="258"/>
                        </a:lnTo>
                        <a:lnTo>
                          <a:pt x="798" y="238"/>
                        </a:lnTo>
                        <a:lnTo>
                          <a:pt x="800" y="219"/>
                        </a:lnTo>
                        <a:lnTo>
                          <a:pt x="803" y="204"/>
                        </a:lnTo>
                        <a:lnTo>
                          <a:pt x="809" y="191"/>
                        </a:lnTo>
                        <a:lnTo>
                          <a:pt x="818" y="180"/>
                        </a:lnTo>
                        <a:lnTo>
                          <a:pt x="828" y="170"/>
                        </a:lnTo>
                        <a:lnTo>
                          <a:pt x="839" y="162"/>
                        </a:lnTo>
                        <a:lnTo>
                          <a:pt x="852" y="156"/>
                        </a:lnTo>
                        <a:lnTo>
                          <a:pt x="864" y="152"/>
                        </a:lnTo>
                        <a:lnTo>
                          <a:pt x="876" y="149"/>
                        </a:lnTo>
                        <a:lnTo>
                          <a:pt x="887" y="146"/>
                        </a:lnTo>
                        <a:lnTo>
                          <a:pt x="899" y="145"/>
                        </a:lnTo>
                        <a:lnTo>
                          <a:pt x="908" y="144"/>
                        </a:lnTo>
                        <a:lnTo>
                          <a:pt x="916" y="143"/>
                        </a:lnTo>
                        <a:lnTo>
                          <a:pt x="922" y="143"/>
                        </a:lnTo>
                        <a:lnTo>
                          <a:pt x="925" y="143"/>
                        </a:lnTo>
                        <a:lnTo>
                          <a:pt x="928" y="143"/>
                        </a:lnTo>
                        <a:lnTo>
                          <a:pt x="934" y="144"/>
                        </a:lnTo>
                        <a:lnTo>
                          <a:pt x="942" y="144"/>
                        </a:lnTo>
                        <a:lnTo>
                          <a:pt x="952" y="145"/>
                        </a:lnTo>
                        <a:lnTo>
                          <a:pt x="963" y="146"/>
                        </a:lnTo>
                        <a:lnTo>
                          <a:pt x="974" y="149"/>
                        </a:lnTo>
                        <a:lnTo>
                          <a:pt x="986" y="152"/>
                        </a:lnTo>
                        <a:lnTo>
                          <a:pt x="999" y="157"/>
                        </a:lnTo>
                        <a:lnTo>
                          <a:pt x="1011" y="162"/>
                        </a:lnTo>
                        <a:lnTo>
                          <a:pt x="1022" y="171"/>
                        </a:lnTo>
                        <a:lnTo>
                          <a:pt x="1032" y="180"/>
                        </a:lnTo>
                        <a:lnTo>
                          <a:pt x="1041" y="191"/>
                        </a:lnTo>
                        <a:lnTo>
                          <a:pt x="1047" y="204"/>
                        </a:lnTo>
                        <a:lnTo>
                          <a:pt x="1051" y="221"/>
                        </a:lnTo>
                        <a:lnTo>
                          <a:pt x="1052" y="238"/>
                        </a:lnTo>
                        <a:lnTo>
                          <a:pt x="1050" y="259"/>
                        </a:lnTo>
                        <a:lnTo>
                          <a:pt x="1045" y="281"/>
                        </a:lnTo>
                        <a:lnTo>
                          <a:pt x="1035" y="308"/>
                        </a:lnTo>
                        <a:lnTo>
                          <a:pt x="1020" y="337"/>
                        </a:lnTo>
                        <a:lnTo>
                          <a:pt x="1001" y="370"/>
                        </a:lnTo>
                        <a:lnTo>
                          <a:pt x="977" y="406"/>
                        </a:lnTo>
                        <a:lnTo>
                          <a:pt x="1054" y="627"/>
                        </a:lnTo>
                        <a:lnTo>
                          <a:pt x="1078" y="552"/>
                        </a:lnTo>
                        <a:lnTo>
                          <a:pt x="1079" y="554"/>
                        </a:lnTo>
                        <a:lnTo>
                          <a:pt x="1106" y="466"/>
                        </a:lnTo>
                        <a:lnTo>
                          <a:pt x="1254" y="0"/>
                        </a:lnTo>
                        <a:lnTo>
                          <a:pt x="1256" y="3"/>
                        </a:lnTo>
                        <a:lnTo>
                          <a:pt x="1265" y="8"/>
                        </a:lnTo>
                        <a:lnTo>
                          <a:pt x="1278" y="16"/>
                        </a:lnTo>
                        <a:lnTo>
                          <a:pt x="1296" y="29"/>
                        </a:lnTo>
                        <a:lnTo>
                          <a:pt x="1319" y="42"/>
                        </a:lnTo>
                        <a:lnTo>
                          <a:pt x="1346" y="57"/>
                        </a:lnTo>
                        <a:lnTo>
                          <a:pt x="1377" y="74"/>
                        </a:lnTo>
                        <a:lnTo>
                          <a:pt x="1411" y="92"/>
                        </a:lnTo>
                        <a:lnTo>
                          <a:pt x="1449" y="110"/>
                        </a:lnTo>
                        <a:lnTo>
                          <a:pt x="1489" y="128"/>
                        </a:lnTo>
                        <a:lnTo>
                          <a:pt x="1532" y="146"/>
                        </a:lnTo>
                        <a:lnTo>
                          <a:pt x="1578" y="162"/>
                        </a:lnTo>
                        <a:lnTo>
                          <a:pt x="1625" y="178"/>
                        </a:lnTo>
                        <a:lnTo>
                          <a:pt x="1674" y="192"/>
                        </a:lnTo>
                        <a:lnTo>
                          <a:pt x="1709" y="204"/>
                        </a:lnTo>
                        <a:lnTo>
                          <a:pt x="1739" y="219"/>
                        </a:lnTo>
                        <a:lnTo>
                          <a:pt x="1765" y="239"/>
                        </a:lnTo>
                        <a:lnTo>
                          <a:pt x="1786" y="263"/>
                        </a:lnTo>
                        <a:lnTo>
                          <a:pt x="1803" y="287"/>
                        </a:lnTo>
                        <a:lnTo>
                          <a:pt x="1818" y="315"/>
                        </a:lnTo>
                        <a:lnTo>
                          <a:pt x="1829" y="343"/>
                        </a:lnTo>
                        <a:lnTo>
                          <a:pt x="1838" y="373"/>
                        </a:lnTo>
                        <a:lnTo>
                          <a:pt x="1844" y="403"/>
                        </a:lnTo>
                        <a:lnTo>
                          <a:pt x="1848" y="432"/>
                        </a:lnTo>
                        <a:lnTo>
                          <a:pt x="1849" y="461"/>
                        </a:lnTo>
                        <a:lnTo>
                          <a:pt x="1850" y="488"/>
                        </a:lnTo>
                        <a:lnTo>
                          <a:pt x="1850" y="514"/>
                        </a:lnTo>
                        <a:lnTo>
                          <a:pt x="1849" y="536"/>
                        </a:lnTo>
                        <a:lnTo>
                          <a:pt x="1848" y="540"/>
                        </a:lnTo>
                        <a:lnTo>
                          <a:pt x="1848" y="551"/>
                        </a:lnTo>
                        <a:lnTo>
                          <a:pt x="1846" y="567"/>
                        </a:lnTo>
                        <a:lnTo>
                          <a:pt x="1844" y="587"/>
                        </a:lnTo>
                        <a:lnTo>
                          <a:pt x="1841" y="611"/>
                        </a:lnTo>
                        <a:lnTo>
                          <a:pt x="1840" y="637"/>
                        </a:lnTo>
                        <a:lnTo>
                          <a:pt x="1836" y="663"/>
                        </a:lnTo>
                        <a:lnTo>
                          <a:pt x="1834" y="687"/>
                        </a:lnTo>
                        <a:lnTo>
                          <a:pt x="1831" y="710"/>
                        </a:lnTo>
                        <a:lnTo>
                          <a:pt x="1828" y="729"/>
                        </a:lnTo>
                        <a:lnTo>
                          <a:pt x="1825" y="732"/>
                        </a:lnTo>
                        <a:lnTo>
                          <a:pt x="1817" y="737"/>
                        </a:lnTo>
                        <a:lnTo>
                          <a:pt x="1802" y="745"/>
                        </a:lnTo>
                        <a:lnTo>
                          <a:pt x="1782" y="757"/>
                        </a:lnTo>
                        <a:lnTo>
                          <a:pt x="1756" y="769"/>
                        </a:lnTo>
                        <a:lnTo>
                          <a:pt x="1725" y="784"/>
                        </a:lnTo>
                        <a:lnTo>
                          <a:pt x="1688" y="801"/>
                        </a:lnTo>
                        <a:lnTo>
                          <a:pt x="1647" y="817"/>
                        </a:lnTo>
                        <a:lnTo>
                          <a:pt x="1600" y="836"/>
                        </a:lnTo>
                        <a:lnTo>
                          <a:pt x="1548" y="853"/>
                        </a:lnTo>
                        <a:lnTo>
                          <a:pt x="1491" y="871"/>
                        </a:lnTo>
                        <a:lnTo>
                          <a:pt x="1429" y="888"/>
                        </a:lnTo>
                        <a:lnTo>
                          <a:pt x="1402" y="859"/>
                        </a:lnTo>
                        <a:lnTo>
                          <a:pt x="1377" y="838"/>
                        </a:lnTo>
                        <a:lnTo>
                          <a:pt x="1350" y="823"/>
                        </a:lnTo>
                        <a:lnTo>
                          <a:pt x="1320" y="815"/>
                        </a:lnTo>
                        <a:lnTo>
                          <a:pt x="1288" y="811"/>
                        </a:lnTo>
                        <a:lnTo>
                          <a:pt x="1256" y="815"/>
                        </a:lnTo>
                        <a:lnTo>
                          <a:pt x="1224" y="825"/>
                        </a:lnTo>
                        <a:lnTo>
                          <a:pt x="1196" y="841"/>
                        </a:lnTo>
                        <a:lnTo>
                          <a:pt x="1160" y="867"/>
                        </a:lnTo>
                        <a:lnTo>
                          <a:pt x="1146" y="862"/>
                        </a:lnTo>
                        <a:lnTo>
                          <a:pt x="1140" y="819"/>
                        </a:lnTo>
                        <a:lnTo>
                          <a:pt x="1131" y="786"/>
                        </a:lnTo>
                        <a:lnTo>
                          <a:pt x="1118" y="758"/>
                        </a:lnTo>
                        <a:lnTo>
                          <a:pt x="1098" y="733"/>
                        </a:lnTo>
                        <a:lnTo>
                          <a:pt x="1073" y="712"/>
                        </a:lnTo>
                        <a:lnTo>
                          <a:pt x="1046" y="697"/>
                        </a:lnTo>
                        <a:lnTo>
                          <a:pt x="1015" y="687"/>
                        </a:lnTo>
                        <a:lnTo>
                          <a:pt x="983" y="684"/>
                        </a:lnTo>
                        <a:lnTo>
                          <a:pt x="868" y="684"/>
                        </a:lnTo>
                        <a:lnTo>
                          <a:pt x="834" y="686"/>
                        </a:lnTo>
                        <a:lnTo>
                          <a:pt x="805" y="696"/>
                        </a:lnTo>
                        <a:lnTo>
                          <a:pt x="776" y="712"/>
                        </a:lnTo>
                        <a:lnTo>
                          <a:pt x="753" y="732"/>
                        </a:lnTo>
                        <a:lnTo>
                          <a:pt x="733" y="757"/>
                        </a:lnTo>
                        <a:lnTo>
                          <a:pt x="718" y="785"/>
                        </a:lnTo>
                        <a:lnTo>
                          <a:pt x="709" y="817"/>
                        </a:lnTo>
                        <a:lnTo>
                          <a:pt x="701" y="863"/>
                        </a:lnTo>
                        <a:lnTo>
                          <a:pt x="697" y="864"/>
                        </a:lnTo>
                        <a:lnTo>
                          <a:pt x="692" y="866"/>
                        </a:lnTo>
                        <a:lnTo>
                          <a:pt x="657" y="840"/>
                        </a:lnTo>
                        <a:lnTo>
                          <a:pt x="656" y="840"/>
                        </a:lnTo>
                        <a:lnTo>
                          <a:pt x="634" y="826"/>
                        </a:lnTo>
                        <a:lnTo>
                          <a:pt x="612" y="817"/>
                        </a:lnTo>
                        <a:lnTo>
                          <a:pt x="587" y="811"/>
                        </a:lnTo>
                        <a:lnTo>
                          <a:pt x="562" y="809"/>
                        </a:lnTo>
                        <a:lnTo>
                          <a:pt x="531" y="812"/>
                        </a:lnTo>
                        <a:lnTo>
                          <a:pt x="501" y="821"/>
                        </a:lnTo>
                        <a:lnTo>
                          <a:pt x="474" y="836"/>
                        </a:lnTo>
                        <a:lnTo>
                          <a:pt x="449" y="856"/>
                        </a:lnTo>
                        <a:lnTo>
                          <a:pt x="420" y="885"/>
                        </a:lnTo>
                        <a:lnTo>
                          <a:pt x="358" y="869"/>
                        </a:lnTo>
                        <a:lnTo>
                          <a:pt x="301" y="852"/>
                        </a:lnTo>
                        <a:lnTo>
                          <a:pt x="249" y="833"/>
                        </a:lnTo>
                        <a:lnTo>
                          <a:pt x="203" y="816"/>
                        </a:lnTo>
                        <a:lnTo>
                          <a:pt x="161" y="799"/>
                        </a:lnTo>
                        <a:lnTo>
                          <a:pt x="125" y="783"/>
                        </a:lnTo>
                        <a:lnTo>
                          <a:pt x="94" y="768"/>
                        </a:lnTo>
                        <a:lnTo>
                          <a:pt x="68" y="754"/>
                        </a:lnTo>
                        <a:lnTo>
                          <a:pt x="49" y="744"/>
                        </a:lnTo>
                        <a:lnTo>
                          <a:pt x="34" y="736"/>
                        </a:lnTo>
                        <a:lnTo>
                          <a:pt x="25" y="731"/>
                        </a:lnTo>
                        <a:lnTo>
                          <a:pt x="21" y="728"/>
                        </a:lnTo>
                        <a:lnTo>
                          <a:pt x="19" y="708"/>
                        </a:lnTo>
                        <a:lnTo>
                          <a:pt x="16" y="686"/>
                        </a:lnTo>
                        <a:lnTo>
                          <a:pt x="13" y="660"/>
                        </a:lnTo>
                        <a:lnTo>
                          <a:pt x="10" y="634"/>
                        </a:lnTo>
                        <a:lnTo>
                          <a:pt x="8" y="609"/>
                        </a:lnTo>
                        <a:lnTo>
                          <a:pt x="5" y="586"/>
                        </a:lnTo>
                        <a:lnTo>
                          <a:pt x="4" y="566"/>
                        </a:lnTo>
                        <a:lnTo>
                          <a:pt x="3" y="550"/>
                        </a:lnTo>
                        <a:lnTo>
                          <a:pt x="2" y="539"/>
                        </a:lnTo>
                        <a:lnTo>
                          <a:pt x="2" y="535"/>
                        </a:lnTo>
                        <a:lnTo>
                          <a:pt x="0" y="513"/>
                        </a:lnTo>
                        <a:lnTo>
                          <a:pt x="0" y="487"/>
                        </a:lnTo>
                        <a:lnTo>
                          <a:pt x="0" y="459"/>
                        </a:lnTo>
                        <a:lnTo>
                          <a:pt x="3" y="431"/>
                        </a:lnTo>
                        <a:lnTo>
                          <a:pt x="6" y="401"/>
                        </a:lnTo>
                        <a:lnTo>
                          <a:pt x="13" y="373"/>
                        </a:lnTo>
                        <a:lnTo>
                          <a:pt x="21" y="343"/>
                        </a:lnTo>
                        <a:lnTo>
                          <a:pt x="32" y="315"/>
                        </a:lnTo>
                        <a:lnTo>
                          <a:pt x="47" y="287"/>
                        </a:lnTo>
                        <a:lnTo>
                          <a:pt x="65" y="263"/>
                        </a:lnTo>
                        <a:lnTo>
                          <a:pt x="86" y="239"/>
                        </a:lnTo>
                        <a:lnTo>
                          <a:pt x="112" y="219"/>
                        </a:lnTo>
                        <a:lnTo>
                          <a:pt x="141" y="204"/>
                        </a:lnTo>
                        <a:lnTo>
                          <a:pt x="176" y="192"/>
                        </a:lnTo>
                        <a:lnTo>
                          <a:pt x="225" y="178"/>
                        </a:lnTo>
                        <a:lnTo>
                          <a:pt x="273" y="162"/>
                        </a:lnTo>
                        <a:lnTo>
                          <a:pt x="318" y="146"/>
                        </a:lnTo>
                        <a:lnTo>
                          <a:pt x="360" y="128"/>
                        </a:lnTo>
                        <a:lnTo>
                          <a:pt x="401" y="110"/>
                        </a:lnTo>
                        <a:lnTo>
                          <a:pt x="440" y="92"/>
                        </a:lnTo>
                        <a:lnTo>
                          <a:pt x="473" y="74"/>
                        </a:lnTo>
                        <a:lnTo>
                          <a:pt x="504" y="57"/>
                        </a:lnTo>
                        <a:lnTo>
                          <a:pt x="531" y="42"/>
                        </a:lnTo>
                        <a:lnTo>
                          <a:pt x="553" y="29"/>
                        </a:lnTo>
                        <a:lnTo>
                          <a:pt x="572" y="16"/>
                        </a:lnTo>
                        <a:lnTo>
                          <a:pt x="586" y="8"/>
                        </a:lnTo>
                        <a:lnTo>
                          <a:pt x="594" y="3"/>
                        </a:lnTo>
                        <a:lnTo>
                          <a:pt x="597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</p:grpSp>
            <p:sp>
              <p:nvSpPr>
                <p:cNvPr id="111" name="자유형: 도형 110">
                  <a:extLst>
                    <a:ext uri="{FF2B5EF4-FFF2-40B4-BE49-F238E27FC236}">
                      <a16:creationId xmlns:a16="http://schemas.microsoft.com/office/drawing/2014/main" id="{26A96EB5-086B-443D-BD99-B587CA35F728}"/>
                    </a:ext>
                  </a:extLst>
                </p:cNvPr>
                <p:cNvSpPr/>
                <p:nvPr/>
              </p:nvSpPr>
              <p:spPr>
                <a:xfrm>
                  <a:off x="6788727" y="2444725"/>
                  <a:ext cx="1034574" cy="332764"/>
                </a:xfrm>
                <a:custGeom>
                  <a:avLst/>
                  <a:gdLst>
                    <a:gd name="connsiteX0" fmla="*/ 277367 w 1034574"/>
                    <a:gd name="connsiteY0" fmla="*/ 91544 h 273198"/>
                    <a:gd name="connsiteX1" fmla="*/ 744458 w 1034574"/>
                    <a:gd name="connsiteY1" fmla="*/ 91544 h 273198"/>
                    <a:gd name="connsiteX2" fmla="*/ 744458 w 1034574"/>
                    <a:gd name="connsiteY2" fmla="*/ 273198 h 273198"/>
                    <a:gd name="connsiteX3" fmla="*/ 277367 w 1034574"/>
                    <a:gd name="connsiteY3" fmla="*/ 273198 h 273198"/>
                    <a:gd name="connsiteX4" fmla="*/ 775956 w 1034574"/>
                    <a:gd name="connsiteY4" fmla="*/ 0 h 273198"/>
                    <a:gd name="connsiteX5" fmla="*/ 1034574 w 1034574"/>
                    <a:gd name="connsiteY5" fmla="*/ 0 h 273198"/>
                    <a:gd name="connsiteX6" fmla="*/ 1034574 w 1034574"/>
                    <a:gd name="connsiteY6" fmla="*/ 267144 h 273198"/>
                    <a:gd name="connsiteX7" fmla="*/ 775956 w 1034574"/>
                    <a:gd name="connsiteY7" fmla="*/ 267144 h 273198"/>
                    <a:gd name="connsiteX8" fmla="*/ 0 w 1034574"/>
                    <a:gd name="connsiteY8" fmla="*/ 0 h 273198"/>
                    <a:gd name="connsiteX9" fmla="*/ 258618 w 1034574"/>
                    <a:gd name="connsiteY9" fmla="*/ 0 h 273198"/>
                    <a:gd name="connsiteX10" fmla="*/ 258618 w 1034574"/>
                    <a:gd name="connsiteY10" fmla="*/ 267144 h 273198"/>
                    <a:gd name="connsiteX11" fmla="*/ 0 w 1034574"/>
                    <a:gd name="connsiteY11" fmla="*/ 267144 h 273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34574" h="273198">
                      <a:moveTo>
                        <a:pt x="277367" y="91544"/>
                      </a:moveTo>
                      <a:lnTo>
                        <a:pt x="744458" y="91544"/>
                      </a:lnTo>
                      <a:lnTo>
                        <a:pt x="744458" y="273198"/>
                      </a:lnTo>
                      <a:lnTo>
                        <a:pt x="277367" y="273198"/>
                      </a:lnTo>
                      <a:close/>
                      <a:moveTo>
                        <a:pt x="775956" y="0"/>
                      </a:moveTo>
                      <a:lnTo>
                        <a:pt x="1034574" y="0"/>
                      </a:lnTo>
                      <a:lnTo>
                        <a:pt x="1034574" y="267144"/>
                      </a:lnTo>
                      <a:lnTo>
                        <a:pt x="775956" y="267144"/>
                      </a:lnTo>
                      <a:close/>
                      <a:moveTo>
                        <a:pt x="0" y="0"/>
                      </a:moveTo>
                      <a:lnTo>
                        <a:pt x="258618" y="0"/>
                      </a:lnTo>
                      <a:lnTo>
                        <a:pt x="258618" y="267144"/>
                      </a:lnTo>
                      <a:lnTo>
                        <a:pt x="0" y="267144"/>
                      </a:lnTo>
                      <a:close/>
                    </a:path>
                  </a:pathLst>
                </a:cu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ko-KR" altLang="en-US" sz="7200"/>
                </a:p>
              </p:txBody>
            </p:sp>
          </p:grpSp>
          <p:grpSp>
            <p:nvGrpSpPr>
              <p:cNvPr id="106" name="그룹 105">
                <a:extLst>
                  <a:ext uri="{FF2B5EF4-FFF2-40B4-BE49-F238E27FC236}">
                    <a16:creationId xmlns:a16="http://schemas.microsoft.com/office/drawing/2014/main" id="{12C1338C-C3FA-484F-BBCB-55519B9772B9}"/>
                  </a:ext>
                </a:extLst>
              </p:cNvPr>
              <p:cNvGrpSpPr/>
              <p:nvPr/>
            </p:nvGrpSpPr>
            <p:grpSpPr>
              <a:xfrm>
                <a:off x="8017168" y="4842027"/>
                <a:ext cx="2390691" cy="1317305"/>
                <a:chOff x="8237055" y="3663039"/>
                <a:chExt cx="2390691" cy="1317305"/>
              </a:xfrm>
            </p:grpSpPr>
            <p:sp>
              <p:nvSpPr>
                <p:cNvPr id="107" name="평행 사변형 106">
                  <a:extLst>
                    <a:ext uri="{FF2B5EF4-FFF2-40B4-BE49-F238E27FC236}">
                      <a16:creationId xmlns:a16="http://schemas.microsoft.com/office/drawing/2014/main" id="{9993C7F2-57D5-4C91-9B93-D71053E14C9D}"/>
                    </a:ext>
                  </a:extLst>
                </p:cNvPr>
                <p:cNvSpPr/>
                <p:nvPr/>
              </p:nvSpPr>
              <p:spPr>
                <a:xfrm flipH="1">
                  <a:off x="8263237" y="4226064"/>
                  <a:ext cx="2364509" cy="754280"/>
                </a:xfrm>
                <a:prstGeom prst="parallelogram">
                  <a:avLst>
                    <a:gd name="adj" fmla="val 78729"/>
                  </a:avLst>
                </a:prstGeom>
                <a:gradFill>
                  <a:gsLst>
                    <a:gs pos="52000">
                      <a:schemeClr val="bg1">
                        <a:alpha val="0"/>
                      </a:schemeClr>
                    </a:gs>
                    <a:gs pos="1000">
                      <a:schemeClr val="bg1">
                        <a:lumMod val="75000"/>
                      </a:schemeClr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200" dirty="0">
                    <a:solidFill>
                      <a:schemeClr val="bg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108" name="사각형: 둥근 모서리 107">
                  <a:extLst>
                    <a:ext uri="{FF2B5EF4-FFF2-40B4-BE49-F238E27FC236}">
                      <a16:creationId xmlns:a16="http://schemas.microsoft.com/office/drawing/2014/main" id="{6DFA5084-1D88-4747-8A9A-4088C8C3EEBE}"/>
                    </a:ext>
                  </a:extLst>
                </p:cNvPr>
                <p:cNvSpPr/>
                <p:nvPr/>
              </p:nvSpPr>
              <p:spPr>
                <a:xfrm>
                  <a:off x="8237055" y="3663039"/>
                  <a:ext cx="2364508" cy="583109"/>
                </a:xfrm>
                <a:prstGeom prst="roundRect">
                  <a:avLst/>
                </a:prstGeom>
                <a:solidFill>
                  <a:schemeClr val="bg1"/>
                </a:solidFill>
                <a:ln w="635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pic>
              <p:nvPicPr>
                <p:cNvPr id="109" name="그래픽 108">
                  <a:extLst>
                    <a:ext uri="{FF2B5EF4-FFF2-40B4-BE49-F238E27FC236}">
                      <a16:creationId xmlns:a16="http://schemas.microsoft.com/office/drawing/2014/main" id="{3DDFCE56-C7C3-4FE1-940C-2F1650C22D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49515" y="3761048"/>
                  <a:ext cx="1601058" cy="383586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4537122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화살표: 오른쪽 101">
            <a:extLst>
              <a:ext uri="{FF2B5EF4-FFF2-40B4-BE49-F238E27FC236}">
                <a16:creationId xmlns:a16="http://schemas.microsoft.com/office/drawing/2014/main" id="{6CD485F3-349A-4015-9CD2-B714DB813BB7}"/>
              </a:ext>
            </a:extLst>
          </p:cNvPr>
          <p:cNvSpPr/>
          <p:nvPr/>
        </p:nvSpPr>
        <p:spPr>
          <a:xfrm>
            <a:off x="19048" y="4707980"/>
            <a:ext cx="24077634" cy="6709607"/>
          </a:xfrm>
          <a:prstGeom prst="rightArrow">
            <a:avLst>
              <a:gd name="adj1" fmla="val 70247"/>
              <a:gd name="adj2" fmla="val 25496"/>
            </a:avLst>
          </a:prstGeom>
          <a:solidFill>
            <a:srgbClr val="C8EE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7837203" y="1309079"/>
            <a:ext cx="8698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신분보장 </a:t>
            </a:r>
            <a:r>
              <a:rPr lang="en-US" altLang="ko-KR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: </a:t>
            </a: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공익신고 사례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51" name="직사각형 50">
            <a:extLst>
              <a:ext uri="{FF2B5EF4-FFF2-40B4-BE49-F238E27FC236}">
                <a16:creationId xmlns:a16="http://schemas.microsoft.com/office/drawing/2014/main" id="{08551123-568A-4930-945E-2059A787DA99}"/>
              </a:ext>
            </a:extLst>
          </p:cNvPr>
          <p:cNvSpPr/>
          <p:nvPr/>
        </p:nvSpPr>
        <p:spPr>
          <a:xfrm>
            <a:off x="6384814" y="2986689"/>
            <a:ext cx="116520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kumimoji="1" lang="en-US" altLang="ko-KR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 </a:t>
            </a:r>
            <a:r>
              <a:rPr kumimoji="1" lang="en-US" altLang="ko-KR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“</a:t>
            </a:r>
            <a:r>
              <a:rPr kumimoji="1"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어린이집 부실 급식 및 아동학대</a:t>
            </a:r>
            <a:r>
              <a:rPr kumimoji="1" lang="en-US" altLang="ko-KR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” </a:t>
            </a:r>
            <a:r>
              <a:rPr kumimoji="1"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신고 관련 보호조치 신청</a:t>
            </a:r>
            <a:endParaRPr lang="ko-KR" altLang="en-US" sz="3600" b="1" kern="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AB31C98B-7E63-4096-B045-82FE30D6B730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4B856C7-DE6A-4BBD-9AAD-90396F9FD752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11" name="그래픽 156">
              <a:extLst>
                <a:ext uri="{FF2B5EF4-FFF2-40B4-BE49-F238E27FC236}">
                  <a16:creationId xmlns:a16="http://schemas.microsoft.com/office/drawing/2014/main" id="{C2845764-3C7C-4463-AD5D-3609D91D7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13" name="직각 삼각형 12">
            <a:extLst>
              <a:ext uri="{FF2B5EF4-FFF2-40B4-BE49-F238E27FC236}">
                <a16:creationId xmlns:a16="http://schemas.microsoft.com/office/drawing/2014/main" id="{75E2F7C3-C213-4FD7-A0E2-BA805D78C31A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15" name="_x35181992" descr="EMB000008b000e3">
            <a:extLst>
              <a:ext uri="{FF2B5EF4-FFF2-40B4-BE49-F238E27FC236}">
                <a16:creationId xmlns:a16="http://schemas.microsoft.com/office/drawing/2014/main" id="{743C0953-A513-4314-9756-39AE597AB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4B58DAC1-E0E5-4605-A6B0-BEE94C301FCF}"/>
              </a:ext>
            </a:extLst>
          </p:cNvPr>
          <p:cNvGrpSpPr/>
          <p:nvPr/>
        </p:nvGrpSpPr>
        <p:grpSpPr>
          <a:xfrm>
            <a:off x="2810933" y="5102218"/>
            <a:ext cx="5503418" cy="7290673"/>
            <a:chOff x="1405558" y="2551052"/>
            <a:chExt cx="2751888" cy="3645574"/>
          </a:xfrm>
        </p:grpSpPr>
        <p:sp>
          <p:nvSpPr>
            <p:cNvPr id="89" name="평행 사변형 88">
              <a:extLst>
                <a:ext uri="{FF2B5EF4-FFF2-40B4-BE49-F238E27FC236}">
                  <a16:creationId xmlns:a16="http://schemas.microsoft.com/office/drawing/2014/main" id="{D4C55AF8-FA06-4D80-ACDE-F6F95141369F}"/>
                </a:ext>
              </a:extLst>
            </p:cNvPr>
            <p:cNvSpPr/>
            <p:nvPr/>
          </p:nvSpPr>
          <p:spPr>
            <a:xfrm rot="16200000">
              <a:off x="2756998" y="3042873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90" name="평행 사변형 89">
              <a:extLst>
                <a:ext uri="{FF2B5EF4-FFF2-40B4-BE49-F238E27FC236}">
                  <a16:creationId xmlns:a16="http://schemas.microsoft.com/office/drawing/2014/main" id="{8119DFD0-ED07-4EED-A268-4C0B2521A731}"/>
                </a:ext>
              </a:extLst>
            </p:cNvPr>
            <p:cNvSpPr/>
            <p:nvPr/>
          </p:nvSpPr>
          <p:spPr>
            <a:xfrm flipH="1">
              <a:off x="1470145" y="5484460"/>
              <a:ext cx="1908687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87" name="사각형: 둥근 모서리 32">
              <a:extLst>
                <a:ext uri="{FF2B5EF4-FFF2-40B4-BE49-F238E27FC236}">
                  <a16:creationId xmlns:a16="http://schemas.microsoft.com/office/drawing/2014/main" id="{8DA3247A-01F1-43FD-9BCE-B5136DE8DBB7}"/>
                </a:ext>
              </a:extLst>
            </p:cNvPr>
            <p:cNvSpPr/>
            <p:nvPr/>
          </p:nvSpPr>
          <p:spPr>
            <a:xfrm>
              <a:off x="1408559" y="2551052"/>
              <a:ext cx="1800000" cy="2947958"/>
            </a:xfrm>
            <a:prstGeom prst="roundRect">
              <a:avLst>
                <a:gd name="adj" fmla="val 8286"/>
              </a:avLst>
            </a:prstGeom>
            <a:solidFill>
              <a:schemeClr val="bg1"/>
            </a:solidFill>
            <a:ln w="38100">
              <a:solidFill>
                <a:srgbClr val="1C97B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66811D2A-5A7B-4B5B-8FF1-14520BBEE59C}"/>
                </a:ext>
              </a:extLst>
            </p:cNvPr>
            <p:cNvSpPr/>
            <p:nvPr/>
          </p:nvSpPr>
          <p:spPr>
            <a:xfrm>
              <a:off x="1405558" y="3007800"/>
              <a:ext cx="1783477" cy="6694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 sz="2700" b="1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어린이집의 부실급식과 </a:t>
              </a:r>
              <a:br>
                <a:rPr lang="en-US" altLang="ko-KR" sz="2700" b="1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아동학대 의혹에 대해 </a:t>
              </a:r>
              <a:br>
                <a:rPr lang="en-US" altLang="ko-KR" sz="2700" b="1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</a:t>
              </a:r>
            </a:p>
          </p:txBody>
        </p:sp>
        <p:pic>
          <p:nvPicPr>
            <p:cNvPr id="122" name="그래픽 121">
              <a:extLst>
                <a:ext uri="{FF2B5EF4-FFF2-40B4-BE49-F238E27FC236}">
                  <a16:creationId xmlns:a16="http://schemas.microsoft.com/office/drawing/2014/main" id="{3D8E7ADA-D1C2-4E81-B420-7F06CB4FE2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248148" y="3810927"/>
              <a:ext cx="245455" cy="360000"/>
            </a:xfrm>
            <a:prstGeom prst="rect">
              <a:avLst/>
            </a:prstGeom>
          </p:spPr>
        </p:pic>
        <p:sp>
          <p:nvSpPr>
            <p:cNvPr id="130" name="사각형: 둥근 모서리 35">
              <a:extLst>
                <a:ext uri="{FF2B5EF4-FFF2-40B4-BE49-F238E27FC236}">
                  <a16:creationId xmlns:a16="http://schemas.microsoft.com/office/drawing/2014/main" id="{7A9707B8-C0F4-4420-90B3-3FBF58CA64DE}"/>
                </a:ext>
              </a:extLst>
            </p:cNvPr>
            <p:cNvSpPr/>
            <p:nvPr/>
          </p:nvSpPr>
          <p:spPr>
            <a:xfrm>
              <a:off x="1840956" y="4920534"/>
              <a:ext cx="968728" cy="254068"/>
            </a:xfrm>
            <a:prstGeom prst="roundRect">
              <a:avLst>
                <a:gd name="adj" fmla="val 23757"/>
              </a:avLst>
            </a:prstGeom>
            <a:solidFill>
              <a:srgbClr val="1C97B0"/>
            </a:solidFill>
            <a:ln>
              <a:noFill/>
            </a:ln>
          </p:spPr>
          <p:txBody>
            <a:bodyPr wrap="none" lIns="143991" rIns="143991" rtlCol="0" anchor="ctr">
              <a:noAutofit/>
            </a:bodyPr>
            <a:lstStyle/>
            <a:p>
              <a:pPr algn="ctr" fontAlgn="base">
                <a:lnSpc>
                  <a:spcPct val="115000"/>
                </a:lnSpc>
                <a:spcBef>
                  <a:spcPct val="0"/>
                </a:spcBef>
                <a:spcAft>
                  <a:spcPts val="1500"/>
                </a:spcAft>
                <a:defRPr/>
              </a:pPr>
              <a:r>
                <a:rPr kumimoji="1" lang="ko-KR" altLang="en-US" sz="2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공익신고자</a:t>
              </a:r>
              <a:endParaRPr kumimoji="1" lang="ko-KR" altLang="en-US" sz="2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pic>
          <p:nvPicPr>
            <p:cNvPr id="142" name="그래픽 141">
              <a:extLst>
                <a:ext uri="{FF2B5EF4-FFF2-40B4-BE49-F238E27FC236}">
                  <a16:creationId xmlns:a16="http://schemas.microsoft.com/office/drawing/2014/main" id="{52B2D8A8-7F7C-4DB1-AE67-2079B47D9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216549" y="4400296"/>
              <a:ext cx="402223" cy="518656"/>
            </a:xfrm>
            <a:prstGeom prst="rect">
              <a:avLst/>
            </a:prstGeom>
          </p:spPr>
        </p:pic>
        <p:pic>
          <p:nvPicPr>
            <p:cNvPr id="144" name="그래픽 143">
              <a:extLst>
                <a:ext uri="{FF2B5EF4-FFF2-40B4-BE49-F238E27FC236}">
                  <a16:creationId xmlns:a16="http://schemas.microsoft.com/office/drawing/2014/main" id="{DFE30495-997C-4523-A707-5EF6D065A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976262" y="4520720"/>
              <a:ext cx="237741" cy="237741"/>
            </a:xfrm>
            <a:prstGeom prst="rect">
              <a:avLst/>
            </a:prstGeom>
          </p:spPr>
        </p:pic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1ABEDEC0-1ACD-4426-A676-0DDF2E5814FA}"/>
              </a:ext>
            </a:extLst>
          </p:cNvPr>
          <p:cNvGrpSpPr/>
          <p:nvPr/>
        </p:nvGrpSpPr>
        <p:grpSpPr>
          <a:xfrm>
            <a:off x="6948435" y="5102219"/>
            <a:ext cx="5644718" cy="7290673"/>
            <a:chOff x="3474443" y="2551052"/>
            <a:chExt cx="2822543" cy="3645574"/>
          </a:xfrm>
        </p:grpSpPr>
        <p:sp>
          <p:nvSpPr>
            <p:cNvPr id="91" name="평행 사변형 90">
              <a:extLst>
                <a:ext uri="{FF2B5EF4-FFF2-40B4-BE49-F238E27FC236}">
                  <a16:creationId xmlns:a16="http://schemas.microsoft.com/office/drawing/2014/main" id="{E5F87543-3302-41EE-9F89-9F2D2F93881A}"/>
                </a:ext>
              </a:extLst>
            </p:cNvPr>
            <p:cNvSpPr/>
            <p:nvPr/>
          </p:nvSpPr>
          <p:spPr>
            <a:xfrm rot="16200000">
              <a:off x="4896538" y="3042873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92" name="평행 사변형 91">
              <a:extLst>
                <a:ext uri="{FF2B5EF4-FFF2-40B4-BE49-F238E27FC236}">
                  <a16:creationId xmlns:a16="http://schemas.microsoft.com/office/drawing/2014/main" id="{B7F69762-3FBB-49C5-8334-04C7CB62E00F}"/>
                </a:ext>
              </a:extLst>
            </p:cNvPr>
            <p:cNvSpPr/>
            <p:nvPr/>
          </p:nvSpPr>
          <p:spPr>
            <a:xfrm flipH="1">
              <a:off x="3563505" y="5484460"/>
              <a:ext cx="1908687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86" name="사각형: 둥근 모서리 172">
              <a:extLst>
                <a:ext uri="{FF2B5EF4-FFF2-40B4-BE49-F238E27FC236}">
                  <a16:creationId xmlns:a16="http://schemas.microsoft.com/office/drawing/2014/main" id="{1C4CAE67-EA74-4C27-9C3A-F2C55587B8A2}"/>
                </a:ext>
              </a:extLst>
            </p:cNvPr>
            <p:cNvSpPr/>
            <p:nvPr/>
          </p:nvSpPr>
          <p:spPr>
            <a:xfrm>
              <a:off x="3522630" y="2551052"/>
              <a:ext cx="1800000" cy="2947958"/>
            </a:xfrm>
            <a:prstGeom prst="roundRect">
              <a:avLst>
                <a:gd name="adj" fmla="val 6169"/>
              </a:avLst>
            </a:prstGeom>
            <a:solidFill>
              <a:schemeClr val="bg1"/>
            </a:solidFill>
            <a:ln w="38100">
              <a:solidFill>
                <a:srgbClr val="1C97B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pic>
          <p:nvPicPr>
            <p:cNvPr id="123" name="그래픽 122">
              <a:extLst>
                <a:ext uri="{FF2B5EF4-FFF2-40B4-BE49-F238E27FC236}">
                  <a16:creationId xmlns:a16="http://schemas.microsoft.com/office/drawing/2014/main" id="{8A40E7E9-35F4-4EEA-A075-2817C0F562A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62137" y="3810927"/>
              <a:ext cx="245455" cy="360000"/>
            </a:xfrm>
            <a:prstGeom prst="rect">
              <a:avLst/>
            </a:prstGeom>
          </p:spPr>
        </p:pic>
        <p:sp>
          <p:nvSpPr>
            <p:cNvPr id="132" name="직사각형 131">
              <a:extLst>
                <a:ext uri="{FF2B5EF4-FFF2-40B4-BE49-F238E27FC236}">
                  <a16:creationId xmlns:a16="http://schemas.microsoft.com/office/drawing/2014/main" id="{C122F0F7-644E-451B-AC6F-72A49C424591}"/>
                </a:ext>
              </a:extLst>
            </p:cNvPr>
            <p:cNvSpPr/>
            <p:nvPr/>
          </p:nvSpPr>
          <p:spPr>
            <a:xfrm>
              <a:off x="3474443" y="2695125"/>
              <a:ext cx="1890450" cy="10721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200"/>
                </a:spcAft>
                <a:defRPr/>
              </a:pPr>
              <a:r>
                <a:rPr lang="ko-KR" altLang="en-US" sz="2600" b="1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「</a:t>
              </a:r>
              <a:r>
                <a:rPr lang="ko-KR" altLang="en-US" sz="2600" b="1" spc="-100" dirty="0" err="1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영유아보육법</a:t>
              </a:r>
              <a:r>
                <a:rPr lang="ko-KR" altLang="en-US" sz="2600" b="1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」 위반으로 시정명령 처분을 받은 </a:t>
              </a:r>
              <a:endParaRPr lang="en-US" altLang="ko-KR" sz="2600" b="1" spc="-1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spcAft>
                  <a:spcPts val="200"/>
                </a:spcAft>
                <a:defRPr/>
              </a:pPr>
              <a:r>
                <a:rPr lang="ko-KR" altLang="en-US" sz="2600" b="1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어린이집 원장이 운영정지 </a:t>
              </a:r>
              <a:r>
                <a:rPr lang="ko-KR" altLang="en-US" sz="2600" b="1" spc="-2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처분을 받은 것처럼 설명 후</a:t>
              </a:r>
              <a:r>
                <a:rPr lang="en-US" altLang="ko-KR" sz="2600" b="1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</a:t>
              </a:r>
            </a:p>
            <a:p>
              <a:pPr algn="ctr">
                <a:spcAft>
                  <a:spcPts val="200"/>
                </a:spcAft>
                <a:defRPr/>
              </a:pPr>
              <a:r>
                <a:rPr lang="ko-KR" altLang="en-US" sz="2600" b="1" spc="-24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신고한 교사에게 사직서 요구</a:t>
              </a:r>
            </a:p>
          </p:txBody>
        </p:sp>
        <p:sp>
          <p:nvSpPr>
            <p:cNvPr id="135" name="화살표: 오른쪽 216">
              <a:extLst>
                <a:ext uri="{FF2B5EF4-FFF2-40B4-BE49-F238E27FC236}">
                  <a16:creationId xmlns:a16="http://schemas.microsoft.com/office/drawing/2014/main" id="{7A60934F-134E-4AE4-B8B1-3FF20FC8FE59}"/>
                </a:ext>
              </a:extLst>
            </p:cNvPr>
            <p:cNvSpPr/>
            <p:nvPr/>
          </p:nvSpPr>
          <p:spPr>
            <a:xfrm rot="5400000">
              <a:off x="4222646" y="3744798"/>
              <a:ext cx="367333" cy="450103"/>
            </a:xfrm>
            <a:prstGeom prst="rightArrow">
              <a:avLst>
                <a:gd name="adj1" fmla="val 55493"/>
                <a:gd name="adj2" fmla="val 49205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601D2A9B-F0DE-4E73-8CA8-877C094BF0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96511" y="4206738"/>
              <a:ext cx="245790" cy="161035"/>
            </a:xfrm>
            <a:custGeom>
              <a:avLst/>
              <a:gdLst>
                <a:gd name="T0" fmla="*/ 304 w 400"/>
                <a:gd name="T1" fmla="*/ 73 h 260"/>
                <a:gd name="T2" fmla="*/ 288 w 400"/>
                <a:gd name="T3" fmla="*/ 74 h 260"/>
                <a:gd name="T4" fmla="*/ 186 w 400"/>
                <a:gd name="T5" fmla="*/ 0 h 260"/>
                <a:gd name="T6" fmla="*/ 80 w 400"/>
                <a:gd name="T7" fmla="*/ 104 h 260"/>
                <a:gd name="T8" fmla="*/ 81 w 400"/>
                <a:gd name="T9" fmla="*/ 119 h 260"/>
                <a:gd name="T10" fmla="*/ 72 w 400"/>
                <a:gd name="T11" fmla="*/ 118 h 260"/>
                <a:gd name="T12" fmla="*/ 0 w 400"/>
                <a:gd name="T13" fmla="*/ 189 h 260"/>
                <a:gd name="T14" fmla="*/ 72 w 400"/>
                <a:gd name="T15" fmla="*/ 260 h 260"/>
                <a:gd name="T16" fmla="*/ 304 w 400"/>
                <a:gd name="T17" fmla="*/ 260 h 260"/>
                <a:gd name="T18" fmla="*/ 400 w 400"/>
                <a:gd name="T19" fmla="*/ 166 h 260"/>
                <a:gd name="T20" fmla="*/ 304 w 400"/>
                <a:gd name="T21" fmla="*/ 73 h 260"/>
                <a:gd name="T22" fmla="*/ 227 w 400"/>
                <a:gd name="T23" fmla="*/ 159 h 260"/>
                <a:gd name="T24" fmla="*/ 173 w 400"/>
                <a:gd name="T25" fmla="*/ 219 h 260"/>
                <a:gd name="T26" fmla="*/ 160 w 400"/>
                <a:gd name="T27" fmla="*/ 222 h 260"/>
                <a:gd name="T28" fmla="*/ 156 w 400"/>
                <a:gd name="T29" fmla="*/ 215 h 260"/>
                <a:gd name="T30" fmla="*/ 158 w 400"/>
                <a:gd name="T31" fmla="*/ 207 h 260"/>
                <a:gd name="T32" fmla="*/ 179 w 400"/>
                <a:gd name="T33" fmla="*/ 161 h 260"/>
                <a:gd name="T34" fmla="*/ 163 w 400"/>
                <a:gd name="T35" fmla="*/ 154 h 260"/>
                <a:gd name="T36" fmla="*/ 162 w 400"/>
                <a:gd name="T37" fmla="*/ 154 h 260"/>
                <a:gd name="T38" fmla="*/ 150 w 400"/>
                <a:gd name="T39" fmla="*/ 142 h 260"/>
                <a:gd name="T40" fmla="*/ 155 w 400"/>
                <a:gd name="T41" fmla="*/ 129 h 260"/>
                <a:gd name="T42" fmla="*/ 209 w 400"/>
                <a:gd name="T43" fmla="*/ 70 h 260"/>
                <a:gd name="T44" fmla="*/ 223 w 400"/>
                <a:gd name="T45" fmla="*/ 66 h 260"/>
                <a:gd name="T46" fmla="*/ 226 w 400"/>
                <a:gd name="T47" fmla="*/ 74 h 260"/>
                <a:gd name="T48" fmla="*/ 224 w 400"/>
                <a:gd name="T49" fmla="*/ 82 h 260"/>
                <a:gd name="T50" fmla="*/ 203 w 400"/>
                <a:gd name="T51" fmla="*/ 127 h 260"/>
                <a:gd name="T52" fmla="*/ 219 w 400"/>
                <a:gd name="T53" fmla="*/ 134 h 260"/>
                <a:gd name="T54" fmla="*/ 220 w 400"/>
                <a:gd name="T55" fmla="*/ 135 h 260"/>
                <a:gd name="T56" fmla="*/ 232 w 400"/>
                <a:gd name="T57" fmla="*/ 147 h 260"/>
                <a:gd name="T58" fmla="*/ 227 w 400"/>
                <a:gd name="T59" fmla="*/ 159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00" h="260">
                  <a:moveTo>
                    <a:pt x="304" y="73"/>
                  </a:moveTo>
                  <a:cubicBezTo>
                    <a:pt x="299" y="73"/>
                    <a:pt x="293" y="73"/>
                    <a:pt x="288" y="74"/>
                  </a:cubicBezTo>
                  <a:cubicBezTo>
                    <a:pt x="275" y="31"/>
                    <a:pt x="234" y="0"/>
                    <a:pt x="186" y="0"/>
                  </a:cubicBezTo>
                  <a:cubicBezTo>
                    <a:pt x="127" y="0"/>
                    <a:pt x="80" y="46"/>
                    <a:pt x="80" y="104"/>
                  </a:cubicBezTo>
                  <a:cubicBezTo>
                    <a:pt x="80" y="109"/>
                    <a:pt x="80" y="114"/>
                    <a:pt x="81" y="119"/>
                  </a:cubicBezTo>
                  <a:cubicBezTo>
                    <a:pt x="78" y="119"/>
                    <a:pt x="75" y="118"/>
                    <a:pt x="72" y="118"/>
                  </a:cubicBezTo>
                  <a:cubicBezTo>
                    <a:pt x="32" y="118"/>
                    <a:pt x="0" y="150"/>
                    <a:pt x="0" y="189"/>
                  </a:cubicBezTo>
                  <a:cubicBezTo>
                    <a:pt x="0" y="228"/>
                    <a:pt x="32" y="260"/>
                    <a:pt x="72" y="260"/>
                  </a:cubicBezTo>
                  <a:cubicBezTo>
                    <a:pt x="304" y="260"/>
                    <a:pt x="304" y="260"/>
                    <a:pt x="304" y="260"/>
                  </a:cubicBezTo>
                  <a:cubicBezTo>
                    <a:pt x="357" y="260"/>
                    <a:pt x="400" y="218"/>
                    <a:pt x="400" y="166"/>
                  </a:cubicBezTo>
                  <a:cubicBezTo>
                    <a:pt x="400" y="115"/>
                    <a:pt x="357" y="73"/>
                    <a:pt x="304" y="73"/>
                  </a:cubicBezTo>
                  <a:close/>
                  <a:moveTo>
                    <a:pt x="227" y="159"/>
                  </a:moveTo>
                  <a:cubicBezTo>
                    <a:pt x="217" y="173"/>
                    <a:pt x="175" y="217"/>
                    <a:pt x="173" y="219"/>
                  </a:cubicBezTo>
                  <a:cubicBezTo>
                    <a:pt x="171" y="221"/>
                    <a:pt x="165" y="225"/>
                    <a:pt x="160" y="222"/>
                  </a:cubicBezTo>
                  <a:cubicBezTo>
                    <a:pt x="158" y="221"/>
                    <a:pt x="156" y="219"/>
                    <a:pt x="156" y="215"/>
                  </a:cubicBezTo>
                  <a:cubicBezTo>
                    <a:pt x="156" y="211"/>
                    <a:pt x="158" y="207"/>
                    <a:pt x="158" y="207"/>
                  </a:cubicBezTo>
                  <a:cubicBezTo>
                    <a:pt x="179" y="161"/>
                    <a:pt x="179" y="161"/>
                    <a:pt x="179" y="161"/>
                  </a:cubicBezTo>
                  <a:cubicBezTo>
                    <a:pt x="175" y="159"/>
                    <a:pt x="168" y="157"/>
                    <a:pt x="163" y="154"/>
                  </a:cubicBezTo>
                  <a:cubicBezTo>
                    <a:pt x="162" y="154"/>
                    <a:pt x="162" y="154"/>
                    <a:pt x="162" y="154"/>
                  </a:cubicBezTo>
                  <a:cubicBezTo>
                    <a:pt x="157" y="152"/>
                    <a:pt x="150" y="149"/>
                    <a:pt x="150" y="142"/>
                  </a:cubicBezTo>
                  <a:cubicBezTo>
                    <a:pt x="150" y="138"/>
                    <a:pt x="152" y="134"/>
                    <a:pt x="155" y="129"/>
                  </a:cubicBezTo>
                  <a:cubicBezTo>
                    <a:pt x="165" y="115"/>
                    <a:pt x="207" y="72"/>
                    <a:pt x="209" y="70"/>
                  </a:cubicBezTo>
                  <a:cubicBezTo>
                    <a:pt x="211" y="67"/>
                    <a:pt x="217" y="63"/>
                    <a:pt x="223" y="66"/>
                  </a:cubicBezTo>
                  <a:cubicBezTo>
                    <a:pt x="224" y="67"/>
                    <a:pt x="226" y="69"/>
                    <a:pt x="226" y="74"/>
                  </a:cubicBezTo>
                  <a:cubicBezTo>
                    <a:pt x="226" y="77"/>
                    <a:pt x="224" y="81"/>
                    <a:pt x="224" y="82"/>
                  </a:cubicBezTo>
                  <a:cubicBezTo>
                    <a:pt x="203" y="127"/>
                    <a:pt x="203" y="127"/>
                    <a:pt x="203" y="127"/>
                  </a:cubicBezTo>
                  <a:cubicBezTo>
                    <a:pt x="207" y="129"/>
                    <a:pt x="214" y="132"/>
                    <a:pt x="219" y="134"/>
                  </a:cubicBezTo>
                  <a:cubicBezTo>
                    <a:pt x="220" y="135"/>
                    <a:pt x="220" y="135"/>
                    <a:pt x="220" y="135"/>
                  </a:cubicBezTo>
                  <a:cubicBezTo>
                    <a:pt x="226" y="137"/>
                    <a:pt x="232" y="140"/>
                    <a:pt x="232" y="147"/>
                  </a:cubicBezTo>
                  <a:cubicBezTo>
                    <a:pt x="232" y="150"/>
                    <a:pt x="231" y="154"/>
                    <a:pt x="227" y="159"/>
                  </a:cubicBezTo>
                  <a:close/>
                </a:path>
              </a:pathLst>
            </a:custGeom>
            <a:solidFill>
              <a:srgbClr val="EF3C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365640" tIns="182820" rIns="365640" bIns="182820" numCol="1" anchor="t" anchorCtr="0" compatLnSpc="1">
              <a:prstTxWarp prst="textNoShape">
                <a:avLst/>
              </a:prstTxWarp>
            </a:bodyPr>
            <a:lstStyle/>
            <a:p>
              <a:endParaRPr lang="en-AU" sz="7198">
                <a:latin typeface="Impact" panose="020B0806030902050204" pitchFamily="34" charset="0"/>
              </a:endParaRPr>
            </a:p>
          </p:txBody>
        </p:sp>
        <p:sp>
          <p:nvSpPr>
            <p:cNvPr id="139" name="사각형: 둥근 모서리 35">
              <a:extLst>
                <a:ext uri="{FF2B5EF4-FFF2-40B4-BE49-F238E27FC236}">
                  <a16:creationId xmlns:a16="http://schemas.microsoft.com/office/drawing/2014/main" id="{7859CECA-558A-4A42-B445-A046A4AC9AA4}"/>
                </a:ext>
              </a:extLst>
            </p:cNvPr>
            <p:cNvSpPr/>
            <p:nvPr/>
          </p:nvSpPr>
          <p:spPr>
            <a:xfrm>
              <a:off x="3925752" y="4920534"/>
              <a:ext cx="968728" cy="254068"/>
            </a:xfrm>
            <a:prstGeom prst="roundRect">
              <a:avLst>
                <a:gd name="adj" fmla="val 23757"/>
              </a:avLst>
            </a:prstGeom>
            <a:solidFill>
              <a:srgbClr val="1C97B0"/>
            </a:solidFill>
            <a:ln>
              <a:noFill/>
            </a:ln>
          </p:spPr>
          <p:txBody>
            <a:bodyPr wrap="none" lIns="143991" rIns="143991" rtlCol="0" anchor="ctr">
              <a:noAutofit/>
            </a:bodyPr>
            <a:lstStyle/>
            <a:p>
              <a:pPr algn="ctr" fontAlgn="base">
                <a:lnSpc>
                  <a:spcPct val="115000"/>
                </a:lnSpc>
                <a:spcBef>
                  <a:spcPct val="0"/>
                </a:spcBef>
                <a:spcAft>
                  <a:spcPts val="1500"/>
                </a:spcAft>
                <a:defRPr/>
              </a:pPr>
              <a:r>
                <a:rPr kumimoji="1" lang="ko-KR" altLang="en-US" sz="2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공익신고자</a:t>
              </a:r>
              <a:endParaRPr kumimoji="1" lang="ko-KR" altLang="en-US" sz="2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pic>
          <p:nvPicPr>
            <p:cNvPr id="4" name="그래픽 3">
              <a:extLst>
                <a:ext uri="{FF2B5EF4-FFF2-40B4-BE49-F238E27FC236}">
                  <a16:creationId xmlns:a16="http://schemas.microsoft.com/office/drawing/2014/main" id="{3D0F2D2F-E19F-44F3-9580-7CA686751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214851" y="4400296"/>
              <a:ext cx="402223" cy="518656"/>
            </a:xfrm>
            <a:prstGeom prst="rect">
              <a:avLst/>
            </a:prstGeom>
          </p:spPr>
        </p:pic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DD4951C8-8A14-4FD1-A99A-202E230A3333}"/>
              </a:ext>
            </a:extLst>
          </p:cNvPr>
          <p:cNvGrpSpPr/>
          <p:nvPr/>
        </p:nvGrpSpPr>
        <p:grpSpPr>
          <a:xfrm>
            <a:off x="11234395" y="5102218"/>
            <a:ext cx="5511963" cy="7290673"/>
            <a:chOff x="5617563" y="2551052"/>
            <a:chExt cx="2756161" cy="3645574"/>
          </a:xfrm>
        </p:grpSpPr>
        <p:sp>
          <p:nvSpPr>
            <p:cNvPr id="114" name="평행 사변형 113">
              <a:extLst>
                <a:ext uri="{FF2B5EF4-FFF2-40B4-BE49-F238E27FC236}">
                  <a16:creationId xmlns:a16="http://schemas.microsoft.com/office/drawing/2014/main" id="{70C83F8F-5A62-4ABD-96BF-5789BE775DE2}"/>
                </a:ext>
              </a:extLst>
            </p:cNvPr>
            <p:cNvSpPr/>
            <p:nvPr/>
          </p:nvSpPr>
          <p:spPr>
            <a:xfrm flipH="1">
              <a:off x="5658149" y="5484460"/>
              <a:ext cx="1908687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16" name="평행 사변형 115">
              <a:extLst>
                <a:ext uri="{FF2B5EF4-FFF2-40B4-BE49-F238E27FC236}">
                  <a16:creationId xmlns:a16="http://schemas.microsoft.com/office/drawing/2014/main" id="{7071440B-1CBD-43E1-BF1E-85D038B97A54}"/>
                </a:ext>
              </a:extLst>
            </p:cNvPr>
            <p:cNvSpPr/>
            <p:nvPr/>
          </p:nvSpPr>
          <p:spPr>
            <a:xfrm rot="16200000">
              <a:off x="6973276" y="3042873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15" name="사각형: 둥근 모서리 172">
              <a:extLst>
                <a:ext uri="{FF2B5EF4-FFF2-40B4-BE49-F238E27FC236}">
                  <a16:creationId xmlns:a16="http://schemas.microsoft.com/office/drawing/2014/main" id="{0B1F9585-EA27-42E8-8C82-D3D5E54D5E5E}"/>
                </a:ext>
              </a:extLst>
            </p:cNvPr>
            <p:cNvSpPr/>
            <p:nvPr/>
          </p:nvSpPr>
          <p:spPr>
            <a:xfrm>
              <a:off x="5617563" y="2551052"/>
              <a:ext cx="1800000" cy="2947958"/>
            </a:xfrm>
            <a:prstGeom prst="roundRect">
              <a:avLst>
                <a:gd name="adj" fmla="val 6169"/>
              </a:avLst>
            </a:prstGeom>
            <a:solidFill>
              <a:schemeClr val="bg1"/>
            </a:solidFill>
            <a:ln w="38100">
              <a:solidFill>
                <a:srgbClr val="1C97B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4BDFAF85-7383-426C-AF32-637A136FC469}"/>
                </a:ext>
              </a:extLst>
            </p:cNvPr>
            <p:cNvSpPr/>
            <p:nvPr/>
          </p:nvSpPr>
          <p:spPr>
            <a:xfrm>
              <a:off x="5632413" y="3123217"/>
              <a:ext cx="1785150" cy="4616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 sz="2700" b="1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권익위에 </a:t>
              </a:r>
              <a:br>
                <a:rPr lang="en-US" altLang="ko-KR" sz="2700" b="1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보호조치 신청</a:t>
              </a:r>
            </a:p>
          </p:txBody>
        </p:sp>
        <p:pic>
          <p:nvPicPr>
            <p:cNvPr id="124" name="그래픽 123">
              <a:extLst>
                <a:ext uri="{FF2B5EF4-FFF2-40B4-BE49-F238E27FC236}">
                  <a16:creationId xmlns:a16="http://schemas.microsoft.com/office/drawing/2014/main" id="{982849FC-EEF5-4FE4-979E-842F0C416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6676" y="3810927"/>
              <a:ext cx="245455" cy="360000"/>
            </a:xfrm>
            <a:prstGeom prst="rect">
              <a:avLst/>
            </a:prstGeom>
          </p:spPr>
        </p:pic>
        <p:sp>
          <p:nvSpPr>
            <p:cNvPr id="128" name="사각형: 둥근 모서리 35">
              <a:extLst>
                <a:ext uri="{FF2B5EF4-FFF2-40B4-BE49-F238E27FC236}">
                  <a16:creationId xmlns:a16="http://schemas.microsoft.com/office/drawing/2014/main" id="{649B4C10-8174-478B-A372-109819268DA5}"/>
                </a:ext>
              </a:extLst>
            </p:cNvPr>
            <p:cNvSpPr/>
            <p:nvPr/>
          </p:nvSpPr>
          <p:spPr>
            <a:xfrm>
              <a:off x="6030730" y="4920534"/>
              <a:ext cx="968728" cy="254068"/>
            </a:xfrm>
            <a:prstGeom prst="roundRect">
              <a:avLst>
                <a:gd name="adj" fmla="val 23757"/>
              </a:avLst>
            </a:prstGeom>
            <a:solidFill>
              <a:srgbClr val="1C97B0"/>
            </a:solidFill>
            <a:ln>
              <a:noFill/>
            </a:ln>
          </p:spPr>
          <p:txBody>
            <a:bodyPr wrap="none" lIns="143991" rIns="143991" rtlCol="0" anchor="ctr">
              <a:noAutofit/>
            </a:bodyPr>
            <a:lstStyle/>
            <a:p>
              <a:pPr algn="ctr" fontAlgn="base">
                <a:lnSpc>
                  <a:spcPct val="115000"/>
                </a:lnSpc>
                <a:spcBef>
                  <a:spcPct val="0"/>
                </a:spcBef>
                <a:spcAft>
                  <a:spcPts val="1500"/>
                </a:spcAft>
                <a:defRPr/>
              </a:pPr>
              <a:r>
                <a:rPr kumimoji="1" lang="ko-KR" altLang="en-US" sz="2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공익신고자</a:t>
              </a:r>
              <a:endParaRPr kumimoji="1" lang="ko-KR" altLang="en-US" sz="2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pic>
          <p:nvPicPr>
            <p:cNvPr id="6" name="그래픽 5">
              <a:extLst>
                <a:ext uri="{FF2B5EF4-FFF2-40B4-BE49-F238E27FC236}">
                  <a16:creationId xmlns:a16="http://schemas.microsoft.com/office/drawing/2014/main" id="{BBE8323A-3D4E-4CCC-8DB3-8B0F696AB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flipH="1">
              <a:off x="6647142" y="4254543"/>
              <a:ext cx="225025" cy="200022"/>
            </a:xfrm>
            <a:prstGeom prst="rect">
              <a:avLst/>
            </a:prstGeom>
          </p:spPr>
        </p:pic>
        <p:pic>
          <p:nvPicPr>
            <p:cNvPr id="143" name="그래픽 142">
              <a:extLst>
                <a:ext uri="{FF2B5EF4-FFF2-40B4-BE49-F238E27FC236}">
                  <a16:creationId xmlns:a16="http://schemas.microsoft.com/office/drawing/2014/main" id="{68D09177-242C-4532-B41F-C824F6E73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07209" y="4400296"/>
              <a:ext cx="402223" cy="518656"/>
            </a:xfrm>
            <a:prstGeom prst="rect">
              <a:avLst/>
            </a:prstGeom>
          </p:spPr>
        </p:pic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F4F8B80F-79BC-4F35-93C5-A24370E18C4A}"/>
              </a:ext>
            </a:extLst>
          </p:cNvPr>
          <p:cNvGrpSpPr/>
          <p:nvPr/>
        </p:nvGrpSpPr>
        <p:grpSpPr>
          <a:xfrm>
            <a:off x="15513565" y="4396140"/>
            <a:ext cx="6363912" cy="7996751"/>
            <a:chOff x="7757287" y="2197990"/>
            <a:chExt cx="3182163" cy="3998636"/>
          </a:xfrm>
        </p:grpSpPr>
        <p:sp>
          <p:nvSpPr>
            <p:cNvPr id="94" name="평행 사변형 93">
              <a:extLst>
                <a:ext uri="{FF2B5EF4-FFF2-40B4-BE49-F238E27FC236}">
                  <a16:creationId xmlns:a16="http://schemas.microsoft.com/office/drawing/2014/main" id="{C769D852-B39C-4E2C-9B4D-663EC8D8FAAD}"/>
                </a:ext>
              </a:extLst>
            </p:cNvPr>
            <p:cNvSpPr/>
            <p:nvPr/>
          </p:nvSpPr>
          <p:spPr>
            <a:xfrm flipH="1">
              <a:off x="7803055" y="5484460"/>
              <a:ext cx="2980385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88" name="사각형: 둥근 모서리 38">
              <a:extLst>
                <a:ext uri="{FF2B5EF4-FFF2-40B4-BE49-F238E27FC236}">
                  <a16:creationId xmlns:a16="http://schemas.microsoft.com/office/drawing/2014/main" id="{A8C59C60-F9EC-4A14-9DF1-95D7711C8BAD}"/>
                </a:ext>
              </a:extLst>
            </p:cNvPr>
            <p:cNvSpPr/>
            <p:nvPr/>
          </p:nvSpPr>
          <p:spPr>
            <a:xfrm>
              <a:off x="7757287" y="2551052"/>
              <a:ext cx="3182163" cy="2947958"/>
            </a:xfrm>
            <a:prstGeom prst="roundRect">
              <a:avLst>
                <a:gd name="adj" fmla="val 4293"/>
              </a:avLst>
            </a:prstGeom>
            <a:solidFill>
              <a:schemeClr val="bg1"/>
            </a:solidFill>
            <a:ln w="38100">
              <a:solidFill>
                <a:srgbClr val="1C97B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117" name="그룹 116">
              <a:extLst>
                <a:ext uri="{FF2B5EF4-FFF2-40B4-BE49-F238E27FC236}">
                  <a16:creationId xmlns:a16="http://schemas.microsoft.com/office/drawing/2014/main" id="{F5CA6337-A659-4875-BD2A-B962A2BA31EC}"/>
                </a:ext>
              </a:extLst>
            </p:cNvPr>
            <p:cNvGrpSpPr/>
            <p:nvPr/>
          </p:nvGrpSpPr>
          <p:grpSpPr>
            <a:xfrm>
              <a:off x="8340866" y="2197990"/>
              <a:ext cx="2595583" cy="2159898"/>
              <a:chOff x="8077284" y="2263506"/>
              <a:chExt cx="2595583" cy="2159898"/>
            </a:xfrm>
          </p:grpSpPr>
          <p:sp>
            <p:nvSpPr>
              <p:cNvPr id="118" name="자유형: 도형 117">
                <a:extLst>
                  <a:ext uri="{FF2B5EF4-FFF2-40B4-BE49-F238E27FC236}">
                    <a16:creationId xmlns:a16="http://schemas.microsoft.com/office/drawing/2014/main" id="{49957087-313B-4D09-9806-5C644B796161}"/>
                  </a:ext>
                </a:extLst>
              </p:cNvPr>
              <p:cNvSpPr/>
              <p:nvPr/>
            </p:nvSpPr>
            <p:spPr>
              <a:xfrm>
                <a:off x="8077284" y="2263506"/>
                <a:ext cx="2595583" cy="2159898"/>
              </a:xfrm>
              <a:custGeom>
                <a:avLst/>
                <a:gdLst>
                  <a:gd name="connsiteX0" fmla="*/ 1240078 w 2480156"/>
                  <a:gd name="connsiteY0" fmla="*/ 0 h 2063846"/>
                  <a:gd name="connsiteX1" fmla="*/ 2480156 w 2480156"/>
                  <a:gd name="connsiteY1" fmla="*/ 864533 h 2063846"/>
                  <a:gd name="connsiteX2" fmla="*/ 1933418 w 2480156"/>
                  <a:gd name="connsiteY2" fmla="*/ 1581417 h 2063846"/>
                  <a:gd name="connsiteX3" fmla="*/ 1827310 w 2480156"/>
                  <a:gd name="connsiteY3" fmla="*/ 1621569 h 2063846"/>
                  <a:gd name="connsiteX4" fmla="*/ 1760367 w 2480156"/>
                  <a:gd name="connsiteY4" fmla="*/ 1681869 h 2063846"/>
                  <a:gd name="connsiteX5" fmla="*/ 1053692 w 2480156"/>
                  <a:gd name="connsiteY5" fmla="*/ 2059983 h 2063846"/>
                  <a:gd name="connsiteX6" fmla="*/ 1042349 w 2480156"/>
                  <a:gd name="connsiteY6" fmla="*/ 2063846 h 2063846"/>
                  <a:gd name="connsiteX7" fmla="*/ 1050102 w 2480156"/>
                  <a:gd name="connsiteY7" fmla="*/ 2058799 h 2063846"/>
                  <a:gd name="connsiteX8" fmla="*/ 1335719 w 2480156"/>
                  <a:gd name="connsiteY8" fmla="*/ 1801566 h 2063846"/>
                  <a:gd name="connsiteX9" fmla="*/ 1396327 w 2480156"/>
                  <a:gd name="connsiteY9" fmla="*/ 1721468 h 2063846"/>
                  <a:gd name="connsiteX10" fmla="*/ 1366869 w 2480156"/>
                  <a:gd name="connsiteY10" fmla="*/ 1724603 h 2063846"/>
                  <a:gd name="connsiteX11" fmla="*/ 1240078 w 2480156"/>
                  <a:gd name="connsiteY11" fmla="*/ 1729066 h 2063846"/>
                  <a:gd name="connsiteX12" fmla="*/ 0 w 2480156"/>
                  <a:gd name="connsiteY12" fmla="*/ 864533 h 2063846"/>
                  <a:gd name="connsiteX13" fmla="*/ 1240078 w 2480156"/>
                  <a:gd name="connsiteY13" fmla="*/ 0 h 206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80156" h="2063846">
                    <a:moveTo>
                      <a:pt x="1240078" y="0"/>
                    </a:moveTo>
                    <a:cubicBezTo>
                      <a:pt x="1924954" y="0"/>
                      <a:pt x="2480156" y="387065"/>
                      <a:pt x="2480156" y="864533"/>
                    </a:cubicBezTo>
                    <a:cubicBezTo>
                      <a:pt x="2480156" y="1162951"/>
                      <a:pt x="2263280" y="1426054"/>
                      <a:pt x="1933418" y="1581417"/>
                    </a:cubicBezTo>
                    <a:lnTo>
                      <a:pt x="1827310" y="1621569"/>
                    </a:lnTo>
                    <a:lnTo>
                      <a:pt x="1760367" y="1681869"/>
                    </a:lnTo>
                    <a:cubicBezTo>
                      <a:pt x="1583056" y="1823922"/>
                      <a:pt x="1340448" y="1954582"/>
                      <a:pt x="1053692" y="2059983"/>
                    </a:cubicBezTo>
                    <a:lnTo>
                      <a:pt x="1042349" y="2063846"/>
                    </a:lnTo>
                    <a:lnTo>
                      <a:pt x="1050102" y="2058799"/>
                    </a:lnTo>
                    <a:cubicBezTo>
                      <a:pt x="1162674" y="1979447"/>
                      <a:pt x="1258969" y="1892799"/>
                      <a:pt x="1335719" y="1801566"/>
                    </a:cubicBezTo>
                    <a:lnTo>
                      <a:pt x="1396327" y="1721468"/>
                    </a:lnTo>
                    <a:lnTo>
                      <a:pt x="1366869" y="1724603"/>
                    </a:lnTo>
                    <a:cubicBezTo>
                      <a:pt x="1325181" y="1727554"/>
                      <a:pt x="1282883" y="1729066"/>
                      <a:pt x="1240078" y="1729066"/>
                    </a:cubicBezTo>
                    <a:cubicBezTo>
                      <a:pt x="555202" y="1729066"/>
                      <a:pt x="0" y="1342001"/>
                      <a:pt x="0" y="864533"/>
                    </a:cubicBezTo>
                    <a:cubicBezTo>
                      <a:pt x="0" y="387065"/>
                      <a:pt x="555202" y="0"/>
                      <a:pt x="1240078" y="0"/>
                    </a:cubicBezTo>
                    <a:close/>
                  </a:path>
                </a:pathLst>
              </a:custGeom>
              <a:solidFill>
                <a:srgbClr val="FFD347"/>
              </a:solidFill>
              <a:ln w="50800">
                <a:solidFill>
                  <a:schemeClr val="bg1"/>
                </a:solidFill>
              </a:ln>
              <a:effectLst>
                <a:outerShdw dist="1524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7200" dirty="0"/>
              </a:p>
            </p:txBody>
          </p:sp>
          <p:sp>
            <p:nvSpPr>
              <p:cNvPr id="119" name="직사각형 118">
                <a:extLst>
                  <a:ext uri="{FF2B5EF4-FFF2-40B4-BE49-F238E27FC236}">
                    <a16:creationId xmlns:a16="http://schemas.microsoft.com/office/drawing/2014/main" id="{EC4CC3DA-CE6F-43B0-B9E2-75DFCAD04336}"/>
                  </a:ext>
                </a:extLst>
              </p:cNvPr>
              <p:cNvSpPr/>
              <p:nvPr/>
            </p:nvSpPr>
            <p:spPr>
              <a:xfrm>
                <a:off x="8157999" y="3041003"/>
                <a:ext cx="2459858" cy="5386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defRPr/>
                </a:pPr>
                <a:r>
                  <a:rPr kumimoji="1" lang="ko-KR" altLang="en-US" sz="3200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피신고자에게</a:t>
                </a:r>
                <a:endParaRPr kumimoji="1" lang="en-US" altLang="ko-KR" sz="3200" spc="-12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ctr" fontAlgn="base">
                  <a:spcBef>
                    <a:spcPct val="0"/>
                  </a:spcBef>
                  <a:defRPr/>
                </a:pPr>
                <a:r>
                  <a:rPr kumimoji="1" lang="ko-KR" altLang="en-US" sz="3200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사직처리 취소 요구</a:t>
                </a:r>
                <a:endParaRPr kumimoji="1" lang="en-US" altLang="ko-KR" sz="3200" spc="-12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</p:txBody>
          </p:sp>
          <p:sp>
            <p:nvSpPr>
              <p:cNvPr id="120" name="모서리가 둥근 직사각형 80">
                <a:extLst>
                  <a:ext uri="{FF2B5EF4-FFF2-40B4-BE49-F238E27FC236}">
                    <a16:creationId xmlns:a16="http://schemas.microsoft.com/office/drawing/2014/main" id="{3010234E-3F64-4106-A6A6-74E83DE6AADC}"/>
                  </a:ext>
                </a:extLst>
              </p:cNvPr>
              <p:cNvSpPr/>
              <p:nvPr/>
            </p:nvSpPr>
            <p:spPr>
              <a:xfrm>
                <a:off x="9119292" y="2838940"/>
                <a:ext cx="606840" cy="552678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wrap="none" lIns="143991" rIns="143991" anchor="ctr">
                <a:noAutofit/>
              </a:bodyPr>
              <a:lstStyle/>
              <a:p>
                <a:pPr algn="ctr"/>
                <a:r>
                  <a:rPr kumimoji="1" lang="en-US" altLang="ko-KR" sz="96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</a:rPr>
                  <a:t>”</a:t>
                </a:r>
                <a:endParaRPr kumimoji="1" lang="ko-KR" altLang="en-US" sz="10799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endParaRPr>
              </a:p>
            </p:txBody>
          </p:sp>
        </p:grpSp>
        <p:grpSp>
          <p:nvGrpSpPr>
            <p:cNvPr id="95" name="그룹 94">
              <a:extLst>
                <a:ext uri="{FF2B5EF4-FFF2-40B4-BE49-F238E27FC236}">
                  <a16:creationId xmlns:a16="http://schemas.microsoft.com/office/drawing/2014/main" id="{4182A00E-C233-48B9-8707-6A4BF626B6B0}"/>
                </a:ext>
              </a:extLst>
            </p:cNvPr>
            <p:cNvGrpSpPr/>
            <p:nvPr/>
          </p:nvGrpSpPr>
          <p:grpSpPr>
            <a:xfrm>
              <a:off x="8436904" y="4220869"/>
              <a:ext cx="1862580" cy="1491028"/>
              <a:chOff x="8017168" y="4245542"/>
              <a:chExt cx="2390691" cy="1913790"/>
            </a:xfrm>
          </p:grpSpPr>
          <p:grpSp>
            <p:nvGrpSpPr>
              <p:cNvPr id="96" name="그룹 95">
                <a:extLst>
                  <a:ext uri="{FF2B5EF4-FFF2-40B4-BE49-F238E27FC236}">
                    <a16:creationId xmlns:a16="http://schemas.microsoft.com/office/drawing/2014/main" id="{CA10D31B-40C2-44D7-A7C1-7FE294E0787B}"/>
                  </a:ext>
                </a:extLst>
              </p:cNvPr>
              <p:cNvGrpSpPr/>
              <p:nvPr/>
            </p:nvGrpSpPr>
            <p:grpSpPr>
              <a:xfrm>
                <a:off x="8721439" y="4245542"/>
                <a:ext cx="1034574" cy="721052"/>
                <a:chOff x="6788727" y="2056437"/>
                <a:chExt cx="1034574" cy="721052"/>
              </a:xfrm>
            </p:grpSpPr>
            <p:grpSp>
              <p:nvGrpSpPr>
                <p:cNvPr id="101" name="Group 14">
                  <a:extLst>
                    <a:ext uri="{FF2B5EF4-FFF2-40B4-BE49-F238E27FC236}">
                      <a16:creationId xmlns:a16="http://schemas.microsoft.com/office/drawing/2014/main" id="{ECB23758-0A3D-4A92-B3C4-5BE22CF96FE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6788791" y="2056437"/>
                  <a:ext cx="1031242" cy="583108"/>
                  <a:chOff x="3025" y="1978"/>
                  <a:chExt cx="1360" cy="769"/>
                </a:xfrm>
                <a:solidFill>
                  <a:srgbClr val="002060"/>
                </a:solidFill>
              </p:grpSpPr>
              <p:sp>
                <p:nvSpPr>
                  <p:cNvPr id="104" name="Freeform 16">
                    <a:extLst>
                      <a:ext uri="{FF2B5EF4-FFF2-40B4-BE49-F238E27FC236}">
                        <a16:creationId xmlns:a16="http://schemas.microsoft.com/office/drawing/2014/main" id="{58209DA3-1D2A-42F1-B8E0-EED83BE8DC1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953" y="1978"/>
                    <a:ext cx="297" cy="395"/>
                  </a:xfrm>
                  <a:custGeom>
                    <a:avLst/>
                    <a:gdLst>
                      <a:gd name="T0" fmla="*/ 505 w 891"/>
                      <a:gd name="T1" fmla="*/ 4 h 1186"/>
                      <a:gd name="T2" fmla="*/ 575 w 891"/>
                      <a:gd name="T3" fmla="*/ 20 h 1186"/>
                      <a:gd name="T4" fmla="*/ 634 w 891"/>
                      <a:gd name="T5" fmla="*/ 47 h 1186"/>
                      <a:gd name="T6" fmla="*/ 682 w 891"/>
                      <a:gd name="T7" fmla="*/ 81 h 1186"/>
                      <a:gd name="T8" fmla="*/ 714 w 891"/>
                      <a:gd name="T9" fmla="*/ 112 h 1186"/>
                      <a:gd name="T10" fmla="*/ 733 w 891"/>
                      <a:gd name="T11" fmla="*/ 135 h 1186"/>
                      <a:gd name="T12" fmla="*/ 739 w 891"/>
                      <a:gd name="T13" fmla="*/ 145 h 1186"/>
                      <a:gd name="T14" fmla="*/ 744 w 891"/>
                      <a:gd name="T15" fmla="*/ 145 h 1186"/>
                      <a:gd name="T16" fmla="*/ 757 w 891"/>
                      <a:gd name="T17" fmla="*/ 150 h 1186"/>
                      <a:gd name="T18" fmla="*/ 777 w 891"/>
                      <a:gd name="T19" fmla="*/ 159 h 1186"/>
                      <a:gd name="T20" fmla="*/ 801 w 891"/>
                      <a:gd name="T21" fmla="*/ 176 h 1186"/>
                      <a:gd name="T22" fmla="*/ 824 w 891"/>
                      <a:gd name="T23" fmla="*/ 203 h 1186"/>
                      <a:gd name="T24" fmla="*/ 844 w 891"/>
                      <a:gd name="T25" fmla="*/ 243 h 1186"/>
                      <a:gd name="T26" fmla="*/ 859 w 891"/>
                      <a:gd name="T27" fmla="*/ 296 h 1186"/>
                      <a:gd name="T28" fmla="*/ 865 w 891"/>
                      <a:gd name="T29" fmla="*/ 367 h 1186"/>
                      <a:gd name="T30" fmla="*/ 861 w 891"/>
                      <a:gd name="T31" fmla="*/ 457 h 1186"/>
                      <a:gd name="T32" fmla="*/ 848 w 891"/>
                      <a:gd name="T33" fmla="*/ 537 h 1186"/>
                      <a:gd name="T34" fmla="*/ 848 w 891"/>
                      <a:gd name="T35" fmla="*/ 566 h 1186"/>
                      <a:gd name="T36" fmla="*/ 866 w 891"/>
                      <a:gd name="T37" fmla="*/ 570 h 1186"/>
                      <a:gd name="T38" fmla="*/ 881 w 891"/>
                      <a:gd name="T39" fmla="*/ 585 h 1186"/>
                      <a:gd name="T40" fmla="*/ 890 w 891"/>
                      <a:gd name="T41" fmla="*/ 612 h 1186"/>
                      <a:gd name="T42" fmla="*/ 888 w 891"/>
                      <a:gd name="T43" fmla="*/ 655 h 1186"/>
                      <a:gd name="T44" fmla="*/ 875 w 891"/>
                      <a:gd name="T45" fmla="*/ 719 h 1186"/>
                      <a:gd name="T46" fmla="*/ 851 w 891"/>
                      <a:gd name="T47" fmla="*/ 789 h 1186"/>
                      <a:gd name="T48" fmla="*/ 829 w 891"/>
                      <a:gd name="T49" fmla="*/ 828 h 1186"/>
                      <a:gd name="T50" fmla="*/ 811 w 891"/>
                      <a:gd name="T51" fmla="*/ 846 h 1186"/>
                      <a:gd name="T52" fmla="*/ 793 w 891"/>
                      <a:gd name="T53" fmla="*/ 885 h 1186"/>
                      <a:gd name="T54" fmla="*/ 765 w 891"/>
                      <a:gd name="T55" fmla="*/ 960 h 1186"/>
                      <a:gd name="T56" fmla="*/ 719 w 891"/>
                      <a:gd name="T57" fmla="*/ 1034 h 1186"/>
                      <a:gd name="T58" fmla="*/ 658 w 891"/>
                      <a:gd name="T59" fmla="*/ 1100 h 1186"/>
                      <a:gd name="T60" fmla="*/ 583 w 891"/>
                      <a:gd name="T61" fmla="*/ 1152 h 1186"/>
                      <a:gd name="T62" fmla="*/ 502 w 891"/>
                      <a:gd name="T63" fmla="*/ 1181 h 1186"/>
                      <a:gd name="T64" fmla="*/ 426 w 891"/>
                      <a:gd name="T65" fmla="*/ 1186 h 1186"/>
                      <a:gd name="T66" fmla="*/ 349 w 891"/>
                      <a:gd name="T67" fmla="*/ 1170 h 1186"/>
                      <a:gd name="T68" fmla="*/ 266 w 891"/>
                      <a:gd name="T69" fmla="*/ 1128 h 1186"/>
                      <a:gd name="T70" fmla="*/ 198 w 891"/>
                      <a:gd name="T71" fmla="*/ 1069 h 1186"/>
                      <a:gd name="T72" fmla="*/ 145 w 891"/>
                      <a:gd name="T73" fmla="*/ 998 h 1186"/>
                      <a:gd name="T74" fmla="*/ 109 w 891"/>
                      <a:gd name="T75" fmla="*/ 923 h 1186"/>
                      <a:gd name="T76" fmla="*/ 89 w 891"/>
                      <a:gd name="T77" fmla="*/ 848 h 1186"/>
                      <a:gd name="T78" fmla="*/ 71 w 891"/>
                      <a:gd name="T79" fmla="*/ 840 h 1186"/>
                      <a:gd name="T80" fmla="*/ 50 w 891"/>
                      <a:gd name="T81" fmla="*/ 811 h 1186"/>
                      <a:gd name="T82" fmla="*/ 27 w 891"/>
                      <a:gd name="T83" fmla="*/ 758 h 1186"/>
                      <a:gd name="T84" fmla="*/ 8 w 891"/>
                      <a:gd name="T85" fmla="*/ 685 h 1186"/>
                      <a:gd name="T86" fmla="*/ 0 w 891"/>
                      <a:gd name="T87" fmla="*/ 632 h 1186"/>
                      <a:gd name="T88" fmla="*/ 4 w 891"/>
                      <a:gd name="T89" fmla="*/ 597 h 1186"/>
                      <a:gd name="T90" fmla="*/ 16 w 891"/>
                      <a:gd name="T91" fmla="*/ 576 h 1186"/>
                      <a:gd name="T92" fmla="*/ 34 w 891"/>
                      <a:gd name="T93" fmla="*/ 567 h 1186"/>
                      <a:gd name="T94" fmla="*/ 53 w 891"/>
                      <a:gd name="T95" fmla="*/ 566 h 1186"/>
                      <a:gd name="T96" fmla="*/ 37 w 891"/>
                      <a:gd name="T97" fmla="*/ 510 h 1186"/>
                      <a:gd name="T98" fmla="*/ 27 w 891"/>
                      <a:gd name="T99" fmla="*/ 417 h 1186"/>
                      <a:gd name="T100" fmla="*/ 37 w 891"/>
                      <a:gd name="T101" fmla="*/ 331 h 1186"/>
                      <a:gd name="T102" fmla="*/ 68 w 891"/>
                      <a:gd name="T103" fmla="*/ 247 h 1186"/>
                      <a:gd name="T104" fmla="*/ 115 w 891"/>
                      <a:gd name="T105" fmla="*/ 177 h 1186"/>
                      <a:gd name="T106" fmla="*/ 172 w 891"/>
                      <a:gd name="T107" fmla="*/ 118 h 1186"/>
                      <a:gd name="T108" fmla="*/ 239 w 891"/>
                      <a:gd name="T109" fmla="*/ 67 h 1186"/>
                      <a:gd name="T110" fmla="*/ 300 w 891"/>
                      <a:gd name="T111" fmla="*/ 32 h 1186"/>
                      <a:gd name="T112" fmla="*/ 374 w 891"/>
                      <a:gd name="T113" fmla="*/ 8 h 1186"/>
                      <a:gd name="T114" fmla="*/ 463 w 891"/>
                      <a:gd name="T115" fmla="*/ 0 h 11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891" h="1186">
                        <a:moveTo>
                          <a:pt x="463" y="0"/>
                        </a:moveTo>
                        <a:lnTo>
                          <a:pt x="505" y="4"/>
                        </a:lnTo>
                        <a:lnTo>
                          <a:pt x="542" y="10"/>
                        </a:lnTo>
                        <a:lnTo>
                          <a:pt x="575" y="20"/>
                        </a:lnTo>
                        <a:lnTo>
                          <a:pt x="606" y="32"/>
                        </a:lnTo>
                        <a:lnTo>
                          <a:pt x="634" y="47"/>
                        </a:lnTo>
                        <a:lnTo>
                          <a:pt x="660" y="63"/>
                        </a:lnTo>
                        <a:lnTo>
                          <a:pt x="682" y="81"/>
                        </a:lnTo>
                        <a:lnTo>
                          <a:pt x="700" y="97"/>
                        </a:lnTo>
                        <a:lnTo>
                          <a:pt x="714" y="112"/>
                        </a:lnTo>
                        <a:lnTo>
                          <a:pt x="725" y="125"/>
                        </a:lnTo>
                        <a:lnTo>
                          <a:pt x="733" y="135"/>
                        </a:lnTo>
                        <a:lnTo>
                          <a:pt x="738" y="143"/>
                        </a:lnTo>
                        <a:lnTo>
                          <a:pt x="739" y="145"/>
                        </a:lnTo>
                        <a:lnTo>
                          <a:pt x="740" y="145"/>
                        </a:lnTo>
                        <a:lnTo>
                          <a:pt x="744" y="145"/>
                        </a:lnTo>
                        <a:lnTo>
                          <a:pt x="750" y="148"/>
                        </a:lnTo>
                        <a:lnTo>
                          <a:pt x="757" y="150"/>
                        </a:lnTo>
                        <a:lnTo>
                          <a:pt x="767" y="154"/>
                        </a:lnTo>
                        <a:lnTo>
                          <a:pt x="777" y="159"/>
                        </a:lnTo>
                        <a:lnTo>
                          <a:pt x="788" y="166"/>
                        </a:lnTo>
                        <a:lnTo>
                          <a:pt x="801" y="176"/>
                        </a:lnTo>
                        <a:lnTo>
                          <a:pt x="812" y="188"/>
                        </a:lnTo>
                        <a:lnTo>
                          <a:pt x="824" y="203"/>
                        </a:lnTo>
                        <a:lnTo>
                          <a:pt x="834" y="221"/>
                        </a:lnTo>
                        <a:lnTo>
                          <a:pt x="844" y="243"/>
                        </a:lnTo>
                        <a:lnTo>
                          <a:pt x="853" y="268"/>
                        </a:lnTo>
                        <a:lnTo>
                          <a:pt x="859" y="296"/>
                        </a:lnTo>
                        <a:lnTo>
                          <a:pt x="864" y="330"/>
                        </a:lnTo>
                        <a:lnTo>
                          <a:pt x="865" y="367"/>
                        </a:lnTo>
                        <a:lnTo>
                          <a:pt x="865" y="410"/>
                        </a:lnTo>
                        <a:lnTo>
                          <a:pt x="861" y="457"/>
                        </a:lnTo>
                        <a:lnTo>
                          <a:pt x="854" y="510"/>
                        </a:lnTo>
                        <a:lnTo>
                          <a:pt x="848" y="537"/>
                        </a:lnTo>
                        <a:lnTo>
                          <a:pt x="839" y="566"/>
                        </a:lnTo>
                        <a:lnTo>
                          <a:pt x="848" y="566"/>
                        </a:lnTo>
                        <a:lnTo>
                          <a:pt x="858" y="567"/>
                        </a:lnTo>
                        <a:lnTo>
                          <a:pt x="866" y="570"/>
                        </a:lnTo>
                        <a:lnTo>
                          <a:pt x="875" y="576"/>
                        </a:lnTo>
                        <a:lnTo>
                          <a:pt x="881" y="585"/>
                        </a:lnTo>
                        <a:lnTo>
                          <a:pt x="886" y="597"/>
                        </a:lnTo>
                        <a:lnTo>
                          <a:pt x="890" y="612"/>
                        </a:lnTo>
                        <a:lnTo>
                          <a:pt x="891" y="632"/>
                        </a:lnTo>
                        <a:lnTo>
                          <a:pt x="888" y="655"/>
                        </a:lnTo>
                        <a:lnTo>
                          <a:pt x="884" y="685"/>
                        </a:lnTo>
                        <a:lnTo>
                          <a:pt x="875" y="719"/>
                        </a:lnTo>
                        <a:lnTo>
                          <a:pt x="864" y="758"/>
                        </a:lnTo>
                        <a:lnTo>
                          <a:pt x="851" y="789"/>
                        </a:lnTo>
                        <a:lnTo>
                          <a:pt x="840" y="811"/>
                        </a:lnTo>
                        <a:lnTo>
                          <a:pt x="829" y="828"/>
                        </a:lnTo>
                        <a:lnTo>
                          <a:pt x="819" y="840"/>
                        </a:lnTo>
                        <a:lnTo>
                          <a:pt x="811" y="846"/>
                        </a:lnTo>
                        <a:lnTo>
                          <a:pt x="801" y="848"/>
                        </a:lnTo>
                        <a:lnTo>
                          <a:pt x="793" y="885"/>
                        </a:lnTo>
                        <a:lnTo>
                          <a:pt x="781" y="923"/>
                        </a:lnTo>
                        <a:lnTo>
                          <a:pt x="765" y="960"/>
                        </a:lnTo>
                        <a:lnTo>
                          <a:pt x="744" y="998"/>
                        </a:lnTo>
                        <a:lnTo>
                          <a:pt x="719" y="1034"/>
                        </a:lnTo>
                        <a:lnTo>
                          <a:pt x="690" y="1069"/>
                        </a:lnTo>
                        <a:lnTo>
                          <a:pt x="658" y="1100"/>
                        </a:lnTo>
                        <a:lnTo>
                          <a:pt x="622" y="1128"/>
                        </a:lnTo>
                        <a:lnTo>
                          <a:pt x="583" y="1152"/>
                        </a:lnTo>
                        <a:lnTo>
                          <a:pt x="541" y="1170"/>
                        </a:lnTo>
                        <a:lnTo>
                          <a:pt x="502" y="1181"/>
                        </a:lnTo>
                        <a:lnTo>
                          <a:pt x="464" y="1186"/>
                        </a:lnTo>
                        <a:lnTo>
                          <a:pt x="426" y="1186"/>
                        </a:lnTo>
                        <a:lnTo>
                          <a:pt x="387" y="1181"/>
                        </a:lnTo>
                        <a:lnTo>
                          <a:pt x="349" y="1170"/>
                        </a:lnTo>
                        <a:lnTo>
                          <a:pt x="306" y="1152"/>
                        </a:lnTo>
                        <a:lnTo>
                          <a:pt x="266" y="1128"/>
                        </a:lnTo>
                        <a:lnTo>
                          <a:pt x="230" y="1100"/>
                        </a:lnTo>
                        <a:lnTo>
                          <a:pt x="198" y="1069"/>
                        </a:lnTo>
                        <a:lnTo>
                          <a:pt x="170" y="1034"/>
                        </a:lnTo>
                        <a:lnTo>
                          <a:pt x="145" y="998"/>
                        </a:lnTo>
                        <a:lnTo>
                          <a:pt x="125" y="960"/>
                        </a:lnTo>
                        <a:lnTo>
                          <a:pt x="109" y="923"/>
                        </a:lnTo>
                        <a:lnTo>
                          <a:pt x="97" y="885"/>
                        </a:lnTo>
                        <a:lnTo>
                          <a:pt x="89" y="848"/>
                        </a:lnTo>
                        <a:lnTo>
                          <a:pt x="81" y="846"/>
                        </a:lnTo>
                        <a:lnTo>
                          <a:pt x="71" y="840"/>
                        </a:lnTo>
                        <a:lnTo>
                          <a:pt x="61" y="828"/>
                        </a:lnTo>
                        <a:lnTo>
                          <a:pt x="50" y="811"/>
                        </a:lnTo>
                        <a:lnTo>
                          <a:pt x="40" y="788"/>
                        </a:lnTo>
                        <a:lnTo>
                          <a:pt x="27" y="758"/>
                        </a:lnTo>
                        <a:lnTo>
                          <a:pt x="16" y="719"/>
                        </a:lnTo>
                        <a:lnTo>
                          <a:pt x="8" y="685"/>
                        </a:lnTo>
                        <a:lnTo>
                          <a:pt x="3" y="655"/>
                        </a:lnTo>
                        <a:lnTo>
                          <a:pt x="0" y="632"/>
                        </a:lnTo>
                        <a:lnTo>
                          <a:pt x="1" y="612"/>
                        </a:lnTo>
                        <a:lnTo>
                          <a:pt x="4" y="597"/>
                        </a:lnTo>
                        <a:lnTo>
                          <a:pt x="10" y="585"/>
                        </a:lnTo>
                        <a:lnTo>
                          <a:pt x="16" y="576"/>
                        </a:lnTo>
                        <a:lnTo>
                          <a:pt x="25" y="570"/>
                        </a:lnTo>
                        <a:lnTo>
                          <a:pt x="34" y="567"/>
                        </a:lnTo>
                        <a:lnTo>
                          <a:pt x="43" y="566"/>
                        </a:lnTo>
                        <a:lnTo>
                          <a:pt x="53" y="566"/>
                        </a:lnTo>
                        <a:lnTo>
                          <a:pt x="43" y="537"/>
                        </a:lnTo>
                        <a:lnTo>
                          <a:pt x="37" y="510"/>
                        </a:lnTo>
                        <a:lnTo>
                          <a:pt x="30" y="463"/>
                        </a:lnTo>
                        <a:lnTo>
                          <a:pt x="27" y="417"/>
                        </a:lnTo>
                        <a:lnTo>
                          <a:pt x="29" y="374"/>
                        </a:lnTo>
                        <a:lnTo>
                          <a:pt x="37" y="331"/>
                        </a:lnTo>
                        <a:lnTo>
                          <a:pt x="51" y="287"/>
                        </a:lnTo>
                        <a:lnTo>
                          <a:pt x="68" y="247"/>
                        </a:lnTo>
                        <a:lnTo>
                          <a:pt x="90" y="211"/>
                        </a:lnTo>
                        <a:lnTo>
                          <a:pt x="115" y="177"/>
                        </a:lnTo>
                        <a:lnTo>
                          <a:pt x="142" y="148"/>
                        </a:lnTo>
                        <a:lnTo>
                          <a:pt x="172" y="118"/>
                        </a:lnTo>
                        <a:lnTo>
                          <a:pt x="204" y="91"/>
                        </a:lnTo>
                        <a:lnTo>
                          <a:pt x="239" y="67"/>
                        </a:lnTo>
                        <a:lnTo>
                          <a:pt x="267" y="48"/>
                        </a:lnTo>
                        <a:lnTo>
                          <a:pt x="300" y="32"/>
                        </a:lnTo>
                        <a:lnTo>
                          <a:pt x="333" y="19"/>
                        </a:lnTo>
                        <a:lnTo>
                          <a:pt x="374" y="8"/>
                        </a:lnTo>
                        <a:lnTo>
                          <a:pt x="418" y="3"/>
                        </a:lnTo>
                        <a:lnTo>
                          <a:pt x="463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05" name="Freeform 17">
                    <a:extLst>
                      <a:ext uri="{FF2B5EF4-FFF2-40B4-BE49-F238E27FC236}">
                        <a16:creationId xmlns:a16="http://schemas.microsoft.com/office/drawing/2014/main" id="{F3D4FE10-D036-4DE2-B499-7C1AA4D15E3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55" y="1978"/>
                    <a:ext cx="297" cy="395"/>
                  </a:xfrm>
                  <a:custGeom>
                    <a:avLst/>
                    <a:gdLst>
                      <a:gd name="T0" fmla="*/ 505 w 891"/>
                      <a:gd name="T1" fmla="*/ 4 h 1186"/>
                      <a:gd name="T2" fmla="*/ 576 w 891"/>
                      <a:gd name="T3" fmla="*/ 20 h 1186"/>
                      <a:gd name="T4" fmla="*/ 633 w 891"/>
                      <a:gd name="T5" fmla="*/ 47 h 1186"/>
                      <a:gd name="T6" fmla="*/ 683 w 891"/>
                      <a:gd name="T7" fmla="*/ 81 h 1186"/>
                      <a:gd name="T8" fmla="*/ 715 w 891"/>
                      <a:gd name="T9" fmla="*/ 112 h 1186"/>
                      <a:gd name="T10" fmla="*/ 733 w 891"/>
                      <a:gd name="T11" fmla="*/ 135 h 1186"/>
                      <a:gd name="T12" fmla="*/ 738 w 891"/>
                      <a:gd name="T13" fmla="*/ 145 h 1186"/>
                      <a:gd name="T14" fmla="*/ 745 w 891"/>
                      <a:gd name="T15" fmla="*/ 145 h 1186"/>
                      <a:gd name="T16" fmla="*/ 758 w 891"/>
                      <a:gd name="T17" fmla="*/ 150 h 1186"/>
                      <a:gd name="T18" fmla="*/ 778 w 891"/>
                      <a:gd name="T19" fmla="*/ 159 h 1186"/>
                      <a:gd name="T20" fmla="*/ 800 w 891"/>
                      <a:gd name="T21" fmla="*/ 176 h 1186"/>
                      <a:gd name="T22" fmla="*/ 824 w 891"/>
                      <a:gd name="T23" fmla="*/ 203 h 1186"/>
                      <a:gd name="T24" fmla="*/ 844 w 891"/>
                      <a:gd name="T25" fmla="*/ 243 h 1186"/>
                      <a:gd name="T26" fmla="*/ 858 w 891"/>
                      <a:gd name="T27" fmla="*/ 296 h 1186"/>
                      <a:gd name="T28" fmla="*/ 866 w 891"/>
                      <a:gd name="T29" fmla="*/ 367 h 1186"/>
                      <a:gd name="T30" fmla="*/ 861 w 891"/>
                      <a:gd name="T31" fmla="*/ 457 h 1186"/>
                      <a:gd name="T32" fmla="*/ 847 w 891"/>
                      <a:gd name="T33" fmla="*/ 537 h 1186"/>
                      <a:gd name="T34" fmla="*/ 849 w 891"/>
                      <a:gd name="T35" fmla="*/ 566 h 1186"/>
                      <a:gd name="T36" fmla="*/ 866 w 891"/>
                      <a:gd name="T37" fmla="*/ 570 h 1186"/>
                      <a:gd name="T38" fmla="*/ 882 w 891"/>
                      <a:gd name="T39" fmla="*/ 585 h 1186"/>
                      <a:gd name="T40" fmla="*/ 889 w 891"/>
                      <a:gd name="T41" fmla="*/ 612 h 1186"/>
                      <a:gd name="T42" fmla="*/ 889 w 891"/>
                      <a:gd name="T43" fmla="*/ 655 h 1186"/>
                      <a:gd name="T44" fmla="*/ 876 w 891"/>
                      <a:gd name="T45" fmla="*/ 719 h 1186"/>
                      <a:gd name="T46" fmla="*/ 852 w 891"/>
                      <a:gd name="T47" fmla="*/ 789 h 1186"/>
                      <a:gd name="T48" fmla="*/ 830 w 891"/>
                      <a:gd name="T49" fmla="*/ 828 h 1186"/>
                      <a:gd name="T50" fmla="*/ 810 w 891"/>
                      <a:gd name="T51" fmla="*/ 846 h 1186"/>
                      <a:gd name="T52" fmla="*/ 793 w 891"/>
                      <a:gd name="T53" fmla="*/ 885 h 1186"/>
                      <a:gd name="T54" fmla="*/ 764 w 891"/>
                      <a:gd name="T55" fmla="*/ 960 h 1186"/>
                      <a:gd name="T56" fmla="*/ 720 w 891"/>
                      <a:gd name="T57" fmla="*/ 1034 h 1186"/>
                      <a:gd name="T58" fmla="*/ 658 w 891"/>
                      <a:gd name="T59" fmla="*/ 1100 h 1186"/>
                      <a:gd name="T60" fmla="*/ 582 w 891"/>
                      <a:gd name="T61" fmla="*/ 1152 h 1186"/>
                      <a:gd name="T62" fmla="*/ 503 w 891"/>
                      <a:gd name="T63" fmla="*/ 1181 h 1186"/>
                      <a:gd name="T64" fmla="*/ 425 w 891"/>
                      <a:gd name="T65" fmla="*/ 1186 h 1186"/>
                      <a:gd name="T66" fmla="*/ 350 w 891"/>
                      <a:gd name="T67" fmla="*/ 1170 h 1186"/>
                      <a:gd name="T68" fmla="*/ 266 w 891"/>
                      <a:gd name="T69" fmla="*/ 1128 h 1186"/>
                      <a:gd name="T70" fmla="*/ 198 w 891"/>
                      <a:gd name="T71" fmla="*/ 1069 h 1186"/>
                      <a:gd name="T72" fmla="*/ 146 w 891"/>
                      <a:gd name="T73" fmla="*/ 998 h 1186"/>
                      <a:gd name="T74" fmla="*/ 109 w 891"/>
                      <a:gd name="T75" fmla="*/ 923 h 1186"/>
                      <a:gd name="T76" fmla="*/ 90 w 891"/>
                      <a:gd name="T77" fmla="*/ 848 h 1186"/>
                      <a:gd name="T78" fmla="*/ 72 w 891"/>
                      <a:gd name="T79" fmla="*/ 840 h 1186"/>
                      <a:gd name="T80" fmla="*/ 50 w 891"/>
                      <a:gd name="T81" fmla="*/ 811 h 1186"/>
                      <a:gd name="T82" fmla="*/ 28 w 891"/>
                      <a:gd name="T83" fmla="*/ 758 h 1186"/>
                      <a:gd name="T84" fmla="*/ 7 w 891"/>
                      <a:gd name="T85" fmla="*/ 685 h 1186"/>
                      <a:gd name="T86" fmla="*/ 0 w 891"/>
                      <a:gd name="T87" fmla="*/ 632 h 1186"/>
                      <a:gd name="T88" fmla="*/ 5 w 891"/>
                      <a:gd name="T89" fmla="*/ 597 h 1186"/>
                      <a:gd name="T90" fmla="*/ 17 w 891"/>
                      <a:gd name="T91" fmla="*/ 576 h 1186"/>
                      <a:gd name="T92" fmla="*/ 34 w 891"/>
                      <a:gd name="T93" fmla="*/ 567 h 1186"/>
                      <a:gd name="T94" fmla="*/ 53 w 891"/>
                      <a:gd name="T95" fmla="*/ 566 h 1186"/>
                      <a:gd name="T96" fmla="*/ 38 w 891"/>
                      <a:gd name="T97" fmla="*/ 510 h 1186"/>
                      <a:gd name="T98" fmla="*/ 27 w 891"/>
                      <a:gd name="T99" fmla="*/ 417 h 1186"/>
                      <a:gd name="T100" fmla="*/ 37 w 891"/>
                      <a:gd name="T101" fmla="*/ 331 h 1186"/>
                      <a:gd name="T102" fmla="*/ 69 w 891"/>
                      <a:gd name="T103" fmla="*/ 247 h 1186"/>
                      <a:gd name="T104" fmla="*/ 115 w 891"/>
                      <a:gd name="T105" fmla="*/ 177 h 1186"/>
                      <a:gd name="T106" fmla="*/ 172 w 891"/>
                      <a:gd name="T107" fmla="*/ 118 h 1186"/>
                      <a:gd name="T108" fmla="*/ 239 w 891"/>
                      <a:gd name="T109" fmla="*/ 67 h 1186"/>
                      <a:gd name="T110" fmla="*/ 299 w 891"/>
                      <a:gd name="T111" fmla="*/ 32 h 1186"/>
                      <a:gd name="T112" fmla="*/ 375 w 891"/>
                      <a:gd name="T113" fmla="*/ 8 h 1186"/>
                      <a:gd name="T114" fmla="*/ 464 w 891"/>
                      <a:gd name="T115" fmla="*/ 0 h 11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891" h="1186">
                        <a:moveTo>
                          <a:pt x="464" y="0"/>
                        </a:moveTo>
                        <a:lnTo>
                          <a:pt x="505" y="4"/>
                        </a:lnTo>
                        <a:lnTo>
                          <a:pt x="542" y="10"/>
                        </a:lnTo>
                        <a:lnTo>
                          <a:pt x="576" y="20"/>
                        </a:lnTo>
                        <a:lnTo>
                          <a:pt x="607" y="32"/>
                        </a:lnTo>
                        <a:lnTo>
                          <a:pt x="633" y="47"/>
                        </a:lnTo>
                        <a:lnTo>
                          <a:pt x="660" y="63"/>
                        </a:lnTo>
                        <a:lnTo>
                          <a:pt x="683" y="81"/>
                        </a:lnTo>
                        <a:lnTo>
                          <a:pt x="700" y="97"/>
                        </a:lnTo>
                        <a:lnTo>
                          <a:pt x="715" y="112"/>
                        </a:lnTo>
                        <a:lnTo>
                          <a:pt x="726" y="125"/>
                        </a:lnTo>
                        <a:lnTo>
                          <a:pt x="733" y="135"/>
                        </a:lnTo>
                        <a:lnTo>
                          <a:pt x="737" y="143"/>
                        </a:lnTo>
                        <a:lnTo>
                          <a:pt x="738" y="145"/>
                        </a:lnTo>
                        <a:lnTo>
                          <a:pt x="740" y="145"/>
                        </a:lnTo>
                        <a:lnTo>
                          <a:pt x="745" y="145"/>
                        </a:lnTo>
                        <a:lnTo>
                          <a:pt x="750" y="148"/>
                        </a:lnTo>
                        <a:lnTo>
                          <a:pt x="758" y="150"/>
                        </a:lnTo>
                        <a:lnTo>
                          <a:pt x="767" y="154"/>
                        </a:lnTo>
                        <a:lnTo>
                          <a:pt x="778" y="159"/>
                        </a:lnTo>
                        <a:lnTo>
                          <a:pt x="789" y="166"/>
                        </a:lnTo>
                        <a:lnTo>
                          <a:pt x="800" y="176"/>
                        </a:lnTo>
                        <a:lnTo>
                          <a:pt x="813" y="188"/>
                        </a:lnTo>
                        <a:lnTo>
                          <a:pt x="824" y="203"/>
                        </a:lnTo>
                        <a:lnTo>
                          <a:pt x="835" y="221"/>
                        </a:lnTo>
                        <a:lnTo>
                          <a:pt x="844" y="243"/>
                        </a:lnTo>
                        <a:lnTo>
                          <a:pt x="852" y="268"/>
                        </a:lnTo>
                        <a:lnTo>
                          <a:pt x="858" y="296"/>
                        </a:lnTo>
                        <a:lnTo>
                          <a:pt x="863" y="330"/>
                        </a:lnTo>
                        <a:lnTo>
                          <a:pt x="866" y="367"/>
                        </a:lnTo>
                        <a:lnTo>
                          <a:pt x="865" y="410"/>
                        </a:lnTo>
                        <a:lnTo>
                          <a:pt x="861" y="457"/>
                        </a:lnTo>
                        <a:lnTo>
                          <a:pt x="853" y="510"/>
                        </a:lnTo>
                        <a:lnTo>
                          <a:pt x="847" y="537"/>
                        </a:lnTo>
                        <a:lnTo>
                          <a:pt x="839" y="566"/>
                        </a:lnTo>
                        <a:lnTo>
                          <a:pt x="849" y="566"/>
                        </a:lnTo>
                        <a:lnTo>
                          <a:pt x="857" y="567"/>
                        </a:lnTo>
                        <a:lnTo>
                          <a:pt x="866" y="570"/>
                        </a:lnTo>
                        <a:lnTo>
                          <a:pt x="874" y="576"/>
                        </a:lnTo>
                        <a:lnTo>
                          <a:pt x="882" y="585"/>
                        </a:lnTo>
                        <a:lnTo>
                          <a:pt x="887" y="597"/>
                        </a:lnTo>
                        <a:lnTo>
                          <a:pt x="889" y="612"/>
                        </a:lnTo>
                        <a:lnTo>
                          <a:pt x="891" y="632"/>
                        </a:lnTo>
                        <a:lnTo>
                          <a:pt x="889" y="655"/>
                        </a:lnTo>
                        <a:lnTo>
                          <a:pt x="884" y="685"/>
                        </a:lnTo>
                        <a:lnTo>
                          <a:pt x="876" y="719"/>
                        </a:lnTo>
                        <a:lnTo>
                          <a:pt x="863" y="758"/>
                        </a:lnTo>
                        <a:lnTo>
                          <a:pt x="852" y="789"/>
                        </a:lnTo>
                        <a:lnTo>
                          <a:pt x="841" y="811"/>
                        </a:lnTo>
                        <a:lnTo>
                          <a:pt x="830" y="828"/>
                        </a:lnTo>
                        <a:lnTo>
                          <a:pt x="820" y="840"/>
                        </a:lnTo>
                        <a:lnTo>
                          <a:pt x="810" y="846"/>
                        </a:lnTo>
                        <a:lnTo>
                          <a:pt x="801" y="848"/>
                        </a:lnTo>
                        <a:lnTo>
                          <a:pt x="793" y="885"/>
                        </a:lnTo>
                        <a:lnTo>
                          <a:pt x="782" y="923"/>
                        </a:lnTo>
                        <a:lnTo>
                          <a:pt x="764" y="960"/>
                        </a:lnTo>
                        <a:lnTo>
                          <a:pt x="743" y="998"/>
                        </a:lnTo>
                        <a:lnTo>
                          <a:pt x="720" y="1034"/>
                        </a:lnTo>
                        <a:lnTo>
                          <a:pt x="690" y="1069"/>
                        </a:lnTo>
                        <a:lnTo>
                          <a:pt x="658" y="1100"/>
                        </a:lnTo>
                        <a:lnTo>
                          <a:pt x="622" y="1128"/>
                        </a:lnTo>
                        <a:lnTo>
                          <a:pt x="582" y="1152"/>
                        </a:lnTo>
                        <a:lnTo>
                          <a:pt x="540" y="1170"/>
                        </a:lnTo>
                        <a:lnTo>
                          <a:pt x="503" y="1181"/>
                        </a:lnTo>
                        <a:lnTo>
                          <a:pt x="465" y="1186"/>
                        </a:lnTo>
                        <a:lnTo>
                          <a:pt x="425" y="1186"/>
                        </a:lnTo>
                        <a:lnTo>
                          <a:pt x="387" y="1181"/>
                        </a:lnTo>
                        <a:lnTo>
                          <a:pt x="350" y="1170"/>
                        </a:lnTo>
                        <a:lnTo>
                          <a:pt x="307" y="1152"/>
                        </a:lnTo>
                        <a:lnTo>
                          <a:pt x="266" y="1128"/>
                        </a:lnTo>
                        <a:lnTo>
                          <a:pt x="230" y="1100"/>
                        </a:lnTo>
                        <a:lnTo>
                          <a:pt x="198" y="1069"/>
                        </a:lnTo>
                        <a:lnTo>
                          <a:pt x="170" y="1034"/>
                        </a:lnTo>
                        <a:lnTo>
                          <a:pt x="146" y="998"/>
                        </a:lnTo>
                        <a:lnTo>
                          <a:pt x="125" y="960"/>
                        </a:lnTo>
                        <a:lnTo>
                          <a:pt x="109" y="923"/>
                        </a:lnTo>
                        <a:lnTo>
                          <a:pt x="97" y="885"/>
                        </a:lnTo>
                        <a:lnTo>
                          <a:pt x="90" y="848"/>
                        </a:lnTo>
                        <a:lnTo>
                          <a:pt x="81" y="846"/>
                        </a:lnTo>
                        <a:lnTo>
                          <a:pt x="72" y="840"/>
                        </a:lnTo>
                        <a:lnTo>
                          <a:pt x="62" y="828"/>
                        </a:lnTo>
                        <a:lnTo>
                          <a:pt x="50" y="811"/>
                        </a:lnTo>
                        <a:lnTo>
                          <a:pt x="39" y="788"/>
                        </a:lnTo>
                        <a:lnTo>
                          <a:pt x="28" y="758"/>
                        </a:lnTo>
                        <a:lnTo>
                          <a:pt x="16" y="719"/>
                        </a:lnTo>
                        <a:lnTo>
                          <a:pt x="7" y="685"/>
                        </a:lnTo>
                        <a:lnTo>
                          <a:pt x="2" y="655"/>
                        </a:lnTo>
                        <a:lnTo>
                          <a:pt x="0" y="632"/>
                        </a:lnTo>
                        <a:lnTo>
                          <a:pt x="1" y="612"/>
                        </a:lnTo>
                        <a:lnTo>
                          <a:pt x="5" y="597"/>
                        </a:lnTo>
                        <a:lnTo>
                          <a:pt x="10" y="585"/>
                        </a:lnTo>
                        <a:lnTo>
                          <a:pt x="17" y="576"/>
                        </a:lnTo>
                        <a:lnTo>
                          <a:pt x="24" y="570"/>
                        </a:lnTo>
                        <a:lnTo>
                          <a:pt x="34" y="567"/>
                        </a:lnTo>
                        <a:lnTo>
                          <a:pt x="43" y="566"/>
                        </a:lnTo>
                        <a:lnTo>
                          <a:pt x="53" y="566"/>
                        </a:lnTo>
                        <a:lnTo>
                          <a:pt x="44" y="537"/>
                        </a:lnTo>
                        <a:lnTo>
                          <a:pt x="38" y="510"/>
                        </a:lnTo>
                        <a:lnTo>
                          <a:pt x="31" y="463"/>
                        </a:lnTo>
                        <a:lnTo>
                          <a:pt x="27" y="417"/>
                        </a:lnTo>
                        <a:lnTo>
                          <a:pt x="29" y="374"/>
                        </a:lnTo>
                        <a:lnTo>
                          <a:pt x="37" y="331"/>
                        </a:lnTo>
                        <a:lnTo>
                          <a:pt x="50" y="287"/>
                        </a:lnTo>
                        <a:lnTo>
                          <a:pt x="69" y="247"/>
                        </a:lnTo>
                        <a:lnTo>
                          <a:pt x="90" y="211"/>
                        </a:lnTo>
                        <a:lnTo>
                          <a:pt x="115" y="177"/>
                        </a:lnTo>
                        <a:lnTo>
                          <a:pt x="142" y="148"/>
                        </a:lnTo>
                        <a:lnTo>
                          <a:pt x="172" y="118"/>
                        </a:lnTo>
                        <a:lnTo>
                          <a:pt x="205" y="91"/>
                        </a:lnTo>
                        <a:lnTo>
                          <a:pt x="239" y="67"/>
                        </a:lnTo>
                        <a:lnTo>
                          <a:pt x="268" y="48"/>
                        </a:lnTo>
                        <a:lnTo>
                          <a:pt x="299" y="32"/>
                        </a:lnTo>
                        <a:lnTo>
                          <a:pt x="333" y="19"/>
                        </a:lnTo>
                        <a:lnTo>
                          <a:pt x="375" y="8"/>
                        </a:lnTo>
                        <a:lnTo>
                          <a:pt x="419" y="3"/>
                        </a:lnTo>
                        <a:lnTo>
                          <a:pt x="464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06" name="Freeform 18">
                    <a:extLst>
                      <a:ext uri="{FF2B5EF4-FFF2-40B4-BE49-F238E27FC236}">
                        <a16:creationId xmlns:a16="http://schemas.microsoft.com/office/drawing/2014/main" id="{E3497FDE-6A32-4117-AE11-B18263B2A88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41" y="2035"/>
                    <a:ext cx="326" cy="435"/>
                  </a:xfrm>
                  <a:custGeom>
                    <a:avLst/>
                    <a:gdLst>
                      <a:gd name="T0" fmla="*/ 554 w 978"/>
                      <a:gd name="T1" fmla="*/ 4 h 1303"/>
                      <a:gd name="T2" fmla="*/ 632 w 978"/>
                      <a:gd name="T3" fmla="*/ 23 h 1303"/>
                      <a:gd name="T4" fmla="*/ 695 w 978"/>
                      <a:gd name="T5" fmla="*/ 52 h 1303"/>
                      <a:gd name="T6" fmla="*/ 749 w 978"/>
                      <a:gd name="T7" fmla="*/ 88 h 1303"/>
                      <a:gd name="T8" fmla="*/ 784 w 978"/>
                      <a:gd name="T9" fmla="*/ 123 h 1303"/>
                      <a:gd name="T10" fmla="*/ 804 w 978"/>
                      <a:gd name="T11" fmla="*/ 149 h 1303"/>
                      <a:gd name="T12" fmla="*/ 810 w 978"/>
                      <a:gd name="T13" fmla="*/ 159 h 1303"/>
                      <a:gd name="T14" fmla="*/ 815 w 978"/>
                      <a:gd name="T15" fmla="*/ 160 h 1303"/>
                      <a:gd name="T16" fmla="*/ 830 w 978"/>
                      <a:gd name="T17" fmla="*/ 164 h 1303"/>
                      <a:gd name="T18" fmla="*/ 850 w 978"/>
                      <a:gd name="T19" fmla="*/ 172 h 1303"/>
                      <a:gd name="T20" fmla="*/ 874 w 978"/>
                      <a:gd name="T21" fmla="*/ 188 h 1303"/>
                      <a:gd name="T22" fmla="*/ 897 w 978"/>
                      <a:gd name="T23" fmla="*/ 214 h 1303"/>
                      <a:gd name="T24" fmla="*/ 919 w 978"/>
                      <a:gd name="T25" fmla="*/ 252 h 1303"/>
                      <a:gd name="T26" fmla="*/ 938 w 978"/>
                      <a:gd name="T27" fmla="*/ 302 h 1303"/>
                      <a:gd name="T28" fmla="*/ 948 w 978"/>
                      <a:gd name="T29" fmla="*/ 369 h 1303"/>
                      <a:gd name="T30" fmla="*/ 948 w 978"/>
                      <a:gd name="T31" fmla="*/ 455 h 1303"/>
                      <a:gd name="T32" fmla="*/ 937 w 978"/>
                      <a:gd name="T33" fmla="*/ 560 h 1303"/>
                      <a:gd name="T34" fmla="*/ 919 w 978"/>
                      <a:gd name="T35" fmla="*/ 622 h 1303"/>
                      <a:gd name="T36" fmla="*/ 939 w 978"/>
                      <a:gd name="T37" fmla="*/ 623 h 1303"/>
                      <a:gd name="T38" fmla="*/ 956 w 978"/>
                      <a:gd name="T39" fmla="*/ 630 h 1303"/>
                      <a:gd name="T40" fmla="*/ 970 w 978"/>
                      <a:gd name="T41" fmla="*/ 649 h 1303"/>
                      <a:gd name="T42" fmla="*/ 978 w 978"/>
                      <a:gd name="T43" fmla="*/ 679 h 1303"/>
                      <a:gd name="T44" fmla="*/ 975 w 978"/>
                      <a:gd name="T45" fmla="*/ 726 h 1303"/>
                      <a:gd name="T46" fmla="*/ 960 w 978"/>
                      <a:gd name="T47" fmla="*/ 790 h 1303"/>
                      <a:gd name="T48" fmla="*/ 934 w 978"/>
                      <a:gd name="T49" fmla="*/ 866 h 1303"/>
                      <a:gd name="T50" fmla="*/ 911 w 978"/>
                      <a:gd name="T51" fmla="*/ 909 h 1303"/>
                      <a:gd name="T52" fmla="*/ 888 w 978"/>
                      <a:gd name="T53" fmla="*/ 929 h 1303"/>
                      <a:gd name="T54" fmla="*/ 871 w 978"/>
                      <a:gd name="T55" fmla="*/ 967 h 1303"/>
                      <a:gd name="T56" fmla="*/ 844 w 978"/>
                      <a:gd name="T57" fmla="*/ 1043 h 1303"/>
                      <a:gd name="T58" fmla="*/ 802 w 978"/>
                      <a:gd name="T59" fmla="*/ 1117 h 1303"/>
                      <a:gd name="T60" fmla="*/ 746 w 978"/>
                      <a:gd name="T61" fmla="*/ 1185 h 1303"/>
                      <a:gd name="T62" fmla="*/ 676 w 978"/>
                      <a:gd name="T63" fmla="*/ 1243 h 1303"/>
                      <a:gd name="T64" fmla="*/ 593 w 978"/>
                      <a:gd name="T65" fmla="*/ 1284 h 1303"/>
                      <a:gd name="T66" fmla="*/ 510 w 978"/>
                      <a:gd name="T67" fmla="*/ 1303 h 1303"/>
                      <a:gd name="T68" fmla="*/ 424 w 978"/>
                      <a:gd name="T69" fmla="*/ 1296 h 1303"/>
                      <a:gd name="T70" fmla="*/ 340 w 978"/>
                      <a:gd name="T71" fmla="*/ 1267 h 1303"/>
                      <a:gd name="T72" fmla="*/ 264 w 978"/>
                      <a:gd name="T73" fmla="*/ 1216 h 1303"/>
                      <a:gd name="T74" fmla="*/ 201 w 978"/>
                      <a:gd name="T75" fmla="*/ 1153 h 1303"/>
                      <a:gd name="T76" fmla="*/ 152 w 978"/>
                      <a:gd name="T77" fmla="*/ 1081 h 1303"/>
                      <a:gd name="T78" fmla="*/ 118 w 978"/>
                      <a:gd name="T79" fmla="*/ 1006 h 1303"/>
                      <a:gd name="T80" fmla="*/ 99 w 978"/>
                      <a:gd name="T81" fmla="*/ 931 h 1303"/>
                      <a:gd name="T82" fmla="*/ 82 w 978"/>
                      <a:gd name="T83" fmla="*/ 924 h 1303"/>
                      <a:gd name="T84" fmla="*/ 62 w 978"/>
                      <a:gd name="T85" fmla="*/ 902 h 1303"/>
                      <a:gd name="T86" fmla="*/ 40 w 978"/>
                      <a:gd name="T87" fmla="*/ 857 h 1303"/>
                      <a:gd name="T88" fmla="*/ 17 w 978"/>
                      <a:gd name="T89" fmla="*/ 789 h 1303"/>
                      <a:gd name="T90" fmla="*/ 3 w 978"/>
                      <a:gd name="T91" fmla="*/ 725 h 1303"/>
                      <a:gd name="T92" fmla="*/ 0 w 978"/>
                      <a:gd name="T93" fmla="*/ 677 h 1303"/>
                      <a:gd name="T94" fmla="*/ 7 w 978"/>
                      <a:gd name="T95" fmla="*/ 648 h 1303"/>
                      <a:gd name="T96" fmla="*/ 21 w 978"/>
                      <a:gd name="T97" fmla="*/ 629 h 1303"/>
                      <a:gd name="T98" fmla="*/ 38 w 978"/>
                      <a:gd name="T99" fmla="*/ 622 h 1303"/>
                      <a:gd name="T100" fmla="*/ 58 w 978"/>
                      <a:gd name="T101" fmla="*/ 621 h 1303"/>
                      <a:gd name="T102" fmla="*/ 41 w 978"/>
                      <a:gd name="T103" fmla="*/ 559 h 1303"/>
                      <a:gd name="T104" fmla="*/ 30 w 978"/>
                      <a:gd name="T105" fmla="*/ 457 h 1303"/>
                      <a:gd name="T106" fmla="*/ 41 w 978"/>
                      <a:gd name="T107" fmla="*/ 362 h 1303"/>
                      <a:gd name="T108" fmla="*/ 68 w 978"/>
                      <a:gd name="T109" fmla="*/ 284 h 1303"/>
                      <a:gd name="T110" fmla="*/ 108 w 978"/>
                      <a:gd name="T111" fmla="*/ 217 h 1303"/>
                      <a:gd name="T112" fmla="*/ 156 w 978"/>
                      <a:gd name="T113" fmla="*/ 160 h 1303"/>
                      <a:gd name="T114" fmla="*/ 225 w 978"/>
                      <a:gd name="T115" fmla="*/ 99 h 1303"/>
                      <a:gd name="T116" fmla="*/ 295 w 978"/>
                      <a:gd name="T117" fmla="*/ 52 h 1303"/>
                      <a:gd name="T118" fmla="*/ 365 w 978"/>
                      <a:gd name="T119" fmla="*/ 20 h 1303"/>
                      <a:gd name="T120" fmla="*/ 427 w 978"/>
                      <a:gd name="T121" fmla="*/ 5 h 1303"/>
                      <a:gd name="T122" fmla="*/ 509 w 978"/>
                      <a:gd name="T123" fmla="*/ 0 h 130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</a:cxnLst>
                    <a:rect l="0" t="0" r="r" b="b"/>
                    <a:pathLst>
                      <a:path w="978" h="1303">
                        <a:moveTo>
                          <a:pt x="509" y="0"/>
                        </a:moveTo>
                        <a:lnTo>
                          <a:pt x="554" y="4"/>
                        </a:lnTo>
                        <a:lnTo>
                          <a:pt x="595" y="11"/>
                        </a:lnTo>
                        <a:lnTo>
                          <a:pt x="632" y="23"/>
                        </a:lnTo>
                        <a:lnTo>
                          <a:pt x="666" y="36"/>
                        </a:lnTo>
                        <a:lnTo>
                          <a:pt x="695" y="52"/>
                        </a:lnTo>
                        <a:lnTo>
                          <a:pt x="724" y="70"/>
                        </a:lnTo>
                        <a:lnTo>
                          <a:pt x="749" y="88"/>
                        </a:lnTo>
                        <a:lnTo>
                          <a:pt x="768" y="106"/>
                        </a:lnTo>
                        <a:lnTo>
                          <a:pt x="784" y="123"/>
                        </a:lnTo>
                        <a:lnTo>
                          <a:pt x="796" y="136"/>
                        </a:lnTo>
                        <a:lnTo>
                          <a:pt x="804" y="149"/>
                        </a:lnTo>
                        <a:lnTo>
                          <a:pt x="809" y="156"/>
                        </a:lnTo>
                        <a:lnTo>
                          <a:pt x="810" y="159"/>
                        </a:lnTo>
                        <a:lnTo>
                          <a:pt x="812" y="159"/>
                        </a:lnTo>
                        <a:lnTo>
                          <a:pt x="815" y="160"/>
                        </a:lnTo>
                        <a:lnTo>
                          <a:pt x="822" y="161"/>
                        </a:lnTo>
                        <a:lnTo>
                          <a:pt x="830" y="164"/>
                        </a:lnTo>
                        <a:lnTo>
                          <a:pt x="839" y="167"/>
                        </a:lnTo>
                        <a:lnTo>
                          <a:pt x="850" y="172"/>
                        </a:lnTo>
                        <a:lnTo>
                          <a:pt x="861" y="180"/>
                        </a:lnTo>
                        <a:lnTo>
                          <a:pt x="874" y="188"/>
                        </a:lnTo>
                        <a:lnTo>
                          <a:pt x="886" y="200"/>
                        </a:lnTo>
                        <a:lnTo>
                          <a:pt x="897" y="214"/>
                        </a:lnTo>
                        <a:lnTo>
                          <a:pt x="909" y="232"/>
                        </a:lnTo>
                        <a:lnTo>
                          <a:pt x="919" y="252"/>
                        </a:lnTo>
                        <a:lnTo>
                          <a:pt x="929" y="275"/>
                        </a:lnTo>
                        <a:lnTo>
                          <a:pt x="938" y="302"/>
                        </a:lnTo>
                        <a:lnTo>
                          <a:pt x="944" y="333"/>
                        </a:lnTo>
                        <a:lnTo>
                          <a:pt x="948" y="369"/>
                        </a:lnTo>
                        <a:lnTo>
                          <a:pt x="949" y="410"/>
                        </a:lnTo>
                        <a:lnTo>
                          <a:pt x="948" y="455"/>
                        </a:lnTo>
                        <a:lnTo>
                          <a:pt x="944" y="504"/>
                        </a:lnTo>
                        <a:lnTo>
                          <a:pt x="937" y="560"/>
                        </a:lnTo>
                        <a:lnTo>
                          <a:pt x="929" y="591"/>
                        </a:lnTo>
                        <a:lnTo>
                          <a:pt x="919" y="622"/>
                        </a:lnTo>
                        <a:lnTo>
                          <a:pt x="929" y="622"/>
                        </a:lnTo>
                        <a:lnTo>
                          <a:pt x="939" y="623"/>
                        </a:lnTo>
                        <a:lnTo>
                          <a:pt x="948" y="625"/>
                        </a:lnTo>
                        <a:lnTo>
                          <a:pt x="956" y="630"/>
                        </a:lnTo>
                        <a:lnTo>
                          <a:pt x="964" y="638"/>
                        </a:lnTo>
                        <a:lnTo>
                          <a:pt x="970" y="649"/>
                        </a:lnTo>
                        <a:lnTo>
                          <a:pt x="975" y="663"/>
                        </a:lnTo>
                        <a:lnTo>
                          <a:pt x="978" y="679"/>
                        </a:lnTo>
                        <a:lnTo>
                          <a:pt x="978" y="700"/>
                        </a:lnTo>
                        <a:lnTo>
                          <a:pt x="975" y="726"/>
                        </a:lnTo>
                        <a:lnTo>
                          <a:pt x="969" y="755"/>
                        </a:lnTo>
                        <a:lnTo>
                          <a:pt x="960" y="790"/>
                        </a:lnTo>
                        <a:lnTo>
                          <a:pt x="948" y="832"/>
                        </a:lnTo>
                        <a:lnTo>
                          <a:pt x="934" y="866"/>
                        </a:lnTo>
                        <a:lnTo>
                          <a:pt x="922" y="890"/>
                        </a:lnTo>
                        <a:lnTo>
                          <a:pt x="911" y="909"/>
                        </a:lnTo>
                        <a:lnTo>
                          <a:pt x="900" y="921"/>
                        </a:lnTo>
                        <a:lnTo>
                          <a:pt x="888" y="929"/>
                        </a:lnTo>
                        <a:lnTo>
                          <a:pt x="879" y="931"/>
                        </a:lnTo>
                        <a:lnTo>
                          <a:pt x="871" y="967"/>
                        </a:lnTo>
                        <a:lnTo>
                          <a:pt x="860" y="1004"/>
                        </a:lnTo>
                        <a:lnTo>
                          <a:pt x="844" y="1043"/>
                        </a:lnTo>
                        <a:lnTo>
                          <a:pt x="825" y="1080"/>
                        </a:lnTo>
                        <a:lnTo>
                          <a:pt x="802" y="1117"/>
                        </a:lnTo>
                        <a:lnTo>
                          <a:pt x="776" y="1152"/>
                        </a:lnTo>
                        <a:lnTo>
                          <a:pt x="746" y="1185"/>
                        </a:lnTo>
                        <a:lnTo>
                          <a:pt x="713" y="1216"/>
                        </a:lnTo>
                        <a:lnTo>
                          <a:pt x="676" y="1243"/>
                        </a:lnTo>
                        <a:lnTo>
                          <a:pt x="636" y="1266"/>
                        </a:lnTo>
                        <a:lnTo>
                          <a:pt x="593" y="1284"/>
                        </a:lnTo>
                        <a:lnTo>
                          <a:pt x="552" y="1296"/>
                        </a:lnTo>
                        <a:lnTo>
                          <a:pt x="510" y="1303"/>
                        </a:lnTo>
                        <a:lnTo>
                          <a:pt x="468" y="1303"/>
                        </a:lnTo>
                        <a:lnTo>
                          <a:pt x="424" y="1296"/>
                        </a:lnTo>
                        <a:lnTo>
                          <a:pt x="384" y="1285"/>
                        </a:lnTo>
                        <a:lnTo>
                          <a:pt x="340" y="1267"/>
                        </a:lnTo>
                        <a:lnTo>
                          <a:pt x="301" y="1243"/>
                        </a:lnTo>
                        <a:lnTo>
                          <a:pt x="264" y="1216"/>
                        </a:lnTo>
                        <a:lnTo>
                          <a:pt x="230" y="1186"/>
                        </a:lnTo>
                        <a:lnTo>
                          <a:pt x="201" y="1153"/>
                        </a:lnTo>
                        <a:lnTo>
                          <a:pt x="175" y="1117"/>
                        </a:lnTo>
                        <a:lnTo>
                          <a:pt x="152" y="1081"/>
                        </a:lnTo>
                        <a:lnTo>
                          <a:pt x="132" y="1043"/>
                        </a:lnTo>
                        <a:lnTo>
                          <a:pt x="118" y="1006"/>
                        </a:lnTo>
                        <a:lnTo>
                          <a:pt x="106" y="968"/>
                        </a:lnTo>
                        <a:lnTo>
                          <a:pt x="99" y="931"/>
                        </a:lnTo>
                        <a:lnTo>
                          <a:pt x="90" y="930"/>
                        </a:lnTo>
                        <a:lnTo>
                          <a:pt x="82" y="924"/>
                        </a:lnTo>
                        <a:lnTo>
                          <a:pt x="72" y="915"/>
                        </a:lnTo>
                        <a:lnTo>
                          <a:pt x="62" y="902"/>
                        </a:lnTo>
                        <a:lnTo>
                          <a:pt x="51" y="882"/>
                        </a:lnTo>
                        <a:lnTo>
                          <a:pt x="40" y="857"/>
                        </a:lnTo>
                        <a:lnTo>
                          <a:pt x="29" y="827"/>
                        </a:lnTo>
                        <a:lnTo>
                          <a:pt x="17" y="789"/>
                        </a:lnTo>
                        <a:lnTo>
                          <a:pt x="9" y="754"/>
                        </a:lnTo>
                        <a:lnTo>
                          <a:pt x="3" y="725"/>
                        </a:lnTo>
                        <a:lnTo>
                          <a:pt x="0" y="699"/>
                        </a:lnTo>
                        <a:lnTo>
                          <a:pt x="0" y="677"/>
                        </a:lnTo>
                        <a:lnTo>
                          <a:pt x="3" y="661"/>
                        </a:lnTo>
                        <a:lnTo>
                          <a:pt x="7" y="648"/>
                        </a:lnTo>
                        <a:lnTo>
                          <a:pt x="14" y="637"/>
                        </a:lnTo>
                        <a:lnTo>
                          <a:pt x="21" y="629"/>
                        </a:lnTo>
                        <a:lnTo>
                          <a:pt x="30" y="624"/>
                        </a:lnTo>
                        <a:lnTo>
                          <a:pt x="38" y="622"/>
                        </a:lnTo>
                        <a:lnTo>
                          <a:pt x="48" y="621"/>
                        </a:lnTo>
                        <a:lnTo>
                          <a:pt x="58" y="621"/>
                        </a:lnTo>
                        <a:lnTo>
                          <a:pt x="48" y="590"/>
                        </a:lnTo>
                        <a:lnTo>
                          <a:pt x="41" y="559"/>
                        </a:lnTo>
                        <a:lnTo>
                          <a:pt x="33" y="508"/>
                        </a:lnTo>
                        <a:lnTo>
                          <a:pt x="30" y="457"/>
                        </a:lnTo>
                        <a:lnTo>
                          <a:pt x="32" y="409"/>
                        </a:lnTo>
                        <a:lnTo>
                          <a:pt x="41" y="362"/>
                        </a:lnTo>
                        <a:lnTo>
                          <a:pt x="52" y="322"/>
                        </a:lnTo>
                        <a:lnTo>
                          <a:pt x="68" y="284"/>
                        </a:lnTo>
                        <a:lnTo>
                          <a:pt x="87" y="249"/>
                        </a:lnTo>
                        <a:lnTo>
                          <a:pt x="108" y="217"/>
                        </a:lnTo>
                        <a:lnTo>
                          <a:pt x="131" y="187"/>
                        </a:lnTo>
                        <a:lnTo>
                          <a:pt x="156" y="160"/>
                        </a:lnTo>
                        <a:lnTo>
                          <a:pt x="189" y="128"/>
                        </a:lnTo>
                        <a:lnTo>
                          <a:pt x="225" y="99"/>
                        </a:lnTo>
                        <a:lnTo>
                          <a:pt x="262" y="73"/>
                        </a:lnTo>
                        <a:lnTo>
                          <a:pt x="295" y="52"/>
                        </a:lnTo>
                        <a:lnTo>
                          <a:pt x="329" y="34"/>
                        </a:lnTo>
                        <a:lnTo>
                          <a:pt x="365" y="20"/>
                        </a:lnTo>
                        <a:lnTo>
                          <a:pt x="396" y="11"/>
                        </a:lnTo>
                        <a:lnTo>
                          <a:pt x="427" y="5"/>
                        </a:lnTo>
                        <a:lnTo>
                          <a:pt x="459" y="2"/>
                        </a:lnTo>
                        <a:lnTo>
                          <a:pt x="509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07" name="Freeform 19">
                    <a:extLst>
                      <a:ext uri="{FF2B5EF4-FFF2-40B4-BE49-F238E27FC236}">
                        <a16:creationId xmlns:a16="http://schemas.microsoft.com/office/drawing/2014/main" id="{FD4A87F0-B115-4207-91F1-601DB1A7A9B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851" y="2357"/>
                    <a:ext cx="534" cy="288"/>
                  </a:xfrm>
                  <a:custGeom>
                    <a:avLst/>
                    <a:gdLst>
                      <a:gd name="T0" fmla="*/ 620 w 1602"/>
                      <a:gd name="T1" fmla="*/ 505 h 863"/>
                      <a:gd name="T2" fmla="*/ 713 w 1602"/>
                      <a:gd name="T3" fmla="*/ 370 h 863"/>
                      <a:gd name="T4" fmla="*/ 658 w 1602"/>
                      <a:gd name="T5" fmla="*/ 277 h 863"/>
                      <a:gd name="T6" fmla="*/ 643 w 1602"/>
                      <a:gd name="T7" fmla="*/ 211 h 863"/>
                      <a:gd name="T8" fmla="*/ 657 w 1602"/>
                      <a:gd name="T9" fmla="*/ 169 h 863"/>
                      <a:gd name="T10" fmla="*/ 688 w 1602"/>
                      <a:gd name="T11" fmla="*/ 145 h 863"/>
                      <a:gd name="T12" fmla="*/ 723 w 1602"/>
                      <a:gd name="T13" fmla="*/ 133 h 863"/>
                      <a:gd name="T14" fmla="*/ 750 w 1602"/>
                      <a:gd name="T15" fmla="*/ 130 h 863"/>
                      <a:gd name="T16" fmla="*/ 762 w 1602"/>
                      <a:gd name="T17" fmla="*/ 130 h 863"/>
                      <a:gd name="T18" fmla="*/ 786 w 1602"/>
                      <a:gd name="T19" fmla="*/ 132 h 863"/>
                      <a:gd name="T20" fmla="*/ 819 w 1602"/>
                      <a:gd name="T21" fmla="*/ 140 h 863"/>
                      <a:gd name="T22" fmla="*/ 853 w 1602"/>
                      <a:gd name="T23" fmla="*/ 159 h 863"/>
                      <a:gd name="T24" fmla="*/ 872 w 1602"/>
                      <a:gd name="T25" fmla="*/ 195 h 863"/>
                      <a:gd name="T26" fmla="*/ 869 w 1602"/>
                      <a:gd name="T27" fmla="*/ 252 h 863"/>
                      <a:gd name="T28" fmla="*/ 829 w 1602"/>
                      <a:gd name="T29" fmla="*/ 335 h 863"/>
                      <a:gd name="T30" fmla="*/ 898 w 1602"/>
                      <a:gd name="T31" fmla="*/ 504 h 863"/>
                      <a:gd name="T32" fmla="*/ 1058 w 1602"/>
                      <a:gd name="T33" fmla="*/ 0 h 863"/>
                      <a:gd name="T34" fmla="*/ 1080 w 1602"/>
                      <a:gd name="T35" fmla="*/ 15 h 863"/>
                      <a:gd name="T36" fmla="*/ 1142 w 1602"/>
                      <a:gd name="T37" fmla="*/ 52 h 863"/>
                      <a:gd name="T38" fmla="*/ 1235 w 1602"/>
                      <a:gd name="T39" fmla="*/ 100 h 863"/>
                      <a:gd name="T40" fmla="*/ 1352 w 1602"/>
                      <a:gd name="T41" fmla="*/ 148 h 863"/>
                      <a:gd name="T42" fmla="*/ 1472 w 1602"/>
                      <a:gd name="T43" fmla="*/ 185 h 863"/>
                      <a:gd name="T44" fmla="*/ 1542 w 1602"/>
                      <a:gd name="T45" fmla="*/ 239 h 863"/>
                      <a:gd name="T46" fmla="*/ 1581 w 1602"/>
                      <a:gd name="T47" fmla="*/ 312 h 863"/>
                      <a:gd name="T48" fmla="*/ 1599 w 1602"/>
                      <a:gd name="T49" fmla="*/ 392 h 863"/>
                      <a:gd name="T50" fmla="*/ 1602 w 1602"/>
                      <a:gd name="T51" fmla="*/ 466 h 863"/>
                      <a:gd name="T52" fmla="*/ 1600 w 1602"/>
                      <a:gd name="T53" fmla="*/ 504 h 863"/>
                      <a:gd name="T54" fmla="*/ 1595 w 1602"/>
                      <a:gd name="T55" fmla="*/ 568 h 863"/>
                      <a:gd name="T56" fmla="*/ 1586 w 1602"/>
                      <a:gd name="T57" fmla="*/ 642 h 863"/>
                      <a:gd name="T58" fmla="*/ 1571 w 1602"/>
                      <a:gd name="T59" fmla="*/ 669 h 863"/>
                      <a:gd name="T60" fmla="*/ 1514 w 1602"/>
                      <a:gd name="T61" fmla="*/ 700 h 863"/>
                      <a:gd name="T62" fmla="*/ 1409 w 1602"/>
                      <a:gd name="T63" fmla="*/ 746 h 863"/>
                      <a:gd name="T64" fmla="*/ 1261 w 1602"/>
                      <a:gd name="T65" fmla="*/ 796 h 863"/>
                      <a:gd name="T66" fmla="*/ 1071 w 1602"/>
                      <a:gd name="T67" fmla="*/ 838 h 863"/>
                      <a:gd name="T68" fmla="*/ 844 w 1602"/>
                      <a:gd name="T69" fmla="*/ 861 h 863"/>
                      <a:gd name="T70" fmla="*/ 600 w 1602"/>
                      <a:gd name="T71" fmla="*/ 856 h 863"/>
                      <a:gd name="T72" fmla="*/ 603 w 1602"/>
                      <a:gd name="T73" fmla="*/ 825 h 863"/>
                      <a:gd name="T74" fmla="*/ 594 w 1602"/>
                      <a:gd name="T75" fmla="*/ 656 h 863"/>
                      <a:gd name="T76" fmla="*/ 546 w 1602"/>
                      <a:gd name="T77" fmla="*/ 520 h 863"/>
                      <a:gd name="T78" fmla="*/ 460 w 1602"/>
                      <a:gd name="T79" fmla="*/ 419 h 863"/>
                      <a:gd name="T80" fmla="*/ 340 w 1602"/>
                      <a:gd name="T81" fmla="*/ 362 h 863"/>
                      <a:gd name="T82" fmla="*/ 184 w 1602"/>
                      <a:gd name="T83" fmla="*/ 309 h 863"/>
                      <a:gd name="T84" fmla="*/ 59 w 1602"/>
                      <a:gd name="T85" fmla="*/ 249 h 863"/>
                      <a:gd name="T86" fmla="*/ 22 w 1602"/>
                      <a:gd name="T87" fmla="*/ 198 h 863"/>
                      <a:gd name="T88" fmla="*/ 123 w 1602"/>
                      <a:gd name="T89" fmla="*/ 162 h 863"/>
                      <a:gd name="T90" fmla="*/ 246 w 1602"/>
                      <a:gd name="T91" fmla="*/ 116 h 863"/>
                      <a:gd name="T92" fmla="*/ 349 w 1602"/>
                      <a:gd name="T93" fmla="*/ 68 h 863"/>
                      <a:gd name="T94" fmla="*/ 422 w 1602"/>
                      <a:gd name="T95" fmla="*/ 26 h 863"/>
                      <a:gd name="T96" fmla="*/ 458 w 1602"/>
                      <a:gd name="T97" fmla="*/ 2 h 8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1602" h="863">
                        <a:moveTo>
                          <a:pt x="460" y="0"/>
                        </a:moveTo>
                        <a:lnTo>
                          <a:pt x="595" y="424"/>
                        </a:lnTo>
                        <a:lnTo>
                          <a:pt x="620" y="505"/>
                        </a:lnTo>
                        <a:lnTo>
                          <a:pt x="620" y="504"/>
                        </a:lnTo>
                        <a:lnTo>
                          <a:pt x="642" y="572"/>
                        </a:lnTo>
                        <a:lnTo>
                          <a:pt x="713" y="370"/>
                        </a:lnTo>
                        <a:lnTo>
                          <a:pt x="689" y="335"/>
                        </a:lnTo>
                        <a:lnTo>
                          <a:pt x="671" y="304"/>
                        </a:lnTo>
                        <a:lnTo>
                          <a:pt x="658" y="277"/>
                        </a:lnTo>
                        <a:lnTo>
                          <a:pt x="650" y="252"/>
                        </a:lnTo>
                        <a:lnTo>
                          <a:pt x="645" y="230"/>
                        </a:lnTo>
                        <a:lnTo>
                          <a:pt x="643" y="211"/>
                        </a:lnTo>
                        <a:lnTo>
                          <a:pt x="646" y="195"/>
                        </a:lnTo>
                        <a:lnTo>
                          <a:pt x="650" y="180"/>
                        </a:lnTo>
                        <a:lnTo>
                          <a:pt x="657" y="169"/>
                        </a:lnTo>
                        <a:lnTo>
                          <a:pt x="666" y="159"/>
                        </a:lnTo>
                        <a:lnTo>
                          <a:pt x="677" y="151"/>
                        </a:lnTo>
                        <a:lnTo>
                          <a:pt x="688" y="145"/>
                        </a:lnTo>
                        <a:lnTo>
                          <a:pt x="699" y="140"/>
                        </a:lnTo>
                        <a:lnTo>
                          <a:pt x="711" y="136"/>
                        </a:lnTo>
                        <a:lnTo>
                          <a:pt x="723" y="133"/>
                        </a:lnTo>
                        <a:lnTo>
                          <a:pt x="732" y="132"/>
                        </a:lnTo>
                        <a:lnTo>
                          <a:pt x="742" y="131"/>
                        </a:lnTo>
                        <a:lnTo>
                          <a:pt x="750" y="130"/>
                        </a:lnTo>
                        <a:lnTo>
                          <a:pt x="756" y="130"/>
                        </a:lnTo>
                        <a:lnTo>
                          <a:pt x="758" y="130"/>
                        </a:lnTo>
                        <a:lnTo>
                          <a:pt x="762" y="130"/>
                        </a:lnTo>
                        <a:lnTo>
                          <a:pt x="768" y="130"/>
                        </a:lnTo>
                        <a:lnTo>
                          <a:pt x="776" y="131"/>
                        </a:lnTo>
                        <a:lnTo>
                          <a:pt x="786" y="132"/>
                        </a:lnTo>
                        <a:lnTo>
                          <a:pt x="796" y="133"/>
                        </a:lnTo>
                        <a:lnTo>
                          <a:pt x="807" y="136"/>
                        </a:lnTo>
                        <a:lnTo>
                          <a:pt x="819" y="140"/>
                        </a:lnTo>
                        <a:lnTo>
                          <a:pt x="830" y="145"/>
                        </a:lnTo>
                        <a:lnTo>
                          <a:pt x="841" y="151"/>
                        </a:lnTo>
                        <a:lnTo>
                          <a:pt x="853" y="159"/>
                        </a:lnTo>
                        <a:lnTo>
                          <a:pt x="861" y="169"/>
                        </a:lnTo>
                        <a:lnTo>
                          <a:pt x="867" y="180"/>
                        </a:lnTo>
                        <a:lnTo>
                          <a:pt x="872" y="195"/>
                        </a:lnTo>
                        <a:lnTo>
                          <a:pt x="875" y="211"/>
                        </a:lnTo>
                        <a:lnTo>
                          <a:pt x="874" y="230"/>
                        </a:lnTo>
                        <a:lnTo>
                          <a:pt x="869" y="252"/>
                        </a:lnTo>
                        <a:lnTo>
                          <a:pt x="860" y="277"/>
                        </a:lnTo>
                        <a:lnTo>
                          <a:pt x="848" y="304"/>
                        </a:lnTo>
                        <a:lnTo>
                          <a:pt x="829" y="335"/>
                        </a:lnTo>
                        <a:lnTo>
                          <a:pt x="805" y="370"/>
                        </a:lnTo>
                        <a:lnTo>
                          <a:pt x="876" y="572"/>
                        </a:lnTo>
                        <a:lnTo>
                          <a:pt x="898" y="504"/>
                        </a:lnTo>
                        <a:lnTo>
                          <a:pt x="898" y="505"/>
                        </a:lnTo>
                        <a:lnTo>
                          <a:pt x="923" y="424"/>
                        </a:lnTo>
                        <a:lnTo>
                          <a:pt x="1058" y="0"/>
                        </a:lnTo>
                        <a:lnTo>
                          <a:pt x="1060" y="2"/>
                        </a:lnTo>
                        <a:lnTo>
                          <a:pt x="1068" y="7"/>
                        </a:lnTo>
                        <a:lnTo>
                          <a:pt x="1080" y="15"/>
                        </a:lnTo>
                        <a:lnTo>
                          <a:pt x="1096" y="26"/>
                        </a:lnTo>
                        <a:lnTo>
                          <a:pt x="1117" y="38"/>
                        </a:lnTo>
                        <a:lnTo>
                          <a:pt x="1142" y="52"/>
                        </a:lnTo>
                        <a:lnTo>
                          <a:pt x="1169" y="68"/>
                        </a:lnTo>
                        <a:lnTo>
                          <a:pt x="1201" y="84"/>
                        </a:lnTo>
                        <a:lnTo>
                          <a:pt x="1235" y="100"/>
                        </a:lnTo>
                        <a:lnTo>
                          <a:pt x="1272" y="116"/>
                        </a:lnTo>
                        <a:lnTo>
                          <a:pt x="1312" y="133"/>
                        </a:lnTo>
                        <a:lnTo>
                          <a:pt x="1352" y="148"/>
                        </a:lnTo>
                        <a:lnTo>
                          <a:pt x="1396" y="162"/>
                        </a:lnTo>
                        <a:lnTo>
                          <a:pt x="1440" y="175"/>
                        </a:lnTo>
                        <a:lnTo>
                          <a:pt x="1472" y="185"/>
                        </a:lnTo>
                        <a:lnTo>
                          <a:pt x="1500" y="200"/>
                        </a:lnTo>
                        <a:lnTo>
                          <a:pt x="1523" y="218"/>
                        </a:lnTo>
                        <a:lnTo>
                          <a:pt x="1542" y="239"/>
                        </a:lnTo>
                        <a:lnTo>
                          <a:pt x="1558" y="262"/>
                        </a:lnTo>
                        <a:lnTo>
                          <a:pt x="1571" y="286"/>
                        </a:lnTo>
                        <a:lnTo>
                          <a:pt x="1581" y="312"/>
                        </a:lnTo>
                        <a:lnTo>
                          <a:pt x="1590" y="339"/>
                        </a:lnTo>
                        <a:lnTo>
                          <a:pt x="1595" y="366"/>
                        </a:lnTo>
                        <a:lnTo>
                          <a:pt x="1599" y="392"/>
                        </a:lnTo>
                        <a:lnTo>
                          <a:pt x="1601" y="418"/>
                        </a:lnTo>
                        <a:lnTo>
                          <a:pt x="1602" y="443"/>
                        </a:lnTo>
                        <a:lnTo>
                          <a:pt x="1602" y="466"/>
                        </a:lnTo>
                        <a:lnTo>
                          <a:pt x="1601" y="487"/>
                        </a:lnTo>
                        <a:lnTo>
                          <a:pt x="1601" y="491"/>
                        </a:lnTo>
                        <a:lnTo>
                          <a:pt x="1600" y="504"/>
                        </a:lnTo>
                        <a:lnTo>
                          <a:pt x="1599" y="521"/>
                        </a:lnTo>
                        <a:lnTo>
                          <a:pt x="1597" y="543"/>
                        </a:lnTo>
                        <a:lnTo>
                          <a:pt x="1595" y="568"/>
                        </a:lnTo>
                        <a:lnTo>
                          <a:pt x="1592" y="594"/>
                        </a:lnTo>
                        <a:lnTo>
                          <a:pt x="1589" y="619"/>
                        </a:lnTo>
                        <a:lnTo>
                          <a:pt x="1586" y="642"/>
                        </a:lnTo>
                        <a:lnTo>
                          <a:pt x="1584" y="663"/>
                        </a:lnTo>
                        <a:lnTo>
                          <a:pt x="1580" y="664"/>
                        </a:lnTo>
                        <a:lnTo>
                          <a:pt x="1571" y="669"/>
                        </a:lnTo>
                        <a:lnTo>
                          <a:pt x="1558" y="678"/>
                        </a:lnTo>
                        <a:lnTo>
                          <a:pt x="1539" y="688"/>
                        </a:lnTo>
                        <a:lnTo>
                          <a:pt x="1514" y="700"/>
                        </a:lnTo>
                        <a:lnTo>
                          <a:pt x="1485" y="715"/>
                        </a:lnTo>
                        <a:lnTo>
                          <a:pt x="1449" y="730"/>
                        </a:lnTo>
                        <a:lnTo>
                          <a:pt x="1409" y="746"/>
                        </a:lnTo>
                        <a:lnTo>
                          <a:pt x="1365" y="762"/>
                        </a:lnTo>
                        <a:lnTo>
                          <a:pt x="1315" y="780"/>
                        </a:lnTo>
                        <a:lnTo>
                          <a:pt x="1261" y="796"/>
                        </a:lnTo>
                        <a:lnTo>
                          <a:pt x="1203" y="811"/>
                        </a:lnTo>
                        <a:lnTo>
                          <a:pt x="1140" y="825"/>
                        </a:lnTo>
                        <a:lnTo>
                          <a:pt x="1071" y="838"/>
                        </a:lnTo>
                        <a:lnTo>
                          <a:pt x="1000" y="848"/>
                        </a:lnTo>
                        <a:lnTo>
                          <a:pt x="924" y="856"/>
                        </a:lnTo>
                        <a:lnTo>
                          <a:pt x="844" y="861"/>
                        </a:lnTo>
                        <a:lnTo>
                          <a:pt x="760" y="863"/>
                        </a:lnTo>
                        <a:lnTo>
                          <a:pt x="678" y="861"/>
                        </a:lnTo>
                        <a:lnTo>
                          <a:pt x="600" y="856"/>
                        </a:lnTo>
                        <a:lnTo>
                          <a:pt x="601" y="842"/>
                        </a:lnTo>
                        <a:lnTo>
                          <a:pt x="603" y="832"/>
                        </a:lnTo>
                        <a:lnTo>
                          <a:pt x="603" y="825"/>
                        </a:lnTo>
                        <a:lnTo>
                          <a:pt x="604" y="766"/>
                        </a:lnTo>
                        <a:lnTo>
                          <a:pt x="601" y="709"/>
                        </a:lnTo>
                        <a:lnTo>
                          <a:pt x="594" y="656"/>
                        </a:lnTo>
                        <a:lnTo>
                          <a:pt x="583" y="606"/>
                        </a:lnTo>
                        <a:lnTo>
                          <a:pt x="567" y="561"/>
                        </a:lnTo>
                        <a:lnTo>
                          <a:pt x="546" y="520"/>
                        </a:lnTo>
                        <a:lnTo>
                          <a:pt x="522" y="481"/>
                        </a:lnTo>
                        <a:lnTo>
                          <a:pt x="494" y="448"/>
                        </a:lnTo>
                        <a:lnTo>
                          <a:pt x="460" y="419"/>
                        </a:lnTo>
                        <a:lnTo>
                          <a:pt x="424" y="395"/>
                        </a:lnTo>
                        <a:lnTo>
                          <a:pt x="385" y="376"/>
                        </a:lnTo>
                        <a:lnTo>
                          <a:pt x="340" y="362"/>
                        </a:lnTo>
                        <a:lnTo>
                          <a:pt x="286" y="346"/>
                        </a:lnTo>
                        <a:lnTo>
                          <a:pt x="234" y="328"/>
                        </a:lnTo>
                        <a:lnTo>
                          <a:pt x="184" y="309"/>
                        </a:lnTo>
                        <a:lnTo>
                          <a:pt x="139" y="288"/>
                        </a:lnTo>
                        <a:lnTo>
                          <a:pt x="97" y="268"/>
                        </a:lnTo>
                        <a:lnTo>
                          <a:pt x="59" y="249"/>
                        </a:lnTo>
                        <a:lnTo>
                          <a:pt x="27" y="230"/>
                        </a:lnTo>
                        <a:lnTo>
                          <a:pt x="0" y="214"/>
                        </a:lnTo>
                        <a:lnTo>
                          <a:pt x="22" y="198"/>
                        </a:lnTo>
                        <a:lnTo>
                          <a:pt x="48" y="185"/>
                        </a:lnTo>
                        <a:lnTo>
                          <a:pt x="78" y="175"/>
                        </a:lnTo>
                        <a:lnTo>
                          <a:pt x="123" y="162"/>
                        </a:lnTo>
                        <a:lnTo>
                          <a:pt x="166" y="148"/>
                        </a:lnTo>
                        <a:lnTo>
                          <a:pt x="207" y="133"/>
                        </a:lnTo>
                        <a:lnTo>
                          <a:pt x="246" y="116"/>
                        </a:lnTo>
                        <a:lnTo>
                          <a:pt x="283" y="100"/>
                        </a:lnTo>
                        <a:lnTo>
                          <a:pt x="317" y="84"/>
                        </a:lnTo>
                        <a:lnTo>
                          <a:pt x="349" y="68"/>
                        </a:lnTo>
                        <a:lnTo>
                          <a:pt x="376" y="52"/>
                        </a:lnTo>
                        <a:lnTo>
                          <a:pt x="401" y="38"/>
                        </a:lnTo>
                        <a:lnTo>
                          <a:pt x="422" y="26"/>
                        </a:lnTo>
                        <a:lnTo>
                          <a:pt x="438" y="15"/>
                        </a:lnTo>
                        <a:lnTo>
                          <a:pt x="450" y="7"/>
                        </a:lnTo>
                        <a:lnTo>
                          <a:pt x="458" y="2"/>
                        </a:lnTo>
                        <a:lnTo>
                          <a:pt x="460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08" name="Freeform 21">
                    <a:extLst>
                      <a:ext uri="{FF2B5EF4-FFF2-40B4-BE49-F238E27FC236}">
                        <a16:creationId xmlns:a16="http://schemas.microsoft.com/office/drawing/2014/main" id="{A10B2B33-C8AD-4BA3-80AD-6A1EA068683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025" y="2357"/>
                    <a:ext cx="534" cy="288"/>
                  </a:xfrm>
                  <a:custGeom>
                    <a:avLst/>
                    <a:gdLst>
                      <a:gd name="T0" fmla="*/ 703 w 1601"/>
                      <a:gd name="T1" fmla="*/ 505 h 864"/>
                      <a:gd name="T2" fmla="*/ 796 w 1601"/>
                      <a:gd name="T3" fmla="*/ 370 h 864"/>
                      <a:gd name="T4" fmla="*/ 741 w 1601"/>
                      <a:gd name="T5" fmla="*/ 277 h 864"/>
                      <a:gd name="T6" fmla="*/ 726 w 1601"/>
                      <a:gd name="T7" fmla="*/ 211 h 864"/>
                      <a:gd name="T8" fmla="*/ 740 w 1601"/>
                      <a:gd name="T9" fmla="*/ 169 h 864"/>
                      <a:gd name="T10" fmla="*/ 771 w 1601"/>
                      <a:gd name="T11" fmla="*/ 145 h 864"/>
                      <a:gd name="T12" fmla="*/ 805 w 1601"/>
                      <a:gd name="T13" fmla="*/ 133 h 864"/>
                      <a:gd name="T14" fmla="*/ 833 w 1601"/>
                      <a:gd name="T15" fmla="*/ 130 h 864"/>
                      <a:gd name="T16" fmla="*/ 845 w 1601"/>
                      <a:gd name="T17" fmla="*/ 130 h 864"/>
                      <a:gd name="T18" fmla="*/ 869 w 1601"/>
                      <a:gd name="T19" fmla="*/ 132 h 864"/>
                      <a:gd name="T20" fmla="*/ 902 w 1601"/>
                      <a:gd name="T21" fmla="*/ 140 h 864"/>
                      <a:gd name="T22" fmla="*/ 935 w 1601"/>
                      <a:gd name="T23" fmla="*/ 159 h 864"/>
                      <a:gd name="T24" fmla="*/ 955 w 1601"/>
                      <a:gd name="T25" fmla="*/ 195 h 864"/>
                      <a:gd name="T26" fmla="*/ 951 w 1601"/>
                      <a:gd name="T27" fmla="*/ 252 h 864"/>
                      <a:gd name="T28" fmla="*/ 912 w 1601"/>
                      <a:gd name="T29" fmla="*/ 335 h 864"/>
                      <a:gd name="T30" fmla="*/ 981 w 1601"/>
                      <a:gd name="T31" fmla="*/ 504 h 864"/>
                      <a:gd name="T32" fmla="*/ 1141 w 1601"/>
                      <a:gd name="T33" fmla="*/ 0 h 864"/>
                      <a:gd name="T34" fmla="*/ 1163 w 1601"/>
                      <a:gd name="T35" fmla="*/ 15 h 864"/>
                      <a:gd name="T36" fmla="*/ 1225 w 1601"/>
                      <a:gd name="T37" fmla="*/ 52 h 864"/>
                      <a:gd name="T38" fmla="*/ 1318 w 1601"/>
                      <a:gd name="T39" fmla="*/ 100 h 864"/>
                      <a:gd name="T40" fmla="*/ 1435 w 1601"/>
                      <a:gd name="T41" fmla="*/ 148 h 864"/>
                      <a:gd name="T42" fmla="*/ 1553 w 1601"/>
                      <a:gd name="T43" fmla="*/ 184 h 864"/>
                      <a:gd name="T44" fmla="*/ 1574 w 1601"/>
                      <a:gd name="T45" fmla="*/ 230 h 864"/>
                      <a:gd name="T46" fmla="*/ 1461 w 1601"/>
                      <a:gd name="T47" fmla="*/ 288 h 864"/>
                      <a:gd name="T48" fmla="*/ 1314 w 1601"/>
                      <a:gd name="T49" fmla="*/ 346 h 864"/>
                      <a:gd name="T50" fmla="*/ 1177 w 1601"/>
                      <a:gd name="T51" fmla="*/ 395 h 864"/>
                      <a:gd name="T52" fmla="*/ 1080 w 1601"/>
                      <a:gd name="T53" fmla="*/ 481 h 864"/>
                      <a:gd name="T54" fmla="*/ 1020 w 1601"/>
                      <a:gd name="T55" fmla="*/ 608 h 864"/>
                      <a:gd name="T56" fmla="*/ 998 w 1601"/>
                      <a:gd name="T57" fmla="*/ 766 h 864"/>
                      <a:gd name="T58" fmla="*/ 1001 w 1601"/>
                      <a:gd name="T59" fmla="*/ 843 h 864"/>
                      <a:gd name="T60" fmla="*/ 843 w 1601"/>
                      <a:gd name="T61" fmla="*/ 864 h 864"/>
                      <a:gd name="T62" fmla="*/ 603 w 1601"/>
                      <a:gd name="T63" fmla="*/ 849 h 864"/>
                      <a:gd name="T64" fmla="*/ 400 w 1601"/>
                      <a:gd name="T65" fmla="*/ 812 h 864"/>
                      <a:gd name="T66" fmla="*/ 238 w 1601"/>
                      <a:gd name="T67" fmla="*/ 764 h 864"/>
                      <a:gd name="T68" fmla="*/ 119 w 1601"/>
                      <a:gd name="T69" fmla="*/ 715 h 864"/>
                      <a:gd name="T70" fmla="*/ 45 w 1601"/>
                      <a:gd name="T71" fmla="*/ 678 h 864"/>
                      <a:gd name="T72" fmla="*/ 20 w 1601"/>
                      <a:gd name="T73" fmla="*/ 663 h 864"/>
                      <a:gd name="T74" fmla="*/ 11 w 1601"/>
                      <a:gd name="T75" fmla="*/ 594 h 864"/>
                      <a:gd name="T76" fmla="*/ 4 w 1601"/>
                      <a:gd name="T77" fmla="*/ 521 h 864"/>
                      <a:gd name="T78" fmla="*/ 1 w 1601"/>
                      <a:gd name="T79" fmla="*/ 487 h 864"/>
                      <a:gd name="T80" fmla="*/ 1 w 1601"/>
                      <a:gd name="T81" fmla="*/ 419 h 864"/>
                      <a:gd name="T82" fmla="*/ 12 w 1601"/>
                      <a:gd name="T83" fmla="*/ 339 h 864"/>
                      <a:gd name="T84" fmla="*/ 43 w 1601"/>
                      <a:gd name="T85" fmla="*/ 262 h 864"/>
                      <a:gd name="T86" fmla="*/ 101 w 1601"/>
                      <a:gd name="T87" fmla="*/ 200 h 864"/>
                      <a:gd name="T88" fmla="*/ 205 w 1601"/>
                      <a:gd name="T89" fmla="*/ 162 h 864"/>
                      <a:gd name="T90" fmla="*/ 329 w 1601"/>
                      <a:gd name="T91" fmla="*/ 116 h 864"/>
                      <a:gd name="T92" fmla="*/ 432 w 1601"/>
                      <a:gd name="T93" fmla="*/ 68 h 864"/>
                      <a:gd name="T94" fmla="*/ 505 w 1601"/>
                      <a:gd name="T95" fmla="*/ 26 h 864"/>
                      <a:gd name="T96" fmla="*/ 541 w 1601"/>
                      <a:gd name="T97" fmla="*/ 2 h 8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1601" h="864">
                        <a:moveTo>
                          <a:pt x="543" y="0"/>
                        </a:moveTo>
                        <a:lnTo>
                          <a:pt x="678" y="424"/>
                        </a:lnTo>
                        <a:lnTo>
                          <a:pt x="703" y="505"/>
                        </a:lnTo>
                        <a:lnTo>
                          <a:pt x="703" y="504"/>
                        </a:lnTo>
                        <a:lnTo>
                          <a:pt x="725" y="572"/>
                        </a:lnTo>
                        <a:lnTo>
                          <a:pt x="796" y="370"/>
                        </a:lnTo>
                        <a:lnTo>
                          <a:pt x="772" y="335"/>
                        </a:lnTo>
                        <a:lnTo>
                          <a:pt x="753" y="304"/>
                        </a:lnTo>
                        <a:lnTo>
                          <a:pt x="741" y="277"/>
                        </a:lnTo>
                        <a:lnTo>
                          <a:pt x="732" y="252"/>
                        </a:lnTo>
                        <a:lnTo>
                          <a:pt x="728" y="230"/>
                        </a:lnTo>
                        <a:lnTo>
                          <a:pt x="726" y="211"/>
                        </a:lnTo>
                        <a:lnTo>
                          <a:pt x="729" y="195"/>
                        </a:lnTo>
                        <a:lnTo>
                          <a:pt x="734" y="180"/>
                        </a:lnTo>
                        <a:lnTo>
                          <a:pt x="740" y="169"/>
                        </a:lnTo>
                        <a:lnTo>
                          <a:pt x="749" y="159"/>
                        </a:lnTo>
                        <a:lnTo>
                          <a:pt x="760" y="151"/>
                        </a:lnTo>
                        <a:lnTo>
                          <a:pt x="771" y="145"/>
                        </a:lnTo>
                        <a:lnTo>
                          <a:pt x="782" y="140"/>
                        </a:lnTo>
                        <a:lnTo>
                          <a:pt x="794" y="136"/>
                        </a:lnTo>
                        <a:lnTo>
                          <a:pt x="805" y="133"/>
                        </a:lnTo>
                        <a:lnTo>
                          <a:pt x="817" y="132"/>
                        </a:lnTo>
                        <a:lnTo>
                          <a:pt x="825" y="131"/>
                        </a:lnTo>
                        <a:lnTo>
                          <a:pt x="833" y="130"/>
                        </a:lnTo>
                        <a:lnTo>
                          <a:pt x="839" y="130"/>
                        </a:lnTo>
                        <a:lnTo>
                          <a:pt x="843" y="130"/>
                        </a:lnTo>
                        <a:lnTo>
                          <a:pt x="845" y="130"/>
                        </a:lnTo>
                        <a:lnTo>
                          <a:pt x="851" y="130"/>
                        </a:lnTo>
                        <a:lnTo>
                          <a:pt x="859" y="131"/>
                        </a:lnTo>
                        <a:lnTo>
                          <a:pt x="869" y="132"/>
                        </a:lnTo>
                        <a:lnTo>
                          <a:pt x="878" y="133"/>
                        </a:lnTo>
                        <a:lnTo>
                          <a:pt x="890" y="136"/>
                        </a:lnTo>
                        <a:lnTo>
                          <a:pt x="902" y="140"/>
                        </a:lnTo>
                        <a:lnTo>
                          <a:pt x="913" y="145"/>
                        </a:lnTo>
                        <a:lnTo>
                          <a:pt x="924" y="151"/>
                        </a:lnTo>
                        <a:lnTo>
                          <a:pt x="935" y="159"/>
                        </a:lnTo>
                        <a:lnTo>
                          <a:pt x="944" y="169"/>
                        </a:lnTo>
                        <a:lnTo>
                          <a:pt x="951" y="180"/>
                        </a:lnTo>
                        <a:lnTo>
                          <a:pt x="955" y="195"/>
                        </a:lnTo>
                        <a:lnTo>
                          <a:pt x="958" y="211"/>
                        </a:lnTo>
                        <a:lnTo>
                          <a:pt x="956" y="230"/>
                        </a:lnTo>
                        <a:lnTo>
                          <a:pt x="951" y="252"/>
                        </a:lnTo>
                        <a:lnTo>
                          <a:pt x="943" y="277"/>
                        </a:lnTo>
                        <a:lnTo>
                          <a:pt x="930" y="304"/>
                        </a:lnTo>
                        <a:lnTo>
                          <a:pt x="912" y="335"/>
                        </a:lnTo>
                        <a:lnTo>
                          <a:pt x="888" y="370"/>
                        </a:lnTo>
                        <a:lnTo>
                          <a:pt x="960" y="572"/>
                        </a:lnTo>
                        <a:lnTo>
                          <a:pt x="981" y="504"/>
                        </a:lnTo>
                        <a:lnTo>
                          <a:pt x="981" y="505"/>
                        </a:lnTo>
                        <a:lnTo>
                          <a:pt x="1006" y="424"/>
                        </a:lnTo>
                        <a:lnTo>
                          <a:pt x="1141" y="0"/>
                        </a:lnTo>
                        <a:lnTo>
                          <a:pt x="1143" y="2"/>
                        </a:lnTo>
                        <a:lnTo>
                          <a:pt x="1151" y="7"/>
                        </a:lnTo>
                        <a:lnTo>
                          <a:pt x="1163" y="15"/>
                        </a:lnTo>
                        <a:lnTo>
                          <a:pt x="1179" y="26"/>
                        </a:lnTo>
                        <a:lnTo>
                          <a:pt x="1200" y="38"/>
                        </a:lnTo>
                        <a:lnTo>
                          <a:pt x="1225" y="52"/>
                        </a:lnTo>
                        <a:lnTo>
                          <a:pt x="1252" y="68"/>
                        </a:lnTo>
                        <a:lnTo>
                          <a:pt x="1284" y="84"/>
                        </a:lnTo>
                        <a:lnTo>
                          <a:pt x="1318" y="100"/>
                        </a:lnTo>
                        <a:lnTo>
                          <a:pt x="1355" y="116"/>
                        </a:lnTo>
                        <a:lnTo>
                          <a:pt x="1394" y="133"/>
                        </a:lnTo>
                        <a:lnTo>
                          <a:pt x="1435" y="148"/>
                        </a:lnTo>
                        <a:lnTo>
                          <a:pt x="1479" y="162"/>
                        </a:lnTo>
                        <a:lnTo>
                          <a:pt x="1523" y="175"/>
                        </a:lnTo>
                        <a:lnTo>
                          <a:pt x="1553" y="184"/>
                        </a:lnTo>
                        <a:lnTo>
                          <a:pt x="1579" y="198"/>
                        </a:lnTo>
                        <a:lnTo>
                          <a:pt x="1601" y="214"/>
                        </a:lnTo>
                        <a:lnTo>
                          <a:pt x="1574" y="230"/>
                        </a:lnTo>
                        <a:lnTo>
                          <a:pt x="1542" y="249"/>
                        </a:lnTo>
                        <a:lnTo>
                          <a:pt x="1503" y="268"/>
                        </a:lnTo>
                        <a:lnTo>
                          <a:pt x="1461" y="288"/>
                        </a:lnTo>
                        <a:lnTo>
                          <a:pt x="1415" y="309"/>
                        </a:lnTo>
                        <a:lnTo>
                          <a:pt x="1366" y="328"/>
                        </a:lnTo>
                        <a:lnTo>
                          <a:pt x="1314" y="346"/>
                        </a:lnTo>
                        <a:lnTo>
                          <a:pt x="1261" y="362"/>
                        </a:lnTo>
                        <a:lnTo>
                          <a:pt x="1217" y="376"/>
                        </a:lnTo>
                        <a:lnTo>
                          <a:pt x="1177" y="395"/>
                        </a:lnTo>
                        <a:lnTo>
                          <a:pt x="1141" y="419"/>
                        </a:lnTo>
                        <a:lnTo>
                          <a:pt x="1109" y="448"/>
                        </a:lnTo>
                        <a:lnTo>
                          <a:pt x="1080" y="481"/>
                        </a:lnTo>
                        <a:lnTo>
                          <a:pt x="1055" y="520"/>
                        </a:lnTo>
                        <a:lnTo>
                          <a:pt x="1036" y="562"/>
                        </a:lnTo>
                        <a:lnTo>
                          <a:pt x="1020" y="608"/>
                        </a:lnTo>
                        <a:lnTo>
                          <a:pt x="1007" y="657"/>
                        </a:lnTo>
                        <a:lnTo>
                          <a:pt x="1001" y="710"/>
                        </a:lnTo>
                        <a:lnTo>
                          <a:pt x="998" y="766"/>
                        </a:lnTo>
                        <a:lnTo>
                          <a:pt x="1001" y="827"/>
                        </a:lnTo>
                        <a:lnTo>
                          <a:pt x="1001" y="833"/>
                        </a:lnTo>
                        <a:lnTo>
                          <a:pt x="1001" y="843"/>
                        </a:lnTo>
                        <a:lnTo>
                          <a:pt x="1003" y="858"/>
                        </a:lnTo>
                        <a:lnTo>
                          <a:pt x="924" y="863"/>
                        </a:lnTo>
                        <a:lnTo>
                          <a:pt x="843" y="864"/>
                        </a:lnTo>
                        <a:lnTo>
                          <a:pt x="758" y="863"/>
                        </a:lnTo>
                        <a:lnTo>
                          <a:pt x="679" y="856"/>
                        </a:lnTo>
                        <a:lnTo>
                          <a:pt x="603" y="849"/>
                        </a:lnTo>
                        <a:lnTo>
                          <a:pt x="531" y="839"/>
                        </a:lnTo>
                        <a:lnTo>
                          <a:pt x="464" y="825"/>
                        </a:lnTo>
                        <a:lnTo>
                          <a:pt x="400" y="812"/>
                        </a:lnTo>
                        <a:lnTo>
                          <a:pt x="341" y="797"/>
                        </a:lnTo>
                        <a:lnTo>
                          <a:pt x="287" y="781"/>
                        </a:lnTo>
                        <a:lnTo>
                          <a:pt x="238" y="764"/>
                        </a:lnTo>
                        <a:lnTo>
                          <a:pt x="193" y="747"/>
                        </a:lnTo>
                        <a:lnTo>
                          <a:pt x="153" y="731"/>
                        </a:lnTo>
                        <a:lnTo>
                          <a:pt x="119" y="715"/>
                        </a:lnTo>
                        <a:lnTo>
                          <a:pt x="89" y="702"/>
                        </a:lnTo>
                        <a:lnTo>
                          <a:pt x="64" y="689"/>
                        </a:lnTo>
                        <a:lnTo>
                          <a:pt x="45" y="678"/>
                        </a:lnTo>
                        <a:lnTo>
                          <a:pt x="31" y="671"/>
                        </a:lnTo>
                        <a:lnTo>
                          <a:pt x="22" y="666"/>
                        </a:lnTo>
                        <a:lnTo>
                          <a:pt x="20" y="663"/>
                        </a:lnTo>
                        <a:lnTo>
                          <a:pt x="16" y="643"/>
                        </a:lnTo>
                        <a:lnTo>
                          <a:pt x="14" y="620"/>
                        </a:lnTo>
                        <a:lnTo>
                          <a:pt x="11" y="594"/>
                        </a:lnTo>
                        <a:lnTo>
                          <a:pt x="9" y="568"/>
                        </a:lnTo>
                        <a:lnTo>
                          <a:pt x="6" y="543"/>
                        </a:lnTo>
                        <a:lnTo>
                          <a:pt x="4" y="521"/>
                        </a:lnTo>
                        <a:lnTo>
                          <a:pt x="2" y="504"/>
                        </a:lnTo>
                        <a:lnTo>
                          <a:pt x="1" y="492"/>
                        </a:lnTo>
                        <a:lnTo>
                          <a:pt x="1" y="487"/>
                        </a:lnTo>
                        <a:lnTo>
                          <a:pt x="0" y="466"/>
                        </a:lnTo>
                        <a:lnTo>
                          <a:pt x="0" y="444"/>
                        </a:lnTo>
                        <a:lnTo>
                          <a:pt x="1" y="419"/>
                        </a:lnTo>
                        <a:lnTo>
                          <a:pt x="2" y="393"/>
                        </a:lnTo>
                        <a:lnTo>
                          <a:pt x="6" y="366"/>
                        </a:lnTo>
                        <a:lnTo>
                          <a:pt x="12" y="339"/>
                        </a:lnTo>
                        <a:lnTo>
                          <a:pt x="20" y="313"/>
                        </a:lnTo>
                        <a:lnTo>
                          <a:pt x="30" y="287"/>
                        </a:lnTo>
                        <a:lnTo>
                          <a:pt x="43" y="262"/>
                        </a:lnTo>
                        <a:lnTo>
                          <a:pt x="59" y="239"/>
                        </a:lnTo>
                        <a:lnTo>
                          <a:pt x="78" y="218"/>
                        </a:lnTo>
                        <a:lnTo>
                          <a:pt x="101" y="200"/>
                        </a:lnTo>
                        <a:lnTo>
                          <a:pt x="129" y="185"/>
                        </a:lnTo>
                        <a:lnTo>
                          <a:pt x="161" y="175"/>
                        </a:lnTo>
                        <a:lnTo>
                          <a:pt x="205" y="162"/>
                        </a:lnTo>
                        <a:lnTo>
                          <a:pt x="249" y="148"/>
                        </a:lnTo>
                        <a:lnTo>
                          <a:pt x="290" y="133"/>
                        </a:lnTo>
                        <a:lnTo>
                          <a:pt x="329" y="116"/>
                        </a:lnTo>
                        <a:lnTo>
                          <a:pt x="366" y="100"/>
                        </a:lnTo>
                        <a:lnTo>
                          <a:pt x="400" y="84"/>
                        </a:lnTo>
                        <a:lnTo>
                          <a:pt x="432" y="68"/>
                        </a:lnTo>
                        <a:lnTo>
                          <a:pt x="459" y="52"/>
                        </a:lnTo>
                        <a:lnTo>
                          <a:pt x="484" y="38"/>
                        </a:lnTo>
                        <a:lnTo>
                          <a:pt x="505" y="26"/>
                        </a:lnTo>
                        <a:lnTo>
                          <a:pt x="521" y="15"/>
                        </a:lnTo>
                        <a:lnTo>
                          <a:pt x="533" y="7"/>
                        </a:lnTo>
                        <a:lnTo>
                          <a:pt x="541" y="2"/>
                        </a:lnTo>
                        <a:lnTo>
                          <a:pt x="543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09" name="Freeform 22">
                    <a:extLst>
                      <a:ext uri="{FF2B5EF4-FFF2-40B4-BE49-F238E27FC236}">
                        <a16:creationId xmlns:a16="http://schemas.microsoft.com/office/drawing/2014/main" id="{0C0AC37D-FC15-4848-9A91-197B626A384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396" y="2451"/>
                    <a:ext cx="616" cy="296"/>
                  </a:xfrm>
                  <a:custGeom>
                    <a:avLst/>
                    <a:gdLst>
                      <a:gd name="T0" fmla="*/ 771 w 1850"/>
                      <a:gd name="T1" fmla="*/ 552 h 888"/>
                      <a:gd name="T2" fmla="*/ 829 w 1850"/>
                      <a:gd name="T3" fmla="*/ 337 h 888"/>
                      <a:gd name="T4" fmla="*/ 798 w 1850"/>
                      <a:gd name="T5" fmla="*/ 238 h 888"/>
                      <a:gd name="T6" fmla="*/ 818 w 1850"/>
                      <a:gd name="T7" fmla="*/ 180 h 888"/>
                      <a:gd name="T8" fmla="*/ 864 w 1850"/>
                      <a:gd name="T9" fmla="*/ 152 h 888"/>
                      <a:gd name="T10" fmla="*/ 908 w 1850"/>
                      <a:gd name="T11" fmla="*/ 144 h 888"/>
                      <a:gd name="T12" fmla="*/ 928 w 1850"/>
                      <a:gd name="T13" fmla="*/ 143 h 888"/>
                      <a:gd name="T14" fmla="*/ 963 w 1850"/>
                      <a:gd name="T15" fmla="*/ 146 h 888"/>
                      <a:gd name="T16" fmla="*/ 1011 w 1850"/>
                      <a:gd name="T17" fmla="*/ 162 h 888"/>
                      <a:gd name="T18" fmla="*/ 1047 w 1850"/>
                      <a:gd name="T19" fmla="*/ 204 h 888"/>
                      <a:gd name="T20" fmla="*/ 1045 w 1850"/>
                      <a:gd name="T21" fmla="*/ 281 h 888"/>
                      <a:gd name="T22" fmla="*/ 977 w 1850"/>
                      <a:gd name="T23" fmla="*/ 406 h 888"/>
                      <a:gd name="T24" fmla="*/ 1106 w 1850"/>
                      <a:gd name="T25" fmla="*/ 466 h 888"/>
                      <a:gd name="T26" fmla="*/ 1278 w 1850"/>
                      <a:gd name="T27" fmla="*/ 16 h 888"/>
                      <a:gd name="T28" fmla="*/ 1377 w 1850"/>
                      <a:gd name="T29" fmla="*/ 74 h 888"/>
                      <a:gd name="T30" fmla="*/ 1532 w 1850"/>
                      <a:gd name="T31" fmla="*/ 146 h 888"/>
                      <a:gd name="T32" fmla="*/ 1709 w 1850"/>
                      <a:gd name="T33" fmla="*/ 204 h 888"/>
                      <a:gd name="T34" fmla="*/ 1803 w 1850"/>
                      <a:gd name="T35" fmla="*/ 287 h 888"/>
                      <a:gd name="T36" fmla="*/ 1844 w 1850"/>
                      <a:gd name="T37" fmla="*/ 403 h 888"/>
                      <a:gd name="T38" fmla="*/ 1850 w 1850"/>
                      <a:gd name="T39" fmla="*/ 514 h 888"/>
                      <a:gd name="T40" fmla="*/ 1846 w 1850"/>
                      <a:gd name="T41" fmla="*/ 567 h 888"/>
                      <a:gd name="T42" fmla="*/ 1836 w 1850"/>
                      <a:gd name="T43" fmla="*/ 663 h 888"/>
                      <a:gd name="T44" fmla="*/ 1825 w 1850"/>
                      <a:gd name="T45" fmla="*/ 732 h 888"/>
                      <a:gd name="T46" fmla="*/ 1756 w 1850"/>
                      <a:gd name="T47" fmla="*/ 769 h 888"/>
                      <a:gd name="T48" fmla="*/ 1600 w 1850"/>
                      <a:gd name="T49" fmla="*/ 836 h 888"/>
                      <a:gd name="T50" fmla="*/ 1402 w 1850"/>
                      <a:gd name="T51" fmla="*/ 859 h 888"/>
                      <a:gd name="T52" fmla="*/ 1288 w 1850"/>
                      <a:gd name="T53" fmla="*/ 811 h 888"/>
                      <a:gd name="T54" fmla="*/ 1160 w 1850"/>
                      <a:gd name="T55" fmla="*/ 867 h 888"/>
                      <a:gd name="T56" fmla="*/ 1118 w 1850"/>
                      <a:gd name="T57" fmla="*/ 758 h 888"/>
                      <a:gd name="T58" fmla="*/ 1015 w 1850"/>
                      <a:gd name="T59" fmla="*/ 687 h 888"/>
                      <a:gd name="T60" fmla="*/ 805 w 1850"/>
                      <a:gd name="T61" fmla="*/ 696 h 888"/>
                      <a:gd name="T62" fmla="*/ 718 w 1850"/>
                      <a:gd name="T63" fmla="*/ 785 h 888"/>
                      <a:gd name="T64" fmla="*/ 692 w 1850"/>
                      <a:gd name="T65" fmla="*/ 866 h 888"/>
                      <a:gd name="T66" fmla="*/ 612 w 1850"/>
                      <a:gd name="T67" fmla="*/ 817 h 888"/>
                      <a:gd name="T68" fmla="*/ 501 w 1850"/>
                      <a:gd name="T69" fmla="*/ 821 h 888"/>
                      <a:gd name="T70" fmla="*/ 358 w 1850"/>
                      <a:gd name="T71" fmla="*/ 869 h 888"/>
                      <a:gd name="T72" fmla="*/ 161 w 1850"/>
                      <a:gd name="T73" fmla="*/ 799 h 888"/>
                      <a:gd name="T74" fmla="*/ 49 w 1850"/>
                      <a:gd name="T75" fmla="*/ 744 h 888"/>
                      <a:gd name="T76" fmla="*/ 19 w 1850"/>
                      <a:gd name="T77" fmla="*/ 708 h 888"/>
                      <a:gd name="T78" fmla="*/ 8 w 1850"/>
                      <a:gd name="T79" fmla="*/ 609 h 888"/>
                      <a:gd name="T80" fmla="*/ 2 w 1850"/>
                      <a:gd name="T81" fmla="*/ 539 h 888"/>
                      <a:gd name="T82" fmla="*/ 0 w 1850"/>
                      <a:gd name="T83" fmla="*/ 459 h 888"/>
                      <a:gd name="T84" fmla="*/ 21 w 1850"/>
                      <a:gd name="T85" fmla="*/ 343 h 888"/>
                      <a:gd name="T86" fmla="*/ 86 w 1850"/>
                      <a:gd name="T87" fmla="*/ 239 h 888"/>
                      <a:gd name="T88" fmla="*/ 225 w 1850"/>
                      <a:gd name="T89" fmla="*/ 178 h 888"/>
                      <a:gd name="T90" fmla="*/ 401 w 1850"/>
                      <a:gd name="T91" fmla="*/ 110 h 888"/>
                      <a:gd name="T92" fmla="*/ 531 w 1850"/>
                      <a:gd name="T93" fmla="*/ 42 h 888"/>
                      <a:gd name="T94" fmla="*/ 594 w 1850"/>
                      <a:gd name="T95" fmla="*/ 3 h 8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</a:cxnLst>
                    <a:rect l="0" t="0" r="r" b="b"/>
                    <a:pathLst>
                      <a:path w="1850" h="888">
                        <a:moveTo>
                          <a:pt x="597" y="0"/>
                        </a:moveTo>
                        <a:lnTo>
                          <a:pt x="744" y="466"/>
                        </a:lnTo>
                        <a:lnTo>
                          <a:pt x="771" y="554"/>
                        </a:lnTo>
                        <a:lnTo>
                          <a:pt x="771" y="552"/>
                        </a:lnTo>
                        <a:lnTo>
                          <a:pt x="796" y="627"/>
                        </a:lnTo>
                        <a:lnTo>
                          <a:pt x="874" y="406"/>
                        </a:lnTo>
                        <a:lnTo>
                          <a:pt x="849" y="370"/>
                        </a:lnTo>
                        <a:lnTo>
                          <a:pt x="829" y="337"/>
                        </a:lnTo>
                        <a:lnTo>
                          <a:pt x="816" y="308"/>
                        </a:lnTo>
                        <a:lnTo>
                          <a:pt x="806" y="281"/>
                        </a:lnTo>
                        <a:lnTo>
                          <a:pt x="801" y="258"/>
                        </a:lnTo>
                        <a:lnTo>
                          <a:pt x="798" y="238"/>
                        </a:lnTo>
                        <a:lnTo>
                          <a:pt x="800" y="219"/>
                        </a:lnTo>
                        <a:lnTo>
                          <a:pt x="803" y="204"/>
                        </a:lnTo>
                        <a:lnTo>
                          <a:pt x="809" y="191"/>
                        </a:lnTo>
                        <a:lnTo>
                          <a:pt x="818" y="180"/>
                        </a:lnTo>
                        <a:lnTo>
                          <a:pt x="828" y="170"/>
                        </a:lnTo>
                        <a:lnTo>
                          <a:pt x="839" y="162"/>
                        </a:lnTo>
                        <a:lnTo>
                          <a:pt x="852" y="156"/>
                        </a:lnTo>
                        <a:lnTo>
                          <a:pt x="864" y="152"/>
                        </a:lnTo>
                        <a:lnTo>
                          <a:pt x="876" y="149"/>
                        </a:lnTo>
                        <a:lnTo>
                          <a:pt x="887" y="146"/>
                        </a:lnTo>
                        <a:lnTo>
                          <a:pt x="899" y="145"/>
                        </a:lnTo>
                        <a:lnTo>
                          <a:pt x="908" y="144"/>
                        </a:lnTo>
                        <a:lnTo>
                          <a:pt x="916" y="143"/>
                        </a:lnTo>
                        <a:lnTo>
                          <a:pt x="922" y="143"/>
                        </a:lnTo>
                        <a:lnTo>
                          <a:pt x="925" y="143"/>
                        </a:lnTo>
                        <a:lnTo>
                          <a:pt x="928" y="143"/>
                        </a:lnTo>
                        <a:lnTo>
                          <a:pt x="934" y="144"/>
                        </a:lnTo>
                        <a:lnTo>
                          <a:pt x="942" y="144"/>
                        </a:lnTo>
                        <a:lnTo>
                          <a:pt x="952" y="145"/>
                        </a:lnTo>
                        <a:lnTo>
                          <a:pt x="963" y="146"/>
                        </a:lnTo>
                        <a:lnTo>
                          <a:pt x="974" y="149"/>
                        </a:lnTo>
                        <a:lnTo>
                          <a:pt x="986" y="152"/>
                        </a:lnTo>
                        <a:lnTo>
                          <a:pt x="999" y="157"/>
                        </a:lnTo>
                        <a:lnTo>
                          <a:pt x="1011" y="162"/>
                        </a:lnTo>
                        <a:lnTo>
                          <a:pt x="1022" y="171"/>
                        </a:lnTo>
                        <a:lnTo>
                          <a:pt x="1032" y="180"/>
                        </a:lnTo>
                        <a:lnTo>
                          <a:pt x="1041" y="191"/>
                        </a:lnTo>
                        <a:lnTo>
                          <a:pt x="1047" y="204"/>
                        </a:lnTo>
                        <a:lnTo>
                          <a:pt x="1051" y="221"/>
                        </a:lnTo>
                        <a:lnTo>
                          <a:pt x="1052" y="238"/>
                        </a:lnTo>
                        <a:lnTo>
                          <a:pt x="1050" y="259"/>
                        </a:lnTo>
                        <a:lnTo>
                          <a:pt x="1045" y="281"/>
                        </a:lnTo>
                        <a:lnTo>
                          <a:pt x="1035" y="308"/>
                        </a:lnTo>
                        <a:lnTo>
                          <a:pt x="1020" y="337"/>
                        </a:lnTo>
                        <a:lnTo>
                          <a:pt x="1001" y="370"/>
                        </a:lnTo>
                        <a:lnTo>
                          <a:pt x="977" y="406"/>
                        </a:lnTo>
                        <a:lnTo>
                          <a:pt x="1054" y="627"/>
                        </a:lnTo>
                        <a:lnTo>
                          <a:pt x="1078" y="552"/>
                        </a:lnTo>
                        <a:lnTo>
                          <a:pt x="1079" y="554"/>
                        </a:lnTo>
                        <a:lnTo>
                          <a:pt x="1106" y="466"/>
                        </a:lnTo>
                        <a:lnTo>
                          <a:pt x="1254" y="0"/>
                        </a:lnTo>
                        <a:lnTo>
                          <a:pt x="1256" y="3"/>
                        </a:lnTo>
                        <a:lnTo>
                          <a:pt x="1265" y="8"/>
                        </a:lnTo>
                        <a:lnTo>
                          <a:pt x="1278" y="16"/>
                        </a:lnTo>
                        <a:lnTo>
                          <a:pt x="1296" y="29"/>
                        </a:lnTo>
                        <a:lnTo>
                          <a:pt x="1319" y="42"/>
                        </a:lnTo>
                        <a:lnTo>
                          <a:pt x="1346" y="57"/>
                        </a:lnTo>
                        <a:lnTo>
                          <a:pt x="1377" y="74"/>
                        </a:lnTo>
                        <a:lnTo>
                          <a:pt x="1411" y="92"/>
                        </a:lnTo>
                        <a:lnTo>
                          <a:pt x="1449" y="110"/>
                        </a:lnTo>
                        <a:lnTo>
                          <a:pt x="1489" y="128"/>
                        </a:lnTo>
                        <a:lnTo>
                          <a:pt x="1532" y="146"/>
                        </a:lnTo>
                        <a:lnTo>
                          <a:pt x="1578" y="162"/>
                        </a:lnTo>
                        <a:lnTo>
                          <a:pt x="1625" y="178"/>
                        </a:lnTo>
                        <a:lnTo>
                          <a:pt x="1674" y="192"/>
                        </a:lnTo>
                        <a:lnTo>
                          <a:pt x="1709" y="204"/>
                        </a:lnTo>
                        <a:lnTo>
                          <a:pt x="1739" y="219"/>
                        </a:lnTo>
                        <a:lnTo>
                          <a:pt x="1765" y="239"/>
                        </a:lnTo>
                        <a:lnTo>
                          <a:pt x="1786" y="263"/>
                        </a:lnTo>
                        <a:lnTo>
                          <a:pt x="1803" y="287"/>
                        </a:lnTo>
                        <a:lnTo>
                          <a:pt x="1818" y="315"/>
                        </a:lnTo>
                        <a:lnTo>
                          <a:pt x="1829" y="343"/>
                        </a:lnTo>
                        <a:lnTo>
                          <a:pt x="1838" y="373"/>
                        </a:lnTo>
                        <a:lnTo>
                          <a:pt x="1844" y="403"/>
                        </a:lnTo>
                        <a:lnTo>
                          <a:pt x="1848" y="432"/>
                        </a:lnTo>
                        <a:lnTo>
                          <a:pt x="1849" y="461"/>
                        </a:lnTo>
                        <a:lnTo>
                          <a:pt x="1850" y="488"/>
                        </a:lnTo>
                        <a:lnTo>
                          <a:pt x="1850" y="514"/>
                        </a:lnTo>
                        <a:lnTo>
                          <a:pt x="1849" y="536"/>
                        </a:lnTo>
                        <a:lnTo>
                          <a:pt x="1848" y="540"/>
                        </a:lnTo>
                        <a:lnTo>
                          <a:pt x="1848" y="551"/>
                        </a:lnTo>
                        <a:lnTo>
                          <a:pt x="1846" y="567"/>
                        </a:lnTo>
                        <a:lnTo>
                          <a:pt x="1844" y="587"/>
                        </a:lnTo>
                        <a:lnTo>
                          <a:pt x="1841" y="611"/>
                        </a:lnTo>
                        <a:lnTo>
                          <a:pt x="1840" y="637"/>
                        </a:lnTo>
                        <a:lnTo>
                          <a:pt x="1836" y="663"/>
                        </a:lnTo>
                        <a:lnTo>
                          <a:pt x="1834" y="687"/>
                        </a:lnTo>
                        <a:lnTo>
                          <a:pt x="1831" y="710"/>
                        </a:lnTo>
                        <a:lnTo>
                          <a:pt x="1828" y="729"/>
                        </a:lnTo>
                        <a:lnTo>
                          <a:pt x="1825" y="732"/>
                        </a:lnTo>
                        <a:lnTo>
                          <a:pt x="1817" y="737"/>
                        </a:lnTo>
                        <a:lnTo>
                          <a:pt x="1802" y="745"/>
                        </a:lnTo>
                        <a:lnTo>
                          <a:pt x="1782" y="757"/>
                        </a:lnTo>
                        <a:lnTo>
                          <a:pt x="1756" y="769"/>
                        </a:lnTo>
                        <a:lnTo>
                          <a:pt x="1725" y="784"/>
                        </a:lnTo>
                        <a:lnTo>
                          <a:pt x="1688" y="801"/>
                        </a:lnTo>
                        <a:lnTo>
                          <a:pt x="1647" y="817"/>
                        </a:lnTo>
                        <a:lnTo>
                          <a:pt x="1600" y="836"/>
                        </a:lnTo>
                        <a:lnTo>
                          <a:pt x="1548" y="853"/>
                        </a:lnTo>
                        <a:lnTo>
                          <a:pt x="1491" y="871"/>
                        </a:lnTo>
                        <a:lnTo>
                          <a:pt x="1429" y="888"/>
                        </a:lnTo>
                        <a:lnTo>
                          <a:pt x="1402" y="859"/>
                        </a:lnTo>
                        <a:lnTo>
                          <a:pt x="1377" y="838"/>
                        </a:lnTo>
                        <a:lnTo>
                          <a:pt x="1350" y="823"/>
                        </a:lnTo>
                        <a:lnTo>
                          <a:pt x="1320" y="815"/>
                        </a:lnTo>
                        <a:lnTo>
                          <a:pt x="1288" y="811"/>
                        </a:lnTo>
                        <a:lnTo>
                          <a:pt x="1256" y="815"/>
                        </a:lnTo>
                        <a:lnTo>
                          <a:pt x="1224" y="825"/>
                        </a:lnTo>
                        <a:lnTo>
                          <a:pt x="1196" y="841"/>
                        </a:lnTo>
                        <a:lnTo>
                          <a:pt x="1160" y="867"/>
                        </a:lnTo>
                        <a:lnTo>
                          <a:pt x="1146" y="862"/>
                        </a:lnTo>
                        <a:lnTo>
                          <a:pt x="1140" y="819"/>
                        </a:lnTo>
                        <a:lnTo>
                          <a:pt x="1131" y="786"/>
                        </a:lnTo>
                        <a:lnTo>
                          <a:pt x="1118" y="758"/>
                        </a:lnTo>
                        <a:lnTo>
                          <a:pt x="1098" y="733"/>
                        </a:lnTo>
                        <a:lnTo>
                          <a:pt x="1073" y="712"/>
                        </a:lnTo>
                        <a:lnTo>
                          <a:pt x="1046" y="697"/>
                        </a:lnTo>
                        <a:lnTo>
                          <a:pt x="1015" y="687"/>
                        </a:lnTo>
                        <a:lnTo>
                          <a:pt x="983" y="684"/>
                        </a:lnTo>
                        <a:lnTo>
                          <a:pt x="868" y="684"/>
                        </a:lnTo>
                        <a:lnTo>
                          <a:pt x="834" y="686"/>
                        </a:lnTo>
                        <a:lnTo>
                          <a:pt x="805" y="696"/>
                        </a:lnTo>
                        <a:lnTo>
                          <a:pt x="776" y="712"/>
                        </a:lnTo>
                        <a:lnTo>
                          <a:pt x="753" y="732"/>
                        </a:lnTo>
                        <a:lnTo>
                          <a:pt x="733" y="757"/>
                        </a:lnTo>
                        <a:lnTo>
                          <a:pt x="718" y="785"/>
                        </a:lnTo>
                        <a:lnTo>
                          <a:pt x="709" y="817"/>
                        </a:lnTo>
                        <a:lnTo>
                          <a:pt x="701" y="863"/>
                        </a:lnTo>
                        <a:lnTo>
                          <a:pt x="697" y="864"/>
                        </a:lnTo>
                        <a:lnTo>
                          <a:pt x="692" y="866"/>
                        </a:lnTo>
                        <a:lnTo>
                          <a:pt x="657" y="840"/>
                        </a:lnTo>
                        <a:lnTo>
                          <a:pt x="656" y="840"/>
                        </a:lnTo>
                        <a:lnTo>
                          <a:pt x="634" y="826"/>
                        </a:lnTo>
                        <a:lnTo>
                          <a:pt x="612" y="817"/>
                        </a:lnTo>
                        <a:lnTo>
                          <a:pt x="587" y="811"/>
                        </a:lnTo>
                        <a:lnTo>
                          <a:pt x="562" y="809"/>
                        </a:lnTo>
                        <a:lnTo>
                          <a:pt x="531" y="812"/>
                        </a:lnTo>
                        <a:lnTo>
                          <a:pt x="501" y="821"/>
                        </a:lnTo>
                        <a:lnTo>
                          <a:pt x="474" y="836"/>
                        </a:lnTo>
                        <a:lnTo>
                          <a:pt x="449" y="856"/>
                        </a:lnTo>
                        <a:lnTo>
                          <a:pt x="420" y="885"/>
                        </a:lnTo>
                        <a:lnTo>
                          <a:pt x="358" y="869"/>
                        </a:lnTo>
                        <a:lnTo>
                          <a:pt x="301" y="852"/>
                        </a:lnTo>
                        <a:lnTo>
                          <a:pt x="249" y="833"/>
                        </a:lnTo>
                        <a:lnTo>
                          <a:pt x="203" y="816"/>
                        </a:lnTo>
                        <a:lnTo>
                          <a:pt x="161" y="799"/>
                        </a:lnTo>
                        <a:lnTo>
                          <a:pt x="125" y="783"/>
                        </a:lnTo>
                        <a:lnTo>
                          <a:pt x="94" y="768"/>
                        </a:lnTo>
                        <a:lnTo>
                          <a:pt x="68" y="754"/>
                        </a:lnTo>
                        <a:lnTo>
                          <a:pt x="49" y="744"/>
                        </a:lnTo>
                        <a:lnTo>
                          <a:pt x="34" y="736"/>
                        </a:lnTo>
                        <a:lnTo>
                          <a:pt x="25" y="731"/>
                        </a:lnTo>
                        <a:lnTo>
                          <a:pt x="21" y="728"/>
                        </a:lnTo>
                        <a:lnTo>
                          <a:pt x="19" y="708"/>
                        </a:lnTo>
                        <a:lnTo>
                          <a:pt x="16" y="686"/>
                        </a:lnTo>
                        <a:lnTo>
                          <a:pt x="13" y="660"/>
                        </a:lnTo>
                        <a:lnTo>
                          <a:pt x="10" y="634"/>
                        </a:lnTo>
                        <a:lnTo>
                          <a:pt x="8" y="609"/>
                        </a:lnTo>
                        <a:lnTo>
                          <a:pt x="5" y="586"/>
                        </a:lnTo>
                        <a:lnTo>
                          <a:pt x="4" y="566"/>
                        </a:lnTo>
                        <a:lnTo>
                          <a:pt x="3" y="550"/>
                        </a:lnTo>
                        <a:lnTo>
                          <a:pt x="2" y="539"/>
                        </a:lnTo>
                        <a:lnTo>
                          <a:pt x="2" y="535"/>
                        </a:lnTo>
                        <a:lnTo>
                          <a:pt x="0" y="513"/>
                        </a:lnTo>
                        <a:lnTo>
                          <a:pt x="0" y="487"/>
                        </a:lnTo>
                        <a:lnTo>
                          <a:pt x="0" y="459"/>
                        </a:lnTo>
                        <a:lnTo>
                          <a:pt x="3" y="431"/>
                        </a:lnTo>
                        <a:lnTo>
                          <a:pt x="6" y="401"/>
                        </a:lnTo>
                        <a:lnTo>
                          <a:pt x="13" y="373"/>
                        </a:lnTo>
                        <a:lnTo>
                          <a:pt x="21" y="343"/>
                        </a:lnTo>
                        <a:lnTo>
                          <a:pt x="32" y="315"/>
                        </a:lnTo>
                        <a:lnTo>
                          <a:pt x="47" y="287"/>
                        </a:lnTo>
                        <a:lnTo>
                          <a:pt x="65" y="263"/>
                        </a:lnTo>
                        <a:lnTo>
                          <a:pt x="86" y="239"/>
                        </a:lnTo>
                        <a:lnTo>
                          <a:pt x="112" y="219"/>
                        </a:lnTo>
                        <a:lnTo>
                          <a:pt x="141" y="204"/>
                        </a:lnTo>
                        <a:lnTo>
                          <a:pt x="176" y="192"/>
                        </a:lnTo>
                        <a:lnTo>
                          <a:pt x="225" y="178"/>
                        </a:lnTo>
                        <a:lnTo>
                          <a:pt x="273" y="162"/>
                        </a:lnTo>
                        <a:lnTo>
                          <a:pt x="318" y="146"/>
                        </a:lnTo>
                        <a:lnTo>
                          <a:pt x="360" y="128"/>
                        </a:lnTo>
                        <a:lnTo>
                          <a:pt x="401" y="110"/>
                        </a:lnTo>
                        <a:lnTo>
                          <a:pt x="440" y="92"/>
                        </a:lnTo>
                        <a:lnTo>
                          <a:pt x="473" y="74"/>
                        </a:lnTo>
                        <a:lnTo>
                          <a:pt x="504" y="57"/>
                        </a:lnTo>
                        <a:lnTo>
                          <a:pt x="531" y="42"/>
                        </a:lnTo>
                        <a:lnTo>
                          <a:pt x="553" y="29"/>
                        </a:lnTo>
                        <a:lnTo>
                          <a:pt x="572" y="16"/>
                        </a:lnTo>
                        <a:lnTo>
                          <a:pt x="586" y="8"/>
                        </a:lnTo>
                        <a:lnTo>
                          <a:pt x="594" y="3"/>
                        </a:lnTo>
                        <a:lnTo>
                          <a:pt x="597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</p:grpSp>
            <p:sp>
              <p:nvSpPr>
                <p:cNvPr id="103" name="자유형: 도형 102">
                  <a:extLst>
                    <a:ext uri="{FF2B5EF4-FFF2-40B4-BE49-F238E27FC236}">
                      <a16:creationId xmlns:a16="http://schemas.microsoft.com/office/drawing/2014/main" id="{0C734A23-67DD-4734-9B4D-96999B58F2C6}"/>
                    </a:ext>
                  </a:extLst>
                </p:cNvPr>
                <p:cNvSpPr/>
                <p:nvPr/>
              </p:nvSpPr>
              <p:spPr>
                <a:xfrm>
                  <a:off x="6788727" y="2444725"/>
                  <a:ext cx="1034574" cy="332764"/>
                </a:xfrm>
                <a:custGeom>
                  <a:avLst/>
                  <a:gdLst>
                    <a:gd name="connsiteX0" fmla="*/ 277367 w 1034574"/>
                    <a:gd name="connsiteY0" fmla="*/ 91544 h 273198"/>
                    <a:gd name="connsiteX1" fmla="*/ 744458 w 1034574"/>
                    <a:gd name="connsiteY1" fmla="*/ 91544 h 273198"/>
                    <a:gd name="connsiteX2" fmla="*/ 744458 w 1034574"/>
                    <a:gd name="connsiteY2" fmla="*/ 273198 h 273198"/>
                    <a:gd name="connsiteX3" fmla="*/ 277367 w 1034574"/>
                    <a:gd name="connsiteY3" fmla="*/ 273198 h 273198"/>
                    <a:gd name="connsiteX4" fmla="*/ 775956 w 1034574"/>
                    <a:gd name="connsiteY4" fmla="*/ 0 h 273198"/>
                    <a:gd name="connsiteX5" fmla="*/ 1034574 w 1034574"/>
                    <a:gd name="connsiteY5" fmla="*/ 0 h 273198"/>
                    <a:gd name="connsiteX6" fmla="*/ 1034574 w 1034574"/>
                    <a:gd name="connsiteY6" fmla="*/ 267144 h 273198"/>
                    <a:gd name="connsiteX7" fmla="*/ 775956 w 1034574"/>
                    <a:gd name="connsiteY7" fmla="*/ 267144 h 273198"/>
                    <a:gd name="connsiteX8" fmla="*/ 0 w 1034574"/>
                    <a:gd name="connsiteY8" fmla="*/ 0 h 273198"/>
                    <a:gd name="connsiteX9" fmla="*/ 258618 w 1034574"/>
                    <a:gd name="connsiteY9" fmla="*/ 0 h 273198"/>
                    <a:gd name="connsiteX10" fmla="*/ 258618 w 1034574"/>
                    <a:gd name="connsiteY10" fmla="*/ 267144 h 273198"/>
                    <a:gd name="connsiteX11" fmla="*/ 0 w 1034574"/>
                    <a:gd name="connsiteY11" fmla="*/ 267144 h 273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34574" h="273198">
                      <a:moveTo>
                        <a:pt x="277367" y="91544"/>
                      </a:moveTo>
                      <a:lnTo>
                        <a:pt x="744458" y="91544"/>
                      </a:lnTo>
                      <a:lnTo>
                        <a:pt x="744458" y="273198"/>
                      </a:lnTo>
                      <a:lnTo>
                        <a:pt x="277367" y="273198"/>
                      </a:lnTo>
                      <a:close/>
                      <a:moveTo>
                        <a:pt x="775956" y="0"/>
                      </a:moveTo>
                      <a:lnTo>
                        <a:pt x="1034574" y="0"/>
                      </a:lnTo>
                      <a:lnTo>
                        <a:pt x="1034574" y="267144"/>
                      </a:lnTo>
                      <a:lnTo>
                        <a:pt x="775956" y="267144"/>
                      </a:lnTo>
                      <a:close/>
                      <a:moveTo>
                        <a:pt x="0" y="0"/>
                      </a:moveTo>
                      <a:lnTo>
                        <a:pt x="258618" y="0"/>
                      </a:lnTo>
                      <a:lnTo>
                        <a:pt x="258618" y="267144"/>
                      </a:lnTo>
                      <a:lnTo>
                        <a:pt x="0" y="267144"/>
                      </a:lnTo>
                      <a:close/>
                    </a:path>
                  </a:pathLst>
                </a:cu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ko-KR" altLang="en-US" sz="7200"/>
                </a:p>
              </p:txBody>
            </p:sp>
          </p:grpSp>
          <p:grpSp>
            <p:nvGrpSpPr>
              <p:cNvPr id="97" name="그룹 96">
                <a:extLst>
                  <a:ext uri="{FF2B5EF4-FFF2-40B4-BE49-F238E27FC236}">
                    <a16:creationId xmlns:a16="http://schemas.microsoft.com/office/drawing/2014/main" id="{AAF4D722-ED07-4F16-AE29-30918E834557}"/>
                  </a:ext>
                </a:extLst>
              </p:cNvPr>
              <p:cNvGrpSpPr/>
              <p:nvPr/>
            </p:nvGrpSpPr>
            <p:grpSpPr>
              <a:xfrm>
                <a:off x="8017168" y="4842027"/>
                <a:ext cx="2390691" cy="1317305"/>
                <a:chOff x="8237055" y="3663039"/>
                <a:chExt cx="2390691" cy="1317305"/>
              </a:xfrm>
            </p:grpSpPr>
            <p:sp>
              <p:nvSpPr>
                <p:cNvPr id="98" name="평행 사변형 97">
                  <a:extLst>
                    <a:ext uri="{FF2B5EF4-FFF2-40B4-BE49-F238E27FC236}">
                      <a16:creationId xmlns:a16="http://schemas.microsoft.com/office/drawing/2014/main" id="{FDA28BEA-9739-4275-8694-C735805194FC}"/>
                    </a:ext>
                  </a:extLst>
                </p:cNvPr>
                <p:cNvSpPr/>
                <p:nvPr/>
              </p:nvSpPr>
              <p:spPr>
                <a:xfrm flipH="1">
                  <a:off x="8263237" y="4226064"/>
                  <a:ext cx="2364509" cy="754280"/>
                </a:xfrm>
                <a:prstGeom prst="parallelogram">
                  <a:avLst>
                    <a:gd name="adj" fmla="val 78729"/>
                  </a:avLst>
                </a:prstGeom>
                <a:gradFill>
                  <a:gsLst>
                    <a:gs pos="52000">
                      <a:schemeClr val="bg1">
                        <a:alpha val="0"/>
                      </a:schemeClr>
                    </a:gs>
                    <a:gs pos="1000">
                      <a:schemeClr val="bg1">
                        <a:lumMod val="75000"/>
                      </a:schemeClr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200" dirty="0">
                    <a:solidFill>
                      <a:schemeClr val="bg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99" name="사각형: 둥근 모서리 98">
                  <a:extLst>
                    <a:ext uri="{FF2B5EF4-FFF2-40B4-BE49-F238E27FC236}">
                      <a16:creationId xmlns:a16="http://schemas.microsoft.com/office/drawing/2014/main" id="{FFA4EC3B-514E-4654-B92E-BE400D781A46}"/>
                    </a:ext>
                  </a:extLst>
                </p:cNvPr>
                <p:cNvSpPr/>
                <p:nvPr/>
              </p:nvSpPr>
              <p:spPr>
                <a:xfrm>
                  <a:off x="8237055" y="3663039"/>
                  <a:ext cx="2364508" cy="583109"/>
                </a:xfrm>
                <a:prstGeom prst="roundRect">
                  <a:avLst/>
                </a:prstGeom>
                <a:solidFill>
                  <a:schemeClr val="bg1"/>
                </a:solidFill>
                <a:ln w="635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pic>
              <p:nvPicPr>
                <p:cNvPr id="100" name="그래픽 99">
                  <a:extLst>
                    <a:ext uri="{FF2B5EF4-FFF2-40B4-BE49-F238E27FC236}">
                      <a16:creationId xmlns:a16="http://schemas.microsoft.com/office/drawing/2014/main" id="{E1E31230-6C98-46F7-B97B-E41EEA768A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49515" y="3761048"/>
                  <a:ext cx="1601058" cy="383586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6D0E8546-6D8B-4243-8765-C85FB4C02F21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78" name="그룹 77">
              <a:extLst>
                <a:ext uri="{FF2B5EF4-FFF2-40B4-BE49-F238E27FC236}">
                  <a16:creationId xmlns:a16="http://schemas.microsoft.com/office/drawing/2014/main" id="{A9613C30-F9E6-45F0-9E44-C44870F2C12B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83" name="평행 사변형 82">
                <a:extLst>
                  <a:ext uri="{FF2B5EF4-FFF2-40B4-BE49-F238E27FC236}">
                    <a16:creationId xmlns:a16="http://schemas.microsoft.com/office/drawing/2014/main" id="{F779F5CA-0CDD-42BF-9511-CEE6B40057C9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84" name="평행 사변형 83">
                <a:extLst>
                  <a:ext uri="{FF2B5EF4-FFF2-40B4-BE49-F238E27FC236}">
                    <a16:creationId xmlns:a16="http://schemas.microsoft.com/office/drawing/2014/main" id="{CC4CAFE1-98E4-4B1F-AB23-03E9AE5F5257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79" name="사각형: 둥근 모서리 78">
              <a:extLst>
                <a:ext uri="{FF2B5EF4-FFF2-40B4-BE49-F238E27FC236}">
                  <a16:creationId xmlns:a16="http://schemas.microsoft.com/office/drawing/2014/main" id="{6BDA02CA-7508-4ED0-8ECA-3E342B3AE505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524DB19-7DA8-4371-B6DB-6F56CAA8466F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4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41FB9235-6B7A-4106-97DA-428EA288518A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82" name="사각형: 둥근 모서리 81">
              <a:extLst>
                <a:ext uri="{FF2B5EF4-FFF2-40B4-BE49-F238E27FC236}">
                  <a16:creationId xmlns:a16="http://schemas.microsoft.com/office/drawing/2014/main" id="{FF705348-BE16-415E-B83E-D8BE06B586EE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CBA9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8F4C955E-46E6-47A0-9ED9-CC309F525339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39</a:t>
            </a:r>
          </a:p>
        </p:txBody>
      </p:sp>
    </p:spTree>
    <p:extLst>
      <p:ext uri="{BB962C8B-B14F-4D97-AF65-F5344CB8AC3E}">
        <p14:creationId xmlns:p14="http://schemas.microsoft.com/office/powerpoint/2010/main" val="975981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>
            <a:extLst>
              <a:ext uri="{FF2B5EF4-FFF2-40B4-BE49-F238E27FC236}">
                <a16:creationId xmlns:a16="http://schemas.microsoft.com/office/drawing/2014/main" id="{CF815D42-6B37-4F31-8FDF-D7E38F2C0DAB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0621FBA-41D7-4A81-9701-DECF5696C3E2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16" name="그래픽 156">
              <a:extLst>
                <a:ext uri="{FF2B5EF4-FFF2-40B4-BE49-F238E27FC236}">
                  <a16:creationId xmlns:a16="http://schemas.microsoft.com/office/drawing/2014/main" id="{7241E361-B74A-42D3-A135-BF89BA31A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C14473D3-C57F-4A21-BECD-AAB76D31341A}"/>
              </a:ext>
            </a:extLst>
          </p:cNvPr>
          <p:cNvGrpSpPr/>
          <p:nvPr/>
        </p:nvGrpSpPr>
        <p:grpSpPr>
          <a:xfrm>
            <a:off x="22878152" y="12291313"/>
            <a:ext cx="1735123" cy="1424239"/>
            <a:chOff x="11439823" y="6145834"/>
            <a:chExt cx="867618" cy="712166"/>
          </a:xfrm>
        </p:grpSpPr>
        <p:sp>
          <p:nvSpPr>
            <p:cNvPr id="26" name="직각 삼각형 25">
              <a:extLst>
                <a:ext uri="{FF2B5EF4-FFF2-40B4-BE49-F238E27FC236}">
                  <a16:creationId xmlns:a16="http://schemas.microsoft.com/office/drawing/2014/main" id="{28E979C2-ACFF-4F81-B0B6-AA83ED7504A4}"/>
                </a:ext>
              </a:extLst>
            </p:cNvPr>
            <p:cNvSpPr/>
            <p:nvPr/>
          </p:nvSpPr>
          <p:spPr>
            <a:xfrm flipH="1">
              <a:off x="11439823" y="6145834"/>
              <a:ext cx="752176" cy="712166"/>
            </a:xfrm>
            <a:prstGeom prst="rtTriangl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>
                <a:defRPr/>
              </a:pPr>
              <a:endParaRPr lang="ko-KR" altLang="en-US" sz="480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B217A5F6-9B92-493F-98F8-3EBA4A50CF70}"/>
                </a:ext>
              </a:extLst>
            </p:cNvPr>
            <p:cNvSpPr/>
            <p:nvPr/>
          </p:nvSpPr>
          <p:spPr>
            <a:xfrm>
              <a:off x="11812574" y="6486505"/>
              <a:ext cx="494867" cy="3231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atinLnBrk="0">
                <a:defRPr/>
              </a:pPr>
              <a:r>
                <a:rPr lang="en-US" altLang="ko-KR" sz="360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THE명품고딕EB" panose="02020603020101020101" pitchFamily="18" charset="-127"/>
                </a:rPr>
                <a:t>04</a:t>
              </a:r>
              <a:endParaRPr lang="ko-KR" altLang="en-US" sz="3600" dirty="0">
                <a:solidFill>
                  <a:schemeClr val="bg1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endParaRPr>
            </a:p>
          </p:txBody>
        </p:sp>
      </p:grpSp>
      <p:pic>
        <p:nvPicPr>
          <p:cNvPr id="28" name="_x35181992" descr="EMB000008b000e3">
            <a:extLst>
              <a:ext uri="{FF2B5EF4-FFF2-40B4-BE49-F238E27FC236}">
                <a16:creationId xmlns:a16="http://schemas.microsoft.com/office/drawing/2014/main" id="{5BAD1A3D-6902-4257-A166-A0F305DF1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FFE6D27D-6AF1-4D9B-9C34-46A24CBCC5D5}"/>
              </a:ext>
            </a:extLst>
          </p:cNvPr>
          <p:cNvGrpSpPr/>
          <p:nvPr/>
        </p:nvGrpSpPr>
        <p:grpSpPr>
          <a:xfrm>
            <a:off x="3182292" y="3717709"/>
            <a:ext cx="3840352" cy="3113205"/>
            <a:chOff x="1594424" y="2268328"/>
            <a:chExt cx="1920301" cy="1556704"/>
          </a:xfrm>
        </p:grpSpPr>
        <p:pic>
          <p:nvPicPr>
            <p:cNvPr id="34" name="그래픽 33">
              <a:extLst>
                <a:ext uri="{FF2B5EF4-FFF2-40B4-BE49-F238E27FC236}">
                  <a16:creationId xmlns:a16="http://schemas.microsoft.com/office/drawing/2014/main" id="{E4D314D3-6375-4FA9-9996-3FE710C094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594424" y="2268328"/>
              <a:ext cx="1920301" cy="1170183"/>
            </a:xfrm>
            <a:prstGeom prst="rect">
              <a:avLst/>
            </a:prstGeom>
          </p:spPr>
        </p:pic>
        <p:sp>
          <p:nvSpPr>
            <p:cNvPr id="29" name="사각형: 둥근 모서리 67">
              <a:extLst>
                <a:ext uri="{FF2B5EF4-FFF2-40B4-BE49-F238E27FC236}">
                  <a16:creationId xmlns:a16="http://schemas.microsoft.com/office/drawing/2014/main" id="{6A94F60C-F444-4FCA-AA6C-267CDAB92799}"/>
                </a:ext>
              </a:extLst>
            </p:cNvPr>
            <p:cNvSpPr/>
            <p:nvPr/>
          </p:nvSpPr>
          <p:spPr>
            <a:xfrm>
              <a:off x="1606312" y="3506353"/>
              <a:ext cx="1879838" cy="318679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>
              <a:noFill/>
            </a:ln>
          </p:spPr>
          <p:txBody>
            <a:bodyPr wrap="none" lIns="143991" tIns="0" rIns="143991" bIns="71995" rtlCol="0" anchor="ctr">
              <a:noAutofit/>
            </a:bodyPr>
            <a:lstStyle/>
            <a:p>
              <a:pPr algn="ctr" fontAlgn="base">
                <a:lnSpc>
                  <a:spcPct val="115000"/>
                </a:lnSpc>
                <a:spcBef>
                  <a:spcPct val="0"/>
                </a:spcBef>
                <a:spcAft>
                  <a:spcPts val="1500"/>
                </a:spcAft>
                <a:tabLst>
                  <a:tab pos="1755370" algn="l"/>
                </a:tabLst>
              </a:pPr>
              <a:endParaRPr kumimoji="1" lang="ko-KR" altLang="en-US" sz="7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2530083-D95B-442D-92C3-3C5CB02A77A8}"/>
                </a:ext>
              </a:extLst>
            </p:cNvPr>
            <p:cNvSpPr txBox="1"/>
            <p:nvPr/>
          </p:nvSpPr>
          <p:spPr>
            <a:xfrm>
              <a:off x="1873011" y="3519126"/>
              <a:ext cx="1346440" cy="2924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200" b="1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대기업 </a:t>
              </a:r>
              <a:r>
                <a:rPr lang="en-US" altLang="ko-KR" sz="3200" b="1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B</a:t>
              </a:r>
              <a:r>
                <a:rPr lang="ko-KR" altLang="en-US" sz="3200" b="1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사</a:t>
              </a: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424ED167-371F-415A-A883-29C9701F6EEF}"/>
              </a:ext>
            </a:extLst>
          </p:cNvPr>
          <p:cNvGrpSpPr/>
          <p:nvPr/>
        </p:nvGrpSpPr>
        <p:grpSpPr>
          <a:xfrm>
            <a:off x="3205661" y="7267022"/>
            <a:ext cx="3674157" cy="4384153"/>
            <a:chOff x="3205661" y="7267022"/>
            <a:chExt cx="3674157" cy="4384153"/>
          </a:xfrm>
        </p:grpSpPr>
        <p:grpSp>
          <p:nvGrpSpPr>
            <p:cNvPr id="82" name="그룹 81">
              <a:extLst>
                <a:ext uri="{FF2B5EF4-FFF2-40B4-BE49-F238E27FC236}">
                  <a16:creationId xmlns:a16="http://schemas.microsoft.com/office/drawing/2014/main" id="{7A42FEC1-4B01-465B-9EF8-33F20C131945}"/>
                </a:ext>
              </a:extLst>
            </p:cNvPr>
            <p:cNvGrpSpPr/>
            <p:nvPr/>
          </p:nvGrpSpPr>
          <p:grpSpPr>
            <a:xfrm>
              <a:off x="3205661" y="9532463"/>
              <a:ext cx="3674157" cy="2118712"/>
              <a:chOff x="1555310" y="4769493"/>
              <a:chExt cx="1837198" cy="1059425"/>
            </a:xfrm>
          </p:grpSpPr>
          <p:pic>
            <p:nvPicPr>
              <p:cNvPr id="7" name="그래픽 6">
                <a:extLst>
                  <a:ext uri="{FF2B5EF4-FFF2-40B4-BE49-F238E27FC236}">
                    <a16:creationId xmlns:a16="http://schemas.microsoft.com/office/drawing/2014/main" id="{B2EA6FD2-FFFA-4EF7-92FE-BD2BC47D11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066715" y="4769493"/>
                <a:ext cx="814388" cy="761420"/>
              </a:xfrm>
              <a:prstGeom prst="rect">
                <a:avLst/>
              </a:prstGeom>
            </p:spPr>
          </p:pic>
          <p:grpSp>
            <p:nvGrpSpPr>
              <p:cNvPr id="37" name="그룹 36">
                <a:extLst>
                  <a:ext uri="{FF2B5EF4-FFF2-40B4-BE49-F238E27FC236}">
                    <a16:creationId xmlns:a16="http://schemas.microsoft.com/office/drawing/2014/main" id="{02B276A5-0582-4230-8C63-FB876D22D230}"/>
                  </a:ext>
                </a:extLst>
              </p:cNvPr>
              <p:cNvGrpSpPr/>
              <p:nvPr/>
            </p:nvGrpSpPr>
            <p:grpSpPr>
              <a:xfrm>
                <a:off x="1555310" y="5510239"/>
                <a:ext cx="1837198" cy="318679"/>
                <a:chOff x="1534652" y="3744422"/>
                <a:chExt cx="1837198" cy="318679"/>
              </a:xfrm>
            </p:grpSpPr>
            <p:sp>
              <p:nvSpPr>
                <p:cNvPr id="38" name="사각형: 둥근 모서리 67">
                  <a:extLst>
                    <a:ext uri="{FF2B5EF4-FFF2-40B4-BE49-F238E27FC236}">
                      <a16:creationId xmlns:a16="http://schemas.microsoft.com/office/drawing/2014/main" id="{DB0DBBE6-4D05-47F0-987C-43B040D60478}"/>
                    </a:ext>
                  </a:extLst>
                </p:cNvPr>
                <p:cNvSpPr/>
                <p:nvPr/>
              </p:nvSpPr>
              <p:spPr>
                <a:xfrm>
                  <a:off x="1534652" y="3744422"/>
                  <a:ext cx="1837198" cy="31867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2060"/>
                </a:solidFill>
                <a:ln>
                  <a:noFill/>
                </a:ln>
              </p:spPr>
              <p:txBody>
                <a:bodyPr wrap="none" lIns="143991" tIns="0" rIns="143991" bIns="71995" rtlCol="0" anchor="ctr">
                  <a:noAutofit/>
                </a:bodyPr>
                <a:lstStyle/>
                <a:p>
                  <a:pPr algn="ctr" fontAlgn="base">
                    <a:lnSpc>
                      <a:spcPct val="115000"/>
                    </a:lnSpc>
                    <a:spcBef>
                      <a:spcPct val="0"/>
                    </a:spcBef>
                    <a:spcAft>
                      <a:spcPts val="1500"/>
                    </a:spcAft>
                    <a:tabLst>
                      <a:tab pos="1755370" algn="l"/>
                    </a:tabLst>
                  </a:pPr>
                  <a:endParaRPr kumimoji="1" lang="ko-KR" altLang="en-US" sz="72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endParaRP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4F7888E0-F267-4C00-BDE6-8FC5DC76CC1E}"/>
                    </a:ext>
                  </a:extLst>
                </p:cNvPr>
                <p:cNvSpPr txBox="1"/>
                <p:nvPr/>
              </p:nvSpPr>
              <p:spPr>
                <a:xfrm>
                  <a:off x="1609476" y="3766720"/>
                  <a:ext cx="1687550" cy="29240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ko-KR" sz="3200" b="1" dirty="0">
                      <a:solidFill>
                        <a:schemeClr val="bg1"/>
                      </a:solidFill>
                      <a:latin typeface="KoPubWorld돋움체_Pro Bold" panose="00000800000000000000" pitchFamily="50" charset="-127"/>
                      <a:ea typeface="KoPubWorld돋움체_Pro Bold" panose="00000800000000000000" pitchFamily="50" charset="-127"/>
                      <a:cs typeface="KoPubWorld돋움체_Pro Bold" panose="00000800000000000000" pitchFamily="50" charset="-127"/>
                    </a:rPr>
                    <a:t>B</a:t>
                  </a:r>
                  <a:r>
                    <a:rPr lang="ko-KR" altLang="en-US" sz="3200" b="1" dirty="0">
                      <a:solidFill>
                        <a:schemeClr val="bg1"/>
                      </a:solidFill>
                      <a:latin typeface="KoPubWorld돋움체_Pro Bold" panose="00000800000000000000" pitchFamily="50" charset="-127"/>
                      <a:ea typeface="KoPubWorld돋움체_Pro Bold" panose="00000800000000000000" pitchFamily="50" charset="-127"/>
                      <a:cs typeface="KoPubWorld돋움체_Pro Bold" panose="00000800000000000000" pitchFamily="50" charset="-127"/>
                    </a:rPr>
                    <a:t>사 내부 직원</a:t>
                  </a:r>
                </a:p>
              </p:txBody>
            </p:sp>
          </p:grpSp>
        </p:grp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62AA0FEB-5C7A-4303-AB36-8728F7DC79E2}"/>
                </a:ext>
              </a:extLst>
            </p:cNvPr>
            <p:cNvSpPr/>
            <p:nvPr/>
          </p:nvSpPr>
          <p:spPr>
            <a:xfrm>
              <a:off x="4869628" y="7267022"/>
              <a:ext cx="369182" cy="191685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D9929C46-B679-414A-9A0C-F3F6A5E7E546}"/>
              </a:ext>
            </a:extLst>
          </p:cNvPr>
          <p:cNvGrpSpPr/>
          <p:nvPr/>
        </p:nvGrpSpPr>
        <p:grpSpPr>
          <a:xfrm>
            <a:off x="10348369" y="9681935"/>
            <a:ext cx="4446536" cy="3764469"/>
            <a:chOff x="5161421" y="4768034"/>
            <a:chExt cx="2223413" cy="1882357"/>
          </a:xfrm>
        </p:grpSpPr>
        <p:pic>
          <p:nvPicPr>
            <p:cNvPr id="43" name="그래픽 42">
              <a:extLst>
                <a:ext uri="{FF2B5EF4-FFF2-40B4-BE49-F238E27FC236}">
                  <a16:creationId xmlns:a16="http://schemas.microsoft.com/office/drawing/2014/main" id="{404A9CBF-C7DC-49F3-9608-D925565E5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637064" y="4768034"/>
              <a:ext cx="1266825" cy="657225"/>
            </a:xfrm>
            <a:prstGeom prst="rect">
              <a:avLst/>
            </a:prstGeom>
          </p:spPr>
        </p:pic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C83C018D-EA73-43E3-ADAB-28F4223F5EB0}"/>
                </a:ext>
              </a:extLst>
            </p:cNvPr>
            <p:cNvGrpSpPr/>
            <p:nvPr/>
          </p:nvGrpSpPr>
          <p:grpSpPr>
            <a:xfrm>
              <a:off x="5161421" y="5425259"/>
              <a:ext cx="2223413" cy="1225132"/>
              <a:chOff x="8237055" y="3663039"/>
              <a:chExt cx="2390691" cy="1317305"/>
            </a:xfrm>
          </p:grpSpPr>
          <p:sp>
            <p:nvSpPr>
              <p:cNvPr id="45" name="평행 사변형 44">
                <a:extLst>
                  <a:ext uri="{FF2B5EF4-FFF2-40B4-BE49-F238E27FC236}">
                    <a16:creationId xmlns:a16="http://schemas.microsoft.com/office/drawing/2014/main" id="{D6150974-8698-4C2B-A51F-73B58E42BE82}"/>
                  </a:ext>
                </a:extLst>
              </p:cNvPr>
              <p:cNvSpPr/>
              <p:nvPr/>
            </p:nvSpPr>
            <p:spPr>
              <a:xfrm flipH="1">
                <a:off x="8263237" y="4226064"/>
                <a:ext cx="2364509" cy="754280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46" name="사각형: 둥근 모서리 45">
                <a:extLst>
                  <a:ext uri="{FF2B5EF4-FFF2-40B4-BE49-F238E27FC236}">
                    <a16:creationId xmlns:a16="http://schemas.microsoft.com/office/drawing/2014/main" id="{82728BBE-FDF5-43CC-AB50-4AA66E978D89}"/>
                  </a:ext>
                </a:extLst>
              </p:cNvPr>
              <p:cNvSpPr/>
              <p:nvPr/>
            </p:nvSpPr>
            <p:spPr>
              <a:xfrm>
                <a:off x="8237055" y="3663039"/>
                <a:ext cx="2364508" cy="583109"/>
              </a:xfrm>
              <a:prstGeom prst="roundRect">
                <a:avLst/>
              </a:prstGeom>
              <a:solidFill>
                <a:schemeClr val="bg1"/>
              </a:solidFill>
              <a:ln w="762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pic>
            <p:nvPicPr>
              <p:cNvPr id="47" name="그래픽 46">
                <a:extLst>
                  <a:ext uri="{FF2B5EF4-FFF2-40B4-BE49-F238E27FC236}">
                    <a16:creationId xmlns:a16="http://schemas.microsoft.com/office/drawing/2014/main" id="{EF430F00-32C6-40A1-B74F-584FAB63F5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8649515" y="3761048"/>
                <a:ext cx="1601058" cy="383586"/>
              </a:xfrm>
              <a:prstGeom prst="rect">
                <a:avLst/>
              </a:prstGeom>
            </p:spPr>
          </p:pic>
        </p:grp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98ED4620-D61D-4D3A-ABBB-5D6B7E75ACCD}"/>
              </a:ext>
            </a:extLst>
          </p:cNvPr>
          <p:cNvGrpSpPr/>
          <p:nvPr/>
        </p:nvGrpSpPr>
        <p:grpSpPr>
          <a:xfrm>
            <a:off x="6793914" y="9743296"/>
            <a:ext cx="3283682" cy="1853523"/>
            <a:chOff x="6793914" y="9743296"/>
            <a:chExt cx="3283682" cy="1853523"/>
          </a:xfrm>
        </p:grpSpPr>
        <p:grpSp>
          <p:nvGrpSpPr>
            <p:cNvPr id="48" name="그룹 47">
              <a:extLst>
                <a:ext uri="{FF2B5EF4-FFF2-40B4-BE49-F238E27FC236}">
                  <a16:creationId xmlns:a16="http://schemas.microsoft.com/office/drawing/2014/main" id="{21F9CC29-35A8-4442-B763-A854AF2644FE}"/>
                </a:ext>
              </a:extLst>
            </p:cNvPr>
            <p:cNvGrpSpPr/>
            <p:nvPr/>
          </p:nvGrpSpPr>
          <p:grpSpPr>
            <a:xfrm>
              <a:off x="6793914" y="9743296"/>
              <a:ext cx="3283682" cy="1124414"/>
              <a:chOff x="3519957" y="4702604"/>
              <a:chExt cx="1641948" cy="562244"/>
            </a:xfrm>
          </p:grpSpPr>
          <p:sp>
            <p:nvSpPr>
              <p:cNvPr id="49" name="화살표: 오른쪽 48">
                <a:extLst>
                  <a:ext uri="{FF2B5EF4-FFF2-40B4-BE49-F238E27FC236}">
                    <a16:creationId xmlns:a16="http://schemas.microsoft.com/office/drawing/2014/main" id="{77CA1ABA-B6DA-4FD0-B255-765F58E69895}"/>
                  </a:ext>
                </a:extLst>
              </p:cNvPr>
              <p:cNvSpPr/>
              <p:nvPr/>
            </p:nvSpPr>
            <p:spPr>
              <a:xfrm>
                <a:off x="3611583" y="4983089"/>
                <a:ext cx="1464112" cy="281759"/>
              </a:xfrm>
              <a:prstGeom prst="rightArrow">
                <a:avLst/>
              </a:prstGeom>
              <a:solidFill>
                <a:srgbClr val="FA46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6BCDED4-47F9-46AF-9E38-05B234E8A384}"/>
                  </a:ext>
                </a:extLst>
              </p:cNvPr>
              <p:cNvSpPr txBox="1"/>
              <p:nvPr/>
            </p:nvSpPr>
            <p:spPr>
              <a:xfrm>
                <a:off x="3519957" y="4702604"/>
                <a:ext cx="1641948" cy="246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latinLnBrk="0">
                  <a:defRPr/>
                </a:pPr>
                <a:r>
                  <a:rPr lang="ko-KR" altLang="en-US" sz="2600" b="1" dirty="0">
                    <a:solidFill>
                      <a:srgbClr val="303B4A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  <a:cs typeface="KoPubWorld돋움체_Pro Bold" panose="00000800000000000000" pitchFamily="50" charset="-127"/>
                  </a:rPr>
                  <a:t>차량 결함 은폐 신고</a:t>
                </a:r>
                <a:endParaRPr lang="en-US" sz="2600" b="1" dirty="0">
                  <a:solidFill>
                    <a:srgbClr val="303B4A"/>
                  </a:solidFill>
                  <a:latin typeface="여기어때 잘난체 OTF" panose="020B0600000101010101" pitchFamily="34" charset="-127"/>
                  <a:ea typeface="여기어때 잘난체 OTF" panose="020B0600000101010101" pitchFamily="34" charset="-127"/>
                  <a:cs typeface="KoPubWorld돋움체_Pro Bold" panose="00000800000000000000" pitchFamily="50" charset="-127"/>
                </a:endParaRPr>
              </a:p>
            </p:txBody>
          </p:sp>
        </p:grpSp>
        <p:sp>
          <p:nvSpPr>
            <p:cNvPr id="51" name="타원 50">
              <a:extLst>
                <a:ext uri="{FF2B5EF4-FFF2-40B4-BE49-F238E27FC236}">
                  <a16:creationId xmlns:a16="http://schemas.microsoft.com/office/drawing/2014/main" id="{6BB3F5C3-E7DC-4A66-BBA8-065AA00E15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57240" y="10919753"/>
              <a:ext cx="677066" cy="677066"/>
            </a:xfrm>
            <a:prstGeom prst="ellipse">
              <a:avLst/>
            </a:prstGeom>
            <a:solidFill>
              <a:srgbClr val="00B0F0"/>
            </a:solidFill>
            <a:ln w="88900">
              <a:solidFill>
                <a:srgbClr val="2C46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600" dirty="0">
                  <a:latin typeface="여기어때 잘난체 OTF" panose="020B0600000101010101" pitchFamily="34" charset="-127"/>
                  <a:ea typeface="여기어때 잘난체 OTF" panose="020B0600000101010101" pitchFamily="34" charset="-127"/>
                </a:rPr>
                <a:t>2</a:t>
              </a:r>
              <a:endParaRPr lang="ko-KR" altLang="en-US" sz="3600" dirty="0">
                <a:latin typeface="여기어때 잘난체 OTF" panose="020B0600000101010101" pitchFamily="34" charset="-127"/>
                <a:ea typeface="여기어때 잘난체 OTF" panose="020B0600000101010101" pitchFamily="34" charset="-127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CA73FA3D-7B38-46FE-AE8A-3D20501D9565}"/>
              </a:ext>
            </a:extLst>
          </p:cNvPr>
          <p:cNvGrpSpPr/>
          <p:nvPr/>
        </p:nvGrpSpPr>
        <p:grpSpPr>
          <a:xfrm>
            <a:off x="15265706" y="9747818"/>
            <a:ext cx="3069596" cy="1849001"/>
            <a:chOff x="15265706" y="9747818"/>
            <a:chExt cx="3069596" cy="1849001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427A9449-966F-4080-BAA7-6F69D0C10E1B}"/>
                </a:ext>
              </a:extLst>
            </p:cNvPr>
            <p:cNvGrpSpPr/>
            <p:nvPr/>
          </p:nvGrpSpPr>
          <p:grpSpPr>
            <a:xfrm>
              <a:off x="15265706" y="9747818"/>
              <a:ext cx="3069596" cy="1096104"/>
              <a:chOff x="7165532" y="4716761"/>
              <a:chExt cx="1534898" cy="548087"/>
            </a:xfrm>
          </p:grpSpPr>
          <p:sp>
            <p:nvSpPr>
              <p:cNvPr id="54" name="화살표: 오른쪽 53">
                <a:extLst>
                  <a:ext uri="{FF2B5EF4-FFF2-40B4-BE49-F238E27FC236}">
                    <a16:creationId xmlns:a16="http://schemas.microsoft.com/office/drawing/2014/main" id="{8D7508DB-C899-448D-88F8-B9C6D5DBF023}"/>
                  </a:ext>
                </a:extLst>
              </p:cNvPr>
              <p:cNvSpPr/>
              <p:nvPr/>
            </p:nvSpPr>
            <p:spPr>
              <a:xfrm>
                <a:off x="7213158" y="4983089"/>
                <a:ext cx="1464112" cy="281759"/>
              </a:xfrm>
              <a:prstGeom prst="rightArrow">
                <a:avLst/>
              </a:prstGeom>
              <a:solidFill>
                <a:srgbClr val="FA46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A26FF91-6F10-495B-833F-BC3456ABC1E5}"/>
                  </a:ext>
                </a:extLst>
              </p:cNvPr>
              <p:cNvSpPr txBox="1"/>
              <p:nvPr/>
            </p:nvSpPr>
            <p:spPr>
              <a:xfrm>
                <a:off x="7165532" y="4716761"/>
                <a:ext cx="1534898" cy="261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latinLnBrk="0">
                  <a:defRPr/>
                </a:pPr>
                <a:r>
                  <a:rPr lang="ko-KR" altLang="en-US" sz="2800" b="1" dirty="0">
                    <a:solidFill>
                      <a:srgbClr val="303B4A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  <a:cs typeface="KoPubWorld돋움체_Pro Bold" panose="00000800000000000000" pitchFamily="50" charset="-127"/>
                  </a:rPr>
                  <a:t>사건 이첩</a:t>
                </a:r>
                <a:endParaRPr lang="en-US" sz="2800" b="1" dirty="0">
                  <a:solidFill>
                    <a:srgbClr val="303B4A"/>
                  </a:solidFill>
                  <a:latin typeface="여기어때 잘난체 OTF" panose="020B0600000101010101" pitchFamily="34" charset="-127"/>
                  <a:ea typeface="여기어때 잘난체 OTF" panose="020B0600000101010101" pitchFamily="34" charset="-127"/>
                  <a:cs typeface="KoPubWorld돋움체_Pro Bold" panose="00000800000000000000" pitchFamily="50" charset="-127"/>
                </a:endParaRPr>
              </a:p>
            </p:txBody>
          </p:sp>
        </p:grpSp>
        <p:sp>
          <p:nvSpPr>
            <p:cNvPr id="56" name="타원 55">
              <a:extLst>
                <a:ext uri="{FF2B5EF4-FFF2-40B4-BE49-F238E27FC236}">
                  <a16:creationId xmlns:a16="http://schemas.microsoft.com/office/drawing/2014/main" id="{A4F954D6-2011-4668-90BE-A79486838D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409788" y="10919753"/>
              <a:ext cx="677066" cy="677066"/>
            </a:xfrm>
            <a:prstGeom prst="ellipse">
              <a:avLst/>
            </a:prstGeom>
            <a:solidFill>
              <a:srgbClr val="00B0F0"/>
            </a:solidFill>
            <a:ln w="88900">
              <a:solidFill>
                <a:srgbClr val="2C46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600" dirty="0">
                  <a:latin typeface="여기어때 잘난체 OTF" panose="020B0600000101010101" pitchFamily="34" charset="-127"/>
                  <a:ea typeface="여기어때 잘난체 OTF" panose="020B0600000101010101" pitchFamily="34" charset="-127"/>
                </a:rPr>
                <a:t>3</a:t>
              </a:r>
              <a:endParaRPr lang="ko-KR" altLang="en-US" sz="3600" dirty="0">
                <a:latin typeface="여기어때 잘난체 OTF" panose="020B0600000101010101" pitchFamily="34" charset="-127"/>
                <a:ea typeface="여기어때 잘난체 OTF" panose="020B0600000101010101" pitchFamily="34" charset="-127"/>
              </a:endParaRP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FEE12897-AF1A-4A4D-BC3D-53BC83CFE0A1}"/>
              </a:ext>
            </a:extLst>
          </p:cNvPr>
          <p:cNvSpPr txBox="1"/>
          <p:nvPr/>
        </p:nvSpPr>
        <p:spPr>
          <a:xfrm>
            <a:off x="3248480" y="794414"/>
            <a:ext cx="58949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64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공익신고 사례</a:t>
            </a:r>
            <a:endParaRPr lang="en-US" sz="64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05F06992-D41F-4C89-BA8A-42751FCCEBAC}"/>
              </a:ext>
            </a:extLst>
          </p:cNvPr>
          <p:cNvGrpSpPr/>
          <p:nvPr/>
        </p:nvGrpSpPr>
        <p:grpSpPr>
          <a:xfrm>
            <a:off x="6686937" y="3525150"/>
            <a:ext cx="4959852" cy="1755297"/>
            <a:chOff x="6686937" y="3525150"/>
            <a:chExt cx="4959852" cy="1755297"/>
          </a:xfrm>
        </p:grpSpPr>
        <p:grpSp>
          <p:nvGrpSpPr>
            <p:cNvPr id="93" name="그룹 92">
              <a:extLst>
                <a:ext uri="{FF2B5EF4-FFF2-40B4-BE49-F238E27FC236}">
                  <a16:creationId xmlns:a16="http://schemas.microsoft.com/office/drawing/2014/main" id="{67BBB705-6160-4A63-BED8-854FAF410D27}"/>
                </a:ext>
              </a:extLst>
            </p:cNvPr>
            <p:cNvGrpSpPr/>
            <p:nvPr/>
          </p:nvGrpSpPr>
          <p:grpSpPr>
            <a:xfrm>
              <a:off x="6983961" y="3764764"/>
              <a:ext cx="4662828" cy="1515683"/>
              <a:chOff x="5163207" y="1813928"/>
              <a:chExt cx="2040337" cy="1038626"/>
            </a:xfrm>
          </p:grpSpPr>
          <p:sp>
            <p:nvSpPr>
              <p:cNvPr id="94" name="사각형: 둥근 모서리 93">
                <a:extLst>
                  <a:ext uri="{FF2B5EF4-FFF2-40B4-BE49-F238E27FC236}">
                    <a16:creationId xmlns:a16="http://schemas.microsoft.com/office/drawing/2014/main" id="{4CA7A32C-88F5-448A-91B4-6EE1FB6223E3}"/>
                  </a:ext>
                </a:extLst>
              </p:cNvPr>
              <p:cNvSpPr/>
              <p:nvPr/>
            </p:nvSpPr>
            <p:spPr>
              <a:xfrm rot="10800000">
                <a:off x="5163207" y="1813928"/>
                <a:ext cx="2040337" cy="1038626"/>
              </a:xfrm>
              <a:prstGeom prst="roundRect">
                <a:avLst/>
              </a:prstGeom>
              <a:solidFill>
                <a:schemeClr val="bg1"/>
              </a:solidFill>
              <a:ln w="127000">
                <a:solidFill>
                  <a:srgbClr val="FA475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7F4429A5-D0FF-4FB5-834B-00D95700EC36}"/>
                  </a:ext>
                </a:extLst>
              </p:cNvPr>
              <p:cNvSpPr txBox="1"/>
              <p:nvPr/>
            </p:nvSpPr>
            <p:spPr>
              <a:xfrm>
                <a:off x="5267370" y="1919491"/>
                <a:ext cx="1852907" cy="7487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914354" latinLnBrk="0">
                  <a:spcAft>
                    <a:spcPts val="600"/>
                  </a:spcAft>
                  <a:defRPr/>
                </a:pPr>
                <a:r>
                  <a:rPr lang="ko-KR" altLang="en-US" sz="30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차량결함 은폐를 위해</a:t>
                </a:r>
                <a:endParaRPr lang="en-US" altLang="ko-KR" sz="3000" b="1" kern="0" spc="-12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여기어때 잘난체 OTF" panose="020B0600000101010101" pitchFamily="34" charset="-127"/>
                  <a:ea typeface="여기어때 잘난체 OTF" panose="020B0600000101010101" pitchFamily="34" charset="-127"/>
                </a:endParaRPr>
              </a:p>
              <a:p>
                <a:pPr algn="ctr" defTabSz="914354" latinLnBrk="0">
                  <a:spcAft>
                    <a:spcPts val="600"/>
                  </a:spcAft>
                  <a:defRPr/>
                </a:pPr>
                <a:r>
                  <a:rPr lang="ko-KR" altLang="en-US" sz="30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무상보증수리로만 대체</a:t>
                </a:r>
              </a:p>
            </p:txBody>
          </p:sp>
        </p:grpSp>
        <p:sp>
          <p:nvSpPr>
            <p:cNvPr id="87" name="타원 86">
              <a:extLst>
                <a:ext uri="{FF2B5EF4-FFF2-40B4-BE49-F238E27FC236}">
                  <a16:creationId xmlns:a16="http://schemas.microsoft.com/office/drawing/2014/main" id="{F8EE9EB4-C1EA-4D13-81BC-4835FD277A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86937" y="3525150"/>
              <a:ext cx="677066" cy="677066"/>
            </a:xfrm>
            <a:prstGeom prst="ellipse">
              <a:avLst/>
            </a:prstGeom>
            <a:solidFill>
              <a:srgbClr val="00B0F0"/>
            </a:solidFill>
            <a:ln w="88900">
              <a:solidFill>
                <a:srgbClr val="2C46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600" dirty="0">
                  <a:latin typeface="여기어때 잘난체 OTF" panose="020B0600000101010101" pitchFamily="34" charset="-127"/>
                  <a:ea typeface="여기어때 잘난체 OTF" panose="020B0600000101010101" pitchFamily="34" charset="-127"/>
                </a:rPr>
                <a:t>1</a:t>
              </a:r>
              <a:endParaRPr lang="ko-KR" altLang="en-US" sz="3600" dirty="0">
                <a:latin typeface="여기어때 잘난체 OTF" panose="020B0600000101010101" pitchFamily="34" charset="-127"/>
                <a:ea typeface="여기어때 잘난체 OTF" panose="020B0600000101010101" pitchFamily="34" charset="-127"/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7F9E1B6B-C6AF-4EC8-B979-DE17B7A7F3EF}"/>
              </a:ext>
            </a:extLst>
          </p:cNvPr>
          <p:cNvGrpSpPr/>
          <p:nvPr/>
        </p:nvGrpSpPr>
        <p:grpSpPr>
          <a:xfrm>
            <a:off x="7359408" y="6548638"/>
            <a:ext cx="10807990" cy="2638316"/>
            <a:chOff x="7359408" y="6548638"/>
            <a:chExt cx="10807990" cy="2638316"/>
          </a:xfrm>
        </p:grpSpPr>
        <p:cxnSp>
          <p:nvCxnSpPr>
            <p:cNvPr id="60" name="연결선: 꺾임 59">
              <a:extLst>
                <a:ext uri="{FF2B5EF4-FFF2-40B4-BE49-F238E27FC236}">
                  <a16:creationId xmlns:a16="http://schemas.microsoft.com/office/drawing/2014/main" id="{FAB90F3E-56F4-4348-B32F-CEF537CB5132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7359408" y="6548638"/>
              <a:ext cx="10807990" cy="2638316"/>
            </a:xfrm>
            <a:prstGeom prst="bentConnector3">
              <a:avLst>
                <a:gd name="adj1" fmla="val 50000"/>
              </a:avLst>
            </a:prstGeom>
            <a:ln w="508000">
              <a:headEnd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1" name="그룹 60">
              <a:extLst>
                <a:ext uri="{FF2B5EF4-FFF2-40B4-BE49-F238E27FC236}">
                  <a16:creationId xmlns:a16="http://schemas.microsoft.com/office/drawing/2014/main" id="{F53EA9E1-6A9C-4084-9493-6977B479DDF1}"/>
                </a:ext>
              </a:extLst>
            </p:cNvPr>
            <p:cNvGrpSpPr/>
            <p:nvPr/>
          </p:nvGrpSpPr>
          <p:grpSpPr>
            <a:xfrm>
              <a:off x="9132055" y="7093497"/>
              <a:ext cx="6941424" cy="1514893"/>
              <a:chOff x="4998292" y="1813930"/>
              <a:chExt cx="2733803" cy="582670"/>
            </a:xfrm>
          </p:grpSpPr>
          <p:sp>
            <p:nvSpPr>
              <p:cNvPr id="62" name="사각형: 둥근 모서리 61">
                <a:extLst>
                  <a:ext uri="{FF2B5EF4-FFF2-40B4-BE49-F238E27FC236}">
                    <a16:creationId xmlns:a16="http://schemas.microsoft.com/office/drawing/2014/main" id="{BA15D9A6-990A-4377-B853-19FE40928DD5}"/>
                  </a:ext>
                </a:extLst>
              </p:cNvPr>
              <p:cNvSpPr/>
              <p:nvPr/>
            </p:nvSpPr>
            <p:spPr>
              <a:xfrm rot="10800000">
                <a:off x="4998292" y="1813930"/>
                <a:ext cx="2733803" cy="582670"/>
              </a:xfrm>
              <a:prstGeom prst="roundRect">
                <a:avLst/>
              </a:prstGeom>
              <a:solidFill>
                <a:schemeClr val="bg1"/>
              </a:solidFill>
              <a:ln w="1270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31461C12-D2EA-475E-AFAE-4D4B41766152}"/>
                  </a:ext>
                </a:extLst>
              </p:cNvPr>
              <p:cNvSpPr txBox="1"/>
              <p:nvPr/>
            </p:nvSpPr>
            <p:spPr>
              <a:xfrm>
                <a:off x="5033325" y="1888830"/>
                <a:ext cx="2642116" cy="4103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indent="-359982" defTabSz="914354" latinLnBrk="0">
                  <a:spcAft>
                    <a:spcPts val="400"/>
                  </a:spcAft>
                  <a:buFont typeface="Wingdings" panose="05000000000000000000" pitchFamily="2" charset="2"/>
                  <a:buChar char="l"/>
                  <a:defRPr/>
                </a:pPr>
                <a:r>
                  <a:rPr lang="ko-KR" altLang="en-US" sz="30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약 </a:t>
                </a:r>
                <a:r>
                  <a:rPr lang="en-US" altLang="ko-KR" sz="30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33</a:t>
                </a:r>
                <a:r>
                  <a:rPr lang="ko-KR" altLang="en-US" sz="30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만대 자동차 </a:t>
                </a:r>
                <a:r>
                  <a:rPr lang="ko-KR" altLang="en-US" sz="30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EF3C3A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리콜 조치 명령</a:t>
                </a:r>
              </a:p>
              <a:p>
                <a:pPr indent="-359982" defTabSz="914354" latinLnBrk="0">
                  <a:spcAft>
                    <a:spcPts val="400"/>
                  </a:spcAft>
                  <a:buFont typeface="Wingdings" panose="05000000000000000000" pitchFamily="2" charset="2"/>
                  <a:buChar char="l"/>
                  <a:defRPr/>
                </a:pPr>
                <a:r>
                  <a:rPr lang="ko-KR" altLang="en-US" sz="30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관계자 다수 기소</a:t>
                </a:r>
                <a:endParaRPr lang="ko-KR" altLang="en-US" sz="3000" b="1" kern="0" spc="-12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EF3C3A"/>
                  </a:solidFill>
                  <a:latin typeface="여기어때 잘난체 OTF" panose="020B0600000101010101" pitchFamily="34" charset="-127"/>
                  <a:ea typeface="여기어때 잘난체 OTF" panose="020B0600000101010101" pitchFamily="34" charset="-127"/>
                </a:endParaRPr>
              </a:p>
            </p:txBody>
          </p:sp>
        </p:grpSp>
        <p:sp>
          <p:nvSpPr>
            <p:cNvPr id="101" name="타원 100">
              <a:extLst>
                <a:ext uri="{FF2B5EF4-FFF2-40B4-BE49-F238E27FC236}">
                  <a16:creationId xmlns:a16="http://schemas.microsoft.com/office/drawing/2014/main" id="{7A299BD3-D28A-4E56-B69A-904819455D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764866" y="7470189"/>
              <a:ext cx="677066" cy="677066"/>
            </a:xfrm>
            <a:prstGeom prst="ellipse">
              <a:avLst/>
            </a:prstGeom>
            <a:solidFill>
              <a:srgbClr val="00B0F0"/>
            </a:solidFill>
            <a:ln w="88900">
              <a:solidFill>
                <a:srgbClr val="2C46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600" dirty="0">
                  <a:latin typeface="여기어때 잘난체 OTF" panose="020B0600000101010101" pitchFamily="34" charset="-127"/>
                  <a:ea typeface="여기어때 잘난체 OTF" panose="020B0600000101010101" pitchFamily="34" charset="-127"/>
                </a:rPr>
                <a:t>4</a:t>
              </a:r>
              <a:endParaRPr lang="ko-KR" altLang="en-US" sz="3600" dirty="0">
                <a:latin typeface="여기어때 잘난체 OTF" panose="020B0600000101010101" pitchFamily="34" charset="-127"/>
                <a:ea typeface="여기어때 잘난체 OTF" panose="020B0600000101010101" pitchFamily="34" charset="-127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B822A1E7-BA0B-48EA-B5A4-11657D14EA3F}"/>
              </a:ext>
            </a:extLst>
          </p:cNvPr>
          <p:cNvGrpSpPr/>
          <p:nvPr/>
        </p:nvGrpSpPr>
        <p:grpSpPr>
          <a:xfrm>
            <a:off x="17716101" y="3444999"/>
            <a:ext cx="4800323" cy="3937752"/>
            <a:chOff x="17716101" y="3444999"/>
            <a:chExt cx="4800323" cy="3937752"/>
          </a:xfrm>
        </p:grpSpPr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395A15A6-1CE9-473E-9766-4AC0350EBE36}"/>
                </a:ext>
              </a:extLst>
            </p:cNvPr>
            <p:cNvGrpSpPr/>
            <p:nvPr/>
          </p:nvGrpSpPr>
          <p:grpSpPr>
            <a:xfrm>
              <a:off x="18652815" y="3444999"/>
              <a:ext cx="2784695" cy="2877091"/>
              <a:chOff x="5333385" y="2647950"/>
              <a:chExt cx="1544280" cy="1595519"/>
            </a:xfrm>
          </p:grpSpPr>
          <p:pic>
            <p:nvPicPr>
              <p:cNvPr id="40" name="그래픽 39">
                <a:extLst>
                  <a:ext uri="{FF2B5EF4-FFF2-40B4-BE49-F238E27FC236}">
                    <a16:creationId xmlns:a16="http://schemas.microsoft.com/office/drawing/2014/main" id="{741C5AF4-4144-4B8F-9B35-F4A28827AA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5533410" y="2647950"/>
                <a:ext cx="1162035" cy="1162035"/>
              </a:xfrm>
              <a:prstGeom prst="rect">
                <a:avLst/>
              </a:prstGeom>
            </p:spPr>
          </p:pic>
          <p:sp>
            <p:nvSpPr>
              <p:cNvPr id="32" name="사각형: 둥근 모서리 67">
                <a:extLst>
                  <a:ext uri="{FF2B5EF4-FFF2-40B4-BE49-F238E27FC236}">
                    <a16:creationId xmlns:a16="http://schemas.microsoft.com/office/drawing/2014/main" id="{31BD83F5-2FBD-4232-A7B3-A52ED58548E0}"/>
                  </a:ext>
                </a:extLst>
              </p:cNvPr>
              <p:cNvSpPr/>
              <p:nvPr/>
            </p:nvSpPr>
            <p:spPr>
              <a:xfrm>
                <a:off x="5333385" y="3906403"/>
                <a:ext cx="1544280" cy="318679"/>
              </a:xfrm>
              <a:prstGeom prst="roundRect">
                <a:avLst>
                  <a:gd name="adj" fmla="val 50000"/>
                </a:avLst>
              </a:prstGeom>
              <a:solidFill>
                <a:srgbClr val="002060"/>
              </a:solidFill>
              <a:ln>
                <a:noFill/>
              </a:ln>
            </p:spPr>
            <p:txBody>
              <a:bodyPr wrap="none" lIns="143991" tIns="0" rIns="143991" bIns="71995" rtlCol="0" anchor="ctr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Bef>
                    <a:spcPct val="0"/>
                  </a:spcBef>
                  <a:spcAft>
                    <a:spcPts val="1500"/>
                  </a:spcAft>
                  <a:tabLst>
                    <a:tab pos="1755370" algn="l"/>
                  </a:tabLst>
                </a:pPr>
                <a:endParaRPr kumimoji="1" lang="ko-KR" altLang="en-US" sz="7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3DB9104-C729-4555-8C22-FFA412F73DD1}"/>
                  </a:ext>
                </a:extLst>
              </p:cNvPr>
              <p:cNvSpPr txBox="1"/>
              <p:nvPr/>
            </p:nvSpPr>
            <p:spPr>
              <a:xfrm>
                <a:off x="5572125" y="3919176"/>
                <a:ext cx="1104900" cy="3242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3200" b="1" dirty="0"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감사원</a:t>
                </a:r>
              </a:p>
            </p:txBody>
          </p:sp>
        </p:grpSp>
        <p:grpSp>
          <p:nvGrpSpPr>
            <p:cNvPr id="64" name="그룹 63">
              <a:extLst>
                <a:ext uri="{FF2B5EF4-FFF2-40B4-BE49-F238E27FC236}">
                  <a16:creationId xmlns:a16="http://schemas.microsoft.com/office/drawing/2014/main" id="{F0E53E2F-C520-4B23-9C90-A2F62361BF47}"/>
                </a:ext>
              </a:extLst>
            </p:cNvPr>
            <p:cNvGrpSpPr/>
            <p:nvPr/>
          </p:nvGrpSpPr>
          <p:grpSpPr>
            <a:xfrm>
              <a:off x="17716101" y="6347804"/>
              <a:ext cx="4800323" cy="1034947"/>
              <a:chOff x="5395823" y="1874174"/>
              <a:chExt cx="2100500" cy="398069"/>
            </a:xfrm>
          </p:grpSpPr>
          <p:sp>
            <p:nvSpPr>
              <p:cNvPr id="65" name="사각형: 둥근 모서리 64">
                <a:extLst>
                  <a:ext uri="{FF2B5EF4-FFF2-40B4-BE49-F238E27FC236}">
                    <a16:creationId xmlns:a16="http://schemas.microsoft.com/office/drawing/2014/main" id="{0D02F460-2A69-4554-8A13-E0B0B6FEBE2D}"/>
                  </a:ext>
                </a:extLst>
              </p:cNvPr>
              <p:cNvSpPr/>
              <p:nvPr/>
            </p:nvSpPr>
            <p:spPr>
              <a:xfrm rot="10800000">
                <a:off x="5478624" y="1874174"/>
                <a:ext cx="1949870" cy="398069"/>
              </a:xfrm>
              <a:prstGeom prst="roundRect">
                <a:avLst/>
              </a:prstGeom>
              <a:solidFill>
                <a:srgbClr val="743E92"/>
              </a:solidFill>
              <a:ln w="730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45E859A3-DE67-4BC0-B548-A2DFC7173922}"/>
                  </a:ext>
                </a:extLst>
              </p:cNvPr>
              <p:cNvSpPr txBox="1"/>
              <p:nvPr/>
            </p:nvSpPr>
            <p:spPr>
              <a:xfrm>
                <a:off x="5395823" y="1896157"/>
                <a:ext cx="2100500" cy="3393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914354" latinLnBrk="0">
                  <a:spcAft>
                    <a:spcPts val="400"/>
                  </a:spcAft>
                  <a:defRPr/>
                </a:pPr>
                <a:r>
                  <a:rPr lang="en-US" altLang="ko-KR" sz="2400" b="1" u="sng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&lt;</a:t>
                </a:r>
                <a:r>
                  <a:rPr lang="ko-KR" altLang="en-US" sz="2400" b="1" u="sng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자동차 인증 및 리콜 관리 실태</a:t>
                </a:r>
                <a:r>
                  <a:rPr lang="en-US" altLang="ko-KR" sz="2400" b="1" u="sng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&gt;</a:t>
                </a:r>
              </a:p>
              <a:p>
                <a:pPr algn="ctr" defTabSz="914354" latinLnBrk="0">
                  <a:defRPr/>
                </a:pPr>
                <a:r>
                  <a:rPr lang="ko-KR" altLang="en-US" sz="2400" b="1" kern="0" spc="-12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감사보고서 확정</a:t>
                </a:r>
              </a:p>
            </p:txBody>
          </p:sp>
        </p:grpSp>
        <p:sp>
          <p:nvSpPr>
            <p:cNvPr id="102" name="타원 101">
              <a:extLst>
                <a:ext uri="{FF2B5EF4-FFF2-40B4-BE49-F238E27FC236}">
                  <a16:creationId xmlns:a16="http://schemas.microsoft.com/office/drawing/2014/main" id="{DF1BA2D2-4FD1-437A-A8D1-4FDA782AFE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354078" y="4692432"/>
              <a:ext cx="677066" cy="677066"/>
            </a:xfrm>
            <a:prstGeom prst="ellipse">
              <a:avLst/>
            </a:prstGeom>
            <a:solidFill>
              <a:srgbClr val="00B0F0"/>
            </a:solidFill>
            <a:ln w="88900">
              <a:solidFill>
                <a:srgbClr val="2C46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3600" dirty="0">
                  <a:latin typeface="여기어때 잘난체 OTF" panose="020B0600000101010101" pitchFamily="34" charset="-127"/>
                  <a:ea typeface="여기어때 잘난체 OTF" panose="020B0600000101010101" pitchFamily="34" charset="-127"/>
                </a:rPr>
                <a:t>5</a:t>
              </a:r>
              <a:endParaRPr lang="ko-KR" altLang="en-US" sz="3600" dirty="0">
                <a:latin typeface="여기어때 잘난체 OTF" panose="020B0600000101010101" pitchFamily="34" charset="-127"/>
                <a:ea typeface="여기어때 잘난체 OTF" panose="020B0600000101010101" pitchFamily="34" charset="-127"/>
              </a:endParaRPr>
            </a:p>
          </p:txBody>
        </p:sp>
      </p:grpSp>
      <p:pic>
        <p:nvPicPr>
          <p:cNvPr id="6" name="그림 5">
            <a:extLst>
              <a:ext uri="{FF2B5EF4-FFF2-40B4-BE49-F238E27FC236}">
                <a16:creationId xmlns:a16="http://schemas.microsoft.com/office/drawing/2014/main" id="{CE1BE070-E22C-4CCA-A16A-362E7F1C680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8809886" y="8689563"/>
            <a:ext cx="2544192" cy="2643576"/>
          </a:xfrm>
          <a:prstGeom prst="rect">
            <a:avLst/>
          </a:prstGeom>
        </p:spPr>
      </p:pic>
      <p:grpSp>
        <p:nvGrpSpPr>
          <p:cNvPr id="67" name="그룹 66">
            <a:extLst>
              <a:ext uri="{FF2B5EF4-FFF2-40B4-BE49-F238E27FC236}">
                <a16:creationId xmlns:a16="http://schemas.microsoft.com/office/drawing/2014/main" id="{7A3FFA8A-FD4B-4A7F-A673-1735E1EA76DF}"/>
              </a:ext>
            </a:extLst>
          </p:cNvPr>
          <p:cNvGrpSpPr/>
          <p:nvPr/>
        </p:nvGrpSpPr>
        <p:grpSpPr>
          <a:xfrm>
            <a:off x="474984" y="423627"/>
            <a:ext cx="3173127" cy="2673686"/>
            <a:chOff x="237507" y="211604"/>
            <a:chExt cx="1586667" cy="1336930"/>
          </a:xfrm>
        </p:grpSpPr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39049734-DD47-4DC6-B7AE-E0037F5E8034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73" name="평행 사변형 72">
                <a:extLst>
                  <a:ext uri="{FF2B5EF4-FFF2-40B4-BE49-F238E27FC236}">
                    <a16:creationId xmlns:a16="http://schemas.microsoft.com/office/drawing/2014/main" id="{CFAAE2E8-284F-4494-AF33-31D4469CBD08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74" name="평행 사변형 73">
                <a:extLst>
                  <a:ext uri="{FF2B5EF4-FFF2-40B4-BE49-F238E27FC236}">
                    <a16:creationId xmlns:a16="http://schemas.microsoft.com/office/drawing/2014/main" id="{82A933A8-067C-48A2-B5CE-24EEEF964F2D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69" name="사각형: 둥근 모서리 68">
              <a:extLst>
                <a:ext uri="{FF2B5EF4-FFF2-40B4-BE49-F238E27FC236}">
                  <a16:creationId xmlns:a16="http://schemas.microsoft.com/office/drawing/2014/main" id="{788E83B9-6436-4878-A699-74AEB97EE9B3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D154C68-AD87-45AD-B0A9-8B228545CCE4}"/>
                </a:ext>
              </a:extLst>
            </p:cNvPr>
            <p:cNvSpPr txBox="1"/>
            <p:nvPr/>
          </p:nvSpPr>
          <p:spPr>
            <a:xfrm>
              <a:off x="349600" y="290727"/>
              <a:ext cx="104830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Prologue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CF93ABE0-5895-4F9F-8FD5-4B2F2E7CF119}"/>
                </a:ext>
              </a:extLst>
            </p:cNvPr>
            <p:cNvSpPr txBox="1"/>
            <p:nvPr/>
          </p:nvSpPr>
          <p:spPr>
            <a:xfrm>
              <a:off x="294657" y="682875"/>
              <a:ext cx="1058163" cy="2000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부패신고 사례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72" name="사각형: 둥근 모서리 71">
              <a:extLst>
                <a:ext uri="{FF2B5EF4-FFF2-40B4-BE49-F238E27FC236}">
                  <a16:creationId xmlns:a16="http://schemas.microsoft.com/office/drawing/2014/main" id="{7BCB6FA6-A120-4231-B2D7-C93009EED868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</p:spTree>
    <p:extLst>
      <p:ext uri="{BB962C8B-B14F-4D97-AF65-F5344CB8AC3E}">
        <p14:creationId xmlns:p14="http://schemas.microsoft.com/office/powerpoint/2010/main" val="32948799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>
            <a:extLst>
              <a:ext uri="{FF2B5EF4-FFF2-40B4-BE49-F238E27FC236}">
                <a16:creationId xmlns:a16="http://schemas.microsoft.com/office/drawing/2014/main" id="{533A60FA-A25B-4794-88F6-9DF5DC891FF7}"/>
              </a:ext>
            </a:extLst>
          </p:cNvPr>
          <p:cNvGrpSpPr/>
          <p:nvPr/>
        </p:nvGrpSpPr>
        <p:grpSpPr>
          <a:xfrm>
            <a:off x="6860270" y="4820192"/>
            <a:ext cx="10647803" cy="1443183"/>
            <a:chOff x="6860270" y="4820192"/>
            <a:chExt cx="10647803" cy="1443183"/>
          </a:xfrm>
        </p:grpSpPr>
        <p:pic>
          <p:nvPicPr>
            <p:cNvPr id="94" name="그림 93">
              <a:extLst>
                <a:ext uri="{FF2B5EF4-FFF2-40B4-BE49-F238E27FC236}">
                  <a16:creationId xmlns:a16="http://schemas.microsoft.com/office/drawing/2014/main" id="{D3855B8E-8E91-4246-B3C0-702ACC58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60270" y="5064209"/>
              <a:ext cx="10647803" cy="1199166"/>
            </a:xfrm>
            <a:prstGeom prst="rect">
              <a:avLst/>
            </a:prstGeom>
          </p:spPr>
        </p:pic>
        <p:grpSp>
          <p:nvGrpSpPr>
            <p:cNvPr id="109" name="그룹 108">
              <a:extLst>
                <a:ext uri="{FF2B5EF4-FFF2-40B4-BE49-F238E27FC236}">
                  <a16:creationId xmlns:a16="http://schemas.microsoft.com/office/drawing/2014/main" id="{74AAD818-F7EF-46D3-8AA9-D4A55FD77352}"/>
                </a:ext>
              </a:extLst>
            </p:cNvPr>
            <p:cNvGrpSpPr/>
            <p:nvPr/>
          </p:nvGrpSpPr>
          <p:grpSpPr>
            <a:xfrm>
              <a:off x="9784945" y="4820192"/>
              <a:ext cx="4282497" cy="988012"/>
              <a:chOff x="4998293" y="1813930"/>
              <a:chExt cx="2525556" cy="582670"/>
            </a:xfrm>
          </p:grpSpPr>
          <p:sp>
            <p:nvSpPr>
              <p:cNvPr id="110" name="사각형: 둥근 모서리 109">
                <a:extLst>
                  <a:ext uri="{FF2B5EF4-FFF2-40B4-BE49-F238E27FC236}">
                    <a16:creationId xmlns:a16="http://schemas.microsoft.com/office/drawing/2014/main" id="{3FEB6492-0E9B-4238-818D-C320B6611CE9}"/>
                  </a:ext>
                </a:extLst>
              </p:cNvPr>
              <p:cNvSpPr/>
              <p:nvPr/>
            </p:nvSpPr>
            <p:spPr>
              <a:xfrm rot="10800000">
                <a:off x="4998293" y="1813930"/>
                <a:ext cx="2525556" cy="582670"/>
              </a:xfrm>
              <a:prstGeom prst="roundRect">
                <a:avLst/>
              </a:prstGeom>
              <a:solidFill>
                <a:schemeClr val="bg1"/>
              </a:solidFill>
              <a:ln w="101600">
                <a:solidFill>
                  <a:srgbClr val="FA475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4EDFF272-86CD-4B73-B7AC-41C5BC090804}"/>
                  </a:ext>
                </a:extLst>
              </p:cNvPr>
              <p:cNvSpPr txBox="1"/>
              <p:nvPr/>
            </p:nvSpPr>
            <p:spPr>
              <a:xfrm>
                <a:off x="5012326" y="1942112"/>
                <a:ext cx="2496115" cy="3630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914354" latinLnBrk="0">
                  <a:spcAft>
                    <a:spcPts val="1200"/>
                  </a:spcAft>
                  <a:defRPr/>
                </a:pPr>
                <a:r>
                  <a:rPr lang="ko-KR" altLang="en-US" sz="34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rgbClr val="FA4756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</a:rPr>
                  <a:t>신변보호 조치 요구</a:t>
                </a:r>
              </a:p>
            </p:txBody>
          </p:sp>
        </p:grpSp>
        <p:sp>
          <p:nvSpPr>
            <p:cNvPr id="112" name="이등변 삼각형 111">
              <a:extLst>
                <a:ext uri="{FF2B5EF4-FFF2-40B4-BE49-F238E27FC236}">
                  <a16:creationId xmlns:a16="http://schemas.microsoft.com/office/drawing/2014/main" id="{5786FBC2-02CE-47A3-89D3-7946CCCC2A8B}"/>
                </a:ext>
              </a:extLst>
            </p:cNvPr>
            <p:cNvSpPr/>
            <p:nvPr/>
          </p:nvSpPr>
          <p:spPr>
            <a:xfrm rot="5400000">
              <a:off x="15364050" y="4877249"/>
              <a:ext cx="1011708" cy="922584"/>
            </a:xfrm>
            <a:prstGeom prst="triangle">
              <a:avLst>
                <a:gd name="adj" fmla="val 50000"/>
              </a:avLst>
            </a:prstGeom>
            <a:solidFill>
              <a:srgbClr val="FA46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12D9B62E-AC43-4466-A6BF-FFB9623A63D8}"/>
              </a:ext>
            </a:extLst>
          </p:cNvPr>
          <p:cNvGrpSpPr/>
          <p:nvPr/>
        </p:nvGrpSpPr>
        <p:grpSpPr>
          <a:xfrm>
            <a:off x="18537304" y="5891984"/>
            <a:ext cx="1522849" cy="2475897"/>
            <a:chOff x="9269242" y="2945960"/>
            <a:chExt cx="761473" cy="1238029"/>
          </a:xfrm>
        </p:grpSpPr>
        <p:cxnSp>
          <p:nvCxnSpPr>
            <p:cNvPr id="101" name="직선 연결선 100">
              <a:extLst>
                <a:ext uri="{FF2B5EF4-FFF2-40B4-BE49-F238E27FC236}">
                  <a16:creationId xmlns:a16="http://schemas.microsoft.com/office/drawing/2014/main" id="{9BBFB2F5-5B9F-465E-A815-F821B7AABB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69242" y="3484357"/>
              <a:ext cx="478090" cy="1"/>
            </a:xfrm>
            <a:prstGeom prst="line">
              <a:avLst/>
            </a:prstGeom>
            <a:ln w="355600" cap="flat">
              <a:headEnd type="none" w="lg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직선 연결선 112">
              <a:extLst>
                <a:ext uri="{FF2B5EF4-FFF2-40B4-BE49-F238E27FC236}">
                  <a16:creationId xmlns:a16="http://schemas.microsoft.com/office/drawing/2014/main" id="{422AD13F-DF86-4B37-B034-29CF0FFB9371}"/>
                </a:ext>
              </a:extLst>
            </p:cNvPr>
            <p:cNvCxnSpPr>
              <a:cxnSpLocks/>
            </p:cNvCxnSpPr>
            <p:nvPr/>
          </p:nvCxnSpPr>
          <p:spPr>
            <a:xfrm>
              <a:off x="9789587" y="2945960"/>
              <a:ext cx="0" cy="957677"/>
            </a:xfrm>
            <a:prstGeom prst="line">
              <a:avLst/>
            </a:prstGeom>
            <a:ln w="355600" cap="flat">
              <a:headEnd type="none" w="lg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이등변 삼각형 115">
              <a:extLst>
                <a:ext uri="{FF2B5EF4-FFF2-40B4-BE49-F238E27FC236}">
                  <a16:creationId xmlns:a16="http://schemas.microsoft.com/office/drawing/2014/main" id="{F516CE86-6BF1-448C-B32A-3505D65A8555}"/>
                </a:ext>
              </a:extLst>
            </p:cNvPr>
            <p:cNvSpPr/>
            <p:nvPr/>
          </p:nvSpPr>
          <p:spPr>
            <a:xfrm rot="10800000">
              <a:off x="9540773" y="3855693"/>
              <a:ext cx="489942" cy="328296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</p:grp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C68C9917-B1FE-4732-97DE-8984070BC1ED}"/>
              </a:ext>
            </a:extLst>
          </p:cNvPr>
          <p:cNvCxnSpPr>
            <a:cxnSpLocks/>
          </p:cNvCxnSpPr>
          <p:nvPr/>
        </p:nvCxnSpPr>
        <p:spPr>
          <a:xfrm flipH="1">
            <a:off x="7659972" y="8813993"/>
            <a:ext cx="8012784" cy="0"/>
          </a:xfrm>
          <a:prstGeom prst="straightConnector1">
            <a:avLst/>
          </a:prstGeom>
          <a:ln w="381000">
            <a:solidFill>
              <a:srgbClr val="00A6B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7071B89B-112F-4E9A-AA99-62FCDC6EE54F}"/>
              </a:ext>
            </a:extLst>
          </p:cNvPr>
          <p:cNvSpPr/>
          <p:nvPr/>
        </p:nvSpPr>
        <p:spPr>
          <a:xfrm>
            <a:off x="2247890" y="4904996"/>
            <a:ext cx="5058822" cy="2942466"/>
          </a:xfrm>
          <a:prstGeom prst="roundRect">
            <a:avLst>
              <a:gd name="adj" fmla="val 907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10176899" y="1309079"/>
            <a:ext cx="40191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신변보호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51" name="직사각형 50">
            <a:extLst>
              <a:ext uri="{FF2B5EF4-FFF2-40B4-BE49-F238E27FC236}">
                <a16:creationId xmlns:a16="http://schemas.microsoft.com/office/drawing/2014/main" id="{08551123-568A-4930-945E-2059A787DA99}"/>
              </a:ext>
            </a:extLst>
          </p:cNvPr>
          <p:cNvSpPr/>
          <p:nvPr/>
        </p:nvSpPr>
        <p:spPr>
          <a:xfrm>
            <a:off x="5289059" y="2877370"/>
            <a:ext cx="138435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ko-KR" altLang="en-US" sz="40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부패</a:t>
            </a:r>
            <a:r>
              <a:rPr lang="en-US" altLang="ko-KR" sz="40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·</a:t>
            </a:r>
            <a:r>
              <a:rPr lang="ko-KR" altLang="en-US" sz="40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공익신고자 및 협조자</a:t>
            </a:r>
            <a:r>
              <a:rPr lang="en-US" altLang="ko-KR" sz="40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, </a:t>
            </a:r>
            <a:r>
              <a:rPr lang="ko-KR" altLang="en-US" sz="40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그 친족 또는 동거인 신변 보호</a:t>
            </a:r>
            <a:endParaRPr lang="ko-KR" altLang="en-US" sz="4000" b="1" kern="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sp>
        <p:nvSpPr>
          <p:cNvPr id="63" name="사각형: 둥근 모서리 62">
            <a:extLst>
              <a:ext uri="{FF2B5EF4-FFF2-40B4-BE49-F238E27FC236}">
                <a16:creationId xmlns:a16="http://schemas.microsoft.com/office/drawing/2014/main" id="{EEAD9F54-074F-4922-8E28-3FA1FFD4DAB5}"/>
              </a:ext>
            </a:extLst>
          </p:cNvPr>
          <p:cNvSpPr/>
          <p:nvPr/>
        </p:nvSpPr>
        <p:spPr>
          <a:xfrm>
            <a:off x="2276786" y="10230644"/>
            <a:ext cx="19707375" cy="1687654"/>
          </a:xfrm>
          <a:prstGeom prst="roundRect">
            <a:avLst>
              <a:gd name="adj" fmla="val 9282"/>
            </a:avLst>
          </a:prstGeom>
          <a:solidFill>
            <a:schemeClr val="bg1"/>
          </a:solidFill>
          <a:ln w="76200">
            <a:solidFill>
              <a:srgbClr val="00A6B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 dirty="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61CE1545-F64F-4EB5-98D0-317C61FB2675}"/>
              </a:ext>
            </a:extLst>
          </p:cNvPr>
          <p:cNvSpPr/>
          <p:nvPr/>
        </p:nvSpPr>
        <p:spPr>
          <a:xfrm>
            <a:off x="2286983" y="10230644"/>
            <a:ext cx="3087347" cy="1687654"/>
          </a:xfrm>
          <a:prstGeom prst="rect">
            <a:avLst/>
          </a:prstGeom>
          <a:solidFill>
            <a:srgbClr val="00A6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3C9771E4-92C8-49BC-B574-53551E1749FE}"/>
              </a:ext>
            </a:extLst>
          </p:cNvPr>
          <p:cNvSpPr/>
          <p:nvPr/>
        </p:nvSpPr>
        <p:spPr>
          <a:xfrm>
            <a:off x="2193327" y="10841251"/>
            <a:ext cx="32519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54" latinLnBrk="0">
              <a:defRPr/>
            </a:pPr>
            <a:r>
              <a:rPr lang="ko-KR" altLang="en-US" sz="36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신변 보호방법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70725FE-519B-4050-93F4-C81991B347D6}"/>
              </a:ext>
            </a:extLst>
          </p:cNvPr>
          <p:cNvSpPr txBox="1"/>
          <p:nvPr/>
        </p:nvSpPr>
        <p:spPr>
          <a:xfrm>
            <a:off x="6090849" y="3586962"/>
            <a:ext cx="121912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적용법령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: 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부패방지권익위법 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64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조의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2, 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공익신고자 보호법 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13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</a:t>
            </a:r>
            <a:endParaRPr lang="ko-KR" altLang="en-US" sz="2400" dirty="0">
              <a:solidFill>
                <a:schemeClr val="bg2">
                  <a:lumMod val="50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912D114F-CCB1-46A1-A1A4-33C4C062CF73}"/>
              </a:ext>
            </a:extLst>
          </p:cNvPr>
          <p:cNvGrpSpPr/>
          <p:nvPr/>
        </p:nvGrpSpPr>
        <p:grpSpPr>
          <a:xfrm>
            <a:off x="2218512" y="4904993"/>
            <a:ext cx="5131204" cy="4573974"/>
            <a:chOff x="1184725" y="2646127"/>
            <a:chExt cx="2263520" cy="1769174"/>
          </a:xfrm>
        </p:grpSpPr>
        <p:pic>
          <p:nvPicPr>
            <p:cNvPr id="83" name="그림 82">
              <a:extLst>
                <a:ext uri="{FF2B5EF4-FFF2-40B4-BE49-F238E27FC236}">
                  <a16:creationId xmlns:a16="http://schemas.microsoft.com/office/drawing/2014/main" id="{89B5C3DB-EFC8-44E6-9A3C-E1FED777D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59040" y="3218528"/>
              <a:ext cx="1444950" cy="680954"/>
            </a:xfrm>
            <a:prstGeom prst="rect">
              <a:avLst/>
            </a:prstGeom>
          </p:spPr>
        </p:pic>
        <p:grpSp>
          <p:nvGrpSpPr>
            <p:cNvPr id="84" name="그룹 83">
              <a:extLst>
                <a:ext uri="{FF2B5EF4-FFF2-40B4-BE49-F238E27FC236}">
                  <a16:creationId xmlns:a16="http://schemas.microsoft.com/office/drawing/2014/main" id="{6605F53B-F38E-48FF-86CD-5DA205FC40C1}"/>
                </a:ext>
              </a:extLst>
            </p:cNvPr>
            <p:cNvGrpSpPr/>
            <p:nvPr/>
          </p:nvGrpSpPr>
          <p:grpSpPr>
            <a:xfrm>
              <a:off x="1184725" y="2646127"/>
              <a:ext cx="2263520" cy="1769174"/>
              <a:chOff x="1149820" y="2627837"/>
              <a:chExt cx="3323483" cy="2597641"/>
            </a:xfrm>
          </p:grpSpPr>
          <p:grpSp>
            <p:nvGrpSpPr>
              <p:cNvPr id="85" name="그룹 84">
                <a:extLst>
                  <a:ext uri="{FF2B5EF4-FFF2-40B4-BE49-F238E27FC236}">
                    <a16:creationId xmlns:a16="http://schemas.microsoft.com/office/drawing/2014/main" id="{1BEC81B3-FA05-4960-8D22-EA9E86ECED6D}"/>
                  </a:ext>
                </a:extLst>
              </p:cNvPr>
              <p:cNvGrpSpPr/>
              <p:nvPr/>
            </p:nvGrpSpPr>
            <p:grpSpPr>
              <a:xfrm>
                <a:off x="1168849" y="2627837"/>
                <a:ext cx="3276601" cy="2349271"/>
                <a:chOff x="1168849" y="2568345"/>
                <a:chExt cx="3276601" cy="2349271"/>
              </a:xfrm>
            </p:grpSpPr>
            <p:sp>
              <p:nvSpPr>
                <p:cNvPr id="88" name="타원 87">
                  <a:extLst>
                    <a:ext uri="{FF2B5EF4-FFF2-40B4-BE49-F238E27FC236}">
                      <a16:creationId xmlns:a16="http://schemas.microsoft.com/office/drawing/2014/main" id="{5C188E39-07C7-438B-9725-A3FC664DC78E}"/>
                    </a:ext>
                  </a:extLst>
                </p:cNvPr>
                <p:cNvSpPr/>
                <p:nvPr/>
              </p:nvSpPr>
              <p:spPr>
                <a:xfrm>
                  <a:off x="1649408" y="4124908"/>
                  <a:ext cx="267976" cy="335096"/>
                </a:xfrm>
                <a:prstGeom prst="ellipse">
                  <a:avLst/>
                </a:prstGeom>
                <a:solidFill>
                  <a:srgbClr val="576BA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grpSp>
              <p:nvGrpSpPr>
                <p:cNvPr id="89" name="그룹 88">
                  <a:extLst>
                    <a:ext uri="{FF2B5EF4-FFF2-40B4-BE49-F238E27FC236}">
                      <a16:creationId xmlns:a16="http://schemas.microsoft.com/office/drawing/2014/main" id="{FB1A74BE-5AEE-4103-BEFC-81AED02A5D4D}"/>
                    </a:ext>
                  </a:extLst>
                </p:cNvPr>
                <p:cNvGrpSpPr/>
                <p:nvPr/>
              </p:nvGrpSpPr>
              <p:grpSpPr>
                <a:xfrm>
                  <a:off x="1168849" y="2568345"/>
                  <a:ext cx="3276601" cy="2349271"/>
                  <a:chOff x="1349646" y="2937787"/>
                  <a:chExt cx="3038727" cy="2178719"/>
                </a:xfrm>
              </p:grpSpPr>
              <p:sp>
                <p:nvSpPr>
                  <p:cNvPr id="90" name="자유형: 도형 89">
                    <a:extLst>
                      <a:ext uri="{FF2B5EF4-FFF2-40B4-BE49-F238E27FC236}">
                        <a16:creationId xmlns:a16="http://schemas.microsoft.com/office/drawing/2014/main" id="{D885EB5F-E8D0-4883-BB08-D69E707CCB0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349646" y="2937787"/>
                    <a:ext cx="3038727" cy="2178719"/>
                  </a:xfrm>
                  <a:custGeom>
                    <a:avLst/>
                    <a:gdLst>
                      <a:gd name="connsiteX0" fmla="*/ 2913081 w 3038727"/>
                      <a:gd name="connsiteY0" fmla="*/ 2950919 h 2950919"/>
                      <a:gd name="connsiteX1" fmla="*/ 125646 w 3038727"/>
                      <a:gd name="connsiteY1" fmla="*/ 2950919 h 2950919"/>
                      <a:gd name="connsiteX2" fmla="*/ 0 w 3038727"/>
                      <a:gd name="connsiteY2" fmla="*/ 2811679 h 2950919"/>
                      <a:gd name="connsiteX3" fmla="*/ 0 w 3038727"/>
                      <a:gd name="connsiteY3" fmla="*/ 2672006 h 2950919"/>
                      <a:gd name="connsiteX4" fmla="*/ 0 w 3038727"/>
                      <a:gd name="connsiteY4" fmla="*/ 2315278 h 2950919"/>
                      <a:gd name="connsiteX5" fmla="*/ 0 w 3038727"/>
                      <a:gd name="connsiteY5" fmla="*/ 2294363 h 2950919"/>
                      <a:gd name="connsiteX6" fmla="*/ 0 w 3038727"/>
                      <a:gd name="connsiteY6" fmla="*/ 2282708 h 2950919"/>
                      <a:gd name="connsiteX7" fmla="*/ 0 w 3038727"/>
                      <a:gd name="connsiteY7" fmla="*/ 2257523 h 2950919"/>
                      <a:gd name="connsiteX8" fmla="*/ 0 w 3038727"/>
                      <a:gd name="connsiteY8" fmla="*/ 2236084 h 2950919"/>
                      <a:gd name="connsiteX9" fmla="*/ 0 w 3038727"/>
                      <a:gd name="connsiteY9" fmla="*/ 2175606 h 2950919"/>
                      <a:gd name="connsiteX10" fmla="*/ 0 w 3038727"/>
                      <a:gd name="connsiteY10" fmla="*/ 2154690 h 2950919"/>
                      <a:gd name="connsiteX11" fmla="*/ 0 w 3038727"/>
                      <a:gd name="connsiteY11" fmla="*/ 2096411 h 2950919"/>
                      <a:gd name="connsiteX12" fmla="*/ 0 w 3038727"/>
                      <a:gd name="connsiteY12" fmla="*/ 1868225 h 2950919"/>
                      <a:gd name="connsiteX13" fmla="*/ 0 w 3038727"/>
                      <a:gd name="connsiteY13" fmla="*/ 1797962 h 2950919"/>
                      <a:gd name="connsiteX14" fmla="*/ 0 w 3038727"/>
                      <a:gd name="connsiteY14" fmla="*/ 1786308 h 2950919"/>
                      <a:gd name="connsiteX15" fmla="*/ 0 w 3038727"/>
                      <a:gd name="connsiteY15" fmla="*/ 1765392 h 2950919"/>
                      <a:gd name="connsiteX16" fmla="*/ 0 w 3038727"/>
                      <a:gd name="connsiteY16" fmla="*/ 1761122 h 2950919"/>
                      <a:gd name="connsiteX17" fmla="*/ 0 w 3038727"/>
                      <a:gd name="connsiteY17" fmla="*/ 1740207 h 2950919"/>
                      <a:gd name="connsiteX18" fmla="*/ 0 w 3038727"/>
                      <a:gd name="connsiteY18" fmla="*/ 1739683 h 2950919"/>
                      <a:gd name="connsiteX19" fmla="*/ 0 w 3038727"/>
                      <a:gd name="connsiteY19" fmla="*/ 1728552 h 2950919"/>
                      <a:gd name="connsiteX20" fmla="*/ 0 w 3038727"/>
                      <a:gd name="connsiteY20" fmla="*/ 1718768 h 2950919"/>
                      <a:gd name="connsiteX21" fmla="*/ 0 w 3038727"/>
                      <a:gd name="connsiteY21" fmla="*/ 1707113 h 2950919"/>
                      <a:gd name="connsiteX22" fmla="*/ 0 w 3038727"/>
                      <a:gd name="connsiteY22" fmla="*/ 1681928 h 2950919"/>
                      <a:gd name="connsiteX23" fmla="*/ 0 w 3038727"/>
                      <a:gd name="connsiteY23" fmla="*/ 1658290 h 2950919"/>
                      <a:gd name="connsiteX24" fmla="*/ 0 w 3038727"/>
                      <a:gd name="connsiteY24" fmla="*/ 1600011 h 2950919"/>
                      <a:gd name="connsiteX25" fmla="*/ 0 w 3038727"/>
                      <a:gd name="connsiteY25" fmla="*/ 1579095 h 2950919"/>
                      <a:gd name="connsiteX26" fmla="*/ 0 w 3038727"/>
                      <a:gd name="connsiteY26" fmla="*/ 1371824 h 2950919"/>
                      <a:gd name="connsiteX27" fmla="*/ 0 w 3038727"/>
                      <a:gd name="connsiteY27" fmla="*/ 1350909 h 2950919"/>
                      <a:gd name="connsiteX28" fmla="*/ 0 w 3038727"/>
                      <a:gd name="connsiteY28" fmla="*/ 1292630 h 2950919"/>
                      <a:gd name="connsiteX29" fmla="*/ 0 w 3038727"/>
                      <a:gd name="connsiteY29" fmla="*/ 1268992 h 2950919"/>
                      <a:gd name="connsiteX30" fmla="*/ 0 w 3038727"/>
                      <a:gd name="connsiteY30" fmla="*/ 1243806 h 2950919"/>
                      <a:gd name="connsiteX31" fmla="*/ 0 w 3038727"/>
                      <a:gd name="connsiteY31" fmla="*/ 1232151 h 2950919"/>
                      <a:gd name="connsiteX32" fmla="*/ 0 w 3038727"/>
                      <a:gd name="connsiteY32" fmla="*/ 1222367 h 2950919"/>
                      <a:gd name="connsiteX33" fmla="*/ 0 w 3038727"/>
                      <a:gd name="connsiteY33" fmla="*/ 1211236 h 2950919"/>
                      <a:gd name="connsiteX34" fmla="*/ 0 w 3038727"/>
                      <a:gd name="connsiteY34" fmla="*/ 1210713 h 2950919"/>
                      <a:gd name="connsiteX35" fmla="*/ 0 w 3038727"/>
                      <a:gd name="connsiteY35" fmla="*/ 1189797 h 2950919"/>
                      <a:gd name="connsiteX36" fmla="*/ 0 w 3038727"/>
                      <a:gd name="connsiteY36" fmla="*/ 1185527 h 2950919"/>
                      <a:gd name="connsiteX37" fmla="*/ 0 w 3038727"/>
                      <a:gd name="connsiteY37" fmla="*/ 1164612 h 2950919"/>
                      <a:gd name="connsiteX38" fmla="*/ 0 w 3038727"/>
                      <a:gd name="connsiteY38" fmla="*/ 1152957 h 2950919"/>
                      <a:gd name="connsiteX39" fmla="*/ 0 w 3038727"/>
                      <a:gd name="connsiteY39" fmla="*/ 1082695 h 2950919"/>
                      <a:gd name="connsiteX40" fmla="*/ 0 w 3038727"/>
                      <a:gd name="connsiteY40" fmla="*/ 854508 h 2950919"/>
                      <a:gd name="connsiteX41" fmla="*/ 0 w 3038727"/>
                      <a:gd name="connsiteY41" fmla="*/ 796229 h 2950919"/>
                      <a:gd name="connsiteX42" fmla="*/ 0 w 3038727"/>
                      <a:gd name="connsiteY42" fmla="*/ 775314 h 2950919"/>
                      <a:gd name="connsiteX43" fmla="*/ 0 w 3038727"/>
                      <a:gd name="connsiteY43" fmla="*/ 714835 h 2950919"/>
                      <a:gd name="connsiteX44" fmla="*/ 0 w 3038727"/>
                      <a:gd name="connsiteY44" fmla="*/ 693397 h 2950919"/>
                      <a:gd name="connsiteX45" fmla="*/ 0 w 3038727"/>
                      <a:gd name="connsiteY45" fmla="*/ 668211 h 2950919"/>
                      <a:gd name="connsiteX46" fmla="*/ 0 w 3038727"/>
                      <a:gd name="connsiteY46" fmla="*/ 656557 h 2950919"/>
                      <a:gd name="connsiteX47" fmla="*/ 0 w 3038727"/>
                      <a:gd name="connsiteY47" fmla="*/ 635641 h 2950919"/>
                      <a:gd name="connsiteX48" fmla="*/ 0 w 3038727"/>
                      <a:gd name="connsiteY48" fmla="*/ 278913 h 2950919"/>
                      <a:gd name="connsiteX49" fmla="*/ 0 w 3038727"/>
                      <a:gd name="connsiteY49" fmla="*/ 139241 h 2950919"/>
                      <a:gd name="connsiteX50" fmla="*/ 125646 w 3038727"/>
                      <a:gd name="connsiteY50" fmla="*/ 0 h 2950919"/>
                      <a:gd name="connsiteX51" fmla="*/ 2913081 w 3038727"/>
                      <a:gd name="connsiteY51" fmla="*/ 0 h 2950919"/>
                      <a:gd name="connsiteX52" fmla="*/ 3038727 w 3038727"/>
                      <a:gd name="connsiteY52" fmla="*/ 139241 h 2950919"/>
                      <a:gd name="connsiteX53" fmla="*/ 3038727 w 3038727"/>
                      <a:gd name="connsiteY53" fmla="*/ 278913 h 2950919"/>
                      <a:gd name="connsiteX54" fmla="*/ 3038727 w 3038727"/>
                      <a:gd name="connsiteY54" fmla="*/ 635641 h 2950919"/>
                      <a:gd name="connsiteX55" fmla="*/ 3038727 w 3038727"/>
                      <a:gd name="connsiteY55" fmla="*/ 656557 h 2950919"/>
                      <a:gd name="connsiteX56" fmla="*/ 3038727 w 3038727"/>
                      <a:gd name="connsiteY56" fmla="*/ 668211 h 2950919"/>
                      <a:gd name="connsiteX57" fmla="*/ 3038727 w 3038727"/>
                      <a:gd name="connsiteY57" fmla="*/ 693397 h 2950919"/>
                      <a:gd name="connsiteX58" fmla="*/ 3038727 w 3038727"/>
                      <a:gd name="connsiteY58" fmla="*/ 714835 h 2950919"/>
                      <a:gd name="connsiteX59" fmla="*/ 3038727 w 3038727"/>
                      <a:gd name="connsiteY59" fmla="*/ 775314 h 2950919"/>
                      <a:gd name="connsiteX60" fmla="*/ 3038727 w 3038727"/>
                      <a:gd name="connsiteY60" fmla="*/ 796229 h 2950919"/>
                      <a:gd name="connsiteX61" fmla="*/ 3038727 w 3038727"/>
                      <a:gd name="connsiteY61" fmla="*/ 854508 h 2950919"/>
                      <a:gd name="connsiteX62" fmla="*/ 3038727 w 3038727"/>
                      <a:gd name="connsiteY62" fmla="*/ 1082694 h 2950919"/>
                      <a:gd name="connsiteX63" fmla="*/ 3038727 w 3038727"/>
                      <a:gd name="connsiteY63" fmla="*/ 1152957 h 2950919"/>
                      <a:gd name="connsiteX64" fmla="*/ 3038727 w 3038727"/>
                      <a:gd name="connsiteY64" fmla="*/ 1164612 h 2950919"/>
                      <a:gd name="connsiteX65" fmla="*/ 3038727 w 3038727"/>
                      <a:gd name="connsiteY65" fmla="*/ 1185527 h 2950919"/>
                      <a:gd name="connsiteX66" fmla="*/ 3038727 w 3038727"/>
                      <a:gd name="connsiteY66" fmla="*/ 1189797 h 2950919"/>
                      <a:gd name="connsiteX67" fmla="*/ 3038727 w 3038727"/>
                      <a:gd name="connsiteY67" fmla="*/ 1210713 h 2950919"/>
                      <a:gd name="connsiteX68" fmla="*/ 3038727 w 3038727"/>
                      <a:gd name="connsiteY68" fmla="*/ 1211236 h 2950919"/>
                      <a:gd name="connsiteX69" fmla="*/ 3038727 w 3038727"/>
                      <a:gd name="connsiteY69" fmla="*/ 1222367 h 2950919"/>
                      <a:gd name="connsiteX70" fmla="*/ 3038727 w 3038727"/>
                      <a:gd name="connsiteY70" fmla="*/ 1232151 h 2950919"/>
                      <a:gd name="connsiteX71" fmla="*/ 3038727 w 3038727"/>
                      <a:gd name="connsiteY71" fmla="*/ 1243806 h 2950919"/>
                      <a:gd name="connsiteX72" fmla="*/ 3038727 w 3038727"/>
                      <a:gd name="connsiteY72" fmla="*/ 1268992 h 2950919"/>
                      <a:gd name="connsiteX73" fmla="*/ 3038727 w 3038727"/>
                      <a:gd name="connsiteY73" fmla="*/ 1292630 h 2950919"/>
                      <a:gd name="connsiteX74" fmla="*/ 3038727 w 3038727"/>
                      <a:gd name="connsiteY74" fmla="*/ 1350909 h 2950919"/>
                      <a:gd name="connsiteX75" fmla="*/ 3038727 w 3038727"/>
                      <a:gd name="connsiteY75" fmla="*/ 1371824 h 2950919"/>
                      <a:gd name="connsiteX76" fmla="*/ 3038727 w 3038727"/>
                      <a:gd name="connsiteY76" fmla="*/ 1579095 h 2950919"/>
                      <a:gd name="connsiteX77" fmla="*/ 3038727 w 3038727"/>
                      <a:gd name="connsiteY77" fmla="*/ 1600010 h 2950919"/>
                      <a:gd name="connsiteX78" fmla="*/ 3038727 w 3038727"/>
                      <a:gd name="connsiteY78" fmla="*/ 1658289 h 2950919"/>
                      <a:gd name="connsiteX79" fmla="*/ 3038727 w 3038727"/>
                      <a:gd name="connsiteY79" fmla="*/ 1681928 h 2950919"/>
                      <a:gd name="connsiteX80" fmla="*/ 3038727 w 3038727"/>
                      <a:gd name="connsiteY80" fmla="*/ 1707113 h 2950919"/>
                      <a:gd name="connsiteX81" fmla="*/ 3038727 w 3038727"/>
                      <a:gd name="connsiteY81" fmla="*/ 1718768 h 2950919"/>
                      <a:gd name="connsiteX82" fmla="*/ 3038727 w 3038727"/>
                      <a:gd name="connsiteY82" fmla="*/ 1728552 h 2950919"/>
                      <a:gd name="connsiteX83" fmla="*/ 3038727 w 3038727"/>
                      <a:gd name="connsiteY83" fmla="*/ 1739683 h 2950919"/>
                      <a:gd name="connsiteX84" fmla="*/ 3038727 w 3038727"/>
                      <a:gd name="connsiteY84" fmla="*/ 1740207 h 2950919"/>
                      <a:gd name="connsiteX85" fmla="*/ 3038727 w 3038727"/>
                      <a:gd name="connsiteY85" fmla="*/ 1761122 h 2950919"/>
                      <a:gd name="connsiteX86" fmla="*/ 3038727 w 3038727"/>
                      <a:gd name="connsiteY86" fmla="*/ 1765392 h 2950919"/>
                      <a:gd name="connsiteX87" fmla="*/ 3038727 w 3038727"/>
                      <a:gd name="connsiteY87" fmla="*/ 1786308 h 2950919"/>
                      <a:gd name="connsiteX88" fmla="*/ 3038727 w 3038727"/>
                      <a:gd name="connsiteY88" fmla="*/ 1797962 h 2950919"/>
                      <a:gd name="connsiteX89" fmla="*/ 3038727 w 3038727"/>
                      <a:gd name="connsiteY89" fmla="*/ 1868225 h 2950919"/>
                      <a:gd name="connsiteX90" fmla="*/ 3038727 w 3038727"/>
                      <a:gd name="connsiteY90" fmla="*/ 2096411 h 2950919"/>
                      <a:gd name="connsiteX91" fmla="*/ 3038727 w 3038727"/>
                      <a:gd name="connsiteY91" fmla="*/ 2154690 h 2950919"/>
                      <a:gd name="connsiteX92" fmla="*/ 3038727 w 3038727"/>
                      <a:gd name="connsiteY92" fmla="*/ 2175605 h 2950919"/>
                      <a:gd name="connsiteX93" fmla="*/ 3038727 w 3038727"/>
                      <a:gd name="connsiteY93" fmla="*/ 2236084 h 2950919"/>
                      <a:gd name="connsiteX94" fmla="*/ 3038727 w 3038727"/>
                      <a:gd name="connsiteY94" fmla="*/ 2257523 h 2950919"/>
                      <a:gd name="connsiteX95" fmla="*/ 3038727 w 3038727"/>
                      <a:gd name="connsiteY95" fmla="*/ 2282708 h 2950919"/>
                      <a:gd name="connsiteX96" fmla="*/ 3038727 w 3038727"/>
                      <a:gd name="connsiteY96" fmla="*/ 2294363 h 2950919"/>
                      <a:gd name="connsiteX97" fmla="*/ 3038727 w 3038727"/>
                      <a:gd name="connsiteY97" fmla="*/ 2315278 h 2950919"/>
                      <a:gd name="connsiteX98" fmla="*/ 3038727 w 3038727"/>
                      <a:gd name="connsiteY98" fmla="*/ 2672006 h 2950919"/>
                      <a:gd name="connsiteX99" fmla="*/ 3038727 w 3038727"/>
                      <a:gd name="connsiteY99" fmla="*/ 2811679 h 2950919"/>
                      <a:gd name="connsiteX100" fmla="*/ 2913081 w 3038727"/>
                      <a:gd name="connsiteY100" fmla="*/ 2950919 h 29509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3038727" h="2950919">
                        <a:moveTo>
                          <a:pt x="2913081" y="2950919"/>
                        </a:moveTo>
                        <a:lnTo>
                          <a:pt x="125646" y="2950919"/>
                        </a:lnTo>
                        <a:cubicBezTo>
                          <a:pt x="56253" y="2950919"/>
                          <a:pt x="0" y="2888580"/>
                          <a:pt x="0" y="2811679"/>
                        </a:cubicBezTo>
                        <a:lnTo>
                          <a:pt x="0" y="2672006"/>
                        </a:lnTo>
                        <a:lnTo>
                          <a:pt x="0" y="2315278"/>
                        </a:lnTo>
                        <a:lnTo>
                          <a:pt x="0" y="2294363"/>
                        </a:lnTo>
                        <a:lnTo>
                          <a:pt x="0" y="2282708"/>
                        </a:lnTo>
                        <a:lnTo>
                          <a:pt x="0" y="2257523"/>
                        </a:lnTo>
                        <a:lnTo>
                          <a:pt x="0" y="2236084"/>
                        </a:lnTo>
                        <a:lnTo>
                          <a:pt x="0" y="2175606"/>
                        </a:lnTo>
                        <a:lnTo>
                          <a:pt x="0" y="2154690"/>
                        </a:lnTo>
                        <a:lnTo>
                          <a:pt x="0" y="2096411"/>
                        </a:lnTo>
                        <a:lnTo>
                          <a:pt x="0" y="1868225"/>
                        </a:lnTo>
                        <a:lnTo>
                          <a:pt x="0" y="1797962"/>
                        </a:lnTo>
                        <a:lnTo>
                          <a:pt x="0" y="1786308"/>
                        </a:lnTo>
                        <a:lnTo>
                          <a:pt x="0" y="1765392"/>
                        </a:lnTo>
                        <a:lnTo>
                          <a:pt x="0" y="1761122"/>
                        </a:lnTo>
                        <a:lnTo>
                          <a:pt x="0" y="1740207"/>
                        </a:lnTo>
                        <a:lnTo>
                          <a:pt x="0" y="1739683"/>
                        </a:lnTo>
                        <a:lnTo>
                          <a:pt x="0" y="1728552"/>
                        </a:lnTo>
                        <a:lnTo>
                          <a:pt x="0" y="1718768"/>
                        </a:lnTo>
                        <a:lnTo>
                          <a:pt x="0" y="1707113"/>
                        </a:lnTo>
                        <a:lnTo>
                          <a:pt x="0" y="1681928"/>
                        </a:lnTo>
                        <a:lnTo>
                          <a:pt x="0" y="1658290"/>
                        </a:lnTo>
                        <a:lnTo>
                          <a:pt x="0" y="1600011"/>
                        </a:lnTo>
                        <a:lnTo>
                          <a:pt x="0" y="1579095"/>
                        </a:lnTo>
                        <a:lnTo>
                          <a:pt x="0" y="1371824"/>
                        </a:lnTo>
                        <a:lnTo>
                          <a:pt x="0" y="1350909"/>
                        </a:lnTo>
                        <a:lnTo>
                          <a:pt x="0" y="1292630"/>
                        </a:lnTo>
                        <a:lnTo>
                          <a:pt x="0" y="1268992"/>
                        </a:lnTo>
                        <a:lnTo>
                          <a:pt x="0" y="1243806"/>
                        </a:lnTo>
                        <a:lnTo>
                          <a:pt x="0" y="1232151"/>
                        </a:lnTo>
                        <a:lnTo>
                          <a:pt x="0" y="1222367"/>
                        </a:lnTo>
                        <a:lnTo>
                          <a:pt x="0" y="1211236"/>
                        </a:lnTo>
                        <a:lnTo>
                          <a:pt x="0" y="1210713"/>
                        </a:lnTo>
                        <a:lnTo>
                          <a:pt x="0" y="1189797"/>
                        </a:lnTo>
                        <a:lnTo>
                          <a:pt x="0" y="1185527"/>
                        </a:lnTo>
                        <a:lnTo>
                          <a:pt x="0" y="1164612"/>
                        </a:lnTo>
                        <a:lnTo>
                          <a:pt x="0" y="1152957"/>
                        </a:lnTo>
                        <a:lnTo>
                          <a:pt x="0" y="1082695"/>
                        </a:lnTo>
                        <a:lnTo>
                          <a:pt x="0" y="854508"/>
                        </a:lnTo>
                        <a:lnTo>
                          <a:pt x="0" y="796229"/>
                        </a:lnTo>
                        <a:lnTo>
                          <a:pt x="0" y="775314"/>
                        </a:lnTo>
                        <a:lnTo>
                          <a:pt x="0" y="714835"/>
                        </a:lnTo>
                        <a:lnTo>
                          <a:pt x="0" y="693397"/>
                        </a:lnTo>
                        <a:lnTo>
                          <a:pt x="0" y="668211"/>
                        </a:lnTo>
                        <a:lnTo>
                          <a:pt x="0" y="656557"/>
                        </a:lnTo>
                        <a:lnTo>
                          <a:pt x="0" y="635641"/>
                        </a:lnTo>
                        <a:lnTo>
                          <a:pt x="0" y="278913"/>
                        </a:lnTo>
                        <a:lnTo>
                          <a:pt x="0" y="139241"/>
                        </a:lnTo>
                        <a:cubicBezTo>
                          <a:pt x="0" y="62340"/>
                          <a:pt x="56254" y="0"/>
                          <a:pt x="125646" y="0"/>
                        </a:cubicBezTo>
                        <a:lnTo>
                          <a:pt x="2913081" y="0"/>
                        </a:lnTo>
                        <a:cubicBezTo>
                          <a:pt x="2982474" y="0"/>
                          <a:pt x="3038727" y="62340"/>
                          <a:pt x="3038727" y="139241"/>
                        </a:cubicBezTo>
                        <a:lnTo>
                          <a:pt x="3038727" y="278913"/>
                        </a:lnTo>
                        <a:lnTo>
                          <a:pt x="3038727" y="635641"/>
                        </a:lnTo>
                        <a:lnTo>
                          <a:pt x="3038727" y="656557"/>
                        </a:lnTo>
                        <a:lnTo>
                          <a:pt x="3038727" y="668211"/>
                        </a:lnTo>
                        <a:lnTo>
                          <a:pt x="3038727" y="693397"/>
                        </a:lnTo>
                        <a:lnTo>
                          <a:pt x="3038727" y="714835"/>
                        </a:lnTo>
                        <a:lnTo>
                          <a:pt x="3038727" y="775314"/>
                        </a:lnTo>
                        <a:lnTo>
                          <a:pt x="3038727" y="796229"/>
                        </a:lnTo>
                        <a:lnTo>
                          <a:pt x="3038727" y="854508"/>
                        </a:lnTo>
                        <a:lnTo>
                          <a:pt x="3038727" y="1082694"/>
                        </a:lnTo>
                        <a:lnTo>
                          <a:pt x="3038727" y="1152957"/>
                        </a:lnTo>
                        <a:lnTo>
                          <a:pt x="3038727" y="1164612"/>
                        </a:lnTo>
                        <a:lnTo>
                          <a:pt x="3038727" y="1185527"/>
                        </a:lnTo>
                        <a:lnTo>
                          <a:pt x="3038727" y="1189797"/>
                        </a:lnTo>
                        <a:lnTo>
                          <a:pt x="3038727" y="1210713"/>
                        </a:lnTo>
                        <a:lnTo>
                          <a:pt x="3038727" y="1211236"/>
                        </a:lnTo>
                        <a:lnTo>
                          <a:pt x="3038727" y="1222367"/>
                        </a:lnTo>
                        <a:lnTo>
                          <a:pt x="3038727" y="1232151"/>
                        </a:lnTo>
                        <a:lnTo>
                          <a:pt x="3038727" y="1243806"/>
                        </a:lnTo>
                        <a:lnTo>
                          <a:pt x="3038727" y="1268992"/>
                        </a:lnTo>
                        <a:lnTo>
                          <a:pt x="3038727" y="1292630"/>
                        </a:lnTo>
                        <a:lnTo>
                          <a:pt x="3038727" y="1350909"/>
                        </a:lnTo>
                        <a:lnTo>
                          <a:pt x="3038727" y="1371824"/>
                        </a:lnTo>
                        <a:lnTo>
                          <a:pt x="3038727" y="1579095"/>
                        </a:lnTo>
                        <a:lnTo>
                          <a:pt x="3038727" y="1600010"/>
                        </a:lnTo>
                        <a:lnTo>
                          <a:pt x="3038727" y="1658289"/>
                        </a:lnTo>
                        <a:lnTo>
                          <a:pt x="3038727" y="1681928"/>
                        </a:lnTo>
                        <a:lnTo>
                          <a:pt x="3038727" y="1707113"/>
                        </a:lnTo>
                        <a:lnTo>
                          <a:pt x="3038727" y="1718768"/>
                        </a:lnTo>
                        <a:lnTo>
                          <a:pt x="3038727" y="1728552"/>
                        </a:lnTo>
                        <a:lnTo>
                          <a:pt x="3038727" y="1739683"/>
                        </a:lnTo>
                        <a:lnTo>
                          <a:pt x="3038727" y="1740207"/>
                        </a:lnTo>
                        <a:lnTo>
                          <a:pt x="3038727" y="1761122"/>
                        </a:lnTo>
                        <a:lnTo>
                          <a:pt x="3038727" y="1765392"/>
                        </a:lnTo>
                        <a:lnTo>
                          <a:pt x="3038727" y="1786308"/>
                        </a:lnTo>
                        <a:lnTo>
                          <a:pt x="3038727" y="1797962"/>
                        </a:lnTo>
                        <a:lnTo>
                          <a:pt x="3038727" y="1868225"/>
                        </a:lnTo>
                        <a:lnTo>
                          <a:pt x="3038727" y="2096411"/>
                        </a:lnTo>
                        <a:lnTo>
                          <a:pt x="3038727" y="2154690"/>
                        </a:lnTo>
                        <a:lnTo>
                          <a:pt x="3038727" y="2175605"/>
                        </a:lnTo>
                        <a:lnTo>
                          <a:pt x="3038727" y="2236084"/>
                        </a:lnTo>
                        <a:lnTo>
                          <a:pt x="3038727" y="2257523"/>
                        </a:lnTo>
                        <a:lnTo>
                          <a:pt x="3038727" y="2282708"/>
                        </a:lnTo>
                        <a:lnTo>
                          <a:pt x="3038727" y="2294363"/>
                        </a:lnTo>
                        <a:lnTo>
                          <a:pt x="3038727" y="2315278"/>
                        </a:lnTo>
                        <a:lnTo>
                          <a:pt x="3038727" y="2672006"/>
                        </a:lnTo>
                        <a:lnTo>
                          <a:pt x="3038727" y="2811679"/>
                        </a:lnTo>
                        <a:cubicBezTo>
                          <a:pt x="3038727" y="2888580"/>
                          <a:pt x="2982474" y="2950919"/>
                          <a:pt x="2913081" y="2950919"/>
                        </a:cubicBezTo>
                        <a:close/>
                      </a:path>
                    </a:pathLst>
                  </a:custGeom>
                  <a:noFill/>
                  <a:ln w="76200"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ko-KR" altLang="en-US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  <p:pic>
                <p:nvPicPr>
                  <p:cNvPr id="91" name="그림 90">
                    <a:extLst>
                      <a:ext uri="{FF2B5EF4-FFF2-40B4-BE49-F238E27FC236}">
                        <a16:creationId xmlns:a16="http://schemas.microsoft.com/office/drawing/2014/main" id="{EDB3A7C1-1B82-4E12-8820-C72C3B7E74D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1462706" y="3120948"/>
                    <a:ext cx="2804403" cy="402371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86" name="자유형: 도형 85">
                <a:extLst>
                  <a:ext uri="{FF2B5EF4-FFF2-40B4-BE49-F238E27FC236}">
                    <a16:creationId xmlns:a16="http://schemas.microsoft.com/office/drawing/2014/main" id="{8732CE32-16BF-4061-848F-1881F417CD08}"/>
                  </a:ext>
                </a:extLst>
              </p:cNvPr>
              <p:cNvSpPr/>
              <p:nvPr/>
            </p:nvSpPr>
            <p:spPr>
              <a:xfrm rot="10800000">
                <a:off x="1149820" y="4382461"/>
                <a:ext cx="3323483" cy="843017"/>
              </a:xfrm>
              <a:custGeom>
                <a:avLst/>
                <a:gdLst>
                  <a:gd name="connsiteX0" fmla="*/ 3038727 w 3038727"/>
                  <a:gd name="connsiteY0" fmla="*/ 755757 h 755757"/>
                  <a:gd name="connsiteX1" fmla="*/ 0 w 3038727"/>
                  <a:gd name="connsiteY1" fmla="*/ 755757 h 755757"/>
                  <a:gd name="connsiteX2" fmla="*/ 0 w 3038727"/>
                  <a:gd name="connsiteY2" fmla="*/ 599612 h 755757"/>
                  <a:gd name="connsiteX3" fmla="*/ 0 w 3038727"/>
                  <a:gd name="connsiteY3" fmla="*/ 287493 h 755757"/>
                  <a:gd name="connsiteX4" fmla="*/ 0 w 3038727"/>
                  <a:gd name="connsiteY4" fmla="*/ 131348 h 755757"/>
                  <a:gd name="connsiteX5" fmla="*/ 125646 w 3038727"/>
                  <a:gd name="connsiteY5" fmla="*/ 0 h 755757"/>
                  <a:gd name="connsiteX6" fmla="*/ 2913081 w 3038727"/>
                  <a:gd name="connsiteY6" fmla="*/ 0 h 755757"/>
                  <a:gd name="connsiteX7" fmla="*/ 3038727 w 3038727"/>
                  <a:gd name="connsiteY7" fmla="*/ 131348 h 755757"/>
                  <a:gd name="connsiteX8" fmla="*/ 3038727 w 3038727"/>
                  <a:gd name="connsiteY8" fmla="*/ 287493 h 755757"/>
                  <a:gd name="connsiteX9" fmla="*/ 3038727 w 3038727"/>
                  <a:gd name="connsiteY9" fmla="*/ 599612 h 755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38727" h="755757">
                    <a:moveTo>
                      <a:pt x="3038727" y="755757"/>
                    </a:moveTo>
                    <a:lnTo>
                      <a:pt x="0" y="755757"/>
                    </a:lnTo>
                    <a:lnTo>
                      <a:pt x="0" y="599612"/>
                    </a:lnTo>
                    <a:lnTo>
                      <a:pt x="0" y="287493"/>
                    </a:lnTo>
                    <a:lnTo>
                      <a:pt x="0" y="131348"/>
                    </a:lnTo>
                    <a:cubicBezTo>
                      <a:pt x="0" y="58806"/>
                      <a:pt x="56254" y="0"/>
                      <a:pt x="125646" y="0"/>
                    </a:cubicBezTo>
                    <a:lnTo>
                      <a:pt x="2913081" y="0"/>
                    </a:lnTo>
                    <a:cubicBezTo>
                      <a:pt x="2982474" y="0"/>
                      <a:pt x="3038727" y="58806"/>
                      <a:pt x="3038727" y="131348"/>
                    </a:cubicBezTo>
                    <a:lnTo>
                      <a:pt x="3038727" y="287493"/>
                    </a:lnTo>
                    <a:lnTo>
                      <a:pt x="3038727" y="599612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5E981CB4-07F0-42AD-9600-408B31EC61BE}"/>
                  </a:ext>
                </a:extLst>
              </p:cNvPr>
              <p:cNvSpPr txBox="1"/>
              <p:nvPr/>
            </p:nvSpPr>
            <p:spPr>
              <a:xfrm>
                <a:off x="1707474" y="4511399"/>
                <a:ext cx="2190502" cy="6117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32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</a:rPr>
                  <a:t>신고자</a:t>
                </a:r>
                <a:r>
                  <a:rPr lang="en-US" altLang="ko-KR" sz="32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</a:rPr>
                  <a:t>, </a:t>
                </a:r>
                <a:r>
                  <a:rPr lang="ko-KR" altLang="en-US" sz="32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</a:rPr>
                  <a:t>협조자</a:t>
                </a:r>
                <a:r>
                  <a:rPr lang="en-US" altLang="ko-KR" sz="32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</a:rPr>
                  <a:t>, </a:t>
                </a:r>
              </a:p>
              <a:p>
                <a:pPr algn="ctr"/>
                <a:r>
                  <a:rPr lang="ko-KR" altLang="en-US" sz="3200" b="1" kern="0" dirty="0">
                    <a:ln>
                      <a:solidFill>
                        <a:srgbClr val="4472C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</a:rPr>
                  <a:t>친족 또는 동거인</a:t>
                </a:r>
                <a:endParaRPr lang="ko-KR" altLang="en-US" sz="320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pic>
          <p:nvPicPr>
            <p:cNvPr id="92" name="그림 91">
              <a:extLst>
                <a:ext uri="{FF2B5EF4-FFF2-40B4-BE49-F238E27FC236}">
                  <a16:creationId xmlns:a16="http://schemas.microsoft.com/office/drawing/2014/main" id="{F7288423-0899-4ED3-8BA5-340BCCF80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06622" y="3265130"/>
              <a:ext cx="1743904" cy="506562"/>
            </a:xfrm>
            <a:prstGeom prst="rect">
              <a:avLst/>
            </a:prstGeom>
          </p:spPr>
        </p:pic>
      </p:grpSp>
      <p:sp>
        <p:nvSpPr>
          <p:cNvPr id="102" name="사각형: 둥근 모서리 101">
            <a:extLst>
              <a:ext uri="{FF2B5EF4-FFF2-40B4-BE49-F238E27FC236}">
                <a16:creationId xmlns:a16="http://schemas.microsoft.com/office/drawing/2014/main" id="{81B11AE8-CA5C-458A-BBE8-79E42F497A99}"/>
              </a:ext>
            </a:extLst>
          </p:cNvPr>
          <p:cNvSpPr/>
          <p:nvPr/>
        </p:nvSpPr>
        <p:spPr>
          <a:xfrm rot="10800000">
            <a:off x="13992057" y="6374032"/>
            <a:ext cx="4615008" cy="1157807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05" name="직사각형 104">
            <a:extLst>
              <a:ext uri="{FF2B5EF4-FFF2-40B4-BE49-F238E27FC236}">
                <a16:creationId xmlns:a16="http://schemas.microsoft.com/office/drawing/2014/main" id="{CA08E264-9082-444C-96A7-CAA4C0AE43BA}"/>
              </a:ext>
            </a:extLst>
          </p:cNvPr>
          <p:cNvSpPr/>
          <p:nvPr/>
        </p:nvSpPr>
        <p:spPr>
          <a:xfrm>
            <a:off x="14079499" y="6533317"/>
            <a:ext cx="447148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54" latinLnBrk="0">
              <a:spcAft>
                <a:spcPts val="1200"/>
              </a:spcAft>
              <a:defRPr/>
            </a:pP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10000"/>
                  </a:srgb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필요하다고 인정하는 경우</a:t>
            </a:r>
            <a:br>
              <a:rPr lang="en-US" altLang="ko-KR" sz="3200" b="1" kern="0" spc="-2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10000"/>
                  </a:srgb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</a:br>
            <a:r>
              <a:rPr lang="ko-KR" altLang="en-US" sz="2800" b="1" kern="0" spc="-2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10000"/>
                  </a:srgb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신고자 등의 신변보호조치 요구</a:t>
            </a:r>
            <a:endParaRPr lang="ko-KR" altLang="en-US" sz="4000" b="1" kern="0" spc="-2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E7E6E6">
                  <a:lumMod val="10000"/>
                </a:srgbClr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14" name="사각형: 둥근 모서리 113">
            <a:extLst>
              <a:ext uri="{FF2B5EF4-FFF2-40B4-BE49-F238E27FC236}">
                <a16:creationId xmlns:a16="http://schemas.microsoft.com/office/drawing/2014/main" id="{CCDA7A5B-DEE1-4D73-B583-5F51C6D259F7}"/>
              </a:ext>
            </a:extLst>
          </p:cNvPr>
          <p:cNvSpPr/>
          <p:nvPr/>
        </p:nvSpPr>
        <p:spPr>
          <a:xfrm>
            <a:off x="17074330" y="8367880"/>
            <a:ext cx="4885554" cy="1266504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FCD70E8F-0015-4640-AF25-BB055DF5EC89}"/>
              </a:ext>
            </a:extLst>
          </p:cNvPr>
          <p:cNvSpPr txBox="1"/>
          <p:nvPr/>
        </p:nvSpPr>
        <p:spPr>
          <a:xfrm>
            <a:off x="17444538" y="8571209"/>
            <a:ext cx="44111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54" latinLnBrk="0">
              <a:defRPr/>
            </a:pPr>
            <a:r>
              <a:rPr lang="ko-KR" altLang="en-US" sz="2800" b="1" kern="0" spc="-2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경찰청장</a:t>
            </a:r>
            <a:r>
              <a:rPr lang="en-US" altLang="ko-KR" sz="2800" b="1" kern="0" spc="-2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, </a:t>
            </a:r>
            <a:r>
              <a:rPr lang="ko-KR" altLang="en-US" sz="2800" b="1" kern="0" spc="-2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관할 지방경찰청장</a:t>
            </a:r>
          </a:p>
          <a:p>
            <a:pPr algn="ctr" defTabSz="914354" latinLnBrk="0">
              <a:defRPr/>
            </a:pPr>
            <a:r>
              <a:rPr lang="ko-KR" altLang="en-US" sz="2800" b="1" kern="0" spc="-2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관할 경찰서장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5E9445A5-02BD-4E33-8CF9-3A8D404984F8}"/>
              </a:ext>
            </a:extLst>
          </p:cNvPr>
          <p:cNvGrpSpPr/>
          <p:nvPr/>
        </p:nvGrpSpPr>
        <p:grpSpPr>
          <a:xfrm>
            <a:off x="16739847" y="3899487"/>
            <a:ext cx="5115865" cy="1944906"/>
            <a:chOff x="8370468" y="1949647"/>
            <a:chExt cx="2558099" cy="972516"/>
          </a:xfrm>
        </p:grpSpPr>
        <p:sp>
          <p:nvSpPr>
            <p:cNvPr id="103" name="사각형: 둥근 모서리 102">
              <a:extLst>
                <a:ext uri="{FF2B5EF4-FFF2-40B4-BE49-F238E27FC236}">
                  <a16:creationId xmlns:a16="http://schemas.microsoft.com/office/drawing/2014/main" id="{9B459A9C-E8AE-4BA5-9A31-4B5230DE862D}"/>
                </a:ext>
              </a:extLst>
            </p:cNvPr>
            <p:cNvSpPr/>
            <p:nvPr/>
          </p:nvSpPr>
          <p:spPr>
            <a:xfrm>
              <a:off x="8370468" y="2345428"/>
              <a:ext cx="2558099" cy="576735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pic>
          <p:nvPicPr>
            <p:cNvPr id="104" name="그래픽 103">
              <a:extLst>
                <a:ext uri="{FF2B5EF4-FFF2-40B4-BE49-F238E27FC236}">
                  <a16:creationId xmlns:a16="http://schemas.microsoft.com/office/drawing/2014/main" id="{C77BF742-A736-4260-9818-27AA634D7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989760" y="2469305"/>
              <a:ext cx="1423996" cy="341164"/>
            </a:xfrm>
            <a:prstGeom prst="rect">
              <a:avLst/>
            </a:prstGeom>
          </p:spPr>
        </p:pic>
        <p:pic>
          <p:nvPicPr>
            <p:cNvPr id="117" name="그림 116">
              <a:extLst>
                <a:ext uri="{FF2B5EF4-FFF2-40B4-BE49-F238E27FC236}">
                  <a16:creationId xmlns:a16="http://schemas.microsoft.com/office/drawing/2014/main" id="{41DCAA34-5266-41BD-BF0B-A17AAC0DBE1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230346" y="1949647"/>
              <a:ext cx="912024" cy="382168"/>
            </a:xfrm>
            <a:prstGeom prst="rect">
              <a:avLst/>
            </a:prstGeom>
          </p:spPr>
        </p:pic>
      </p:grpSp>
      <p:pic>
        <p:nvPicPr>
          <p:cNvPr id="96" name="그림 95">
            <a:extLst>
              <a:ext uri="{FF2B5EF4-FFF2-40B4-BE49-F238E27FC236}">
                <a16:creationId xmlns:a16="http://schemas.microsoft.com/office/drawing/2014/main" id="{0248AB57-015D-41C9-AED7-EB5620011B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486718" y="8376367"/>
            <a:ext cx="2357854" cy="1465077"/>
          </a:xfrm>
          <a:prstGeom prst="rect">
            <a:avLst/>
          </a:prstGeom>
        </p:spPr>
      </p:pic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EC399EE5-789D-4B4D-91D6-E2C5E07C68C2}"/>
              </a:ext>
            </a:extLst>
          </p:cNvPr>
          <p:cNvGrpSpPr/>
          <p:nvPr/>
        </p:nvGrpSpPr>
        <p:grpSpPr>
          <a:xfrm>
            <a:off x="9784945" y="8332158"/>
            <a:ext cx="4282497" cy="988012"/>
            <a:chOff x="4998293" y="5382420"/>
            <a:chExt cx="2525556" cy="582670"/>
          </a:xfrm>
          <a:solidFill>
            <a:schemeClr val="bg1"/>
          </a:solidFill>
        </p:grpSpPr>
        <p:sp>
          <p:nvSpPr>
            <p:cNvPr id="107" name="사각형: 둥근 모서리 106">
              <a:extLst>
                <a:ext uri="{FF2B5EF4-FFF2-40B4-BE49-F238E27FC236}">
                  <a16:creationId xmlns:a16="http://schemas.microsoft.com/office/drawing/2014/main" id="{FEFF209F-AEED-4ED7-BB0F-0E4F2709D398}"/>
                </a:ext>
              </a:extLst>
            </p:cNvPr>
            <p:cNvSpPr/>
            <p:nvPr/>
          </p:nvSpPr>
          <p:spPr>
            <a:xfrm>
              <a:off x="4998293" y="5382420"/>
              <a:ext cx="2525556" cy="582670"/>
            </a:xfrm>
            <a:prstGeom prst="roundRect">
              <a:avLst/>
            </a:prstGeom>
            <a:grpFill/>
            <a:ln w="101600">
              <a:solidFill>
                <a:srgbClr val="00A6B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071B25F-ACB5-41DB-A1DF-6378968B2506}"/>
                </a:ext>
              </a:extLst>
            </p:cNvPr>
            <p:cNvSpPr txBox="1"/>
            <p:nvPr/>
          </p:nvSpPr>
          <p:spPr>
            <a:xfrm>
              <a:off x="5316661" y="5512196"/>
              <a:ext cx="1873977" cy="36301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 defTabSz="914354" latinLnBrk="0">
                <a:spcAft>
                  <a:spcPts val="1200"/>
                </a:spcAft>
                <a:defRPr/>
              </a:pPr>
              <a:r>
                <a:rPr lang="ko-KR" altLang="en-US" sz="34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0F87B0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rPr>
                <a:t>신변보호 조치</a:t>
              </a: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B970A3D-464D-4E90-8E18-98A1A15C6E72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75AC9C4-3355-47E3-B601-01844C36913B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48" name="그래픽 156">
              <a:extLst>
                <a:ext uri="{FF2B5EF4-FFF2-40B4-BE49-F238E27FC236}">
                  <a16:creationId xmlns:a16="http://schemas.microsoft.com/office/drawing/2014/main" id="{6A3EE2D9-310D-4032-B476-1C9406754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50" name="직각 삼각형 49">
            <a:extLst>
              <a:ext uri="{FF2B5EF4-FFF2-40B4-BE49-F238E27FC236}">
                <a16:creationId xmlns:a16="http://schemas.microsoft.com/office/drawing/2014/main" id="{222D4B24-39F4-44B0-AB32-5C04EDAB442B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53" name="_x35181992" descr="EMB000008b000e3">
            <a:extLst>
              <a:ext uri="{FF2B5EF4-FFF2-40B4-BE49-F238E27FC236}">
                <a16:creationId xmlns:a16="http://schemas.microsoft.com/office/drawing/2014/main" id="{E363CD1D-1F09-4034-97E1-E338182B4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CAD5BECB-084D-4EFF-A274-234A562BB22B}"/>
              </a:ext>
            </a:extLst>
          </p:cNvPr>
          <p:cNvGrpSpPr/>
          <p:nvPr/>
        </p:nvGrpSpPr>
        <p:grpSpPr>
          <a:xfrm>
            <a:off x="5773748" y="10630819"/>
            <a:ext cx="3812635" cy="979754"/>
            <a:chOff x="2887062" y="5315533"/>
            <a:chExt cx="1906442" cy="489909"/>
          </a:xfrm>
        </p:grpSpPr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871D0630-A64E-4981-B5C2-9875F33011AE}"/>
                </a:ext>
              </a:extLst>
            </p:cNvPr>
            <p:cNvSpPr/>
            <p:nvPr/>
          </p:nvSpPr>
          <p:spPr>
            <a:xfrm>
              <a:off x="3241580" y="5315533"/>
              <a:ext cx="1551924" cy="4899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200"/>
                </a:spcAft>
              </a:pPr>
              <a:r>
                <a:rPr lang="ko-KR" altLang="en-US" sz="2800" b="1" spc="-14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262626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일정기간 동안의</a:t>
              </a:r>
              <a:endParaRPr lang="en-US" altLang="ko-KR" sz="2800" b="1" spc="-14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62626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>
                <a:spcAft>
                  <a:spcPts val="200"/>
                </a:spcAft>
              </a:pPr>
              <a:r>
                <a:rPr lang="ko-KR" altLang="en-US" sz="2800" b="1" spc="-14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262626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특정시설에서의 보호</a:t>
              </a:r>
              <a:endParaRPr lang="en-US" altLang="ko-KR" sz="2800" b="1" spc="-14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62626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58" name="Freeform 165">
              <a:extLst>
                <a:ext uri="{FF2B5EF4-FFF2-40B4-BE49-F238E27FC236}">
                  <a16:creationId xmlns:a16="http://schemas.microsoft.com/office/drawing/2014/main" id="{19FB3702-D808-4E85-86D7-608CEE07E1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7062" y="5367880"/>
              <a:ext cx="343391" cy="345664"/>
            </a:xfrm>
            <a:custGeom>
              <a:avLst/>
              <a:gdLst>
                <a:gd name="T0" fmla="*/ 76 w 151"/>
                <a:gd name="T1" fmla="*/ 0 h 152"/>
                <a:gd name="T2" fmla="*/ 9 w 151"/>
                <a:gd name="T3" fmla="*/ 142 h 152"/>
                <a:gd name="T4" fmla="*/ 0 w 151"/>
                <a:gd name="T5" fmla="*/ 152 h 152"/>
                <a:gd name="T6" fmla="*/ 151 w 151"/>
                <a:gd name="T7" fmla="*/ 38 h 152"/>
                <a:gd name="T8" fmla="*/ 57 w 151"/>
                <a:gd name="T9" fmla="*/ 142 h 152"/>
                <a:gd name="T10" fmla="*/ 28 w 151"/>
                <a:gd name="T11" fmla="*/ 123 h 152"/>
                <a:gd name="T12" fmla="*/ 57 w 151"/>
                <a:gd name="T13" fmla="*/ 142 h 152"/>
                <a:gd name="T14" fmla="*/ 19 w 151"/>
                <a:gd name="T15" fmla="*/ 104 h 152"/>
                <a:gd name="T16" fmla="*/ 66 w 151"/>
                <a:gd name="T17" fmla="*/ 95 h 152"/>
                <a:gd name="T18" fmla="*/ 66 w 151"/>
                <a:gd name="T19" fmla="*/ 85 h 152"/>
                <a:gd name="T20" fmla="*/ 19 w 151"/>
                <a:gd name="T21" fmla="*/ 76 h 152"/>
                <a:gd name="T22" fmla="*/ 66 w 151"/>
                <a:gd name="T23" fmla="*/ 85 h 152"/>
                <a:gd name="T24" fmla="*/ 19 w 151"/>
                <a:gd name="T25" fmla="*/ 66 h 152"/>
                <a:gd name="T26" fmla="*/ 66 w 151"/>
                <a:gd name="T27" fmla="*/ 57 h 152"/>
                <a:gd name="T28" fmla="*/ 66 w 151"/>
                <a:gd name="T29" fmla="*/ 47 h 152"/>
                <a:gd name="T30" fmla="*/ 19 w 151"/>
                <a:gd name="T31" fmla="*/ 38 h 152"/>
                <a:gd name="T32" fmla="*/ 66 w 151"/>
                <a:gd name="T33" fmla="*/ 47 h 152"/>
                <a:gd name="T34" fmla="*/ 19 w 151"/>
                <a:gd name="T35" fmla="*/ 29 h 152"/>
                <a:gd name="T36" fmla="*/ 66 w 151"/>
                <a:gd name="T37" fmla="*/ 19 h 152"/>
                <a:gd name="T38" fmla="*/ 113 w 151"/>
                <a:gd name="T39" fmla="*/ 133 h 152"/>
                <a:gd name="T40" fmla="*/ 95 w 151"/>
                <a:gd name="T41" fmla="*/ 114 h 152"/>
                <a:gd name="T42" fmla="*/ 113 w 151"/>
                <a:gd name="T43" fmla="*/ 133 h 152"/>
                <a:gd name="T44" fmla="*/ 95 w 151"/>
                <a:gd name="T45" fmla="*/ 104 h 152"/>
                <a:gd name="T46" fmla="*/ 113 w 151"/>
                <a:gd name="T47" fmla="*/ 85 h 152"/>
                <a:gd name="T48" fmla="*/ 113 w 151"/>
                <a:gd name="T49" fmla="*/ 76 h 152"/>
                <a:gd name="T50" fmla="*/ 95 w 151"/>
                <a:gd name="T51" fmla="*/ 57 h 152"/>
                <a:gd name="T52" fmla="*/ 113 w 151"/>
                <a:gd name="T53" fmla="*/ 76 h 152"/>
                <a:gd name="T54" fmla="*/ 123 w 151"/>
                <a:gd name="T55" fmla="*/ 133 h 152"/>
                <a:gd name="T56" fmla="*/ 142 w 151"/>
                <a:gd name="T57" fmla="*/ 114 h 152"/>
                <a:gd name="T58" fmla="*/ 142 w 151"/>
                <a:gd name="T59" fmla="*/ 104 h 152"/>
                <a:gd name="T60" fmla="*/ 123 w 151"/>
                <a:gd name="T61" fmla="*/ 85 h 152"/>
                <a:gd name="T62" fmla="*/ 142 w 151"/>
                <a:gd name="T63" fmla="*/ 104 h 152"/>
                <a:gd name="T64" fmla="*/ 123 w 151"/>
                <a:gd name="T65" fmla="*/ 76 h 152"/>
                <a:gd name="T66" fmla="*/ 142 w 151"/>
                <a:gd name="T67" fmla="*/ 5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1" h="152">
                  <a:moveTo>
                    <a:pt x="76" y="38"/>
                  </a:moveTo>
                  <a:lnTo>
                    <a:pt x="76" y="0"/>
                  </a:lnTo>
                  <a:lnTo>
                    <a:pt x="9" y="0"/>
                  </a:lnTo>
                  <a:lnTo>
                    <a:pt x="9" y="142"/>
                  </a:lnTo>
                  <a:lnTo>
                    <a:pt x="0" y="142"/>
                  </a:lnTo>
                  <a:lnTo>
                    <a:pt x="0" y="152"/>
                  </a:lnTo>
                  <a:lnTo>
                    <a:pt x="151" y="152"/>
                  </a:lnTo>
                  <a:lnTo>
                    <a:pt x="151" y="38"/>
                  </a:lnTo>
                  <a:lnTo>
                    <a:pt x="76" y="38"/>
                  </a:lnTo>
                  <a:close/>
                  <a:moveTo>
                    <a:pt x="57" y="142"/>
                  </a:moveTo>
                  <a:lnTo>
                    <a:pt x="28" y="142"/>
                  </a:lnTo>
                  <a:lnTo>
                    <a:pt x="28" y="123"/>
                  </a:lnTo>
                  <a:lnTo>
                    <a:pt x="57" y="123"/>
                  </a:lnTo>
                  <a:lnTo>
                    <a:pt x="57" y="142"/>
                  </a:lnTo>
                  <a:close/>
                  <a:moveTo>
                    <a:pt x="66" y="104"/>
                  </a:moveTo>
                  <a:lnTo>
                    <a:pt x="19" y="104"/>
                  </a:lnTo>
                  <a:lnTo>
                    <a:pt x="19" y="95"/>
                  </a:lnTo>
                  <a:lnTo>
                    <a:pt x="66" y="95"/>
                  </a:lnTo>
                  <a:lnTo>
                    <a:pt x="66" y="104"/>
                  </a:lnTo>
                  <a:close/>
                  <a:moveTo>
                    <a:pt x="66" y="85"/>
                  </a:moveTo>
                  <a:lnTo>
                    <a:pt x="19" y="85"/>
                  </a:lnTo>
                  <a:lnTo>
                    <a:pt x="19" y="76"/>
                  </a:lnTo>
                  <a:lnTo>
                    <a:pt x="66" y="76"/>
                  </a:lnTo>
                  <a:lnTo>
                    <a:pt x="66" y="85"/>
                  </a:lnTo>
                  <a:close/>
                  <a:moveTo>
                    <a:pt x="66" y="66"/>
                  </a:moveTo>
                  <a:lnTo>
                    <a:pt x="19" y="66"/>
                  </a:lnTo>
                  <a:lnTo>
                    <a:pt x="19" y="57"/>
                  </a:lnTo>
                  <a:lnTo>
                    <a:pt x="66" y="57"/>
                  </a:lnTo>
                  <a:lnTo>
                    <a:pt x="66" y="66"/>
                  </a:lnTo>
                  <a:close/>
                  <a:moveTo>
                    <a:pt x="66" y="47"/>
                  </a:moveTo>
                  <a:lnTo>
                    <a:pt x="19" y="47"/>
                  </a:lnTo>
                  <a:lnTo>
                    <a:pt x="19" y="38"/>
                  </a:lnTo>
                  <a:lnTo>
                    <a:pt x="66" y="38"/>
                  </a:lnTo>
                  <a:lnTo>
                    <a:pt x="66" y="47"/>
                  </a:lnTo>
                  <a:close/>
                  <a:moveTo>
                    <a:pt x="66" y="29"/>
                  </a:moveTo>
                  <a:lnTo>
                    <a:pt x="19" y="29"/>
                  </a:lnTo>
                  <a:lnTo>
                    <a:pt x="19" y="19"/>
                  </a:lnTo>
                  <a:lnTo>
                    <a:pt x="66" y="19"/>
                  </a:lnTo>
                  <a:lnTo>
                    <a:pt x="66" y="29"/>
                  </a:lnTo>
                  <a:close/>
                  <a:moveTo>
                    <a:pt x="113" y="133"/>
                  </a:moveTo>
                  <a:lnTo>
                    <a:pt x="95" y="133"/>
                  </a:lnTo>
                  <a:lnTo>
                    <a:pt x="95" y="114"/>
                  </a:lnTo>
                  <a:lnTo>
                    <a:pt x="113" y="114"/>
                  </a:lnTo>
                  <a:lnTo>
                    <a:pt x="113" y="133"/>
                  </a:lnTo>
                  <a:close/>
                  <a:moveTo>
                    <a:pt x="113" y="104"/>
                  </a:moveTo>
                  <a:lnTo>
                    <a:pt x="95" y="104"/>
                  </a:lnTo>
                  <a:lnTo>
                    <a:pt x="95" y="85"/>
                  </a:lnTo>
                  <a:lnTo>
                    <a:pt x="113" y="85"/>
                  </a:lnTo>
                  <a:lnTo>
                    <a:pt x="113" y="104"/>
                  </a:lnTo>
                  <a:close/>
                  <a:moveTo>
                    <a:pt x="113" y="76"/>
                  </a:moveTo>
                  <a:lnTo>
                    <a:pt x="95" y="76"/>
                  </a:lnTo>
                  <a:lnTo>
                    <a:pt x="95" y="57"/>
                  </a:lnTo>
                  <a:lnTo>
                    <a:pt x="113" y="57"/>
                  </a:lnTo>
                  <a:lnTo>
                    <a:pt x="113" y="76"/>
                  </a:lnTo>
                  <a:close/>
                  <a:moveTo>
                    <a:pt x="142" y="133"/>
                  </a:moveTo>
                  <a:lnTo>
                    <a:pt x="123" y="133"/>
                  </a:lnTo>
                  <a:lnTo>
                    <a:pt x="123" y="114"/>
                  </a:lnTo>
                  <a:lnTo>
                    <a:pt x="142" y="114"/>
                  </a:lnTo>
                  <a:lnTo>
                    <a:pt x="142" y="133"/>
                  </a:lnTo>
                  <a:close/>
                  <a:moveTo>
                    <a:pt x="142" y="104"/>
                  </a:moveTo>
                  <a:lnTo>
                    <a:pt x="123" y="104"/>
                  </a:lnTo>
                  <a:lnTo>
                    <a:pt x="123" y="85"/>
                  </a:lnTo>
                  <a:lnTo>
                    <a:pt x="142" y="85"/>
                  </a:lnTo>
                  <a:lnTo>
                    <a:pt x="142" y="104"/>
                  </a:lnTo>
                  <a:close/>
                  <a:moveTo>
                    <a:pt x="142" y="76"/>
                  </a:moveTo>
                  <a:lnTo>
                    <a:pt x="123" y="76"/>
                  </a:lnTo>
                  <a:lnTo>
                    <a:pt x="123" y="57"/>
                  </a:lnTo>
                  <a:lnTo>
                    <a:pt x="142" y="57"/>
                  </a:lnTo>
                  <a:lnTo>
                    <a:pt x="142" y="76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365736" tIns="182868" rIns="365736" bIns="182868" numCol="1" anchor="t" anchorCtr="0" compatLnSpc="1">
              <a:prstTxWarp prst="textNoShape">
                <a:avLst/>
              </a:prstTxWarp>
            </a:bodyPr>
            <a:lstStyle/>
            <a:p>
              <a:endParaRPr lang="id-ID" sz="14399">
                <a:latin typeface="Impact" panose="020B0806030902050204" pitchFamily="34" charset="0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F148DDBD-04A5-44B0-B82B-F27FB5062F1C}"/>
              </a:ext>
            </a:extLst>
          </p:cNvPr>
          <p:cNvGrpSpPr/>
          <p:nvPr/>
        </p:nvGrpSpPr>
        <p:grpSpPr>
          <a:xfrm>
            <a:off x="9865927" y="10630819"/>
            <a:ext cx="3944758" cy="979754"/>
            <a:chOff x="4933287" y="5315533"/>
            <a:chExt cx="1972508" cy="489909"/>
          </a:xfrm>
        </p:grpSpPr>
        <p:sp>
          <p:nvSpPr>
            <p:cNvPr id="76" name="직사각형 75">
              <a:extLst>
                <a:ext uri="{FF2B5EF4-FFF2-40B4-BE49-F238E27FC236}">
                  <a16:creationId xmlns:a16="http://schemas.microsoft.com/office/drawing/2014/main" id="{E9DD913F-E848-4BAD-A0B9-4C2FB8E502E1}"/>
                </a:ext>
              </a:extLst>
            </p:cNvPr>
            <p:cNvSpPr/>
            <p:nvPr/>
          </p:nvSpPr>
          <p:spPr>
            <a:xfrm>
              <a:off x="5301244" y="5315533"/>
              <a:ext cx="1604551" cy="4899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200"/>
                </a:spcAft>
              </a:pPr>
              <a:r>
                <a:rPr lang="ko-KR" altLang="en-US" sz="2800" b="1" spc="-14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262626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참고인 또는 증인으로</a:t>
              </a:r>
              <a:endParaRPr lang="en-US" altLang="ko-KR" sz="2800" b="1" spc="-14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62626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>
                <a:spcAft>
                  <a:spcPts val="200"/>
                </a:spcAft>
              </a:pPr>
              <a:r>
                <a:rPr lang="ko-KR" altLang="en-US" sz="2800" b="1" spc="-14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262626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출석</a:t>
              </a:r>
              <a:r>
                <a:rPr lang="en-US" altLang="ko-KR" sz="2800" b="1" kern="0" spc="-14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E7E6E6">
                      <a:lumMod val="25000"/>
                    </a:srgb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2800" b="1" spc="-14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262626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귀가 시 동행</a:t>
              </a:r>
              <a:endParaRPr lang="en-US" altLang="ko-KR" sz="2800" b="1" spc="-14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62626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3ECE81B1-20AA-4B36-BB08-D4D0E34FC5E0}"/>
                </a:ext>
              </a:extLst>
            </p:cNvPr>
            <p:cNvGrpSpPr/>
            <p:nvPr/>
          </p:nvGrpSpPr>
          <p:grpSpPr>
            <a:xfrm>
              <a:off x="4933287" y="5340809"/>
              <a:ext cx="349202" cy="407612"/>
              <a:chOff x="4941576" y="2870917"/>
              <a:chExt cx="475360" cy="554872"/>
            </a:xfrm>
          </p:grpSpPr>
          <p:sp>
            <p:nvSpPr>
              <p:cNvPr id="70" name="Freeform 51">
                <a:extLst>
                  <a:ext uri="{FF2B5EF4-FFF2-40B4-BE49-F238E27FC236}">
                    <a16:creationId xmlns:a16="http://schemas.microsoft.com/office/drawing/2014/main" id="{06201C34-CCAD-4306-BAC9-4813D9A6B2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4862" y="2870917"/>
                <a:ext cx="91683" cy="91248"/>
              </a:xfrm>
              <a:custGeom>
                <a:avLst/>
                <a:gdLst>
                  <a:gd name="T0" fmla="*/ 317 w 632"/>
                  <a:gd name="T1" fmla="*/ 0 h 631"/>
                  <a:gd name="T2" fmla="*/ 362 w 632"/>
                  <a:gd name="T3" fmla="*/ 4 h 631"/>
                  <a:gd name="T4" fmla="*/ 408 w 632"/>
                  <a:gd name="T5" fmla="*/ 14 h 631"/>
                  <a:gd name="T6" fmla="*/ 448 w 632"/>
                  <a:gd name="T7" fmla="*/ 31 h 631"/>
                  <a:gd name="T8" fmla="*/ 488 w 632"/>
                  <a:gd name="T9" fmla="*/ 52 h 631"/>
                  <a:gd name="T10" fmla="*/ 523 w 632"/>
                  <a:gd name="T11" fmla="*/ 78 h 631"/>
                  <a:gd name="T12" fmla="*/ 553 w 632"/>
                  <a:gd name="T13" fmla="*/ 109 h 631"/>
                  <a:gd name="T14" fmla="*/ 580 w 632"/>
                  <a:gd name="T15" fmla="*/ 145 h 631"/>
                  <a:gd name="T16" fmla="*/ 602 w 632"/>
                  <a:gd name="T17" fmla="*/ 183 h 631"/>
                  <a:gd name="T18" fmla="*/ 618 w 632"/>
                  <a:gd name="T19" fmla="*/ 225 h 631"/>
                  <a:gd name="T20" fmla="*/ 628 w 632"/>
                  <a:gd name="T21" fmla="*/ 270 h 631"/>
                  <a:gd name="T22" fmla="*/ 632 w 632"/>
                  <a:gd name="T23" fmla="*/ 316 h 631"/>
                  <a:gd name="T24" fmla="*/ 628 w 632"/>
                  <a:gd name="T25" fmla="*/ 363 h 631"/>
                  <a:gd name="T26" fmla="*/ 618 w 632"/>
                  <a:gd name="T27" fmla="*/ 407 h 631"/>
                  <a:gd name="T28" fmla="*/ 602 w 632"/>
                  <a:gd name="T29" fmla="*/ 449 h 631"/>
                  <a:gd name="T30" fmla="*/ 580 w 632"/>
                  <a:gd name="T31" fmla="*/ 488 h 631"/>
                  <a:gd name="T32" fmla="*/ 553 w 632"/>
                  <a:gd name="T33" fmla="*/ 523 h 631"/>
                  <a:gd name="T34" fmla="*/ 523 w 632"/>
                  <a:gd name="T35" fmla="*/ 554 h 631"/>
                  <a:gd name="T36" fmla="*/ 488 w 632"/>
                  <a:gd name="T37" fmla="*/ 580 h 631"/>
                  <a:gd name="T38" fmla="*/ 448 w 632"/>
                  <a:gd name="T39" fmla="*/ 602 h 631"/>
                  <a:gd name="T40" fmla="*/ 408 w 632"/>
                  <a:gd name="T41" fmla="*/ 617 h 631"/>
                  <a:gd name="T42" fmla="*/ 362 w 632"/>
                  <a:gd name="T43" fmla="*/ 628 h 631"/>
                  <a:gd name="T44" fmla="*/ 317 w 632"/>
                  <a:gd name="T45" fmla="*/ 631 h 631"/>
                  <a:gd name="T46" fmla="*/ 270 w 632"/>
                  <a:gd name="T47" fmla="*/ 628 h 631"/>
                  <a:gd name="T48" fmla="*/ 226 w 632"/>
                  <a:gd name="T49" fmla="*/ 617 h 631"/>
                  <a:gd name="T50" fmla="*/ 184 w 632"/>
                  <a:gd name="T51" fmla="*/ 602 h 631"/>
                  <a:gd name="T52" fmla="*/ 144 w 632"/>
                  <a:gd name="T53" fmla="*/ 580 h 631"/>
                  <a:gd name="T54" fmla="*/ 109 w 632"/>
                  <a:gd name="T55" fmla="*/ 554 h 631"/>
                  <a:gd name="T56" fmla="*/ 79 w 632"/>
                  <a:gd name="T57" fmla="*/ 523 h 631"/>
                  <a:gd name="T58" fmla="*/ 52 w 632"/>
                  <a:gd name="T59" fmla="*/ 488 h 631"/>
                  <a:gd name="T60" fmla="*/ 30 w 632"/>
                  <a:gd name="T61" fmla="*/ 449 h 631"/>
                  <a:gd name="T62" fmla="*/ 14 w 632"/>
                  <a:gd name="T63" fmla="*/ 407 h 631"/>
                  <a:gd name="T64" fmla="*/ 4 w 632"/>
                  <a:gd name="T65" fmla="*/ 363 h 631"/>
                  <a:gd name="T66" fmla="*/ 0 w 632"/>
                  <a:gd name="T67" fmla="*/ 316 h 631"/>
                  <a:gd name="T68" fmla="*/ 4 w 632"/>
                  <a:gd name="T69" fmla="*/ 270 h 631"/>
                  <a:gd name="T70" fmla="*/ 14 w 632"/>
                  <a:gd name="T71" fmla="*/ 225 h 631"/>
                  <a:gd name="T72" fmla="*/ 30 w 632"/>
                  <a:gd name="T73" fmla="*/ 183 h 631"/>
                  <a:gd name="T74" fmla="*/ 52 w 632"/>
                  <a:gd name="T75" fmla="*/ 145 h 631"/>
                  <a:gd name="T76" fmla="*/ 79 w 632"/>
                  <a:gd name="T77" fmla="*/ 109 h 631"/>
                  <a:gd name="T78" fmla="*/ 109 w 632"/>
                  <a:gd name="T79" fmla="*/ 78 h 631"/>
                  <a:gd name="T80" fmla="*/ 144 w 632"/>
                  <a:gd name="T81" fmla="*/ 52 h 631"/>
                  <a:gd name="T82" fmla="*/ 184 w 632"/>
                  <a:gd name="T83" fmla="*/ 31 h 631"/>
                  <a:gd name="T84" fmla="*/ 226 w 632"/>
                  <a:gd name="T85" fmla="*/ 14 h 631"/>
                  <a:gd name="T86" fmla="*/ 270 w 632"/>
                  <a:gd name="T87" fmla="*/ 4 h 631"/>
                  <a:gd name="T88" fmla="*/ 317 w 632"/>
                  <a:gd name="T89" fmla="*/ 0 h 6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32" h="631">
                    <a:moveTo>
                      <a:pt x="317" y="0"/>
                    </a:moveTo>
                    <a:lnTo>
                      <a:pt x="362" y="4"/>
                    </a:lnTo>
                    <a:lnTo>
                      <a:pt x="408" y="14"/>
                    </a:lnTo>
                    <a:lnTo>
                      <a:pt x="448" y="31"/>
                    </a:lnTo>
                    <a:lnTo>
                      <a:pt x="488" y="52"/>
                    </a:lnTo>
                    <a:lnTo>
                      <a:pt x="523" y="78"/>
                    </a:lnTo>
                    <a:lnTo>
                      <a:pt x="553" y="109"/>
                    </a:lnTo>
                    <a:lnTo>
                      <a:pt x="580" y="145"/>
                    </a:lnTo>
                    <a:lnTo>
                      <a:pt x="602" y="183"/>
                    </a:lnTo>
                    <a:lnTo>
                      <a:pt x="618" y="225"/>
                    </a:lnTo>
                    <a:lnTo>
                      <a:pt x="628" y="270"/>
                    </a:lnTo>
                    <a:lnTo>
                      <a:pt x="632" y="316"/>
                    </a:lnTo>
                    <a:lnTo>
                      <a:pt x="628" y="363"/>
                    </a:lnTo>
                    <a:lnTo>
                      <a:pt x="618" y="407"/>
                    </a:lnTo>
                    <a:lnTo>
                      <a:pt x="602" y="449"/>
                    </a:lnTo>
                    <a:lnTo>
                      <a:pt x="580" y="488"/>
                    </a:lnTo>
                    <a:lnTo>
                      <a:pt x="553" y="523"/>
                    </a:lnTo>
                    <a:lnTo>
                      <a:pt x="523" y="554"/>
                    </a:lnTo>
                    <a:lnTo>
                      <a:pt x="488" y="580"/>
                    </a:lnTo>
                    <a:lnTo>
                      <a:pt x="448" y="602"/>
                    </a:lnTo>
                    <a:lnTo>
                      <a:pt x="408" y="617"/>
                    </a:lnTo>
                    <a:lnTo>
                      <a:pt x="362" y="628"/>
                    </a:lnTo>
                    <a:lnTo>
                      <a:pt x="317" y="631"/>
                    </a:lnTo>
                    <a:lnTo>
                      <a:pt x="270" y="628"/>
                    </a:lnTo>
                    <a:lnTo>
                      <a:pt x="226" y="617"/>
                    </a:lnTo>
                    <a:lnTo>
                      <a:pt x="184" y="602"/>
                    </a:lnTo>
                    <a:lnTo>
                      <a:pt x="144" y="580"/>
                    </a:lnTo>
                    <a:lnTo>
                      <a:pt x="109" y="554"/>
                    </a:lnTo>
                    <a:lnTo>
                      <a:pt x="79" y="523"/>
                    </a:lnTo>
                    <a:lnTo>
                      <a:pt x="52" y="488"/>
                    </a:lnTo>
                    <a:lnTo>
                      <a:pt x="30" y="449"/>
                    </a:lnTo>
                    <a:lnTo>
                      <a:pt x="14" y="407"/>
                    </a:lnTo>
                    <a:lnTo>
                      <a:pt x="4" y="363"/>
                    </a:lnTo>
                    <a:lnTo>
                      <a:pt x="0" y="316"/>
                    </a:lnTo>
                    <a:lnTo>
                      <a:pt x="4" y="270"/>
                    </a:lnTo>
                    <a:lnTo>
                      <a:pt x="14" y="225"/>
                    </a:lnTo>
                    <a:lnTo>
                      <a:pt x="30" y="183"/>
                    </a:lnTo>
                    <a:lnTo>
                      <a:pt x="52" y="145"/>
                    </a:lnTo>
                    <a:lnTo>
                      <a:pt x="79" y="109"/>
                    </a:lnTo>
                    <a:lnTo>
                      <a:pt x="109" y="78"/>
                    </a:lnTo>
                    <a:lnTo>
                      <a:pt x="144" y="52"/>
                    </a:lnTo>
                    <a:lnTo>
                      <a:pt x="184" y="31"/>
                    </a:lnTo>
                    <a:lnTo>
                      <a:pt x="226" y="14"/>
                    </a:lnTo>
                    <a:lnTo>
                      <a:pt x="270" y="4"/>
                    </a:lnTo>
                    <a:lnTo>
                      <a:pt x="317" y="0"/>
                    </a:lnTo>
                    <a:close/>
                  </a:path>
                </a:pathLst>
              </a:custGeom>
              <a:solidFill>
                <a:srgbClr val="00206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 dirty="0"/>
              </a:p>
            </p:txBody>
          </p:sp>
          <p:sp>
            <p:nvSpPr>
              <p:cNvPr id="71" name="Freeform 52">
                <a:extLst>
                  <a:ext uri="{FF2B5EF4-FFF2-40B4-BE49-F238E27FC236}">
                    <a16:creationId xmlns:a16="http://schemas.microsoft.com/office/drawing/2014/main" id="{14090E3F-3C15-45EE-8C5F-FD783C12C7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8381" y="2976938"/>
                <a:ext cx="228555" cy="448851"/>
              </a:xfrm>
              <a:custGeom>
                <a:avLst/>
                <a:gdLst>
                  <a:gd name="T0" fmla="*/ 539 w 1576"/>
                  <a:gd name="T1" fmla="*/ 29 h 3098"/>
                  <a:gd name="T2" fmla="*/ 580 w 1576"/>
                  <a:gd name="T3" fmla="*/ 141 h 3098"/>
                  <a:gd name="T4" fmla="*/ 631 w 1576"/>
                  <a:gd name="T5" fmla="*/ 284 h 3098"/>
                  <a:gd name="T6" fmla="*/ 679 w 1576"/>
                  <a:gd name="T7" fmla="*/ 416 h 3098"/>
                  <a:gd name="T8" fmla="*/ 707 w 1576"/>
                  <a:gd name="T9" fmla="*/ 492 h 3098"/>
                  <a:gd name="T10" fmla="*/ 674 w 1576"/>
                  <a:gd name="T11" fmla="*/ 240 h 3098"/>
                  <a:gd name="T12" fmla="*/ 681 w 1576"/>
                  <a:gd name="T13" fmla="*/ 10 h 3098"/>
                  <a:gd name="T14" fmla="*/ 861 w 1576"/>
                  <a:gd name="T15" fmla="*/ 2 h 3098"/>
                  <a:gd name="T16" fmla="*/ 814 w 1576"/>
                  <a:gd name="T17" fmla="*/ 128 h 3098"/>
                  <a:gd name="T18" fmla="*/ 882 w 1576"/>
                  <a:gd name="T19" fmla="*/ 283 h 3098"/>
                  <a:gd name="T20" fmla="*/ 857 w 1576"/>
                  <a:gd name="T21" fmla="*/ 439 h 3098"/>
                  <a:gd name="T22" fmla="*/ 903 w 1576"/>
                  <a:gd name="T23" fmla="*/ 317 h 3098"/>
                  <a:gd name="T24" fmla="*/ 958 w 1576"/>
                  <a:gd name="T25" fmla="*/ 172 h 3098"/>
                  <a:gd name="T26" fmla="*/ 1003 w 1576"/>
                  <a:gd name="T27" fmla="*/ 50 h 3098"/>
                  <a:gd name="T28" fmla="*/ 1182 w 1576"/>
                  <a:gd name="T29" fmla="*/ 0 h 3098"/>
                  <a:gd name="T30" fmla="*/ 1362 w 1576"/>
                  <a:gd name="T31" fmla="*/ 49 h 3098"/>
                  <a:gd name="T32" fmla="*/ 1492 w 1576"/>
                  <a:gd name="T33" fmla="*/ 177 h 3098"/>
                  <a:gd name="T34" fmla="*/ 1542 w 1576"/>
                  <a:gd name="T35" fmla="*/ 358 h 3098"/>
                  <a:gd name="T36" fmla="*/ 1525 w 1576"/>
                  <a:gd name="T37" fmla="*/ 1556 h 3098"/>
                  <a:gd name="T38" fmla="*/ 1513 w 1576"/>
                  <a:gd name="T39" fmla="*/ 1734 h 3098"/>
                  <a:gd name="T40" fmla="*/ 1572 w 1576"/>
                  <a:gd name="T41" fmla="*/ 1777 h 3098"/>
                  <a:gd name="T42" fmla="*/ 1564 w 1576"/>
                  <a:gd name="T43" fmla="*/ 2439 h 3098"/>
                  <a:gd name="T44" fmla="*/ 1284 w 1576"/>
                  <a:gd name="T45" fmla="*/ 2464 h 3098"/>
                  <a:gd name="T46" fmla="*/ 1225 w 1576"/>
                  <a:gd name="T47" fmla="*/ 2421 h 3098"/>
                  <a:gd name="T48" fmla="*/ 1233 w 1576"/>
                  <a:gd name="T49" fmla="*/ 1760 h 3098"/>
                  <a:gd name="T50" fmla="*/ 1310 w 1576"/>
                  <a:gd name="T51" fmla="*/ 1734 h 3098"/>
                  <a:gd name="T52" fmla="*/ 1255 w 1576"/>
                  <a:gd name="T53" fmla="*/ 1535 h 3098"/>
                  <a:gd name="T54" fmla="*/ 1235 w 1576"/>
                  <a:gd name="T55" fmla="*/ 347 h 3098"/>
                  <a:gd name="T56" fmla="*/ 1193 w 1576"/>
                  <a:gd name="T57" fmla="*/ 331 h 3098"/>
                  <a:gd name="T58" fmla="*/ 1175 w 1576"/>
                  <a:gd name="T59" fmla="*/ 472 h 3098"/>
                  <a:gd name="T60" fmla="*/ 1175 w 1576"/>
                  <a:gd name="T61" fmla="*/ 837 h 3098"/>
                  <a:gd name="T62" fmla="*/ 1175 w 1576"/>
                  <a:gd name="T63" fmla="*/ 1090 h 3098"/>
                  <a:gd name="T64" fmla="*/ 1176 w 1576"/>
                  <a:gd name="T65" fmla="*/ 1255 h 3098"/>
                  <a:gd name="T66" fmla="*/ 1176 w 1576"/>
                  <a:gd name="T67" fmla="*/ 1356 h 3098"/>
                  <a:gd name="T68" fmla="*/ 1177 w 1576"/>
                  <a:gd name="T69" fmla="*/ 1419 h 3098"/>
                  <a:gd name="T70" fmla="*/ 1177 w 1576"/>
                  <a:gd name="T71" fmla="*/ 1467 h 3098"/>
                  <a:gd name="T72" fmla="*/ 1177 w 1576"/>
                  <a:gd name="T73" fmla="*/ 1528 h 3098"/>
                  <a:gd name="T74" fmla="*/ 1148 w 1576"/>
                  <a:gd name="T75" fmla="*/ 1613 h 3098"/>
                  <a:gd name="T76" fmla="*/ 1066 w 1576"/>
                  <a:gd name="T77" fmla="*/ 1725 h 3098"/>
                  <a:gd name="T78" fmla="*/ 1058 w 1576"/>
                  <a:gd name="T79" fmla="*/ 2439 h 3098"/>
                  <a:gd name="T80" fmla="*/ 1121 w 1576"/>
                  <a:gd name="T81" fmla="*/ 2562 h 3098"/>
                  <a:gd name="T82" fmla="*/ 1175 w 1576"/>
                  <a:gd name="T83" fmla="*/ 2948 h 3098"/>
                  <a:gd name="T84" fmla="*/ 1113 w 1576"/>
                  <a:gd name="T85" fmla="*/ 3054 h 3098"/>
                  <a:gd name="T86" fmla="*/ 995 w 1576"/>
                  <a:gd name="T87" fmla="*/ 3098 h 3098"/>
                  <a:gd name="T88" fmla="*/ 877 w 1576"/>
                  <a:gd name="T89" fmla="*/ 3054 h 3098"/>
                  <a:gd name="T90" fmla="*/ 815 w 1576"/>
                  <a:gd name="T91" fmla="*/ 2948 h 3098"/>
                  <a:gd name="T92" fmla="*/ 801 w 1576"/>
                  <a:gd name="T93" fmla="*/ 1468 h 3098"/>
                  <a:gd name="T94" fmla="*/ 745 w 1576"/>
                  <a:gd name="T95" fmla="*/ 1468 h 3098"/>
                  <a:gd name="T96" fmla="*/ 731 w 1576"/>
                  <a:gd name="T97" fmla="*/ 2948 h 3098"/>
                  <a:gd name="T98" fmla="*/ 668 w 1576"/>
                  <a:gd name="T99" fmla="*/ 3054 h 3098"/>
                  <a:gd name="T100" fmla="*/ 552 w 1576"/>
                  <a:gd name="T101" fmla="*/ 3098 h 3098"/>
                  <a:gd name="T102" fmla="*/ 434 w 1576"/>
                  <a:gd name="T103" fmla="*/ 3054 h 3098"/>
                  <a:gd name="T104" fmla="*/ 372 w 1576"/>
                  <a:gd name="T105" fmla="*/ 2948 h 3098"/>
                  <a:gd name="T106" fmla="*/ 360 w 1576"/>
                  <a:gd name="T107" fmla="*/ 339 h 3098"/>
                  <a:gd name="T108" fmla="*/ 318 w 1576"/>
                  <a:gd name="T109" fmla="*/ 338 h 3098"/>
                  <a:gd name="T110" fmla="*/ 301 w 1576"/>
                  <a:gd name="T111" fmla="*/ 1507 h 3098"/>
                  <a:gd name="T112" fmla="*/ 237 w 1576"/>
                  <a:gd name="T113" fmla="*/ 1602 h 3098"/>
                  <a:gd name="T114" fmla="*/ 151 w 1576"/>
                  <a:gd name="T115" fmla="*/ 1628 h 3098"/>
                  <a:gd name="T116" fmla="*/ 44 w 1576"/>
                  <a:gd name="T117" fmla="*/ 1582 h 3098"/>
                  <a:gd name="T118" fmla="*/ 0 w 1576"/>
                  <a:gd name="T119" fmla="*/ 1475 h 3098"/>
                  <a:gd name="T120" fmla="*/ 35 w 1576"/>
                  <a:gd name="T121" fmla="*/ 219 h 3098"/>
                  <a:gd name="T122" fmla="*/ 147 w 1576"/>
                  <a:gd name="T123" fmla="*/ 74 h 3098"/>
                  <a:gd name="T124" fmla="*/ 317 w 1576"/>
                  <a:gd name="T125" fmla="*/ 3 h 30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576" h="3098">
                    <a:moveTo>
                      <a:pt x="366" y="0"/>
                    </a:moveTo>
                    <a:lnTo>
                      <a:pt x="528" y="0"/>
                    </a:lnTo>
                    <a:lnTo>
                      <a:pt x="533" y="11"/>
                    </a:lnTo>
                    <a:lnTo>
                      <a:pt x="539" y="29"/>
                    </a:lnTo>
                    <a:lnTo>
                      <a:pt x="547" y="51"/>
                    </a:lnTo>
                    <a:lnTo>
                      <a:pt x="557" y="78"/>
                    </a:lnTo>
                    <a:lnTo>
                      <a:pt x="568" y="108"/>
                    </a:lnTo>
                    <a:lnTo>
                      <a:pt x="580" y="141"/>
                    </a:lnTo>
                    <a:lnTo>
                      <a:pt x="592" y="175"/>
                    </a:lnTo>
                    <a:lnTo>
                      <a:pt x="605" y="211"/>
                    </a:lnTo>
                    <a:lnTo>
                      <a:pt x="618" y="247"/>
                    </a:lnTo>
                    <a:lnTo>
                      <a:pt x="631" y="284"/>
                    </a:lnTo>
                    <a:lnTo>
                      <a:pt x="644" y="320"/>
                    </a:lnTo>
                    <a:lnTo>
                      <a:pt x="657" y="354"/>
                    </a:lnTo>
                    <a:lnTo>
                      <a:pt x="668" y="387"/>
                    </a:lnTo>
                    <a:lnTo>
                      <a:pt x="679" y="416"/>
                    </a:lnTo>
                    <a:lnTo>
                      <a:pt x="688" y="442"/>
                    </a:lnTo>
                    <a:lnTo>
                      <a:pt x="696" y="464"/>
                    </a:lnTo>
                    <a:lnTo>
                      <a:pt x="702" y="480"/>
                    </a:lnTo>
                    <a:lnTo>
                      <a:pt x="707" y="492"/>
                    </a:lnTo>
                    <a:lnTo>
                      <a:pt x="668" y="282"/>
                    </a:lnTo>
                    <a:lnTo>
                      <a:pt x="666" y="268"/>
                    </a:lnTo>
                    <a:lnTo>
                      <a:pt x="668" y="254"/>
                    </a:lnTo>
                    <a:lnTo>
                      <a:pt x="674" y="240"/>
                    </a:lnTo>
                    <a:lnTo>
                      <a:pt x="736" y="128"/>
                    </a:lnTo>
                    <a:lnTo>
                      <a:pt x="681" y="32"/>
                    </a:lnTo>
                    <a:lnTo>
                      <a:pt x="679" y="22"/>
                    </a:lnTo>
                    <a:lnTo>
                      <a:pt x="681" y="10"/>
                    </a:lnTo>
                    <a:lnTo>
                      <a:pt x="689" y="2"/>
                    </a:lnTo>
                    <a:lnTo>
                      <a:pt x="701" y="0"/>
                    </a:lnTo>
                    <a:lnTo>
                      <a:pt x="849" y="0"/>
                    </a:lnTo>
                    <a:lnTo>
                      <a:pt x="861" y="2"/>
                    </a:lnTo>
                    <a:lnTo>
                      <a:pt x="869" y="10"/>
                    </a:lnTo>
                    <a:lnTo>
                      <a:pt x="871" y="22"/>
                    </a:lnTo>
                    <a:lnTo>
                      <a:pt x="869" y="32"/>
                    </a:lnTo>
                    <a:lnTo>
                      <a:pt x="814" y="128"/>
                    </a:lnTo>
                    <a:lnTo>
                      <a:pt x="876" y="240"/>
                    </a:lnTo>
                    <a:lnTo>
                      <a:pt x="882" y="253"/>
                    </a:lnTo>
                    <a:lnTo>
                      <a:pt x="883" y="268"/>
                    </a:lnTo>
                    <a:lnTo>
                      <a:pt x="882" y="283"/>
                    </a:lnTo>
                    <a:lnTo>
                      <a:pt x="837" y="492"/>
                    </a:lnTo>
                    <a:lnTo>
                      <a:pt x="842" y="480"/>
                    </a:lnTo>
                    <a:lnTo>
                      <a:pt x="849" y="462"/>
                    </a:lnTo>
                    <a:lnTo>
                      <a:pt x="857" y="439"/>
                    </a:lnTo>
                    <a:lnTo>
                      <a:pt x="867" y="414"/>
                    </a:lnTo>
                    <a:lnTo>
                      <a:pt x="878" y="383"/>
                    </a:lnTo>
                    <a:lnTo>
                      <a:pt x="890" y="351"/>
                    </a:lnTo>
                    <a:lnTo>
                      <a:pt x="903" y="317"/>
                    </a:lnTo>
                    <a:lnTo>
                      <a:pt x="917" y="281"/>
                    </a:lnTo>
                    <a:lnTo>
                      <a:pt x="931" y="245"/>
                    </a:lnTo>
                    <a:lnTo>
                      <a:pt x="944" y="208"/>
                    </a:lnTo>
                    <a:lnTo>
                      <a:pt x="958" y="172"/>
                    </a:lnTo>
                    <a:lnTo>
                      <a:pt x="970" y="138"/>
                    </a:lnTo>
                    <a:lnTo>
                      <a:pt x="982" y="106"/>
                    </a:lnTo>
                    <a:lnTo>
                      <a:pt x="993" y="77"/>
                    </a:lnTo>
                    <a:lnTo>
                      <a:pt x="1003" y="50"/>
                    </a:lnTo>
                    <a:lnTo>
                      <a:pt x="1011" y="29"/>
                    </a:lnTo>
                    <a:lnTo>
                      <a:pt x="1017" y="11"/>
                    </a:lnTo>
                    <a:lnTo>
                      <a:pt x="1022" y="0"/>
                    </a:lnTo>
                    <a:lnTo>
                      <a:pt x="1182" y="0"/>
                    </a:lnTo>
                    <a:lnTo>
                      <a:pt x="1231" y="3"/>
                    </a:lnTo>
                    <a:lnTo>
                      <a:pt x="1277" y="12"/>
                    </a:lnTo>
                    <a:lnTo>
                      <a:pt x="1322" y="28"/>
                    </a:lnTo>
                    <a:lnTo>
                      <a:pt x="1362" y="49"/>
                    </a:lnTo>
                    <a:lnTo>
                      <a:pt x="1401" y="74"/>
                    </a:lnTo>
                    <a:lnTo>
                      <a:pt x="1436" y="105"/>
                    </a:lnTo>
                    <a:lnTo>
                      <a:pt x="1466" y="138"/>
                    </a:lnTo>
                    <a:lnTo>
                      <a:pt x="1492" y="177"/>
                    </a:lnTo>
                    <a:lnTo>
                      <a:pt x="1513" y="219"/>
                    </a:lnTo>
                    <a:lnTo>
                      <a:pt x="1528" y="262"/>
                    </a:lnTo>
                    <a:lnTo>
                      <a:pt x="1539" y="309"/>
                    </a:lnTo>
                    <a:lnTo>
                      <a:pt x="1542" y="358"/>
                    </a:lnTo>
                    <a:lnTo>
                      <a:pt x="1548" y="1475"/>
                    </a:lnTo>
                    <a:lnTo>
                      <a:pt x="1544" y="1503"/>
                    </a:lnTo>
                    <a:lnTo>
                      <a:pt x="1537" y="1530"/>
                    </a:lnTo>
                    <a:lnTo>
                      <a:pt x="1525" y="1556"/>
                    </a:lnTo>
                    <a:lnTo>
                      <a:pt x="1508" y="1578"/>
                    </a:lnTo>
                    <a:lnTo>
                      <a:pt x="1487" y="1596"/>
                    </a:lnTo>
                    <a:lnTo>
                      <a:pt x="1487" y="1734"/>
                    </a:lnTo>
                    <a:lnTo>
                      <a:pt x="1513" y="1734"/>
                    </a:lnTo>
                    <a:lnTo>
                      <a:pt x="1533" y="1738"/>
                    </a:lnTo>
                    <a:lnTo>
                      <a:pt x="1550" y="1746"/>
                    </a:lnTo>
                    <a:lnTo>
                      <a:pt x="1564" y="1760"/>
                    </a:lnTo>
                    <a:lnTo>
                      <a:pt x="1572" y="1777"/>
                    </a:lnTo>
                    <a:lnTo>
                      <a:pt x="1576" y="1797"/>
                    </a:lnTo>
                    <a:lnTo>
                      <a:pt x="1576" y="2401"/>
                    </a:lnTo>
                    <a:lnTo>
                      <a:pt x="1572" y="2421"/>
                    </a:lnTo>
                    <a:lnTo>
                      <a:pt x="1564" y="2439"/>
                    </a:lnTo>
                    <a:lnTo>
                      <a:pt x="1550" y="2453"/>
                    </a:lnTo>
                    <a:lnTo>
                      <a:pt x="1533" y="2461"/>
                    </a:lnTo>
                    <a:lnTo>
                      <a:pt x="1514" y="2464"/>
                    </a:lnTo>
                    <a:lnTo>
                      <a:pt x="1284" y="2464"/>
                    </a:lnTo>
                    <a:lnTo>
                      <a:pt x="1264" y="2461"/>
                    </a:lnTo>
                    <a:lnTo>
                      <a:pt x="1247" y="2453"/>
                    </a:lnTo>
                    <a:lnTo>
                      <a:pt x="1233" y="2439"/>
                    </a:lnTo>
                    <a:lnTo>
                      <a:pt x="1225" y="2421"/>
                    </a:lnTo>
                    <a:lnTo>
                      <a:pt x="1221" y="2401"/>
                    </a:lnTo>
                    <a:lnTo>
                      <a:pt x="1221" y="1797"/>
                    </a:lnTo>
                    <a:lnTo>
                      <a:pt x="1225" y="1777"/>
                    </a:lnTo>
                    <a:lnTo>
                      <a:pt x="1233" y="1760"/>
                    </a:lnTo>
                    <a:lnTo>
                      <a:pt x="1247" y="1746"/>
                    </a:lnTo>
                    <a:lnTo>
                      <a:pt x="1264" y="1738"/>
                    </a:lnTo>
                    <a:lnTo>
                      <a:pt x="1284" y="1734"/>
                    </a:lnTo>
                    <a:lnTo>
                      <a:pt x="1310" y="1734"/>
                    </a:lnTo>
                    <a:lnTo>
                      <a:pt x="1310" y="1601"/>
                    </a:lnTo>
                    <a:lnTo>
                      <a:pt x="1288" y="1582"/>
                    </a:lnTo>
                    <a:lnTo>
                      <a:pt x="1269" y="1560"/>
                    </a:lnTo>
                    <a:lnTo>
                      <a:pt x="1255" y="1535"/>
                    </a:lnTo>
                    <a:lnTo>
                      <a:pt x="1247" y="1507"/>
                    </a:lnTo>
                    <a:lnTo>
                      <a:pt x="1243" y="1476"/>
                    </a:lnTo>
                    <a:lnTo>
                      <a:pt x="1238" y="359"/>
                    </a:lnTo>
                    <a:lnTo>
                      <a:pt x="1235" y="347"/>
                    </a:lnTo>
                    <a:lnTo>
                      <a:pt x="1228" y="337"/>
                    </a:lnTo>
                    <a:lnTo>
                      <a:pt x="1218" y="330"/>
                    </a:lnTo>
                    <a:lnTo>
                      <a:pt x="1206" y="327"/>
                    </a:lnTo>
                    <a:lnTo>
                      <a:pt x="1193" y="331"/>
                    </a:lnTo>
                    <a:lnTo>
                      <a:pt x="1183" y="338"/>
                    </a:lnTo>
                    <a:lnTo>
                      <a:pt x="1177" y="347"/>
                    </a:lnTo>
                    <a:lnTo>
                      <a:pt x="1175" y="360"/>
                    </a:lnTo>
                    <a:lnTo>
                      <a:pt x="1175" y="472"/>
                    </a:lnTo>
                    <a:lnTo>
                      <a:pt x="1175" y="575"/>
                    </a:lnTo>
                    <a:lnTo>
                      <a:pt x="1175" y="670"/>
                    </a:lnTo>
                    <a:lnTo>
                      <a:pt x="1175" y="758"/>
                    </a:lnTo>
                    <a:lnTo>
                      <a:pt x="1175" y="837"/>
                    </a:lnTo>
                    <a:lnTo>
                      <a:pt x="1175" y="909"/>
                    </a:lnTo>
                    <a:lnTo>
                      <a:pt x="1175" y="976"/>
                    </a:lnTo>
                    <a:lnTo>
                      <a:pt x="1175" y="1035"/>
                    </a:lnTo>
                    <a:lnTo>
                      <a:pt x="1175" y="1090"/>
                    </a:lnTo>
                    <a:lnTo>
                      <a:pt x="1175" y="1138"/>
                    </a:lnTo>
                    <a:lnTo>
                      <a:pt x="1175" y="1181"/>
                    </a:lnTo>
                    <a:lnTo>
                      <a:pt x="1176" y="1220"/>
                    </a:lnTo>
                    <a:lnTo>
                      <a:pt x="1176" y="1255"/>
                    </a:lnTo>
                    <a:lnTo>
                      <a:pt x="1176" y="1285"/>
                    </a:lnTo>
                    <a:lnTo>
                      <a:pt x="1176" y="1312"/>
                    </a:lnTo>
                    <a:lnTo>
                      <a:pt x="1176" y="1335"/>
                    </a:lnTo>
                    <a:lnTo>
                      <a:pt x="1176" y="1356"/>
                    </a:lnTo>
                    <a:lnTo>
                      <a:pt x="1176" y="1374"/>
                    </a:lnTo>
                    <a:lnTo>
                      <a:pt x="1176" y="1390"/>
                    </a:lnTo>
                    <a:lnTo>
                      <a:pt x="1177" y="1405"/>
                    </a:lnTo>
                    <a:lnTo>
                      <a:pt x="1177" y="1419"/>
                    </a:lnTo>
                    <a:lnTo>
                      <a:pt x="1177" y="1431"/>
                    </a:lnTo>
                    <a:lnTo>
                      <a:pt x="1177" y="1444"/>
                    </a:lnTo>
                    <a:lnTo>
                      <a:pt x="1177" y="1455"/>
                    </a:lnTo>
                    <a:lnTo>
                      <a:pt x="1177" y="1467"/>
                    </a:lnTo>
                    <a:lnTo>
                      <a:pt x="1177" y="1481"/>
                    </a:lnTo>
                    <a:lnTo>
                      <a:pt x="1177" y="1495"/>
                    </a:lnTo>
                    <a:lnTo>
                      <a:pt x="1177" y="1510"/>
                    </a:lnTo>
                    <a:lnTo>
                      <a:pt x="1177" y="1528"/>
                    </a:lnTo>
                    <a:lnTo>
                      <a:pt x="1177" y="1546"/>
                    </a:lnTo>
                    <a:lnTo>
                      <a:pt x="1177" y="1568"/>
                    </a:lnTo>
                    <a:lnTo>
                      <a:pt x="1177" y="1594"/>
                    </a:lnTo>
                    <a:lnTo>
                      <a:pt x="1148" y="1613"/>
                    </a:lnTo>
                    <a:lnTo>
                      <a:pt x="1121" y="1636"/>
                    </a:lnTo>
                    <a:lnTo>
                      <a:pt x="1099" y="1662"/>
                    </a:lnTo>
                    <a:lnTo>
                      <a:pt x="1080" y="1692"/>
                    </a:lnTo>
                    <a:lnTo>
                      <a:pt x="1066" y="1725"/>
                    </a:lnTo>
                    <a:lnTo>
                      <a:pt x="1058" y="1760"/>
                    </a:lnTo>
                    <a:lnTo>
                      <a:pt x="1054" y="1797"/>
                    </a:lnTo>
                    <a:lnTo>
                      <a:pt x="1054" y="2401"/>
                    </a:lnTo>
                    <a:lnTo>
                      <a:pt x="1058" y="2439"/>
                    </a:lnTo>
                    <a:lnTo>
                      <a:pt x="1066" y="2473"/>
                    </a:lnTo>
                    <a:lnTo>
                      <a:pt x="1080" y="2506"/>
                    </a:lnTo>
                    <a:lnTo>
                      <a:pt x="1099" y="2536"/>
                    </a:lnTo>
                    <a:lnTo>
                      <a:pt x="1121" y="2562"/>
                    </a:lnTo>
                    <a:lnTo>
                      <a:pt x="1148" y="2585"/>
                    </a:lnTo>
                    <a:lnTo>
                      <a:pt x="1177" y="2604"/>
                    </a:lnTo>
                    <a:lnTo>
                      <a:pt x="1177" y="2916"/>
                    </a:lnTo>
                    <a:lnTo>
                      <a:pt x="1175" y="2948"/>
                    </a:lnTo>
                    <a:lnTo>
                      <a:pt x="1166" y="2979"/>
                    </a:lnTo>
                    <a:lnTo>
                      <a:pt x="1152" y="3008"/>
                    </a:lnTo>
                    <a:lnTo>
                      <a:pt x="1135" y="3032"/>
                    </a:lnTo>
                    <a:lnTo>
                      <a:pt x="1113" y="3054"/>
                    </a:lnTo>
                    <a:lnTo>
                      <a:pt x="1087" y="3073"/>
                    </a:lnTo>
                    <a:lnTo>
                      <a:pt x="1059" y="3086"/>
                    </a:lnTo>
                    <a:lnTo>
                      <a:pt x="1028" y="3095"/>
                    </a:lnTo>
                    <a:lnTo>
                      <a:pt x="995" y="3098"/>
                    </a:lnTo>
                    <a:lnTo>
                      <a:pt x="962" y="3095"/>
                    </a:lnTo>
                    <a:lnTo>
                      <a:pt x="931" y="3086"/>
                    </a:lnTo>
                    <a:lnTo>
                      <a:pt x="903" y="3073"/>
                    </a:lnTo>
                    <a:lnTo>
                      <a:pt x="877" y="3054"/>
                    </a:lnTo>
                    <a:lnTo>
                      <a:pt x="855" y="3032"/>
                    </a:lnTo>
                    <a:lnTo>
                      <a:pt x="837" y="3008"/>
                    </a:lnTo>
                    <a:lnTo>
                      <a:pt x="823" y="2979"/>
                    </a:lnTo>
                    <a:lnTo>
                      <a:pt x="815" y="2948"/>
                    </a:lnTo>
                    <a:lnTo>
                      <a:pt x="813" y="2916"/>
                    </a:lnTo>
                    <a:lnTo>
                      <a:pt x="813" y="1496"/>
                    </a:lnTo>
                    <a:lnTo>
                      <a:pt x="809" y="1481"/>
                    </a:lnTo>
                    <a:lnTo>
                      <a:pt x="801" y="1468"/>
                    </a:lnTo>
                    <a:lnTo>
                      <a:pt x="788" y="1460"/>
                    </a:lnTo>
                    <a:lnTo>
                      <a:pt x="773" y="1456"/>
                    </a:lnTo>
                    <a:lnTo>
                      <a:pt x="758" y="1460"/>
                    </a:lnTo>
                    <a:lnTo>
                      <a:pt x="745" y="1468"/>
                    </a:lnTo>
                    <a:lnTo>
                      <a:pt x="737" y="1481"/>
                    </a:lnTo>
                    <a:lnTo>
                      <a:pt x="734" y="1496"/>
                    </a:lnTo>
                    <a:lnTo>
                      <a:pt x="734" y="2916"/>
                    </a:lnTo>
                    <a:lnTo>
                      <a:pt x="731" y="2948"/>
                    </a:lnTo>
                    <a:lnTo>
                      <a:pt x="722" y="2979"/>
                    </a:lnTo>
                    <a:lnTo>
                      <a:pt x="709" y="3008"/>
                    </a:lnTo>
                    <a:lnTo>
                      <a:pt x="690" y="3032"/>
                    </a:lnTo>
                    <a:lnTo>
                      <a:pt x="668" y="3054"/>
                    </a:lnTo>
                    <a:lnTo>
                      <a:pt x="644" y="3073"/>
                    </a:lnTo>
                    <a:lnTo>
                      <a:pt x="615" y="3086"/>
                    </a:lnTo>
                    <a:lnTo>
                      <a:pt x="584" y="3095"/>
                    </a:lnTo>
                    <a:lnTo>
                      <a:pt x="552" y="3098"/>
                    </a:lnTo>
                    <a:lnTo>
                      <a:pt x="518" y="3095"/>
                    </a:lnTo>
                    <a:lnTo>
                      <a:pt x="487" y="3086"/>
                    </a:lnTo>
                    <a:lnTo>
                      <a:pt x="459" y="3073"/>
                    </a:lnTo>
                    <a:lnTo>
                      <a:pt x="434" y="3054"/>
                    </a:lnTo>
                    <a:lnTo>
                      <a:pt x="412" y="3032"/>
                    </a:lnTo>
                    <a:lnTo>
                      <a:pt x="394" y="3008"/>
                    </a:lnTo>
                    <a:lnTo>
                      <a:pt x="380" y="2979"/>
                    </a:lnTo>
                    <a:lnTo>
                      <a:pt x="372" y="2948"/>
                    </a:lnTo>
                    <a:lnTo>
                      <a:pt x="368" y="2916"/>
                    </a:lnTo>
                    <a:lnTo>
                      <a:pt x="368" y="359"/>
                    </a:lnTo>
                    <a:lnTo>
                      <a:pt x="366" y="348"/>
                    </a:lnTo>
                    <a:lnTo>
                      <a:pt x="360" y="339"/>
                    </a:lnTo>
                    <a:lnTo>
                      <a:pt x="351" y="332"/>
                    </a:lnTo>
                    <a:lnTo>
                      <a:pt x="339" y="330"/>
                    </a:lnTo>
                    <a:lnTo>
                      <a:pt x="328" y="332"/>
                    </a:lnTo>
                    <a:lnTo>
                      <a:pt x="318" y="338"/>
                    </a:lnTo>
                    <a:lnTo>
                      <a:pt x="312" y="347"/>
                    </a:lnTo>
                    <a:lnTo>
                      <a:pt x="310" y="359"/>
                    </a:lnTo>
                    <a:lnTo>
                      <a:pt x="304" y="1476"/>
                    </a:lnTo>
                    <a:lnTo>
                      <a:pt x="301" y="1507"/>
                    </a:lnTo>
                    <a:lnTo>
                      <a:pt x="293" y="1535"/>
                    </a:lnTo>
                    <a:lnTo>
                      <a:pt x="277" y="1561"/>
                    </a:lnTo>
                    <a:lnTo>
                      <a:pt x="260" y="1584"/>
                    </a:lnTo>
                    <a:lnTo>
                      <a:pt x="237" y="1602"/>
                    </a:lnTo>
                    <a:lnTo>
                      <a:pt x="211" y="1615"/>
                    </a:lnTo>
                    <a:lnTo>
                      <a:pt x="183" y="1624"/>
                    </a:lnTo>
                    <a:lnTo>
                      <a:pt x="153" y="1628"/>
                    </a:lnTo>
                    <a:lnTo>
                      <a:pt x="151" y="1628"/>
                    </a:lnTo>
                    <a:lnTo>
                      <a:pt x="121" y="1624"/>
                    </a:lnTo>
                    <a:lnTo>
                      <a:pt x="92" y="1615"/>
                    </a:lnTo>
                    <a:lnTo>
                      <a:pt x="66" y="1601"/>
                    </a:lnTo>
                    <a:lnTo>
                      <a:pt x="44" y="1582"/>
                    </a:lnTo>
                    <a:lnTo>
                      <a:pt x="25" y="1560"/>
                    </a:lnTo>
                    <a:lnTo>
                      <a:pt x="11" y="1533"/>
                    </a:lnTo>
                    <a:lnTo>
                      <a:pt x="3" y="1505"/>
                    </a:lnTo>
                    <a:lnTo>
                      <a:pt x="0" y="1475"/>
                    </a:lnTo>
                    <a:lnTo>
                      <a:pt x="6" y="358"/>
                    </a:lnTo>
                    <a:lnTo>
                      <a:pt x="9" y="309"/>
                    </a:lnTo>
                    <a:lnTo>
                      <a:pt x="18" y="262"/>
                    </a:lnTo>
                    <a:lnTo>
                      <a:pt x="35" y="219"/>
                    </a:lnTo>
                    <a:lnTo>
                      <a:pt x="56" y="177"/>
                    </a:lnTo>
                    <a:lnTo>
                      <a:pt x="81" y="138"/>
                    </a:lnTo>
                    <a:lnTo>
                      <a:pt x="112" y="105"/>
                    </a:lnTo>
                    <a:lnTo>
                      <a:pt x="147" y="74"/>
                    </a:lnTo>
                    <a:lnTo>
                      <a:pt x="185" y="49"/>
                    </a:lnTo>
                    <a:lnTo>
                      <a:pt x="226" y="28"/>
                    </a:lnTo>
                    <a:lnTo>
                      <a:pt x="270" y="12"/>
                    </a:lnTo>
                    <a:lnTo>
                      <a:pt x="317" y="3"/>
                    </a:lnTo>
                    <a:lnTo>
                      <a:pt x="366" y="0"/>
                    </a:lnTo>
                    <a:close/>
                  </a:path>
                </a:pathLst>
              </a:custGeom>
              <a:solidFill>
                <a:srgbClr val="00206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 dirty="0"/>
              </a:p>
            </p:txBody>
          </p:sp>
          <p:sp>
            <p:nvSpPr>
              <p:cNvPr id="72" name="Freeform 53">
                <a:extLst>
                  <a:ext uri="{FF2B5EF4-FFF2-40B4-BE49-F238E27FC236}">
                    <a16:creationId xmlns:a16="http://schemas.microsoft.com/office/drawing/2014/main" id="{DB51C204-A140-4FF1-A0C3-BE7A9F8B11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1576" y="2976503"/>
                <a:ext cx="224645" cy="449286"/>
              </a:xfrm>
              <a:custGeom>
                <a:avLst/>
                <a:gdLst>
                  <a:gd name="T0" fmla="*/ 1226 w 1551"/>
                  <a:gd name="T1" fmla="*/ 4 h 3100"/>
                  <a:gd name="T2" fmla="*/ 1359 w 1551"/>
                  <a:gd name="T3" fmla="*/ 48 h 3100"/>
                  <a:gd name="T4" fmla="*/ 1513 w 1551"/>
                  <a:gd name="T5" fmla="*/ 219 h 3100"/>
                  <a:gd name="T6" fmla="*/ 1551 w 1551"/>
                  <a:gd name="T7" fmla="*/ 1476 h 3100"/>
                  <a:gd name="T8" fmla="*/ 1485 w 1551"/>
                  <a:gd name="T9" fmla="*/ 1602 h 3100"/>
                  <a:gd name="T10" fmla="*/ 1369 w 1551"/>
                  <a:gd name="T11" fmla="*/ 1626 h 3100"/>
                  <a:gd name="T12" fmla="*/ 1259 w 1551"/>
                  <a:gd name="T13" fmla="*/ 1537 h 3100"/>
                  <a:gd name="T14" fmla="*/ 1229 w 1551"/>
                  <a:gd name="T15" fmla="*/ 339 h 3100"/>
                  <a:gd name="T16" fmla="*/ 1176 w 1551"/>
                  <a:gd name="T17" fmla="*/ 349 h 3100"/>
                  <a:gd name="T18" fmla="*/ 1174 w 1551"/>
                  <a:gd name="T19" fmla="*/ 858 h 3100"/>
                  <a:gd name="T20" fmla="*/ 1175 w 1551"/>
                  <a:gd name="T21" fmla="*/ 1461 h 3100"/>
                  <a:gd name="T22" fmla="*/ 1176 w 1551"/>
                  <a:gd name="T23" fmla="*/ 2005 h 3100"/>
                  <a:gd name="T24" fmla="*/ 1176 w 1551"/>
                  <a:gd name="T25" fmla="*/ 2455 h 3100"/>
                  <a:gd name="T26" fmla="*/ 1177 w 1551"/>
                  <a:gd name="T27" fmla="*/ 2771 h 3100"/>
                  <a:gd name="T28" fmla="*/ 1177 w 1551"/>
                  <a:gd name="T29" fmla="*/ 2913 h 3100"/>
                  <a:gd name="T30" fmla="*/ 1134 w 1551"/>
                  <a:gd name="T31" fmla="*/ 3034 h 3100"/>
                  <a:gd name="T32" fmla="*/ 995 w 1551"/>
                  <a:gd name="T33" fmla="*/ 3100 h 3100"/>
                  <a:gd name="T34" fmla="*/ 855 w 1551"/>
                  <a:gd name="T35" fmla="*/ 3034 h 3100"/>
                  <a:gd name="T36" fmla="*/ 812 w 1551"/>
                  <a:gd name="T37" fmla="*/ 1692 h 3100"/>
                  <a:gd name="T38" fmla="*/ 1160 w 1551"/>
                  <a:gd name="T39" fmla="*/ 1279 h 3100"/>
                  <a:gd name="T40" fmla="*/ 1118 w 1551"/>
                  <a:gd name="T41" fmla="*/ 1100 h 3100"/>
                  <a:gd name="T42" fmla="*/ 604 w 1551"/>
                  <a:gd name="T43" fmla="*/ 620 h 3100"/>
                  <a:gd name="T44" fmla="*/ 429 w 1551"/>
                  <a:gd name="T45" fmla="*/ 628 h 3100"/>
                  <a:gd name="T46" fmla="*/ 359 w 1551"/>
                  <a:gd name="T47" fmla="*/ 340 h 3100"/>
                  <a:gd name="T48" fmla="*/ 312 w 1551"/>
                  <a:gd name="T49" fmla="*/ 349 h 3100"/>
                  <a:gd name="T50" fmla="*/ 308 w 1551"/>
                  <a:gd name="T51" fmla="*/ 659 h 3100"/>
                  <a:gd name="T52" fmla="*/ 307 w 1551"/>
                  <a:gd name="T53" fmla="*/ 852 h 3100"/>
                  <a:gd name="T54" fmla="*/ 306 w 1551"/>
                  <a:gd name="T55" fmla="*/ 1205 h 3100"/>
                  <a:gd name="T56" fmla="*/ 301 w 1551"/>
                  <a:gd name="T57" fmla="*/ 1509 h 3100"/>
                  <a:gd name="T58" fmla="*/ 211 w 1551"/>
                  <a:gd name="T59" fmla="*/ 1617 h 3100"/>
                  <a:gd name="T60" fmla="*/ 92 w 1551"/>
                  <a:gd name="T61" fmla="*/ 1617 h 3100"/>
                  <a:gd name="T62" fmla="*/ 2 w 1551"/>
                  <a:gd name="T63" fmla="*/ 1507 h 3100"/>
                  <a:gd name="T64" fmla="*/ 2 w 1551"/>
                  <a:gd name="T65" fmla="*/ 1051 h 3100"/>
                  <a:gd name="T66" fmla="*/ 4 w 1551"/>
                  <a:gd name="T67" fmla="*/ 690 h 3100"/>
                  <a:gd name="T68" fmla="*/ 5 w 1551"/>
                  <a:gd name="T69" fmla="*/ 480 h 3100"/>
                  <a:gd name="T70" fmla="*/ 6 w 1551"/>
                  <a:gd name="T71" fmla="*/ 380 h 3100"/>
                  <a:gd name="T72" fmla="*/ 6 w 1551"/>
                  <a:gd name="T73" fmla="*/ 347 h 3100"/>
                  <a:gd name="T74" fmla="*/ 6 w 1551"/>
                  <a:gd name="T75" fmla="*/ 341 h 3100"/>
                  <a:gd name="T76" fmla="*/ 100 w 1551"/>
                  <a:gd name="T77" fmla="*/ 117 h 3100"/>
                  <a:gd name="T78" fmla="*/ 314 w 1551"/>
                  <a:gd name="T79" fmla="*/ 5 h 3100"/>
                  <a:gd name="T80" fmla="*/ 547 w 1551"/>
                  <a:gd name="T81" fmla="*/ 53 h 3100"/>
                  <a:gd name="T82" fmla="*/ 604 w 1551"/>
                  <a:gd name="T83" fmla="*/ 213 h 3100"/>
                  <a:gd name="T84" fmla="*/ 667 w 1551"/>
                  <a:gd name="T85" fmla="*/ 388 h 3100"/>
                  <a:gd name="T86" fmla="*/ 706 w 1551"/>
                  <a:gd name="T87" fmla="*/ 494 h 3100"/>
                  <a:gd name="T88" fmla="*/ 735 w 1551"/>
                  <a:gd name="T89" fmla="*/ 130 h 3100"/>
                  <a:gd name="T90" fmla="*/ 700 w 1551"/>
                  <a:gd name="T91" fmla="*/ 2 h 3100"/>
                  <a:gd name="T92" fmla="*/ 869 w 1551"/>
                  <a:gd name="T93" fmla="*/ 34 h 3100"/>
                  <a:gd name="T94" fmla="*/ 882 w 1551"/>
                  <a:gd name="T95" fmla="*/ 284 h 3100"/>
                  <a:gd name="T96" fmla="*/ 867 w 1551"/>
                  <a:gd name="T97" fmla="*/ 415 h 3100"/>
                  <a:gd name="T98" fmla="*/ 930 w 1551"/>
                  <a:gd name="T99" fmla="*/ 247 h 3100"/>
                  <a:gd name="T100" fmla="*/ 993 w 1551"/>
                  <a:gd name="T101" fmla="*/ 77 h 3100"/>
                  <a:gd name="T102" fmla="*/ 1069 w 1551"/>
                  <a:gd name="T103" fmla="*/ 2 h 3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551" h="3100">
                    <a:moveTo>
                      <a:pt x="1141" y="0"/>
                    </a:moveTo>
                    <a:lnTo>
                      <a:pt x="1168" y="2"/>
                    </a:lnTo>
                    <a:lnTo>
                      <a:pt x="1190" y="2"/>
                    </a:lnTo>
                    <a:lnTo>
                      <a:pt x="1209" y="3"/>
                    </a:lnTo>
                    <a:lnTo>
                      <a:pt x="1226" y="4"/>
                    </a:lnTo>
                    <a:lnTo>
                      <a:pt x="1241" y="6"/>
                    </a:lnTo>
                    <a:lnTo>
                      <a:pt x="1257" y="9"/>
                    </a:lnTo>
                    <a:lnTo>
                      <a:pt x="1273" y="13"/>
                    </a:lnTo>
                    <a:lnTo>
                      <a:pt x="1317" y="27"/>
                    </a:lnTo>
                    <a:lnTo>
                      <a:pt x="1359" y="48"/>
                    </a:lnTo>
                    <a:lnTo>
                      <a:pt x="1399" y="74"/>
                    </a:lnTo>
                    <a:lnTo>
                      <a:pt x="1434" y="104"/>
                    </a:lnTo>
                    <a:lnTo>
                      <a:pt x="1465" y="138"/>
                    </a:lnTo>
                    <a:lnTo>
                      <a:pt x="1492" y="177"/>
                    </a:lnTo>
                    <a:lnTo>
                      <a:pt x="1513" y="219"/>
                    </a:lnTo>
                    <a:lnTo>
                      <a:pt x="1530" y="263"/>
                    </a:lnTo>
                    <a:lnTo>
                      <a:pt x="1539" y="311"/>
                    </a:lnTo>
                    <a:lnTo>
                      <a:pt x="1542" y="360"/>
                    </a:lnTo>
                    <a:lnTo>
                      <a:pt x="1546" y="882"/>
                    </a:lnTo>
                    <a:lnTo>
                      <a:pt x="1551" y="1476"/>
                    </a:lnTo>
                    <a:lnTo>
                      <a:pt x="1548" y="1506"/>
                    </a:lnTo>
                    <a:lnTo>
                      <a:pt x="1540" y="1535"/>
                    </a:lnTo>
                    <a:lnTo>
                      <a:pt x="1526" y="1561"/>
                    </a:lnTo>
                    <a:lnTo>
                      <a:pt x="1507" y="1583"/>
                    </a:lnTo>
                    <a:lnTo>
                      <a:pt x="1485" y="1602"/>
                    </a:lnTo>
                    <a:lnTo>
                      <a:pt x="1460" y="1617"/>
                    </a:lnTo>
                    <a:lnTo>
                      <a:pt x="1430" y="1625"/>
                    </a:lnTo>
                    <a:lnTo>
                      <a:pt x="1400" y="1629"/>
                    </a:lnTo>
                    <a:lnTo>
                      <a:pt x="1399" y="1629"/>
                    </a:lnTo>
                    <a:lnTo>
                      <a:pt x="1369" y="1626"/>
                    </a:lnTo>
                    <a:lnTo>
                      <a:pt x="1341" y="1617"/>
                    </a:lnTo>
                    <a:lnTo>
                      <a:pt x="1315" y="1603"/>
                    </a:lnTo>
                    <a:lnTo>
                      <a:pt x="1292" y="1586"/>
                    </a:lnTo>
                    <a:lnTo>
                      <a:pt x="1273" y="1562"/>
                    </a:lnTo>
                    <a:lnTo>
                      <a:pt x="1259" y="1537"/>
                    </a:lnTo>
                    <a:lnTo>
                      <a:pt x="1251" y="1509"/>
                    </a:lnTo>
                    <a:lnTo>
                      <a:pt x="1247" y="1478"/>
                    </a:lnTo>
                    <a:lnTo>
                      <a:pt x="1238" y="361"/>
                    </a:lnTo>
                    <a:lnTo>
                      <a:pt x="1234" y="348"/>
                    </a:lnTo>
                    <a:lnTo>
                      <a:pt x="1229" y="339"/>
                    </a:lnTo>
                    <a:lnTo>
                      <a:pt x="1218" y="332"/>
                    </a:lnTo>
                    <a:lnTo>
                      <a:pt x="1205" y="329"/>
                    </a:lnTo>
                    <a:lnTo>
                      <a:pt x="1194" y="332"/>
                    </a:lnTo>
                    <a:lnTo>
                      <a:pt x="1183" y="339"/>
                    </a:lnTo>
                    <a:lnTo>
                      <a:pt x="1176" y="349"/>
                    </a:lnTo>
                    <a:lnTo>
                      <a:pt x="1174" y="361"/>
                    </a:lnTo>
                    <a:lnTo>
                      <a:pt x="1174" y="486"/>
                    </a:lnTo>
                    <a:lnTo>
                      <a:pt x="1174" y="610"/>
                    </a:lnTo>
                    <a:lnTo>
                      <a:pt x="1174" y="734"/>
                    </a:lnTo>
                    <a:lnTo>
                      <a:pt x="1174" y="858"/>
                    </a:lnTo>
                    <a:lnTo>
                      <a:pt x="1174" y="981"/>
                    </a:lnTo>
                    <a:lnTo>
                      <a:pt x="1175" y="1104"/>
                    </a:lnTo>
                    <a:lnTo>
                      <a:pt x="1175" y="1224"/>
                    </a:lnTo>
                    <a:lnTo>
                      <a:pt x="1175" y="1343"/>
                    </a:lnTo>
                    <a:lnTo>
                      <a:pt x="1175" y="1461"/>
                    </a:lnTo>
                    <a:lnTo>
                      <a:pt x="1175" y="1575"/>
                    </a:lnTo>
                    <a:lnTo>
                      <a:pt x="1175" y="1687"/>
                    </a:lnTo>
                    <a:lnTo>
                      <a:pt x="1175" y="1797"/>
                    </a:lnTo>
                    <a:lnTo>
                      <a:pt x="1175" y="1903"/>
                    </a:lnTo>
                    <a:lnTo>
                      <a:pt x="1176" y="2005"/>
                    </a:lnTo>
                    <a:lnTo>
                      <a:pt x="1176" y="2105"/>
                    </a:lnTo>
                    <a:lnTo>
                      <a:pt x="1176" y="2199"/>
                    </a:lnTo>
                    <a:lnTo>
                      <a:pt x="1176" y="2289"/>
                    </a:lnTo>
                    <a:lnTo>
                      <a:pt x="1176" y="2374"/>
                    </a:lnTo>
                    <a:lnTo>
                      <a:pt x="1176" y="2455"/>
                    </a:lnTo>
                    <a:lnTo>
                      <a:pt x="1176" y="2530"/>
                    </a:lnTo>
                    <a:lnTo>
                      <a:pt x="1176" y="2599"/>
                    </a:lnTo>
                    <a:lnTo>
                      <a:pt x="1177" y="2662"/>
                    </a:lnTo>
                    <a:lnTo>
                      <a:pt x="1177" y="2719"/>
                    </a:lnTo>
                    <a:lnTo>
                      <a:pt x="1177" y="2771"/>
                    </a:lnTo>
                    <a:lnTo>
                      <a:pt x="1177" y="2814"/>
                    </a:lnTo>
                    <a:lnTo>
                      <a:pt x="1177" y="2850"/>
                    </a:lnTo>
                    <a:lnTo>
                      <a:pt x="1177" y="2879"/>
                    </a:lnTo>
                    <a:lnTo>
                      <a:pt x="1177" y="2900"/>
                    </a:lnTo>
                    <a:lnTo>
                      <a:pt x="1177" y="2913"/>
                    </a:lnTo>
                    <a:lnTo>
                      <a:pt x="1177" y="2916"/>
                    </a:lnTo>
                    <a:lnTo>
                      <a:pt x="1175" y="2950"/>
                    </a:lnTo>
                    <a:lnTo>
                      <a:pt x="1166" y="2981"/>
                    </a:lnTo>
                    <a:lnTo>
                      <a:pt x="1153" y="3009"/>
                    </a:lnTo>
                    <a:lnTo>
                      <a:pt x="1134" y="3034"/>
                    </a:lnTo>
                    <a:lnTo>
                      <a:pt x="1112" y="3056"/>
                    </a:lnTo>
                    <a:lnTo>
                      <a:pt x="1087" y="3074"/>
                    </a:lnTo>
                    <a:lnTo>
                      <a:pt x="1058" y="3088"/>
                    </a:lnTo>
                    <a:lnTo>
                      <a:pt x="1028" y="3096"/>
                    </a:lnTo>
                    <a:lnTo>
                      <a:pt x="995" y="3100"/>
                    </a:lnTo>
                    <a:lnTo>
                      <a:pt x="961" y="3096"/>
                    </a:lnTo>
                    <a:lnTo>
                      <a:pt x="931" y="3088"/>
                    </a:lnTo>
                    <a:lnTo>
                      <a:pt x="903" y="3074"/>
                    </a:lnTo>
                    <a:lnTo>
                      <a:pt x="877" y="3056"/>
                    </a:lnTo>
                    <a:lnTo>
                      <a:pt x="855" y="3034"/>
                    </a:lnTo>
                    <a:lnTo>
                      <a:pt x="838" y="3009"/>
                    </a:lnTo>
                    <a:lnTo>
                      <a:pt x="824" y="2981"/>
                    </a:lnTo>
                    <a:lnTo>
                      <a:pt x="816" y="2950"/>
                    </a:lnTo>
                    <a:lnTo>
                      <a:pt x="812" y="2916"/>
                    </a:lnTo>
                    <a:lnTo>
                      <a:pt x="812" y="1692"/>
                    </a:lnTo>
                    <a:lnTo>
                      <a:pt x="1092" y="1412"/>
                    </a:lnTo>
                    <a:lnTo>
                      <a:pt x="1118" y="1381"/>
                    </a:lnTo>
                    <a:lnTo>
                      <a:pt x="1138" y="1349"/>
                    </a:lnTo>
                    <a:lnTo>
                      <a:pt x="1152" y="1315"/>
                    </a:lnTo>
                    <a:lnTo>
                      <a:pt x="1160" y="1279"/>
                    </a:lnTo>
                    <a:lnTo>
                      <a:pt x="1163" y="1241"/>
                    </a:lnTo>
                    <a:lnTo>
                      <a:pt x="1160" y="1204"/>
                    </a:lnTo>
                    <a:lnTo>
                      <a:pt x="1152" y="1168"/>
                    </a:lnTo>
                    <a:lnTo>
                      <a:pt x="1138" y="1133"/>
                    </a:lnTo>
                    <a:lnTo>
                      <a:pt x="1118" y="1100"/>
                    </a:lnTo>
                    <a:lnTo>
                      <a:pt x="1092" y="1071"/>
                    </a:lnTo>
                    <a:lnTo>
                      <a:pt x="699" y="678"/>
                    </a:lnTo>
                    <a:lnTo>
                      <a:pt x="670" y="652"/>
                    </a:lnTo>
                    <a:lnTo>
                      <a:pt x="638" y="634"/>
                    </a:lnTo>
                    <a:lnTo>
                      <a:pt x="604" y="620"/>
                    </a:lnTo>
                    <a:lnTo>
                      <a:pt x="569" y="610"/>
                    </a:lnTo>
                    <a:lnTo>
                      <a:pt x="534" y="607"/>
                    </a:lnTo>
                    <a:lnTo>
                      <a:pt x="498" y="609"/>
                    </a:lnTo>
                    <a:lnTo>
                      <a:pt x="463" y="616"/>
                    </a:lnTo>
                    <a:lnTo>
                      <a:pt x="429" y="628"/>
                    </a:lnTo>
                    <a:lnTo>
                      <a:pt x="398" y="645"/>
                    </a:lnTo>
                    <a:lnTo>
                      <a:pt x="369" y="668"/>
                    </a:lnTo>
                    <a:lnTo>
                      <a:pt x="369" y="361"/>
                    </a:lnTo>
                    <a:lnTo>
                      <a:pt x="366" y="349"/>
                    </a:lnTo>
                    <a:lnTo>
                      <a:pt x="359" y="340"/>
                    </a:lnTo>
                    <a:lnTo>
                      <a:pt x="350" y="334"/>
                    </a:lnTo>
                    <a:lnTo>
                      <a:pt x="340" y="332"/>
                    </a:lnTo>
                    <a:lnTo>
                      <a:pt x="328" y="334"/>
                    </a:lnTo>
                    <a:lnTo>
                      <a:pt x="319" y="340"/>
                    </a:lnTo>
                    <a:lnTo>
                      <a:pt x="312" y="349"/>
                    </a:lnTo>
                    <a:lnTo>
                      <a:pt x="309" y="361"/>
                    </a:lnTo>
                    <a:lnTo>
                      <a:pt x="308" y="637"/>
                    </a:lnTo>
                    <a:lnTo>
                      <a:pt x="308" y="637"/>
                    </a:lnTo>
                    <a:lnTo>
                      <a:pt x="308" y="643"/>
                    </a:lnTo>
                    <a:lnTo>
                      <a:pt x="308" y="659"/>
                    </a:lnTo>
                    <a:lnTo>
                      <a:pt x="308" y="683"/>
                    </a:lnTo>
                    <a:lnTo>
                      <a:pt x="308" y="714"/>
                    </a:lnTo>
                    <a:lnTo>
                      <a:pt x="308" y="753"/>
                    </a:lnTo>
                    <a:lnTo>
                      <a:pt x="308" y="799"/>
                    </a:lnTo>
                    <a:lnTo>
                      <a:pt x="307" y="852"/>
                    </a:lnTo>
                    <a:lnTo>
                      <a:pt x="307" y="911"/>
                    </a:lnTo>
                    <a:lnTo>
                      <a:pt x="307" y="977"/>
                    </a:lnTo>
                    <a:lnTo>
                      <a:pt x="306" y="1048"/>
                    </a:lnTo>
                    <a:lnTo>
                      <a:pt x="306" y="1125"/>
                    </a:lnTo>
                    <a:lnTo>
                      <a:pt x="306" y="1205"/>
                    </a:lnTo>
                    <a:lnTo>
                      <a:pt x="305" y="1292"/>
                    </a:lnTo>
                    <a:lnTo>
                      <a:pt x="305" y="1381"/>
                    </a:lnTo>
                    <a:lnTo>
                      <a:pt x="303" y="1476"/>
                    </a:lnTo>
                    <a:lnTo>
                      <a:pt x="303" y="1478"/>
                    </a:lnTo>
                    <a:lnTo>
                      <a:pt x="301" y="1509"/>
                    </a:lnTo>
                    <a:lnTo>
                      <a:pt x="292" y="1537"/>
                    </a:lnTo>
                    <a:lnTo>
                      <a:pt x="278" y="1562"/>
                    </a:lnTo>
                    <a:lnTo>
                      <a:pt x="259" y="1584"/>
                    </a:lnTo>
                    <a:lnTo>
                      <a:pt x="237" y="1603"/>
                    </a:lnTo>
                    <a:lnTo>
                      <a:pt x="211" y="1617"/>
                    </a:lnTo>
                    <a:lnTo>
                      <a:pt x="182" y="1626"/>
                    </a:lnTo>
                    <a:lnTo>
                      <a:pt x="152" y="1629"/>
                    </a:lnTo>
                    <a:lnTo>
                      <a:pt x="151" y="1629"/>
                    </a:lnTo>
                    <a:lnTo>
                      <a:pt x="120" y="1626"/>
                    </a:lnTo>
                    <a:lnTo>
                      <a:pt x="92" y="1617"/>
                    </a:lnTo>
                    <a:lnTo>
                      <a:pt x="67" y="1603"/>
                    </a:lnTo>
                    <a:lnTo>
                      <a:pt x="44" y="1584"/>
                    </a:lnTo>
                    <a:lnTo>
                      <a:pt x="26" y="1561"/>
                    </a:lnTo>
                    <a:lnTo>
                      <a:pt x="12" y="1535"/>
                    </a:lnTo>
                    <a:lnTo>
                      <a:pt x="2" y="1507"/>
                    </a:lnTo>
                    <a:lnTo>
                      <a:pt x="0" y="1476"/>
                    </a:lnTo>
                    <a:lnTo>
                      <a:pt x="0" y="1357"/>
                    </a:lnTo>
                    <a:lnTo>
                      <a:pt x="1" y="1247"/>
                    </a:lnTo>
                    <a:lnTo>
                      <a:pt x="1" y="1145"/>
                    </a:lnTo>
                    <a:lnTo>
                      <a:pt x="2" y="1051"/>
                    </a:lnTo>
                    <a:lnTo>
                      <a:pt x="2" y="965"/>
                    </a:lnTo>
                    <a:lnTo>
                      <a:pt x="2" y="886"/>
                    </a:lnTo>
                    <a:lnTo>
                      <a:pt x="4" y="815"/>
                    </a:lnTo>
                    <a:lnTo>
                      <a:pt x="4" y="749"/>
                    </a:lnTo>
                    <a:lnTo>
                      <a:pt x="4" y="690"/>
                    </a:lnTo>
                    <a:lnTo>
                      <a:pt x="4" y="637"/>
                    </a:lnTo>
                    <a:lnTo>
                      <a:pt x="5" y="591"/>
                    </a:lnTo>
                    <a:lnTo>
                      <a:pt x="5" y="549"/>
                    </a:lnTo>
                    <a:lnTo>
                      <a:pt x="5" y="513"/>
                    </a:lnTo>
                    <a:lnTo>
                      <a:pt x="5" y="480"/>
                    </a:lnTo>
                    <a:lnTo>
                      <a:pt x="5" y="453"/>
                    </a:lnTo>
                    <a:lnTo>
                      <a:pt x="5" y="430"/>
                    </a:lnTo>
                    <a:lnTo>
                      <a:pt x="5" y="410"/>
                    </a:lnTo>
                    <a:lnTo>
                      <a:pt x="5" y="394"/>
                    </a:lnTo>
                    <a:lnTo>
                      <a:pt x="6" y="380"/>
                    </a:lnTo>
                    <a:lnTo>
                      <a:pt x="6" y="369"/>
                    </a:lnTo>
                    <a:lnTo>
                      <a:pt x="6" y="361"/>
                    </a:lnTo>
                    <a:lnTo>
                      <a:pt x="6" y="355"/>
                    </a:lnTo>
                    <a:lnTo>
                      <a:pt x="6" y="350"/>
                    </a:lnTo>
                    <a:lnTo>
                      <a:pt x="6" y="347"/>
                    </a:lnTo>
                    <a:lnTo>
                      <a:pt x="6" y="346"/>
                    </a:lnTo>
                    <a:lnTo>
                      <a:pt x="6" y="345"/>
                    </a:lnTo>
                    <a:lnTo>
                      <a:pt x="6" y="343"/>
                    </a:lnTo>
                    <a:lnTo>
                      <a:pt x="6" y="342"/>
                    </a:lnTo>
                    <a:lnTo>
                      <a:pt x="6" y="341"/>
                    </a:lnTo>
                    <a:lnTo>
                      <a:pt x="13" y="291"/>
                    </a:lnTo>
                    <a:lnTo>
                      <a:pt x="26" y="242"/>
                    </a:lnTo>
                    <a:lnTo>
                      <a:pt x="46" y="198"/>
                    </a:lnTo>
                    <a:lnTo>
                      <a:pt x="70" y="156"/>
                    </a:lnTo>
                    <a:lnTo>
                      <a:pt x="100" y="117"/>
                    </a:lnTo>
                    <a:lnTo>
                      <a:pt x="137" y="84"/>
                    </a:lnTo>
                    <a:lnTo>
                      <a:pt x="175" y="55"/>
                    </a:lnTo>
                    <a:lnTo>
                      <a:pt x="218" y="33"/>
                    </a:lnTo>
                    <a:lnTo>
                      <a:pt x="265" y="16"/>
                    </a:lnTo>
                    <a:lnTo>
                      <a:pt x="314" y="5"/>
                    </a:lnTo>
                    <a:lnTo>
                      <a:pt x="365" y="2"/>
                    </a:lnTo>
                    <a:lnTo>
                      <a:pt x="529" y="2"/>
                    </a:lnTo>
                    <a:lnTo>
                      <a:pt x="533" y="13"/>
                    </a:lnTo>
                    <a:lnTo>
                      <a:pt x="539" y="31"/>
                    </a:lnTo>
                    <a:lnTo>
                      <a:pt x="547" y="53"/>
                    </a:lnTo>
                    <a:lnTo>
                      <a:pt x="557" y="80"/>
                    </a:lnTo>
                    <a:lnTo>
                      <a:pt x="568" y="109"/>
                    </a:lnTo>
                    <a:lnTo>
                      <a:pt x="580" y="142"/>
                    </a:lnTo>
                    <a:lnTo>
                      <a:pt x="592" y="177"/>
                    </a:lnTo>
                    <a:lnTo>
                      <a:pt x="604" y="213"/>
                    </a:lnTo>
                    <a:lnTo>
                      <a:pt x="618" y="249"/>
                    </a:lnTo>
                    <a:lnTo>
                      <a:pt x="631" y="286"/>
                    </a:lnTo>
                    <a:lnTo>
                      <a:pt x="644" y="321"/>
                    </a:lnTo>
                    <a:lnTo>
                      <a:pt x="656" y="356"/>
                    </a:lnTo>
                    <a:lnTo>
                      <a:pt x="667" y="388"/>
                    </a:lnTo>
                    <a:lnTo>
                      <a:pt x="679" y="418"/>
                    </a:lnTo>
                    <a:lnTo>
                      <a:pt x="688" y="444"/>
                    </a:lnTo>
                    <a:lnTo>
                      <a:pt x="695" y="466"/>
                    </a:lnTo>
                    <a:lnTo>
                      <a:pt x="702" y="482"/>
                    </a:lnTo>
                    <a:lnTo>
                      <a:pt x="706" y="494"/>
                    </a:lnTo>
                    <a:lnTo>
                      <a:pt x="667" y="284"/>
                    </a:lnTo>
                    <a:lnTo>
                      <a:pt x="666" y="270"/>
                    </a:lnTo>
                    <a:lnTo>
                      <a:pt x="669" y="255"/>
                    </a:lnTo>
                    <a:lnTo>
                      <a:pt x="674" y="242"/>
                    </a:lnTo>
                    <a:lnTo>
                      <a:pt x="735" y="130"/>
                    </a:lnTo>
                    <a:lnTo>
                      <a:pt x="681" y="34"/>
                    </a:lnTo>
                    <a:lnTo>
                      <a:pt x="678" y="23"/>
                    </a:lnTo>
                    <a:lnTo>
                      <a:pt x="681" y="12"/>
                    </a:lnTo>
                    <a:lnTo>
                      <a:pt x="690" y="4"/>
                    </a:lnTo>
                    <a:lnTo>
                      <a:pt x="700" y="2"/>
                    </a:lnTo>
                    <a:lnTo>
                      <a:pt x="849" y="2"/>
                    </a:lnTo>
                    <a:lnTo>
                      <a:pt x="860" y="4"/>
                    </a:lnTo>
                    <a:lnTo>
                      <a:pt x="868" y="12"/>
                    </a:lnTo>
                    <a:lnTo>
                      <a:pt x="872" y="23"/>
                    </a:lnTo>
                    <a:lnTo>
                      <a:pt x="869" y="34"/>
                    </a:lnTo>
                    <a:lnTo>
                      <a:pt x="814" y="130"/>
                    </a:lnTo>
                    <a:lnTo>
                      <a:pt x="875" y="241"/>
                    </a:lnTo>
                    <a:lnTo>
                      <a:pt x="881" y="255"/>
                    </a:lnTo>
                    <a:lnTo>
                      <a:pt x="883" y="270"/>
                    </a:lnTo>
                    <a:lnTo>
                      <a:pt x="882" y="284"/>
                    </a:lnTo>
                    <a:lnTo>
                      <a:pt x="838" y="494"/>
                    </a:lnTo>
                    <a:lnTo>
                      <a:pt x="842" y="481"/>
                    </a:lnTo>
                    <a:lnTo>
                      <a:pt x="848" y="464"/>
                    </a:lnTo>
                    <a:lnTo>
                      <a:pt x="858" y="441"/>
                    </a:lnTo>
                    <a:lnTo>
                      <a:pt x="867" y="415"/>
                    </a:lnTo>
                    <a:lnTo>
                      <a:pt x="879" y="385"/>
                    </a:lnTo>
                    <a:lnTo>
                      <a:pt x="890" y="353"/>
                    </a:lnTo>
                    <a:lnTo>
                      <a:pt x="903" y="319"/>
                    </a:lnTo>
                    <a:lnTo>
                      <a:pt x="917" y="283"/>
                    </a:lnTo>
                    <a:lnTo>
                      <a:pt x="930" y="247"/>
                    </a:lnTo>
                    <a:lnTo>
                      <a:pt x="944" y="209"/>
                    </a:lnTo>
                    <a:lnTo>
                      <a:pt x="957" y="174"/>
                    </a:lnTo>
                    <a:lnTo>
                      <a:pt x="970" y="139"/>
                    </a:lnTo>
                    <a:lnTo>
                      <a:pt x="982" y="108"/>
                    </a:lnTo>
                    <a:lnTo>
                      <a:pt x="993" y="77"/>
                    </a:lnTo>
                    <a:lnTo>
                      <a:pt x="1002" y="52"/>
                    </a:lnTo>
                    <a:lnTo>
                      <a:pt x="1010" y="30"/>
                    </a:lnTo>
                    <a:lnTo>
                      <a:pt x="1017" y="13"/>
                    </a:lnTo>
                    <a:lnTo>
                      <a:pt x="1022" y="2"/>
                    </a:lnTo>
                    <a:lnTo>
                      <a:pt x="1069" y="2"/>
                    </a:lnTo>
                    <a:lnTo>
                      <a:pt x="1108" y="2"/>
                    </a:lnTo>
                    <a:lnTo>
                      <a:pt x="1141" y="0"/>
                    </a:lnTo>
                    <a:close/>
                  </a:path>
                </a:pathLst>
              </a:custGeom>
              <a:solidFill>
                <a:srgbClr val="00206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 dirty="0"/>
              </a:p>
            </p:txBody>
          </p:sp>
          <p:sp>
            <p:nvSpPr>
              <p:cNvPr id="73" name="Freeform 54">
                <a:extLst>
                  <a:ext uri="{FF2B5EF4-FFF2-40B4-BE49-F238E27FC236}">
                    <a16:creationId xmlns:a16="http://schemas.microsoft.com/office/drawing/2014/main" id="{14308909-4940-442C-94A9-5D5805B79A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08057" y="2870917"/>
                <a:ext cx="91248" cy="91248"/>
              </a:xfrm>
              <a:custGeom>
                <a:avLst/>
                <a:gdLst>
                  <a:gd name="T0" fmla="*/ 315 w 630"/>
                  <a:gd name="T1" fmla="*/ 0 h 631"/>
                  <a:gd name="T2" fmla="*/ 361 w 630"/>
                  <a:gd name="T3" fmla="*/ 4 h 631"/>
                  <a:gd name="T4" fmla="*/ 406 w 630"/>
                  <a:gd name="T5" fmla="*/ 14 h 631"/>
                  <a:gd name="T6" fmla="*/ 448 w 630"/>
                  <a:gd name="T7" fmla="*/ 29 h 631"/>
                  <a:gd name="T8" fmla="*/ 486 w 630"/>
                  <a:gd name="T9" fmla="*/ 52 h 631"/>
                  <a:gd name="T10" fmla="*/ 521 w 630"/>
                  <a:gd name="T11" fmla="*/ 77 h 631"/>
                  <a:gd name="T12" fmla="*/ 553 w 630"/>
                  <a:gd name="T13" fmla="*/ 109 h 631"/>
                  <a:gd name="T14" fmla="*/ 580 w 630"/>
                  <a:gd name="T15" fmla="*/ 144 h 631"/>
                  <a:gd name="T16" fmla="*/ 601 w 630"/>
                  <a:gd name="T17" fmla="*/ 182 h 631"/>
                  <a:gd name="T18" fmla="*/ 617 w 630"/>
                  <a:gd name="T19" fmla="*/ 224 h 631"/>
                  <a:gd name="T20" fmla="*/ 626 w 630"/>
                  <a:gd name="T21" fmla="*/ 269 h 631"/>
                  <a:gd name="T22" fmla="*/ 630 w 630"/>
                  <a:gd name="T23" fmla="*/ 315 h 631"/>
                  <a:gd name="T24" fmla="*/ 626 w 630"/>
                  <a:gd name="T25" fmla="*/ 362 h 631"/>
                  <a:gd name="T26" fmla="*/ 617 w 630"/>
                  <a:gd name="T27" fmla="*/ 406 h 631"/>
                  <a:gd name="T28" fmla="*/ 601 w 630"/>
                  <a:gd name="T29" fmla="*/ 448 h 631"/>
                  <a:gd name="T30" fmla="*/ 580 w 630"/>
                  <a:gd name="T31" fmla="*/ 487 h 631"/>
                  <a:gd name="T32" fmla="*/ 553 w 630"/>
                  <a:gd name="T33" fmla="*/ 523 h 631"/>
                  <a:gd name="T34" fmla="*/ 521 w 630"/>
                  <a:gd name="T35" fmla="*/ 553 h 631"/>
                  <a:gd name="T36" fmla="*/ 486 w 630"/>
                  <a:gd name="T37" fmla="*/ 580 h 631"/>
                  <a:gd name="T38" fmla="*/ 448 w 630"/>
                  <a:gd name="T39" fmla="*/ 601 h 631"/>
                  <a:gd name="T40" fmla="*/ 406 w 630"/>
                  <a:gd name="T41" fmla="*/ 617 h 631"/>
                  <a:gd name="T42" fmla="*/ 361 w 630"/>
                  <a:gd name="T43" fmla="*/ 628 h 631"/>
                  <a:gd name="T44" fmla="*/ 315 w 630"/>
                  <a:gd name="T45" fmla="*/ 631 h 631"/>
                  <a:gd name="T46" fmla="*/ 268 w 630"/>
                  <a:gd name="T47" fmla="*/ 628 h 631"/>
                  <a:gd name="T48" fmla="*/ 224 w 630"/>
                  <a:gd name="T49" fmla="*/ 617 h 631"/>
                  <a:gd name="T50" fmla="*/ 182 w 630"/>
                  <a:gd name="T51" fmla="*/ 601 h 631"/>
                  <a:gd name="T52" fmla="*/ 143 w 630"/>
                  <a:gd name="T53" fmla="*/ 580 h 631"/>
                  <a:gd name="T54" fmla="*/ 108 w 630"/>
                  <a:gd name="T55" fmla="*/ 553 h 631"/>
                  <a:gd name="T56" fmla="*/ 77 w 630"/>
                  <a:gd name="T57" fmla="*/ 523 h 631"/>
                  <a:gd name="T58" fmla="*/ 51 w 630"/>
                  <a:gd name="T59" fmla="*/ 487 h 631"/>
                  <a:gd name="T60" fmla="*/ 29 w 630"/>
                  <a:gd name="T61" fmla="*/ 448 h 631"/>
                  <a:gd name="T62" fmla="*/ 13 w 630"/>
                  <a:gd name="T63" fmla="*/ 406 h 631"/>
                  <a:gd name="T64" fmla="*/ 3 w 630"/>
                  <a:gd name="T65" fmla="*/ 362 h 631"/>
                  <a:gd name="T66" fmla="*/ 0 w 630"/>
                  <a:gd name="T67" fmla="*/ 315 h 631"/>
                  <a:gd name="T68" fmla="*/ 3 w 630"/>
                  <a:gd name="T69" fmla="*/ 269 h 631"/>
                  <a:gd name="T70" fmla="*/ 13 w 630"/>
                  <a:gd name="T71" fmla="*/ 224 h 631"/>
                  <a:gd name="T72" fmla="*/ 29 w 630"/>
                  <a:gd name="T73" fmla="*/ 182 h 631"/>
                  <a:gd name="T74" fmla="*/ 51 w 630"/>
                  <a:gd name="T75" fmla="*/ 144 h 631"/>
                  <a:gd name="T76" fmla="*/ 77 w 630"/>
                  <a:gd name="T77" fmla="*/ 109 h 631"/>
                  <a:gd name="T78" fmla="*/ 108 w 630"/>
                  <a:gd name="T79" fmla="*/ 77 h 631"/>
                  <a:gd name="T80" fmla="*/ 143 w 630"/>
                  <a:gd name="T81" fmla="*/ 52 h 631"/>
                  <a:gd name="T82" fmla="*/ 182 w 630"/>
                  <a:gd name="T83" fmla="*/ 29 h 631"/>
                  <a:gd name="T84" fmla="*/ 224 w 630"/>
                  <a:gd name="T85" fmla="*/ 14 h 631"/>
                  <a:gd name="T86" fmla="*/ 268 w 630"/>
                  <a:gd name="T87" fmla="*/ 4 h 631"/>
                  <a:gd name="T88" fmla="*/ 315 w 630"/>
                  <a:gd name="T89" fmla="*/ 0 h 6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30" h="631">
                    <a:moveTo>
                      <a:pt x="315" y="0"/>
                    </a:moveTo>
                    <a:lnTo>
                      <a:pt x="361" y="4"/>
                    </a:lnTo>
                    <a:lnTo>
                      <a:pt x="406" y="14"/>
                    </a:lnTo>
                    <a:lnTo>
                      <a:pt x="448" y="29"/>
                    </a:lnTo>
                    <a:lnTo>
                      <a:pt x="486" y="52"/>
                    </a:lnTo>
                    <a:lnTo>
                      <a:pt x="521" y="77"/>
                    </a:lnTo>
                    <a:lnTo>
                      <a:pt x="553" y="109"/>
                    </a:lnTo>
                    <a:lnTo>
                      <a:pt x="580" y="144"/>
                    </a:lnTo>
                    <a:lnTo>
                      <a:pt x="601" y="182"/>
                    </a:lnTo>
                    <a:lnTo>
                      <a:pt x="617" y="224"/>
                    </a:lnTo>
                    <a:lnTo>
                      <a:pt x="626" y="269"/>
                    </a:lnTo>
                    <a:lnTo>
                      <a:pt x="630" y="315"/>
                    </a:lnTo>
                    <a:lnTo>
                      <a:pt x="626" y="362"/>
                    </a:lnTo>
                    <a:lnTo>
                      <a:pt x="617" y="406"/>
                    </a:lnTo>
                    <a:lnTo>
                      <a:pt x="601" y="448"/>
                    </a:lnTo>
                    <a:lnTo>
                      <a:pt x="580" y="487"/>
                    </a:lnTo>
                    <a:lnTo>
                      <a:pt x="553" y="523"/>
                    </a:lnTo>
                    <a:lnTo>
                      <a:pt x="521" y="553"/>
                    </a:lnTo>
                    <a:lnTo>
                      <a:pt x="486" y="580"/>
                    </a:lnTo>
                    <a:lnTo>
                      <a:pt x="448" y="601"/>
                    </a:lnTo>
                    <a:lnTo>
                      <a:pt x="406" y="617"/>
                    </a:lnTo>
                    <a:lnTo>
                      <a:pt x="361" y="628"/>
                    </a:lnTo>
                    <a:lnTo>
                      <a:pt x="315" y="631"/>
                    </a:lnTo>
                    <a:lnTo>
                      <a:pt x="268" y="628"/>
                    </a:lnTo>
                    <a:lnTo>
                      <a:pt x="224" y="617"/>
                    </a:lnTo>
                    <a:lnTo>
                      <a:pt x="182" y="601"/>
                    </a:lnTo>
                    <a:lnTo>
                      <a:pt x="143" y="580"/>
                    </a:lnTo>
                    <a:lnTo>
                      <a:pt x="108" y="553"/>
                    </a:lnTo>
                    <a:lnTo>
                      <a:pt x="77" y="523"/>
                    </a:lnTo>
                    <a:lnTo>
                      <a:pt x="51" y="487"/>
                    </a:lnTo>
                    <a:lnTo>
                      <a:pt x="29" y="448"/>
                    </a:lnTo>
                    <a:lnTo>
                      <a:pt x="13" y="406"/>
                    </a:lnTo>
                    <a:lnTo>
                      <a:pt x="3" y="362"/>
                    </a:lnTo>
                    <a:lnTo>
                      <a:pt x="0" y="315"/>
                    </a:lnTo>
                    <a:lnTo>
                      <a:pt x="3" y="269"/>
                    </a:lnTo>
                    <a:lnTo>
                      <a:pt x="13" y="224"/>
                    </a:lnTo>
                    <a:lnTo>
                      <a:pt x="29" y="182"/>
                    </a:lnTo>
                    <a:lnTo>
                      <a:pt x="51" y="144"/>
                    </a:lnTo>
                    <a:lnTo>
                      <a:pt x="77" y="109"/>
                    </a:lnTo>
                    <a:lnTo>
                      <a:pt x="108" y="77"/>
                    </a:lnTo>
                    <a:lnTo>
                      <a:pt x="143" y="52"/>
                    </a:lnTo>
                    <a:lnTo>
                      <a:pt x="182" y="29"/>
                    </a:lnTo>
                    <a:lnTo>
                      <a:pt x="224" y="14"/>
                    </a:lnTo>
                    <a:lnTo>
                      <a:pt x="268" y="4"/>
                    </a:lnTo>
                    <a:lnTo>
                      <a:pt x="315" y="0"/>
                    </a:lnTo>
                    <a:close/>
                  </a:path>
                </a:pathLst>
              </a:custGeom>
              <a:solidFill>
                <a:srgbClr val="00206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 dirty="0"/>
              </a:p>
            </p:txBody>
          </p:sp>
          <p:sp>
            <p:nvSpPr>
              <p:cNvPr id="74" name="Freeform 55">
                <a:extLst>
                  <a:ext uri="{FF2B5EF4-FFF2-40B4-BE49-F238E27FC236}">
                    <a16:creationId xmlns:a16="http://schemas.microsoft.com/office/drawing/2014/main" id="{EEB3C0A9-8E3D-4AA9-8C67-8C9B7DB94E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95021" y="3232866"/>
                <a:ext cx="53011" cy="192923"/>
              </a:xfrm>
              <a:custGeom>
                <a:avLst/>
                <a:gdLst>
                  <a:gd name="T0" fmla="*/ 365 w 365"/>
                  <a:gd name="T1" fmla="*/ 0 h 1330"/>
                  <a:gd name="T2" fmla="*/ 365 w 365"/>
                  <a:gd name="T3" fmla="*/ 1146 h 1330"/>
                  <a:gd name="T4" fmla="*/ 361 w 365"/>
                  <a:gd name="T5" fmla="*/ 1180 h 1330"/>
                  <a:gd name="T6" fmla="*/ 353 w 365"/>
                  <a:gd name="T7" fmla="*/ 1211 h 1330"/>
                  <a:gd name="T8" fmla="*/ 339 w 365"/>
                  <a:gd name="T9" fmla="*/ 1239 h 1330"/>
                  <a:gd name="T10" fmla="*/ 322 w 365"/>
                  <a:gd name="T11" fmla="*/ 1264 h 1330"/>
                  <a:gd name="T12" fmla="*/ 300 w 365"/>
                  <a:gd name="T13" fmla="*/ 1286 h 1330"/>
                  <a:gd name="T14" fmla="*/ 274 w 365"/>
                  <a:gd name="T15" fmla="*/ 1304 h 1330"/>
                  <a:gd name="T16" fmla="*/ 246 w 365"/>
                  <a:gd name="T17" fmla="*/ 1318 h 1330"/>
                  <a:gd name="T18" fmla="*/ 214 w 365"/>
                  <a:gd name="T19" fmla="*/ 1326 h 1330"/>
                  <a:gd name="T20" fmla="*/ 182 w 365"/>
                  <a:gd name="T21" fmla="*/ 1330 h 1330"/>
                  <a:gd name="T22" fmla="*/ 149 w 365"/>
                  <a:gd name="T23" fmla="*/ 1326 h 1330"/>
                  <a:gd name="T24" fmla="*/ 119 w 365"/>
                  <a:gd name="T25" fmla="*/ 1318 h 1330"/>
                  <a:gd name="T26" fmla="*/ 90 w 365"/>
                  <a:gd name="T27" fmla="*/ 1304 h 1330"/>
                  <a:gd name="T28" fmla="*/ 64 w 365"/>
                  <a:gd name="T29" fmla="*/ 1286 h 1330"/>
                  <a:gd name="T30" fmla="*/ 43 w 365"/>
                  <a:gd name="T31" fmla="*/ 1264 h 1330"/>
                  <a:gd name="T32" fmla="*/ 24 w 365"/>
                  <a:gd name="T33" fmla="*/ 1239 h 1330"/>
                  <a:gd name="T34" fmla="*/ 11 w 365"/>
                  <a:gd name="T35" fmla="*/ 1211 h 1330"/>
                  <a:gd name="T36" fmla="*/ 2 w 365"/>
                  <a:gd name="T37" fmla="*/ 1180 h 1330"/>
                  <a:gd name="T38" fmla="*/ 0 w 365"/>
                  <a:gd name="T39" fmla="*/ 1146 h 1330"/>
                  <a:gd name="T40" fmla="*/ 0 w 365"/>
                  <a:gd name="T41" fmla="*/ 242 h 1330"/>
                  <a:gd name="T42" fmla="*/ 36 w 365"/>
                  <a:gd name="T43" fmla="*/ 244 h 1330"/>
                  <a:gd name="T44" fmla="*/ 71 w 365"/>
                  <a:gd name="T45" fmla="*/ 239 h 1330"/>
                  <a:gd name="T46" fmla="*/ 104 w 365"/>
                  <a:gd name="T47" fmla="*/ 230 h 1330"/>
                  <a:gd name="T48" fmla="*/ 136 w 365"/>
                  <a:gd name="T49" fmla="*/ 214 h 1330"/>
                  <a:gd name="T50" fmla="*/ 165 w 365"/>
                  <a:gd name="T51" fmla="*/ 196 h 1330"/>
                  <a:gd name="T52" fmla="*/ 191 w 365"/>
                  <a:gd name="T53" fmla="*/ 174 h 1330"/>
                  <a:gd name="T54" fmla="*/ 365 w 365"/>
                  <a:gd name="T55" fmla="*/ 0 h 1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5" h="1330">
                    <a:moveTo>
                      <a:pt x="365" y="0"/>
                    </a:moveTo>
                    <a:lnTo>
                      <a:pt x="365" y="1146"/>
                    </a:lnTo>
                    <a:lnTo>
                      <a:pt x="361" y="1180"/>
                    </a:lnTo>
                    <a:lnTo>
                      <a:pt x="353" y="1211"/>
                    </a:lnTo>
                    <a:lnTo>
                      <a:pt x="339" y="1239"/>
                    </a:lnTo>
                    <a:lnTo>
                      <a:pt x="322" y="1264"/>
                    </a:lnTo>
                    <a:lnTo>
                      <a:pt x="300" y="1286"/>
                    </a:lnTo>
                    <a:lnTo>
                      <a:pt x="274" y="1304"/>
                    </a:lnTo>
                    <a:lnTo>
                      <a:pt x="246" y="1318"/>
                    </a:lnTo>
                    <a:lnTo>
                      <a:pt x="214" y="1326"/>
                    </a:lnTo>
                    <a:lnTo>
                      <a:pt x="182" y="1330"/>
                    </a:lnTo>
                    <a:lnTo>
                      <a:pt x="149" y="1326"/>
                    </a:lnTo>
                    <a:lnTo>
                      <a:pt x="119" y="1318"/>
                    </a:lnTo>
                    <a:lnTo>
                      <a:pt x="90" y="1304"/>
                    </a:lnTo>
                    <a:lnTo>
                      <a:pt x="64" y="1286"/>
                    </a:lnTo>
                    <a:lnTo>
                      <a:pt x="43" y="1264"/>
                    </a:lnTo>
                    <a:lnTo>
                      <a:pt x="24" y="1239"/>
                    </a:lnTo>
                    <a:lnTo>
                      <a:pt x="11" y="1211"/>
                    </a:lnTo>
                    <a:lnTo>
                      <a:pt x="2" y="1180"/>
                    </a:lnTo>
                    <a:lnTo>
                      <a:pt x="0" y="1146"/>
                    </a:lnTo>
                    <a:lnTo>
                      <a:pt x="0" y="242"/>
                    </a:lnTo>
                    <a:lnTo>
                      <a:pt x="36" y="244"/>
                    </a:lnTo>
                    <a:lnTo>
                      <a:pt x="71" y="239"/>
                    </a:lnTo>
                    <a:lnTo>
                      <a:pt x="104" y="230"/>
                    </a:lnTo>
                    <a:lnTo>
                      <a:pt x="136" y="214"/>
                    </a:lnTo>
                    <a:lnTo>
                      <a:pt x="165" y="196"/>
                    </a:lnTo>
                    <a:lnTo>
                      <a:pt x="191" y="174"/>
                    </a:lnTo>
                    <a:lnTo>
                      <a:pt x="365" y="0"/>
                    </a:lnTo>
                    <a:close/>
                  </a:path>
                </a:pathLst>
              </a:custGeom>
              <a:solidFill>
                <a:srgbClr val="00206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 dirty="0"/>
              </a:p>
            </p:txBody>
          </p:sp>
        </p:grp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48893956-48AE-4CD0-93A2-6598530BEC73}"/>
              </a:ext>
            </a:extLst>
          </p:cNvPr>
          <p:cNvGrpSpPr/>
          <p:nvPr/>
        </p:nvGrpSpPr>
        <p:grpSpPr>
          <a:xfrm>
            <a:off x="13931633" y="10628552"/>
            <a:ext cx="3647406" cy="1008146"/>
            <a:chOff x="6966271" y="5314400"/>
            <a:chExt cx="1823822" cy="504106"/>
          </a:xfrm>
        </p:grpSpPr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125B675E-8AAD-405C-AF11-02AD2792866E}"/>
                </a:ext>
              </a:extLst>
            </p:cNvPr>
            <p:cNvSpPr/>
            <p:nvPr/>
          </p:nvSpPr>
          <p:spPr>
            <a:xfrm>
              <a:off x="7400692" y="5328597"/>
              <a:ext cx="1389401" cy="4899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200"/>
                </a:spcAft>
              </a:pPr>
              <a:r>
                <a:rPr lang="ko-KR" altLang="en-US" sz="28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262626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일정기간 동안의</a:t>
              </a:r>
              <a:endParaRPr lang="en-US" altLang="ko-KR" sz="28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62626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>
                <a:spcAft>
                  <a:spcPts val="200"/>
                </a:spcAft>
              </a:pPr>
              <a:r>
                <a:rPr lang="ko-KR" altLang="en-US" sz="28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262626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신변경호</a:t>
              </a:r>
              <a:endParaRPr lang="en-US" altLang="ko-KR" sz="28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62626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grpSp>
          <p:nvGrpSpPr>
            <p:cNvPr id="80" name="Group 299">
              <a:extLst>
                <a:ext uri="{FF2B5EF4-FFF2-40B4-BE49-F238E27FC236}">
                  <a16:creationId xmlns:a16="http://schemas.microsoft.com/office/drawing/2014/main" id="{F1B21496-EC74-4D58-83C8-211FEB7557C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966271" y="5314400"/>
              <a:ext cx="426998" cy="430067"/>
              <a:chOff x="-1719" y="2265"/>
              <a:chExt cx="2922" cy="2943"/>
            </a:xfrm>
            <a:solidFill>
              <a:srgbClr val="002060"/>
            </a:solidFill>
          </p:grpSpPr>
          <p:sp>
            <p:nvSpPr>
              <p:cNvPr id="81" name="Freeform 301">
                <a:extLst>
                  <a:ext uri="{FF2B5EF4-FFF2-40B4-BE49-F238E27FC236}">
                    <a16:creationId xmlns:a16="http://schemas.microsoft.com/office/drawing/2014/main" id="{9C696D6C-4DCA-40FC-8623-F5DE2D55FFC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719" y="2343"/>
                <a:ext cx="1766" cy="1770"/>
              </a:xfrm>
              <a:custGeom>
                <a:avLst/>
                <a:gdLst>
                  <a:gd name="T0" fmla="*/ 1688 w 3533"/>
                  <a:gd name="T1" fmla="*/ 671 h 3541"/>
                  <a:gd name="T2" fmla="*/ 1600 w 3533"/>
                  <a:gd name="T3" fmla="*/ 759 h 3541"/>
                  <a:gd name="T4" fmla="*/ 1581 w 3533"/>
                  <a:gd name="T5" fmla="*/ 1578 h 3541"/>
                  <a:gd name="T6" fmla="*/ 1064 w 3533"/>
                  <a:gd name="T7" fmla="*/ 1598 h 3541"/>
                  <a:gd name="T8" fmla="*/ 976 w 3533"/>
                  <a:gd name="T9" fmla="*/ 1685 h 3541"/>
                  <a:gd name="T10" fmla="*/ 962 w 3533"/>
                  <a:gd name="T11" fmla="*/ 1815 h 3541"/>
                  <a:gd name="T12" fmla="*/ 1028 w 3533"/>
                  <a:gd name="T13" fmla="*/ 1920 h 3541"/>
                  <a:gd name="T14" fmla="*/ 1148 w 3533"/>
                  <a:gd name="T15" fmla="*/ 1963 h 3541"/>
                  <a:gd name="T16" fmla="*/ 1857 w 3533"/>
                  <a:gd name="T17" fmla="*/ 1944 h 3541"/>
                  <a:gd name="T18" fmla="*/ 1945 w 3533"/>
                  <a:gd name="T19" fmla="*/ 1856 h 3541"/>
                  <a:gd name="T20" fmla="*/ 1965 w 3533"/>
                  <a:gd name="T21" fmla="*/ 843 h 3541"/>
                  <a:gd name="T22" fmla="*/ 1922 w 3533"/>
                  <a:gd name="T23" fmla="*/ 723 h 3541"/>
                  <a:gd name="T24" fmla="*/ 1816 w 3533"/>
                  <a:gd name="T25" fmla="*/ 656 h 3541"/>
                  <a:gd name="T26" fmla="*/ 1909 w 3533"/>
                  <a:gd name="T27" fmla="*/ 6 h 3541"/>
                  <a:gd name="T28" fmla="*/ 2298 w 3533"/>
                  <a:gd name="T29" fmla="*/ 79 h 3541"/>
                  <a:gd name="T30" fmla="*/ 2654 w 3533"/>
                  <a:gd name="T31" fmla="*/ 235 h 3541"/>
                  <a:gd name="T32" fmla="*/ 2964 w 3533"/>
                  <a:gd name="T33" fmla="*/ 461 h 3541"/>
                  <a:gd name="T34" fmla="*/ 3025 w 3533"/>
                  <a:gd name="T35" fmla="*/ 585 h 3541"/>
                  <a:gd name="T36" fmla="*/ 2950 w 3533"/>
                  <a:gd name="T37" fmla="*/ 676 h 3541"/>
                  <a:gd name="T38" fmla="*/ 2849 w 3533"/>
                  <a:gd name="T39" fmla="*/ 798 h 3541"/>
                  <a:gd name="T40" fmla="*/ 2741 w 3533"/>
                  <a:gd name="T41" fmla="*/ 925 h 3541"/>
                  <a:gd name="T42" fmla="*/ 2646 w 3533"/>
                  <a:gd name="T43" fmla="*/ 1040 h 3541"/>
                  <a:gd name="T44" fmla="*/ 2582 w 3533"/>
                  <a:gd name="T45" fmla="*/ 1117 h 3541"/>
                  <a:gd name="T46" fmla="*/ 2501 w 3533"/>
                  <a:gd name="T47" fmla="*/ 1241 h 3541"/>
                  <a:gd name="T48" fmla="*/ 2460 w 3533"/>
                  <a:gd name="T49" fmla="*/ 1422 h 3541"/>
                  <a:gd name="T50" fmla="*/ 2494 w 3533"/>
                  <a:gd name="T51" fmla="*/ 1610 h 3541"/>
                  <a:gd name="T52" fmla="*/ 2598 w 3533"/>
                  <a:gd name="T53" fmla="*/ 1768 h 3541"/>
                  <a:gd name="T54" fmla="*/ 2754 w 3533"/>
                  <a:gd name="T55" fmla="*/ 1872 h 3541"/>
                  <a:gd name="T56" fmla="*/ 2959 w 3533"/>
                  <a:gd name="T57" fmla="*/ 1913 h 3541"/>
                  <a:gd name="T58" fmla="*/ 3140 w 3533"/>
                  <a:gd name="T59" fmla="*/ 1933 h 3541"/>
                  <a:gd name="T60" fmla="*/ 3249 w 3533"/>
                  <a:gd name="T61" fmla="*/ 1947 h 3541"/>
                  <a:gd name="T62" fmla="*/ 3323 w 3533"/>
                  <a:gd name="T63" fmla="*/ 1954 h 3541"/>
                  <a:gd name="T64" fmla="*/ 3391 w 3533"/>
                  <a:gd name="T65" fmla="*/ 1963 h 3541"/>
                  <a:gd name="T66" fmla="*/ 3488 w 3533"/>
                  <a:gd name="T67" fmla="*/ 1974 h 3541"/>
                  <a:gd name="T68" fmla="*/ 3479 w 3533"/>
                  <a:gd name="T69" fmla="*/ 2250 h 3541"/>
                  <a:gd name="T70" fmla="*/ 3325 w 3533"/>
                  <a:gd name="T71" fmla="*/ 2623 h 3541"/>
                  <a:gd name="T72" fmla="*/ 3095 w 3533"/>
                  <a:gd name="T73" fmla="*/ 2949 h 3541"/>
                  <a:gd name="T74" fmla="*/ 2797 w 3533"/>
                  <a:gd name="T75" fmla="*/ 3215 h 3541"/>
                  <a:gd name="T76" fmla="*/ 2447 w 3533"/>
                  <a:gd name="T77" fmla="*/ 3408 h 3541"/>
                  <a:gd name="T78" fmla="*/ 2052 w 3533"/>
                  <a:gd name="T79" fmla="*/ 3519 h 3541"/>
                  <a:gd name="T80" fmla="*/ 1634 w 3533"/>
                  <a:gd name="T81" fmla="*/ 3536 h 3541"/>
                  <a:gd name="T82" fmla="*/ 1238 w 3533"/>
                  <a:gd name="T83" fmla="*/ 3460 h 3541"/>
                  <a:gd name="T84" fmla="*/ 879 w 3533"/>
                  <a:gd name="T85" fmla="*/ 3299 h 3541"/>
                  <a:gd name="T86" fmla="*/ 567 w 3533"/>
                  <a:gd name="T87" fmla="*/ 3068 h 3541"/>
                  <a:gd name="T88" fmla="*/ 312 w 3533"/>
                  <a:gd name="T89" fmla="*/ 2774 h 3541"/>
                  <a:gd name="T90" fmla="*/ 127 w 3533"/>
                  <a:gd name="T91" fmla="*/ 2429 h 3541"/>
                  <a:gd name="T92" fmla="*/ 22 w 3533"/>
                  <a:gd name="T93" fmla="*/ 2044 h 3541"/>
                  <a:gd name="T94" fmla="*/ 5 w 3533"/>
                  <a:gd name="T95" fmla="*/ 1632 h 3541"/>
                  <a:gd name="T96" fmla="*/ 83 w 3533"/>
                  <a:gd name="T97" fmla="*/ 1237 h 3541"/>
                  <a:gd name="T98" fmla="*/ 242 w 3533"/>
                  <a:gd name="T99" fmla="*/ 877 h 3541"/>
                  <a:gd name="T100" fmla="*/ 474 w 3533"/>
                  <a:gd name="T101" fmla="*/ 565 h 3541"/>
                  <a:gd name="T102" fmla="*/ 768 w 3533"/>
                  <a:gd name="T103" fmla="*/ 312 h 3541"/>
                  <a:gd name="T104" fmla="*/ 1114 w 3533"/>
                  <a:gd name="T105" fmla="*/ 126 h 3541"/>
                  <a:gd name="T106" fmla="*/ 1498 w 3533"/>
                  <a:gd name="T107" fmla="*/ 20 h 3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533" h="3541">
                    <a:moveTo>
                      <a:pt x="1773" y="651"/>
                    </a:moveTo>
                    <a:lnTo>
                      <a:pt x="1728" y="656"/>
                    </a:lnTo>
                    <a:lnTo>
                      <a:pt x="1688" y="671"/>
                    </a:lnTo>
                    <a:lnTo>
                      <a:pt x="1652" y="694"/>
                    </a:lnTo>
                    <a:lnTo>
                      <a:pt x="1622" y="723"/>
                    </a:lnTo>
                    <a:lnTo>
                      <a:pt x="1600" y="759"/>
                    </a:lnTo>
                    <a:lnTo>
                      <a:pt x="1586" y="800"/>
                    </a:lnTo>
                    <a:lnTo>
                      <a:pt x="1581" y="843"/>
                    </a:lnTo>
                    <a:lnTo>
                      <a:pt x="1581" y="1578"/>
                    </a:lnTo>
                    <a:lnTo>
                      <a:pt x="1148" y="1578"/>
                    </a:lnTo>
                    <a:lnTo>
                      <a:pt x="1103" y="1583"/>
                    </a:lnTo>
                    <a:lnTo>
                      <a:pt x="1064" y="1598"/>
                    </a:lnTo>
                    <a:lnTo>
                      <a:pt x="1028" y="1621"/>
                    </a:lnTo>
                    <a:lnTo>
                      <a:pt x="998" y="1651"/>
                    </a:lnTo>
                    <a:lnTo>
                      <a:pt x="976" y="1685"/>
                    </a:lnTo>
                    <a:lnTo>
                      <a:pt x="962" y="1727"/>
                    </a:lnTo>
                    <a:lnTo>
                      <a:pt x="956" y="1770"/>
                    </a:lnTo>
                    <a:lnTo>
                      <a:pt x="962" y="1815"/>
                    </a:lnTo>
                    <a:lnTo>
                      <a:pt x="976" y="1856"/>
                    </a:lnTo>
                    <a:lnTo>
                      <a:pt x="998" y="1890"/>
                    </a:lnTo>
                    <a:lnTo>
                      <a:pt x="1028" y="1920"/>
                    </a:lnTo>
                    <a:lnTo>
                      <a:pt x="1064" y="1944"/>
                    </a:lnTo>
                    <a:lnTo>
                      <a:pt x="1103" y="1958"/>
                    </a:lnTo>
                    <a:lnTo>
                      <a:pt x="1148" y="1963"/>
                    </a:lnTo>
                    <a:lnTo>
                      <a:pt x="1773" y="1963"/>
                    </a:lnTo>
                    <a:lnTo>
                      <a:pt x="1816" y="1958"/>
                    </a:lnTo>
                    <a:lnTo>
                      <a:pt x="1857" y="1944"/>
                    </a:lnTo>
                    <a:lnTo>
                      <a:pt x="1893" y="1920"/>
                    </a:lnTo>
                    <a:lnTo>
                      <a:pt x="1922" y="1890"/>
                    </a:lnTo>
                    <a:lnTo>
                      <a:pt x="1945" y="1856"/>
                    </a:lnTo>
                    <a:lnTo>
                      <a:pt x="1959" y="1815"/>
                    </a:lnTo>
                    <a:lnTo>
                      <a:pt x="1965" y="1770"/>
                    </a:lnTo>
                    <a:lnTo>
                      <a:pt x="1965" y="843"/>
                    </a:lnTo>
                    <a:lnTo>
                      <a:pt x="1959" y="800"/>
                    </a:lnTo>
                    <a:lnTo>
                      <a:pt x="1945" y="759"/>
                    </a:lnTo>
                    <a:lnTo>
                      <a:pt x="1922" y="723"/>
                    </a:lnTo>
                    <a:lnTo>
                      <a:pt x="1893" y="694"/>
                    </a:lnTo>
                    <a:lnTo>
                      <a:pt x="1857" y="671"/>
                    </a:lnTo>
                    <a:lnTo>
                      <a:pt x="1816" y="656"/>
                    </a:lnTo>
                    <a:lnTo>
                      <a:pt x="1773" y="651"/>
                    </a:lnTo>
                    <a:close/>
                    <a:moveTo>
                      <a:pt x="1773" y="0"/>
                    </a:moveTo>
                    <a:lnTo>
                      <a:pt x="1909" y="6"/>
                    </a:lnTo>
                    <a:lnTo>
                      <a:pt x="2042" y="20"/>
                    </a:lnTo>
                    <a:lnTo>
                      <a:pt x="2173" y="45"/>
                    </a:lnTo>
                    <a:lnTo>
                      <a:pt x="2298" y="79"/>
                    </a:lnTo>
                    <a:lnTo>
                      <a:pt x="2422" y="122"/>
                    </a:lnTo>
                    <a:lnTo>
                      <a:pt x="2540" y="174"/>
                    </a:lnTo>
                    <a:lnTo>
                      <a:pt x="2654" y="235"/>
                    </a:lnTo>
                    <a:lnTo>
                      <a:pt x="2763" y="303"/>
                    </a:lnTo>
                    <a:lnTo>
                      <a:pt x="2865" y="379"/>
                    </a:lnTo>
                    <a:lnTo>
                      <a:pt x="2964" y="461"/>
                    </a:lnTo>
                    <a:lnTo>
                      <a:pt x="3055" y="549"/>
                    </a:lnTo>
                    <a:lnTo>
                      <a:pt x="3043" y="563"/>
                    </a:lnTo>
                    <a:lnTo>
                      <a:pt x="3025" y="585"/>
                    </a:lnTo>
                    <a:lnTo>
                      <a:pt x="3003" y="610"/>
                    </a:lnTo>
                    <a:lnTo>
                      <a:pt x="2978" y="642"/>
                    </a:lnTo>
                    <a:lnTo>
                      <a:pt x="2950" y="676"/>
                    </a:lnTo>
                    <a:lnTo>
                      <a:pt x="2917" y="714"/>
                    </a:lnTo>
                    <a:lnTo>
                      <a:pt x="2883" y="755"/>
                    </a:lnTo>
                    <a:lnTo>
                      <a:pt x="2849" y="798"/>
                    </a:lnTo>
                    <a:lnTo>
                      <a:pt x="2813" y="841"/>
                    </a:lnTo>
                    <a:lnTo>
                      <a:pt x="2777" y="882"/>
                    </a:lnTo>
                    <a:lnTo>
                      <a:pt x="2741" y="925"/>
                    </a:lnTo>
                    <a:lnTo>
                      <a:pt x="2707" y="967"/>
                    </a:lnTo>
                    <a:lnTo>
                      <a:pt x="2675" y="1004"/>
                    </a:lnTo>
                    <a:lnTo>
                      <a:pt x="2646" y="1040"/>
                    </a:lnTo>
                    <a:lnTo>
                      <a:pt x="2621" y="1071"/>
                    </a:lnTo>
                    <a:lnTo>
                      <a:pt x="2600" y="1097"/>
                    </a:lnTo>
                    <a:lnTo>
                      <a:pt x="2582" y="1117"/>
                    </a:lnTo>
                    <a:lnTo>
                      <a:pt x="2569" y="1132"/>
                    </a:lnTo>
                    <a:lnTo>
                      <a:pt x="2532" y="1184"/>
                    </a:lnTo>
                    <a:lnTo>
                      <a:pt x="2501" y="1241"/>
                    </a:lnTo>
                    <a:lnTo>
                      <a:pt x="2479" y="1300"/>
                    </a:lnTo>
                    <a:lnTo>
                      <a:pt x="2465" y="1361"/>
                    </a:lnTo>
                    <a:lnTo>
                      <a:pt x="2460" y="1422"/>
                    </a:lnTo>
                    <a:lnTo>
                      <a:pt x="2463" y="1485"/>
                    </a:lnTo>
                    <a:lnTo>
                      <a:pt x="2474" y="1547"/>
                    </a:lnTo>
                    <a:lnTo>
                      <a:pt x="2494" y="1610"/>
                    </a:lnTo>
                    <a:lnTo>
                      <a:pt x="2523" y="1668"/>
                    </a:lnTo>
                    <a:lnTo>
                      <a:pt x="2557" y="1720"/>
                    </a:lnTo>
                    <a:lnTo>
                      <a:pt x="2598" y="1768"/>
                    </a:lnTo>
                    <a:lnTo>
                      <a:pt x="2645" y="1809"/>
                    </a:lnTo>
                    <a:lnTo>
                      <a:pt x="2697" y="1843"/>
                    </a:lnTo>
                    <a:lnTo>
                      <a:pt x="2754" y="1872"/>
                    </a:lnTo>
                    <a:lnTo>
                      <a:pt x="2815" y="1892"/>
                    </a:lnTo>
                    <a:lnTo>
                      <a:pt x="2878" y="1902"/>
                    </a:lnTo>
                    <a:lnTo>
                      <a:pt x="2959" y="1913"/>
                    </a:lnTo>
                    <a:lnTo>
                      <a:pt x="3030" y="1920"/>
                    </a:lnTo>
                    <a:lnTo>
                      <a:pt x="3089" y="1927"/>
                    </a:lnTo>
                    <a:lnTo>
                      <a:pt x="3140" y="1933"/>
                    </a:lnTo>
                    <a:lnTo>
                      <a:pt x="3183" y="1938"/>
                    </a:lnTo>
                    <a:lnTo>
                      <a:pt x="3219" y="1944"/>
                    </a:lnTo>
                    <a:lnTo>
                      <a:pt x="3249" y="1947"/>
                    </a:lnTo>
                    <a:lnTo>
                      <a:pt x="3276" y="1949"/>
                    </a:lnTo>
                    <a:lnTo>
                      <a:pt x="3301" y="1953"/>
                    </a:lnTo>
                    <a:lnTo>
                      <a:pt x="3323" y="1954"/>
                    </a:lnTo>
                    <a:lnTo>
                      <a:pt x="3344" y="1958"/>
                    </a:lnTo>
                    <a:lnTo>
                      <a:pt x="3366" y="1960"/>
                    </a:lnTo>
                    <a:lnTo>
                      <a:pt x="3391" y="1963"/>
                    </a:lnTo>
                    <a:lnTo>
                      <a:pt x="3418" y="1967"/>
                    </a:lnTo>
                    <a:lnTo>
                      <a:pt x="3450" y="1971"/>
                    </a:lnTo>
                    <a:lnTo>
                      <a:pt x="3488" y="1974"/>
                    </a:lnTo>
                    <a:lnTo>
                      <a:pt x="3533" y="1979"/>
                    </a:lnTo>
                    <a:lnTo>
                      <a:pt x="3511" y="2116"/>
                    </a:lnTo>
                    <a:lnTo>
                      <a:pt x="3479" y="2250"/>
                    </a:lnTo>
                    <a:lnTo>
                      <a:pt x="3436" y="2379"/>
                    </a:lnTo>
                    <a:lnTo>
                      <a:pt x="3386" y="2505"/>
                    </a:lnTo>
                    <a:lnTo>
                      <a:pt x="3325" y="2623"/>
                    </a:lnTo>
                    <a:lnTo>
                      <a:pt x="3256" y="2738"/>
                    </a:lnTo>
                    <a:lnTo>
                      <a:pt x="3179" y="2847"/>
                    </a:lnTo>
                    <a:lnTo>
                      <a:pt x="3095" y="2949"/>
                    </a:lnTo>
                    <a:lnTo>
                      <a:pt x="3002" y="3044"/>
                    </a:lnTo>
                    <a:lnTo>
                      <a:pt x="2903" y="3134"/>
                    </a:lnTo>
                    <a:lnTo>
                      <a:pt x="2797" y="3215"/>
                    </a:lnTo>
                    <a:lnTo>
                      <a:pt x="2686" y="3288"/>
                    </a:lnTo>
                    <a:lnTo>
                      <a:pt x="2569" y="3353"/>
                    </a:lnTo>
                    <a:lnTo>
                      <a:pt x="2447" y="3408"/>
                    </a:lnTo>
                    <a:lnTo>
                      <a:pt x="2320" y="3455"/>
                    </a:lnTo>
                    <a:lnTo>
                      <a:pt x="2187" y="3493"/>
                    </a:lnTo>
                    <a:lnTo>
                      <a:pt x="2052" y="3519"/>
                    </a:lnTo>
                    <a:lnTo>
                      <a:pt x="1914" y="3536"/>
                    </a:lnTo>
                    <a:lnTo>
                      <a:pt x="1773" y="3541"/>
                    </a:lnTo>
                    <a:lnTo>
                      <a:pt x="1634" y="3536"/>
                    </a:lnTo>
                    <a:lnTo>
                      <a:pt x="1498" y="3521"/>
                    </a:lnTo>
                    <a:lnTo>
                      <a:pt x="1367" y="3494"/>
                    </a:lnTo>
                    <a:lnTo>
                      <a:pt x="1238" y="3460"/>
                    </a:lnTo>
                    <a:lnTo>
                      <a:pt x="1114" y="3415"/>
                    </a:lnTo>
                    <a:lnTo>
                      <a:pt x="994" y="3362"/>
                    </a:lnTo>
                    <a:lnTo>
                      <a:pt x="879" y="3299"/>
                    </a:lnTo>
                    <a:lnTo>
                      <a:pt x="768" y="3229"/>
                    </a:lnTo>
                    <a:lnTo>
                      <a:pt x="664" y="3152"/>
                    </a:lnTo>
                    <a:lnTo>
                      <a:pt x="567" y="3068"/>
                    </a:lnTo>
                    <a:lnTo>
                      <a:pt x="474" y="2976"/>
                    </a:lnTo>
                    <a:lnTo>
                      <a:pt x="389" y="2878"/>
                    </a:lnTo>
                    <a:lnTo>
                      <a:pt x="312" y="2774"/>
                    </a:lnTo>
                    <a:lnTo>
                      <a:pt x="242" y="2664"/>
                    </a:lnTo>
                    <a:lnTo>
                      <a:pt x="179" y="2550"/>
                    </a:lnTo>
                    <a:lnTo>
                      <a:pt x="127" y="2429"/>
                    </a:lnTo>
                    <a:lnTo>
                      <a:pt x="83" y="2304"/>
                    </a:lnTo>
                    <a:lnTo>
                      <a:pt x="47" y="2177"/>
                    </a:lnTo>
                    <a:lnTo>
                      <a:pt x="22" y="2044"/>
                    </a:lnTo>
                    <a:lnTo>
                      <a:pt x="5" y="1910"/>
                    </a:lnTo>
                    <a:lnTo>
                      <a:pt x="0" y="1770"/>
                    </a:lnTo>
                    <a:lnTo>
                      <a:pt x="5" y="1632"/>
                    </a:lnTo>
                    <a:lnTo>
                      <a:pt x="22" y="1497"/>
                    </a:lnTo>
                    <a:lnTo>
                      <a:pt x="47" y="1365"/>
                    </a:lnTo>
                    <a:lnTo>
                      <a:pt x="83" y="1237"/>
                    </a:lnTo>
                    <a:lnTo>
                      <a:pt x="127" y="1112"/>
                    </a:lnTo>
                    <a:lnTo>
                      <a:pt x="179" y="992"/>
                    </a:lnTo>
                    <a:lnTo>
                      <a:pt x="242" y="877"/>
                    </a:lnTo>
                    <a:lnTo>
                      <a:pt x="312" y="768"/>
                    </a:lnTo>
                    <a:lnTo>
                      <a:pt x="389" y="664"/>
                    </a:lnTo>
                    <a:lnTo>
                      <a:pt x="474" y="565"/>
                    </a:lnTo>
                    <a:lnTo>
                      <a:pt x="567" y="474"/>
                    </a:lnTo>
                    <a:lnTo>
                      <a:pt x="664" y="389"/>
                    </a:lnTo>
                    <a:lnTo>
                      <a:pt x="768" y="312"/>
                    </a:lnTo>
                    <a:lnTo>
                      <a:pt x="879" y="242"/>
                    </a:lnTo>
                    <a:lnTo>
                      <a:pt x="994" y="180"/>
                    </a:lnTo>
                    <a:lnTo>
                      <a:pt x="1114" y="126"/>
                    </a:lnTo>
                    <a:lnTo>
                      <a:pt x="1238" y="81"/>
                    </a:lnTo>
                    <a:lnTo>
                      <a:pt x="1367" y="47"/>
                    </a:lnTo>
                    <a:lnTo>
                      <a:pt x="1498" y="20"/>
                    </a:lnTo>
                    <a:lnTo>
                      <a:pt x="1634" y="6"/>
                    </a:lnTo>
                    <a:lnTo>
                      <a:pt x="177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 dirty="0"/>
              </a:p>
            </p:txBody>
          </p:sp>
          <p:sp>
            <p:nvSpPr>
              <p:cNvPr id="93" name="Freeform 302">
                <a:extLst>
                  <a:ext uri="{FF2B5EF4-FFF2-40B4-BE49-F238E27FC236}">
                    <a16:creationId xmlns:a16="http://schemas.microsoft.com/office/drawing/2014/main" id="{6D96C936-4926-4BB9-804D-98B323F604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" y="2718"/>
                <a:ext cx="454" cy="128"/>
              </a:xfrm>
              <a:custGeom>
                <a:avLst/>
                <a:gdLst>
                  <a:gd name="T0" fmla="*/ 129 w 907"/>
                  <a:gd name="T1" fmla="*/ 0 h 256"/>
                  <a:gd name="T2" fmla="*/ 780 w 907"/>
                  <a:gd name="T3" fmla="*/ 0 h 256"/>
                  <a:gd name="T4" fmla="*/ 814 w 907"/>
                  <a:gd name="T5" fmla="*/ 3 h 256"/>
                  <a:gd name="T6" fmla="*/ 845 w 907"/>
                  <a:gd name="T7" fmla="*/ 18 h 256"/>
                  <a:gd name="T8" fmla="*/ 870 w 907"/>
                  <a:gd name="T9" fmla="*/ 37 h 256"/>
                  <a:gd name="T10" fmla="*/ 890 w 907"/>
                  <a:gd name="T11" fmla="*/ 62 h 256"/>
                  <a:gd name="T12" fmla="*/ 904 w 907"/>
                  <a:gd name="T13" fmla="*/ 93 h 256"/>
                  <a:gd name="T14" fmla="*/ 907 w 907"/>
                  <a:gd name="T15" fmla="*/ 127 h 256"/>
                  <a:gd name="T16" fmla="*/ 904 w 907"/>
                  <a:gd name="T17" fmla="*/ 161 h 256"/>
                  <a:gd name="T18" fmla="*/ 890 w 907"/>
                  <a:gd name="T19" fmla="*/ 191 h 256"/>
                  <a:gd name="T20" fmla="*/ 870 w 907"/>
                  <a:gd name="T21" fmla="*/ 218 h 256"/>
                  <a:gd name="T22" fmla="*/ 845 w 907"/>
                  <a:gd name="T23" fmla="*/ 238 h 256"/>
                  <a:gd name="T24" fmla="*/ 814 w 907"/>
                  <a:gd name="T25" fmla="*/ 251 h 256"/>
                  <a:gd name="T26" fmla="*/ 780 w 907"/>
                  <a:gd name="T27" fmla="*/ 256 h 256"/>
                  <a:gd name="T28" fmla="*/ 129 w 907"/>
                  <a:gd name="T29" fmla="*/ 256 h 256"/>
                  <a:gd name="T30" fmla="*/ 95 w 907"/>
                  <a:gd name="T31" fmla="*/ 251 h 256"/>
                  <a:gd name="T32" fmla="*/ 64 w 907"/>
                  <a:gd name="T33" fmla="*/ 238 h 256"/>
                  <a:gd name="T34" fmla="*/ 37 w 907"/>
                  <a:gd name="T35" fmla="*/ 218 h 256"/>
                  <a:gd name="T36" fmla="*/ 18 w 907"/>
                  <a:gd name="T37" fmla="*/ 191 h 256"/>
                  <a:gd name="T38" fmla="*/ 5 w 907"/>
                  <a:gd name="T39" fmla="*/ 161 h 256"/>
                  <a:gd name="T40" fmla="*/ 0 w 907"/>
                  <a:gd name="T41" fmla="*/ 127 h 256"/>
                  <a:gd name="T42" fmla="*/ 5 w 907"/>
                  <a:gd name="T43" fmla="*/ 93 h 256"/>
                  <a:gd name="T44" fmla="*/ 18 w 907"/>
                  <a:gd name="T45" fmla="*/ 62 h 256"/>
                  <a:gd name="T46" fmla="*/ 37 w 907"/>
                  <a:gd name="T47" fmla="*/ 37 h 256"/>
                  <a:gd name="T48" fmla="*/ 64 w 907"/>
                  <a:gd name="T49" fmla="*/ 18 h 256"/>
                  <a:gd name="T50" fmla="*/ 95 w 907"/>
                  <a:gd name="T51" fmla="*/ 3 h 256"/>
                  <a:gd name="T52" fmla="*/ 129 w 907"/>
                  <a:gd name="T53" fmla="*/ 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07" h="256">
                    <a:moveTo>
                      <a:pt x="129" y="0"/>
                    </a:moveTo>
                    <a:lnTo>
                      <a:pt x="780" y="0"/>
                    </a:lnTo>
                    <a:lnTo>
                      <a:pt x="814" y="3"/>
                    </a:lnTo>
                    <a:lnTo>
                      <a:pt x="845" y="18"/>
                    </a:lnTo>
                    <a:lnTo>
                      <a:pt x="870" y="37"/>
                    </a:lnTo>
                    <a:lnTo>
                      <a:pt x="890" y="62"/>
                    </a:lnTo>
                    <a:lnTo>
                      <a:pt x="904" y="93"/>
                    </a:lnTo>
                    <a:lnTo>
                      <a:pt x="907" y="127"/>
                    </a:lnTo>
                    <a:lnTo>
                      <a:pt x="904" y="161"/>
                    </a:lnTo>
                    <a:lnTo>
                      <a:pt x="890" y="191"/>
                    </a:lnTo>
                    <a:lnTo>
                      <a:pt x="870" y="218"/>
                    </a:lnTo>
                    <a:lnTo>
                      <a:pt x="845" y="238"/>
                    </a:lnTo>
                    <a:lnTo>
                      <a:pt x="814" y="251"/>
                    </a:lnTo>
                    <a:lnTo>
                      <a:pt x="780" y="256"/>
                    </a:lnTo>
                    <a:lnTo>
                      <a:pt x="129" y="256"/>
                    </a:lnTo>
                    <a:lnTo>
                      <a:pt x="95" y="251"/>
                    </a:lnTo>
                    <a:lnTo>
                      <a:pt x="64" y="238"/>
                    </a:lnTo>
                    <a:lnTo>
                      <a:pt x="37" y="218"/>
                    </a:lnTo>
                    <a:lnTo>
                      <a:pt x="18" y="191"/>
                    </a:lnTo>
                    <a:lnTo>
                      <a:pt x="5" y="161"/>
                    </a:lnTo>
                    <a:lnTo>
                      <a:pt x="0" y="127"/>
                    </a:lnTo>
                    <a:lnTo>
                      <a:pt x="5" y="93"/>
                    </a:lnTo>
                    <a:lnTo>
                      <a:pt x="18" y="62"/>
                    </a:lnTo>
                    <a:lnTo>
                      <a:pt x="37" y="37"/>
                    </a:lnTo>
                    <a:lnTo>
                      <a:pt x="64" y="18"/>
                    </a:lnTo>
                    <a:lnTo>
                      <a:pt x="95" y="3"/>
                    </a:lnTo>
                    <a:lnTo>
                      <a:pt x="12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 dirty="0"/>
              </a:p>
            </p:txBody>
          </p:sp>
          <p:sp>
            <p:nvSpPr>
              <p:cNvPr id="95" name="Freeform 303">
                <a:extLst>
                  <a:ext uri="{FF2B5EF4-FFF2-40B4-BE49-F238E27FC236}">
                    <a16:creationId xmlns:a16="http://schemas.microsoft.com/office/drawing/2014/main" id="{04101185-A938-4E13-882E-24CB0056D6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" y="2265"/>
                <a:ext cx="359" cy="358"/>
              </a:xfrm>
              <a:custGeom>
                <a:avLst/>
                <a:gdLst>
                  <a:gd name="T0" fmla="*/ 588 w 717"/>
                  <a:gd name="T1" fmla="*/ 0 h 716"/>
                  <a:gd name="T2" fmla="*/ 622 w 717"/>
                  <a:gd name="T3" fmla="*/ 4 h 716"/>
                  <a:gd name="T4" fmla="*/ 653 w 717"/>
                  <a:gd name="T5" fmla="*/ 16 h 716"/>
                  <a:gd name="T6" fmla="*/ 680 w 717"/>
                  <a:gd name="T7" fmla="*/ 38 h 716"/>
                  <a:gd name="T8" fmla="*/ 701 w 717"/>
                  <a:gd name="T9" fmla="*/ 65 h 716"/>
                  <a:gd name="T10" fmla="*/ 712 w 717"/>
                  <a:gd name="T11" fmla="*/ 95 h 716"/>
                  <a:gd name="T12" fmla="*/ 717 w 717"/>
                  <a:gd name="T13" fmla="*/ 128 h 716"/>
                  <a:gd name="T14" fmla="*/ 712 w 717"/>
                  <a:gd name="T15" fmla="*/ 160 h 716"/>
                  <a:gd name="T16" fmla="*/ 701 w 717"/>
                  <a:gd name="T17" fmla="*/ 192 h 716"/>
                  <a:gd name="T18" fmla="*/ 680 w 717"/>
                  <a:gd name="T19" fmla="*/ 219 h 716"/>
                  <a:gd name="T20" fmla="*/ 219 w 717"/>
                  <a:gd name="T21" fmla="*/ 680 h 716"/>
                  <a:gd name="T22" fmla="*/ 192 w 717"/>
                  <a:gd name="T23" fmla="*/ 700 h 716"/>
                  <a:gd name="T24" fmla="*/ 161 w 717"/>
                  <a:gd name="T25" fmla="*/ 712 h 716"/>
                  <a:gd name="T26" fmla="*/ 129 w 717"/>
                  <a:gd name="T27" fmla="*/ 716 h 716"/>
                  <a:gd name="T28" fmla="*/ 97 w 717"/>
                  <a:gd name="T29" fmla="*/ 712 h 716"/>
                  <a:gd name="T30" fmla="*/ 64 w 717"/>
                  <a:gd name="T31" fmla="*/ 700 h 716"/>
                  <a:gd name="T32" fmla="*/ 37 w 717"/>
                  <a:gd name="T33" fmla="*/ 680 h 716"/>
                  <a:gd name="T34" fmla="*/ 18 w 717"/>
                  <a:gd name="T35" fmla="*/ 651 h 716"/>
                  <a:gd name="T36" fmla="*/ 5 w 717"/>
                  <a:gd name="T37" fmla="*/ 621 h 716"/>
                  <a:gd name="T38" fmla="*/ 0 w 717"/>
                  <a:gd name="T39" fmla="*/ 588 h 716"/>
                  <a:gd name="T40" fmla="*/ 5 w 717"/>
                  <a:gd name="T41" fmla="*/ 556 h 716"/>
                  <a:gd name="T42" fmla="*/ 18 w 717"/>
                  <a:gd name="T43" fmla="*/ 526 h 716"/>
                  <a:gd name="T44" fmla="*/ 37 w 717"/>
                  <a:gd name="T45" fmla="*/ 499 h 716"/>
                  <a:gd name="T46" fmla="*/ 498 w 717"/>
                  <a:gd name="T47" fmla="*/ 38 h 716"/>
                  <a:gd name="T48" fmla="*/ 525 w 717"/>
                  <a:gd name="T49" fmla="*/ 16 h 716"/>
                  <a:gd name="T50" fmla="*/ 556 w 717"/>
                  <a:gd name="T51" fmla="*/ 4 h 716"/>
                  <a:gd name="T52" fmla="*/ 588 w 717"/>
                  <a:gd name="T53" fmla="*/ 0 h 7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717" h="716">
                    <a:moveTo>
                      <a:pt x="588" y="0"/>
                    </a:moveTo>
                    <a:lnTo>
                      <a:pt x="622" y="4"/>
                    </a:lnTo>
                    <a:lnTo>
                      <a:pt x="653" y="16"/>
                    </a:lnTo>
                    <a:lnTo>
                      <a:pt x="680" y="38"/>
                    </a:lnTo>
                    <a:lnTo>
                      <a:pt x="701" y="65"/>
                    </a:lnTo>
                    <a:lnTo>
                      <a:pt x="712" y="95"/>
                    </a:lnTo>
                    <a:lnTo>
                      <a:pt x="717" y="128"/>
                    </a:lnTo>
                    <a:lnTo>
                      <a:pt x="712" y="160"/>
                    </a:lnTo>
                    <a:lnTo>
                      <a:pt x="701" y="192"/>
                    </a:lnTo>
                    <a:lnTo>
                      <a:pt x="680" y="219"/>
                    </a:lnTo>
                    <a:lnTo>
                      <a:pt x="219" y="680"/>
                    </a:lnTo>
                    <a:lnTo>
                      <a:pt x="192" y="700"/>
                    </a:lnTo>
                    <a:lnTo>
                      <a:pt x="161" y="712"/>
                    </a:lnTo>
                    <a:lnTo>
                      <a:pt x="129" y="716"/>
                    </a:lnTo>
                    <a:lnTo>
                      <a:pt x="97" y="712"/>
                    </a:lnTo>
                    <a:lnTo>
                      <a:pt x="64" y="700"/>
                    </a:lnTo>
                    <a:lnTo>
                      <a:pt x="37" y="680"/>
                    </a:lnTo>
                    <a:lnTo>
                      <a:pt x="18" y="651"/>
                    </a:lnTo>
                    <a:lnTo>
                      <a:pt x="5" y="621"/>
                    </a:lnTo>
                    <a:lnTo>
                      <a:pt x="0" y="588"/>
                    </a:lnTo>
                    <a:lnTo>
                      <a:pt x="5" y="556"/>
                    </a:lnTo>
                    <a:lnTo>
                      <a:pt x="18" y="526"/>
                    </a:lnTo>
                    <a:lnTo>
                      <a:pt x="37" y="499"/>
                    </a:lnTo>
                    <a:lnTo>
                      <a:pt x="498" y="38"/>
                    </a:lnTo>
                    <a:lnTo>
                      <a:pt x="525" y="16"/>
                    </a:lnTo>
                    <a:lnTo>
                      <a:pt x="556" y="4"/>
                    </a:lnTo>
                    <a:lnTo>
                      <a:pt x="58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 dirty="0"/>
              </a:p>
            </p:txBody>
          </p:sp>
          <p:sp>
            <p:nvSpPr>
              <p:cNvPr id="97" name="Freeform 304">
                <a:extLst>
                  <a:ext uri="{FF2B5EF4-FFF2-40B4-BE49-F238E27FC236}">
                    <a16:creationId xmlns:a16="http://schemas.microsoft.com/office/drawing/2014/main" id="{C95A95B8-1F26-4B27-8063-B47284BF85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2" y="2457"/>
                <a:ext cx="448" cy="449"/>
              </a:xfrm>
              <a:custGeom>
                <a:avLst/>
                <a:gdLst>
                  <a:gd name="T0" fmla="*/ 448 w 897"/>
                  <a:gd name="T1" fmla="*/ 0 h 898"/>
                  <a:gd name="T2" fmla="*/ 515 w 897"/>
                  <a:gd name="T3" fmla="*/ 5 h 898"/>
                  <a:gd name="T4" fmla="*/ 577 w 897"/>
                  <a:gd name="T5" fmla="*/ 20 h 898"/>
                  <a:gd name="T6" fmla="*/ 638 w 897"/>
                  <a:gd name="T7" fmla="*/ 41 h 898"/>
                  <a:gd name="T8" fmla="*/ 692 w 897"/>
                  <a:gd name="T9" fmla="*/ 73 h 898"/>
                  <a:gd name="T10" fmla="*/ 743 w 897"/>
                  <a:gd name="T11" fmla="*/ 111 h 898"/>
                  <a:gd name="T12" fmla="*/ 787 w 897"/>
                  <a:gd name="T13" fmla="*/ 154 h 898"/>
                  <a:gd name="T14" fmla="*/ 825 w 897"/>
                  <a:gd name="T15" fmla="*/ 204 h 898"/>
                  <a:gd name="T16" fmla="*/ 856 w 897"/>
                  <a:gd name="T17" fmla="*/ 260 h 898"/>
                  <a:gd name="T18" fmla="*/ 879 w 897"/>
                  <a:gd name="T19" fmla="*/ 319 h 898"/>
                  <a:gd name="T20" fmla="*/ 893 w 897"/>
                  <a:gd name="T21" fmla="*/ 382 h 898"/>
                  <a:gd name="T22" fmla="*/ 897 w 897"/>
                  <a:gd name="T23" fmla="*/ 448 h 898"/>
                  <a:gd name="T24" fmla="*/ 893 w 897"/>
                  <a:gd name="T25" fmla="*/ 516 h 898"/>
                  <a:gd name="T26" fmla="*/ 879 w 897"/>
                  <a:gd name="T27" fmla="*/ 579 h 898"/>
                  <a:gd name="T28" fmla="*/ 856 w 897"/>
                  <a:gd name="T29" fmla="*/ 638 h 898"/>
                  <a:gd name="T30" fmla="*/ 825 w 897"/>
                  <a:gd name="T31" fmla="*/ 694 h 898"/>
                  <a:gd name="T32" fmla="*/ 787 w 897"/>
                  <a:gd name="T33" fmla="*/ 744 h 898"/>
                  <a:gd name="T34" fmla="*/ 743 w 897"/>
                  <a:gd name="T35" fmla="*/ 787 h 898"/>
                  <a:gd name="T36" fmla="*/ 692 w 897"/>
                  <a:gd name="T37" fmla="*/ 825 h 898"/>
                  <a:gd name="T38" fmla="*/ 637 w 897"/>
                  <a:gd name="T39" fmla="*/ 855 h 898"/>
                  <a:gd name="T40" fmla="*/ 577 w 897"/>
                  <a:gd name="T41" fmla="*/ 878 h 898"/>
                  <a:gd name="T42" fmla="*/ 515 w 897"/>
                  <a:gd name="T43" fmla="*/ 893 h 898"/>
                  <a:gd name="T44" fmla="*/ 448 w 897"/>
                  <a:gd name="T45" fmla="*/ 898 h 898"/>
                  <a:gd name="T46" fmla="*/ 382 w 897"/>
                  <a:gd name="T47" fmla="*/ 893 h 898"/>
                  <a:gd name="T48" fmla="*/ 319 w 897"/>
                  <a:gd name="T49" fmla="*/ 878 h 898"/>
                  <a:gd name="T50" fmla="*/ 260 w 897"/>
                  <a:gd name="T51" fmla="*/ 855 h 898"/>
                  <a:gd name="T52" fmla="*/ 204 w 897"/>
                  <a:gd name="T53" fmla="*/ 825 h 898"/>
                  <a:gd name="T54" fmla="*/ 154 w 897"/>
                  <a:gd name="T55" fmla="*/ 787 h 898"/>
                  <a:gd name="T56" fmla="*/ 109 w 897"/>
                  <a:gd name="T57" fmla="*/ 742 h 898"/>
                  <a:gd name="T58" fmla="*/ 72 w 897"/>
                  <a:gd name="T59" fmla="*/ 692 h 898"/>
                  <a:gd name="T60" fmla="*/ 41 w 897"/>
                  <a:gd name="T61" fmla="*/ 638 h 898"/>
                  <a:gd name="T62" fmla="*/ 18 w 897"/>
                  <a:gd name="T63" fmla="*/ 577 h 898"/>
                  <a:gd name="T64" fmla="*/ 5 w 897"/>
                  <a:gd name="T65" fmla="*/ 514 h 898"/>
                  <a:gd name="T66" fmla="*/ 0 w 897"/>
                  <a:gd name="T67" fmla="*/ 448 h 898"/>
                  <a:gd name="T68" fmla="*/ 5 w 897"/>
                  <a:gd name="T69" fmla="*/ 384 h 898"/>
                  <a:gd name="T70" fmla="*/ 18 w 897"/>
                  <a:gd name="T71" fmla="*/ 319 h 898"/>
                  <a:gd name="T72" fmla="*/ 41 w 897"/>
                  <a:gd name="T73" fmla="*/ 260 h 898"/>
                  <a:gd name="T74" fmla="*/ 72 w 897"/>
                  <a:gd name="T75" fmla="*/ 204 h 898"/>
                  <a:gd name="T76" fmla="*/ 109 w 897"/>
                  <a:gd name="T77" fmla="*/ 156 h 898"/>
                  <a:gd name="T78" fmla="*/ 154 w 897"/>
                  <a:gd name="T79" fmla="*/ 111 h 898"/>
                  <a:gd name="T80" fmla="*/ 204 w 897"/>
                  <a:gd name="T81" fmla="*/ 73 h 898"/>
                  <a:gd name="T82" fmla="*/ 258 w 897"/>
                  <a:gd name="T83" fmla="*/ 43 h 898"/>
                  <a:gd name="T84" fmla="*/ 319 w 897"/>
                  <a:gd name="T85" fmla="*/ 20 h 898"/>
                  <a:gd name="T86" fmla="*/ 382 w 897"/>
                  <a:gd name="T87" fmla="*/ 5 h 898"/>
                  <a:gd name="T88" fmla="*/ 448 w 897"/>
                  <a:gd name="T89" fmla="*/ 0 h 8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97" h="898">
                    <a:moveTo>
                      <a:pt x="448" y="0"/>
                    </a:moveTo>
                    <a:lnTo>
                      <a:pt x="515" y="5"/>
                    </a:lnTo>
                    <a:lnTo>
                      <a:pt x="577" y="20"/>
                    </a:lnTo>
                    <a:lnTo>
                      <a:pt x="638" y="41"/>
                    </a:lnTo>
                    <a:lnTo>
                      <a:pt x="692" y="73"/>
                    </a:lnTo>
                    <a:lnTo>
                      <a:pt x="743" y="111"/>
                    </a:lnTo>
                    <a:lnTo>
                      <a:pt x="787" y="154"/>
                    </a:lnTo>
                    <a:lnTo>
                      <a:pt x="825" y="204"/>
                    </a:lnTo>
                    <a:lnTo>
                      <a:pt x="856" y="260"/>
                    </a:lnTo>
                    <a:lnTo>
                      <a:pt x="879" y="319"/>
                    </a:lnTo>
                    <a:lnTo>
                      <a:pt x="893" y="382"/>
                    </a:lnTo>
                    <a:lnTo>
                      <a:pt x="897" y="448"/>
                    </a:lnTo>
                    <a:lnTo>
                      <a:pt x="893" y="516"/>
                    </a:lnTo>
                    <a:lnTo>
                      <a:pt x="879" y="579"/>
                    </a:lnTo>
                    <a:lnTo>
                      <a:pt x="856" y="638"/>
                    </a:lnTo>
                    <a:lnTo>
                      <a:pt x="825" y="694"/>
                    </a:lnTo>
                    <a:lnTo>
                      <a:pt x="787" y="744"/>
                    </a:lnTo>
                    <a:lnTo>
                      <a:pt x="743" y="787"/>
                    </a:lnTo>
                    <a:lnTo>
                      <a:pt x="692" y="825"/>
                    </a:lnTo>
                    <a:lnTo>
                      <a:pt x="637" y="855"/>
                    </a:lnTo>
                    <a:lnTo>
                      <a:pt x="577" y="878"/>
                    </a:lnTo>
                    <a:lnTo>
                      <a:pt x="515" y="893"/>
                    </a:lnTo>
                    <a:lnTo>
                      <a:pt x="448" y="898"/>
                    </a:lnTo>
                    <a:lnTo>
                      <a:pt x="382" y="893"/>
                    </a:lnTo>
                    <a:lnTo>
                      <a:pt x="319" y="878"/>
                    </a:lnTo>
                    <a:lnTo>
                      <a:pt x="260" y="855"/>
                    </a:lnTo>
                    <a:lnTo>
                      <a:pt x="204" y="825"/>
                    </a:lnTo>
                    <a:lnTo>
                      <a:pt x="154" y="787"/>
                    </a:lnTo>
                    <a:lnTo>
                      <a:pt x="109" y="742"/>
                    </a:lnTo>
                    <a:lnTo>
                      <a:pt x="72" y="692"/>
                    </a:lnTo>
                    <a:lnTo>
                      <a:pt x="41" y="638"/>
                    </a:lnTo>
                    <a:lnTo>
                      <a:pt x="18" y="577"/>
                    </a:lnTo>
                    <a:lnTo>
                      <a:pt x="5" y="514"/>
                    </a:lnTo>
                    <a:lnTo>
                      <a:pt x="0" y="448"/>
                    </a:lnTo>
                    <a:lnTo>
                      <a:pt x="5" y="384"/>
                    </a:lnTo>
                    <a:lnTo>
                      <a:pt x="18" y="319"/>
                    </a:lnTo>
                    <a:lnTo>
                      <a:pt x="41" y="260"/>
                    </a:lnTo>
                    <a:lnTo>
                      <a:pt x="72" y="204"/>
                    </a:lnTo>
                    <a:lnTo>
                      <a:pt x="109" y="156"/>
                    </a:lnTo>
                    <a:lnTo>
                      <a:pt x="154" y="111"/>
                    </a:lnTo>
                    <a:lnTo>
                      <a:pt x="204" y="73"/>
                    </a:lnTo>
                    <a:lnTo>
                      <a:pt x="258" y="43"/>
                    </a:lnTo>
                    <a:lnTo>
                      <a:pt x="319" y="20"/>
                    </a:lnTo>
                    <a:lnTo>
                      <a:pt x="382" y="5"/>
                    </a:lnTo>
                    <a:lnTo>
                      <a:pt x="44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 dirty="0"/>
              </a:p>
            </p:txBody>
          </p:sp>
          <p:sp>
            <p:nvSpPr>
              <p:cNvPr id="98" name="Freeform 305">
                <a:extLst>
                  <a:ext uri="{FF2B5EF4-FFF2-40B4-BE49-F238E27FC236}">
                    <a16:creationId xmlns:a16="http://schemas.microsoft.com/office/drawing/2014/main" id="{3C39A0E8-7245-43FF-887D-83F6DE45DE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61" y="2645"/>
                <a:ext cx="1317" cy="2563"/>
              </a:xfrm>
              <a:custGeom>
                <a:avLst/>
                <a:gdLst>
                  <a:gd name="T0" fmla="*/ 831 w 2634"/>
                  <a:gd name="T1" fmla="*/ 26 h 5126"/>
                  <a:gd name="T2" fmla="*/ 935 w 2634"/>
                  <a:gd name="T3" fmla="*/ 155 h 5126"/>
                  <a:gd name="T4" fmla="*/ 919 w 2634"/>
                  <a:gd name="T5" fmla="*/ 318 h 5126"/>
                  <a:gd name="T6" fmla="*/ 2114 w 2634"/>
                  <a:gd name="T7" fmla="*/ 718 h 5126"/>
                  <a:gd name="T8" fmla="*/ 2392 w 2634"/>
                  <a:gd name="T9" fmla="*/ 800 h 5126"/>
                  <a:gd name="T10" fmla="*/ 2578 w 2634"/>
                  <a:gd name="T11" fmla="*/ 1012 h 5126"/>
                  <a:gd name="T12" fmla="*/ 2634 w 2634"/>
                  <a:gd name="T13" fmla="*/ 2817 h 5126"/>
                  <a:gd name="T14" fmla="*/ 2571 w 2634"/>
                  <a:gd name="T15" fmla="*/ 2969 h 5126"/>
                  <a:gd name="T16" fmla="*/ 2419 w 2634"/>
                  <a:gd name="T17" fmla="*/ 3034 h 5126"/>
                  <a:gd name="T18" fmla="*/ 2297 w 2634"/>
                  <a:gd name="T19" fmla="*/ 2998 h 5126"/>
                  <a:gd name="T20" fmla="*/ 2205 w 2634"/>
                  <a:gd name="T21" fmla="*/ 2862 h 5126"/>
                  <a:gd name="T22" fmla="*/ 2189 w 2634"/>
                  <a:gd name="T23" fmla="*/ 1211 h 5126"/>
                  <a:gd name="T24" fmla="*/ 2130 w 2634"/>
                  <a:gd name="T25" fmla="*/ 1187 h 5126"/>
                  <a:gd name="T26" fmla="*/ 2103 w 2634"/>
                  <a:gd name="T27" fmla="*/ 1359 h 5126"/>
                  <a:gd name="T28" fmla="*/ 2103 w 2634"/>
                  <a:gd name="T29" fmla="*/ 1782 h 5126"/>
                  <a:gd name="T30" fmla="*/ 2103 w 2634"/>
                  <a:gd name="T31" fmla="*/ 2076 h 5126"/>
                  <a:gd name="T32" fmla="*/ 2103 w 2634"/>
                  <a:gd name="T33" fmla="*/ 2270 h 5126"/>
                  <a:gd name="T34" fmla="*/ 2105 w 2634"/>
                  <a:gd name="T35" fmla="*/ 2401 h 5126"/>
                  <a:gd name="T36" fmla="*/ 2105 w 2634"/>
                  <a:gd name="T37" fmla="*/ 2500 h 5126"/>
                  <a:gd name="T38" fmla="*/ 2105 w 2634"/>
                  <a:gd name="T39" fmla="*/ 2600 h 5126"/>
                  <a:gd name="T40" fmla="*/ 2107 w 2634"/>
                  <a:gd name="T41" fmla="*/ 2736 h 5126"/>
                  <a:gd name="T42" fmla="*/ 2107 w 2634"/>
                  <a:gd name="T43" fmla="*/ 2939 h 5126"/>
                  <a:gd name="T44" fmla="*/ 2107 w 2634"/>
                  <a:gd name="T45" fmla="*/ 3242 h 5126"/>
                  <a:gd name="T46" fmla="*/ 2107 w 2634"/>
                  <a:gd name="T47" fmla="*/ 3679 h 5126"/>
                  <a:gd name="T48" fmla="*/ 2107 w 2634"/>
                  <a:gd name="T49" fmla="*/ 4283 h 5126"/>
                  <a:gd name="T50" fmla="*/ 2101 w 2634"/>
                  <a:gd name="T51" fmla="*/ 4918 h 5126"/>
                  <a:gd name="T52" fmla="*/ 1994 w 2634"/>
                  <a:gd name="T53" fmla="*/ 5081 h 5126"/>
                  <a:gd name="T54" fmla="*/ 1794 w 2634"/>
                  <a:gd name="T55" fmla="*/ 5120 h 5126"/>
                  <a:gd name="T56" fmla="*/ 1631 w 2634"/>
                  <a:gd name="T57" fmla="*/ 5011 h 5126"/>
                  <a:gd name="T58" fmla="*/ 1588 w 2634"/>
                  <a:gd name="T59" fmla="*/ 2847 h 5126"/>
                  <a:gd name="T60" fmla="*/ 1531 w 2634"/>
                  <a:gd name="T61" fmla="*/ 2790 h 5126"/>
                  <a:gd name="T62" fmla="*/ 1475 w 2634"/>
                  <a:gd name="T63" fmla="*/ 2847 h 5126"/>
                  <a:gd name="T64" fmla="*/ 1430 w 2634"/>
                  <a:gd name="T65" fmla="*/ 5011 h 5126"/>
                  <a:gd name="T66" fmla="*/ 1269 w 2634"/>
                  <a:gd name="T67" fmla="*/ 5120 h 5126"/>
                  <a:gd name="T68" fmla="*/ 1070 w 2634"/>
                  <a:gd name="T69" fmla="*/ 5081 h 5126"/>
                  <a:gd name="T70" fmla="*/ 960 w 2634"/>
                  <a:gd name="T71" fmla="*/ 4918 h 5126"/>
                  <a:gd name="T72" fmla="*/ 955 w 2634"/>
                  <a:gd name="T73" fmla="*/ 4807 h 5126"/>
                  <a:gd name="T74" fmla="*/ 955 w 2634"/>
                  <a:gd name="T75" fmla="*/ 4568 h 5126"/>
                  <a:gd name="T76" fmla="*/ 955 w 2634"/>
                  <a:gd name="T77" fmla="*/ 4186 h 5126"/>
                  <a:gd name="T78" fmla="*/ 955 w 2634"/>
                  <a:gd name="T79" fmla="*/ 3704 h 5126"/>
                  <a:gd name="T80" fmla="*/ 955 w 2634"/>
                  <a:gd name="T81" fmla="*/ 3166 h 5126"/>
                  <a:gd name="T82" fmla="*/ 955 w 2634"/>
                  <a:gd name="T83" fmla="*/ 2614 h 5126"/>
                  <a:gd name="T84" fmla="*/ 955 w 2634"/>
                  <a:gd name="T85" fmla="*/ 2093 h 5126"/>
                  <a:gd name="T86" fmla="*/ 955 w 2634"/>
                  <a:gd name="T87" fmla="*/ 1646 h 5126"/>
                  <a:gd name="T88" fmla="*/ 955 w 2634"/>
                  <a:gd name="T89" fmla="*/ 1315 h 5126"/>
                  <a:gd name="T90" fmla="*/ 955 w 2634"/>
                  <a:gd name="T91" fmla="*/ 1146 h 5126"/>
                  <a:gd name="T92" fmla="*/ 117 w 2634"/>
                  <a:gd name="T93" fmla="*/ 1022 h 5126"/>
                  <a:gd name="T94" fmla="*/ 15 w 2634"/>
                  <a:gd name="T95" fmla="*/ 911 h 5126"/>
                  <a:gd name="T96" fmla="*/ 13 w 2634"/>
                  <a:gd name="T97" fmla="*/ 759 h 5126"/>
                  <a:gd name="T98" fmla="*/ 88 w 2634"/>
                  <a:gd name="T99" fmla="*/ 644 h 5126"/>
                  <a:gd name="T100" fmla="*/ 210 w 2634"/>
                  <a:gd name="T101" fmla="*/ 499 h 5126"/>
                  <a:gd name="T102" fmla="*/ 357 w 2634"/>
                  <a:gd name="T103" fmla="*/ 323 h 5126"/>
                  <a:gd name="T104" fmla="*/ 487 w 2634"/>
                  <a:gd name="T105" fmla="*/ 167 h 5126"/>
                  <a:gd name="T106" fmla="*/ 562 w 2634"/>
                  <a:gd name="T107" fmla="*/ 78 h 5126"/>
                  <a:gd name="T108" fmla="*/ 668 w 2634"/>
                  <a:gd name="T109" fmla="*/ 9 h 5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634" h="5126">
                    <a:moveTo>
                      <a:pt x="709" y="0"/>
                    </a:moveTo>
                    <a:lnTo>
                      <a:pt x="750" y="2"/>
                    </a:lnTo>
                    <a:lnTo>
                      <a:pt x="792" y="9"/>
                    </a:lnTo>
                    <a:lnTo>
                      <a:pt x="831" y="26"/>
                    </a:lnTo>
                    <a:lnTo>
                      <a:pt x="867" y="51"/>
                    </a:lnTo>
                    <a:lnTo>
                      <a:pt x="897" y="81"/>
                    </a:lnTo>
                    <a:lnTo>
                      <a:pt x="919" y="117"/>
                    </a:lnTo>
                    <a:lnTo>
                      <a:pt x="935" y="155"/>
                    </a:lnTo>
                    <a:lnTo>
                      <a:pt x="944" y="196"/>
                    </a:lnTo>
                    <a:lnTo>
                      <a:pt x="944" y="237"/>
                    </a:lnTo>
                    <a:lnTo>
                      <a:pt x="935" y="278"/>
                    </a:lnTo>
                    <a:lnTo>
                      <a:pt x="919" y="318"/>
                    </a:lnTo>
                    <a:lnTo>
                      <a:pt x="894" y="355"/>
                    </a:lnTo>
                    <a:lnTo>
                      <a:pt x="639" y="662"/>
                    </a:lnTo>
                    <a:lnTo>
                      <a:pt x="1113" y="718"/>
                    </a:lnTo>
                    <a:lnTo>
                      <a:pt x="2114" y="718"/>
                    </a:lnTo>
                    <a:lnTo>
                      <a:pt x="2189" y="723"/>
                    </a:lnTo>
                    <a:lnTo>
                      <a:pt x="2261" y="739"/>
                    </a:lnTo>
                    <a:lnTo>
                      <a:pt x="2329" y="764"/>
                    </a:lnTo>
                    <a:lnTo>
                      <a:pt x="2392" y="800"/>
                    </a:lnTo>
                    <a:lnTo>
                      <a:pt x="2449" y="841"/>
                    </a:lnTo>
                    <a:lnTo>
                      <a:pt x="2500" y="893"/>
                    </a:lnTo>
                    <a:lnTo>
                      <a:pt x="2543" y="949"/>
                    </a:lnTo>
                    <a:lnTo>
                      <a:pt x="2578" y="1012"/>
                    </a:lnTo>
                    <a:lnTo>
                      <a:pt x="2604" y="1080"/>
                    </a:lnTo>
                    <a:lnTo>
                      <a:pt x="2620" y="1151"/>
                    </a:lnTo>
                    <a:lnTo>
                      <a:pt x="2627" y="1227"/>
                    </a:lnTo>
                    <a:lnTo>
                      <a:pt x="2634" y="2817"/>
                    </a:lnTo>
                    <a:lnTo>
                      <a:pt x="2630" y="2860"/>
                    </a:lnTo>
                    <a:lnTo>
                      <a:pt x="2618" y="2901"/>
                    </a:lnTo>
                    <a:lnTo>
                      <a:pt x="2598" y="2937"/>
                    </a:lnTo>
                    <a:lnTo>
                      <a:pt x="2571" y="2969"/>
                    </a:lnTo>
                    <a:lnTo>
                      <a:pt x="2539" y="2996"/>
                    </a:lnTo>
                    <a:lnTo>
                      <a:pt x="2503" y="3016"/>
                    </a:lnTo>
                    <a:lnTo>
                      <a:pt x="2462" y="3028"/>
                    </a:lnTo>
                    <a:lnTo>
                      <a:pt x="2419" y="3034"/>
                    </a:lnTo>
                    <a:lnTo>
                      <a:pt x="2417" y="3034"/>
                    </a:lnTo>
                    <a:lnTo>
                      <a:pt x="2374" y="3030"/>
                    </a:lnTo>
                    <a:lnTo>
                      <a:pt x="2334" y="3018"/>
                    </a:lnTo>
                    <a:lnTo>
                      <a:pt x="2297" y="2998"/>
                    </a:lnTo>
                    <a:lnTo>
                      <a:pt x="2264" y="2971"/>
                    </a:lnTo>
                    <a:lnTo>
                      <a:pt x="2239" y="2939"/>
                    </a:lnTo>
                    <a:lnTo>
                      <a:pt x="2218" y="2903"/>
                    </a:lnTo>
                    <a:lnTo>
                      <a:pt x="2205" y="2862"/>
                    </a:lnTo>
                    <a:lnTo>
                      <a:pt x="2202" y="2819"/>
                    </a:lnTo>
                    <a:lnTo>
                      <a:pt x="2193" y="1228"/>
                    </a:lnTo>
                    <a:lnTo>
                      <a:pt x="2193" y="1228"/>
                    </a:lnTo>
                    <a:lnTo>
                      <a:pt x="2189" y="1211"/>
                    </a:lnTo>
                    <a:lnTo>
                      <a:pt x="2180" y="1196"/>
                    </a:lnTo>
                    <a:lnTo>
                      <a:pt x="2166" y="1187"/>
                    </a:lnTo>
                    <a:lnTo>
                      <a:pt x="2148" y="1184"/>
                    </a:lnTo>
                    <a:lnTo>
                      <a:pt x="2130" y="1187"/>
                    </a:lnTo>
                    <a:lnTo>
                      <a:pt x="2116" y="1196"/>
                    </a:lnTo>
                    <a:lnTo>
                      <a:pt x="2107" y="1211"/>
                    </a:lnTo>
                    <a:lnTo>
                      <a:pt x="2103" y="1228"/>
                    </a:lnTo>
                    <a:lnTo>
                      <a:pt x="2103" y="1359"/>
                    </a:lnTo>
                    <a:lnTo>
                      <a:pt x="2103" y="1479"/>
                    </a:lnTo>
                    <a:lnTo>
                      <a:pt x="2103" y="1589"/>
                    </a:lnTo>
                    <a:lnTo>
                      <a:pt x="2103" y="1691"/>
                    </a:lnTo>
                    <a:lnTo>
                      <a:pt x="2103" y="1782"/>
                    </a:lnTo>
                    <a:lnTo>
                      <a:pt x="2103" y="1867"/>
                    </a:lnTo>
                    <a:lnTo>
                      <a:pt x="2103" y="1944"/>
                    </a:lnTo>
                    <a:lnTo>
                      <a:pt x="2103" y="2014"/>
                    </a:lnTo>
                    <a:lnTo>
                      <a:pt x="2103" y="2076"/>
                    </a:lnTo>
                    <a:lnTo>
                      <a:pt x="2103" y="2132"/>
                    </a:lnTo>
                    <a:lnTo>
                      <a:pt x="2103" y="2182"/>
                    </a:lnTo>
                    <a:lnTo>
                      <a:pt x="2103" y="2229"/>
                    </a:lnTo>
                    <a:lnTo>
                      <a:pt x="2103" y="2270"/>
                    </a:lnTo>
                    <a:lnTo>
                      <a:pt x="2103" y="2308"/>
                    </a:lnTo>
                    <a:lnTo>
                      <a:pt x="2103" y="2342"/>
                    </a:lnTo>
                    <a:lnTo>
                      <a:pt x="2105" y="2372"/>
                    </a:lnTo>
                    <a:lnTo>
                      <a:pt x="2105" y="2401"/>
                    </a:lnTo>
                    <a:lnTo>
                      <a:pt x="2105" y="2428"/>
                    </a:lnTo>
                    <a:lnTo>
                      <a:pt x="2105" y="2453"/>
                    </a:lnTo>
                    <a:lnTo>
                      <a:pt x="2105" y="2476"/>
                    </a:lnTo>
                    <a:lnTo>
                      <a:pt x="2105" y="2500"/>
                    </a:lnTo>
                    <a:lnTo>
                      <a:pt x="2105" y="2525"/>
                    </a:lnTo>
                    <a:lnTo>
                      <a:pt x="2105" y="2548"/>
                    </a:lnTo>
                    <a:lnTo>
                      <a:pt x="2105" y="2573"/>
                    </a:lnTo>
                    <a:lnTo>
                      <a:pt x="2105" y="2600"/>
                    </a:lnTo>
                    <a:lnTo>
                      <a:pt x="2105" y="2630"/>
                    </a:lnTo>
                    <a:lnTo>
                      <a:pt x="2105" y="2661"/>
                    </a:lnTo>
                    <a:lnTo>
                      <a:pt x="2105" y="2697"/>
                    </a:lnTo>
                    <a:lnTo>
                      <a:pt x="2107" y="2736"/>
                    </a:lnTo>
                    <a:lnTo>
                      <a:pt x="2107" y="2779"/>
                    </a:lnTo>
                    <a:lnTo>
                      <a:pt x="2107" y="2826"/>
                    </a:lnTo>
                    <a:lnTo>
                      <a:pt x="2107" y="2880"/>
                    </a:lnTo>
                    <a:lnTo>
                      <a:pt x="2107" y="2939"/>
                    </a:lnTo>
                    <a:lnTo>
                      <a:pt x="2107" y="3003"/>
                    </a:lnTo>
                    <a:lnTo>
                      <a:pt x="2107" y="3075"/>
                    </a:lnTo>
                    <a:lnTo>
                      <a:pt x="2107" y="3154"/>
                    </a:lnTo>
                    <a:lnTo>
                      <a:pt x="2107" y="3242"/>
                    </a:lnTo>
                    <a:lnTo>
                      <a:pt x="2107" y="3337"/>
                    </a:lnTo>
                    <a:lnTo>
                      <a:pt x="2107" y="3441"/>
                    </a:lnTo>
                    <a:lnTo>
                      <a:pt x="2107" y="3555"/>
                    </a:lnTo>
                    <a:lnTo>
                      <a:pt x="2107" y="3679"/>
                    </a:lnTo>
                    <a:lnTo>
                      <a:pt x="2107" y="3814"/>
                    </a:lnTo>
                    <a:lnTo>
                      <a:pt x="2107" y="3959"/>
                    </a:lnTo>
                    <a:lnTo>
                      <a:pt x="2107" y="4115"/>
                    </a:lnTo>
                    <a:lnTo>
                      <a:pt x="2107" y="4283"/>
                    </a:lnTo>
                    <a:lnTo>
                      <a:pt x="2107" y="4464"/>
                    </a:lnTo>
                    <a:lnTo>
                      <a:pt x="2107" y="4658"/>
                    </a:lnTo>
                    <a:lnTo>
                      <a:pt x="2107" y="4866"/>
                    </a:lnTo>
                    <a:lnTo>
                      <a:pt x="2101" y="4918"/>
                    </a:lnTo>
                    <a:lnTo>
                      <a:pt x="2087" y="4968"/>
                    </a:lnTo>
                    <a:lnTo>
                      <a:pt x="2064" y="5011"/>
                    </a:lnTo>
                    <a:lnTo>
                      <a:pt x="2031" y="5051"/>
                    </a:lnTo>
                    <a:lnTo>
                      <a:pt x="1994" y="5081"/>
                    </a:lnTo>
                    <a:lnTo>
                      <a:pt x="1949" y="5106"/>
                    </a:lnTo>
                    <a:lnTo>
                      <a:pt x="1900" y="5120"/>
                    </a:lnTo>
                    <a:lnTo>
                      <a:pt x="1848" y="5126"/>
                    </a:lnTo>
                    <a:lnTo>
                      <a:pt x="1794" y="5120"/>
                    </a:lnTo>
                    <a:lnTo>
                      <a:pt x="1746" y="5106"/>
                    </a:lnTo>
                    <a:lnTo>
                      <a:pt x="1703" y="5081"/>
                    </a:lnTo>
                    <a:lnTo>
                      <a:pt x="1663" y="5051"/>
                    </a:lnTo>
                    <a:lnTo>
                      <a:pt x="1631" y="5011"/>
                    </a:lnTo>
                    <a:lnTo>
                      <a:pt x="1608" y="4968"/>
                    </a:lnTo>
                    <a:lnTo>
                      <a:pt x="1593" y="4918"/>
                    </a:lnTo>
                    <a:lnTo>
                      <a:pt x="1588" y="4866"/>
                    </a:lnTo>
                    <a:lnTo>
                      <a:pt x="1588" y="2847"/>
                    </a:lnTo>
                    <a:lnTo>
                      <a:pt x="1583" y="2826"/>
                    </a:lnTo>
                    <a:lnTo>
                      <a:pt x="1572" y="2808"/>
                    </a:lnTo>
                    <a:lnTo>
                      <a:pt x="1554" y="2795"/>
                    </a:lnTo>
                    <a:lnTo>
                      <a:pt x="1531" y="2790"/>
                    </a:lnTo>
                    <a:lnTo>
                      <a:pt x="1509" y="2795"/>
                    </a:lnTo>
                    <a:lnTo>
                      <a:pt x="1491" y="2808"/>
                    </a:lnTo>
                    <a:lnTo>
                      <a:pt x="1480" y="2826"/>
                    </a:lnTo>
                    <a:lnTo>
                      <a:pt x="1475" y="2847"/>
                    </a:lnTo>
                    <a:lnTo>
                      <a:pt x="1475" y="4866"/>
                    </a:lnTo>
                    <a:lnTo>
                      <a:pt x="1470" y="4918"/>
                    </a:lnTo>
                    <a:lnTo>
                      <a:pt x="1455" y="4968"/>
                    </a:lnTo>
                    <a:lnTo>
                      <a:pt x="1430" y="5011"/>
                    </a:lnTo>
                    <a:lnTo>
                      <a:pt x="1400" y="5051"/>
                    </a:lnTo>
                    <a:lnTo>
                      <a:pt x="1360" y="5081"/>
                    </a:lnTo>
                    <a:lnTo>
                      <a:pt x="1317" y="5106"/>
                    </a:lnTo>
                    <a:lnTo>
                      <a:pt x="1269" y="5120"/>
                    </a:lnTo>
                    <a:lnTo>
                      <a:pt x="1215" y="5126"/>
                    </a:lnTo>
                    <a:lnTo>
                      <a:pt x="1163" y="5120"/>
                    </a:lnTo>
                    <a:lnTo>
                      <a:pt x="1114" y="5106"/>
                    </a:lnTo>
                    <a:lnTo>
                      <a:pt x="1070" y="5081"/>
                    </a:lnTo>
                    <a:lnTo>
                      <a:pt x="1032" y="5051"/>
                    </a:lnTo>
                    <a:lnTo>
                      <a:pt x="1000" y="5011"/>
                    </a:lnTo>
                    <a:lnTo>
                      <a:pt x="976" y="4968"/>
                    </a:lnTo>
                    <a:lnTo>
                      <a:pt x="960" y="4918"/>
                    </a:lnTo>
                    <a:lnTo>
                      <a:pt x="955" y="4866"/>
                    </a:lnTo>
                    <a:lnTo>
                      <a:pt x="955" y="4859"/>
                    </a:lnTo>
                    <a:lnTo>
                      <a:pt x="955" y="4839"/>
                    </a:lnTo>
                    <a:lnTo>
                      <a:pt x="955" y="4807"/>
                    </a:lnTo>
                    <a:lnTo>
                      <a:pt x="955" y="4764"/>
                    </a:lnTo>
                    <a:lnTo>
                      <a:pt x="955" y="4708"/>
                    </a:lnTo>
                    <a:lnTo>
                      <a:pt x="955" y="4644"/>
                    </a:lnTo>
                    <a:lnTo>
                      <a:pt x="955" y="4568"/>
                    </a:lnTo>
                    <a:lnTo>
                      <a:pt x="955" y="4486"/>
                    </a:lnTo>
                    <a:lnTo>
                      <a:pt x="955" y="4393"/>
                    </a:lnTo>
                    <a:lnTo>
                      <a:pt x="955" y="4294"/>
                    </a:lnTo>
                    <a:lnTo>
                      <a:pt x="955" y="4186"/>
                    </a:lnTo>
                    <a:lnTo>
                      <a:pt x="955" y="4074"/>
                    </a:lnTo>
                    <a:lnTo>
                      <a:pt x="955" y="3955"/>
                    </a:lnTo>
                    <a:lnTo>
                      <a:pt x="955" y="3832"/>
                    </a:lnTo>
                    <a:lnTo>
                      <a:pt x="955" y="3704"/>
                    </a:lnTo>
                    <a:lnTo>
                      <a:pt x="955" y="3573"/>
                    </a:lnTo>
                    <a:lnTo>
                      <a:pt x="955" y="3439"/>
                    </a:lnTo>
                    <a:lnTo>
                      <a:pt x="955" y="3303"/>
                    </a:lnTo>
                    <a:lnTo>
                      <a:pt x="955" y="3166"/>
                    </a:lnTo>
                    <a:lnTo>
                      <a:pt x="955" y="3027"/>
                    </a:lnTo>
                    <a:lnTo>
                      <a:pt x="955" y="2889"/>
                    </a:lnTo>
                    <a:lnTo>
                      <a:pt x="955" y="2751"/>
                    </a:lnTo>
                    <a:lnTo>
                      <a:pt x="955" y="2614"/>
                    </a:lnTo>
                    <a:lnTo>
                      <a:pt x="955" y="2480"/>
                    </a:lnTo>
                    <a:lnTo>
                      <a:pt x="955" y="2347"/>
                    </a:lnTo>
                    <a:lnTo>
                      <a:pt x="955" y="2218"/>
                    </a:lnTo>
                    <a:lnTo>
                      <a:pt x="955" y="2093"/>
                    </a:lnTo>
                    <a:lnTo>
                      <a:pt x="955" y="1972"/>
                    </a:lnTo>
                    <a:lnTo>
                      <a:pt x="955" y="1858"/>
                    </a:lnTo>
                    <a:lnTo>
                      <a:pt x="955" y="1748"/>
                    </a:lnTo>
                    <a:lnTo>
                      <a:pt x="955" y="1646"/>
                    </a:lnTo>
                    <a:lnTo>
                      <a:pt x="955" y="1549"/>
                    </a:lnTo>
                    <a:lnTo>
                      <a:pt x="955" y="1463"/>
                    </a:lnTo>
                    <a:lnTo>
                      <a:pt x="955" y="1384"/>
                    </a:lnTo>
                    <a:lnTo>
                      <a:pt x="955" y="1315"/>
                    </a:lnTo>
                    <a:lnTo>
                      <a:pt x="955" y="1257"/>
                    </a:lnTo>
                    <a:lnTo>
                      <a:pt x="955" y="1209"/>
                    </a:lnTo>
                    <a:lnTo>
                      <a:pt x="955" y="1171"/>
                    </a:lnTo>
                    <a:lnTo>
                      <a:pt x="955" y="1146"/>
                    </a:lnTo>
                    <a:lnTo>
                      <a:pt x="955" y="1133"/>
                    </a:lnTo>
                    <a:lnTo>
                      <a:pt x="192" y="1046"/>
                    </a:lnTo>
                    <a:lnTo>
                      <a:pt x="153" y="1037"/>
                    </a:lnTo>
                    <a:lnTo>
                      <a:pt x="117" y="1022"/>
                    </a:lnTo>
                    <a:lnTo>
                      <a:pt x="85" y="1003"/>
                    </a:lnTo>
                    <a:lnTo>
                      <a:pt x="56" y="976"/>
                    </a:lnTo>
                    <a:lnTo>
                      <a:pt x="33" y="945"/>
                    </a:lnTo>
                    <a:lnTo>
                      <a:pt x="15" y="911"/>
                    </a:lnTo>
                    <a:lnTo>
                      <a:pt x="4" y="874"/>
                    </a:lnTo>
                    <a:lnTo>
                      <a:pt x="0" y="834"/>
                    </a:lnTo>
                    <a:lnTo>
                      <a:pt x="2" y="796"/>
                    </a:lnTo>
                    <a:lnTo>
                      <a:pt x="13" y="759"/>
                    </a:lnTo>
                    <a:lnTo>
                      <a:pt x="27" y="725"/>
                    </a:lnTo>
                    <a:lnTo>
                      <a:pt x="51" y="692"/>
                    </a:lnTo>
                    <a:lnTo>
                      <a:pt x="67" y="671"/>
                    </a:lnTo>
                    <a:lnTo>
                      <a:pt x="88" y="644"/>
                    </a:lnTo>
                    <a:lnTo>
                      <a:pt x="115" y="614"/>
                    </a:lnTo>
                    <a:lnTo>
                      <a:pt x="144" y="580"/>
                    </a:lnTo>
                    <a:lnTo>
                      <a:pt x="176" y="540"/>
                    </a:lnTo>
                    <a:lnTo>
                      <a:pt x="210" y="499"/>
                    </a:lnTo>
                    <a:lnTo>
                      <a:pt x="246" y="456"/>
                    </a:lnTo>
                    <a:lnTo>
                      <a:pt x="284" y="411"/>
                    </a:lnTo>
                    <a:lnTo>
                      <a:pt x="320" y="368"/>
                    </a:lnTo>
                    <a:lnTo>
                      <a:pt x="357" y="323"/>
                    </a:lnTo>
                    <a:lnTo>
                      <a:pt x="393" y="280"/>
                    </a:lnTo>
                    <a:lnTo>
                      <a:pt x="427" y="239"/>
                    </a:lnTo>
                    <a:lnTo>
                      <a:pt x="458" y="201"/>
                    </a:lnTo>
                    <a:lnTo>
                      <a:pt x="487" y="167"/>
                    </a:lnTo>
                    <a:lnTo>
                      <a:pt x="513" y="137"/>
                    </a:lnTo>
                    <a:lnTo>
                      <a:pt x="533" y="112"/>
                    </a:lnTo>
                    <a:lnTo>
                      <a:pt x="549" y="92"/>
                    </a:lnTo>
                    <a:lnTo>
                      <a:pt x="562" y="78"/>
                    </a:lnTo>
                    <a:lnTo>
                      <a:pt x="562" y="78"/>
                    </a:lnTo>
                    <a:lnTo>
                      <a:pt x="592" y="47"/>
                    </a:lnTo>
                    <a:lnTo>
                      <a:pt x="628" y="24"/>
                    </a:lnTo>
                    <a:lnTo>
                      <a:pt x="668" y="9"/>
                    </a:lnTo>
                    <a:lnTo>
                      <a:pt x="70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 dirty="0"/>
              </a:p>
            </p:txBody>
          </p:sp>
        </p:grp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336ED2E5-BF70-4160-80A2-7E7E59D57FFF}"/>
              </a:ext>
            </a:extLst>
          </p:cNvPr>
          <p:cNvGrpSpPr/>
          <p:nvPr/>
        </p:nvGrpSpPr>
        <p:grpSpPr>
          <a:xfrm>
            <a:off x="17563395" y="10656944"/>
            <a:ext cx="4675820" cy="979754"/>
            <a:chOff x="8782272" y="5328597"/>
            <a:chExt cx="2338063" cy="489909"/>
          </a:xfrm>
        </p:grpSpPr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341C82DA-C209-4DFD-AEE6-8600D47B5194}"/>
                </a:ext>
              </a:extLst>
            </p:cNvPr>
            <p:cNvSpPr/>
            <p:nvPr/>
          </p:nvSpPr>
          <p:spPr>
            <a:xfrm>
              <a:off x="9329114" y="5328597"/>
              <a:ext cx="1791221" cy="4899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200"/>
                </a:spcAft>
              </a:pPr>
              <a:r>
                <a:rPr lang="ko-KR" altLang="en-US" sz="2800" b="1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262626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대상자의 주거에 대한</a:t>
              </a:r>
              <a:endParaRPr lang="en-US" altLang="ko-KR" sz="2800" b="1" spc="-16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62626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>
                <a:spcAft>
                  <a:spcPts val="200"/>
                </a:spcAft>
              </a:pPr>
              <a:r>
                <a:rPr lang="ko-KR" altLang="en-US" sz="2800" b="1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262626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주기적 순찰 등</a:t>
              </a:r>
              <a:endParaRPr lang="en-US" altLang="ko-KR" sz="2800" b="1" spc="-16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62626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grpSp>
          <p:nvGrpSpPr>
            <p:cNvPr id="100" name="그룹 99">
              <a:extLst>
                <a:ext uri="{FF2B5EF4-FFF2-40B4-BE49-F238E27FC236}">
                  <a16:creationId xmlns:a16="http://schemas.microsoft.com/office/drawing/2014/main" id="{65D35289-793E-456B-B9AD-9DEDD5DD1E5C}"/>
                </a:ext>
              </a:extLst>
            </p:cNvPr>
            <p:cNvGrpSpPr/>
            <p:nvPr/>
          </p:nvGrpSpPr>
          <p:grpSpPr>
            <a:xfrm>
              <a:off x="8782272" y="5370947"/>
              <a:ext cx="513568" cy="284304"/>
              <a:chOff x="7948553" y="4778973"/>
              <a:chExt cx="906105" cy="501607"/>
            </a:xfrm>
            <a:solidFill>
              <a:srgbClr val="002060"/>
            </a:solidFill>
          </p:grpSpPr>
          <p:sp>
            <p:nvSpPr>
              <p:cNvPr id="118" name="Freeform 14">
                <a:extLst>
                  <a:ext uri="{FF2B5EF4-FFF2-40B4-BE49-F238E27FC236}">
                    <a16:creationId xmlns:a16="http://schemas.microsoft.com/office/drawing/2014/main" id="{4924FB0F-7CC4-4228-80F6-8AC274E270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52755" y="5124675"/>
                <a:ext cx="154038" cy="155905"/>
              </a:xfrm>
              <a:custGeom>
                <a:avLst/>
                <a:gdLst>
                  <a:gd name="T0" fmla="*/ 68 w 136"/>
                  <a:gd name="T1" fmla="*/ 0 h 138"/>
                  <a:gd name="T2" fmla="*/ 94 w 136"/>
                  <a:gd name="T3" fmla="*/ 6 h 138"/>
                  <a:gd name="T4" fmla="*/ 116 w 136"/>
                  <a:gd name="T5" fmla="*/ 20 h 138"/>
                  <a:gd name="T6" fmla="*/ 130 w 136"/>
                  <a:gd name="T7" fmla="*/ 42 h 138"/>
                  <a:gd name="T8" fmla="*/ 136 w 136"/>
                  <a:gd name="T9" fmla="*/ 68 h 138"/>
                  <a:gd name="T10" fmla="*/ 134 w 136"/>
                  <a:gd name="T11" fmla="*/ 82 h 138"/>
                  <a:gd name="T12" fmla="*/ 124 w 136"/>
                  <a:gd name="T13" fmla="*/ 108 h 138"/>
                  <a:gd name="T14" fmla="*/ 106 w 136"/>
                  <a:gd name="T15" fmla="*/ 126 h 138"/>
                  <a:gd name="T16" fmla="*/ 82 w 136"/>
                  <a:gd name="T17" fmla="*/ 136 h 138"/>
                  <a:gd name="T18" fmla="*/ 68 w 136"/>
                  <a:gd name="T19" fmla="*/ 138 h 138"/>
                  <a:gd name="T20" fmla="*/ 42 w 136"/>
                  <a:gd name="T21" fmla="*/ 132 h 138"/>
                  <a:gd name="T22" fmla="*/ 20 w 136"/>
                  <a:gd name="T23" fmla="*/ 118 h 138"/>
                  <a:gd name="T24" fmla="*/ 4 w 136"/>
                  <a:gd name="T25" fmla="*/ 96 h 138"/>
                  <a:gd name="T26" fmla="*/ 0 w 136"/>
                  <a:gd name="T27" fmla="*/ 68 h 138"/>
                  <a:gd name="T28" fmla="*/ 0 w 136"/>
                  <a:gd name="T29" fmla="*/ 54 h 138"/>
                  <a:gd name="T30" fmla="*/ 10 w 136"/>
                  <a:gd name="T31" fmla="*/ 30 h 138"/>
                  <a:gd name="T32" fmla="*/ 30 w 136"/>
                  <a:gd name="T33" fmla="*/ 12 h 138"/>
                  <a:gd name="T34" fmla="*/ 54 w 136"/>
                  <a:gd name="T35" fmla="*/ 2 h 138"/>
                  <a:gd name="T36" fmla="*/ 68 w 136"/>
                  <a:gd name="T37" fmla="*/ 0 h 138"/>
                  <a:gd name="T38" fmla="*/ 68 w 136"/>
                  <a:gd name="T39" fmla="*/ 36 h 138"/>
                  <a:gd name="T40" fmla="*/ 56 w 136"/>
                  <a:gd name="T41" fmla="*/ 40 h 138"/>
                  <a:gd name="T42" fmla="*/ 38 w 136"/>
                  <a:gd name="T43" fmla="*/ 56 h 138"/>
                  <a:gd name="T44" fmla="*/ 36 w 136"/>
                  <a:gd name="T45" fmla="*/ 68 h 138"/>
                  <a:gd name="T46" fmla="*/ 36 w 136"/>
                  <a:gd name="T47" fmla="*/ 76 h 138"/>
                  <a:gd name="T48" fmla="*/ 46 w 136"/>
                  <a:gd name="T49" fmla="*/ 92 h 138"/>
                  <a:gd name="T50" fmla="*/ 62 w 136"/>
                  <a:gd name="T51" fmla="*/ 100 h 138"/>
                  <a:gd name="T52" fmla="*/ 68 w 136"/>
                  <a:gd name="T53" fmla="*/ 100 h 138"/>
                  <a:gd name="T54" fmla="*/ 80 w 136"/>
                  <a:gd name="T55" fmla="*/ 98 h 138"/>
                  <a:gd name="T56" fmla="*/ 98 w 136"/>
                  <a:gd name="T57" fmla="*/ 82 h 138"/>
                  <a:gd name="T58" fmla="*/ 100 w 136"/>
                  <a:gd name="T59" fmla="*/ 68 h 138"/>
                  <a:gd name="T60" fmla="*/ 100 w 136"/>
                  <a:gd name="T61" fmla="*/ 62 h 138"/>
                  <a:gd name="T62" fmla="*/ 90 w 136"/>
                  <a:gd name="T63" fmla="*/ 46 h 138"/>
                  <a:gd name="T64" fmla="*/ 74 w 136"/>
                  <a:gd name="T65" fmla="*/ 38 h 138"/>
                  <a:gd name="T66" fmla="*/ 68 w 136"/>
                  <a:gd name="T67" fmla="*/ 3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36" h="138">
                    <a:moveTo>
                      <a:pt x="68" y="0"/>
                    </a:moveTo>
                    <a:lnTo>
                      <a:pt x="68" y="0"/>
                    </a:lnTo>
                    <a:lnTo>
                      <a:pt x="82" y="2"/>
                    </a:lnTo>
                    <a:lnTo>
                      <a:pt x="94" y="6"/>
                    </a:lnTo>
                    <a:lnTo>
                      <a:pt x="106" y="12"/>
                    </a:lnTo>
                    <a:lnTo>
                      <a:pt x="116" y="20"/>
                    </a:lnTo>
                    <a:lnTo>
                      <a:pt x="124" y="30"/>
                    </a:lnTo>
                    <a:lnTo>
                      <a:pt x="130" y="42"/>
                    </a:lnTo>
                    <a:lnTo>
                      <a:pt x="134" y="54"/>
                    </a:lnTo>
                    <a:lnTo>
                      <a:pt x="136" y="68"/>
                    </a:lnTo>
                    <a:lnTo>
                      <a:pt x="136" y="68"/>
                    </a:lnTo>
                    <a:lnTo>
                      <a:pt x="134" y="82"/>
                    </a:lnTo>
                    <a:lnTo>
                      <a:pt x="130" y="96"/>
                    </a:lnTo>
                    <a:lnTo>
                      <a:pt x="124" y="108"/>
                    </a:lnTo>
                    <a:lnTo>
                      <a:pt x="116" y="118"/>
                    </a:lnTo>
                    <a:lnTo>
                      <a:pt x="106" y="126"/>
                    </a:lnTo>
                    <a:lnTo>
                      <a:pt x="94" y="132"/>
                    </a:lnTo>
                    <a:lnTo>
                      <a:pt x="82" y="136"/>
                    </a:lnTo>
                    <a:lnTo>
                      <a:pt x="68" y="138"/>
                    </a:lnTo>
                    <a:lnTo>
                      <a:pt x="68" y="138"/>
                    </a:lnTo>
                    <a:lnTo>
                      <a:pt x="54" y="136"/>
                    </a:lnTo>
                    <a:lnTo>
                      <a:pt x="42" y="132"/>
                    </a:lnTo>
                    <a:lnTo>
                      <a:pt x="30" y="126"/>
                    </a:lnTo>
                    <a:lnTo>
                      <a:pt x="20" y="118"/>
                    </a:lnTo>
                    <a:lnTo>
                      <a:pt x="10" y="108"/>
                    </a:lnTo>
                    <a:lnTo>
                      <a:pt x="4" y="96"/>
                    </a:lnTo>
                    <a:lnTo>
                      <a:pt x="0" y="82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54"/>
                    </a:lnTo>
                    <a:lnTo>
                      <a:pt x="4" y="42"/>
                    </a:lnTo>
                    <a:lnTo>
                      <a:pt x="10" y="30"/>
                    </a:lnTo>
                    <a:lnTo>
                      <a:pt x="20" y="20"/>
                    </a:lnTo>
                    <a:lnTo>
                      <a:pt x="30" y="12"/>
                    </a:lnTo>
                    <a:lnTo>
                      <a:pt x="42" y="6"/>
                    </a:lnTo>
                    <a:lnTo>
                      <a:pt x="54" y="2"/>
                    </a:lnTo>
                    <a:lnTo>
                      <a:pt x="68" y="0"/>
                    </a:lnTo>
                    <a:lnTo>
                      <a:pt x="68" y="0"/>
                    </a:lnTo>
                    <a:close/>
                    <a:moveTo>
                      <a:pt x="68" y="36"/>
                    </a:moveTo>
                    <a:lnTo>
                      <a:pt x="68" y="36"/>
                    </a:lnTo>
                    <a:lnTo>
                      <a:pt x="62" y="38"/>
                    </a:lnTo>
                    <a:lnTo>
                      <a:pt x="56" y="40"/>
                    </a:lnTo>
                    <a:lnTo>
                      <a:pt x="46" y="46"/>
                    </a:lnTo>
                    <a:lnTo>
                      <a:pt x="38" y="56"/>
                    </a:lnTo>
                    <a:lnTo>
                      <a:pt x="36" y="62"/>
                    </a:lnTo>
                    <a:lnTo>
                      <a:pt x="36" y="68"/>
                    </a:lnTo>
                    <a:lnTo>
                      <a:pt x="36" y="68"/>
                    </a:lnTo>
                    <a:lnTo>
                      <a:pt x="36" y="76"/>
                    </a:lnTo>
                    <a:lnTo>
                      <a:pt x="38" y="82"/>
                    </a:lnTo>
                    <a:lnTo>
                      <a:pt x="46" y="92"/>
                    </a:lnTo>
                    <a:lnTo>
                      <a:pt x="56" y="98"/>
                    </a:lnTo>
                    <a:lnTo>
                      <a:pt x="62" y="100"/>
                    </a:lnTo>
                    <a:lnTo>
                      <a:pt x="68" y="100"/>
                    </a:lnTo>
                    <a:lnTo>
                      <a:pt x="68" y="100"/>
                    </a:lnTo>
                    <a:lnTo>
                      <a:pt x="74" y="100"/>
                    </a:lnTo>
                    <a:lnTo>
                      <a:pt x="80" y="98"/>
                    </a:lnTo>
                    <a:lnTo>
                      <a:pt x="90" y="92"/>
                    </a:lnTo>
                    <a:lnTo>
                      <a:pt x="98" y="82"/>
                    </a:lnTo>
                    <a:lnTo>
                      <a:pt x="100" y="76"/>
                    </a:lnTo>
                    <a:lnTo>
                      <a:pt x="100" y="68"/>
                    </a:lnTo>
                    <a:lnTo>
                      <a:pt x="100" y="68"/>
                    </a:lnTo>
                    <a:lnTo>
                      <a:pt x="100" y="62"/>
                    </a:lnTo>
                    <a:lnTo>
                      <a:pt x="98" y="56"/>
                    </a:lnTo>
                    <a:lnTo>
                      <a:pt x="90" y="46"/>
                    </a:lnTo>
                    <a:lnTo>
                      <a:pt x="80" y="40"/>
                    </a:lnTo>
                    <a:lnTo>
                      <a:pt x="74" y="38"/>
                    </a:lnTo>
                    <a:lnTo>
                      <a:pt x="68" y="36"/>
                    </a:lnTo>
                    <a:lnTo>
                      <a:pt x="68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720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119" name="Freeform 15">
                <a:extLst>
                  <a:ext uri="{FF2B5EF4-FFF2-40B4-BE49-F238E27FC236}">
                    <a16:creationId xmlns:a16="http://schemas.microsoft.com/office/drawing/2014/main" id="{5B0B135B-5C14-44E9-9DAC-A08A48A9FE6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21336" y="5124675"/>
                <a:ext cx="156303" cy="155905"/>
              </a:xfrm>
              <a:custGeom>
                <a:avLst/>
                <a:gdLst>
                  <a:gd name="T0" fmla="*/ 68 w 138"/>
                  <a:gd name="T1" fmla="*/ 0 h 138"/>
                  <a:gd name="T2" fmla="*/ 96 w 138"/>
                  <a:gd name="T3" fmla="*/ 6 h 138"/>
                  <a:gd name="T4" fmla="*/ 118 w 138"/>
                  <a:gd name="T5" fmla="*/ 20 h 138"/>
                  <a:gd name="T6" fmla="*/ 132 w 138"/>
                  <a:gd name="T7" fmla="*/ 42 h 138"/>
                  <a:gd name="T8" fmla="*/ 138 w 138"/>
                  <a:gd name="T9" fmla="*/ 68 h 138"/>
                  <a:gd name="T10" fmla="*/ 136 w 138"/>
                  <a:gd name="T11" fmla="*/ 82 h 138"/>
                  <a:gd name="T12" fmla="*/ 126 w 138"/>
                  <a:gd name="T13" fmla="*/ 108 h 138"/>
                  <a:gd name="T14" fmla="*/ 108 w 138"/>
                  <a:gd name="T15" fmla="*/ 126 h 138"/>
                  <a:gd name="T16" fmla="*/ 82 w 138"/>
                  <a:gd name="T17" fmla="*/ 136 h 138"/>
                  <a:gd name="T18" fmla="*/ 68 w 138"/>
                  <a:gd name="T19" fmla="*/ 138 h 138"/>
                  <a:gd name="T20" fmla="*/ 42 w 138"/>
                  <a:gd name="T21" fmla="*/ 132 h 138"/>
                  <a:gd name="T22" fmla="*/ 20 w 138"/>
                  <a:gd name="T23" fmla="*/ 118 h 138"/>
                  <a:gd name="T24" fmla="*/ 6 w 138"/>
                  <a:gd name="T25" fmla="*/ 96 h 138"/>
                  <a:gd name="T26" fmla="*/ 0 w 138"/>
                  <a:gd name="T27" fmla="*/ 68 h 138"/>
                  <a:gd name="T28" fmla="*/ 2 w 138"/>
                  <a:gd name="T29" fmla="*/ 54 h 138"/>
                  <a:gd name="T30" fmla="*/ 12 w 138"/>
                  <a:gd name="T31" fmla="*/ 30 h 138"/>
                  <a:gd name="T32" fmla="*/ 30 w 138"/>
                  <a:gd name="T33" fmla="*/ 12 h 138"/>
                  <a:gd name="T34" fmla="*/ 56 w 138"/>
                  <a:gd name="T35" fmla="*/ 2 h 138"/>
                  <a:gd name="T36" fmla="*/ 68 w 138"/>
                  <a:gd name="T37" fmla="*/ 0 h 138"/>
                  <a:gd name="T38" fmla="*/ 68 w 138"/>
                  <a:gd name="T39" fmla="*/ 36 h 138"/>
                  <a:gd name="T40" fmla="*/ 56 w 138"/>
                  <a:gd name="T41" fmla="*/ 40 h 138"/>
                  <a:gd name="T42" fmla="*/ 40 w 138"/>
                  <a:gd name="T43" fmla="*/ 56 h 138"/>
                  <a:gd name="T44" fmla="*/ 36 w 138"/>
                  <a:gd name="T45" fmla="*/ 68 h 138"/>
                  <a:gd name="T46" fmla="*/ 38 w 138"/>
                  <a:gd name="T47" fmla="*/ 76 h 138"/>
                  <a:gd name="T48" fmla="*/ 46 w 138"/>
                  <a:gd name="T49" fmla="*/ 92 h 138"/>
                  <a:gd name="T50" fmla="*/ 62 w 138"/>
                  <a:gd name="T51" fmla="*/ 100 h 138"/>
                  <a:gd name="T52" fmla="*/ 68 w 138"/>
                  <a:gd name="T53" fmla="*/ 100 h 138"/>
                  <a:gd name="T54" fmla="*/ 82 w 138"/>
                  <a:gd name="T55" fmla="*/ 98 h 138"/>
                  <a:gd name="T56" fmla="*/ 98 w 138"/>
                  <a:gd name="T57" fmla="*/ 82 h 138"/>
                  <a:gd name="T58" fmla="*/ 100 w 138"/>
                  <a:gd name="T59" fmla="*/ 68 h 138"/>
                  <a:gd name="T60" fmla="*/ 100 w 138"/>
                  <a:gd name="T61" fmla="*/ 62 h 138"/>
                  <a:gd name="T62" fmla="*/ 92 w 138"/>
                  <a:gd name="T63" fmla="*/ 46 h 138"/>
                  <a:gd name="T64" fmla="*/ 76 w 138"/>
                  <a:gd name="T65" fmla="*/ 38 h 138"/>
                  <a:gd name="T66" fmla="*/ 68 w 138"/>
                  <a:gd name="T67" fmla="*/ 3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38" h="138">
                    <a:moveTo>
                      <a:pt x="68" y="0"/>
                    </a:moveTo>
                    <a:lnTo>
                      <a:pt x="68" y="0"/>
                    </a:lnTo>
                    <a:lnTo>
                      <a:pt x="82" y="2"/>
                    </a:lnTo>
                    <a:lnTo>
                      <a:pt x="96" y="6"/>
                    </a:lnTo>
                    <a:lnTo>
                      <a:pt x="108" y="12"/>
                    </a:lnTo>
                    <a:lnTo>
                      <a:pt x="118" y="20"/>
                    </a:lnTo>
                    <a:lnTo>
                      <a:pt x="126" y="30"/>
                    </a:lnTo>
                    <a:lnTo>
                      <a:pt x="132" y="42"/>
                    </a:lnTo>
                    <a:lnTo>
                      <a:pt x="136" y="54"/>
                    </a:lnTo>
                    <a:lnTo>
                      <a:pt x="138" y="68"/>
                    </a:lnTo>
                    <a:lnTo>
                      <a:pt x="138" y="68"/>
                    </a:lnTo>
                    <a:lnTo>
                      <a:pt x="136" y="82"/>
                    </a:lnTo>
                    <a:lnTo>
                      <a:pt x="132" y="96"/>
                    </a:lnTo>
                    <a:lnTo>
                      <a:pt x="126" y="108"/>
                    </a:lnTo>
                    <a:lnTo>
                      <a:pt x="118" y="118"/>
                    </a:lnTo>
                    <a:lnTo>
                      <a:pt x="108" y="126"/>
                    </a:lnTo>
                    <a:lnTo>
                      <a:pt x="96" y="132"/>
                    </a:lnTo>
                    <a:lnTo>
                      <a:pt x="82" y="136"/>
                    </a:lnTo>
                    <a:lnTo>
                      <a:pt x="68" y="138"/>
                    </a:lnTo>
                    <a:lnTo>
                      <a:pt x="68" y="138"/>
                    </a:lnTo>
                    <a:lnTo>
                      <a:pt x="56" y="136"/>
                    </a:lnTo>
                    <a:lnTo>
                      <a:pt x="42" y="132"/>
                    </a:lnTo>
                    <a:lnTo>
                      <a:pt x="30" y="126"/>
                    </a:lnTo>
                    <a:lnTo>
                      <a:pt x="20" y="118"/>
                    </a:lnTo>
                    <a:lnTo>
                      <a:pt x="12" y="108"/>
                    </a:lnTo>
                    <a:lnTo>
                      <a:pt x="6" y="96"/>
                    </a:lnTo>
                    <a:lnTo>
                      <a:pt x="2" y="82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2" y="54"/>
                    </a:lnTo>
                    <a:lnTo>
                      <a:pt x="6" y="42"/>
                    </a:lnTo>
                    <a:lnTo>
                      <a:pt x="12" y="30"/>
                    </a:lnTo>
                    <a:lnTo>
                      <a:pt x="20" y="20"/>
                    </a:lnTo>
                    <a:lnTo>
                      <a:pt x="30" y="12"/>
                    </a:lnTo>
                    <a:lnTo>
                      <a:pt x="42" y="6"/>
                    </a:lnTo>
                    <a:lnTo>
                      <a:pt x="56" y="2"/>
                    </a:lnTo>
                    <a:lnTo>
                      <a:pt x="68" y="0"/>
                    </a:lnTo>
                    <a:lnTo>
                      <a:pt x="68" y="0"/>
                    </a:lnTo>
                    <a:close/>
                    <a:moveTo>
                      <a:pt x="68" y="36"/>
                    </a:moveTo>
                    <a:lnTo>
                      <a:pt x="68" y="36"/>
                    </a:lnTo>
                    <a:lnTo>
                      <a:pt x="62" y="38"/>
                    </a:lnTo>
                    <a:lnTo>
                      <a:pt x="56" y="40"/>
                    </a:lnTo>
                    <a:lnTo>
                      <a:pt x="46" y="46"/>
                    </a:lnTo>
                    <a:lnTo>
                      <a:pt x="40" y="56"/>
                    </a:lnTo>
                    <a:lnTo>
                      <a:pt x="38" y="62"/>
                    </a:lnTo>
                    <a:lnTo>
                      <a:pt x="36" y="68"/>
                    </a:lnTo>
                    <a:lnTo>
                      <a:pt x="36" y="68"/>
                    </a:lnTo>
                    <a:lnTo>
                      <a:pt x="38" y="76"/>
                    </a:lnTo>
                    <a:lnTo>
                      <a:pt x="40" y="82"/>
                    </a:lnTo>
                    <a:lnTo>
                      <a:pt x="46" y="92"/>
                    </a:lnTo>
                    <a:lnTo>
                      <a:pt x="56" y="98"/>
                    </a:lnTo>
                    <a:lnTo>
                      <a:pt x="62" y="100"/>
                    </a:lnTo>
                    <a:lnTo>
                      <a:pt x="68" y="100"/>
                    </a:lnTo>
                    <a:lnTo>
                      <a:pt x="68" y="100"/>
                    </a:lnTo>
                    <a:lnTo>
                      <a:pt x="76" y="100"/>
                    </a:lnTo>
                    <a:lnTo>
                      <a:pt x="82" y="98"/>
                    </a:lnTo>
                    <a:lnTo>
                      <a:pt x="92" y="92"/>
                    </a:lnTo>
                    <a:lnTo>
                      <a:pt x="98" y="82"/>
                    </a:lnTo>
                    <a:lnTo>
                      <a:pt x="100" y="76"/>
                    </a:lnTo>
                    <a:lnTo>
                      <a:pt x="100" y="68"/>
                    </a:lnTo>
                    <a:lnTo>
                      <a:pt x="100" y="68"/>
                    </a:lnTo>
                    <a:lnTo>
                      <a:pt x="100" y="62"/>
                    </a:lnTo>
                    <a:lnTo>
                      <a:pt x="98" y="56"/>
                    </a:lnTo>
                    <a:lnTo>
                      <a:pt x="92" y="46"/>
                    </a:lnTo>
                    <a:lnTo>
                      <a:pt x="82" y="40"/>
                    </a:lnTo>
                    <a:lnTo>
                      <a:pt x="76" y="38"/>
                    </a:lnTo>
                    <a:lnTo>
                      <a:pt x="68" y="36"/>
                    </a:lnTo>
                    <a:lnTo>
                      <a:pt x="68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720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120" name="Freeform 16">
                <a:extLst>
                  <a:ext uri="{FF2B5EF4-FFF2-40B4-BE49-F238E27FC236}">
                    <a16:creationId xmlns:a16="http://schemas.microsoft.com/office/drawing/2014/main" id="{C5D5986F-F543-456E-9976-8CB4AB03F4D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48553" y="4891948"/>
                <a:ext cx="906105" cy="361519"/>
              </a:xfrm>
              <a:custGeom>
                <a:avLst/>
                <a:gdLst>
                  <a:gd name="T0" fmla="*/ 320 w 800"/>
                  <a:gd name="T1" fmla="*/ 0 h 320"/>
                  <a:gd name="T2" fmla="*/ 800 w 800"/>
                  <a:gd name="T3" fmla="*/ 138 h 320"/>
                  <a:gd name="T4" fmla="*/ 740 w 800"/>
                  <a:gd name="T5" fmla="*/ 320 h 320"/>
                  <a:gd name="T6" fmla="*/ 746 w 800"/>
                  <a:gd name="T7" fmla="*/ 310 h 320"/>
                  <a:gd name="T8" fmla="*/ 752 w 800"/>
                  <a:gd name="T9" fmla="*/ 288 h 320"/>
                  <a:gd name="T10" fmla="*/ 752 w 800"/>
                  <a:gd name="T11" fmla="*/ 274 h 320"/>
                  <a:gd name="T12" fmla="*/ 746 w 800"/>
                  <a:gd name="T13" fmla="*/ 240 h 320"/>
                  <a:gd name="T14" fmla="*/ 726 w 800"/>
                  <a:gd name="T15" fmla="*/ 212 h 320"/>
                  <a:gd name="T16" fmla="*/ 698 w 800"/>
                  <a:gd name="T17" fmla="*/ 192 h 320"/>
                  <a:gd name="T18" fmla="*/ 662 w 800"/>
                  <a:gd name="T19" fmla="*/ 186 h 320"/>
                  <a:gd name="T20" fmla="*/ 644 w 800"/>
                  <a:gd name="T21" fmla="*/ 188 h 320"/>
                  <a:gd name="T22" fmla="*/ 612 w 800"/>
                  <a:gd name="T23" fmla="*/ 200 h 320"/>
                  <a:gd name="T24" fmla="*/ 588 w 800"/>
                  <a:gd name="T25" fmla="*/ 224 h 320"/>
                  <a:gd name="T26" fmla="*/ 576 w 800"/>
                  <a:gd name="T27" fmla="*/ 256 h 320"/>
                  <a:gd name="T28" fmla="*/ 574 w 800"/>
                  <a:gd name="T29" fmla="*/ 274 h 320"/>
                  <a:gd name="T30" fmla="*/ 576 w 800"/>
                  <a:gd name="T31" fmla="*/ 300 h 320"/>
                  <a:gd name="T32" fmla="*/ 586 w 800"/>
                  <a:gd name="T33" fmla="*/ 320 h 320"/>
                  <a:gd name="T34" fmla="*/ 238 w 800"/>
                  <a:gd name="T35" fmla="*/ 320 h 320"/>
                  <a:gd name="T36" fmla="*/ 248 w 800"/>
                  <a:gd name="T37" fmla="*/ 298 h 320"/>
                  <a:gd name="T38" fmla="*/ 250 w 800"/>
                  <a:gd name="T39" fmla="*/ 274 h 320"/>
                  <a:gd name="T40" fmla="*/ 250 w 800"/>
                  <a:gd name="T41" fmla="*/ 256 h 320"/>
                  <a:gd name="T42" fmla="*/ 236 w 800"/>
                  <a:gd name="T43" fmla="*/ 224 h 320"/>
                  <a:gd name="T44" fmla="*/ 210 w 800"/>
                  <a:gd name="T45" fmla="*/ 200 h 320"/>
                  <a:gd name="T46" fmla="*/ 178 w 800"/>
                  <a:gd name="T47" fmla="*/ 186 h 320"/>
                  <a:gd name="T48" fmla="*/ 160 w 800"/>
                  <a:gd name="T49" fmla="*/ 184 h 320"/>
                  <a:gd name="T50" fmla="*/ 124 w 800"/>
                  <a:gd name="T51" fmla="*/ 190 h 320"/>
                  <a:gd name="T52" fmla="*/ 96 w 800"/>
                  <a:gd name="T53" fmla="*/ 210 h 320"/>
                  <a:gd name="T54" fmla="*/ 76 w 800"/>
                  <a:gd name="T55" fmla="*/ 240 h 320"/>
                  <a:gd name="T56" fmla="*/ 68 w 800"/>
                  <a:gd name="T57" fmla="*/ 274 h 320"/>
                  <a:gd name="T58" fmla="*/ 70 w 800"/>
                  <a:gd name="T59" fmla="*/ 288 h 320"/>
                  <a:gd name="T60" fmla="*/ 76 w 800"/>
                  <a:gd name="T61" fmla="*/ 310 h 320"/>
                  <a:gd name="T62" fmla="*/ 0 w 800"/>
                  <a:gd name="T63" fmla="*/ 274 h 320"/>
                  <a:gd name="T64" fmla="*/ 0 w 800"/>
                  <a:gd name="T65" fmla="*/ 138 h 320"/>
                  <a:gd name="T66" fmla="*/ 320 w 800"/>
                  <a:gd name="T67" fmla="*/ 0 h 320"/>
                  <a:gd name="T68" fmla="*/ 342 w 800"/>
                  <a:gd name="T69" fmla="*/ 24 h 320"/>
                  <a:gd name="T70" fmla="*/ 458 w 800"/>
                  <a:gd name="T71" fmla="*/ 114 h 320"/>
                  <a:gd name="T72" fmla="*/ 342 w 800"/>
                  <a:gd name="T73" fmla="*/ 24 h 320"/>
                  <a:gd name="T74" fmla="*/ 480 w 800"/>
                  <a:gd name="T75" fmla="*/ 24 h 320"/>
                  <a:gd name="T76" fmla="*/ 664 w 800"/>
                  <a:gd name="T77" fmla="*/ 114 h 320"/>
                  <a:gd name="T78" fmla="*/ 480 w 800"/>
                  <a:gd name="T79" fmla="*/ 24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800" h="320">
                    <a:moveTo>
                      <a:pt x="320" y="0"/>
                    </a:moveTo>
                    <a:lnTo>
                      <a:pt x="320" y="0"/>
                    </a:lnTo>
                    <a:lnTo>
                      <a:pt x="594" y="0"/>
                    </a:lnTo>
                    <a:lnTo>
                      <a:pt x="800" y="138"/>
                    </a:lnTo>
                    <a:lnTo>
                      <a:pt x="800" y="274"/>
                    </a:lnTo>
                    <a:lnTo>
                      <a:pt x="740" y="320"/>
                    </a:lnTo>
                    <a:lnTo>
                      <a:pt x="740" y="320"/>
                    </a:lnTo>
                    <a:lnTo>
                      <a:pt x="746" y="310"/>
                    </a:lnTo>
                    <a:lnTo>
                      <a:pt x="750" y="300"/>
                    </a:lnTo>
                    <a:lnTo>
                      <a:pt x="752" y="288"/>
                    </a:lnTo>
                    <a:lnTo>
                      <a:pt x="752" y="274"/>
                    </a:lnTo>
                    <a:lnTo>
                      <a:pt x="752" y="274"/>
                    </a:lnTo>
                    <a:lnTo>
                      <a:pt x="750" y="256"/>
                    </a:lnTo>
                    <a:lnTo>
                      <a:pt x="746" y="240"/>
                    </a:lnTo>
                    <a:lnTo>
                      <a:pt x="738" y="224"/>
                    </a:lnTo>
                    <a:lnTo>
                      <a:pt x="726" y="212"/>
                    </a:lnTo>
                    <a:lnTo>
                      <a:pt x="712" y="200"/>
                    </a:lnTo>
                    <a:lnTo>
                      <a:pt x="698" y="192"/>
                    </a:lnTo>
                    <a:lnTo>
                      <a:pt x="680" y="188"/>
                    </a:lnTo>
                    <a:lnTo>
                      <a:pt x="662" y="186"/>
                    </a:lnTo>
                    <a:lnTo>
                      <a:pt x="662" y="186"/>
                    </a:lnTo>
                    <a:lnTo>
                      <a:pt x="644" y="188"/>
                    </a:lnTo>
                    <a:lnTo>
                      <a:pt x="628" y="192"/>
                    </a:lnTo>
                    <a:lnTo>
                      <a:pt x="612" y="200"/>
                    </a:lnTo>
                    <a:lnTo>
                      <a:pt x="600" y="212"/>
                    </a:lnTo>
                    <a:lnTo>
                      <a:pt x="588" y="224"/>
                    </a:lnTo>
                    <a:lnTo>
                      <a:pt x="580" y="240"/>
                    </a:lnTo>
                    <a:lnTo>
                      <a:pt x="576" y="256"/>
                    </a:lnTo>
                    <a:lnTo>
                      <a:pt x="574" y="274"/>
                    </a:lnTo>
                    <a:lnTo>
                      <a:pt x="574" y="274"/>
                    </a:lnTo>
                    <a:lnTo>
                      <a:pt x="574" y="288"/>
                    </a:lnTo>
                    <a:lnTo>
                      <a:pt x="576" y="300"/>
                    </a:lnTo>
                    <a:lnTo>
                      <a:pt x="580" y="310"/>
                    </a:lnTo>
                    <a:lnTo>
                      <a:pt x="586" y="320"/>
                    </a:lnTo>
                    <a:lnTo>
                      <a:pt x="238" y="320"/>
                    </a:lnTo>
                    <a:lnTo>
                      <a:pt x="238" y="320"/>
                    </a:lnTo>
                    <a:lnTo>
                      <a:pt x="244" y="310"/>
                    </a:lnTo>
                    <a:lnTo>
                      <a:pt x="248" y="298"/>
                    </a:lnTo>
                    <a:lnTo>
                      <a:pt x="250" y="288"/>
                    </a:lnTo>
                    <a:lnTo>
                      <a:pt x="250" y="274"/>
                    </a:lnTo>
                    <a:lnTo>
                      <a:pt x="250" y="274"/>
                    </a:lnTo>
                    <a:lnTo>
                      <a:pt x="250" y="256"/>
                    </a:lnTo>
                    <a:lnTo>
                      <a:pt x="244" y="240"/>
                    </a:lnTo>
                    <a:lnTo>
                      <a:pt x="236" y="224"/>
                    </a:lnTo>
                    <a:lnTo>
                      <a:pt x="224" y="210"/>
                    </a:lnTo>
                    <a:lnTo>
                      <a:pt x="210" y="200"/>
                    </a:lnTo>
                    <a:lnTo>
                      <a:pt x="196" y="190"/>
                    </a:lnTo>
                    <a:lnTo>
                      <a:pt x="178" y="186"/>
                    </a:lnTo>
                    <a:lnTo>
                      <a:pt x="160" y="184"/>
                    </a:lnTo>
                    <a:lnTo>
                      <a:pt x="160" y="184"/>
                    </a:lnTo>
                    <a:lnTo>
                      <a:pt x="142" y="186"/>
                    </a:lnTo>
                    <a:lnTo>
                      <a:pt x="124" y="190"/>
                    </a:lnTo>
                    <a:lnTo>
                      <a:pt x="108" y="200"/>
                    </a:lnTo>
                    <a:lnTo>
                      <a:pt x="96" y="210"/>
                    </a:lnTo>
                    <a:lnTo>
                      <a:pt x="84" y="224"/>
                    </a:lnTo>
                    <a:lnTo>
                      <a:pt x="76" y="240"/>
                    </a:lnTo>
                    <a:lnTo>
                      <a:pt x="70" y="256"/>
                    </a:lnTo>
                    <a:lnTo>
                      <a:pt x="68" y="274"/>
                    </a:lnTo>
                    <a:lnTo>
                      <a:pt x="68" y="274"/>
                    </a:lnTo>
                    <a:lnTo>
                      <a:pt x="70" y="288"/>
                    </a:lnTo>
                    <a:lnTo>
                      <a:pt x="72" y="298"/>
                    </a:lnTo>
                    <a:lnTo>
                      <a:pt x="76" y="310"/>
                    </a:lnTo>
                    <a:lnTo>
                      <a:pt x="82" y="320"/>
                    </a:lnTo>
                    <a:lnTo>
                      <a:pt x="0" y="274"/>
                    </a:lnTo>
                    <a:lnTo>
                      <a:pt x="0" y="164"/>
                    </a:lnTo>
                    <a:lnTo>
                      <a:pt x="0" y="138"/>
                    </a:lnTo>
                    <a:lnTo>
                      <a:pt x="206" y="114"/>
                    </a:lnTo>
                    <a:lnTo>
                      <a:pt x="320" y="0"/>
                    </a:lnTo>
                    <a:lnTo>
                      <a:pt x="320" y="0"/>
                    </a:lnTo>
                    <a:close/>
                    <a:moveTo>
                      <a:pt x="342" y="24"/>
                    </a:moveTo>
                    <a:lnTo>
                      <a:pt x="252" y="114"/>
                    </a:lnTo>
                    <a:lnTo>
                      <a:pt x="458" y="114"/>
                    </a:lnTo>
                    <a:lnTo>
                      <a:pt x="458" y="24"/>
                    </a:lnTo>
                    <a:lnTo>
                      <a:pt x="342" y="24"/>
                    </a:lnTo>
                    <a:lnTo>
                      <a:pt x="342" y="24"/>
                    </a:lnTo>
                    <a:close/>
                    <a:moveTo>
                      <a:pt x="480" y="24"/>
                    </a:moveTo>
                    <a:lnTo>
                      <a:pt x="480" y="114"/>
                    </a:lnTo>
                    <a:lnTo>
                      <a:pt x="664" y="114"/>
                    </a:lnTo>
                    <a:lnTo>
                      <a:pt x="572" y="24"/>
                    </a:lnTo>
                    <a:lnTo>
                      <a:pt x="48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720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121" name="Freeform 17">
                <a:extLst>
                  <a:ext uri="{FF2B5EF4-FFF2-40B4-BE49-F238E27FC236}">
                    <a16:creationId xmlns:a16="http://schemas.microsoft.com/office/drawing/2014/main" id="{0165B5BF-3C3E-4121-AB62-F4B781D4460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24587" y="4778973"/>
                <a:ext cx="160834" cy="124272"/>
              </a:xfrm>
              <a:custGeom>
                <a:avLst/>
                <a:gdLst>
                  <a:gd name="T0" fmla="*/ 66 w 142"/>
                  <a:gd name="T1" fmla="*/ 0 h 110"/>
                  <a:gd name="T2" fmla="*/ 66 w 142"/>
                  <a:gd name="T3" fmla="*/ 32 h 110"/>
                  <a:gd name="T4" fmla="*/ 76 w 142"/>
                  <a:gd name="T5" fmla="*/ 32 h 110"/>
                  <a:gd name="T6" fmla="*/ 76 w 142"/>
                  <a:gd name="T7" fmla="*/ 0 h 110"/>
                  <a:gd name="T8" fmla="*/ 66 w 142"/>
                  <a:gd name="T9" fmla="*/ 0 h 110"/>
                  <a:gd name="T10" fmla="*/ 8 w 142"/>
                  <a:gd name="T11" fmla="*/ 32 h 110"/>
                  <a:gd name="T12" fmla="*/ 0 w 142"/>
                  <a:gd name="T13" fmla="*/ 40 h 110"/>
                  <a:gd name="T14" fmla="*/ 22 w 142"/>
                  <a:gd name="T15" fmla="*/ 62 h 110"/>
                  <a:gd name="T16" fmla="*/ 30 w 142"/>
                  <a:gd name="T17" fmla="*/ 54 h 110"/>
                  <a:gd name="T18" fmla="*/ 8 w 142"/>
                  <a:gd name="T19" fmla="*/ 32 h 110"/>
                  <a:gd name="T20" fmla="*/ 134 w 142"/>
                  <a:gd name="T21" fmla="*/ 32 h 110"/>
                  <a:gd name="T22" fmla="*/ 112 w 142"/>
                  <a:gd name="T23" fmla="*/ 54 h 110"/>
                  <a:gd name="T24" fmla="*/ 120 w 142"/>
                  <a:gd name="T25" fmla="*/ 62 h 110"/>
                  <a:gd name="T26" fmla="*/ 142 w 142"/>
                  <a:gd name="T27" fmla="*/ 40 h 110"/>
                  <a:gd name="T28" fmla="*/ 134 w 142"/>
                  <a:gd name="T29" fmla="*/ 32 h 110"/>
                  <a:gd name="T30" fmla="*/ 70 w 142"/>
                  <a:gd name="T31" fmla="*/ 46 h 110"/>
                  <a:gd name="T32" fmla="*/ 70 w 142"/>
                  <a:gd name="T33" fmla="*/ 46 h 110"/>
                  <a:gd name="T34" fmla="*/ 62 w 142"/>
                  <a:gd name="T35" fmla="*/ 46 h 110"/>
                  <a:gd name="T36" fmla="*/ 56 w 142"/>
                  <a:gd name="T37" fmla="*/ 48 h 110"/>
                  <a:gd name="T38" fmla="*/ 48 w 142"/>
                  <a:gd name="T39" fmla="*/ 52 h 110"/>
                  <a:gd name="T40" fmla="*/ 44 w 142"/>
                  <a:gd name="T41" fmla="*/ 58 h 110"/>
                  <a:gd name="T42" fmla="*/ 38 w 142"/>
                  <a:gd name="T43" fmla="*/ 62 h 110"/>
                  <a:gd name="T44" fmla="*/ 34 w 142"/>
                  <a:gd name="T45" fmla="*/ 70 h 110"/>
                  <a:gd name="T46" fmla="*/ 32 w 142"/>
                  <a:gd name="T47" fmla="*/ 76 h 110"/>
                  <a:gd name="T48" fmla="*/ 32 w 142"/>
                  <a:gd name="T49" fmla="*/ 84 h 110"/>
                  <a:gd name="T50" fmla="*/ 32 w 142"/>
                  <a:gd name="T51" fmla="*/ 110 h 110"/>
                  <a:gd name="T52" fmla="*/ 32 w 142"/>
                  <a:gd name="T53" fmla="*/ 110 h 110"/>
                  <a:gd name="T54" fmla="*/ 40 w 142"/>
                  <a:gd name="T55" fmla="*/ 108 h 110"/>
                  <a:gd name="T56" fmla="*/ 110 w 142"/>
                  <a:gd name="T57" fmla="*/ 108 h 110"/>
                  <a:gd name="T58" fmla="*/ 110 w 142"/>
                  <a:gd name="T59" fmla="*/ 84 h 110"/>
                  <a:gd name="T60" fmla="*/ 110 w 142"/>
                  <a:gd name="T61" fmla="*/ 84 h 110"/>
                  <a:gd name="T62" fmla="*/ 108 w 142"/>
                  <a:gd name="T63" fmla="*/ 76 h 110"/>
                  <a:gd name="T64" fmla="*/ 106 w 142"/>
                  <a:gd name="T65" fmla="*/ 70 h 110"/>
                  <a:gd name="T66" fmla="*/ 102 w 142"/>
                  <a:gd name="T67" fmla="*/ 62 h 110"/>
                  <a:gd name="T68" fmla="*/ 98 w 142"/>
                  <a:gd name="T69" fmla="*/ 58 h 110"/>
                  <a:gd name="T70" fmla="*/ 92 w 142"/>
                  <a:gd name="T71" fmla="*/ 52 h 110"/>
                  <a:gd name="T72" fmla="*/ 86 w 142"/>
                  <a:gd name="T73" fmla="*/ 48 h 110"/>
                  <a:gd name="T74" fmla="*/ 78 w 142"/>
                  <a:gd name="T75" fmla="*/ 46 h 110"/>
                  <a:gd name="T76" fmla="*/ 70 w 142"/>
                  <a:gd name="T77" fmla="*/ 46 h 110"/>
                  <a:gd name="T78" fmla="*/ 70 w 142"/>
                  <a:gd name="T79" fmla="*/ 46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42" h="110">
                    <a:moveTo>
                      <a:pt x="66" y="0"/>
                    </a:moveTo>
                    <a:lnTo>
                      <a:pt x="66" y="32"/>
                    </a:lnTo>
                    <a:lnTo>
                      <a:pt x="76" y="32"/>
                    </a:lnTo>
                    <a:lnTo>
                      <a:pt x="76" y="0"/>
                    </a:lnTo>
                    <a:lnTo>
                      <a:pt x="66" y="0"/>
                    </a:lnTo>
                    <a:close/>
                    <a:moveTo>
                      <a:pt x="8" y="32"/>
                    </a:moveTo>
                    <a:lnTo>
                      <a:pt x="0" y="40"/>
                    </a:lnTo>
                    <a:lnTo>
                      <a:pt x="22" y="62"/>
                    </a:lnTo>
                    <a:lnTo>
                      <a:pt x="30" y="54"/>
                    </a:lnTo>
                    <a:lnTo>
                      <a:pt x="8" y="32"/>
                    </a:lnTo>
                    <a:close/>
                    <a:moveTo>
                      <a:pt x="134" y="32"/>
                    </a:moveTo>
                    <a:lnTo>
                      <a:pt x="112" y="54"/>
                    </a:lnTo>
                    <a:lnTo>
                      <a:pt x="120" y="62"/>
                    </a:lnTo>
                    <a:lnTo>
                      <a:pt x="142" y="40"/>
                    </a:lnTo>
                    <a:lnTo>
                      <a:pt x="134" y="32"/>
                    </a:lnTo>
                    <a:close/>
                    <a:moveTo>
                      <a:pt x="70" y="46"/>
                    </a:moveTo>
                    <a:lnTo>
                      <a:pt x="70" y="46"/>
                    </a:lnTo>
                    <a:lnTo>
                      <a:pt x="62" y="46"/>
                    </a:lnTo>
                    <a:lnTo>
                      <a:pt x="56" y="48"/>
                    </a:lnTo>
                    <a:lnTo>
                      <a:pt x="48" y="52"/>
                    </a:lnTo>
                    <a:lnTo>
                      <a:pt x="44" y="58"/>
                    </a:lnTo>
                    <a:lnTo>
                      <a:pt x="38" y="62"/>
                    </a:lnTo>
                    <a:lnTo>
                      <a:pt x="34" y="70"/>
                    </a:lnTo>
                    <a:lnTo>
                      <a:pt x="32" y="76"/>
                    </a:lnTo>
                    <a:lnTo>
                      <a:pt x="32" y="84"/>
                    </a:lnTo>
                    <a:lnTo>
                      <a:pt x="32" y="110"/>
                    </a:lnTo>
                    <a:lnTo>
                      <a:pt x="32" y="110"/>
                    </a:lnTo>
                    <a:lnTo>
                      <a:pt x="40" y="108"/>
                    </a:lnTo>
                    <a:lnTo>
                      <a:pt x="110" y="108"/>
                    </a:lnTo>
                    <a:lnTo>
                      <a:pt x="110" y="84"/>
                    </a:lnTo>
                    <a:lnTo>
                      <a:pt x="110" y="84"/>
                    </a:lnTo>
                    <a:lnTo>
                      <a:pt x="108" y="76"/>
                    </a:lnTo>
                    <a:lnTo>
                      <a:pt x="106" y="70"/>
                    </a:lnTo>
                    <a:lnTo>
                      <a:pt x="102" y="62"/>
                    </a:lnTo>
                    <a:lnTo>
                      <a:pt x="98" y="58"/>
                    </a:lnTo>
                    <a:lnTo>
                      <a:pt x="92" y="52"/>
                    </a:lnTo>
                    <a:lnTo>
                      <a:pt x="86" y="48"/>
                    </a:lnTo>
                    <a:lnTo>
                      <a:pt x="78" y="46"/>
                    </a:lnTo>
                    <a:lnTo>
                      <a:pt x="70" y="46"/>
                    </a:lnTo>
                    <a:lnTo>
                      <a:pt x="70" y="4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720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</p:grpSp>
      <p:grpSp>
        <p:nvGrpSpPr>
          <p:cNvPr id="127" name="그룹 126">
            <a:extLst>
              <a:ext uri="{FF2B5EF4-FFF2-40B4-BE49-F238E27FC236}">
                <a16:creationId xmlns:a16="http://schemas.microsoft.com/office/drawing/2014/main" id="{61055A4F-8F88-4F6A-8587-56F2C6E3E358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128" name="그룹 127">
              <a:extLst>
                <a:ext uri="{FF2B5EF4-FFF2-40B4-BE49-F238E27FC236}">
                  <a16:creationId xmlns:a16="http://schemas.microsoft.com/office/drawing/2014/main" id="{0A0A983B-F241-4503-9798-F4E7A8C870AF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133" name="평행 사변형 132">
                <a:extLst>
                  <a:ext uri="{FF2B5EF4-FFF2-40B4-BE49-F238E27FC236}">
                    <a16:creationId xmlns:a16="http://schemas.microsoft.com/office/drawing/2014/main" id="{191F277D-4702-441F-8848-F0898EF09435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34" name="평행 사변형 133">
                <a:extLst>
                  <a:ext uri="{FF2B5EF4-FFF2-40B4-BE49-F238E27FC236}">
                    <a16:creationId xmlns:a16="http://schemas.microsoft.com/office/drawing/2014/main" id="{225EDDA4-67AF-446A-B9E9-607269619302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129" name="사각형: 둥근 모서리 128">
              <a:extLst>
                <a:ext uri="{FF2B5EF4-FFF2-40B4-BE49-F238E27FC236}">
                  <a16:creationId xmlns:a16="http://schemas.microsoft.com/office/drawing/2014/main" id="{9E5B8125-EC09-44E7-9251-8BB2655CEE11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004B6B60-308E-4EF8-A23C-4F4474A1AA0F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4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84EE6D96-2BAA-4BC0-87C9-3BD4B752FABE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32" name="사각형: 둥근 모서리 131">
              <a:extLst>
                <a:ext uri="{FF2B5EF4-FFF2-40B4-BE49-F238E27FC236}">
                  <a16:creationId xmlns:a16="http://schemas.microsoft.com/office/drawing/2014/main" id="{34BDDF91-4C0D-4C62-B219-FD57D29E0685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CBA9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135" name="직사각형 134">
            <a:extLst>
              <a:ext uri="{FF2B5EF4-FFF2-40B4-BE49-F238E27FC236}">
                <a16:creationId xmlns:a16="http://schemas.microsoft.com/office/drawing/2014/main" id="{86B0C904-4F11-41D1-B9F0-BC43F8CD8180}"/>
              </a:ext>
            </a:extLst>
          </p:cNvPr>
          <p:cNvSpPr/>
          <p:nvPr/>
        </p:nvSpPr>
        <p:spPr>
          <a:xfrm>
            <a:off x="23600893" y="13067862"/>
            <a:ext cx="9896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7944488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화살표: 오른쪽 102">
            <a:extLst>
              <a:ext uri="{FF2B5EF4-FFF2-40B4-BE49-F238E27FC236}">
                <a16:creationId xmlns:a16="http://schemas.microsoft.com/office/drawing/2014/main" id="{24546092-D72E-47B3-A842-A337E104B185}"/>
              </a:ext>
            </a:extLst>
          </p:cNvPr>
          <p:cNvSpPr/>
          <p:nvPr/>
        </p:nvSpPr>
        <p:spPr>
          <a:xfrm>
            <a:off x="19048" y="4707980"/>
            <a:ext cx="24077634" cy="6709607"/>
          </a:xfrm>
          <a:prstGeom prst="rightArrow">
            <a:avLst>
              <a:gd name="adj1" fmla="val 70247"/>
              <a:gd name="adj2" fmla="val 25496"/>
            </a:avLst>
          </a:prstGeom>
          <a:solidFill>
            <a:srgbClr val="E9ED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7930503" y="1309079"/>
            <a:ext cx="85118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신변보호 </a:t>
            </a:r>
            <a:r>
              <a:rPr lang="en-US" altLang="ko-KR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: </a:t>
            </a: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부패신고 사례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75" name="직사각형 74">
            <a:extLst>
              <a:ext uri="{FF2B5EF4-FFF2-40B4-BE49-F238E27FC236}">
                <a16:creationId xmlns:a16="http://schemas.microsoft.com/office/drawing/2014/main" id="{FBBA6A51-01B5-46C1-B23E-2DA23CFBAB1E}"/>
              </a:ext>
            </a:extLst>
          </p:cNvPr>
          <p:cNvSpPr/>
          <p:nvPr/>
        </p:nvSpPr>
        <p:spPr>
          <a:xfrm>
            <a:off x="5959519" y="2981953"/>
            <a:ext cx="126535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en-US" altLang="ko-KR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“</a:t>
            </a:r>
            <a:r>
              <a:rPr kumimoji="1" lang="ko-KR" altLang="en-US" sz="3600" b="1" dirty="0" err="1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하수관거공사의</a:t>
            </a:r>
            <a:r>
              <a:rPr kumimoji="1"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 시설물 </a:t>
            </a:r>
            <a:r>
              <a:rPr kumimoji="1" lang="ko-KR" altLang="en-US" sz="3600" b="1" dirty="0" err="1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미시공</a:t>
            </a:r>
            <a:r>
              <a:rPr kumimoji="1" lang="en-US" altLang="ko-KR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” </a:t>
            </a:r>
            <a:r>
              <a:rPr kumimoji="1"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신고 관련 신변보호 요청</a:t>
            </a:r>
            <a:endParaRPr lang="en-US" altLang="ko-KR" sz="36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5DCF4764-B013-4617-868D-BC9B1B7AD104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BCCDAEE-25E3-4956-B70F-D31666365B5A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38" name="그래픽 156">
              <a:extLst>
                <a:ext uri="{FF2B5EF4-FFF2-40B4-BE49-F238E27FC236}">
                  <a16:creationId xmlns:a16="http://schemas.microsoft.com/office/drawing/2014/main" id="{D61E5E57-E590-4394-974F-AE78D2052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40" name="직각 삼각형 39">
            <a:extLst>
              <a:ext uri="{FF2B5EF4-FFF2-40B4-BE49-F238E27FC236}">
                <a16:creationId xmlns:a16="http://schemas.microsoft.com/office/drawing/2014/main" id="{7137E2FA-580E-4CDE-A22D-8E1314827756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42" name="_x35181992" descr="EMB000008b000e3">
            <a:extLst>
              <a:ext uri="{FF2B5EF4-FFF2-40B4-BE49-F238E27FC236}">
                <a16:creationId xmlns:a16="http://schemas.microsoft.com/office/drawing/2014/main" id="{3C8C87E4-F1E3-4391-BA22-98A1A10CC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05F668C4-1D9D-4C54-94DD-57829CC71111}"/>
              </a:ext>
            </a:extLst>
          </p:cNvPr>
          <p:cNvGrpSpPr/>
          <p:nvPr/>
        </p:nvGrpSpPr>
        <p:grpSpPr>
          <a:xfrm>
            <a:off x="2801381" y="5102219"/>
            <a:ext cx="5512969" cy="7290673"/>
            <a:chOff x="1400782" y="2551052"/>
            <a:chExt cx="2756664" cy="3645574"/>
          </a:xfrm>
        </p:grpSpPr>
        <p:sp>
          <p:nvSpPr>
            <p:cNvPr id="127" name="평행 사변형 126">
              <a:extLst>
                <a:ext uri="{FF2B5EF4-FFF2-40B4-BE49-F238E27FC236}">
                  <a16:creationId xmlns:a16="http://schemas.microsoft.com/office/drawing/2014/main" id="{849CD4D5-10DE-407E-A7A5-A6EF9C340D08}"/>
                </a:ext>
              </a:extLst>
            </p:cNvPr>
            <p:cNvSpPr/>
            <p:nvPr/>
          </p:nvSpPr>
          <p:spPr>
            <a:xfrm rot="16200000">
              <a:off x="2756998" y="3042873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28" name="평행 사변형 127">
              <a:extLst>
                <a:ext uri="{FF2B5EF4-FFF2-40B4-BE49-F238E27FC236}">
                  <a16:creationId xmlns:a16="http://schemas.microsoft.com/office/drawing/2014/main" id="{0D06735C-A290-4022-B6A2-BF2988A14C2B}"/>
                </a:ext>
              </a:extLst>
            </p:cNvPr>
            <p:cNvSpPr/>
            <p:nvPr/>
          </p:nvSpPr>
          <p:spPr>
            <a:xfrm flipH="1">
              <a:off x="1470145" y="5484460"/>
              <a:ext cx="1908687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25" name="사각형: 둥근 모서리 32">
              <a:extLst>
                <a:ext uri="{FF2B5EF4-FFF2-40B4-BE49-F238E27FC236}">
                  <a16:creationId xmlns:a16="http://schemas.microsoft.com/office/drawing/2014/main" id="{7659EC0A-A076-4BB4-86F1-6E7410F996C8}"/>
                </a:ext>
              </a:extLst>
            </p:cNvPr>
            <p:cNvSpPr/>
            <p:nvPr/>
          </p:nvSpPr>
          <p:spPr>
            <a:xfrm>
              <a:off x="1408559" y="2551052"/>
              <a:ext cx="1800000" cy="2947958"/>
            </a:xfrm>
            <a:prstGeom prst="roundRect">
              <a:avLst>
                <a:gd name="adj" fmla="val 8286"/>
              </a:avLst>
            </a:prstGeom>
            <a:solidFill>
              <a:schemeClr val="bg1"/>
            </a:solidFill>
            <a:ln w="38100">
              <a:solidFill>
                <a:srgbClr val="00206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19308AD3-D0BE-45D3-8EF9-FAD641C0D174}"/>
                </a:ext>
              </a:extLst>
            </p:cNvPr>
            <p:cNvSpPr/>
            <p:nvPr/>
          </p:nvSpPr>
          <p:spPr>
            <a:xfrm>
              <a:off x="1400782" y="2754363"/>
              <a:ext cx="1807777" cy="12927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D</a:t>
              </a: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시에서 발주한</a:t>
              </a:r>
              <a:b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공사의 시공업체가 </a:t>
              </a:r>
              <a:b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설계내역과 달리 </a:t>
              </a:r>
              <a:b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시설물의 일부 수량을 </a:t>
              </a:r>
              <a:b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미시공한 의혹을</a:t>
              </a:r>
              <a:b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</a:t>
              </a:r>
            </a:p>
          </p:txBody>
        </p:sp>
        <p:pic>
          <p:nvPicPr>
            <p:cNvPr id="159" name="그래픽 158">
              <a:extLst>
                <a:ext uri="{FF2B5EF4-FFF2-40B4-BE49-F238E27FC236}">
                  <a16:creationId xmlns:a16="http://schemas.microsoft.com/office/drawing/2014/main" id="{CA231378-1BCB-4123-8B32-CDC9C634646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248148" y="3810927"/>
              <a:ext cx="245455" cy="360000"/>
            </a:xfrm>
            <a:prstGeom prst="rect">
              <a:avLst/>
            </a:prstGeom>
          </p:spPr>
        </p:pic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89F0F3B4-9934-4626-B3C5-32150349CA62}"/>
                </a:ext>
              </a:extLst>
            </p:cNvPr>
            <p:cNvGrpSpPr/>
            <p:nvPr/>
          </p:nvGrpSpPr>
          <p:grpSpPr>
            <a:xfrm>
              <a:off x="1840956" y="4370946"/>
              <a:ext cx="968728" cy="803656"/>
              <a:chOff x="1840956" y="4370946"/>
              <a:chExt cx="968728" cy="803656"/>
            </a:xfrm>
          </p:grpSpPr>
          <p:sp>
            <p:nvSpPr>
              <p:cNvPr id="162" name="사각형: 둥근 모서리 35">
                <a:extLst>
                  <a:ext uri="{FF2B5EF4-FFF2-40B4-BE49-F238E27FC236}">
                    <a16:creationId xmlns:a16="http://schemas.microsoft.com/office/drawing/2014/main" id="{9F743B83-0085-418B-A3B0-A8A151E3FAB4}"/>
                  </a:ext>
                </a:extLst>
              </p:cNvPr>
              <p:cNvSpPr/>
              <p:nvPr/>
            </p:nvSpPr>
            <p:spPr>
              <a:xfrm>
                <a:off x="1840956" y="4920534"/>
                <a:ext cx="968728" cy="254068"/>
              </a:xfrm>
              <a:prstGeom prst="roundRect">
                <a:avLst>
                  <a:gd name="adj" fmla="val 23757"/>
                </a:avLst>
              </a:prstGeom>
              <a:solidFill>
                <a:srgbClr val="002060"/>
              </a:solidFill>
              <a:ln>
                <a:noFill/>
              </a:ln>
            </p:spPr>
            <p:txBody>
              <a:bodyPr wrap="none" lIns="143991" rIns="143991" rtlCol="0" anchor="ctr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Bef>
                    <a:spcPct val="0"/>
                  </a:spcBef>
                  <a:spcAft>
                    <a:spcPts val="1500"/>
                  </a:spcAft>
                  <a:defRPr/>
                </a:pPr>
                <a:r>
                  <a:rPr kumimoji="1" lang="ko-KR" altLang="en-US" sz="28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부패신고자</a:t>
                </a:r>
                <a:endParaRPr kumimoji="1" lang="ko-KR" altLang="en-US" sz="2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</p:txBody>
          </p:sp>
          <p:pic>
            <p:nvPicPr>
              <p:cNvPr id="163" name="그래픽 162">
                <a:extLst>
                  <a:ext uri="{FF2B5EF4-FFF2-40B4-BE49-F238E27FC236}">
                    <a16:creationId xmlns:a16="http://schemas.microsoft.com/office/drawing/2014/main" id="{01B365B7-3A9F-45ED-803A-6A9C227BB4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2050983" y="4370946"/>
                <a:ext cx="595431" cy="573378"/>
              </a:xfrm>
              <a:prstGeom prst="rect">
                <a:avLst/>
              </a:prstGeom>
            </p:spPr>
          </p:pic>
        </p:grp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1C1AE5D7-3EF1-4692-8E80-F54D4CA33609}"/>
              </a:ext>
            </a:extLst>
          </p:cNvPr>
          <p:cNvGrpSpPr/>
          <p:nvPr/>
        </p:nvGrpSpPr>
        <p:grpSpPr>
          <a:xfrm>
            <a:off x="7045104" y="5102218"/>
            <a:ext cx="5529302" cy="7290673"/>
            <a:chOff x="3522781" y="2551052"/>
            <a:chExt cx="2764831" cy="3645574"/>
          </a:xfrm>
        </p:grpSpPr>
        <p:sp>
          <p:nvSpPr>
            <p:cNvPr id="129" name="평행 사변형 128">
              <a:extLst>
                <a:ext uri="{FF2B5EF4-FFF2-40B4-BE49-F238E27FC236}">
                  <a16:creationId xmlns:a16="http://schemas.microsoft.com/office/drawing/2014/main" id="{BA4BF160-D58B-4FDF-9F4B-CB69C2660476}"/>
                </a:ext>
              </a:extLst>
            </p:cNvPr>
            <p:cNvSpPr/>
            <p:nvPr/>
          </p:nvSpPr>
          <p:spPr>
            <a:xfrm rot="16200000">
              <a:off x="4887164" y="3042873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30" name="평행 사변형 129">
              <a:extLst>
                <a:ext uri="{FF2B5EF4-FFF2-40B4-BE49-F238E27FC236}">
                  <a16:creationId xmlns:a16="http://schemas.microsoft.com/office/drawing/2014/main" id="{8A1B0673-7702-4112-B805-EDC56E1A4359}"/>
                </a:ext>
              </a:extLst>
            </p:cNvPr>
            <p:cNvSpPr/>
            <p:nvPr/>
          </p:nvSpPr>
          <p:spPr>
            <a:xfrm flipH="1">
              <a:off x="3573683" y="5484460"/>
              <a:ext cx="1908687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24" name="사각형: 둥근 모서리 172">
              <a:extLst>
                <a:ext uri="{FF2B5EF4-FFF2-40B4-BE49-F238E27FC236}">
                  <a16:creationId xmlns:a16="http://schemas.microsoft.com/office/drawing/2014/main" id="{4D1D173F-81FF-4398-A563-1345ACD51620}"/>
                </a:ext>
              </a:extLst>
            </p:cNvPr>
            <p:cNvSpPr/>
            <p:nvPr/>
          </p:nvSpPr>
          <p:spPr>
            <a:xfrm>
              <a:off x="3522781" y="2551052"/>
              <a:ext cx="1800000" cy="2947958"/>
            </a:xfrm>
            <a:prstGeom prst="roundRect">
              <a:avLst>
                <a:gd name="adj" fmla="val 6169"/>
              </a:avLst>
            </a:prstGeom>
            <a:solidFill>
              <a:schemeClr val="bg1"/>
            </a:solidFill>
            <a:ln w="38100">
              <a:solidFill>
                <a:srgbClr val="00206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81" name="직사각형 80">
              <a:extLst>
                <a:ext uri="{FF2B5EF4-FFF2-40B4-BE49-F238E27FC236}">
                  <a16:creationId xmlns:a16="http://schemas.microsoft.com/office/drawing/2014/main" id="{E01243FD-B167-4F0A-B3A4-D886DA854E69}"/>
                </a:ext>
              </a:extLst>
            </p:cNvPr>
            <p:cNvSpPr/>
            <p:nvPr/>
          </p:nvSpPr>
          <p:spPr>
            <a:xfrm>
              <a:off x="3538861" y="2959212"/>
              <a:ext cx="1786422" cy="877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ts val="1500"/>
                </a:spcAft>
                <a:defRPr/>
              </a:pP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신고한 이후 </a:t>
              </a:r>
              <a:b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피신고자 측으로부터 </a:t>
              </a:r>
              <a:b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미행을 당하는 등 </a:t>
              </a:r>
              <a:b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신변에 불안</a:t>
              </a:r>
            </a:p>
          </p:txBody>
        </p:sp>
        <p:pic>
          <p:nvPicPr>
            <p:cNvPr id="160" name="그래픽 159">
              <a:extLst>
                <a:ext uri="{FF2B5EF4-FFF2-40B4-BE49-F238E27FC236}">
                  <a16:creationId xmlns:a16="http://schemas.microsoft.com/office/drawing/2014/main" id="{95F394AC-E28E-44E5-9E94-DB4DED9E5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62137" y="3810927"/>
              <a:ext cx="245455" cy="360000"/>
            </a:xfrm>
            <a:prstGeom prst="rect">
              <a:avLst/>
            </a:prstGeom>
          </p:spPr>
        </p:pic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E249A24E-D1D4-46F3-BCC8-D335F2735CEE}"/>
                </a:ext>
              </a:extLst>
            </p:cNvPr>
            <p:cNvGrpSpPr/>
            <p:nvPr/>
          </p:nvGrpSpPr>
          <p:grpSpPr>
            <a:xfrm>
              <a:off x="3942321" y="4421405"/>
              <a:ext cx="968728" cy="753197"/>
              <a:chOff x="3942321" y="4421405"/>
              <a:chExt cx="968728" cy="753197"/>
            </a:xfrm>
          </p:grpSpPr>
          <p:grpSp>
            <p:nvGrpSpPr>
              <p:cNvPr id="174" name="그룹 173">
                <a:extLst>
                  <a:ext uri="{FF2B5EF4-FFF2-40B4-BE49-F238E27FC236}">
                    <a16:creationId xmlns:a16="http://schemas.microsoft.com/office/drawing/2014/main" id="{DC76E43E-7D0D-43E4-BC7D-7AA9EA48A44B}"/>
                  </a:ext>
                </a:extLst>
              </p:cNvPr>
              <p:cNvGrpSpPr/>
              <p:nvPr/>
            </p:nvGrpSpPr>
            <p:grpSpPr>
              <a:xfrm>
                <a:off x="4055479" y="4421405"/>
                <a:ext cx="754646" cy="559414"/>
                <a:chOff x="4007854" y="4394387"/>
                <a:chExt cx="849102" cy="629433"/>
              </a:xfrm>
            </p:grpSpPr>
            <p:pic>
              <p:nvPicPr>
                <p:cNvPr id="175" name="그래픽 174">
                  <a:extLst>
                    <a:ext uri="{FF2B5EF4-FFF2-40B4-BE49-F238E27FC236}">
                      <a16:creationId xmlns:a16="http://schemas.microsoft.com/office/drawing/2014/main" id="{75321A8B-F416-4272-90D2-543656C0F06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82688" y="4394387"/>
                  <a:ext cx="472075" cy="629433"/>
                </a:xfrm>
                <a:prstGeom prst="rect">
                  <a:avLst/>
                </a:prstGeom>
              </p:spPr>
            </p:pic>
            <p:grpSp>
              <p:nvGrpSpPr>
                <p:cNvPr id="176" name="그룹 175">
                  <a:extLst>
                    <a:ext uri="{FF2B5EF4-FFF2-40B4-BE49-F238E27FC236}">
                      <a16:creationId xmlns:a16="http://schemas.microsoft.com/office/drawing/2014/main" id="{0EBB3B90-C55D-4894-8B87-4364C4FA83B6}"/>
                    </a:ext>
                  </a:extLst>
                </p:cNvPr>
                <p:cNvGrpSpPr/>
                <p:nvPr/>
              </p:nvGrpSpPr>
              <p:grpSpPr>
                <a:xfrm>
                  <a:off x="4742245" y="4494939"/>
                  <a:ext cx="114711" cy="250253"/>
                  <a:chOff x="9090111" y="900397"/>
                  <a:chExt cx="229425" cy="500512"/>
                </a:xfrm>
                <a:solidFill>
                  <a:srgbClr val="EF3C3A"/>
                </a:solidFill>
              </p:grpSpPr>
              <p:sp>
                <p:nvSpPr>
                  <p:cNvPr id="180" name="Shape">
                    <a:extLst>
                      <a:ext uri="{FF2B5EF4-FFF2-40B4-BE49-F238E27FC236}">
                        <a16:creationId xmlns:a16="http://schemas.microsoft.com/office/drawing/2014/main" id="{D336A04E-67DE-4A7E-B810-1A80FF35A927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9063789" y="926719"/>
                    <a:ext cx="282067" cy="22942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106" h="19903" extrusionOk="0">
                        <a:moveTo>
                          <a:pt x="1818" y="5016"/>
                        </a:moveTo>
                        <a:cubicBezTo>
                          <a:pt x="3884" y="3121"/>
                          <a:pt x="5575" y="1659"/>
                          <a:pt x="10129" y="4041"/>
                        </a:cubicBezTo>
                        <a:cubicBezTo>
                          <a:pt x="12242" y="5503"/>
                          <a:pt x="13886" y="5990"/>
                          <a:pt x="15154" y="5990"/>
                        </a:cubicBezTo>
                        <a:cubicBezTo>
                          <a:pt x="17642" y="5990"/>
                          <a:pt x="19286" y="4529"/>
                          <a:pt x="20554" y="3121"/>
                        </a:cubicBezTo>
                        <a:cubicBezTo>
                          <a:pt x="20929" y="2634"/>
                          <a:pt x="21352" y="1659"/>
                          <a:pt x="20929" y="1172"/>
                        </a:cubicBezTo>
                        <a:cubicBezTo>
                          <a:pt x="20554" y="685"/>
                          <a:pt x="19709" y="685"/>
                          <a:pt x="19286" y="1172"/>
                        </a:cubicBezTo>
                        <a:cubicBezTo>
                          <a:pt x="17220" y="3121"/>
                          <a:pt x="15576" y="4529"/>
                          <a:pt x="10975" y="1659"/>
                        </a:cubicBezTo>
                        <a:cubicBezTo>
                          <a:pt x="5575" y="-1697"/>
                          <a:pt x="2663" y="685"/>
                          <a:pt x="597" y="3121"/>
                        </a:cubicBezTo>
                        <a:cubicBezTo>
                          <a:pt x="175" y="3554"/>
                          <a:pt x="-248" y="4529"/>
                          <a:pt x="175" y="5016"/>
                        </a:cubicBezTo>
                        <a:cubicBezTo>
                          <a:pt x="597" y="5503"/>
                          <a:pt x="1395" y="5503"/>
                          <a:pt x="1818" y="5016"/>
                        </a:cubicBezTo>
                        <a:close/>
                        <a:moveTo>
                          <a:pt x="19286" y="7939"/>
                        </a:moveTo>
                        <a:cubicBezTo>
                          <a:pt x="17220" y="9834"/>
                          <a:pt x="15576" y="11729"/>
                          <a:pt x="10975" y="8859"/>
                        </a:cubicBezTo>
                        <a:cubicBezTo>
                          <a:pt x="5575" y="5016"/>
                          <a:pt x="2663" y="7939"/>
                          <a:pt x="597" y="9834"/>
                        </a:cubicBezTo>
                        <a:cubicBezTo>
                          <a:pt x="175" y="10321"/>
                          <a:pt x="-248" y="11295"/>
                          <a:pt x="175" y="11729"/>
                        </a:cubicBezTo>
                        <a:cubicBezTo>
                          <a:pt x="597" y="12216"/>
                          <a:pt x="1395" y="12216"/>
                          <a:pt x="1818" y="11729"/>
                        </a:cubicBezTo>
                        <a:cubicBezTo>
                          <a:pt x="3884" y="9834"/>
                          <a:pt x="5575" y="8426"/>
                          <a:pt x="10129" y="11295"/>
                        </a:cubicBezTo>
                        <a:cubicBezTo>
                          <a:pt x="12242" y="12703"/>
                          <a:pt x="13886" y="13190"/>
                          <a:pt x="15154" y="13190"/>
                        </a:cubicBezTo>
                        <a:cubicBezTo>
                          <a:pt x="17642" y="13190"/>
                          <a:pt x="19286" y="11295"/>
                          <a:pt x="20554" y="10321"/>
                        </a:cubicBezTo>
                        <a:cubicBezTo>
                          <a:pt x="20929" y="9834"/>
                          <a:pt x="21352" y="8859"/>
                          <a:pt x="20929" y="8426"/>
                        </a:cubicBezTo>
                        <a:cubicBezTo>
                          <a:pt x="20554" y="7398"/>
                          <a:pt x="19709" y="7398"/>
                          <a:pt x="19286" y="7939"/>
                        </a:cubicBezTo>
                        <a:close/>
                        <a:moveTo>
                          <a:pt x="19286" y="14652"/>
                        </a:moveTo>
                        <a:cubicBezTo>
                          <a:pt x="17220" y="17034"/>
                          <a:pt x="15576" y="18441"/>
                          <a:pt x="10975" y="15572"/>
                        </a:cubicBezTo>
                        <a:cubicBezTo>
                          <a:pt x="5575" y="11729"/>
                          <a:pt x="2663" y="14652"/>
                          <a:pt x="597" y="16547"/>
                        </a:cubicBezTo>
                        <a:cubicBezTo>
                          <a:pt x="175" y="17034"/>
                          <a:pt x="-248" y="17954"/>
                          <a:pt x="175" y="18441"/>
                        </a:cubicBezTo>
                        <a:cubicBezTo>
                          <a:pt x="597" y="19416"/>
                          <a:pt x="1395" y="19416"/>
                          <a:pt x="1818" y="18929"/>
                        </a:cubicBezTo>
                        <a:cubicBezTo>
                          <a:pt x="3884" y="16547"/>
                          <a:pt x="5575" y="15085"/>
                          <a:pt x="10129" y="17954"/>
                        </a:cubicBezTo>
                        <a:cubicBezTo>
                          <a:pt x="12242" y="19416"/>
                          <a:pt x="13886" y="19903"/>
                          <a:pt x="15154" y="19903"/>
                        </a:cubicBezTo>
                        <a:cubicBezTo>
                          <a:pt x="17642" y="19903"/>
                          <a:pt x="19286" y="18441"/>
                          <a:pt x="20554" y="17034"/>
                        </a:cubicBezTo>
                        <a:cubicBezTo>
                          <a:pt x="20929" y="16547"/>
                          <a:pt x="21352" y="15572"/>
                          <a:pt x="20929" y="15085"/>
                        </a:cubicBezTo>
                        <a:cubicBezTo>
                          <a:pt x="20554" y="14652"/>
                          <a:pt x="19709" y="14165"/>
                          <a:pt x="19286" y="14652"/>
                        </a:cubicBezTo>
                        <a:close/>
                      </a:path>
                    </a:pathLst>
                  </a:custGeom>
                  <a:grpFill/>
                  <a:ln w="12700">
                    <a:miter lim="400000"/>
                  </a:ln>
                </p:spPr>
                <p:txBody>
                  <a:bodyPr lIns="91408" rIns="91408" anchor="ctr"/>
                  <a:lstStyle/>
                  <a:p>
                    <a:pPr>
                      <a:lnSpc>
                        <a:spcPct val="80000"/>
                      </a:lnSpc>
                      <a:defRPr sz="7000" spc="140">
                        <a:solidFill>
                          <a:srgbClr val="FFFFFF"/>
                        </a:solidFill>
                      </a:defRPr>
                    </a:pPr>
                    <a:endParaRPr sz="13995">
                      <a:latin typeface="Impact" panose="020B0806030902050204" pitchFamily="34" charset="0"/>
                    </a:endParaRPr>
                  </a:p>
                </p:txBody>
              </p:sp>
              <p:sp>
                <p:nvSpPr>
                  <p:cNvPr id="181" name="Shape">
                    <a:extLst>
                      <a:ext uri="{FF2B5EF4-FFF2-40B4-BE49-F238E27FC236}">
                        <a16:creationId xmlns:a16="http://schemas.microsoft.com/office/drawing/2014/main" id="{4257BF31-34DB-43E9-B632-47202125E943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9063790" y="1145164"/>
                    <a:ext cx="282067" cy="22942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106" h="19903" extrusionOk="0">
                        <a:moveTo>
                          <a:pt x="1818" y="5016"/>
                        </a:moveTo>
                        <a:cubicBezTo>
                          <a:pt x="3884" y="3121"/>
                          <a:pt x="5575" y="1659"/>
                          <a:pt x="10129" y="4041"/>
                        </a:cubicBezTo>
                        <a:cubicBezTo>
                          <a:pt x="12242" y="5503"/>
                          <a:pt x="13886" y="5990"/>
                          <a:pt x="15154" y="5990"/>
                        </a:cubicBezTo>
                        <a:cubicBezTo>
                          <a:pt x="17642" y="5990"/>
                          <a:pt x="19286" y="4529"/>
                          <a:pt x="20554" y="3121"/>
                        </a:cubicBezTo>
                        <a:cubicBezTo>
                          <a:pt x="20929" y="2634"/>
                          <a:pt x="21352" y="1659"/>
                          <a:pt x="20929" y="1172"/>
                        </a:cubicBezTo>
                        <a:cubicBezTo>
                          <a:pt x="20554" y="685"/>
                          <a:pt x="19709" y="685"/>
                          <a:pt x="19286" y="1172"/>
                        </a:cubicBezTo>
                        <a:cubicBezTo>
                          <a:pt x="17220" y="3121"/>
                          <a:pt x="15576" y="4529"/>
                          <a:pt x="10975" y="1659"/>
                        </a:cubicBezTo>
                        <a:cubicBezTo>
                          <a:pt x="5575" y="-1697"/>
                          <a:pt x="2663" y="685"/>
                          <a:pt x="597" y="3121"/>
                        </a:cubicBezTo>
                        <a:cubicBezTo>
                          <a:pt x="175" y="3554"/>
                          <a:pt x="-248" y="4529"/>
                          <a:pt x="175" y="5016"/>
                        </a:cubicBezTo>
                        <a:cubicBezTo>
                          <a:pt x="597" y="5503"/>
                          <a:pt x="1395" y="5503"/>
                          <a:pt x="1818" y="5016"/>
                        </a:cubicBezTo>
                        <a:close/>
                        <a:moveTo>
                          <a:pt x="19286" y="7939"/>
                        </a:moveTo>
                        <a:cubicBezTo>
                          <a:pt x="17220" y="9834"/>
                          <a:pt x="15576" y="11729"/>
                          <a:pt x="10975" y="8859"/>
                        </a:cubicBezTo>
                        <a:cubicBezTo>
                          <a:pt x="5575" y="5016"/>
                          <a:pt x="2663" y="7939"/>
                          <a:pt x="597" y="9834"/>
                        </a:cubicBezTo>
                        <a:cubicBezTo>
                          <a:pt x="175" y="10321"/>
                          <a:pt x="-248" y="11295"/>
                          <a:pt x="175" y="11729"/>
                        </a:cubicBezTo>
                        <a:cubicBezTo>
                          <a:pt x="597" y="12216"/>
                          <a:pt x="1395" y="12216"/>
                          <a:pt x="1818" y="11729"/>
                        </a:cubicBezTo>
                        <a:cubicBezTo>
                          <a:pt x="3884" y="9834"/>
                          <a:pt x="5575" y="8426"/>
                          <a:pt x="10129" y="11295"/>
                        </a:cubicBezTo>
                        <a:cubicBezTo>
                          <a:pt x="12242" y="12703"/>
                          <a:pt x="13886" y="13190"/>
                          <a:pt x="15154" y="13190"/>
                        </a:cubicBezTo>
                        <a:cubicBezTo>
                          <a:pt x="17642" y="13190"/>
                          <a:pt x="19286" y="11295"/>
                          <a:pt x="20554" y="10321"/>
                        </a:cubicBezTo>
                        <a:cubicBezTo>
                          <a:pt x="20929" y="9834"/>
                          <a:pt x="21352" y="8859"/>
                          <a:pt x="20929" y="8426"/>
                        </a:cubicBezTo>
                        <a:cubicBezTo>
                          <a:pt x="20554" y="7398"/>
                          <a:pt x="19709" y="7398"/>
                          <a:pt x="19286" y="7939"/>
                        </a:cubicBezTo>
                        <a:close/>
                        <a:moveTo>
                          <a:pt x="19286" y="14652"/>
                        </a:moveTo>
                        <a:cubicBezTo>
                          <a:pt x="17220" y="17034"/>
                          <a:pt x="15576" y="18441"/>
                          <a:pt x="10975" y="15572"/>
                        </a:cubicBezTo>
                        <a:cubicBezTo>
                          <a:pt x="5575" y="11729"/>
                          <a:pt x="2663" y="14652"/>
                          <a:pt x="597" y="16547"/>
                        </a:cubicBezTo>
                        <a:cubicBezTo>
                          <a:pt x="175" y="17034"/>
                          <a:pt x="-248" y="17954"/>
                          <a:pt x="175" y="18441"/>
                        </a:cubicBezTo>
                        <a:cubicBezTo>
                          <a:pt x="597" y="19416"/>
                          <a:pt x="1395" y="19416"/>
                          <a:pt x="1818" y="18929"/>
                        </a:cubicBezTo>
                        <a:cubicBezTo>
                          <a:pt x="3884" y="16547"/>
                          <a:pt x="5575" y="15085"/>
                          <a:pt x="10129" y="17954"/>
                        </a:cubicBezTo>
                        <a:cubicBezTo>
                          <a:pt x="12242" y="19416"/>
                          <a:pt x="13886" y="19903"/>
                          <a:pt x="15154" y="19903"/>
                        </a:cubicBezTo>
                        <a:cubicBezTo>
                          <a:pt x="17642" y="19903"/>
                          <a:pt x="19286" y="18441"/>
                          <a:pt x="20554" y="17034"/>
                        </a:cubicBezTo>
                        <a:cubicBezTo>
                          <a:pt x="20929" y="16547"/>
                          <a:pt x="21352" y="15572"/>
                          <a:pt x="20929" y="15085"/>
                        </a:cubicBezTo>
                        <a:cubicBezTo>
                          <a:pt x="20554" y="14652"/>
                          <a:pt x="19709" y="14165"/>
                          <a:pt x="19286" y="14652"/>
                        </a:cubicBezTo>
                        <a:close/>
                      </a:path>
                    </a:pathLst>
                  </a:custGeom>
                  <a:grpFill/>
                  <a:ln w="12700">
                    <a:miter lim="400000"/>
                  </a:ln>
                </p:spPr>
                <p:txBody>
                  <a:bodyPr lIns="91408" rIns="91408" anchor="ctr"/>
                  <a:lstStyle/>
                  <a:p>
                    <a:pPr>
                      <a:lnSpc>
                        <a:spcPct val="80000"/>
                      </a:lnSpc>
                      <a:defRPr sz="7000" spc="140">
                        <a:solidFill>
                          <a:srgbClr val="FFFFFF"/>
                        </a:solidFill>
                      </a:defRPr>
                    </a:pPr>
                    <a:endParaRPr sz="13995">
                      <a:latin typeface="Impact" panose="020B0806030902050204" pitchFamily="34" charset="0"/>
                    </a:endParaRPr>
                  </a:p>
                </p:txBody>
              </p:sp>
            </p:grpSp>
            <p:grpSp>
              <p:nvGrpSpPr>
                <p:cNvPr id="177" name="그룹 176">
                  <a:extLst>
                    <a:ext uri="{FF2B5EF4-FFF2-40B4-BE49-F238E27FC236}">
                      <a16:creationId xmlns:a16="http://schemas.microsoft.com/office/drawing/2014/main" id="{0BCC4272-9178-4512-8A39-3DDBEB118AB1}"/>
                    </a:ext>
                  </a:extLst>
                </p:cNvPr>
                <p:cNvGrpSpPr/>
                <p:nvPr/>
              </p:nvGrpSpPr>
              <p:grpSpPr>
                <a:xfrm>
                  <a:off x="4007854" y="4494939"/>
                  <a:ext cx="114711" cy="250253"/>
                  <a:chOff x="9090111" y="900397"/>
                  <a:chExt cx="229425" cy="500512"/>
                </a:xfrm>
                <a:solidFill>
                  <a:srgbClr val="EF3C3A"/>
                </a:solidFill>
              </p:grpSpPr>
              <p:sp>
                <p:nvSpPr>
                  <p:cNvPr id="178" name="Shape">
                    <a:extLst>
                      <a:ext uri="{FF2B5EF4-FFF2-40B4-BE49-F238E27FC236}">
                        <a16:creationId xmlns:a16="http://schemas.microsoft.com/office/drawing/2014/main" id="{0FD0125D-C09D-4632-85B0-A5D0E6B5F29B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9063789" y="926719"/>
                    <a:ext cx="282067" cy="22942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106" h="19903" extrusionOk="0">
                        <a:moveTo>
                          <a:pt x="1818" y="5016"/>
                        </a:moveTo>
                        <a:cubicBezTo>
                          <a:pt x="3884" y="3121"/>
                          <a:pt x="5575" y="1659"/>
                          <a:pt x="10129" y="4041"/>
                        </a:cubicBezTo>
                        <a:cubicBezTo>
                          <a:pt x="12242" y="5503"/>
                          <a:pt x="13886" y="5990"/>
                          <a:pt x="15154" y="5990"/>
                        </a:cubicBezTo>
                        <a:cubicBezTo>
                          <a:pt x="17642" y="5990"/>
                          <a:pt x="19286" y="4529"/>
                          <a:pt x="20554" y="3121"/>
                        </a:cubicBezTo>
                        <a:cubicBezTo>
                          <a:pt x="20929" y="2634"/>
                          <a:pt x="21352" y="1659"/>
                          <a:pt x="20929" y="1172"/>
                        </a:cubicBezTo>
                        <a:cubicBezTo>
                          <a:pt x="20554" y="685"/>
                          <a:pt x="19709" y="685"/>
                          <a:pt x="19286" y="1172"/>
                        </a:cubicBezTo>
                        <a:cubicBezTo>
                          <a:pt x="17220" y="3121"/>
                          <a:pt x="15576" y="4529"/>
                          <a:pt x="10975" y="1659"/>
                        </a:cubicBezTo>
                        <a:cubicBezTo>
                          <a:pt x="5575" y="-1697"/>
                          <a:pt x="2663" y="685"/>
                          <a:pt x="597" y="3121"/>
                        </a:cubicBezTo>
                        <a:cubicBezTo>
                          <a:pt x="175" y="3554"/>
                          <a:pt x="-248" y="4529"/>
                          <a:pt x="175" y="5016"/>
                        </a:cubicBezTo>
                        <a:cubicBezTo>
                          <a:pt x="597" y="5503"/>
                          <a:pt x="1395" y="5503"/>
                          <a:pt x="1818" y="5016"/>
                        </a:cubicBezTo>
                        <a:close/>
                        <a:moveTo>
                          <a:pt x="19286" y="7939"/>
                        </a:moveTo>
                        <a:cubicBezTo>
                          <a:pt x="17220" y="9834"/>
                          <a:pt x="15576" y="11729"/>
                          <a:pt x="10975" y="8859"/>
                        </a:cubicBezTo>
                        <a:cubicBezTo>
                          <a:pt x="5575" y="5016"/>
                          <a:pt x="2663" y="7939"/>
                          <a:pt x="597" y="9834"/>
                        </a:cubicBezTo>
                        <a:cubicBezTo>
                          <a:pt x="175" y="10321"/>
                          <a:pt x="-248" y="11295"/>
                          <a:pt x="175" y="11729"/>
                        </a:cubicBezTo>
                        <a:cubicBezTo>
                          <a:pt x="597" y="12216"/>
                          <a:pt x="1395" y="12216"/>
                          <a:pt x="1818" y="11729"/>
                        </a:cubicBezTo>
                        <a:cubicBezTo>
                          <a:pt x="3884" y="9834"/>
                          <a:pt x="5575" y="8426"/>
                          <a:pt x="10129" y="11295"/>
                        </a:cubicBezTo>
                        <a:cubicBezTo>
                          <a:pt x="12242" y="12703"/>
                          <a:pt x="13886" y="13190"/>
                          <a:pt x="15154" y="13190"/>
                        </a:cubicBezTo>
                        <a:cubicBezTo>
                          <a:pt x="17642" y="13190"/>
                          <a:pt x="19286" y="11295"/>
                          <a:pt x="20554" y="10321"/>
                        </a:cubicBezTo>
                        <a:cubicBezTo>
                          <a:pt x="20929" y="9834"/>
                          <a:pt x="21352" y="8859"/>
                          <a:pt x="20929" y="8426"/>
                        </a:cubicBezTo>
                        <a:cubicBezTo>
                          <a:pt x="20554" y="7398"/>
                          <a:pt x="19709" y="7398"/>
                          <a:pt x="19286" y="7939"/>
                        </a:cubicBezTo>
                        <a:close/>
                        <a:moveTo>
                          <a:pt x="19286" y="14652"/>
                        </a:moveTo>
                        <a:cubicBezTo>
                          <a:pt x="17220" y="17034"/>
                          <a:pt x="15576" y="18441"/>
                          <a:pt x="10975" y="15572"/>
                        </a:cubicBezTo>
                        <a:cubicBezTo>
                          <a:pt x="5575" y="11729"/>
                          <a:pt x="2663" y="14652"/>
                          <a:pt x="597" y="16547"/>
                        </a:cubicBezTo>
                        <a:cubicBezTo>
                          <a:pt x="175" y="17034"/>
                          <a:pt x="-248" y="17954"/>
                          <a:pt x="175" y="18441"/>
                        </a:cubicBezTo>
                        <a:cubicBezTo>
                          <a:pt x="597" y="19416"/>
                          <a:pt x="1395" y="19416"/>
                          <a:pt x="1818" y="18929"/>
                        </a:cubicBezTo>
                        <a:cubicBezTo>
                          <a:pt x="3884" y="16547"/>
                          <a:pt x="5575" y="15085"/>
                          <a:pt x="10129" y="17954"/>
                        </a:cubicBezTo>
                        <a:cubicBezTo>
                          <a:pt x="12242" y="19416"/>
                          <a:pt x="13886" y="19903"/>
                          <a:pt x="15154" y="19903"/>
                        </a:cubicBezTo>
                        <a:cubicBezTo>
                          <a:pt x="17642" y="19903"/>
                          <a:pt x="19286" y="18441"/>
                          <a:pt x="20554" y="17034"/>
                        </a:cubicBezTo>
                        <a:cubicBezTo>
                          <a:pt x="20929" y="16547"/>
                          <a:pt x="21352" y="15572"/>
                          <a:pt x="20929" y="15085"/>
                        </a:cubicBezTo>
                        <a:cubicBezTo>
                          <a:pt x="20554" y="14652"/>
                          <a:pt x="19709" y="14165"/>
                          <a:pt x="19286" y="14652"/>
                        </a:cubicBezTo>
                        <a:close/>
                      </a:path>
                    </a:pathLst>
                  </a:custGeom>
                  <a:grpFill/>
                  <a:ln w="12700">
                    <a:miter lim="400000"/>
                  </a:ln>
                </p:spPr>
                <p:txBody>
                  <a:bodyPr lIns="91408" rIns="91408" anchor="ctr"/>
                  <a:lstStyle/>
                  <a:p>
                    <a:pPr>
                      <a:lnSpc>
                        <a:spcPct val="80000"/>
                      </a:lnSpc>
                      <a:defRPr sz="7000" spc="140">
                        <a:solidFill>
                          <a:srgbClr val="FFFFFF"/>
                        </a:solidFill>
                      </a:defRPr>
                    </a:pPr>
                    <a:endParaRPr sz="13995">
                      <a:latin typeface="Impact" panose="020B0806030902050204" pitchFamily="34" charset="0"/>
                    </a:endParaRPr>
                  </a:p>
                </p:txBody>
              </p:sp>
              <p:sp>
                <p:nvSpPr>
                  <p:cNvPr id="179" name="Shape">
                    <a:extLst>
                      <a:ext uri="{FF2B5EF4-FFF2-40B4-BE49-F238E27FC236}">
                        <a16:creationId xmlns:a16="http://schemas.microsoft.com/office/drawing/2014/main" id="{71C8DB9A-D313-47CB-BED4-08C42B19357F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9063790" y="1145164"/>
                    <a:ext cx="282067" cy="22942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106" h="19903" extrusionOk="0">
                        <a:moveTo>
                          <a:pt x="1818" y="5016"/>
                        </a:moveTo>
                        <a:cubicBezTo>
                          <a:pt x="3884" y="3121"/>
                          <a:pt x="5575" y="1659"/>
                          <a:pt x="10129" y="4041"/>
                        </a:cubicBezTo>
                        <a:cubicBezTo>
                          <a:pt x="12242" y="5503"/>
                          <a:pt x="13886" y="5990"/>
                          <a:pt x="15154" y="5990"/>
                        </a:cubicBezTo>
                        <a:cubicBezTo>
                          <a:pt x="17642" y="5990"/>
                          <a:pt x="19286" y="4529"/>
                          <a:pt x="20554" y="3121"/>
                        </a:cubicBezTo>
                        <a:cubicBezTo>
                          <a:pt x="20929" y="2634"/>
                          <a:pt x="21352" y="1659"/>
                          <a:pt x="20929" y="1172"/>
                        </a:cubicBezTo>
                        <a:cubicBezTo>
                          <a:pt x="20554" y="685"/>
                          <a:pt x="19709" y="685"/>
                          <a:pt x="19286" y="1172"/>
                        </a:cubicBezTo>
                        <a:cubicBezTo>
                          <a:pt x="17220" y="3121"/>
                          <a:pt x="15576" y="4529"/>
                          <a:pt x="10975" y="1659"/>
                        </a:cubicBezTo>
                        <a:cubicBezTo>
                          <a:pt x="5575" y="-1697"/>
                          <a:pt x="2663" y="685"/>
                          <a:pt x="597" y="3121"/>
                        </a:cubicBezTo>
                        <a:cubicBezTo>
                          <a:pt x="175" y="3554"/>
                          <a:pt x="-248" y="4529"/>
                          <a:pt x="175" y="5016"/>
                        </a:cubicBezTo>
                        <a:cubicBezTo>
                          <a:pt x="597" y="5503"/>
                          <a:pt x="1395" y="5503"/>
                          <a:pt x="1818" y="5016"/>
                        </a:cubicBezTo>
                        <a:close/>
                        <a:moveTo>
                          <a:pt x="19286" y="7939"/>
                        </a:moveTo>
                        <a:cubicBezTo>
                          <a:pt x="17220" y="9834"/>
                          <a:pt x="15576" y="11729"/>
                          <a:pt x="10975" y="8859"/>
                        </a:cubicBezTo>
                        <a:cubicBezTo>
                          <a:pt x="5575" y="5016"/>
                          <a:pt x="2663" y="7939"/>
                          <a:pt x="597" y="9834"/>
                        </a:cubicBezTo>
                        <a:cubicBezTo>
                          <a:pt x="175" y="10321"/>
                          <a:pt x="-248" y="11295"/>
                          <a:pt x="175" y="11729"/>
                        </a:cubicBezTo>
                        <a:cubicBezTo>
                          <a:pt x="597" y="12216"/>
                          <a:pt x="1395" y="12216"/>
                          <a:pt x="1818" y="11729"/>
                        </a:cubicBezTo>
                        <a:cubicBezTo>
                          <a:pt x="3884" y="9834"/>
                          <a:pt x="5575" y="8426"/>
                          <a:pt x="10129" y="11295"/>
                        </a:cubicBezTo>
                        <a:cubicBezTo>
                          <a:pt x="12242" y="12703"/>
                          <a:pt x="13886" y="13190"/>
                          <a:pt x="15154" y="13190"/>
                        </a:cubicBezTo>
                        <a:cubicBezTo>
                          <a:pt x="17642" y="13190"/>
                          <a:pt x="19286" y="11295"/>
                          <a:pt x="20554" y="10321"/>
                        </a:cubicBezTo>
                        <a:cubicBezTo>
                          <a:pt x="20929" y="9834"/>
                          <a:pt x="21352" y="8859"/>
                          <a:pt x="20929" y="8426"/>
                        </a:cubicBezTo>
                        <a:cubicBezTo>
                          <a:pt x="20554" y="7398"/>
                          <a:pt x="19709" y="7398"/>
                          <a:pt x="19286" y="7939"/>
                        </a:cubicBezTo>
                        <a:close/>
                        <a:moveTo>
                          <a:pt x="19286" y="14652"/>
                        </a:moveTo>
                        <a:cubicBezTo>
                          <a:pt x="17220" y="17034"/>
                          <a:pt x="15576" y="18441"/>
                          <a:pt x="10975" y="15572"/>
                        </a:cubicBezTo>
                        <a:cubicBezTo>
                          <a:pt x="5575" y="11729"/>
                          <a:pt x="2663" y="14652"/>
                          <a:pt x="597" y="16547"/>
                        </a:cubicBezTo>
                        <a:cubicBezTo>
                          <a:pt x="175" y="17034"/>
                          <a:pt x="-248" y="17954"/>
                          <a:pt x="175" y="18441"/>
                        </a:cubicBezTo>
                        <a:cubicBezTo>
                          <a:pt x="597" y="19416"/>
                          <a:pt x="1395" y="19416"/>
                          <a:pt x="1818" y="18929"/>
                        </a:cubicBezTo>
                        <a:cubicBezTo>
                          <a:pt x="3884" y="16547"/>
                          <a:pt x="5575" y="15085"/>
                          <a:pt x="10129" y="17954"/>
                        </a:cubicBezTo>
                        <a:cubicBezTo>
                          <a:pt x="12242" y="19416"/>
                          <a:pt x="13886" y="19903"/>
                          <a:pt x="15154" y="19903"/>
                        </a:cubicBezTo>
                        <a:cubicBezTo>
                          <a:pt x="17642" y="19903"/>
                          <a:pt x="19286" y="18441"/>
                          <a:pt x="20554" y="17034"/>
                        </a:cubicBezTo>
                        <a:cubicBezTo>
                          <a:pt x="20929" y="16547"/>
                          <a:pt x="21352" y="15572"/>
                          <a:pt x="20929" y="15085"/>
                        </a:cubicBezTo>
                        <a:cubicBezTo>
                          <a:pt x="20554" y="14652"/>
                          <a:pt x="19709" y="14165"/>
                          <a:pt x="19286" y="14652"/>
                        </a:cubicBezTo>
                        <a:close/>
                      </a:path>
                    </a:pathLst>
                  </a:custGeom>
                  <a:grpFill/>
                  <a:ln w="12700">
                    <a:miter lim="400000"/>
                  </a:ln>
                </p:spPr>
                <p:txBody>
                  <a:bodyPr lIns="91408" rIns="91408" anchor="ctr"/>
                  <a:lstStyle/>
                  <a:p>
                    <a:pPr>
                      <a:lnSpc>
                        <a:spcPct val="80000"/>
                      </a:lnSpc>
                      <a:defRPr sz="7000" spc="140">
                        <a:solidFill>
                          <a:srgbClr val="FFFFFF"/>
                        </a:solidFill>
                      </a:defRPr>
                    </a:pPr>
                    <a:endParaRPr sz="13995">
                      <a:latin typeface="Impact" panose="020B0806030902050204" pitchFamily="34" charset="0"/>
                    </a:endParaRPr>
                  </a:p>
                </p:txBody>
              </p:sp>
            </p:grpSp>
          </p:grpSp>
          <p:sp>
            <p:nvSpPr>
              <p:cNvPr id="164" name="사각형: 둥근 모서리 35">
                <a:extLst>
                  <a:ext uri="{FF2B5EF4-FFF2-40B4-BE49-F238E27FC236}">
                    <a16:creationId xmlns:a16="http://schemas.microsoft.com/office/drawing/2014/main" id="{490E1F80-D5D4-4ECF-A2BC-EB99EBBB5D9E}"/>
                  </a:ext>
                </a:extLst>
              </p:cNvPr>
              <p:cNvSpPr/>
              <p:nvPr/>
            </p:nvSpPr>
            <p:spPr>
              <a:xfrm>
                <a:off x="3942321" y="4920534"/>
                <a:ext cx="968728" cy="254068"/>
              </a:xfrm>
              <a:prstGeom prst="roundRect">
                <a:avLst>
                  <a:gd name="adj" fmla="val 23757"/>
                </a:avLst>
              </a:prstGeom>
              <a:solidFill>
                <a:srgbClr val="002060"/>
              </a:solidFill>
              <a:ln>
                <a:noFill/>
              </a:ln>
            </p:spPr>
            <p:txBody>
              <a:bodyPr wrap="none" lIns="143991" rIns="143991" rtlCol="0" anchor="ctr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Bef>
                    <a:spcPct val="0"/>
                  </a:spcBef>
                  <a:spcAft>
                    <a:spcPts val="1500"/>
                  </a:spcAft>
                  <a:defRPr/>
                </a:pPr>
                <a:r>
                  <a:rPr kumimoji="1" lang="ko-KR" altLang="en-US" sz="28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부패신고자</a:t>
                </a:r>
                <a:endParaRPr kumimoji="1" lang="ko-KR" altLang="en-US" sz="2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</p:txBody>
          </p:sp>
        </p:grp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FC26698C-3B90-4776-806F-AC345BAE5352}"/>
              </a:ext>
            </a:extLst>
          </p:cNvPr>
          <p:cNvGrpSpPr/>
          <p:nvPr/>
        </p:nvGrpSpPr>
        <p:grpSpPr>
          <a:xfrm>
            <a:off x="11254108" y="5102218"/>
            <a:ext cx="5529302" cy="7290673"/>
            <a:chOff x="5627420" y="2551052"/>
            <a:chExt cx="2764831" cy="3645574"/>
          </a:xfrm>
        </p:grpSpPr>
        <p:sp>
          <p:nvSpPr>
            <p:cNvPr id="151" name="평행 사변형 150">
              <a:extLst>
                <a:ext uri="{FF2B5EF4-FFF2-40B4-BE49-F238E27FC236}">
                  <a16:creationId xmlns:a16="http://schemas.microsoft.com/office/drawing/2014/main" id="{8B42BD18-E910-414E-9F08-19EB5370D6E0}"/>
                </a:ext>
              </a:extLst>
            </p:cNvPr>
            <p:cNvSpPr/>
            <p:nvPr/>
          </p:nvSpPr>
          <p:spPr>
            <a:xfrm rot="16200000">
              <a:off x="6991803" y="3042873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53" name="평행 사변형 152">
              <a:extLst>
                <a:ext uri="{FF2B5EF4-FFF2-40B4-BE49-F238E27FC236}">
                  <a16:creationId xmlns:a16="http://schemas.microsoft.com/office/drawing/2014/main" id="{1BB669C0-183E-42DD-B545-27C3DE07C1BE}"/>
                </a:ext>
              </a:extLst>
            </p:cNvPr>
            <p:cNvSpPr/>
            <p:nvPr/>
          </p:nvSpPr>
          <p:spPr>
            <a:xfrm flipH="1">
              <a:off x="5677995" y="5484460"/>
              <a:ext cx="1908687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52" name="사각형: 둥근 모서리 172">
              <a:extLst>
                <a:ext uri="{FF2B5EF4-FFF2-40B4-BE49-F238E27FC236}">
                  <a16:creationId xmlns:a16="http://schemas.microsoft.com/office/drawing/2014/main" id="{AE6A3D4D-EAD3-4479-B99E-83CB0A5657EB}"/>
                </a:ext>
              </a:extLst>
            </p:cNvPr>
            <p:cNvSpPr/>
            <p:nvPr/>
          </p:nvSpPr>
          <p:spPr>
            <a:xfrm>
              <a:off x="5627420" y="2551052"/>
              <a:ext cx="1800000" cy="2947958"/>
            </a:xfrm>
            <a:prstGeom prst="roundRect">
              <a:avLst>
                <a:gd name="adj" fmla="val 6169"/>
              </a:avLst>
            </a:prstGeom>
            <a:solidFill>
              <a:schemeClr val="bg1"/>
            </a:solidFill>
            <a:ln w="38100">
              <a:solidFill>
                <a:srgbClr val="00206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A77107DF-5FBB-42D0-AEE8-7AD1864A21D0}"/>
                </a:ext>
              </a:extLst>
            </p:cNvPr>
            <p:cNvSpPr/>
            <p:nvPr/>
          </p:nvSpPr>
          <p:spPr>
            <a:xfrm>
              <a:off x="5633994" y="3285611"/>
              <a:ext cx="1793426" cy="25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신변보호조치 요구</a:t>
              </a:r>
            </a:p>
          </p:txBody>
        </p:sp>
        <p:pic>
          <p:nvPicPr>
            <p:cNvPr id="161" name="그래픽 160">
              <a:extLst>
                <a:ext uri="{FF2B5EF4-FFF2-40B4-BE49-F238E27FC236}">
                  <a16:creationId xmlns:a16="http://schemas.microsoft.com/office/drawing/2014/main" id="{CDC50B49-48C8-4715-8A8F-A3C611B32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6676" y="3810927"/>
              <a:ext cx="245455" cy="360000"/>
            </a:xfrm>
            <a:prstGeom prst="rect">
              <a:avLst/>
            </a:prstGeom>
          </p:spPr>
        </p:pic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36426940-319E-4096-9E01-1700908B109D}"/>
                </a:ext>
              </a:extLst>
            </p:cNvPr>
            <p:cNvGrpSpPr/>
            <p:nvPr/>
          </p:nvGrpSpPr>
          <p:grpSpPr>
            <a:xfrm>
              <a:off x="6054720" y="4337815"/>
              <a:ext cx="968728" cy="836787"/>
              <a:chOff x="6054720" y="4337815"/>
              <a:chExt cx="968728" cy="836787"/>
            </a:xfrm>
          </p:grpSpPr>
          <p:grpSp>
            <p:nvGrpSpPr>
              <p:cNvPr id="183" name="그룹 182">
                <a:extLst>
                  <a:ext uri="{FF2B5EF4-FFF2-40B4-BE49-F238E27FC236}">
                    <a16:creationId xmlns:a16="http://schemas.microsoft.com/office/drawing/2014/main" id="{E9B5DA45-C72B-4B8D-9407-FCA5B40C09EF}"/>
                  </a:ext>
                </a:extLst>
              </p:cNvPr>
              <p:cNvGrpSpPr/>
              <p:nvPr/>
            </p:nvGrpSpPr>
            <p:grpSpPr>
              <a:xfrm>
                <a:off x="6260450" y="4337815"/>
                <a:ext cx="572973" cy="589397"/>
                <a:chOff x="6184250" y="4207811"/>
                <a:chExt cx="680836" cy="700352"/>
              </a:xfrm>
            </p:grpSpPr>
            <p:grpSp>
              <p:nvGrpSpPr>
                <p:cNvPr id="184" name="그룹 183">
                  <a:extLst>
                    <a:ext uri="{FF2B5EF4-FFF2-40B4-BE49-F238E27FC236}">
                      <a16:creationId xmlns:a16="http://schemas.microsoft.com/office/drawing/2014/main" id="{114544E7-3DC8-4F22-99B9-F66CD02A4EAE}"/>
                    </a:ext>
                  </a:extLst>
                </p:cNvPr>
                <p:cNvGrpSpPr/>
                <p:nvPr/>
              </p:nvGrpSpPr>
              <p:grpSpPr>
                <a:xfrm>
                  <a:off x="6184250" y="4369260"/>
                  <a:ext cx="680836" cy="538903"/>
                  <a:chOff x="8699752" y="584348"/>
                  <a:chExt cx="680836" cy="538903"/>
                </a:xfrm>
              </p:grpSpPr>
              <p:sp>
                <p:nvSpPr>
                  <p:cNvPr id="186" name="Freeform 169">
                    <a:extLst>
                      <a:ext uri="{FF2B5EF4-FFF2-40B4-BE49-F238E27FC236}">
                        <a16:creationId xmlns:a16="http://schemas.microsoft.com/office/drawing/2014/main" id="{5B627E5B-BFFD-4E5C-A85A-C2B0E5A6642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951553" y="584348"/>
                    <a:ext cx="176752" cy="180040"/>
                  </a:xfrm>
                  <a:custGeom>
                    <a:avLst/>
                    <a:gdLst>
                      <a:gd name="T0" fmla="*/ 645 w 1290"/>
                      <a:gd name="T1" fmla="*/ 0 h 1315"/>
                      <a:gd name="T2" fmla="*/ 732 w 1290"/>
                      <a:gd name="T3" fmla="*/ 8 h 1315"/>
                      <a:gd name="T4" fmla="*/ 817 w 1290"/>
                      <a:gd name="T5" fmla="*/ 25 h 1315"/>
                      <a:gd name="T6" fmla="*/ 896 w 1290"/>
                      <a:gd name="T7" fmla="*/ 54 h 1315"/>
                      <a:gd name="T8" fmla="*/ 971 w 1290"/>
                      <a:gd name="T9" fmla="*/ 93 h 1315"/>
                      <a:gd name="T10" fmla="*/ 1039 w 1290"/>
                      <a:gd name="T11" fmla="*/ 141 h 1315"/>
                      <a:gd name="T12" fmla="*/ 1101 w 1290"/>
                      <a:gd name="T13" fmla="*/ 197 h 1315"/>
                      <a:gd name="T14" fmla="*/ 1155 w 1290"/>
                      <a:gd name="T15" fmla="*/ 259 h 1315"/>
                      <a:gd name="T16" fmla="*/ 1201 w 1290"/>
                      <a:gd name="T17" fmla="*/ 328 h 1315"/>
                      <a:gd name="T18" fmla="*/ 1240 w 1290"/>
                      <a:gd name="T19" fmla="*/ 403 h 1315"/>
                      <a:gd name="T20" fmla="*/ 1267 w 1290"/>
                      <a:gd name="T21" fmla="*/ 485 h 1315"/>
                      <a:gd name="T22" fmla="*/ 1284 w 1290"/>
                      <a:gd name="T23" fmla="*/ 570 h 1315"/>
                      <a:gd name="T24" fmla="*/ 1290 w 1290"/>
                      <a:gd name="T25" fmla="*/ 656 h 1315"/>
                      <a:gd name="T26" fmla="*/ 1284 w 1290"/>
                      <a:gd name="T27" fmla="*/ 745 h 1315"/>
                      <a:gd name="T28" fmla="*/ 1267 w 1290"/>
                      <a:gd name="T29" fmla="*/ 830 h 1315"/>
                      <a:gd name="T30" fmla="*/ 1240 w 1290"/>
                      <a:gd name="T31" fmla="*/ 909 h 1315"/>
                      <a:gd name="T32" fmla="*/ 1201 w 1290"/>
                      <a:gd name="T33" fmla="*/ 985 h 1315"/>
                      <a:gd name="T34" fmla="*/ 1155 w 1290"/>
                      <a:gd name="T35" fmla="*/ 1054 h 1315"/>
                      <a:gd name="T36" fmla="*/ 1101 w 1290"/>
                      <a:gd name="T37" fmla="*/ 1118 h 1315"/>
                      <a:gd name="T38" fmla="*/ 1039 w 1290"/>
                      <a:gd name="T39" fmla="*/ 1174 h 1315"/>
                      <a:gd name="T40" fmla="*/ 971 w 1290"/>
                      <a:gd name="T41" fmla="*/ 1220 h 1315"/>
                      <a:gd name="T42" fmla="*/ 896 w 1290"/>
                      <a:gd name="T43" fmla="*/ 1259 h 1315"/>
                      <a:gd name="T44" fmla="*/ 817 w 1290"/>
                      <a:gd name="T45" fmla="*/ 1288 h 1315"/>
                      <a:gd name="T46" fmla="*/ 732 w 1290"/>
                      <a:gd name="T47" fmla="*/ 1307 h 1315"/>
                      <a:gd name="T48" fmla="*/ 645 w 1290"/>
                      <a:gd name="T49" fmla="*/ 1315 h 1315"/>
                      <a:gd name="T50" fmla="*/ 556 w 1290"/>
                      <a:gd name="T51" fmla="*/ 1307 h 1315"/>
                      <a:gd name="T52" fmla="*/ 473 w 1290"/>
                      <a:gd name="T53" fmla="*/ 1288 h 1315"/>
                      <a:gd name="T54" fmla="*/ 394 w 1290"/>
                      <a:gd name="T55" fmla="*/ 1259 h 1315"/>
                      <a:gd name="T56" fmla="*/ 319 w 1290"/>
                      <a:gd name="T57" fmla="*/ 1220 h 1315"/>
                      <a:gd name="T58" fmla="*/ 251 w 1290"/>
                      <a:gd name="T59" fmla="*/ 1174 h 1315"/>
                      <a:gd name="T60" fmla="*/ 189 w 1290"/>
                      <a:gd name="T61" fmla="*/ 1118 h 1315"/>
                      <a:gd name="T62" fmla="*/ 133 w 1290"/>
                      <a:gd name="T63" fmla="*/ 1054 h 1315"/>
                      <a:gd name="T64" fmla="*/ 87 w 1290"/>
                      <a:gd name="T65" fmla="*/ 985 h 1315"/>
                      <a:gd name="T66" fmla="*/ 50 w 1290"/>
                      <a:gd name="T67" fmla="*/ 909 h 1315"/>
                      <a:gd name="T68" fmla="*/ 23 w 1290"/>
                      <a:gd name="T69" fmla="*/ 830 h 1315"/>
                      <a:gd name="T70" fmla="*/ 6 w 1290"/>
                      <a:gd name="T71" fmla="*/ 745 h 1315"/>
                      <a:gd name="T72" fmla="*/ 0 w 1290"/>
                      <a:gd name="T73" fmla="*/ 656 h 1315"/>
                      <a:gd name="T74" fmla="*/ 6 w 1290"/>
                      <a:gd name="T75" fmla="*/ 570 h 1315"/>
                      <a:gd name="T76" fmla="*/ 23 w 1290"/>
                      <a:gd name="T77" fmla="*/ 485 h 1315"/>
                      <a:gd name="T78" fmla="*/ 50 w 1290"/>
                      <a:gd name="T79" fmla="*/ 403 h 1315"/>
                      <a:gd name="T80" fmla="*/ 87 w 1290"/>
                      <a:gd name="T81" fmla="*/ 328 h 1315"/>
                      <a:gd name="T82" fmla="*/ 133 w 1290"/>
                      <a:gd name="T83" fmla="*/ 259 h 1315"/>
                      <a:gd name="T84" fmla="*/ 189 w 1290"/>
                      <a:gd name="T85" fmla="*/ 197 h 1315"/>
                      <a:gd name="T86" fmla="*/ 251 w 1290"/>
                      <a:gd name="T87" fmla="*/ 141 h 1315"/>
                      <a:gd name="T88" fmla="*/ 319 w 1290"/>
                      <a:gd name="T89" fmla="*/ 93 h 1315"/>
                      <a:gd name="T90" fmla="*/ 394 w 1290"/>
                      <a:gd name="T91" fmla="*/ 54 h 1315"/>
                      <a:gd name="T92" fmla="*/ 473 w 1290"/>
                      <a:gd name="T93" fmla="*/ 25 h 1315"/>
                      <a:gd name="T94" fmla="*/ 556 w 1290"/>
                      <a:gd name="T95" fmla="*/ 8 h 1315"/>
                      <a:gd name="T96" fmla="*/ 645 w 1290"/>
                      <a:gd name="T97" fmla="*/ 0 h 13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1290" h="1315">
                        <a:moveTo>
                          <a:pt x="645" y="0"/>
                        </a:moveTo>
                        <a:lnTo>
                          <a:pt x="732" y="8"/>
                        </a:lnTo>
                        <a:lnTo>
                          <a:pt x="817" y="25"/>
                        </a:lnTo>
                        <a:lnTo>
                          <a:pt x="896" y="54"/>
                        </a:lnTo>
                        <a:lnTo>
                          <a:pt x="971" y="93"/>
                        </a:lnTo>
                        <a:lnTo>
                          <a:pt x="1039" y="141"/>
                        </a:lnTo>
                        <a:lnTo>
                          <a:pt x="1101" y="197"/>
                        </a:lnTo>
                        <a:lnTo>
                          <a:pt x="1155" y="259"/>
                        </a:lnTo>
                        <a:lnTo>
                          <a:pt x="1201" y="328"/>
                        </a:lnTo>
                        <a:lnTo>
                          <a:pt x="1240" y="403"/>
                        </a:lnTo>
                        <a:lnTo>
                          <a:pt x="1267" y="485"/>
                        </a:lnTo>
                        <a:lnTo>
                          <a:pt x="1284" y="570"/>
                        </a:lnTo>
                        <a:lnTo>
                          <a:pt x="1290" y="656"/>
                        </a:lnTo>
                        <a:lnTo>
                          <a:pt x="1284" y="745"/>
                        </a:lnTo>
                        <a:lnTo>
                          <a:pt x="1267" y="830"/>
                        </a:lnTo>
                        <a:lnTo>
                          <a:pt x="1240" y="909"/>
                        </a:lnTo>
                        <a:lnTo>
                          <a:pt x="1201" y="985"/>
                        </a:lnTo>
                        <a:lnTo>
                          <a:pt x="1155" y="1054"/>
                        </a:lnTo>
                        <a:lnTo>
                          <a:pt x="1101" y="1118"/>
                        </a:lnTo>
                        <a:lnTo>
                          <a:pt x="1039" y="1174"/>
                        </a:lnTo>
                        <a:lnTo>
                          <a:pt x="971" y="1220"/>
                        </a:lnTo>
                        <a:lnTo>
                          <a:pt x="896" y="1259"/>
                        </a:lnTo>
                        <a:lnTo>
                          <a:pt x="817" y="1288"/>
                        </a:lnTo>
                        <a:lnTo>
                          <a:pt x="732" y="1307"/>
                        </a:lnTo>
                        <a:lnTo>
                          <a:pt x="645" y="1315"/>
                        </a:lnTo>
                        <a:lnTo>
                          <a:pt x="556" y="1307"/>
                        </a:lnTo>
                        <a:lnTo>
                          <a:pt x="473" y="1288"/>
                        </a:lnTo>
                        <a:lnTo>
                          <a:pt x="394" y="1259"/>
                        </a:lnTo>
                        <a:lnTo>
                          <a:pt x="319" y="1220"/>
                        </a:lnTo>
                        <a:lnTo>
                          <a:pt x="251" y="1174"/>
                        </a:lnTo>
                        <a:lnTo>
                          <a:pt x="189" y="1118"/>
                        </a:lnTo>
                        <a:lnTo>
                          <a:pt x="133" y="1054"/>
                        </a:lnTo>
                        <a:lnTo>
                          <a:pt x="87" y="985"/>
                        </a:lnTo>
                        <a:lnTo>
                          <a:pt x="50" y="909"/>
                        </a:lnTo>
                        <a:lnTo>
                          <a:pt x="23" y="830"/>
                        </a:lnTo>
                        <a:lnTo>
                          <a:pt x="6" y="745"/>
                        </a:lnTo>
                        <a:lnTo>
                          <a:pt x="0" y="656"/>
                        </a:lnTo>
                        <a:lnTo>
                          <a:pt x="6" y="570"/>
                        </a:lnTo>
                        <a:lnTo>
                          <a:pt x="23" y="485"/>
                        </a:lnTo>
                        <a:lnTo>
                          <a:pt x="50" y="403"/>
                        </a:lnTo>
                        <a:lnTo>
                          <a:pt x="87" y="328"/>
                        </a:lnTo>
                        <a:lnTo>
                          <a:pt x="133" y="259"/>
                        </a:lnTo>
                        <a:lnTo>
                          <a:pt x="189" y="197"/>
                        </a:lnTo>
                        <a:lnTo>
                          <a:pt x="251" y="141"/>
                        </a:lnTo>
                        <a:lnTo>
                          <a:pt x="319" y="93"/>
                        </a:lnTo>
                        <a:lnTo>
                          <a:pt x="394" y="54"/>
                        </a:lnTo>
                        <a:lnTo>
                          <a:pt x="473" y="25"/>
                        </a:lnTo>
                        <a:lnTo>
                          <a:pt x="556" y="8"/>
                        </a:lnTo>
                        <a:lnTo>
                          <a:pt x="645" y="0"/>
                        </a:lnTo>
                        <a:close/>
                      </a:path>
                    </a:pathLst>
                  </a:custGeom>
                  <a:solidFill>
                    <a:srgbClr val="2F5597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atinLnBrk="0">
                      <a:defRPr/>
                    </a:pPr>
                    <a:endParaRPr lang="en-US" kern="0" dirty="0">
                      <a:solidFill>
                        <a:prstClr val="black"/>
                      </a:solidFill>
                      <a:latin typeface="Open Sans"/>
                    </a:endParaRPr>
                  </a:p>
                </p:txBody>
              </p:sp>
              <p:sp>
                <p:nvSpPr>
                  <p:cNvPr id="187" name="자유형: 도형 186">
                    <a:extLst>
                      <a:ext uri="{FF2B5EF4-FFF2-40B4-BE49-F238E27FC236}">
                        <a16:creationId xmlns:a16="http://schemas.microsoft.com/office/drawing/2014/main" id="{9F9D00A2-80F1-4CF3-9C2E-2577EC63BC2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699752" y="771090"/>
                    <a:ext cx="680836" cy="352161"/>
                  </a:xfrm>
                  <a:custGeom>
                    <a:avLst/>
                    <a:gdLst>
                      <a:gd name="connsiteX0" fmla="*/ 311300 w 680836"/>
                      <a:gd name="connsiteY0" fmla="*/ 0 h 352161"/>
                      <a:gd name="connsiteX1" fmla="*/ 311653 w 680836"/>
                      <a:gd name="connsiteY1" fmla="*/ 0 h 352161"/>
                      <a:gd name="connsiteX2" fmla="*/ 339536 w 680836"/>
                      <a:gd name="connsiteY2" fmla="*/ 29274 h 352161"/>
                      <a:gd name="connsiteX3" fmla="*/ 340594 w 680836"/>
                      <a:gd name="connsiteY3" fmla="*/ 28216 h 352161"/>
                      <a:gd name="connsiteX4" fmla="*/ 311300 w 680836"/>
                      <a:gd name="connsiteY4" fmla="*/ 220610 h 352161"/>
                      <a:gd name="connsiteX5" fmla="*/ 339183 w 680836"/>
                      <a:gd name="connsiteY5" fmla="*/ 258701 h 352161"/>
                      <a:gd name="connsiteX6" fmla="*/ 339889 w 680836"/>
                      <a:gd name="connsiteY6" fmla="*/ 258701 h 352161"/>
                      <a:gd name="connsiteX7" fmla="*/ 340594 w 680836"/>
                      <a:gd name="connsiteY7" fmla="*/ 257643 h 352161"/>
                      <a:gd name="connsiteX8" fmla="*/ 341300 w 680836"/>
                      <a:gd name="connsiteY8" fmla="*/ 258701 h 352161"/>
                      <a:gd name="connsiteX9" fmla="*/ 342006 w 680836"/>
                      <a:gd name="connsiteY9" fmla="*/ 258701 h 352161"/>
                      <a:gd name="connsiteX10" fmla="*/ 369889 w 680836"/>
                      <a:gd name="connsiteY10" fmla="*/ 220610 h 352161"/>
                      <a:gd name="connsiteX11" fmla="*/ 340594 w 680836"/>
                      <a:gd name="connsiteY11" fmla="*/ 28216 h 352161"/>
                      <a:gd name="connsiteX12" fmla="*/ 341653 w 680836"/>
                      <a:gd name="connsiteY12" fmla="*/ 29274 h 352161"/>
                      <a:gd name="connsiteX13" fmla="*/ 369536 w 680836"/>
                      <a:gd name="connsiteY13" fmla="*/ 0 h 352161"/>
                      <a:gd name="connsiteX14" fmla="*/ 369889 w 680836"/>
                      <a:gd name="connsiteY14" fmla="*/ 0 h 352161"/>
                      <a:gd name="connsiteX15" fmla="*/ 382772 w 680836"/>
                      <a:gd name="connsiteY15" fmla="*/ 4056 h 352161"/>
                      <a:gd name="connsiteX16" fmla="*/ 394772 w 680836"/>
                      <a:gd name="connsiteY16" fmla="*/ 9523 h 352161"/>
                      <a:gd name="connsiteX17" fmla="*/ 406419 w 680836"/>
                      <a:gd name="connsiteY17" fmla="*/ 16224 h 352161"/>
                      <a:gd name="connsiteX18" fmla="*/ 417537 w 680836"/>
                      <a:gd name="connsiteY18" fmla="*/ 24160 h 352161"/>
                      <a:gd name="connsiteX19" fmla="*/ 428831 w 680836"/>
                      <a:gd name="connsiteY19" fmla="*/ 33330 h 352161"/>
                      <a:gd name="connsiteX20" fmla="*/ 440126 w 680836"/>
                      <a:gd name="connsiteY20" fmla="*/ 43558 h 352161"/>
                      <a:gd name="connsiteX21" fmla="*/ 455126 w 680836"/>
                      <a:gd name="connsiteY21" fmla="*/ 59253 h 352161"/>
                      <a:gd name="connsiteX22" fmla="*/ 469773 w 680836"/>
                      <a:gd name="connsiteY22" fmla="*/ 76182 h 352161"/>
                      <a:gd name="connsiteX23" fmla="*/ 483715 w 680836"/>
                      <a:gd name="connsiteY23" fmla="*/ 94522 h 352161"/>
                      <a:gd name="connsiteX24" fmla="*/ 497303 w 680836"/>
                      <a:gd name="connsiteY24" fmla="*/ 113391 h 352161"/>
                      <a:gd name="connsiteX25" fmla="*/ 509833 w 680836"/>
                      <a:gd name="connsiteY25" fmla="*/ 132084 h 352161"/>
                      <a:gd name="connsiteX26" fmla="*/ 522186 w 680836"/>
                      <a:gd name="connsiteY26" fmla="*/ 150071 h 352161"/>
                      <a:gd name="connsiteX27" fmla="*/ 526245 w 680836"/>
                      <a:gd name="connsiteY27" fmla="*/ 156596 h 352161"/>
                      <a:gd name="connsiteX28" fmla="*/ 530657 w 680836"/>
                      <a:gd name="connsiteY28" fmla="*/ 162944 h 352161"/>
                      <a:gd name="connsiteX29" fmla="*/ 535069 w 680836"/>
                      <a:gd name="connsiteY29" fmla="*/ 169469 h 352161"/>
                      <a:gd name="connsiteX30" fmla="*/ 539128 w 680836"/>
                      <a:gd name="connsiteY30" fmla="*/ 175641 h 352161"/>
                      <a:gd name="connsiteX31" fmla="*/ 543010 w 680836"/>
                      <a:gd name="connsiteY31" fmla="*/ 180756 h 352161"/>
                      <a:gd name="connsiteX32" fmla="*/ 550775 w 680836"/>
                      <a:gd name="connsiteY32" fmla="*/ 181461 h 352161"/>
                      <a:gd name="connsiteX33" fmla="*/ 560657 w 680836"/>
                      <a:gd name="connsiteY33" fmla="*/ 182166 h 352161"/>
                      <a:gd name="connsiteX34" fmla="*/ 571599 w 680836"/>
                      <a:gd name="connsiteY34" fmla="*/ 182695 h 352161"/>
                      <a:gd name="connsiteX35" fmla="*/ 583775 w 680836"/>
                      <a:gd name="connsiteY35" fmla="*/ 183401 h 352161"/>
                      <a:gd name="connsiteX36" fmla="*/ 596834 w 680836"/>
                      <a:gd name="connsiteY36" fmla="*/ 183753 h 352161"/>
                      <a:gd name="connsiteX37" fmla="*/ 610070 w 680836"/>
                      <a:gd name="connsiteY37" fmla="*/ 184106 h 352161"/>
                      <a:gd name="connsiteX38" fmla="*/ 623306 w 680836"/>
                      <a:gd name="connsiteY38" fmla="*/ 184459 h 352161"/>
                      <a:gd name="connsiteX39" fmla="*/ 636012 w 680836"/>
                      <a:gd name="connsiteY39" fmla="*/ 184459 h 352161"/>
                      <a:gd name="connsiteX40" fmla="*/ 645188 w 680836"/>
                      <a:gd name="connsiteY40" fmla="*/ 185517 h 352161"/>
                      <a:gd name="connsiteX41" fmla="*/ 653659 w 680836"/>
                      <a:gd name="connsiteY41" fmla="*/ 187809 h 352161"/>
                      <a:gd name="connsiteX42" fmla="*/ 661247 w 680836"/>
                      <a:gd name="connsiteY42" fmla="*/ 192394 h 352161"/>
                      <a:gd name="connsiteX43" fmla="*/ 667953 w 680836"/>
                      <a:gd name="connsiteY43" fmla="*/ 197685 h 352161"/>
                      <a:gd name="connsiteX44" fmla="*/ 673424 w 680836"/>
                      <a:gd name="connsiteY44" fmla="*/ 204210 h 352161"/>
                      <a:gd name="connsiteX45" fmla="*/ 677483 w 680836"/>
                      <a:gd name="connsiteY45" fmla="*/ 212145 h 352161"/>
                      <a:gd name="connsiteX46" fmla="*/ 680307 w 680836"/>
                      <a:gd name="connsiteY46" fmla="*/ 220610 h 352161"/>
                      <a:gd name="connsiteX47" fmla="*/ 680836 w 680836"/>
                      <a:gd name="connsiteY47" fmla="*/ 229427 h 352161"/>
                      <a:gd name="connsiteX48" fmla="*/ 680307 w 680836"/>
                      <a:gd name="connsiteY48" fmla="*/ 238597 h 352161"/>
                      <a:gd name="connsiteX49" fmla="*/ 677483 w 680836"/>
                      <a:gd name="connsiteY49" fmla="*/ 247062 h 352161"/>
                      <a:gd name="connsiteX50" fmla="*/ 673424 w 680836"/>
                      <a:gd name="connsiteY50" fmla="*/ 254645 h 352161"/>
                      <a:gd name="connsiteX51" fmla="*/ 667953 w 680836"/>
                      <a:gd name="connsiteY51" fmla="*/ 261522 h 352161"/>
                      <a:gd name="connsiteX52" fmla="*/ 661247 w 680836"/>
                      <a:gd name="connsiteY52" fmla="*/ 266813 h 352161"/>
                      <a:gd name="connsiteX53" fmla="*/ 653659 w 680836"/>
                      <a:gd name="connsiteY53" fmla="*/ 271045 h 352161"/>
                      <a:gd name="connsiteX54" fmla="*/ 645188 w 680836"/>
                      <a:gd name="connsiteY54" fmla="*/ 273690 h 352161"/>
                      <a:gd name="connsiteX55" fmla="*/ 636012 w 680836"/>
                      <a:gd name="connsiteY55" fmla="*/ 274396 h 352161"/>
                      <a:gd name="connsiteX56" fmla="*/ 615188 w 680836"/>
                      <a:gd name="connsiteY56" fmla="*/ 274396 h 352161"/>
                      <a:gd name="connsiteX57" fmla="*/ 596834 w 680836"/>
                      <a:gd name="connsiteY57" fmla="*/ 274043 h 352161"/>
                      <a:gd name="connsiteX58" fmla="*/ 580422 w 680836"/>
                      <a:gd name="connsiteY58" fmla="*/ 273338 h 352161"/>
                      <a:gd name="connsiteX59" fmla="*/ 566481 w 680836"/>
                      <a:gd name="connsiteY59" fmla="*/ 272632 h 352161"/>
                      <a:gd name="connsiteX60" fmla="*/ 553775 w 680836"/>
                      <a:gd name="connsiteY60" fmla="*/ 271927 h 352161"/>
                      <a:gd name="connsiteX61" fmla="*/ 543363 w 680836"/>
                      <a:gd name="connsiteY61" fmla="*/ 271045 h 352161"/>
                      <a:gd name="connsiteX62" fmla="*/ 534010 w 680836"/>
                      <a:gd name="connsiteY62" fmla="*/ 269987 h 352161"/>
                      <a:gd name="connsiteX63" fmla="*/ 526245 w 680836"/>
                      <a:gd name="connsiteY63" fmla="*/ 268929 h 352161"/>
                      <a:gd name="connsiteX64" fmla="*/ 519715 w 680836"/>
                      <a:gd name="connsiteY64" fmla="*/ 267871 h 352161"/>
                      <a:gd name="connsiteX65" fmla="*/ 514598 w 680836"/>
                      <a:gd name="connsiteY65" fmla="*/ 266813 h 352161"/>
                      <a:gd name="connsiteX66" fmla="*/ 510186 w 680836"/>
                      <a:gd name="connsiteY66" fmla="*/ 265931 h 352161"/>
                      <a:gd name="connsiteX67" fmla="*/ 506833 w 680836"/>
                      <a:gd name="connsiteY67" fmla="*/ 264873 h 352161"/>
                      <a:gd name="connsiteX68" fmla="*/ 504539 w 680836"/>
                      <a:gd name="connsiteY68" fmla="*/ 263815 h 352161"/>
                      <a:gd name="connsiteX69" fmla="*/ 502421 w 680836"/>
                      <a:gd name="connsiteY69" fmla="*/ 263109 h 352161"/>
                      <a:gd name="connsiteX70" fmla="*/ 500656 w 680836"/>
                      <a:gd name="connsiteY70" fmla="*/ 262051 h 352161"/>
                      <a:gd name="connsiteX71" fmla="*/ 494833 w 680836"/>
                      <a:gd name="connsiteY71" fmla="*/ 259053 h 352161"/>
                      <a:gd name="connsiteX72" fmla="*/ 489185 w 680836"/>
                      <a:gd name="connsiteY72" fmla="*/ 254998 h 352161"/>
                      <a:gd name="connsiteX73" fmla="*/ 483715 w 680836"/>
                      <a:gd name="connsiteY73" fmla="*/ 250236 h 352161"/>
                      <a:gd name="connsiteX74" fmla="*/ 478597 w 680836"/>
                      <a:gd name="connsiteY74" fmla="*/ 244064 h 352161"/>
                      <a:gd name="connsiteX75" fmla="*/ 472773 w 680836"/>
                      <a:gd name="connsiteY75" fmla="*/ 237186 h 352161"/>
                      <a:gd name="connsiteX76" fmla="*/ 466950 w 680836"/>
                      <a:gd name="connsiteY76" fmla="*/ 229075 h 352161"/>
                      <a:gd name="connsiteX77" fmla="*/ 460244 w 680836"/>
                      <a:gd name="connsiteY77" fmla="*/ 219552 h 352161"/>
                      <a:gd name="connsiteX78" fmla="*/ 460244 w 680836"/>
                      <a:gd name="connsiteY78" fmla="*/ 352161 h 352161"/>
                      <a:gd name="connsiteX79" fmla="*/ 220592 w 680836"/>
                      <a:gd name="connsiteY79" fmla="*/ 352161 h 352161"/>
                      <a:gd name="connsiteX80" fmla="*/ 220592 w 680836"/>
                      <a:gd name="connsiteY80" fmla="*/ 219552 h 352161"/>
                      <a:gd name="connsiteX81" fmla="*/ 214239 w 680836"/>
                      <a:gd name="connsiteY81" fmla="*/ 229075 h 352161"/>
                      <a:gd name="connsiteX82" fmla="*/ 208416 w 680836"/>
                      <a:gd name="connsiteY82" fmla="*/ 237186 h 352161"/>
                      <a:gd name="connsiteX83" fmla="*/ 202592 w 680836"/>
                      <a:gd name="connsiteY83" fmla="*/ 244064 h 352161"/>
                      <a:gd name="connsiteX84" fmla="*/ 197121 w 680836"/>
                      <a:gd name="connsiteY84" fmla="*/ 250236 h 352161"/>
                      <a:gd name="connsiteX85" fmla="*/ 192004 w 680836"/>
                      <a:gd name="connsiteY85" fmla="*/ 254998 h 352161"/>
                      <a:gd name="connsiteX86" fmla="*/ 186356 w 680836"/>
                      <a:gd name="connsiteY86" fmla="*/ 259053 h 352161"/>
                      <a:gd name="connsiteX87" fmla="*/ 180533 w 680836"/>
                      <a:gd name="connsiteY87" fmla="*/ 262051 h 352161"/>
                      <a:gd name="connsiteX88" fmla="*/ 178768 w 680836"/>
                      <a:gd name="connsiteY88" fmla="*/ 263109 h 352161"/>
                      <a:gd name="connsiteX89" fmla="*/ 176650 w 680836"/>
                      <a:gd name="connsiteY89" fmla="*/ 263815 h 352161"/>
                      <a:gd name="connsiteX90" fmla="*/ 174003 w 680836"/>
                      <a:gd name="connsiteY90" fmla="*/ 264873 h 352161"/>
                      <a:gd name="connsiteX91" fmla="*/ 171003 w 680836"/>
                      <a:gd name="connsiteY91" fmla="*/ 265931 h 352161"/>
                      <a:gd name="connsiteX92" fmla="*/ 166591 w 680836"/>
                      <a:gd name="connsiteY92" fmla="*/ 266813 h 352161"/>
                      <a:gd name="connsiteX93" fmla="*/ 161474 w 680836"/>
                      <a:gd name="connsiteY93" fmla="*/ 267871 h 352161"/>
                      <a:gd name="connsiteX94" fmla="*/ 154944 w 680836"/>
                      <a:gd name="connsiteY94" fmla="*/ 268929 h 352161"/>
                      <a:gd name="connsiteX95" fmla="*/ 147179 w 680836"/>
                      <a:gd name="connsiteY95" fmla="*/ 269987 h 352161"/>
                      <a:gd name="connsiteX96" fmla="*/ 137826 w 680836"/>
                      <a:gd name="connsiteY96" fmla="*/ 271045 h 352161"/>
                      <a:gd name="connsiteX97" fmla="*/ 127414 w 680836"/>
                      <a:gd name="connsiteY97" fmla="*/ 271927 h 352161"/>
                      <a:gd name="connsiteX98" fmla="*/ 114708 w 680836"/>
                      <a:gd name="connsiteY98" fmla="*/ 272632 h 352161"/>
                      <a:gd name="connsiteX99" fmla="*/ 100414 w 680836"/>
                      <a:gd name="connsiteY99" fmla="*/ 273338 h 352161"/>
                      <a:gd name="connsiteX100" fmla="*/ 84002 w 680836"/>
                      <a:gd name="connsiteY100" fmla="*/ 274043 h 352161"/>
                      <a:gd name="connsiteX101" fmla="*/ 65648 w 680836"/>
                      <a:gd name="connsiteY101" fmla="*/ 274396 h 352161"/>
                      <a:gd name="connsiteX102" fmla="*/ 45177 w 680836"/>
                      <a:gd name="connsiteY102" fmla="*/ 274396 h 352161"/>
                      <a:gd name="connsiteX103" fmla="*/ 44824 w 680836"/>
                      <a:gd name="connsiteY103" fmla="*/ 274396 h 352161"/>
                      <a:gd name="connsiteX104" fmla="*/ 36001 w 680836"/>
                      <a:gd name="connsiteY104" fmla="*/ 273690 h 352161"/>
                      <a:gd name="connsiteX105" fmla="*/ 27530 w 680836"/>
                      <a:gd name="connsiteY105" fmla="*/ 271045 h 352161"/>
                      <a:gd name="connsiteX106" fmla="*/ 19942 w 680836"/>
                      <a:gd name="connsiteY106" fmla="*/ 266813 h 352161"/>
                      <a:gd name="connsiteX107" fmla="*/ 13236 w 680836"/>
                      <a:gd name="connsiteY107" fmla="*/ 261522 h 352161"/>
                      <a:gd name="connsiteX108" fmla="*/ 7765 w 680836"/>
                      <a:gd name="connsiteY108" fmla="*/ 254645 h 352161"/>
                      <a:gd name="connsiteX109" fmla="*/ 3706 w 680836"/>
                      <a:gd name="connsiteY109" fmla="*/ 247062 h 352161"/>
                      <a:gd name="connsiteX110" fmla="*/ 882 w 680836"/>
                      <a:gd name="connsiteY110" fmla="*/ 238597 h 352161"/>
                      <a:gd name="connsiteX111" fmla="*/ 0 w 680836"/>
                      <a:gd name="connsiteY111" fmla="*/ 229427 h 352161"/>
                      <a:gd name="connsiteX112" fmla="*/ 882 w 680836"/>
                      <a:gd name="connsiteY112" fmla="*/ 220610 h 352161"/>
                      <a:gd name="connsiteX113" fmla="*/ 3706 w 680836"/>
                      <a:gd name="connsiteY113" fmla="*/ 212145 h 352161"/>
                      <a:gd name="connsiteX114" fmla="*/ 7765 w 680836"/>
                      <a:gd name="connsiteY114" fmla="*/ 204210 h 352161"/>
                      <a:gd name="connsiteX115" fmla="*/ 13236 w 680836"/>
                      <a:gd name="connsiteY115" fmla="*/ 197685 h 352161"/>
                      <a:gd name="connsiteX116" fmla="*/ 19765 w 680836"/>
                      <a:gd name="connsiteY116" fmla="*/ 192394 h 352161"/>
                      <a:gd name="connsiteX117" fmla="*/ 27530 w 680836"/>
                      <a:gd name="connsiteY117" fmla="*/ 187809 h 352161"/>
                      <a:gd name="connsiteX118" fmla="*/ 36001 w 680836"/>
                      <a:gd name="connsiteY118" fmla="*/ 185517 h 352161"/>
                      <a:gd name="connsiteX119" fmla="*/ 44824 w 680836"/>
                      <a:gd name="connsiteY119" fmla="*/ 184459 h 352161"/>
                      <a:gd name="connsiteX120" fmla="*/ 57883 w 680836"/>
                      <a:gd name="connsiteY120" fmla="*/ 184459 h 352161"/>
                      <a:gd name="connsiteX121" fmla="*/ 71119 w 680836"/>
                      <a:gd name="connsiteY121" fmla="*/ 184106 h 352161"/>
                      <a:gd name="connsiteX122" fmla="*/ 84354 w 680836"/>
                      <a:gd name="connsiteY122" fmla="*/ 183753 h 352161"/>
                      <a:gd name="connsiteX123" fmla="*/ 97414 w 680836"/>
                      <a:gd name="connsiteY123" fmla="*/ 183401 h 352161"/>
                      <a:gd name="connsiteX124" fmla="*/ 109237 w 680836"/>
                      <a:gd name="connsiteY124" fmla="*/ 182695 h 352161"/>
                      <a:gd name="connsiteX125" fmla="*/ 120532 w 680836"/>
                      <a:gd name="connsiteY125" fmla="*/ 182166 h 352161"/>
                      <a:gd name="connsiteX126" fmla="*/ 130414 w 680836"/>
                      <a:gd name="connsiteY126" fmla="*/ 181461 h 352161"/>
                      <a:gd name="connsiteX127" fmla="*/ 138179 w 680836"/>
                      <a:gd name="connsiteY127" fmla="*/ 180756 h 352161"/>
                      <a:gd name="connsiteX128" fmla="*/ 142061 w 680836"/>
                      <a:gd name="connsiteY128" fmla="*/ 175641 h 352161"/>
                      <a:gd name="connsiteX129" fmla="*/ 146120 w 680836"/>
                      <a:gd name="connsiteY129" fmla="*/ 169469 h 352161"/>
                      <a:gd name="connsiteX130" fmla="*/ 150532 w 680836"/>
                      <a:gd name="connsiteY130" fmla="*/ 162944 h 352161"/>
                      <a:gd name="connsiteX131" fmla="*/ 154944 w 680836"/>
                      <a:gd name="connsiteY131" fmla="*/ 156596 h 352161"/>
                      <a:gd name="connsiteX132" fmla="*/ 159003 w 680836"/>
                      <a:gd name="connsiteY132" fmla="*/ 150071 h 352161"/>
                      <a:gd name="connsiteX133" fmla="*/ 171003 w 680836"/>
                      <a:gd name="connsiteY133" fmla="*/ 132084 h 352161"/>
                      <a:gd name="connsiteX134" fmla="*/ 183886 w 680836"/>
                      <a:gd name="connsiteY134" fmla="*/ 113391 h 352161"/>
                      <a:gd name="connsiteX135" fmla="*/ 197474 w 680836"/>
                      <a:gd name="connsiteY135" fmla="*/ 94522 h 352161"/>
                      <a:gd name="connsiteX136" fmla="*/ 211416 w 680836"/>
                      <a:gd name="connsiteY136" fmla="*/ 76182 h 352161"/>
                      <a:gd name="connsiteX137" fmla="*/ 226063 w 680836"/>
                      <a:gd name="connsiteY137" fmla="*/ 59253 h 352161"/>
                      <a:gd name="connsiteX138" fmla="*/ 241063 w 680836"/>
                      <a:gd name="connsiteY138" fmla="*/ 43558 h 352161"/>
                      <a:gd name="connsiteX139" fmla="*/ 252358 w 680836"/>
                      <a:gd name="connsiteY139" fmla="*/ 33330 h 352161"/>
                      <a:gd name="connsiteX140" fmla="*/ 263652 w 680836"/>
                      <a:gd name="connsiteY140" fmla="*/ 24160 h 352161"/>
                      <a:gd name="connsiteX141" fmla="*/ 274770 w 680836"/>
                      <a:gd name="connsiteY141" fmla="*/ 16224 h 352161"/>
                      <a:gd name="connsiteX142" fmla="*/ 286064 w 680836"/>
                      <a:gd name="connsiteY142" fmla="*/ 9523 h 352161"/>
                      <a:gd name="connsiteX143" fmla="*/ 298417 w 680836"/>
                      <a:gd name="connsiteY143" fmla="*/ 4056 h 3521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</a:cxnLst>
                    <a:rect l="l" t="t" r="r" b="b"/>
                    <a:pathLst>
                      <a:path w="680836" h="352161">
                        <a:moveTo>
                          <a:pt x="311300" y="0"/>
                        </a:moveTo>
                        <a:lnTo>
                          <a:pt x="311653" y="0"/>
                        </a:lnTo>
                        <a:lnTo>
                          <a:pt x="339536" y="29274"/>
                        </a:lnTo>
                        <a:lnTo>
                          <a:pt x="340594" y="28216"/>
                        </a:lnTo>
                        <a:lnTo>
                          <a:pt x="311300" y="220610"/>
                        </a:lnTo>
                        <a:lnTo>
                          <a:pt x="339183" y="258701"/>
                        </a:lnTo>
                        <a:lnTo>
                          <a:pt x="339889" y="258701"/>
                        </a:lnTo>
                        <a:lnTo>
                          <a:pt x="340594" y="257643"/>
                        </a:lnTo>
                        <a:lnTo>
                          <a:pt x="341300" y="258701"/>
                        </a:lnTo>
                        <a:lnTo>
                          <a:pt x="342006" y="258701"/>
                        </a:lnTo>
                        <a:lnTo>
                          <a:pt x="369889" y="220610"/>
                        </a:lnTo>
                        <a:lnTo>
                          <a:pt x="340594" y="28216"/>
                        </a:lnTo>
                        <a:lnTo>
                          <a:pt x="341653" y="29274"/>
                        </a:lnTo>
                        <a:lnTo>
                          <a:pt x="369536" y="0"/>
                        </a:lnTo>
                        <a:lnTo>
                          <a:pt x="369889" y="0"/>
                        </a:lnTo>
                        <a:lnTo>
                          <a:pt x="382772" y="4056"/>
                        </a:lnTo>
                        <a:lnTo>
                          <a:pt x="394772" y="9523"/>
                        </a:lnTo>
                        <a:lnTo>
                          <a:pt x="406419" y="16224"/>
                        </a:lnTo>
                        <a:lnTo>
                          <a:pt x="417537" y="24160"/>
                        </a:lnTo>
                        <a:lnTo>
                          <a:pt x="428831" y="33330"/>
                        </a:lnTo>
                        <a:lnTo>
                          <a:pt x="440126" y="43558"/>
                        </a:lnTo>
                        <a:lnTo>
                          <a:pt x="455126" y="59253"/>
                        </a:lnTo>
                        <a:lnTo>
                          <a:pt x="469773" y="76182"/>
                        </a:lnTo>
                        <a:lnTo>
                          <a:pt x="483715" y="94522"/>
                        </a:lnTo>
                        <a:lnTo>
                          <a:pt x="497303" y="113391"/>
                        </a:lnTo>
                        <a:lnTo>
                          <a:pt x="509833" y="132084"/>
                        </a:lnTo>
                        <a:lnTo>
                          <a:pt x="522186" y="150071"/>
                        </a:lnTo>
                        <a:lnTo>
                          <a:pt x="526245" y="156596"/>
                        </a:lnTo>
                        <a:lnTo>
                          <a:pt x="530657" y="162944"/>
                        </a:lnTo>
                        <a:lnTo>
                          <a:pt x="535069" y="169469"/>
                        </a:lnTo>
                        <a:lnTo>
                          <a:pt x="539128" y="175641"/>
                        </a:lnTo>
                        <a:lnTo>
                          <a:pt x="543010" y="180756"/>
                        </a:lnTo>
                        <a:lnTo>
                          <a:pt x="550775" y="181461"/>
                        </a:lnTo>
                        <a:lnTo>
                          <a:pt x="560657" y="182166"/>
                        </a:lnTo>
                        <a:lnTo>
                          <a:pt x="571599" y="182695"/>
                        </a:lnTo>
                        <a:lnTo>
                          <a:pt x="583775" y="183401"/>
                        </a:lnTo>
                        <a:lnTo>
                          <a:pt x="596834" y="183753"/>
                        </a:lnTo>
                        <a:lnTo>
                          <a:pt x="610070" y="184106"/>
                        </a:lnTo>
                        <a:lnTo>
                          <a:pt x="623306" y="184459"/>
                        </a:lnTo>
                        <a:lnTo>
                          <a:pt x="636012" y="184459"/>
                        </a:lnTo>
                        <a:lnTo>
                          <a:pt x="645188" y="185517"/>
                        </a:lnTo>
                        <a:lnTo>
                          <a:pt x="653659" y="187809"/>
                        </a:lnTo>
                        <a:lnTo>
                          <a:pt x="661247" y="192394"/>
                        </a:lnTo>
                        <a:lnTo>
                          <a:pt x="667953" y="197685"/>
                        </a:lnTo>
                        <a:lnTo>
                          <a:pt x="673424" y="204210"/>
                        </a:lnTo>
                        <a:lnTo>
                          <a:pt x="677483" y="212145"/>
                        </a:lnTo>
                        <a:lnTo>
                          <a:pt x="680307" y="220610"/>
                        </a:lnTo>
                        <a:lnTo>
                          <a:pt x="680836" y="229427"/>
                        </a:lnTo>
                        <a:lnTo>
                          <a:pt x="680307" y="238597"/>
                        </a:lnTo>
                        <a:lnTo>
                          <a:pt x="677483" y="247062"/>
                        </a:lnTo>
                        <a:lnTo>
                          <a:pt x="673424" y="254645"/>
                        </a:lnTo>
                        <a:lnTo>
                          <a:pt x="667953" y="261522"/>
                        </a:lnTo>
                        <a:lnTo>
                          <a:pt x="661247" y="266813"/>
                        </a:lnTo>
                        <a:lnTo>
                          <a:pt x="653659" y="271045"/>
                        </a:lnTo>
                        <a:lnTo>
                          <a:pt x="645188" y="273690"/>
                        </a:lnTo>
                        <a:lnTo>
                          <a:pt x="636012" y="274396"/>
                        </a:lnTo>
                        <a:lnTo>
                          <a:pt x="615188" y="274396"/>
                        </a:lnTo>
                        <a:lnTo>
                          <a:pt x="596834" y="274043"/>
                        </a:lnTo>
                        <a:lnTo>
                          <a:pt x="580422" y="273338"/>
                        </a:lnTo>
                        <a:lnTo>
                          <a:pt x="566481" y="272632"/>
                        </a:lnTo>
                        <a:lnTo>
                          <a:pt x="553775" y="271927"/>
                        </a:lnTo>
                        <a:lnTo>
                          <a:pt x="543363" y="271045"/>
                        </a:lnTo>
                        <a:lnTo>
                          <a:pt x="534010" y="269987"/>
                        </a:lnTo>
                        <a:lnTo>
                          <a:pt x="526245" y="268929"/>
                        </a:lnTo>
                        <a:lnTo>
                          <a:pt x="519715" y="267871"/>
                        </a:lnTo>
                        <a:lnTo>
                          <a:pt x="514598" y="266813"/>
                        </a:lnTo>
                        <a:lnTo>
                          <a:pt x="510186" y="265931"/>
                        </a:lnTo>
                        <a:lnTo>
                          <a:pt x="506833" y="264873"/>
                        </a:lnTo>
                        <a:lnTo>
                          <a:pt x="504539" y="263815"/>
                        </a:lnTo>
                        <a:lnTo>
                          <a:pt x="502421" y="263109"/>
                        </a:lnTo>
                        <a:lnTo>
                          <a:pt x="500656" y="262051"/>
                        </a:lnTo>
                        <a:lnTo>
                          <a:pt x="494833" y="259053"/>
                        </a:lnTo>
                        <a:lnTo>
                          <a:pt x="489185" y="254998"/>
                        </a:lnTo>
                        <a:lnTo>
                          <a:pt x="483715" y="250236"/>
                        </a:lnTo>
                        <a:lnTo>
                          <a:pt x="478597" y="244064"/>
                        </a:lnTo>
                        <a:lnTo>
                          <a:pt x="472773" y="237186"/>
                        </a:lnTo>
                        <a:lnTo>
                          <a:pt x="466950" y="229075"/>
                        </a:lnTo>
                        <a:lnTo>
                          <a:pt x="460244" y="219552"/>
                        </a:lnTo>
                        <a:lnTo>
                          <a:pt x="460244" y="352161"/>
                        </a:lnTo>
                        <a:lnTo>
                          <a:pt x="220592" y="352161"/>
                        </a:lnTo>
                        <a:lnTo>
                          <a:pt x="220592" y="219552"/>
                        </a:lnTo>
                        <a:lnTo>
                          <a:pt x="214239" y="229075"/>
                        </a:lnTo>
                        <a:lnTo>
                          <a:pt x="208416" y="237186"/>
                        </a:lnTo>
                        <a:lnTo>
                          <a:pt x="202592" y="244064"/>
                        </a:lnTo>
                        <a:lnTo>
                          <a:pt x="197121" y="250236"/>
                        </a:lnTo>
                        <a:lnTo>
                          <a:pt x="192004" y="254998"/>
                        </a:lnTo>
                        <a:lnTo>
                          <a:pt x="186356" y="259053"/>
                        </a:lnTo>
                        <a:lnTo>
                          <a:pt x="180533" y="262051"/>
                        </a:lnTo>
                        <a:lnTo>
                          <a:pt x="178768" y="263109"/>
                        </a:lnTo>
                        <a:lnTo>
                          <a:pt x="176650" y="263815"/>
                        </a:lnTo>
                        <a:lnTo>
                          <a:pt x="174003" y="264873"/>
                        </a:lnTo>
                        <a:lnTo>
                          <a:pt x="171003" y="265931"/>
                        </a:lnTo>
                        <a:lnTo>
                          <a:pt x="166591" y="266813"/>
                        </a:lnTo>
                        <a:lnTo>
                          <a:pt x="161474" y="267871"/>
                        </a:lnTo>
                        <a:lnTo>
                          <a:pt x="154944" y="268929"/>
                        </a:lnTo>
                        <a:lnTo>
                          <a:pt x="147179" y="269987"/>
                        </a:lnTo>
                        <a:lnTo>
                          <a:pt x="137826" y="271045"/>
                        </a:lnTo>
                        <a:lnTo>
                          <a:pt x="127414" y="271927"/>
                        </a:lnTo>
                        <a:lnTo>
                          <a:pt x="114708" y="272632"/>
                        </a:lnTo>
                        <a:lnTo>
                          <a:pt x="100414" y="273338"/>
                        </a:lnTo>
                        <a:lnTo>
                          <a:pt x="84002" y="274043"/>
                        </a:lnTo>
                        <a:lnTo>
                          <a:pt x="65648" y="274396"/>
                        </a:lnTo>
                        <a:lnTo>
                          <a:pt x="45177" y="274396"/>
                        </a:lnTo>
                        <a:lnTo>
                          <a:pt x="44824" y="274396"/>
                        </a:lnTo>
                        <a:lnTo>
                          <a:pt x="36001" y="273690"/>
                        </a:lnTo>
                        <a:lnTo>
                          <a:pt x="27530" y="271045"/>
                        </a:lnTo>
                        <a:lnTo>
                          <a:pt x="19942" y="266813"/>
                        </a:lnTo>
                        <a:lnTo>
                          <a:pt x="13236" y="261522"/>
                        </a:lnTo>
                        <a:lnTo>
                          <a:pt x="7765" y="254645"/>
                        </a:lnTo>
                        <a:lnTo>
                          <a:pt x="3706" y="247062"/>
                        </a:lnTo>
                        <a:lnTo>
                          <a:pt x="882" y="238597"/>
                        </a:lnTo>
                        <a:lnTo>
                          <a:pt x="0" y="229427"/>
                        </a:lnTo>
                        <a:lnTo>
                          <a:pt x="882" y="220610"/>
                        </a:lnTo>
                        <a:lnTo>
                          <a:pt x="3706" y="212145"/>
                        </a:lnTo>
                        <a:lnTo>
                          <a:pt x="7765" y="204210"/>
                        </a:lnTo>
                        <a:lnTo>
                          <a:pt x="13236" y="197685"/>
                        </a:lnTo>
                        <a:lnTo>
                          <a:pt x="19765" y="192394"/>
                        </a:lnTo>
                        <a:lnTo>
                          <a:pt x="27530" y="187809"/>
                        </a:lnTo>
                        <a:lnTo>
                          <a:pt x="36001" y="185517"/>
                        </a:lnTo>
                        <a:lnTo>
                          <a:pt x="44824" y="184459"/>
                        </a:lnTo>
                        <a:lnTo>
                          <a:pt x="57883" y="184459"/>
                        </a:lnTo>
                        <a:lnTo>
                          <a:pt x="71119" y="184106"/>
                        </a:lnTo>
                        <a:lnTo>
                          <a:pt x="84354" y="183753"/>
                        </a:lnTo>
                        <a:lnTo>
                          <a:pt x="97414" y="183401"/>
                        </a:lnTo>
                        <a:lnTo>
                          <a:pt x="109237" y="182695"/>
                        </a:lnTo>
                        <a:lnTo>
                          <a:pt x="120532" y="182166"/>
                        </a:lnTo>
                        <a:lnTo>
                          <a:pt x="130414" y="181461"/>
                        </a:lnTo>
                        <a:lnTo>
                          <a:pt x="138179" y="180756"/>
                        </a:lnTo>
                        <a:lnTo>
                          <a:pt x="142061" y="175641"/>
                        </a:lnTo>
                        <a:lnTo>
                          <a:pt x="146120" y="169469"/>
                        </a:lnTo>
                        <a:lnTo>
                          <a:pt x="150532" y="162944"/>
                        </a:lnTo>
                        <a:lnTo>
                          <a:pt x="154944" y="156596"/>
                        </a:lnTo>
                        <a:lnTo>
                          <a:pt x="159003" y="150071"/>
                        </a:lnTo>
                        <a:lnTo>
                          <a:pt x="171003" y="132084"/>
                        </a:lnTo>
                        <a:lnTo>
                          <a:pt x="183886" y="113391"/>
                        </a:lnTo>
                        <a:lnTo>
                          <a:pt x="197474" y="94522"/>
                        </a:lnTo>
                        <a:lnTo>
                          <a:pt x="211416" y="76182"/>
                        </a:lnTo>
                        <a:lnTo>
                          <a:pt x="226063" y="59253"/>
                        </a:lnTo>
                        <a:lnTo>
                          <a:pt x="241063" y="43558"/>
                        </a:lnTo>
                        <a:lnTo>
                          <a:pt x="252358" y="33330"/>
                        </a:lnTo>
                        <a:lnTo>
                          <a:pt x="263652" y="24160"/>
                        </a:lnTo>
                        <a:lnTo>
                          <a:pt x="274770" y="16224"/>
                        </a:lnTo>
                        <a:lnTo>
                          <a:pt x="286064" y="9523"/>
                        </a:lnTo>
                        <a:lnTo>
                          <a:pt x="298417" y="4056"/>
                        </a:lnTo>
                        <a:close/>
                      </a:path>
                    </a:pathLst>
                  </a:custGeom>
                  <a:solidFill>
                    <a:srgbClr val="2F5597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atinLnBrk="0">
                      <a:defRPr/>
                    </a:pPr>
                    <a:endParaRPr lang="en-US" kern="0" dirty="0">
                      <a:solidFill>
                        <a:prstClr val="black"/>
                      </a:solidFill>
                      <a:latin typeface="Open Sans"/>
                    </a:endParaRPr>
                  </a:p>
                </p:txBody>
              </p:sp>
            </p:grpSp>
            <p:sp>
              <p:nvSpPr>
                <p:cNvPr id="185" name="Freeform 49">
                  <a:extLst>
                    <a:ext uri="{FF2B5EF4-FFF2-40B4-BE49-F238E27FC236}">
                      <a16:creationId xmlns:a16="http://schemas.microsoft.com/office/drawing/2014/main" id="{6E9CCEF1-57D6-4866-BE2F-1EB63BD803D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607439" y="4207811"/>
                  <a:ext cx="254069" cy="254069"/>
                </a:xfrm>
                <a:custGeom>
                  <a:avLst/>
                  <a:gdLst>
                    <a:gd name="T0" fmla="*/ 360 w 360"/>
                    <a:gd name="T1" fmla="*/ 144 h 360"/>
                    <a:gd name="T2" fmla="*/ 180 w 360"/>
                    <a:gd name="T3" fmla="*/ 0 h 360"/>
                    <a:gd name="T4" fmla="*/ 0 w 360"/>
                    <a:gd name="T5" fmla="*/ 144 h 360"/>
                    <a:gd name="T6" fmla="*/ 142 w 360"/>
                    <a:gd name="T7" fmla="*/ 284 h 360"/>
                    <a:gd name="T8" fmla="*/ 125 w 360"/>
                    <a:gd name="T9" fmla="*/ 360 h 360"/>
                    <a:gd name="T10" fmla="*/ 224 w 360"/>
                    <a:gd name="T11" fmla="*/ 283 h 360"/>
                    <a:gd name="T12" fmla="*/ 360 w 360"/>
                    <a:gd name="T13" fmla="*/ 144 h 360"/>
                    <a:gd name="T14" fmla="*/ 257 w 360"/>
                    <a:gd name="T15" fmla="*/ 232 h 360"/>
                    <a:gd name="T16" fmla="*/ 250 w 360"/>
                    <a:gd name="T17" fmla="*/ 233 h 360"/>
                    <a:gd name="T18" fmla="*/ 242 w 360"/>
                    <a:gd name="T19" fmla="*/ 233 h 360"/>
                    <a:gd name="T20" fmla="*/ 235 w 360"/>
                    <a:gd name="T21" fmla="*/ 233 h 360"/>
                    <a:gd name="T22" fmla="*/ 282 w 360"/>
                    <a:gd name="T23" fmla="*/ 144 h 360"/>
                    <a:gd name="T24" fmla="*/ 227 w 360"/>
                    <a:gd name="T25" fmla="*/ 48 h 360"/>
                    <a:gd name="T26" fmla="*/ 242 w 360"/>
                    <a:gd name="T27" fmla="*/ 47 h 360"/>
                    <a:gd name="T28" fmla="*/ 329 w 360"/>
                    <a:gd name="T29" fmla="*/ 140 h 360"/>
                    <a:gd name="T30" fmla="*/ 257 w 360"/>
                    <a:gd name="T31" fmla="*/ 232 h 3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360" h="360">
                      <a:moveTo>
                        <a:pt x="360" y="144"/>
                      </a:moveTo>
                      <a:cubicBezTo>
                        <a:pt x="360" y="64"/>
                        <a:pt x="279" y="0"/>
                        <a:pt x="180" y="0"/>
                      </a:cubicBezTo>
                      <a:cubicBezTo>
                        <a:pt x="81" y="0"/>
                        <a:pt x="0" y="64"/>
                        <a:pt x="0" y="144"/>
                      </a:cubicBezTo>
                      <a:cubicBezTo>
                        <a:pt x="0" y="212"/>
                        <a:pt x="61" y="270"/>
                        <a:pt x="142" y="284"/>
                      </a:cubicBezTo>
                      <a:cubicBezTo>
                        <a:pt x="140" y="307"/>
                        <a:pt x="135" y="333"/>
                        <a:pt x="125" y="360"/>
                      </a:cubicBezTo>
                      <a:cubicBezTo>
                        <a:pt x="165" y="349"/>
                        <a:pt x="200" y="314"/>
                        <a:pt x="224" y="283"/>
                      </a:cubicBezTo>
                      <a:cubicBezTo>
                        <a:pt x="302" y="267"/>
                        <a:pt x="360" y="211"/>
                        <a:pt x="360" y="144"/>
                      </a:cubicBezTo>
                      <a:close/>
                      <a:moveTo>
                        <a:pt x="257" y="232"/>
                      </a:moveTo>
                      <a:cubicBezTo>
                        <a:pt x="255" y="232"/>
                        <a:pt x="252" y="233"/>
                        <a:pt x="250" y="233"/>
                      </a:cubicBezTo>
                      <a:cubicBezTo>
                        <a:pt x="247" y="233"/>
                        <a:pt x="245" y="233"/>
                        <a:pt x="242" y="233"/>
                      </a:cubicBezTo>
                      <a:cubicBezTo>
                        <a:pt x="240" y="233"/>
                        <a:pt x="237" y="233"/>
                        <a:pt x="235" y="233"/>
                      </a:cubicBezTo>
                      <a:cubicBezTo>
                        <a:pt x="263" y="213"/>
                        <a:pt x="282" y="180"/>
                        <a:pt x="282" y="144"/>
                      </a:cubicBezTo>
                      <a:cubicBezTo>
                        <a:pt x="282" y="103"/>
                        <a:pt x="260" y="68"/>
                        <a:pt x="227" y="48"/>
                      </a:cubicBezTo>
                      <a:cubicBezTo>
                        <a:pt x="232" y="47"/>
                        <a:pt x="237" y="47"/>
                        <a:pt x="242" y="47"/>
                      </a:cubicBezTo>
                      <a:cubicBezTo>
                        <a:pt x="290" y="47"/>
                        <a:pt x="329" y="89"/>
                        <a:pt x="329" y="140"/>
                      </a:cubicBezTo>
                      <a:cubicBezTo>
                        <a:pt x="329" y="186"/>
                        <a:pt x="298" y="224"/>
                        <a:pt x="257" y="232"/>
                      </a:cubicBezTo>
                      <a:close/>
                    </a:path>
                  </a:pathLst>
                </a:custGeom>
                <a:solidFill>
                  <a:srgbClr val="EF3C3A"/>
                </a:solidFill>
                <a:ln>
                  <a:noFill/>
                </a:ln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</p:grpSp>
          <p:sp>
            <p:nvSpPr>
              <p:cNvPr id="182" name="사각형: 둥근 모서리 35">
                <a:extLst>
                  <a:ext uri="{FF2B5EF4-FFF2-40B4-BE49-F238E27FC236}">
                    <a16:creationId xmlns:a16="http://schemas.microsoft.com/office/drawing/2014/main" id="{CBF94659-8FF4-416B-8D21-BC4CCF82A00D}"/>
                  </a:ext>
                </a:extLst>
              </p:cNvPr>
              <p:cNvSpPr/>
              <p:nvPr/>
            </p:nvSpPr>
            <p:spPr>
              <a:xfrm>
                <a:off x="6054720" y="4920534"/>
                <a:ext cx="968728" cy="254068"/>
              </a:xfrm>
              <a:prstGeom prst="roundRect">
                <a:avLst>
                  <a:gd name="adj" fmla="val 23757"/>
                </a:avLst>
              </a:prstGeom>
              <a:solidFill>
                <a:srgbClr val="002060"/>
              </a:solidFill>
              <a:ln>
                <a:noFill/>
              </a:ln>
            </p:spPr>
            <p:txBody>
              <a:bodyPr wrap="none" lIns="143991" rIns="143991" rtlCol="0" anchor="ctr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Bef>
                    <a:spcPct val="0"/>
                  </a:spcBef>
                  <a:spcAft>
                    <a:spcPts val="1500"/>
                  </a:spcAft>
                  <a:defRPr/>
                </a:pPr>
                <a:r>
                  <a:rPr kumimoji="1" lang="ko-KR" altLang="en-US" sz="28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부패신고자</a:t>
                </a:r>
                <a:endParaRPr kumimoji="1" lang="ko-KR" altLang="en-US" sz="2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</p:txBody>
          </p:sp>
        </p:grp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CF247F42-50D1-4368-A3B8-B6F71B2759D6}"/>
              </a:ext>
            </a:extLst>
          </p:cNvPr>
          <p:cNvGrpSpPr/>
          <p:nvPr/>
        </p:nvGrpSpPr>
        <p:grpSpPr>
          <a:xfrm>
            <a:off x="15493904" y="4396140"/>
            <a:ext cx="6806303" cy="7996751"/>
            <a:chOff x="7747456" y="2197990"/>
            <a:chExt cx="3403373" cy="3998636"/>
          </a:xfrm>
        </p:grpSpPr>
        <p:sp>
          <p:nvSpPr>
            <p:cNvPr id="132" name="평행 사변형 131">
              <a:extLst>
                <a:ext uri="{FF2B5EF4-FFF2-40B4-BE49-F238E27FC236}">
                  <a16:creationId xmlns:a16="http://schemas.microsoft.com/office/drawing/2014/main" id="{DDD3EFB8-16C6-4B6B-918B-90846F1998AE}"/>
                </a:ext>
              </a:extLst>
            </p:cNvPr>
            <p:cNvSpPr/>
            <p:nvPr/>
          </p:nvSpPr>
          <p:spPr>
            <a:xfrm flipH="1">
              <a:off x="7788917" y="5484460"/>
              <a:ext cx="2840653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26" name="사각형: 둥근 모서리 38">
              <a:extLst>
                <a:ext uri="{FF2B5EF4-FFF2-40B4-BE49-F238E27FC236}">
                  <a16:creationId xmlns:a16="http://schemas.microsoft.com/office/drawing/2014/main" id="{AB0F99D0-F816-4F88-AD32-9A2F3CCA2C94}"/>
                </a:ext>
              </a:extLst>
            </p:cNvPr>
            <p:cNvSpPr/>
            <p:nvPr/>
          </p:nvSpPr>
          <p:spPr>
            <a:xfrm>
              <a:off x="7747456" y="2551052"/>
              <a:ext cx="3191994" cy="2947958"/>
            </a:xfrm>
            <a:prstGeom prst="roundRect">
              <a:avLst>
                <a:gd name="adj" fmla="val 4293"/>
              </a:avLst>
            </a:prstGeom>
            <a:solidFill>
              <a:schemeClr val="bg1"/>
            </a:solidFill>
            <a:ln w="38100">
              <a:solidFill>
                <a:srgbClr val="00206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154" name="그룹 153">
              <a:extLst>
                <a:ext uri="{FF2B5EF4-FFF2-40B4-BE49-F238E27FC236}">
                  <a16:creationId xmlns:a16="http://schemas.microsoft.com/office/drawing/2014/main" id="{9406AC2B-53B8-46BF-B9D8-51C694B782B5}"/>
                </a:ext>
              </a:extLst>
            </p:cNvPr>
            <p:cNvGrpSpPr/>
            <p:nvPr/>
          </p:nvGrpSpPr>
          <p:grpSpPr>
            <a:xfrm>
              <a:off x="8126487" y="2197990"/>
              <a:ext cx="3024342" cy="2159898"/>
              <a:chOff x="8077284" y="2263506"/>
              <a:chExt cx="2595583" cy="2159898"/>
            </a:xfrm>
          </p:grpSpPr>
          <p:sp>
            <p:nvSpPr>
              <p:cNvPr id="155" name="자유형: 도형 154">
                <a:extLst>
                  <a:ext uri="{FF2B5EF4-FFF2-40B4-BE49-F238E27FC236}">
                    <a16:creationId xmlns:a16="http://schemas.microsoft.com/office/drawing/2014/main" id="{1FA3E1A0-1968-4A40-84D6-F44EDF5975A1}"/>
                  </a:ext>
                </a:extLst>
              </p:cNvPr>
              <p:cNvSpPr/>
              <p:nvPr/>
            </p:nvSpPr>
            <p:spPr>
              <a:xfrm>
                <a:off x="8077284" y="2263506"/>
                <a:ext cx="2595583" cy="2159898"/>
              </a:xfrm>
              <a:custGeom>
                <a:avLst/>
                <a:gdLst>
                  <a:gd name="connsiteX0" fmla="*/ 1240078 w 2480156"/>
                  <a:gd name="connsiteY0" fmla="*/ 0 h 2063846"/>
                  <a:gd name="connsiteX1" fmla="*/ 2480156 w 2480156"/>
                  <a:gd name="connsiteY1" fmla="*/ 864533 h 2063846"/>
                  <a:gd name="connsiteX2" fmla="*/ 1933418 w 2480156"/>
                  <a:gd name="connsiteY2" fmla="*/ 1581417 h 2063846"/>
                  <a:gd name="connsiteX3" fmla="*/ 1827310 w 2480156"/>
                  <a:gd name="connsiteY3" fmla="*/ 1621569 h 2063846"/>
                  <a:gd name="connsiteX4" fmla="*/ 1760367 w 2480156"/>
                  <a:gd name="connsiteY4" fmla="*/ 1681869 h 2063846"/>
                  <a:gd name="connsiteX5" fmla="*/ 1053692 w 2480156"/>
                  <a:gd name="connsiteY5" fmla="*/ 2059983 h 2063846"/>
                  <a:gd name="connsiteX6" fmla="*/ 1042349 w 2480156"/>
                  <a:gd name="connsiteY6" fmla="*/ 2063846 h 2063846"/>
                  <a:gd name="connsiteX7" fmla="*/ 1050102 w 2480156"/>
                  <a:gd name="connsiteY7" fmla="*/ 2058799 h 2063846"/>
                  <a:gd name="connsiteX8" fmla="*/ 1335719 w 2480156"/>
                  <a:gd name="connsiteY8" fmla="*/ 1801566 h 2063846"/>
                  <a:gd name="connsiteX9" fmla="*/ 1396327 w 2480156"/>
                  <a:gd name="connsiteY9" fmla="*/ 1721468 h 2063846"/>
                  <a:gd name="connsiteX10" fmla="*/ 1366869 w 2480156"/>
                  <a:gd name="connsiteY10" fmla="*/ 1724603 h 2063846"/>
                  <a:gd name="connsiteX11" fmla="*/ 1240078 w 2480156"/>
                  <a:gd name="connsiteY11" fmla="*/ 1729066 h 2063846"/>
                  <a:gd name="connsiteX12" fmla="*/ 0 w 2480156"/>
                  <a:gd name="connsiteY12" fmla="*/ 864533 h 2063846"/>
                  <a:gd name="connsiteX13" fmla="*/ 1240078 w 2480156"/>
                  <a:gd name="connsiteY13" fmla="*/ 0 h 206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80156" h="2063846">
                    <a:moveTo>
                      <a:pt x="1240078" y="0"/>
                    </a:moveTo>
                    <a:cubicBezTo>
                      <a:pt x="1924954" y="0"/>
                      <a:pt x="2480156" y="387065"/>
                      <a:pt x="2480156" y="864533"/>
                    </a:cubicBezTo>
                    <a:cubicBezTo>
                      <a:pt x="2480156" y="1162951"/>
                      <a:pt x="2263280" y="1426054"/>
                      <a:pt x="1933418" y="1581417"/>
                    </a:cubicBezTo>
                    <a:lnTo>
                      <a:pt x="1827310" y="1621569"/>
                    </a:lnTo>
                    <a:lnTo>
                      <a:pt x="1760367" y="1681869"/>
                    </a:lnTo>
                    <a:cubicBezTo>
                      <a:pt x="1583056" y="1823922"/>
                      <a:pt x="1340448" y="1954582"/>
                      <a:pt x="1053692" y="2059983"/>
                    </a:cubicBezTo>
                    <a:lnTo>
                      <a:pt x="1042349" y="2063846"/>
                    </a:lnTo>
                    <a:lnTo>
                      <a:pt x="1050102" y="2058799"/>
                    </a:lnTo>
                    <a:cubicBezTo>
                      <a:pt x="1162674" y="1979447"/>
                      <a:pt x="1258969" y="1892799"/>
                      <a:pt x="1335719" y="1801566"/>
                    </a:cubicBezTo>
                    <a:lnTo>
                      <a:pt x="1396327" y="1721468"/>
                    </a:lnTo>
                    <a:lnTo>
                      <a:pt x="1366869" y="1724603"/>
                    </a:lnTo>
                    <a:cubicBezTo>
                      <a:pt x="1325181" y="1727554"/>
                      <a:pt x="1282883" y="1729066"/>
                      <a:pt x="1240078" y="1729066"/>
                    </a:cubicBezTo>
                    <a:cubicBezTo>
                      <a:pt x="555202" y="1729066"/>
                      <a:pt x="0" y="1342001"/>
                      <a:pt x="0" y="864533"/>
                    </a:cubicBezTo>
                    <a:cubicBezTo>
                      <a:pt x="0" y="387065"/>
                      <a:pt x="555202" y="0"/>
                      <a:pt x="1240078" y="0"/>
                    </a:cubicBezTo>
                    <a:close/>
                  </a:path>
                </a:pathLst>
              </a:custGeom>
              <a:solidFill>
                <a:srgbClr val="97E4FF"/>
              </a:solidFill>
              <a:ln w="50800">
                <a:solidFill>
                  <a:schemeClr val="bg1"/>
                </a:solidFill>
              </a:ln>
              <a:effectLst>
                <a:outerShdw dist="1524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7200" dirty="0"/>
              </a:p>
            </p:txBody>
          </p:sp>
          <p:sp>
            <p:nvSpPr>
              <p:cNvPr id="156" name="직사각형 155">
                <a:extLst>
                  <a:ext uri="{FF2B5EF4-FFF2-40B4-BE49-F238E27FC236}">
                    <a16:creationId xmlns:a16="http://schemas.microsoft.com/office/drawing/2014/main" id="{C896AC9F-080A-45F3-92F0-3AE96117477E}"/>
                  </a:ext>
                </a:extLst>
              </p:cNvPr>
              <p:cNvSpPr/>
              <p:nvPr/>
            </p:nvSpPr>
            <p:spPr>
              <a:xfrm>
                <a:off x="8157999" y="2793353"/>
                <a:ext cx="2459858" cy="9695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defRPr/>
                </a:pPr>
                <a:r>
                  <a:rPr kumimoji="1" lang="ko-KR" altLang="en-US" sz="3000" b="1" spc="-1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부패신고자의 관할 경찰서에 </a:t>
                </a:r>
                <a:br>
                  <a:rPr kumimoji="1" lang="en-US" altLang="ko-KR" sz="3000" b="1" spc="-1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</a:br>
                <a:r>
                  <a:rPr kumimoji="1" lang="ko-KR" altLang="en-US" sz="3000" b="1" spc="-16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주거지 순찰 강화</a:t>
                </a:r>
                <a:r>
                  <a:rPr kumimoji="1" lang="en-US" altLang="ko-KR" sz="3000" b="1" spc="-16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, </a:t>
                </a:r>
                <a:r>
                  <a:rPr kumimoji="1" lang="ko-KR" altLang="en-US" sz="3000" b="1" spc="-16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위치</a:t>
                </a:r>
                <a:endParaRPr kumimoji="1" lang="en-US" altLang="ko-KR" sz="3000" b="1" spc="-16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ctr" fontAlgn="base">
                  <a:spcBef>
                    <a:spcPct val="0"/>
                  </a:spcBef>
                  <a:defRPr/>
                </a:pPr>
                <a:r>
                  <a:rPr kumimoji="1" lang="ko-KR" altLang="en-US" sz="3000" b="1" spc="-1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추적장치 제공 등의 </a:t>
                </a:r>
                <a:r>
                  <a:rPr kumimoji="1" lang="ko-KR" altLang="en-US" sz="3000" b="1" spc="-1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신변보호조치</a:t>
                </a:r>
                <a:r>
                  <a:rPr kumimoji="1" lang="ko-KR" altLang="en-US" sz="3000" b="1" spc="-1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를 취하도록 </a:t>
                </a:r>
                <a:r>
                  <a:rPr kumimoji="1" lang="ko-KR" altLang="en-US" sz="3000" b="1" spc="-10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요구</a:t>
                </a:r>
              </a:p>
            </p:txBody>
          </p:sp>
          <p:sp>
            <p:nvSpPr>
              <p:cNvPr id="157" name="모서리가 둥근 직사각형 80">
                <a:extLst>
                  <a:ext uri="{FF2B5EF4-FFF2-40B4-BE49-F238E27FC236}">
                    <a16:creationId xmlns:a16="http://schemas.microsoft.com/office/drawing/2014/main" id="{71897213-C3BE-4D9A-A497-79E0BCD8845C}"/>
                  </a:ext>
                </a:extLst>
              </p:cNvPr>
              <p:cNvSpPr/>
              <p:nvPr/>
            </p:nvSpPr>
            <p:spPr>
              <a:xfrm>
                <a:off x="9070244" y="2591290"/>
                <a:ext cx="606840" cy="552678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wrap="none" lIns="143991" rIns="143991" anchor="ctr">
                <a:noAutofit/>
              </a:bodyPr>
              <a:lstStyle/>
              <a:p>
                <a:pPr algn="ctr"/>
                <a:r>
                  <a:rPr kumimoji="1" lang="en-US" altLang="ko-KR" sz="96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</a:rPr>
                  <a:t>”</a:t>
                </a:r>
                <a:endParaRPr kumimoji="1" lang="ko-KR" altLang="en-US" sz="10799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endParaRPr>
              </a:p>
            </p:txBody>
          </p:sp>
        </p:grpSp>
        <p:grpSp>
          <p:nvGrpSpPr>
            <p:cNvPr id="133" name="그룹 132">
              <a:extLst>
                <a:ext uri="{FF2B5EF4-FFF2-40B4-BE49-F238E27FC236}">
                  <a16:creationId xmlns:a16="http://schemas.microsoft.com/office/drawing/2014/main" id="{09193721-BE41-4176-8DF8-589B63E1ACD1}"/>
                </a:ext>
              </a:extLst>
            </p:cNvPr>
            <p:cNvGrpSpPr/>
            <p:nvPr/>
          </p:nvGrpSpPr>
          <p:grpSpPr>
            <a:xfrm>
              <a:off x="8436904" y="4220869"/>
              <a:ext cx="1862580" cy="1491028"/>
              <a:chOff x="8017168" y="4245542"/>
              <a:chExt cx="2390691" cy="1913790"/>
            </a:xfrm>
          </p:grpSpPr>
          <p:grpSp>
            <p:nvGrpSpPr>
              <p:cNvPr id="134" name="그룹 133">
                <a:extLst>
                  <a:ext uri="{FF2B5EF4-FFF2-40B4-BE49-F238E27FC236}">
                    <a16:creationId xmlns:a16="http://schemas.microsoft.com/office/drawing/2014/main" id="{212A9E9A-2E5A-4268-B5BB-FC63E5977EF2}"/>
                  </a:ext>
                </a:extLst>
              </p:cNvPr>
              <p:cNvGrpSpPr/>
              <p:nvPr/>
            </p:nvGrpSpPr>
            <p:grpSpPr>
              <a:xfrm>
                <a:off x="8721439" y="4245542"/>
                <a:ext cx="1034574" cy="721052"/>
                <a:chOff x="6788727" y="2056437"/>
                <a:chExt cx="1034574" cy="721052"/>
              </a:xfrm>
            </p:grpSpPr>
            <p:grpSp>
              <p:nvGrpSpPr>
                <p:cNvPr id="139" name="Group 14">
                  <a:extLst>
                    <a:ext uri="{FF2B5EF4-FFF2-40B4-BE49-F238E27FC236}">
                      <a16:creationId xmlns:a16="http://schemas.microsoft.com/office/drawing/2014/main" id="{3E55A630-01FF-4DF2-8176-D018834C3954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6788791" y="2056437"/>
                  <a:ext cx="1031242" cy="583108"/>
                  <a:chOff x="3025" y="1978"/>
                  <a:chExt cx="1360" cy="769"/>
                </a:xfrm>
                <a:solidFill>
                  <a:srgbClr val="002060"/>
                </a:solidFill>
              </p:grpSpPr>
              <p:sp>
                <p:nvSpPr>
                  <p:cNvPr id="141" name="Freeform 16">
                    <a:extLst>
                      <a:ext uri="{FF2B5EF4-FFF2-40B4-BE49-F238E27FC236}">
                        <a16:creationId xmlns:a16="http://schemas.microsoft.com/office/drawing/2014/main" id="{7135ACE4-CB29-43FD-9635-ABD2ED8D558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953" y="1978"/>
                    <a:ext cx="297" cy="395"/>
                  </a:xfrm>
                  <a:custGeom>
                    <a:avLst/>
                    <a:gdLst>
                      <a:gd name="T0" fmla="*/ 505 w 891"/>
                      <a:gd name="T1" fmla="*/ 4 h 1186"/>
                      <a:gd name="T2" fmla="*/ 575 w 891"/>
                      <a:gd name="T3" fmla="*/ 20 h 1186"/>
                      <a:gd name="T4" fmla="*/ 634 w 891"/>
                      <a:gd name="T5" fmla="*/ 47 h 1186"/>
                      <a:gd name="T6" fmla="*/ 682 w 891"/>
                      <a:gd name="T7" fmla="*/ 81 h 1186"/>
                      <a:gd name="T8" fmla="*/ 714 w 891"/>
                      <a:gd name="T9" fmla="*/ 112 h 1186"/>
                      <a:gd name="T10" fmla="*/ 733 w 891"/>
                      <a:gd name="T11" fmla="*/ 135 h 1186"/>
                      <a:gd name="T12" fmla="*/ 739 w 891"/>
                      <a:gd name="T13" fmla="*/ 145 h 1186"/>
                      <a:gd name="T14" fmla="*/ 744 w 891"/>
                      <a:gd name="T15" fmla="*/ 145 h 1186"/>
                      <a:gd name="T16" fmla="*/ 757 w 891"/>
                      <a:gd name="T17" fmla="*/ 150 h 1186"/>
                      <a:gd name="T18" fmla="*/ 777 w 891"/>
                      <a:gd name="T19" fmla="*/ 159 h 1186"/>
                      <a:gd name="T20" fmla="*/ 801 w 891"/>
                      <a:gd name="T21" fmla="*/ 176 h 1186"/>
                      <a:gd name="T22" fmla="*/ 824 w 891"/>
                      <a:gd name="T23" fmla="*/ 203 h 1186"/>
                      <a:gd name="T24" fmla="*/ 844 w 891"/>
                      <a:gd name="T25" fmla="*/ 243 h 1186"/>
                      <a:gd name="T26" fmla="*/ 859 w 891"/>
                      <a:gd name="T27" fmla="*/ 296 h 1186"/>
                      <a:gd name="T28" fmla="*/ 865 w 891"/>
                      <a:gd name="T29" fmla="*/ 367 h 1186"/>
                      <a:gd name="T30" fmla="*/ 861 w 891"/>
                      <a:gd name="T31" fmla="*/ 457 h 1186"/>
                      <a:gd name="T32" fmla="*/ 848 w 891"/>
                      <a:gd name="T33" fmla="*/ 537 h 1186"/>
                      <a:gd name="T34" fmla="*/ 848 w 891"/>
                      <a:gd name="T35" fmla="*/ 566 h 1186"/>
                      <a:gd name="T36" fmla="*/ 866 w 891"/>
                      <a:gd name="T37" fmla="*/ 570 h 1186"/>
                      <a:gd name="T38" fmla="*/ 881 w 891"/>
                      <a:gd name="T39" fmla="*/ 585 h 1186"/>
                      <a:gd name="T40" fmla="*/ 890 w 891"/>
                      <a:gd name="T41" fmla="*/ 612 h 1186"/>
                      <a:gd name="T42" fmla="*/ 888 w 891"/>
                      <a:gd name="T43" fmla="*/ 655 h 1186"/>
                      <a:gd name="T44" fmla="*/ 875 w 891"/>
                      <a:gd name="T45" fmla="*/ 719 h 1186"/>
                      <a:gd name="T46" fmla="*/ 851 w 891"/>
                      <a:gd name="T47" fmla="*/ 789 h 1186"/>
                      <a:gd name="T48" fmla="*/ 829 w 891"/>
                      <a:gd name="T49" fmla="*/ 828 h 1186"/>
                      <a:gd name="T50" fmla="*/ 811 w 891"/>
                      <a:gd name="T51" fmla="*/ 846 h 1186"/>
                      <a:gd name="T52" fmla="*/ 793 w 891"/>
                      <a:gd name="T53" fmla="*/ 885 h 1186"/>
                      <a:gd name="T54" fmla="*/ 765 w 891"/>
                      <a:gd name="T55" fmla="*/ 960 h 1186"/>
                      <a:gd name="T56" fmla="*/ 719 w 891"/>
                      <a:gd name="T57" fmla="*/ 1034 h 1186"/>
                      <a:gd name="T58" fmla="*/ 658 w 891"/>
                      <a:gd name="T59" fmla="*/ 1100 h 1186"/>
                      <a:gd name="T60" fmla="*/ 583 w 891"/>
                      <a:gd name="T61" fmla="*/ 1152 h 1186"/>
                      <a:gd name="T62" fmla="*/ 502 w 891"/>
                      <a:gd name="T63" fmla="*/ 1181 h 1186"/>
                      <a:gd name="T64" fmla="*/ 426 w 891"/>
                      <a:gd name="T65" fmla="*/ 1186 h 1186"/>
                      <a:gd name="T66" fmla="*/ 349 w 891"/>
                      <a:gd name="T67" fmla="*/ 1170 h 1186"/>
                      <a:gd name="T68" fmla="*/ 266 w 891"/>
                      <a:gd name="T69" fmla="*/ 1128 h 1186"/>
                      <a:gd name="T70" fmla="*/ 198 w 891"/>
                      <a:gd name="T71" fmla="*/ 1069 h 1186"/>
                      <a:gd name="T72" fmla="*/ 145 w 891"/>
                      <a:gd name="T73" fmla="*/ 998 h 1186"/>
                      <a:gd name="T74" fmla="*/ 109 w 891"/>
                      <a:gd name="T75" fmla="*/ 923 h 1186"/>
                      <a:gd name="T76" fmla="*/ 89 w 891"/>
                      <a:gd name="T77" fmla="*/ 848 h 1186"/>
                      <a:gd name="T78" fmla="*/ 71 w 891"/>
                      <a:gd name="T79" fmla="*/ 840 h 1186"/>
                      <a:gd name="T80" fmla="*/ 50 w 891"/>
                      <a:gd name="T81" fmla="*/ 811 h 1186"/>
                      <a:gd name="T82" fmla="*/ 27 w 891"/>
                      <a:gd name="T83" fmla="*/ 758 h 1186"/>
                      <a:gd name="T84" fmla="*/ 8 w 891"/>
                      <a:gd name="T85" fmla="*/ 685 h 1186"/>
                      <a:gd name="T86" fmla="*/ 0 w 891"/>
                      <a:gd name="T87" fmla="*/ 632 h 1186"/>
                      <a:gd name="T88" fmla="*/ 4 w 891"/>
                      <a:gd name="T89" fmla="*/ 597 h 1186"/>
                      <a:gd name="T90" fmla="*/ 16 w 891"/>
                      <a:gd name="T91" fmla="*/ 576 h 1186"/>
                      <a:gd name="T92" fmla="*/ 34 w 891"/>
                      <a:gd name="T93" fmla="*/ 567 h 1186"/>
                      <a:gd name="T94" fmla="*/ 53 w 891"/>
                      <a:gd name="T95" fmla="*/ 566 h 1186"/>
                      <a:gd name="T96" fmla="*/ 37 w 891"/>
                      <a:gd name="T97" fmla="*/ 510 h 1186"/>
                      <a:gd name="T98" fmla="*/ 27 w 891"/>
                      <a:gd name="T99" fmla="*/ 417 h 1186"/>
                      <a:gd name="T100" fmla="*/ 37 w 891"/>
                      <a:gd name="T101" fmla="*/ 331 h 1186"/>
                      <a:gd name="T102" fmla="*/ 68 w 891"/>
                      <a:gd name="T103" fmla="*/ 247 h 1186"/>
                      <a:gd name="T104" fmla="*/ 115 w 891"/>
                      <a:gd name="T105" fmla="*/ 177 h 1186"/>
                      <a:gd name="T106" fmla="*/ 172 w 891"/>
                      <a:gd name="T107" fmla="*/ 118 h 1186"/>
                      <a:gd name="T108" fmla="*/ 239 w 891"/>
                      <a:gd name="T109" fmla="*/ 67 h 1186"/>
                      <a:gd name="T110" fmla="*/ 300 w 891"/>
                      <a:gd name="T111" fmla="*/ 32 h 1186"/>
                      <a:gd name="T112" fmla="*/ 374 w 891"/>
                      <a:gd name="T113" fmla="*/ 8 h 1186"/>
                      <a:gd name="T114" fmla="*/ 463 w 891"/>
                      <a:gd name="T115" fmla="*/ 0 h 11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891" h="1186">
                        <a:moveTo>
                          <a:pt x="463" y="0"/>
                        </a:moveTo>
                        <a:lnTo>
                          <a:pt x="505" y="4"/>
                        </a:lnTo>
                        <a:lnTo>
                          <a:pt x="542" y="10"/>
                        </a:lnTo>
                        <a:lnTo>
                          <a:pt x="575" y="20"/>
                        </a:lnTo>
                        <a:lnTo>
                          <a:pt x="606" y="32"/>
                        </a:lnTo>
                        <a:lnTo>
                          <a:pt x="634" y="47"/>
                        </a:lnTo>
                        <a:lnTo>
                          <a:pt x="660" y="63"/>
                        </a:lnTo>
                        <a:lnTo>
                          <a:pt x="682" y="81"/>
                        </a:lnTo>
                        <a:lnTo>
                          <a:pt x="700" y="97"/>
                        </a:lnTo>
                        <a:lnTo>
                          <a:pt x="714" y="112"/>
                        </a:lnTo>
                        <a:lnTo>
                          <a:pt x="725" y="125"/>
                        </a:lnTo>
                        <a:lnTo>
                          <a:pt x="733" y="135"/>
                        </a:lnTo>
                        <a:lnTo>
                          <a:pt x="738" y="143"/>
                        </a:lnTo>
                        <a:lnTo>
                          <a:pt x="739" y="145"/>
                        </a:lnTo>
                        <a:lnTo>
                          <a:pt x="740" y="145"/>
                        </a:lnTo>
                        <a:lnTo>
                          <a:pt x="744" y="145"/>
                        </a:lnTo>
                        <a:lnTo>
                          <a:pt x="750" y="148"/>
                        </a:lnTo>
                        <a:lnTo>
                          <a:pt x="757" y="150"/>
                        </a:lnTo>
                        <a:lnTo>
                          <a:pt x="767" y="154"/>
                        </a:lnTo>
                        <a:lnTo>
                          <a:pt x="777" y="159"/>
                        </a:lnTo>
                        <a:lnTo>
                          <a:pt x="788" y="166"/>
                        </a:lnTo>
                        <a:lnTo>
                          <a:pt x="801" y="176"/>
                        </a:lnTo>
                        <a:lnTo>
                          <a:pt x="812" y="188"/>
                        </a:lnTo>
                        <a:lnTo>
                          <a:pt x="824" y="203"/>
                        </a:lnTo>
                        <a:lnTo>
                          <a:pt x="834" y="221"/>
                        </a:lnTo>
                        <a:lnTo>
                          <a:pt x="844" y="243"/>
                        </a:lnTo>
                        <a:lnTo>
                          <a:pt x="853" y="268"/>
                        </a:lnTo>
                        <a:lnTo>
                          <a:pt x="859" y="296"/>
                        </a:lnTo>
                        <a:lnTo>
                          <a:pt x="864" y="330"/>
                        </a:lnTo>
                        <a:lnTo>
                          <a:pt x="865" y="367"/>
                        </a:lnTo>
                        <a:lnTo>
                          <a:pt x="865" y="410"/>
                        </a:lnTo>
                        <a:lnTo>
                          <a:pt x="861" y="457"/>
                        </a:lnTo>
                        <a:lnTo>
                          <a:pt x="854" y="510"/>
                        </a:lnTo>
                        <a:lnTo>
                          <a:pt x="848" y="537"/>
                        </a:lnTo>
                        <a:lnTo>
                          <a:pt x="839" y="566"/>
                        </a:lnTo>
                        <a:lnTo>
                          <a:pt x="848" y="566"/>
                        </a:lnTo>
                        <a:lnTo>
                          <a:pt x="858" y="567"/>
                        </a:lnTo>
                        <a:lnTo>
                          <a:pt x="866" y="570"/>
                        </a:lnTo>
                        <a:lnTo>
                          <a:pt x="875" y="576"/>
                        </a:lnTo>
                        <a:lnTo>
                          <a:pt x="881" y="585"/>
                        </a:lnTo>
                        <a:lnTo>
                          <a:pt x="886" y="597"/>
                        </a:lnTo>
                        <a:lnTo>
                          <a:pt x="890" y="612"/>
                        </a:lnTo>
                        <a:lnTo>
                          <a:pt x="891" y="632"/>
                        </a:lnTo>
                        <a:lnTo>
                          <a:pt x="888" y="655"/>
                        </a:lnTo>
                        <a:lnTo>
                          <a:pt x="884" y="685"/>
                        </a:lnTo>
                        <a:lnTo>
                          <a:pt x="875" y="719"/>
                        </a:lnTo>
                        <a:lnTo>
                          <a:pt x="864" y="758"/>
                        </a:lnTo>
                        <a:lnTo>
                          <a:pt x="851" y="789"/>
                        </a:lnTo>
                        <a:lnTo>
                          <a:pt x="840" y="811"/>
                        </a:lnTo>
                        <a:lnTo>
                          <a:pt x="829" y="828"/>
                        </a:lnTo>
                        <a:lnTo>
                          <a:pt x="819" y="840"/>
                        </a:lnTo>
                        <a:lnTo>
                          <a:pt x="811" y="846"/>
                        </a:lnTo>
                        <a:lnTo>
                          <a:pt x="801" y="848"/>
                        </a:lnTo>
                        <a:lnTo>
                          <a:pt x="793" y="885"/>
                        </a:lnTo>
                        <a:lnTo>
                          <a:pt x="781" y="923"/>
                        </a:lnTo>
                        <a:lnTo>
                          <a:pt x="765" y="960"/>
                        </a:lnTo>
                        <a:lnTo>
                          <a:pt x="744" y="998"/>
                        </a:lnTo>
                        <a:lnTo>
                          <a:pt x="719" y="1034"/>
                        </a:lnTo>
                        <a:lnTo>
                          <a:pt x="690" y="1069"/>
                        </a:lnTo>
                        <a:lnTo>
                          <a:pt x="658" y="1100"/>
                        </a:lnTo>
                        <a:lnTo>
                          <a:pt x="622" y="1128"/>
                        </a:lnTo>
                        <a:lnTo>
                          <a:pt x="583" y="1152"/>
                        </a:lnTo>
                        <a:lnTo>
                          <a:pt x="541" y="1170"/>
                        </a:lnTo>
                        <a:lnTo>
                          <a:pt x="502" y="1181"/>
                        </a:lnTo>
                        <a:lnTo>
                          <a:pt x="464" y="1186"/>
                        </a:lnTo>
                        <a:lnTo>
                          <a:pt x="426" y="1186"/>
                        </a:lnTo>
                        <a:lnTo>
                          <a:pt x="387" y="1181"/>
                        </a:lnTo>
                        <a:lnTo>
                          <a:pt x="349" y="1170"/>
                        </a:lnTo>
                        <a:lnTo>
                          <a:pt x="306" y="1152"/>
                        </a:lnTo>
                        <a:lnTo>
                          <a:pt x="266" y="1128"/>
                        </a:lnTo>
                        <a:lnTo>
                          <a:pt x="230" y="1100"/>
                        </a:lnTo>
                        <a:lnTo>
                          <a:pt x="198" y="1069"/>
                        </a:lnTo>
                        <a:lnTo>
                          <a:pt x="170" y="1034"/>
                        </a:lnTo>
                        <a:lnTo>
                          <a:pt x="145" y="998"/>
                        </a:lnTo>
                        <a:lnTo>
                          <a:pt x="125" y="960"/>
                        </a:lnTo>
                        <a:lnTo>
                          <a:pt x="109" y="923"/>
                        </a:lnTo>
                        <a:lnTo>
                          <a:pt x="97" y="885"/>
                        </a:lnTo>
                        <a:lnTo>
                          <a:pt x="89" y="848"/>
                        </a:lnTo>
                        <a:lnTo>
                          <a:pt x="81" y="846"/>
                        </a:lnTo>
                        <a:lnTo>
                          <a:pt x="71" y="840"/>
                        </a:lnTo>
                        <a:lnTo>
                          <a:pt x="61" y="828"/>
                        </a:lnTo>
                        <a:lnTo>
                          <a:pt x="50" y="811"/>
                        </a:lnTo>
                        <a:lnTo>
                          <a:pt x="40" y="788"/>
                        </a:lnTo>
                        <a:lnTo>
                          <a:pt x="27" y="758"/>
                        </a:lnTo>
                        <a:lnTo>
                          <a:pt x="16" y="719"/>
                        </a:lnTo>
                        <a:lnTo>
                          <a:pt x="8" y="685"/>
                        </a:lnTo>
                        <a:lnTo>
                          <a:pt x="3" y="655"/>
                        </a:lnTo>
                        <a:lnTo>
                          <a:pt x="0" y="632"/>
                        </a:lnTo>
                        <a:lnTo>
                          <a:pt x="1" y="612"/>
                        </a:lnTo>
                        <a:lnTo>
                          <a:pt x="4" y="597"/>
                        </a:lnTo>
                        <a:lnTo>
                          <a:pt x="10" y="585"/>
                        </a:lnTo>
                        <a:lnTo>
                          <a:pt x="16" y="576"/>
                        </a:lnTo>
                        <a:lnTo>
                          <a:pt x="25" y="570"/>
                        </a:lnTo>
                        <a:lnTo>
                          <a:pt x="34" y="567"/>
                        </a:lnTo>
                        <a:lnTo>
                          <a:pt x="43" y="566"/>
                        </a:lnTo>
                        <a:lnTo>
                          <a:pt x="53" y="566"/>
                        </a:lnTo>
                        <a:lnTo>
                          <a:pt x="43" y="537"/>
                        </a:lnTo>
                        <a:lnTo>
                          <a:pt x="37" y="510"/>
                        </a:lnTo>
                        <a:lnTo>
                          <a:pt x="30" y="463"/>
                        </a:lnTo>
                        <a:lnTo>
                          <a:pt x="27" y="417"/>
                        </a:lnTo>
                        <a:lnTo>
                          <a:pt x="29" y="374"/>
                        </a:lnTo>
                        <a:lnTo>
                          <a:pt x="37" y="331"/>
                        </a:lnTo>
                        <a:lnTo>
                          <a:pt x="51" y="287"/>
                        </a:lnTo>
                        <a:lnTo>
                          <a:pt x="68" y="247"/>
                        </a:lnTo>
                        <a:lnTo>
                          <a:pt x="90" y="211"/>
                        </a:lnTo>
                        <a:lnTo>
                          <a:pt x="115" y="177"/>
                        </a:lnTo>
                        <a:lnTo>
                          <a:pt x="142" y="148"/>
                        </a:lnTo>
                        <a:lnTo>
                          <a:pt x="172" y="118"/>
                        </a:lnTo>
                        <a:lnTo>
                          <a:pt x="204" y="91"/>
                        </a:lnTo>
                        <a:lnTo>
                          <a:pt x="239" y="67"/>
                        </a:lnTo>
                        <a:lnTo>
                          <a:pt x="267" y="48"/>
                        </a:lnTo>
                        <a:lnTo>
                          <a:pt x="300" y="32"/>
                        </a:lnTo>
                        <a:lnTo>
                          <a:pt x="333" y="19"/>
                        </a:lnTo>
                        <a:lnTo>
                          <a:pt x="374" y="8"/>
                        </a:lnTo>
                        <a:lnTo>
                          <a:pt x="418" y="3"/>
                        </a:lnTo>
                        <a:lnTo>
                          <a:pt x="463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42" name="Freeform 17">
                    <a:extLst>
                      <a:ext uri="{FF2B5EF4-FFF2-40B4-BE49-F238E27FC236}">
                        <a16:creationId xmlns:a16="http://schemas.microsoft.com/office/drawing/2014/main" id="{73B0DC73-F3D1-49EE-8236-851216B567E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55" y="1978"/>
                    <a:ext cx="297" cy="395"/>
                  </a:xfrm>
                  <a:custGeom>
                    <a:avLst/>
                    <a:gdLst>
                      <a:gd name="T0" fmla="*/ 505 w 891"/>
                      <a:gd name="T1" fmla="*/ 4 h 1186"/>
                      <a:gd name="T2" fmla="*/ 576 w 891"/>
                      <a:gd name="T3" fmla="*/ 20 h 1186"/>
                      <a:gd name="T4" fmla="*/ 633 w 891"/>
                      <a:gd name="T5" fmla="*/ 47 h 1186"/>
                      <a:gd name="T6" fmla="*/ 683 w 891"/>
                      <a:gd name="T7" fmla="*/ 81 h 1186"/>
                      <a:gd name="T8" fmla="*/ 715 w 891"/>
                      <a:gd name="T9" fmla="*/ 112 h 1186"/>
                      <a:gd name="T10" fmla="*/ 733 w 891"/>
                      <a:gd name="T11" fmla="*/ 135 h 1186"/>
                      <a:gd name="T12" fmla="*/ 738 w 891"/>
                      <a:gd name="T13" fmla="*/ 145 h 1186"/>
                      <a:gd name="T14" fmla="*/ 745 w 891"/>
                      <a:gd name="T15" fmla="*/ 145 h 1186"/>
                      <a:gd name="T16" fmla="*/ 758 w 891"/>
                      <a:gd name="T17" fmla="*/ 150 h 1186"/>
                      <a:gd name="T18" fmla="*/ 778 w 891"/>
                      <a:gd name="T19" fmla="*/ 159 h 1186"/>
                      <a:gd name="T20" fmla="*/ 800 w 891"/>
                      <a:gd name="T21" fmla="*/ 176 h 1186"/>
                      <a:gd name="T22" fmla="*/ 824 w 891"/>
                      <a:gd name="T23" fmla="*/ 203 h 1186"/>
                      <a:gd name="T24" fmla="*/ 844 w 891"/>
                      <a:gd name="T25" fmla="*/ 243 h 1186"/>
                      <a:gd name="T26" fmla="*/ 858 w 891"/>
                      <a:gd name="T27" fmla="*/ 296 h 1186"/>
                      <a:gd name="T28" fmla="*/ 866 w 891"/>
                      <a:gd name="T29" fmla="*/ 367 h 1186"/>
                      <a:gd name="T30" fmla="*/ 861 w 891"/>
                      <a:gd name="T31" fmla="*/ 457 h 1186"/>
                      <a:gd name="T32" fmla="*/ 847 w 891"/>
                      <a:gd name="T33" fmla="*/ 537 h 1186"/>
                      <a:gd name="T34" fmla="*/ 849 w 891"/>
                      <a:gd name="T35" fmla="*/ 566 h 1186"/>
                      <a:gd name="T36" fmla="*/ 866 w 891"/>
                      <a:gd name="T37" fmla="*/ 570 h 1186"/>
                      <a:gd name="T38" fmla="*/ 882 w 891"/>
                      <a:gd name="T39" fmla="*/ 585 h 1186"/>
                      <a:gd name="T40" fmla="*/ 889 w 891"/>
                      <a:gd name="T41" fmla="*/ 612 h 1186"/>
                      <a:gd name="T42" fmla="*/ 889 w 891"/>
                      <a:gd name="T43" fmla="*/ 655 h 1186"/>
                      <a:gd name="T44" fmla="*/ 876 w 891"/>
                      <a:gd name="T45" fmla="*/ 719 h 1186"/>
                      <a:gd name="T46" fmla="*/ 852 w 891"/>
                      <a:gd name="T47" fmla="*/ 789 h 1186"/>
                      <a:gd name="T48" fmla="*/ 830 w 891"/>
                      <a:gd name="T49" fmla="*/ 828 h 1186"/>
                      <a:gd name="T50" fmla="*/ 810 w 891"/>
                      <a:gd name="T51" fmla="*/ 846 h 1186"/>
                      <a:gd name="T52" fmla="*/ 793 w 891"/>
                      <a:gd name="T53" fmla="*/ 885 h 1186"/>
                      <a:gd name="T54" fmla="*/ 764 w 891"/>
                      <a:gd name="T55" fmla="*/ 960 h 1186"/>
                      <a:gd name="T56" fmla="*/ 720 w 891"/>
                      <a:gd name="T57" fmla="*/ 1034 h 1186"/>
                      <a:gd name="T58" fmla="*/ 658 w 891"/>
                      <a:gd name="T59" fmla="*/ 1100 h 1186"/>
                      <a:gd name="T60" fmla="*/ 582 w 891"/>
                      <a:gd name="T61" fmla="*/ 1152 h 1186"/>
                      <a:gd name="T62" fmla="*/ 503 w 891"/>
                      <a:gd name="T63" fmla="*/ 1181 h 1186"/>
                      <a:gd name="T64" fmla="*/ 425 w 891"/>
                      <a:gd name="T65" fmla="*/ 1186 h 1186"/>
                      <a:gd name="T66" fmla="*/ 350 w 891"/>
                      <a:gd name="T67" fmla="*/ 1170 h 1186"/>
                      <a:gd name="T68" fmla="*/ 266 w 891"/>
                      <a:gd name="T69" fmla="*/ 1128 h 1186"/>
                      <a:gd name="T70" fmla="*/ 198 w 891"/>
                      <a:gd name="T71" fmla="*/ 1069 h 1186"/>
                      <a:gd name="T72" fmla="*/ 146 w 891"/>
                      <a:gd name="T73" fmla="*/ 998 h 1186"/>
                      <a:gd name="T74" fmla="*/ 109 w 891"/>
                      <a:gd name="T75" fmla="*/ 923 h 1186"/>
                      <a:gd name="T76" fmla="*/ 90 w 891"/>
                      <a:gd name="T77" fmla="*/ 848 h 1186"/>
                      <a:gd name="T78" fmla="*/ 72 w 891"/>
                      <a:gd name="T79" fmla="*/ 840 h 1186"/>
                      <a:gd name="T80" fmla="*/ 50 w 891"/>
                      <a:gd name="T81" fmla="*/ 811 h 1186"/>
                      <a:gd name="T82" fmla="*/ 28 w 891"/>
                      <a:gd name="T83" fmla="*/ 758 h 1186"/>
                      <a:gd name="T84" fmla="*/ 7 w 891"/>
                      <a:gd name="T85" fmla="*/ 685 h 1186"/>
                      <a:gd name="T86" fmla="*/ 0 w 891"/>
                      <a:gd name="T87" fmla="*/ 632 h 1186"/>
                      <a:gd name="T88" fmla="*/ 5 w 891"/>
                      <a:gd name="T89" fmla="*/ 597 h 1186"/>
                      <a:gd name="T90" fmla="*/ 17 w 891"/>
                      <a:gd name="T91" fmla="*/ 576 h 1186"/>
                      <a:gd name="T92" fmla="*/ 34 w 891"/>
                      <a:gd name="T93" fmla="*/ 567 h 1186"/>
                      <a:gd name="T94" fmla="*/ 53 w 891"/>
                      <a:gd name="T95" fmla="*/ 566 h 1186"/>
                      <a:gd name="T96" fmla="*/ 38 w 891"/>
                      <a:gd name="T97" fmla="*/ 510 h 1186"/>
                      <a:gd name="T98" fmla="*/ 27 w 891"/>
                      <a:gd name="T99" fmla="*/ 417 h 1186"/>
                      <a:gd name="T100" fmla="*/ 37 w 891"/>
                      <a:gd name="T101" fmla="*/ 331 h 1186"/>
                      <a:gd name="T102" fmla="*/ 69 w 891"/>
                      <a:gd name="T103" fmla="*/ 247 h 1186"/>
                      <a:gd name="T104" fmla="*/ 115 w 891"/>
                      <a:gd name="T105" fmla="*/ 177 h 1186"/>
                      <a:gd name="T106" fmla="*/ 172 w 891"/>
                      <a:gd name="T107" fmla="*/ 118 h 1186"/>
                      <a:gd name="T108" fmla="*/ 239 w 891"/>
                      <a:gd name="T109" fmla="*/ 67 h 1186"/>
                      <a:gd name="T110" fmla="*/ 299 w 891"/>
                      <a:gd name="T111" fmla="*/ 32 h 1186"/>
                      <a:gd name="T112" fmla="*/ 375 w 891"/>
                      <a:gd name="T113" fmla="*/ 8 h 1186"/>
                      <a:gd name="T114" fmla="*/ 464 w 891"/>
                      <a:gd name="T115" fmla="*/ 0 h 11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891" h="1186">
                        <a:moveTo>
                          <a:pt x="464" y="0"/>
                        </a:moveTo>
                        <a:lnTo>
                          <a:pt x="505" y="4"/>
                        </a:lnTo>
                        <a:lnTo>
                          <a:pt x="542" y="10"/>
                        </a:lnTo>
                        <a:lnTo>
                          <a:pt x="576" y="20"/>
                        </a:lnTo>
                        <a:lnTo>
                          <a:pt x="607" y="32"/>
                        </a:lnTo>
                        <a:lnTo>
                          <a:pt x="633" y="47"/>
                        </a:lnTo>
                        <a:lnTo>
                          <a:pt x="660" y="63"/>
                        </a:lnTo>
                        <a:lnTo>
                          <a:pt x="683" y="81"/>
                        </a:lnTo>
                        <a:lnTo>
                          <a:pt x="700" y="97"/>
                        </a:lnTo>
                        <a:lnTo>
                          <a:pt x="715" y="112"/>
                        </a:lnTo>
                        <a:lnTo>
                          <a:pt x="726" y="125"/>
                        </a:lnTo>
                        <a:lnTo>
                          <a:pt x="733" y="135"/>
                        </a:lnTo>
                        <a:lnTo>
                          <a:pt x="737" y="143"/>
                        </a:lnTo>
                        <a:lnTo>
                          <a:pt x="738" y="145"/>
                        </a:lnTo>
                        <a:lnTo>
                          <a:pt x="740" y="145"/>
                        </a:lnTo>
                        <a:lnTo>
                          <a:pt x="745" y="145"/>
                        </a:lnTo>
                        <a:lnTo>
                          <a:pt x="750" y="148"/>
                        </a:lnTo>
                        <a:lnTo>
                          <a:pt x="758" y="150"/>
                        </a:lnTo>
                        <a:lnTo>
                          <a:pt x="767" y="154"/>
                        </a:lnTo>
                        <a:lnTo>
                          <a:pt x="778" y="159"/>
                        </a:lnTo>
                        <a:lnTo>
                          <a:pt x="789" y="166"/>
                        </a:lnTo>
                        <a:lnTo>
                          <a:pt x="800" y="176"/>
                        </a:lnTo>
                        <a:lnTo>
                          <a:pt x="813" y="188"/>
                        </a:lnTo>
                        <a:lnTo>
                          <a:pt x="824" y="203"/>
                        </a:lnTo>
                        <a:lnTo>
                          <a:pt x="835" y="221"/>
                        </a:lnTo>
                        <a:lnTo>
                          <a:pt x="844" y="243"/>
                        </a:lnTo>
                        <a:lnTo>
                          <a:pt x="852" y="268"/>
                        </a:lnTo>
                        <a:lnTo>
                          <a:pt x="858" y="296"/>
                        </a:lnTo>
                        <a:lnTo>
                          <a:pt x="863" y="330"/>
                        </a:lnTo>
                        <a:lnTo>
                          <a:pt x="866" y="367"/>
                        </a:lnTo>
                        <a:lnTo>
                          <a:pt x="865" y="410"/>
                        </a:lnTo>
                        <a:lnTo>
                          <a:pt x="861" y="457"/>
                        </a:lnTo>
                        <a:lnTo>
                          <a:pt x="853" y="510"/>
                        </a:lnTo>
                        <a:lnTo>
                          <a:pt x="847" y="537"/>
                        </a:lnTo>
                        <a:lnTo>
                          <a:pt x="839" y="566"/>
                        </a:lnTo>
                        <a:lnTo>
                          <a:pt x="849" y="566"/>
                        </a:lnTo>
                        <a:lnTo>
                          <a:pt x="857" y="567"/>
                        </a:lnTo>
                        <a:lnTo>
                          <a:pt x="866" y="570"/>
                        </a:lnTo>
                        <a:lnTo>
                          <a:pt x="874" y="576"/>
                        </a:lnTo>
                        <a:lnTo>
                          <a:pt x="882" y="585"/>
                        </a:lnTo>
                        <a:lnTo>
                          <a:pt x="887" y="597"/>
                        </a:lnTo>
                        <a:lnTo>
                          <a:pt x="889" y="612"/>
                        </a:lnTo>
                        <a:lnTo>
                          <a:pt x="891" y="632"/>
                        </a:lnTo>
                        <a:lnTo>
                          <a:pt x="889" y="655"/>
                        </a:lnTo>
                        <a:lnTo>
                          <a:pt x="884" y="685"/>
                        </a:lnTo>
                        <a:lnTo>
                          <a:pt x="876" y="719"/>
                        </a:lnTo>
                        <a:lnTo>
                          <a:pt x="863" y="758"/>
                        </a:lnTo>
                        <a:lnTo>
                          <a:pt x="852" y="789"/>
                        </a:lnTo>
                        <a:lnTo>
                          <a:pt x="841" y="811"/>
                        </a:lnTo>
                        <a:lnTo>
                          <a:pt x="830" y="828"/>
                        </a:lnTo>
                        <a:lnTo>
                          <a:pt x="820" y="840"/>
                        </a:lnTo>
                        <a:lnTo>
                          <a:pt x="810" y="846"/>
                        </a:lnTo>
                        <a:lnTo>
                          <a:pt x="801" y="848"/>
                        </a:lnTo>
                        <a:lnTo>
                          <a:pt x="793" y="885"/>
                        </a:lnTo>
                        <a:lnTo>
                          <a:pt x="782" y="923"/>
                        </a:lnTo>
                        <a:lnTo>
                          <a:pt x="764" y="960"/>
                        </a:lnTo>
                        <a:lnTo>
                          <a:pt x="743" y="998"/>
                        </a:lnTo>
                        <a:lnTo>
                          <a:pt x="720" y="1034"/>
                        </a:lnTo>
                        <a:lnTo>
                          <a:pt x="690" y="1069"/>
                        </a:lnTo>
                        <a:lnTo>
                          <a:pt x="658" y="1100"/>
                        </a:lnTo>
                        <a:lnTo>
                          <a:pt x="622" y="1128"/>
                        </a:lnTo>
                        <a:lnTo>
                          <a:pt x="582" y="1152"/>
                        </a:lnTo>
                        <a:lnTo>
                          <a:pt x="540" y="1170"/>
                        </a:lnTo>
                        <a:lnTo>
                          <a:pt x="503" y="1181"/>
                        </a:lnTo>
                        <a:lnTo>
                          <a:pt x="465" y="1186"/>
                        </a:lnTo>
                        <a:lnTo>
                          <a:pt x="425" y="1186"/>
                        </a:lnTo>
                        <a:lnTo>
                          <a:pt x="387" y="1181"/>
                        </a:lnTo>
                        <a:lnTo>
                          <a:pt x="350" y="1170"/>
                        </a:lnTo>
                        <a:lnTo>
                          <a:pt x="307" y="1152"/>
                        </a:lnTo>
                        <a:lnTo>
                          <a:pt x="266" y="1128"/>
                        </a:lnTo>
                        <a:lnTo>
                          <a:pt x="230" y="1100"/>
                        </a:lnTo>
                        <a:lnTo>
                          <a:pt x="198" y="1069"/>
                        </a:lnTo>
                        <a:lnTo>
                          <a:pt x="170" y="1034"/>
                        </a:lnTo>
                        <a:lnTo>
                          <a:pt x="146" y="998"/>
                        </a:lnTo>
                        <a:lnTo>
                          <a:pt x="125" y="960"/>
                        </a:lnTo>
                        <a:lnTo>
                          <a:pt x="109" y="923"/>
                        </a:lnTo>
                        <a:lnTo>
                          <a:pt x="97" y="885"/>
                        </a:lnTo>
                        <a:lnTo>
                          <a:pt x="90" y="848"/>
                        </a:lnTo>
                        <a:lnTo>
                          <a:pt x="81" y="846"/>
                        </a:lnTo>
                        <a:lnTo>
                          <a:pt x="72" y="840"/>
                        </a:lnTo>
                        <a:lnTo>
                          <a:pt x="62" y="828"/>
                        </a:lnTo>
                        <a:lnTo>
                          <a:pt x="50" y="811"/>
                        </a:lnTo>
                        <a:lnTo>
                          <a:pt x="39" y="788"/>
                        </a:lnTo>
                        <a:lnTo>
                          <a:pt x="28" y="758"/>
                        </a:lnTo>
                        <a:lnTo>
                          <a:pt x="16" y="719"/>
                        </a:lnTo>
                        <a:lnTo>
                          <a:pt x="7" y="685"/>
                        </a:lnTo>
                        <a:lnTo>
                          <a:pt x="2" y="655"/>
                        </a:lnTo>
                        <a:lnTo>
                          <a:pt x="0" y="632"/>
                        </a:lnTo>
                        <a:lnTo>
                          <a:pt x="1" y="612"/>
                        </a:lnTo>
                        <a:lnTo>
                          <a:pt x="5" y="597"/>
                        </a:lnTo>
                        <a:lnTo>
                          <a:pt x="10" y="585"/>
                        </a:lnTo>
                        <a:lnTo>
                          <a:pt x="17" y="576"/>
                        </a:lnTo>
                        <a:lnTo>
                          <a:pt x="24" y="570"/>
                        </a:lnTo>
                        <a:lnTo>
                          <a:pt x="34" y="567"/>
                        </a:lnTo>
                        <a:lnTo>
                          <a:pt x="43" y="566"/>
                        </a:lnTo>
                        <a:lnTo>
                          <a:pt x="53" y="566"/>
                        </a:lnTo>
                        <a:lnTo>
                          <a:pt x="44" y="537"/>
                        </a:lnTo>
                        <a:lnTo>
                          <a:pt x="38" y="510"/>
                        </a:lnTo>
                        <a:lnTo>
                          <a:pt x="31" y="463"/>
                        </a:lnTo>
                        <a:lnTo>
                          <a:pt x="27" y="417"/>
                        </a:lnTo>
                        <a:lnTo>
                          <a:pt x="29" y="374"/>
                        </a:lnTo>
                        <a:lnTo>
                          <a:pt x="37" y="331"/>
                        </a:lnTo>
                        <a:lnTo>
                          <a:pt x="50" y="287"/>
                        </a:lnTo>
                        <a:lnTo>
                          <a:pt x="69" y="247"/>
                        </a:lnTo>
                        <a:lnTo>
                          <a:pt x="90" y="211"/>
                        </a:lnTo>
                        <a:lnTo>
                          <a:pt x="115" y="177"/>
                        </a:lnTo>
                        <a:lnTo>
                          <a:pt x="142" y="148"/>
                        </a:lnTo>
                        <a:lnTo>
                          <a:pt x="172" y="118"/>
                        </a:lnTo>
                        <a:lnTo>
                          <a:pt x="205" y="91"/>
                        </a:lnTo>
                        <a:lnTo>
                          <a:pt x="239" y="67"/>
                        </a:lnTo>
                        <a:lnTo>
                          <a:pt x="268" y="48"/>
                        </a:lnTo>
                        <a:lnTo>
                          <a:pt x="299" y="32"/>
                        </a:lnTo>
                        <a:lnTo>
                          <a:pt x="333" y="19"/>
                        </a:lnTo>
                        <a:lnTo>
                          <a:pt x="375" y="8"/>
                        </a:lnTo>
                        <a:lnTo>
                          <a:pt x="419" y="3"/>
                        </a:lnTo>
                        <a:lnTo>
                          <a:pt x="464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43" name="Freeform 18">
                    <a:extLst>
                      <a:ext uri="{FF2B5EF4-FFF2-40B4-BE49-F238E27FC236}">
                        <a16:creationId xmlns:a16="http://schemas.microsoft.com/office/drawing/2014/main" id="{353FC290-CC70-44EC-B4A8-0C825340E33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41" y="2035"/>
                    <a:ext cx="326" cy="435"/>
                  </a:xfrm>
                  <a:custGeom>
                    <a:avLst/>
                    <a:gdLst>
                      <a:gd name="T0" fmla="*/ 554 w 978"/>
                      <a:gd name="T1" fmla="*/ 4 h 1303"/>
                      <a:gd name="T2" fmla="*/ 632 w 978"/>
                      <a:gd name="T3" fmla="*/ 23 h 1303"/>
                      <a:gd name="T4" fmla="*/ 695 w 978"/>
                      <a:gd name="T5" fmla="*/ 52 h 1303"/>
                      <a:gd name="T6" fmla="*/ 749 w 978"/>
                      <a:gd name="T7" fmla="*/ 88 h 1303"/>
                      <a:gd name="T8" fmla="*/ 784 w 978"/>
                      <a:gd name="T9" fmla="*/ 123 h 1303"/>
                      <a:gd name="T10" fmla="*/ 804 w 978"/>
                      <a:gd name="T11" fmla="*/ 149 h 1303"/>
                      <a:gd name="T12" fmla="*/ 810 w 978"/>
                      <a:gd name="T13" fmla="*/ 159 h 1303"/>
                      <a:gd name="T14" fmla="*/ 815 w 978"/>
                      <a:gd name="T15" fmla="*/ 160 h 1303"/>
                      <a:gd name="T16" fmla="*/ 830 w 978"/>
                      <a:gd name="T17" fmla="*/ 164 h 1303"/>
                      <a:gd name="T18" fmla="*/ 850 w 978"/>
                      <a:gd name="T19" fmla="*/ 172 h 1303"/>
                      <a:gd name="T20" fmla="*/ 874 w 978"/>
                      <a:gd name="T21" fmla="*/ 188 h 1303"/>
                      <a:gd name="T22" fmla="*/ 897 w 978"/>
                      <a:gd name="T23" fmla="*/ 214 h 1303"/>
                      <a:gd name="T24" fmla="*/ 919 w 978"/>
                      <a:gd name="T25" fmla="*/ 252 h 1303"/>
                      <a:gd name="T26" fmla="*/ 938 w 978"/>
                      <a:gd name="T27" fmla="*/ 302 h 1303"/>
                      <a:gd name="T28" fmla="*/ 948 w 978"/>
                      <a:gd name="T29" fmla="*/ 369 h 1303"/>
                      <a:gd name="T30" fmla="*/ 948 w 978"/>
                      <a:gd name="T31" fmla="*/ 455 h 1303"/>
                      <a:gd name="T32" fmla="*/ 937 w 978"/>
                      <a:gd name="T33" fmla="*/ 560 h 1303"/>
                      <a:gd name="T34" fmla="*/ 919 w 978"/>
                      <a:gd name="T35" fmla="*/ 622 h 1303"/>
                      <a:gd name="T36" fmla="*/ 939 w 978"/>
                      <a:gd name="T37" fmla="*/ 623 h 1303"/>
                      <a:gd name="T38" fmla="*/ 956 w 978"/>
                      <a:gd name="T39" fmla="*/ 630 h 1303"/>
                      <a:gd name="T40" fmla="*/ 970 w 978"/>
                      <a:gd name="T41" fmla="*/ 649 h 1303"/>
                      <a:gd name="T42" fmla="*/ 978 w 978"/>
                      <a:gd name="T43" fmla="*/ 679 h 1303"/>
                      <a:gd name="T44" fmla="*/ 975 w 978"/>
                      <a:gd name="T45" fmla="*/ 726 h 1303"/>
                      <a:gd name="T46" fmla="*/ 960 w 978"/>
                      <a:gd name="T47" fmla="*/ 790 h 1303"/>
                      <a:gd name="T48" fmla="*/ 934 w 978"/>
                      <a:gd name="T49" fmla="*/ 866 h 1303"/>
                      <a:gd name="T50" fmla="*/ 911 w 978"/>
                      <a:gd name="T51" fmla="*/ 909 h 1303"/>
                      <a:gd name="T52" fmla="*/ 888 w 978"/>
                      <a:gd name="T53" fmla="*/ 929 h 1303"/>
                      <a:gd name="T54" fmla="*/ 871 w 978"/>
                      <a:gd name="T55" fmla="*/ 967 h 1303"/>
                      <a:gd name="T56" fmla="*/ 844 w 978"/>
                      <a:gd name="T57" fmla="*/ 1043 h 1303"/>
                      <a:gd name="T58" fmla="*/ 802 w 978"/>
                      <a:gd name="T59" fmla="*/ 1117 h 1303"/>
                      <a:gd name="T60" fmla="*/ 746 w 978"/>
                      <a:gd name="T61" fmla="*/ 1185 h 1303"/>
                      <a:gd name="T62" fmla="*/ 676 w 978"/>
                      <a:gd name="T63" fmla="*/ 1243 h 1303"/>
                      <a:gd name="T64" fmla="*/ 593 w 978"/>
                      <a:gd name="T65" fmla="*/ 1284 h 1303"/>
                      <a:gd name="T66" fmla="*/ 510 w 978"/>
                      <a:gd name="T67" fmla="*/ 1303 h 1303"/>
                      <a:gd name="T68" fmla="*/ 424 w 978"/>
                      <a:gd name="T69" fmla="*/ 1296 h 1303"/>
                      <a:gd name="T70" fmla="*/ 340 w 978"/>
                      <a:gd name="T71" fmla="*/ 1267 h 1303"/>
                      <a:gd name="T72" fmla="*/ 264 w 978"/>
                      <a:gd name="T73" fmla="*/ 1216 h 1303"/>
                      <a:gd name="T74" fmla="*/ 201 w 978"/>
                      <a:gd name="T75" fmla="*/ 1153 h 1303"/>
                      <a:gd name="T76" fmla="*/ 152 w 978"/>
                      <a:gd name="T77" fmla="*/ 1081 h 1303"/>
                      <a:gd name="T78" fmla="*/ 118 w 978"/>
                      <a:gd name="T79" fmla="*/ 1006 h 1303"/>
                      <a:gd name="T80" fmla="*/ 99 w 978"/>
                      <a:gd name="T81" fmla="*/ 931 h 1303"/>
                      <a:gd name="T82" fmla="*/ 82 w 978"/>
                      <a:gd name="T83" fmla="*/ 924 h 1303"/>
                      <a:gd name="T84" fmla="*/ 62 w 978"/>
                      <a:gd name="T85" fmla="*/ 902 h 1303"/>
                      <a:gd name="T86" fmla="*/ 40 w 978"/>
                      <a:gd name="T87" fmla="*/ 857 h 1303"/>
                      <a:gd name="T88" fmla="*/ 17 w 978"/>
                      <a:gd name="T89" fmla="*/ 789 h 1303"/>
                      <a:gd name="T90" fmla="*/ 3 w 978"/>
                      <a:gd name="T91" fmla="*/ 725 h 1303"/>
                      <a:gd name="T92" fmla="*/ 0 w 978"/>
                      <a:gd name="T93" fmla="*/ 677 h 1303"/>
                      <a:gd name="T94" fmla="*/ 7 w 978"/>
                      <a:gd name="T95" fmla="*/ 648 h 1303"/>
                      <a:gd name="T96" fmla="*/ 21 w 978"/>
                      <a:gd name="T97" fmla="*/ 629 h 1303"/>
                      <a:gd name="T98" fmla="*/ 38 w 978"/>
                      <a:gd name="T99" fmla="*/ 622 h 1303"/>
                      <a:gd name="T100" fmla="*/ 58 w 978"/>
                      <a:gd name="T101" fmla="*/ 621 h 1303"/>
                      <a:gd name="T102" fmla="*/ 41 w 978"/>
                      <a:gd name="T103" fmla="*/ 559 h 1303"/>
                      <a:gd name="T104" fmla="*/ 30 w 978"/>
                      <a:gd name="T105" fmla="*/ 457 h 1303"/>
                      <a:gd name="T106" fmla="*/ 41 w 978"/>
                      <a:gd name="T107" fmla="*/ 362 h 1303"/>
                      <a:gd name="T108" fmla="*/ 68 w 978"/>
                      <a:gd name="T109" fmla="*/ 284 h 1303"/>
                      <a:gd name="T110" fmla="*/ 108 w 978"/>
                      <a:gd name="T111" fmla="*/ 217 h 1303"/>
                      <a:gd name="T112" fmla="*/ 156 w 978"/>
                      <a:gd name="T113" fmla="*/ 160 h 1303"/>
                      <a:gd name="T114" fmla="*/ 225 w 978"/>
                      <a:gd name="T115" fmla="*/ 99 h 1303"/>
                      <a:gd name="T116" fmla="*/ 295 w 978"/>
                      <a:gd name="T117" fmla="*/ 52 h 1303"/>
                      <a:gd name="T118" fmla="*/ 365 w 978"/>
                      <a:gd name="T119" fmla="*/ 20 h 1303"/>
                      <a:gd name="T120" fmla="*/ 427 w 978"/>
                      <a:gd name="T121" fmla="*/ 5 h 1303"/>
                      <a:gd name="T122" fmla="*/ 509 w 978"/>
                      <a:gd name="T123" fmla="*/ 0 h 130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</a:cxnLst>
                    <a:rect l="0" t="0" r="r" b="b"/>
                    <a:pathLst>
                      <a:path w="978" h="1303">
                        <a:moveTo>
                          <a:pt x="509" y="0"/>
                        </a:moveTo>
                        <a:lnTo>
                          <a:pt x="554" y="4"/>
                        </a:lnTo>
                        <a:lnTo>
                          <a:pt x="595" y="11"/>
                        </a:lnTo>
                        <a:lnTo>
                          <a:pt x="632" y="23"/>
                        </a:lnTo>
                        <a:lnTo>
                          <a:pt x="666" y="36"/>
                        </a:lnTo>
                        <a:lnTo>
                          <a:pt x="695" y="52"/>
                        </a:lnTo>
                        <a:lnTo>
                          <a:pt x="724" y="70"/>
                        </a:lnTo>
                        <a:lnTo>
                          <a:pt x="749" y="88"/>
                        </a:lnTo>
                        <a:lnTo>
                          <a:pt x="768" y="106"/>
                        </a:lnTo>
                        <a:lnTo>
                          <a:pt x="784" y="123"/>
                        </a:lnTo>
                        <a:lnTo>
                          <a:pt x="796" y="136"/>
                        </a:lnTo>
                        <a:lnTo>
                          <a:pt x="804" y="149"/>
                        </a:lnTo>
                        <a:lnTo>
                          <a:pt x="809" y="156"/>
                        </a:lnTo>
                        <a:lnTo>
                          <a:pt x="810" y="159"/>
                        </a:lnTo>
                        <a:lnTo>
                          <a:pt x="812" y="159"/>
                        </a:lnTo>
                        <a:lnTo>
                          <a:pt x="815" y="160"/>
                        </a:lnTo>
                        <a:lnTo>
                          <a:pt x="822" y="161"/>
                        </a:lnTo>
                        <a:lnTo>
                          <a:pt x="830" y="164"/>
                        </a:lnTo>
                        <a:lnTo>
                          <a:pt x="839" y="167"/>
                        </a:lnTo>
                        <a:lnTo>
                          <a:pt x="850" y="172"/>
                        </a:lnTo>
                        <a:lnTo>
                          <a:pt x="861" y="180"/>
                        </a:lnTo>
                        <a:lnTo>
                          <a:pt x="874" y="188"/>
                        </a:lnTo>
                        <a:lnTo>
                          <a:pt x="886" y="200"/>
                        </a:lnTo>
                        <a:lnTo>
                          <a:pt x="897" y="214"/>
                        </a:lnTo>
                        <a:lnTo>
                          <a:pt x="909" y="232"/>
                        </a:lnTo>
                        <a:lnTo>
                          <a:pt x="919" y="252"/>
                        </a:lnTo>
                        <a:lnTo>
                          <a:pt x="929" y="275"/>
                        </a:lnTo>
                        <a:lnTo>
                          <a:pt x="938" y="302"/>
                        </a:lnTo>
                        <a:lnTo>
                          <a:pt x="944" y="333"/>
                        </a:lnTo>
                        <a:lnTo>
                          <a:pt x="948" y="369"/>
                        </a:lnTo>
                        <a:lnTo>
                          <a:pt x="949" y="410"/>
                        </a:lnTo>
                        <a:lnTo>
                          <a:pt x="948" y="455"/>
                        </a:lnTo>
                        <a:lnTo>
                          <a:pt x="944" y="504"/>
                        </a:lnTo>
                        <a:lnTo>
                          <a:pt x="937" y="560"/>
                        </a:lnTo>
                        <a:lnTo>
                          <a:pt x="929" y="591"/>
                        </a:lnTo>
                        <a:lnTo>
                          <a:pt x="919" y="622"/>
                        </a:lnTo>
                        <a:lnTo>
                          <a:pt x="929" y="622"/>
                        </a:lnTo>
                        <a:lnTo>
                          <a:pt x="939" y="623"/>
                        </a:lnTo>
                        <a:lnTo>
                          <a:pt x="948" y="625"/>
                        </a:lnTo>
                        <a:lnTo>
                          <a:pt x="956" y="630"/>
                        </a:lnTo>
                        <a:lnTo>
                          <a:pt x="964" y="638"/>
                        </a:lnTo>
                        <a:lnTo>
                          <a:pt x="970" y="649"/>
                        </a:lnTo>
                        <a:lnTo>
                          <a:pt x="975" y="663"/>
                        </a:lnTo>
                        <a:lnTo>
                          <a:pt x="978" y="679"/>
                        </a:lnTo>
                        <a:lnTo>
                          <a:pt x="978" y="700"/>
                        </a:lnTo>
                        <a:lnTo>
                          <a:pt x="975" y="726"/>
                        </a:lnTo>
                        <a:lnTo>
                          <a:pt x="969" y="755"/>
                        </a:lnTo>
                        <a:lnTo>
                          <a:pt x="960" y="790"/>
                        </a:lnTo>
                        <a:lnTo>
                          <a:pt x="948" y="832"/>
                        </a:lnTo>
                        <a:lnTo>
                          <a:pt x="934" y="866"/>
                        </a:lnTo>
                        <a:lnTo>
                          <a:pt x="922" y="890"/>
                        </a:lnTo>
                        <a:lnTo>
                          <a:pt x="911" y="909"/>
                        </a:lnTo>
                        <a:lnTo>
                          <a:pt x="900" y="921"/>
                        </a:lnTo>
                        <a:lnTo>
                          <a:pt x="888" y="929"/>
                        </a:lnTo>
                        <a:lnTo>
                          <a:pt x="879" y="931"/>
                        </a:lnTo>
                        <a:lnTo>
                          <a:pt x="871" y="967"/>
                        </a:lnTo>
                        <a:lnTo>
                          <a:pt x="860" y="1004"/>
                        </a:lnTo>
                        <a:lnTo>
                          <a:pt x="844" y="1043"/>
                        </a:lnTo>
                        <a:lnTo>
                          <a:pt x="825" y="1080"/>
                        </a:lnTo>
                        <a:lnTo>
                          <a:pt x="802" y="1117"/>
                        </a:lnTo>
                        <a:lnTo>
                          <a:pt x="776" y="1152"/>
                        </a:lnTo>
                        <a:lnTo>
                          <a:pt x="746" y="1185"/>
                        </a:lnTo>
                        <a:lnTo>
                          <a:pt x="713" y="1216"/>
                        </a:lnTo>
                        <a:lnTo>
                          <a:pt x="676" y="1243"/>
                        </a:lnTo>
                        <a:lnTo>
                          <a:pt x="636" y="1266"/>
                        </a:lnTo>
                        <a:lnTo>
                          <a:pt x="593" y="1284"/>
                        </a:lnTo>
                        <a:lnTo>
                          <a:pt x="552" y="1296"/>
                        </a:lnTo>
                        <a:lnTo>
                          <a:pt x="510" y="1303"/>
                        </a:lnTo>
                        <a:lnTo>
                          <a:pt x="468" y="1303"/>
                        </a:lnTo>
                        <a:lnTo>
                          <a:pt x="424" y="1296"/>
                        </a:lnTo>
                        <a:lnTo>
                          <a:pt x="384" y="1285"/>
                        </a:lnTo>
                        <a:lnTo>
                          <a:pt x="340" y="1267"/>
                        </a:lnTo>
                        <a:lnTo>
                          <a:pt x="301" y="1243"/>
                        </a:lnTo>
                        <a:lnTo>
                          <a:pt x="264" y="1216"/>
                        </a:lnTo>
                        <a:lnTo>
                          <a:pt x="230" y="1186"/>
                        </a:lnTo>
                        <a:lnTo>
                          <a:pt x="201" y="1153"/>
                        </a:lnTo>
                        <a:lnTo>
                          <a:pt x="175" y="1117"/>
                        </a:lnTo>
                        <a:lnTo>
                          <a:pt x="152" y="1081"/>
                        </a:lnTo>
                        <a:lnTo>
                          <a:pt x="132" y="1043"/>
                        </a:lnTo>
                        <a:lnTo>
                          <a:pt x="118" y="1006"/>
                        </a:lnTo>
                        <a:lnTo>
                          <a:pt x="106" y="968"/>
                        </a:lnTo>
                        <a:lnTo>
                          <a:pt x="99" y="931"/>
                        </a:lnTo>
                        <a:lnTo>
                          <a:pt x="90" y="930"/>
                        </a:lnTo>
                        <a:lnTo>
                          <a:pt x="82" y="924"/>
                        </a:lnTo>
                        <a:lnTo>
                          <a:pt x="72" y="915"/>
                        </a:lnTo>
                        <a:lnTo>
                          <a:pt x="62" y="902"/>
                        </a:lnTo>
                        <a:lnTo>
                          <a:pt x="51" y="882"/>
                        </a:lnTo>
                        <a:lnTo>
                          <a:pt x="40" y="857"/>
                        </a:lnTo>
                        <a:lnTo>
                          <a:pt x="29" y="827"/>
                        </a:lnTo>
                        <a:lnTo>
                          <a:pt x="17" y="789"/>
                        </a:lnTo>
                        <a:lnTo>
                          <a:pt x="9" y="754"/>
                        </a:lnTo>
                        <a:lnTo>
                          <a:pt x="3" y="725"/>
                        </a:lnTo>
                        <a:lnTo>
                          <a:pt x="0" y="699"/>
                        </a:lnTo>
                        <a:lnTo>
                          <a:pt x="0" y="677"/>
                        </a:lnTo>
                        <a:lnTo>
                          <a:pt x="3" y="661"/>
                        </a:lnTo>
                        <a:lnTo>
                          <a:pt x="7" y="648"/>
                        </a:lnTo>
                        <a:lnTo>
                          <a:pt x="14" y="637"/>
                        </a:lnTo>
                        <a:lnTo>
                          <a:pt x="21" y="629"/>
                        </a:lnTo>
                        <a:lnTo>
                          <a:pt x="30" y="624"/>
                        </a:lnTo>
                        <a:lnTo>
                          <a:pt x="38" y="622"/>
                        </a:lnTo>
                        <a:lnTo>
                          <a:pt x="48" y="621"/>
                        </a:lnTo>
                        <a:lnTo>
                          <a:pt x="58" y="621"/>
                        </a:lnTo>
                        <a:lnTo>
                          <a:pt x="48" y="590"/>
                        </a:lnTo>
                        <a:lnTo>
                          <a:pt x="41" y="559"/>
                        </a:lnTo>
                        <a:lnTo>
                          <a:pt x="33" y="508"/>
                        </a:lnTo>
                        <a:lnTo>
                          <a:pt x="30" y="457"/>
                        </a:lnTo>
                        <a:lnTo>
                          <a:pt x="32" y="409"/>
                        </a:lnTo>
                        <a:lnTo>
                          <a:pt x="41" y="362"/>
                        </a:lnTo>
                        <a:lnTo>
                          <a:pt x="52" y="322"/>
                        </a:lnTo>
                        <a:lnTo>
                          <a:pt x="68" y="284"/>
                        </a:lnTo>
                        <a:lnTo>
                          <a:pt x="87" y="249"/>
                        </a:lnTo>
                        <a:lnTo>
                          <a:pt x="108" y="217"/>
                        </a:lnTo>
                        <a:lnTo>
                          <a:pt x="131" y="187"/>
                        </a:lnTo>
                        <a:lnTo>
                          <a:pt x="156" y="160"/>
                        </a:lnTo>
                        <a:lnTo>
                          <a:pt x="189" y="128"/>
                        </a:lnTo>
                        <a:lnTo>
                          <a:pt x="225" y="99"/>
                        </a:lnTo>
                        <a:lnTo>
                          <a:pt x="262" y="73"/>
                        </a:lnTo>
                        <a:lnTo>
                          <a:pt x="295" y="52"/>
                        </a:lnTo>
                        <a:lnTo>
                          <a:pt x="329" y="34"/>
                        </a:lnTo>
                        <a:lnTo>
                          <a:pt x="365" y="20"/>
                        </a:lnTo>
                        <a:lnTo>
                          <a:pt x="396" y="11"/>
                        </a:lnTo>
                        <a:lnTo>
                          <a:pt x="427" y="5"/>
                        </a:lnTo>
                        <a:lnTo>
                          <a:pt x="459" y="2"/>
                        </a:lnTo>
                        <a:lnTo>
                          <a:pt x="509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44" name="Freeform 19">
                    <a:extLst>
                      <a:ext uri="{FF2B5EF4-FFF2-40B4-BE49-F238E27FC236}">
                        <a16:creationId xmlns:a16="http://schemas.microsoft.com/office/drawing/2014/main" id="{4667B033-F245-4C5C-8698-937D148575E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851" y="2357"/>
                    <a:ext cx="534" cy="288"/>
                  </a:xfrm>
                  <a:custGeom>
                    <a:avLst/>
                    <a:gdLst>
                      <a:gd name="T0" fmla="*/ 620 w 1602"/>
                      <a:gd name="T1" fmla="*/ 505 h 863"/>
                      <a:gd name="T2" fmla="*/ 713 w 1602"/>
                      <a:gd name="T3" fmla="*/ 370 h 863"/>
                      <a:gd name="T4" fmla="*/ 658 w 1602"/>
                      <a:gd name="T5" fmla="*/ 277 h 863"/>
                      <a:gd name="T6" fmla="*/ 643 w 1602"/>
                      <a:gd name="T7" fmla="*/ 211 h 863"/>
                      <a:gd name="T8" fmla="*/ 657 w 1602"/>
                      <a:gd name="T9" fmla="*/ 169 h 863"/>
                      <a:gd name="T10" fmla="*/ 688 w 1602"/>
                      <a:gd name="T11" fmla="*/ 145 h 863"/>
                      <a:gd name="T12" fmla="*/ 723 w 1602"/>
                      <a:gd name="T13" fmla="*/ 133 h 863"/>
                      <a:gd name="T14" fmla="*/ 750 w 1602"/>
                      <a:gd name="T15" fmla="*/ 130 h 863"/>
                      <a:gd name="T16" fmla="*/ 762 w 1602"/>
                      <a:gd name="T17" fmla="*/ 130 h 863"/>
                      <a:gd name="T18" fmla="*/ 786 w 1602"/>
                      <a:gd name="T19" fmla="*/ 132 h 863"/>
                      <a:gd name="T20" fmla="*/ 819 w 1602"/>
                      <a:gd name="T21" fmla="*/ 140 h 863"/>
                      <a:gd name="T22" fmla="*/ 853 w 1602"/>
                      <a:gd name="T23" fmla="*/ 159 h 863"/>
                      <a:gd name="T24" fmla="*/ 872 w 1602"/>
                      <a:gd name="T25" fmla="*/ 195 h 863"/>
                      <a:gd name="T26" fmla="*/ 869 w 1602"/>
                      <a:gd name="T27" fmla="*/ 252 h 863"/>
                      <a:gd name="T28" fmla="*/ 829 w 1602"/>
                      <a:gd name="T29" fmla="*/ 335 h 863"/>
                      <a:gd name="T30" fmla="*/ 898 w 1602"/>
                      <a:gd name="T31" fmla="*/ 504 h 863"/>
                      <a:gd name="T32" fmla="*/ 1058 w 1602"/>
                      <a:gd name="T33" fmla="*/ 0 h 863"/>
                      <a:gd name="T34" fmla="*/ 1080 w 1602"/>
                      <a:gd name="T35" fmla="*/ 15 h 863"/>
                      <a:gd name="T36" fmla="*/ 1142 w 1602"/>
                      <a:gd name="T37" fmla="*/ 52 h 863"/>
                      <a:gd name="T38" fmla="*/ 1235 w 1602"/>
                      <a:gd name="T39" fmla="*/ 100 h 863"/>
                      <a:gd name="T40" fmla="*/ 1352 w 1602"/>
                      <a:gd name="T41" fmla="*/ 148 h 863"/>
                      <a:gd name="T42" fmla="*/ 1472 w 1602"/>
                      <a:gd name="T43" fmla="*/ 185 h 863"/>
                      <a:gd name="T44" fmla="*/ 1542 w 1602"/>
                      <a:gd name="T45" fmla="*/ 239 h 863"/>
                      <a:gd name="T46" fmla="*/ 1581 w 1602"/>
                      <a:gd name="T47" fmla="*/ 312 h 863"/>
                      <a:gd name="T48" fmla="*/ 1599 w 1602"/>
                      <a:gd name="T49" fmla="*/ 392 h 863"/>
                      <a:gd name="T50" fmla="*/ 1602 w 1602"/>
                      <a:gd name="T51" fmla="*/ 466 h 863"/>
                      <a:gd name="T52" fmla="*/ 1600 w 1602"/>
                      <a:gd name="T53" fmla="*/ 504 h 863"/>
                      <a:gd name="T54" fmla="*/ 1595 w 1602"/>
                      <a:gd name="T55" fmla="*/ 568 h 863"/>
                      <a:gd name="T56" fmla="*/ 1586 w 1602"/>
                      <a:gd name="T57" fmla="*/ 642 h 863"/>
                      <a:gd name="T58" fmla="*/ 1571 w 1602"/>
                      <a:gd name="T59" fmla="*/ 669 h 863"/>
                      <a:gd name="T60" fmla="*/ 1514 w 1602"/>
                      <a:gd name="T61" fmla="*/ 700 h 863"/>
                      <a:gd name="T62" fmla="*/ 1409 w 1602"/>
                      <a:gd name="T63" fmla="*/ 746 h 863"/>
                      <a:gd name="T64" fmla="*/ 1261 w 1602"/>
                      <a:gd name="T65" fmla="*/ 796 h 863"/>
                      <a:gd name="T66" fmla="*/ 1071 w 1602"/>
                      <a:gd name="T67" fmla="*/ 838 h 863"/>
                      <a:gd name="T68" fmla="*/ 844 w 1602"/>
                      <a:gd name="T69" fmla="*/ 861 h 863"/>
                      <a:gd name="T70" fmla="*/ 600 w 1602"/>
                      <a:gd name="T71" fmla="*/ 856 h 863"/>
                      <a:gd name="T72" fmla="*/ 603 w 1602"/>
                      <a:gd name="T73" fmla="*/ 825 h 863"/>
                      <a:gd name="T74" fmla="*/ 594 w 1602"/>
                      <a:gd name="T75" fmla="*/ 656 h 863"/>
                      <a:gd name="T76" fmla="*/ 546 w 1602"/>
                      <a:gd name="T77" fmla="*/ 520 h 863"/>
                      <a:gd name="T78" fmla="*/ 460 w 1602"/>
                      <a:gd name="T79" fmla="*/ 419 h 863"/>
                      <a:gd name="T80" fmla="*/ 340 w 1602"/>
                      <a:gd name="T81" fmla="*/ 362 h 863"/>
                      <a:gd name="T82" fmla="*/ 184 w 1602"/>
                      <a:gd name="T83" fmla="*/ 309 h 863"/>
                      <a:gd name="T84" fmla="*/ 59 w 1602"/>
                      <a:gd name="T85" fmla="*/ 249 h 863"/>
                      <a:gd name="T86" fmla="*/ 22 w 1602"/>
                      <a:gd name="T87" fmla="*/ 198 h 863"/>
                      <a:gd name="T88" fmla="*/ 123 w 1602"/>
                      <a:gd name="T89" fmla="*/ 162 h 863"/>
                      <a:gd name="T90" fmla="*/ 246 w 1602"/>
                      <a:gd name="T91" fmla="*/ 116 h 863"/>
                      <a:gd name="T92" fmla="*/ 349 w 1602"/>
                      <a:gd name="T93" fmla="*/ 68 h 863"/>
                      <a:gd name="T94" fmla="*/ 422 w 1602"/>
                      <a:gd name="T95" fmla="*/ 26 h 863"/>
                      <a:gd name="T96" fmla="*/ 458 w 1602"/>
                      <a:gd name="T97" fmla="*/ 2 h 8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1602" h="863">
                        <a:moveTo>
                          <a:pt x="460" y="0"/>
                        </a:moveTo>
                        <a:lnTo>
                          <a:pt x="595" y="424"/>
                        </a:lnTo>
                        <a:lnTo>
                          <a:pt x="620" y="505"/>
                        </a:lnTo>
                        <a:lnTo>
                          <a:pt x="620" y="504"/>
                        </a:lnTo>
                        <a:lnTo>
                          <a:pt x="642" y="572"/>
                        </a:lnTo>
                        <a:lnTo>
                          <a:pt x="713" y="370"/>
                        </a:lnTo>
                        <a:lnTo>
                          <a:pt x="689" y="335"/>
                        </a:lnTo>
                        <a:lnTo>
                          <a:pt x="671" y="304"/>
                        </a:lnTo>
                        <a:lnTo>
                          <a:pt x="658" y="277"/>
                        </a:lnTo>
                        <a:lnTo>
                          <a:pt x="650" y="252"/>
                        </a:lnTo>
                        <a:lnTo>
                          <a:pt x="645" y="230"/>
                        </a:lnTo>
                        <a:lnTo>
                          <a:pt x="643" y="211"/>
                        </a:lnTo>
                        <a:lnTo>
                          <a:pt x="646" y="195"/>
                        </a:lnTo>
                        <a:lnTo>
                          <a:pt x="650" y="180"/>
                        </a:lnTo>
                        <a:lnTo>
                          <a:pt x="657" y="169"/>
                        </a:lnTo>
                        <a:lnTo>
                          <a:pt x="666" y="159"/>
                        </a:lnTo>
                        <a:lnTo>
                          <a:pt x="677" y="151"/>
                        </a:lnTo>
                        <a:lnTo>
                          <a:pt x="688" y="145"/>
                        </a:lnTo>
                        <a:lnTo>
                          <a:pt x="699" y="140"/>
                        </a:lnTo>
                        <a:lnTo>
                          <a:pt x="711" y="136"/>
                        </a:lnTo>
                        <a:lnTo>
                          <a:pt x="723" y="133"/>
                        </a:lnTo>
                        <a:lnTo>
                          <a:pt x="732" y="132"/>
                        </a:lnTo>
                        <a:lnTo>
                          <a:pt x="742" y="131"/>
                        </a:lnTo>
                        <a:lnTo>
                          <a:pt x="750" y="130"/>
                        </a:lnTo>
                        <a:lnTo>
                          <a:pt x="756" y="130"/>
                        </a:lnTo>
                        <a:lnTo>
                          <a:pt x="758" y="130"/>
                        </a:lnTo>
                        <a:lnTo>
                          <a:pt x="762" y="130"/>
                        </a:lnTo>
                        <a:lnTo>
                          <a:pt x="768" y="130"/>
                        </a:lnTo>
                        <a:lnTo>
                          <a:pt x="776" y="131"/>
                        </a:lnTo>
                        <a:lnTo>
                          <a:pt x="786" y="132"/>
                        </a:lnTo>
                        <a:lnTo>
                          <a:pt x="796" y="133"/>
                        </a:lnTo>
                        <a:lnTo>
                          <a:pt x="807" y="136"/>
                        </a:lnTo>
                        <a:lnTo>
                          <a:pt x="819" y="140"/>
                        </a:lnTo>
                        <a:lnTo>
                          <a:pt x="830" y="145"/>
                        </a:lnTo>
                        <a:lnTo>
                          <a:pt x="841" y="151"/>
                        </a:lnTo>
                        <a:lnTo>
                          <a:pt x="853" y="159"/>
                        </a:lnTo>
                        <a:lnTo>
                          <a:pt x="861" y="169"/>
                        </a:lnTo>
                        <a:lnTo>
                          <a:pt x="867" y="180"/>
                        </a:lnTo>
                        <a:lnTo>
                          <a:pt x="872" y="195"/>
                        </a:lnTo>
                        <a:lnTo>
                          <a:pt x="875" y="211"/>
                        </a:lnTo>
                        <a:lnTo>
                          <a:pt x="874" y="230"/>
                        </a:lnTo>
                        <a:lnTo>
                          <a:pt x="869" y="252"/>
                        </a:lnTo>
                        <a:lnTo>
                          <a:pt x="860" y="277"/>
                        </a:lnTo>
                        <a:lnTo>
                          <a:pt x="848" y="304"/>
                        </a:lnTo>
                        <a:lnTo>
                          <a:pt x="829" y="335"/>
                        </a:lnTo>
                        <a:lnTo>
                          <a:pt x="805" y="370"/>
                        </a:lnTo>
                        <a:lnTo>
                          <a:pt x="876" y="572"/>
                        </a:lnTo>
                        <a:lnTo>
                          <a:pt x="898" y="504"/>
                        </a:lnTo>
                        <a:lnTo>
                          <a:pt x="898" y="505"/>
                        </a:lnTo>
                        <a:lnTo>
                          <a:pt x="923" y="424"/>
                        </a:lnTo>
                        <a:lnTo>
                          <a:pt x="1058" y="0"/>
                        </a:lnTo>
                        <a:lnTo>
                          <a:pt x="1060" y="2"/>
                        </a:lnTo>
                        <a:lnTo>
                          <a:pt x="1068" y="7"/>
                        </a:lnTo>
                        <a:lnTo>
                          <a:pt x="1080" y="15"/>
                        </a:lnTo>
                        <a:lnTo>
                          <a:pt x="1096" y="26"/>
                        </a:lnTo>
                        <a:lnTo>
                          <a:pt x="1117" y="38"/>
                        </a:lnTo>
                        <a:lnTo>
                          <a:pt x="1142" y="52"/>
                        </a:lnTo>
                        <a:lnTo>
                          <a:pt x="1169" y="68"/>
                        </a:lnTo>
                        <a:lnTo>
                          <a:pt x="1201" y="84"/>
                        </a:lnTo>
                        <a:lnTo>
                          <a:pt x="1235" y="100"/>
                        </a:lnTo>
                        <a:lnTo>
                          <a:pt x="1272" y="116"/>
                        </a:lnTo>
                        <a:lnTo>
                          <a:pt x="1312" y="133"/>
                        </a:lnTo>
                        <a:lnTo>
                          <a:pt x="1352" y="148"/>
                        </a:lnTo>
                        <a:lnTo>
                          <a:pt x="1396" y="162"/>
                        </a:lnTo>
                        <a:lnTo>
                          <a:pt x="1440" y="175"/>
                        </a:lnTo>
                        <a:lnTo>
                          <a:pt x="1472" y="185"/>
                        </a:lnTo>
                        <a:lnTo>
                          <a:pt x="1500" y="200"/>
                        </a:lnTo>
                        <a:lnTo>
                          <a:pt x="1523" y="218"/>
                        </a:lnTo>
                        <a:lnTo>
                          <a:pt x="1542" y="239"/>
                        </a:lnTo>
                        <a:lnTo>
                          <a:pt x="1558" y="262"/>
                        </a:lnTo>
                        <a:lnTo>
                          <a:pt x="1571" y="286"/>
                        </a:lnTo>
                        <a:lnTo>
                          <a:pt x="1581" y="312"/>
                        </a:lnTo>
                        <a:lnTo>
                          <a:pt x="1590" y="339"/>
                        </a:lnTo>
                        <a:lnTo>
                          <a:pt x="1595" y="366"/>
                        </a:lnTo>
                        <a:lnTo>
                          <a:pt x="1599" y="392"/>
                        </a:lnTo>
                        <a:lnTo>
                          <a:pt x="1601" y="418"/>
                        </a:lnTo>
                        <a:lnTo>
                          <a:pt x="1602" y="443"/>
                        </a:lnTo>
                        <a:lnTo>
                          <a:pt x="1602" y="466"/>
                        </a:lnTo>
                        <a:lnTo>
                          <a:pt x="1601" y="487"/>
                        </a:lnTo>
                        <a:lnTo>
                          <a:pt x="1601" y="491"/>
                        </a:lnTo>
                        <a:lnTo>
                          <a:pt x="1600" y="504"/>
                        </a:lnTo>
                        <a:lnTo>
                          <a:pt x="1599" y="521"/>
                        </a:lnTo>
                        <a:lnTo>
                          <a:pt x="1597" y="543"/>
                        </a:lnTo>
                        <a:lnTo>
                          <a:pt x="1595" y="568"/>
                        </a:lnTo>
                        <a:lnTo>
                          <a:pt x="1592" y="594"/>
                        </a:lnTo>
                        <a:lnTo>
                          <a:pt x="1589" y="619"/>
                        </a:lnTo>
                        <a:lnTo>
                          <a:pt x="1586" y="642"/>
                        </a:lnTo>
                        <a:lnTo>
                          <a:pt x="1584" y="663"/>
                        </a:lnTo>
                        <a:lnTo>
                          <a:pt x="1580" y="664"/>
                        </a:lnTo>
                        <a:lnTo>
                          <a:pt x="1571" y="669"/>
                        </a:lnTo>
                        <a:lnTo>
                          <a:pt x="1558" y="678"/>
                        </a:lnTo>
                        <a:lnTo>
                          <a:pt x="1539" y="688"/>
                        </a:lnTo>
                        <a:lnTo>
                          <a:pt x="1514" y="700"/>
                        </a:lnTo>
                        <a:lnTo>
                          <a:pt x="1485" y="715"/>
                        </a:lnTo>
                        <a:lnTo>
                          <a:pt x="1449" y="730"/>
                        </a:lnTo>
                        <a:lnTo>
                          <a:pt x="1409" y="746"/>
                        </a:lnTo>
                        <a:lnTo>
                          <a:pt x="1365" y="762"/>
                        </a:lnTo>
                        <a:lnTo>
                          <a:pt x="1315" y="780"/>
                        </a:lnTo>
                        <a:lnTo>
                          <a:pt x="1261" y="796"/>
                        </a:lnTo>
                        <a:lnTo>
                          <a:pt x="1203" y="811"/>
                        </a:lnTo>
                        <a:lnTo>
                          <a:pt x="1140" y="825"/>
                        </a:lnTo>
                        <a:lnTo>
                          <a:pt x="1071" y="838"/>
                        </a:lnTo>
                        <a:lnTo>
                          <a:pt x="1000" y="848"/>
                        </a:lnTo>
                        <a:lnTo>
                          <a:pt x="924" y="856"/>
                        </a:lnTo>
                        <a:lnTo>
                          <a:pt x="844" y="861"/>
                        </a:lnTo>
                        <a:lnTo>
                          <a:pt x="760" y="863"/>
                        </a:lnTo>
                        <a:lnTo>
                          <a:pt x="678" y="861"/>
                        </a:lnTo>
                        <a:lnTo>
                          <a:pt x="600" y="856"/>
                        </a:lnTo>
                        <a:lnTo>
                          <a:pt x="601" y="842"/>
                        </a:lnTo>
                        <a:lnTo>
                          <a:pt x="603" y="832"/>
                        </a:lnTo>
                        <a:lnTo>
                          <a:pt x="603" y="825"/>
                        </a:lnTo>
                        <a:lnTo>
                          <a:pt x="604" y="766"/>
                        </a:lnTo>
                        <a:lnTo>
                          <a:pt x="601" y="709"/>
                        </a:lnTo>
                        <a:lnTo>
                          <a:pt x="594" y="656"/>
                        </a:lnTo>
                        <a:lnTo>
                          <a:pt x="583" y="606"/>
                        </a:lnTo>
                        <a:lnTo>
                          <a:pt x="567" y="561"/>
                        </a:lnTo>
                        <a:lnTo>
                          <a:pt x="546" y="520"/>
                        </a:lnTo>
                        <a:lnTo>
                          <a:pt x="522" y="481"/>
                        </a:lnTo>
                        <a:lnTo>
                          <a:pt x="494" y="448"/>
                        </a:lnTo>
                        <a:lnTo>
                          <a:pt x="460" y="419"/>
                        </a:lnTo>
                        <a:lnTo>
                          <a:pt x="424" y="395"/>
                        </a:lnTo>
                        <a:lnTo>
                          <a:pt x="385" y="376"/>
                        </a:lnTo>
                        <a:lnTo>
                          <a:pt x="340" y="362"/>
                        </a:lnTo>
                        <a:lnTo>
                          <a:pt x="286" y="346"/>
                        </a:lnTo>
                        <a:lnTo>
                          <a:pt x="234" y="328"/>
                        </a:lnTo>
                        <a:lnTo>
                          <a:pt x="184" y="309"/>
                        </a:lnTo>
                        <a:lnTo>
                          <a:pt x="139" y="288"/>
                        </a:lnTo>
                        <a:lnTo>
                          <a:pt x="97" y="268"/>
                        </a:lnTo>
                        <a:lnTo>
                          <a:pt x="59" y="249"/>
                        </a:lnTo>
                        <a:lnTo>
                          <a:pt x="27" y="230"/>
                        </a:lnTo>
                        <a:lnTo>
                          <a:pt x="0" y="214"/>
                        </a:lnTo>
                        <a:lnTo>
                          <a:pt x="22" y="198"/>
                        </a:lnTo>
                        <a:lnTo>
                          <a:pt x="48" y="185"/>
                        </a:lnTo>
                        <a:lnTo>
                          <a:pt x="78" y="175"/>
                        </a:lnTo>
                        <a:lnTo>
                          <a:pt x="123" y="162"/>
                        </a:lnTo>
                        <a:lnTo>
                          <a:pt x="166" y="148"/>
                        </a:lnTo>
                        <a:lnTo>
                          <a:pt x="207" y="133"/>
                        </a:lnTo>
                        <a:lnTo>
                          <a:pt x="246" y="116"/>
                        </a:lnTo>
                        <a:lnTo>
                          <a:pt x="283" y="100"/>
                        </a:lnTo>
                        <a:lnTo>
                          <a:pt x="317" y="84"/>
                        </a:lnTo>
                        <a:lnTo>
                          <a:pt x="349" y="68"/>
                        </a:lnTo>
                        <a:lnTo>
                          <a:pt x="376" y="52"/>
                        </a:lnTo>
                        <a:lnTo>
                          <a:pt x="401" y="38"/>
                        </a:lnTo>
                        <a:lnTo>
                          <a:pt x="422" y="26"/>
                        </a:lnTo>
                        <a:lnTo>
                          <a:pt x="438" y="15"/>
                        </a:lnTo>
                        <a:lnTo>
                          <a:pt x="450" y="7"/>
                        </a:lnTo>
                        <a:lnTo>
                          <a:pt x="458" y="2"/>
                        </a:lnTo>
                        <a:lnTo>
                          <a:pt x="460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45" name="Freeform 21">
                    <a:extLst>
                      <a:ext uri="{FF2B5EF4-FFF2-40B4-BE49-F238E27FC236}">
                        <a16:creationId xmlns:a16="http://schemas.microsoft.com/office/drawing/2014/main" id="{354C45ED-3F93-4E89-BEB6-4E32DE359B4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025" y="2357"/>
                    <a:ext cx="534" cy="288"/>
                  </a:xfrm>
                  <a:custGeom>
                    <a:avLst/>
                    <a:gdLst>
                      <a:gd name="T0" fmla="*/ 703 w 1601"/>
                      <a:gd name="T1" fmla="*/ 505 h 864"/>
                      <a:gd name="T2" fmla="*/ 796 w 1601"/>
                      <a:gd name="T3" fmla="*/ 370 h 864"/>
                      <a:gd name="T4" fmla="*/ 741 w 1601"/>
                      <a:gd name="T5" fmla="*/ 277 h 864"/>
                      <a:gd name="T6" fmla="*/ 726 w 1601"/>
                      <a:gd name="T7" fmla="*/ 211 h 864"/>
                      <a:gd name="T8" fmla="*/ 740 w 1601"/>
                      <a:gd name="T9" fmla="*/ 169 h 864"/>
                      <a:gd name="T10" fmla="*/ 771 w 1601"/>
                      <a:gd name="T11" fmla="*/ 145 h 864"/>
                      <a:gd name="T12" fmla="*/ 805 w 1601"/>
                      <a:gd name="T13" fmla="*/ 133 h 864"/>
                      <a:gd name="T14" fmla="*/ 833 w 1601"/>
                      <a:gd name="T15" fmla="*/ 130 h 864"/>
                      <a:gd name="T16" fmla="*/ 845 w 1601"/>
                      <a:gd name="T17" fmla="*/ 130 h 864"/>
                      <a:gd name="T18" fmla="*/ 869 w 1601"/>
                      <a:gd name="T19" fmla="*/ 132 h 864"/>
                      <a:gd name="T20" fmla="*/ 902 w 1601"/>
                      <a:gd name="T21" fmla="*/ 140 h 864"/>
                      <a:gd name="T22" fmla="*/ 935 w 1601"/>
                      <a:gd name="T23" fmla="*/ 159 h 864"/>
                      <a:gd name="T24" fmla="*/ 955 w 1601"/>
                      <a:gd name="T25" fmla="*/ 195 h 864"/>
                      <a:gd name="T26" fmla="*/ 951 w 1601"/>
                      <a:gd name="T27" fmla="*/ 252 h 864"/>
                      <a:gd name="T28" fmla="*/ 912 w 1601"/>
                      <a:gd name="T29" fmla="*/ 335 h 864"/>
                      <a:gd name="T30" fmla="*/ 981 w 1601"/>
                      <a:gd name="T31" fmla="*/ 504 h 864"/>
                      <a:gd name="T32" fmla="*/ 1141 w 1601"/>
                      <a:gd name="T33" fmla="*/ 0 h 864"/>
                      <a:gd name="T34" fmla="*/ 1163 w 1601"/>
                      <a:gd name="T35" fmla="*/ 15 h 864"/>
                      <a:gd name="T36" fmla="*/ 1225 w 1601"/>
                      <a:gd name="T37" fmla="*/ 52 h 864"/>
                      <a:gd name="T38" fmla="*/ 1318 w 1601"/>
                      <a:gd name="T39" fmla="*/ 100 h 864"/>
                      <a:gd name="T40" fmla="*/ 1435 w 1601"/>
                      <a:gd name="T41" fmla="*/ 148 h 864"/>
                      <a:gd name="T42" fmla="*/ 1553 w 1601"/>
                      <a:gd name="T43" fmla="*/ 184 h 864"/>
                      <a:gd name="T44" fmla="*/ 1574 w 1601"/>
                      <a:gd name="T45" fmla="*/ 230 h 864"/>
                      <a:gd name="T46" fmla="*/ 1461 w 1601"/>
                      <a:gd name="T47" fmla="*/ 288 h 864"/>
                      <a:gd name="T48" fmla="*/ 1314 w 1601"/>
                      <a:gd name="T49" fmla="*/ 346 h 864"/>
                      <a:gd name="T50" fmla="*/ 1177 w 1601"/>
                      <a:gd name="T51" fmla="*/ 395 h 864"/>
                      <a:gd name="T52" fmla="*/ 1080 w 1601"/>
                      <a:gd name="T53" fmla="*/ 481 h 864"/>
                      <a:gd name="T54" fmla="*/ 1020 w 1601"/>
                      <a:gd name="T55" fmla="*/ 608 h 864"/>
                      <a:gd name="T56" fmla="*/ 998 w 1601"/>
                      <a:gd name="T57" fmla="*/ 766 h 864"/>
                      <a:gd name="T58" fmla="*/ 1001 w 1601"/>
                      <a:gd name="T59" fmla="*/ 843 h 864"/>
                      <a:gd name="T60" fmla="*/ 843 w 1601"/>
                      <a:gd name="T61" fmla="*/ 864 h 864"/>
                      <a:gd name="T62" fmla="*/ 603 w 1601"/>
                      <a:gd name="T63" fmla="*/ 849 h 864"/>
                      <a:gd name="T64" fmla="*/ 400 w 1601"/>
                      <a:gd name="T65" fmla="*/ 812 h 864"/>
                      <a:gd name="T66" fmla="*/ 238 w 1601"/>
                      <a:gd name="T67" fmla="*/ 764 h 864"/>
                      <a:gd name="T68" fmla="*/ 119 w 1601"/>
                      <a:gd name="T69" fmla="*/ 715 h 864"/>
                      <a:gd name="T70" fmla="*/ 45 w 1601"/>
                      <a:gd name="T71" fmla="*/ 678 h 864"/>
                      <a:gd name="T72" fmla="*/ 20 w 1601"/>
                      <a:gd name="T73" fmla="*/ 663 h 864"/>
                      <a:gd name="T74" fmla="*/ 11 w 1601"/>
                      <a:gd name="T75" fmla="*/ 594 h 864"/>
                      <a:gd name="T76" fmla="*/ 4 w 1601"/>
                      <a:gd name="T77" fmla="*/ 521 h 864"/>
                      <a:gd name="T78" fmla="*/ 1 w 1601"/>
                      <a:gd name="T79" fmla="*/ 487 h 864"/>
                      <a:gd name="T80" fmla="*/ 1 w 1601"/>
                      <a:gd name="T81" fmla="*/ 419 h 864"/>
                      <a:gd name="T82" fmla="*/ 12 w 1601"/>
                      <a:gd name="T83" fmla="*/ 339 h 864"/>
                      <a:gd name="T84" fmla="*/ 43 w 1601"/>
                      <a:gd name="T85" fmla="*/ 262 h 864"/>
                      <a:gd name="T86" fmla="*/ 101 w 1601"/>
                      <a:gd name="T87" fmla="*/ 200 h 864"/>
                      <a:gd name="T88" fmla="*/ 205 w 1601"/>
                      <a:gd name="T89" fmla="*/ 162 h 864"/>
                      <a:gd name="T90" fmla="*/ 329 w 1601"/>
                      <a:gd name="T91" fmla="*/ 116 h 864"/>
                      <a:gd name="T92" fmla="*/ 432 w 1601"/>
                      <a:gd name="T93" fmla="*/ 68 h 864"/>
                      <a:gd name="T94" fmla="*/ 505 w 1601"/>
                      <a:gd name="T95" fmla="*/ 26 h 864"/>
                      <a:gd name="T96" fmla="*/ 541 w 1601"/>
                      <a:gd name="T97" fmla="*/ 2 h 8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1601" h="864">
                        <a:moveTo>
                          <a:pt x="543" y="0"/>
                        </a:moveTo>
                        <a:lnTo>
                          <a:pt x="678" y="424"/>
                        </a:lnTo>
                        <a:lnTo>
                          <a:pt x="703" y="505"/>
                        </a:lnTo>
                        <a:lnTo>
                          <a:pt x="703" y="504"/>
                        </a:lnTo>
                        <a:lnTo>
                          <a:pt x="725" y="572"/>
                        </a:lnTo>
                        <a:lnTo>
                          <a:pt x="796" y="370"/>
                        </a:lnTo>
                        <a:lnTo>
                          <a:pt x="772" y="335"/>
                        </a:lnTo>
                        <a:lnTo>
                          <a:pt x="753" y="304"/>
                        </a:lnTo>
                        <a:lnTo>
                          <a:pt x="741" y="277"/>
                        </a:lnTo>
                        <a:lnTo>
                          <a:pt x="732" y="252"/>
                        </a:lnTo>
                        <a:lnTo>
                          <a:pt x="728" y="230"/>
                        </a:lnTo>
                        <a:lnTo>
                          <a:pt x="726" y="211"/>
                        </a:lnTo>
                        <a:lnTo>
                          <a:pt x="729" y="195"/>
                        </a:lnTo>
                        <a:lnTo>
                          <a:pt x="734" y="180"/>
                        </a:lnTo>
                        <a:lnTo>
                          <a:pt x="740" y="169"/>
                        </a:lnTo>
                        <a:lnTo>
                          <a:pt x="749" y="159"/>
                        </a:lnTo>
                        <a:lnTo>
                          <a:pt x="760" y="151"/>
                        </a:lnTo>
                        <a:lnTo>
                          <a:pt x="771" y="145"/>
                        </a:lnTo>
                        <a:lnTo>
                          <a:pt x="782" y="140"/>
                        </a:lnTo>
                        <a:lnTo>
                          <a:pt x="794" y="136"/>
                        </a:lnTo>
                        <a:lnTo>
                          <a:pt x="805" y="133"/>
                        </a:lnTo>
                        <a:lnTo>
                          <a:pt x="817" y="132"/>
                        </a:lnTo>
                        <a:lnTo>
                          <a:pt x="825" y="131"/>
                        </a:lnTo>
                        <a:lnTo>
                          <a:pt x="833" y="130"/>
                        </a:lnTo>
                        <a:lnTo>
                          <a:pt x="839" y="130"/>
                        </a:lnTo>
                        <a:lnTo>
                          <a:pt x="843" y="130"/>
                        </a:lnTo>
                        <a:lnTo>
                          <a:pt x="845" y="130"/>
                        </a:lnTo>
                        <a:lnTo>
                          <a:pt x="851" y="130"/>
                        </a:lnTo>
                        <a:lnTo>
                          <a:pt x="859" y="131"/>
                        </a:lnTo>
                        <a:lnTo>
                          <a:pt x="869" y="132"/>
                        </a:lnTo>
                        <a:lnTo>
                          <a:pt x="878" y="133"/>
                        </a:lnTo>
                        <a:lnTo>
                          <a:pt x="890" y="136"/>
                        </a:lnTo>
                        <a:lnTo>
                          <a:pt x="902" y="140"/>
                        </a:lnTo>
                        <a:lnTo>
                          <a:pt x="913" y="145"/>
                        </a:lnTo>
                        <a:lnTo>
                          <a:pt x="924" y="151"/>
                        </a:lnTo>
                        <a:lnTo>
                          <a:pt x="935" y="159"/>
                        </a:lnTo>
                        <a:lnTo>
                          <a:pt x="944" y="169"/>
                        </a:lnTo>
                        <a:lnTo>
                          <a:pt x="951" y="180"/>
                        </a:lnTo>
                        <a:lnTo>
                          <a:pt x="955" y="195"/>
                        </a:lnTo>
                        <a:lnTo>
                          <a:pt x="958" y="211"/>
                        </a:lnTo>
                        <a:lnTo>
                          <a:pt x="956" y="230"/>
                        </a:lnTo>
                        <a:lnTo>
                          <a:pt x="951" y="252"/>
                        </a:lnTo>
                        <a:lnTo>
                          <a:pt x="943" y="277"/>
                        </a:lnTo>
                        <a:lnTo>
                          <a:pt x="930" y="304"/>
                        </a:lnTo>
                        <a:lnTo>
                          <a:pt x="912" y="335"/>
                        </a:lnTo>
                        <a:lnTo>
                          <a:pt x="888" y="370"/>
                        </a:lnTo>
                        <a:lnTo>
                          <a:pt x="960" y="572"/>
                        </a:lnTo>
                        <a:lnTo>
                          <a:pt x="981" y="504"/>
                        </a:lnTo>
                        <a:lnTo>
                          <a:pt x="981" y="505"/>
                        </a:lnTo>
                        <a:lnTo>
                          <a:pt x="1006" y="424"/>
                        </a:lnTo>
                        <a:lnTo>
                          <a:pt x="1141" y="0"/>
                        </a:lnTo>
                        <a:lnTo>
                          <a:pt x="1143" y="2"/>
                        </a:lnTo>
                        <a:lnTo>
                          <a:pt x="1151" y="7"/>
                        </a:lnTo>
                        <a:lnTo>
                          <a:pt x="1163" y="15"/>
                        </a:lnTo>
                        <a:lnTo>
                          <a:pt x="1179" y="26"/>
                        </a:lnTo>
                        <a:lnTo>
                          <a:pt x="1200" y="38"/>
                        </a:lnTo>
                        <a:lnTo>
                          <a:pt x="1225" y="52"/>
                        </a:lnTo>
                        <a:lnTo>
                          <a:pt x="1252" y="68"/>
                        </a:lnTo>
                        <a:lnTo>
                          <a:pt x="1284" y="84"/>
                        </a:lnTo>
                        <a:lnTo>
                          <a:pt x="1318" y="100"/>
                        </a:lnTo>
                        <a:lnTo>
                          <a:pt x="1355" y="116"/>
                        </a:lnTo>
                        <a:lnTo>
                          <a:pt x="1394" y="133"/>
                        </a:lnTo>
                        <a:lnTo>
                          <a:pt x="1435" y="148"/>
                        </a:lnTo>
                        <a:lnTo>
                          <a:pt x="1479" y="162"/>
                        </a:lnTo>
                        <a:lnTo>
                          <a:pt x="1523" y="175"/>
                        </a:lnTo>
                        <a:lnTo>
                          <a:pt x="1553" y="184"/>
                        </a:lnTo>
                        <a:lnTo>
                          <a:pt x="1579" y="198"/>
                        </a:lnTo>
                        <a:lnTo>
                          <a:pt x="1601" y="214"/>
                        </a:lnTo>
                        <a:lnTo>
                          <a:pt x="1574" y="230"/>
                        </a:lnTo>
                        <a:lnTo>
                          <a:pt x="1542" y="249"/>
                        </a:lnTo>
                        <a:lnTo>
                          <a:pt x="1503" y="268"/>
                        </a:lnTo>
                        <a:lnTo>
                          <a:pt x="1461" y="288"/>
                        </a:lnTo>
                        <a:lnTo>
                          <a:pt x="1415" y="309"/>
                        </a:lnTo>
                        <a:lnTo>
                          <a:pt x="1366" y="328"/>
                        </a:lnTo>
                        <a:lnTo>
                          <a:pt x="1314" y="346"/>
                        </a:lnTo>
                        <a:lnTo>
                          <a:pt x="1261" y="362"/>
                        </a:lnTo>
                        <a:lnTo>
                          <a:pt x="1217" y="376"/>
                        </a:lnTo>
                        <a:lnTo>
                          <a:pt x="1177" y="395"/>
                        </a:lnTo>
                        <a:lnTo>
                          <a:pt x="1141" y="419"/>
                        </a:lnTo>
                        <a:lnTo>
                          <a:pt x="1109" y="448"/>
                        </a:lnTo>
                        <a:lnTo>
                          <a:pt x="1080" y="481"/>
                        </a:lnTo>
                        <a:lnTo>
                          <a:pt x="1055" y="520"/>
                        </a:lnTo>
                        <a:lnTo>
                          <a:pt x="1036" y="562"/>
                        </a:lnTo>
                        <a:lnTo>
                          <a:pt x="1020" y="608"/>
                        </a:lnTo>
                        <a:lnTo>
                          <a:pt x="1007" y="657"/>
                        </a:lnTo>
                        <a:lnTo>
                          <a:pt x="1001" y="710"/>
                        </a:lnTo>
                        <a:lnTo>
                          <a:pt x="998" y="766"/>
                        </a:lnTo>
                        <a:lnTo>
                          <a:pt x="1001" y="827"/>
                        </a:lnTo>
                        <a:lnTo>
                          <a:pt x="1001" y="833"/>
                        </a:lnTo>
                        <a:lnTo>
                          <a:pt x="1001" y="843"/>
                        </a:lnTo>
                        <a:lnTo>
                          <a:pt x="1003" y="858"/>
                        </a:lnTo>
                        <a:lnTo>
                          <a:pt x="924" y="863"/>
                        </a:lnTo>
                        <a:lnTo>
                          <a:pt x="843" y="864"/>
                        </a:lnTo>
                        <a:lnTo>
                          <a:pt x="758" y="863"/>
                        </a:lnTo>
                        <a:lnTo>
                          <a:pt x="679" y="856"/>
                        </a:lnTo>
                        <a:lnTo>
                          <a:pt x="603" y="849"/>
                        </a:lnTo>
                        <a:lnTo>
                          <a:pt x="531" y="839"/>
                        </a:lnTo>
                        <a:lnTo>
                          <a:pt x="464" y="825"/>
                        </a:lnTo>
                        <a:lnTo>
                          <a:pt x="400" y="812"/>
                        </a:lnTo>
                        <a:lnTo>
                          <a:pt x="341" y="797"/>
                        </a:lnTo>
                        <a:lnTo>
                          <a:pt x="287" y="781"/>
                        </a:lnTo>
                        <a:lnTo>
                          <a:pt x="238" y="764"/>
                        </a:lnTo>
                        <a:lnTo>
                          <a:pt x="193" y="747"/>
                        </a:lnTo>
                        <a:lnTo>
                          <a:pt x="153" y="731"/>
                        </a:lnTo>
                        <a:lnTo>
                          <a:pt x="119" y="715"/>
                        </a:lnTo>
                        <a:lnTo>
                          <a:pt x="89" y="702"/>
                        </a:lnTo>
                        <a:lnTo>
                          <a:pt x="64" y="689"/>
                        </a:lnTo>
                        <a:lnTo>
                          <a:pt x="45" y="678"/>
                        </a:lnTo>
                        <a:lnTo>
                          <a:pt x="31" y="671"/>
                        </a:lnTo>
                        <a:lnTo>
                          <a:pt x="22" y="666"/>
                        </a:lnTo>
                        <a:lnTo>
                          <a:pt x="20" y="663"/>
                        </a:lnTo>
                        <a:lnTo>
                          <a:pt x="16" y="643"/>
                        </a:lnTo>
                        <a:lnTo>
                          <a:pt x="14" y="620"/>
                        </a:lnTo>
                        <a:lnTo>
                          <a:pt x="11" y="594"/>
                        </a:lnTo>
                        <a:lnTo>
                          <a:pt x="9" y="568"/>
                        </a:lnTo>
                        <a:lnTo>
                          <a:pt x="6" y="543"/>
                        </a:lnTo>
                        <a:lnTo>
                          <a:pt x="4" y="521"/>
                        </a:lnTo>
                        <a:lnTo>
                          <a:pt x="2" y="504"/>
                        </a:lnTo>
                        <a:lnTo>
                          <a:pt x="1" y="492"/>
                        </a:lnTo>
                        <a:lnTo>
                          <a:pt x="1" y="487"/>
                        </a:lnTo>
                        <a:lnTo>
                          <a:pt x="0" y="466"/>
                        </a:lnTo>
                        <a:lnTo>
                          <a:pt x="0" y="444"/>
                        </a:lnTo>
                        <a:lnTo>
                          <a:pt x="1" y="419"/>
                        </a:lnTo>
                        <a:lnTo>
                          <a:pt x="2" y="393"/>
                        </a:lnTo>
                        <a:lnTo>
                          <a:pt x="6" y="366"/>
                        </a:lnTo>
                        <a:lnTo>
                          <a:pt x="12" y="339"/>
                        </a:lnTo>
                        <a:lnTo>
                          <a:pt x="20" y="313"/>
                        </a:lnTo>
                        <a:lnTo>
                          <a:pt x="30" y="287"/>
                        </a:lnTo>
                        <a:lnTo>
                          <a:pt x="43" y="262"/>
                        </a:lnTo>
                        <a:lnTo>
                          <a:pt x="59" y="239"/>
                        </a:lnTo>
                        <a:lnTo>
                          <a:pt x="78" y="218"/>
                        </a:lnTo>
                        <a:lnTo>
                          <a:pt x="101" y="200"/>
                        </a:lnTo>
                        <a:lnTo>
                          <a:pt x="129" y="185"/>
                        </a:lnTo>
                        <a:lnTo>
                          <a:pt x="161" y="175"/>
                        </a:lnTo>
                        <a:lnTo>
                          <a:pt x="205" y="162"/>
                        </a:lnTo>
                        <a:lnTo>
                          <a:pt x="249" y="148"/>
                        </a:lnTo>
                        <a:lnTo>
                          <a:pt x="290" y="133"/>
                        </a:lnTo>
                        <a:lnTo>
                          <a:pt x="329" y="116"/>
                        </a:lnTo>
                        <a:lnTo>
                          <a:pt x="366" y="100"/>
                        </a:lnTo>
                        <a:lnTo>
                          <a:pt x="400" y="84"/>
                        </a:lnTo>
                        <a:lnTo>
                          <a:pt x="432" y="68"/>
                        </a:lnTo>
                        <a:lnTo>
                          <a:pt x="459" y="52"/>
                        </a:lnTo>
                        <a:lnTo>
                          <a:pt x="484" y="38"/>
                        </a:lnTo>
                        <a:lnTo>
                          <a:pt x="505" y="26"/>
                        </a:lnTo>
                        <a:lnTo>
                          <a:pt x="521" y="15"/>
                        </a:lnTo>
                        <a:lnTo>
                          <a:pt x="533" y="7"/>
                        </a:lnTo>
                        <a:lnTo>
                          <a:pt x="541" y="2"/>
                        </a:lnTo>
                        <a:lnTo>
                          <a:pt x="543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46" name="Freeform 22">
                    <a:extLst>
                      <a:ext uri="{FF2B5EF4-FFF2-40B4-BE49-F238E27FC236}">
                        <a16:creationId xmlns:a16="http://schemas.microsoft.com/office/drawing/2014/main" id="{12FA557D-4016-4C84-A83B-5A0477D0FC4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396" y="2451"/>
                    <a:ext cx="616" cy="296"/>
                  </a:xfrm>
                  <a:custGeom>
                    <a:avLst/>
                    <a:gdLst>
                      <a:gd name="T0" fmla="*/ 771 w 1850"/>
                      <a:gd name="T1" fmla="*/ 552 h 888"/>
                      <a:gd name="T2" fmla="*/ 829 w 1850"/>
                      <a:gd name="T3" fmla="*/ 337 h 888"/>
                      <a:gd name="T4" fmla="*/ 798 w 1850"/>
                      <a:gd name="T5" fmla="*/ 238 h 888"/>
                      <a:gd name="T6" fmla="*/ 818 w 1850"/>
                      <a:gd name="T7" fmla="*/ 180 h 888"/>
                      <a:gd name="T8" fmla="*/ 864 w 1850"/>
                      <a:gd name="T9" fmla="*/ 152 h 888"/>
                      <a:gd name="T10" fmla="*/ 908 w 1850"/>
                      <a:gd name="T11" fmla="*/ 144 h 888"/>
                      <a:gd name="T12" fmla="*/ 928 w 1850"/>
                      <a:gd name="T13" fmla="*/ 143 h 888"/>
                      <a:gd name="T14" fmla="*/ 963 w 1850"/>
                      <a:gd name="T15" fmla="*/ 146 h 888"/>
                      <a:gd name="T16" fmla="*/ 1011 w 1850"/>
                      <a:gd name="T17" fmla="*/ 162 h 888"/>
                      <a:gd name="T18" fmla="*/ 1047 w 1850"/>
                      <a:gd name="T19" fmla="*/ 204 h 888"/>
                      <a:gd name="T20" fmla="*/ 1045 w 1850"/>
                      <a:gd name="T21" fmla="*/ 281 h 888"/>
                      <a:gd name="T22" fmla="*/ 977 w 1850"/>
                      <a:gd name="T23" fmla="*/ 406 h 888"/>
                      <a:gd name="T24" fmla="*/ 1106 w 1850"/>
                      <a:gd name="T25" fmla="*/ 466 h 888"/>
                      <a:gd name="T26" fmla="*/ 1278 w 1850"/>
                      <a:gd name="T27" fmla="*/ 16 h 888"/>
                      <a:gd name="T28" fmla="*/ 1377 w 1850"/>
                      <a:gd name="T29" fmla="*/ 74 h 888"/>
                      <a:gd name="T30" fmla="*/ 1532 w 1850"/>
                      <a:gd name="T31" fmla="*/ 146 h 888"/>
                      <a:gd name="T32" fmla="*/ 1709 w 1850"/>
                      <a:gd name="T33" fmla="*/ 204 h 888"/>
                      <a:gd name="T34" fmla="*/ 1803 w 1850"/>
                      <a:gd name="T35" fmla="*/ 287 h 888"/>
                      <a:gd name="T36" fmla="*/ 1844 w 1850"/>
                      <a:gd name="T37" fmla="*/ 403 h 888"/>
                      <a:gd name="T38" fmla="*/ 1850 w 1850"/>
                      <a:gd name="T39" fmla="*/ 514 h 888"/>
                      <a:gd name="T40" fmla="*/ 1846 w 1850"/>
                      <a:gd name="T41" fmla="*/ 567 h 888"/>
                      <a:gd name="T42" fmla="*/ 1836 w 1850"/>
                      <a:gd name="T43" fmla="*/ 663 h 888"/>
                      <a:gd name="T44" fmla="*/ 1825 w 1850"/>
                      <a:gd name="T45" fmla="*/ 732 h 888"/>
                      <a:gd name="T46" fmla="*/ 1756 w 1850"/>
                      <a:gd name="T47" fmla="*/ 769 h 888"/>
                      <a:gd name="T48" fmla="*/ 1600 w 1850"/>
                      <a:gd name="T49" fmla="*/ 836 h 888"/>
                      <a:gd name="T50" fmla="*/ 1402 w 1850"/>
                      <a:gd name="T51" fmla="*/ 859 h 888"/>
                      <a:gd name="T52" fmla="*/ 1288 w 1850"/>
                      <a:gd name="T53" fmla="*/ 811 h 888"/>
                      <a:gd name="T54" fmla="*/ 1160 w 1850"/>
                      <a:gd name="T55" fmla="*/ 867 h 888"/>
                      <a:gd name="T56" fmla="*/ 1118 w 1850"/>
                      <a:gd name="T57" fmla="*/ 758 h 888"/>
                      <a:gd name="T58" fmla="*/ 1015 w 1850"/>
                      <a:gd name="T59" fmla="*/ 687 h 888"/>
                      <a:gd name="T60" fmla="*/ 805 w 1850"/>
                      <a:gd name="T61" fmla="*/ 696 h 888"/>
                      <a:gd name="T62" fmla="*/ 718 w 1850"/>
                      <a:gd name="T63" fmla="*/ 785 h 888"/>
                      <a:gd name="T64" fmla="*/ 692 w 1850"/>
                      <a:gd name="T65" fmla="*/ 866 h 888"/>
                      <a:gd name="T66" fmla="*/ 612 w 1850"/>
                      <a:gd name="T67" fmla="*/ 817 h 888"/>
                      <a:gd name="T68" fmla="*/ 501 w 1850"/>
                      <a:gd name="T69" fmla="*/ 821 h 888"/>
                      <a:gd name="T70" fmla="*/ 358 w 1850"/>
                      <a:gd name="T71" fmla="*/ 869 h 888"/>
                      <a:gd name="T72" fmla="*/ 161 w 1850"/>
                      <a:gd name="T73" fmla="*/ 799 h 888"/>
                      <a:gd name="T74" fmla="*/ 49 w 1850"/>
                      <a:gd name="T75" fmla="*/ 744 h 888"/>
                      <a:gd name="T76" fmla="*/ 19 w 1850"/>
                      <a:gd name="T77" fmla="*/ 708 h 888"/>
                      <a:gd name="T78" fmla="*/ 8 w 1850"/>
                      <a:gd name="T79" fmla="*/ 609 h 888"/>
                      <a:gd name="T80" fmla="*/ 2 w 1850"/>
                      <a:gd name="T81" fmla="*/ 539 h 888"/>
                      <a:gd name="T82" fmla="*/ 0 w 1850"/>
                      <a:gd name="T83" fmla="*/ 459 h 888"/>
                      <a:gd name="T84" fmla="*/ 21 w 1850"/>
                      <a:gd name="T85" fmla="*/ 343 h 888"/>
                      <a:gd name="T86" fmla="*/ 86 w 1850"/>
                      <a:gd name="T87" fmla="*/ 239 h 888"/>
                      <a:gd name="T88" fmla="*/ 225 w 1850"/>
                      <a:gd name="T89" fmla="*/ 178 h 888"/>
                      <a:gd name="T90" fmla="*/ 401 w 1850"/>
                      <a:gd name="T91" fmla="*/ 110 h 888"/>
                      <a:gd name="T92" fmla="*/ 531 w 1850"/>
                      <a:gd name="T93" fmla="*/ 42 h 888"/>
                      <a:gd name="T94" fmla="*/ 594 w 1850"/>
                      <a:gd name="T95" fmla="*/ 3 h 8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</a:cxnLst>
                    <a:rect l="0" t="0" r="r" b="b"/>
                    <a:pathLst>
                      <a:path w="1850" h="888">
                        <a:moveTo>
                          <a:pt x="597" y="0"/>
                        </a:moveTo>
                        <a:lnTo>
                          <a:pt x="744" y="466"/>
                        </a:lnTo>
                        <a:lnTo>
                          <a:pt x="771" y="554"/>
                        </a:lnTo>
                        <a:lnTo>
                          <a:pt x="771" y="552"/>
                        </a:lnTo>
                        <a:lnTo>
                          <a:pt x="796" y="627"/>
                        </a:lnTo>
                        <a:lnTo>
                          <a:pt x="874" y="406"/>
                        </a:lnTo>
                        <a:lnTo>
                          <a:pt x="849" y="370"/>
                        </a:lnTo>
                        <a:lnTo>
                          <a:pt x="829" y="337"/>
                        </a:lnTo>
                        <a:lnTo>
                          <a:pt x="816" y="308"/>
                        </a:lnTo>
                        <a:lnTo>
                          <a:pt x="806" y="281"/>
                        </a:lnTo>
                        <a:lnTo>
                          <a:pt x="801" y="258"/>
                        </a:lnTo>
                        <a:lnTo>
                          <a:pt x="798" y="238"/>
                        </a:lnTo>
                        <a:lnTo>
                          <a:pt x="800" y="219"/>
                        </a:lnTo>
                        <a:lnTo>
                          <a:pt x="803" y="204"/>
                        </a:lnTo>
                        <a:lnTo>
                          <a:pt x="809" y="191"/>
                        </a:lnTo>
                        <a:lnTo>
                          <a:pt x="818" y="180"/>
                        </a:lnTo>
                        <a:lnTo>
                          <a:pt x="828" y="170"/>
                        </a:lnTo>
                        <a:lnTo>
                          <a:pt x="839" y="162"/>
                        </a:lnTo>
                        <a:lnTo>
                          <a:pt x="852" y="156"/>
                        </a:lnTo>
                        <a:lnTo>
                          <a:pt x="864" y="152"/>
                        </a:lnTo>
                        <a:lnTo>
                          <a:pt x="876" y="149"/>
                        </a:lnTo>
                        <a:lnTo>
                          <a:pt x="887" y="146"/>
                        </a:lnTo>
                        <a:lnTo>
                          <a:pt x="899" y="145"/>
                        </a:lnTo>
                        <a:lnTo>
                          <a:pt x="908" y="144"/>
                        </a:lnTo>
                        <a:lnTo>
                          <a:pt x="916" y="143"/>
                        </a:lnTo>
                        <a:lnTo>
                          <a:pt x="922" y="143"/>
                        </a:lnTo>
                        <a:lnTo>
                          <a:pt x="925" y="143"/>
                        </a:lnTo>
                        <a:lnTo>
                          <a:pt x="928" y="143"/>
                        </a:lnTo>
                        <a:lnTo>
                          <a:pt x="934" y="144"/>
                        </a:lnTo>
                        <a:lnTo>
                          <a:pt x="942" y="144"/>
                        </a:lnTo>
                        <a:lnTo>
                          <a:pt x="952" y="145"/>
                        </a:lnTo>
                        <a:lnTo>
                          <a:pt x="963" y="146"/>
                        </a:lnTo>
                        <a:lnTo>
                          <a:pt x="974" y="149"/>
                        </a:lnTo>
                        <a:lnTo>
                          <a:pt x="986" y="152"/>
                        </a:lnTo>
                        <a:lnTo>
                          <a:pt x="999" y="157"/>
                        </a:lnTo>
                        <a:lnTo>
                          <a:pt x="1011" y="162"/>
                        </a:lnTo>
                        <a:lnTo>
                          <a:pt x="1022" y="171"/>
                        </a:lnTo>
                        <a:lnTo>
                          <a:pt x="1032" y="180"/>
                        </a:lnTo>
                        <a:lnTo>
                          <a:pt x="1041" y="191"/>
                        </a:lnTo>
                        <a:lnTo>
                          <a:pt x="1047" y="204"/>
                        </a:lnTo>
                        <a:lnTo>
                          <a:pt x="1051" y="221"/>
                        </a:lnTo>
                        <a:lnTo>
                          <a:pt x="1052" y="238"/>
                        </a:lnTo>
                        <a:lnTo>
                          <a:pt x="1050" y="259"/>
                        </a:lnTo>
                        <a:lnTo>
                          <a:pt x="1045" y="281"/>
                        </a:lnTo>
                        <a:lnTo>
                          <a:pt x="1035" y="308"/>
                        </a:lnTo>
                        <a:lnTo>
                          <a:pt x="1020" y="337"/>
                        </a:lnTo>
                        <a:lnTo>
                          <a:pt x="1001" y="370"/>
                        </a:lnTo>
                        <a:lnTo>
                          <a:pt x="977" y="406"/>
                        </a:lnTo>
                        <a:lnTo>
                          <a:pt x="1054" y="627"/>
                        </a:lnTo>
                        <a:lnTo>
                          <a:pt x="1078" y="552"/>
                        </a:lnTo>
                        <a:lnTo>
                          <a:pt x="1079" y="554"/>
                        </a:lnTo>
                        <a:lnTo>
                          <a:pt x="1106" y="466"/>
                        </a:lnTo>
                        <a:lnTo>
                          <a:pt x="1254" y="0"/>
                        </a:lnTo>
                        <a:lnTo>
                          <a:pt x="1256" y="3"/>
                        </a:lnTo>
                        <a:lnTo>
                          <a:pt x="1265" y="8"/>
                        </a:lnTo>
                        <a:lnTo>
                          <a:pt x="1278" y="16"/>
                        </a:lnTo>
                        <a:lnTo>
                          <a:pt x="1296" y="29"/>
                        </a:lnTo>
                        <a:lnTo>
                          <a:pt x="1319" y="42"/>
                        </a:lnTo>
                        <a:lnTo>
                          <a:pt x="1346" y="57"/>
                        </a:lnTo>
                        <a:lnTo>
                          <a:pt x="1377" y="74"/>
                        </a:lnTo>
                        <a:lnTo>
                          <a:pt x="1411" y="92"/>
                        </a:lnTo>
                        <a:lnTo>
                          <a:pt x="1449" y="110"/>
                        </a:lnTo>
                        <a:lnTo>
                          <a:pt x="1489" y="128"/>
                        </a:lnTo>
                        <a:lnTo>
                          <a:pt x="1532" y="146"/>
                        </a:lnTo>
                        <a:lnTo>
                          <a:pt x="1578" y="162"/>
                        </a:lnTo>
                        <a:lnTo>
                          <a:pt x="1625" y="178"/>
                        </a:lnTo>
                        <a:lnTo>
                          <a:pt x="1674" y="192"/>
                        </a:lnTo>
                        <a:lnTo>
                          <a:pt x="1709" y="204"/>
                        </a:lnTo>
                        <a:lnTo>
                          <a:pt x="1739" y="219"/>
                        </a:lnTo>
                        <a:lnTo>
                          <a:pt x="1765" y="239"/>
                        </a:lnTo>
                        <a:lnTo>
                          <a:pt x="1786" y="263"/>
                        </a:lnTo>
                        <a:lnTo>
                          <a:pt x="1803" y="287"/>
                        </a:lnTo>
                        <a:lnTo>
                          <a:pt x="1818" y="315"/>
                        </a:lnTo>
                        <a:lnTo>
                          <a:pt x="1829" y="343"/>
                        </a:lnTo>
                        <a:lnTo>
                          <a:pt x="1838" y="373"/>
                        </a:lnTo>
                        <a:lnTo>
                          <a:pt x="1844" y="403"/>
                        </a:lnTo>
                        <a:lnTo>
                          <a:pt x="1848" y="432"/>
                        </a:lnTo>
                        <a:lnTo>
                          <a:pt x="1849" y="461"/>
                        </a:lnTo>
                        <a:lnTo>
                          <a:pt x="1850" y="488"/>
                        </a:lnTo>
                        <a:lnTo>
                          <a:pt x="1850" y="514"/>
                        </a:lnTo>
                        <a:lnTo>
                          <a:pt x="1849" y="536"/>
                        </a:lnTo>
                        <a:lnTo>
                          <a:pt x="1848" y="540"/>
                        </a:lnTo>
                        <a:lnTo>
                          <a:pt x="1848" y="551"/>
                        </a:lnTo>
                        <a:lnTo>
                          <a:pt x="1846" y="567"/>
                        </a:lnTo>
                        <a:lnTo>
                          <a:pt x="1844" y="587"/>
                        </a:lnTo>
                        <a:lnTo>
                          <a:pt x="1841" y="611"/>
                        </a:lnTo>
                        <a:lnTo>
                          <a:pt x="1840" y="637"/>
                        </a:lnTo>
                        <a:lnTo>
                          <a:pt x="1836" y="663"/>
                        </a:lnTo>
                        <a:lnTo>
                          <a:pt x="1834" y="687"/>
                        </a:lnTo>
                        <a:lnTo>
                          <a:pt x="1831" y="710"/>
                        </a:lnTo>
                        <a:lnTo>
                          <a:pt x="1828" y="729"/>
                        </a:lnTo>
                        <a:lnTo>
                          <a:pt x="1825" y="732"/>
                        </a:lnTo>
                        <a:lnTo>
                          <a:pt x="1817" y="737"/>
                        </a:lnTo>
                        <a:lnTo>
                          <a:pt x="1802" y="745"/>
                        </a:lnTo>
                        <a:lnTo>
                          <a:pt x="1782" y="757"/>
                        </a:lnTo>
                        <a:lnTo>
                          <a:pt x="1756" y="769"/>
                        </a:lnTo>
                        <a:lnTo>
                          <a:pt x="1725" y="784"/>
                        </a:lnTo>
                        <a:lnTo>
                          <a:pt x="1688" y="801"/>
                        </a:lnTo>
                        <a:lnTo>
                          <a:pt x="1647" y="817"/>
                        </a:lnTo>
                        <a:lnTo>
                          <a:pt x="1600" y="836"/>
                        </a:lnTo>
                        <a:lnTo>
                          <a:pt x="1548" y="853"/>
                        </a:lnTo>
                        <a:lnTo>
                          <a:pt x="1491" y="871"/>
                        </a:lnTo>
                        <a:lnTo>
                          <a:pt x="1429" y="888"/>
                        </a:lnTo>
                        <a:lnTo>
                          <a:pt x="1402" y="859"/>
                        </a:lnTo>
                        <a:lnTo>
                          <a:pt x="1377" y="838"/>
                        </a:lnTo>
                        <a:lnTo>
                          <a:pt x="1350" y="823"/>
                        </a:lnTo>
                        <a:lnTo>
                          <a:pt x="1320" y="815"/>
                        </a:lnTo>
                        <a:lnTo>
                          <a:pt x="1288" y="811"/>
                        </a:lnTo>
                        <a:lnTo>
                          <a:pt x="1256" y="815"/>
                        </a:lnTo>
                        <a:lnTo>
                          <a:pt x="1224" y="825"/>
                        </a:lnTo>
                        <a:lnTo>
                          <a:pt x="1196" y="841"/>
                        </a:lnTo>
                        <a:lnTo>
                          <a:pt x="1160" y="867"/>
                        </a:lnTo>
                        <a:lnTo>
                          <a:pt x="1146" y="862"/>
                        </a:lnTo>
                        <a:lnTo>
                          <a:pt x="1140" y="819"/>
                        </a:lnTo>
                        <a:lnTo>
                          <a:pt x="1131" y="786"/>
                        </a:lnTo>
                        <a:lnTo>
                          <a:pt x="1118" y="758"/>
                        </a:lnTo>
                        <a:lnTo>
                          <a:pt x="1098" y="733"/>
                        </a:lnTo>
                        <a:lnTo>
                          <a:pt x="1073" y="712"/>
                        </a:lnTo>
                        <a:lnTo>
                          <a:pt x="1046" y="697"/>
                        </a:lnTo>
                        <a:lnTo>
                          <a:pt x="1015" y="687"/>
                        </a:lnTo>
                        <a:lnTo>
                          <a:pt x="983" y="684"/>
                        </a:lnTo>
                        <a:lnTo>
                          <a:pt x="868" y="684"/>
                        </a:lnTo>
                        <a:lnTo>
                          <a:pt x="834" y="686"/>
                        </a:lnTo>
                        <a:lnTo>
                          <a:pt x="805" y="696"/>
                        </a:lnTo>
                        <a:lnTo>
                          <a:pt x="776" y="712"/>
                        </a:lnTo>
                        <a:lnTo>
                          <a:pt x="753" y="732"/>
                        </a:lnTo>
                        <a:lnTo>
                          <a:pt x="733" y="757"/>
                        </a:lnTo>
                        <a:lnTo>
                          <a:pt x="718" y="785"/>
                        </a:lnTo>
                        <a:lnTo>
                          <a:pt x="709" y="817"/>
                        </a:lnTo>
                        <a:lnTo>
                          <a:pt x="701" y="863"/>
                        </a:lnTo>
                        <a:lnTo>
                          <a:pt x="697" y="864"/>
                        </a:lnTo>
                        <a:lnTo>
                          <a:pt x="692" y="866"/>
                        </a:lnTo>
                        <a:lnTo>
                          <a:pt x="657" y="840"/>
                        </a:lnTo>
                        <a:lnTo>
                          <a:pt x="656" y="840"/>
                        </a:lnTo>
                        <a:lnTo>
                          <a:pt x="634" y="826"/>
                        </a:lnTo>
                        <a:lnTo>
                          <a:pt x="612" y="817"/>
                        </a:lnTo>
                        <a:lnTo>
                          <a:pt x="587" y="811"/>
                        </a:lnTo>
                        <a:lnTo>
                          <a:pt x="562" y="809"/>
                        </a:lnTo>
                        <a:lnTo>
                          <a:pt x="531" y="812"/>
                        </a:lnTo>
                        <a:lnTo>
                          <a:pt x="501" y="821"/>
                        </a:lnTo>
                        <a:lnTo>
                          <a:pt x="474" y="836"/>
                        </a:lnTo>
                        <a:lnTo>
                          <a:pt x="449" y="856"/>
                        </a:lnTo>
                        <a:lnTo>
                          <a:pt x="420" y="885"/>
                        </a:lnTo>
                        <a:lnTo>
                          <a:pt x="358" y="869"/>
                        </a:lnTo>
                        <a:lnTo>
                          <a:pt x="301" y="852"/>
                        </a:lnTo>
                        <a:lnTo>
                          <a:pt x="249" y="833"/>
                        </a:lnTo>
                        <a:lnTo>
                          <a:pt x="203" y="816"/>
                        </a:lnTo>
                        <a:lnTo>
                          <a:pt x="161" y="799"/>
                        </a:lnTo>
                        <a:lnTo>
                          <a:pt x="125" y="783"/>
                        </a:lnTo>
                        <a:lnTo>
                          <a:pt x="94" y="768"/>
                        </a:lnTo>
                        <a:lnTo>
                          <a:pt x="68" y="754"/>
                        </a:lnTo>
                        <a:lnTo>
                          <a:pt x="49" y="744"/>
                        </a:lnTo>
                        <a:lnTo>
                          <a:pt x="34" y="736"/>
                        </a:lnTo>
                        <a:lnTo>
                          <a:pt x="25" y="731"/>
                        </a:lnTo>
                        <a:lnTo>
                          <a:pt x="21" y="728"/>
                        </a:lnTo>
                        <a:lnTo>
                          <a:pt x="19" y="708"/>
                        </a:lnTo>
                        <a:lnTo>
                          <a:pt x="16" y="686"/>
                        </a:lnTo>
                        <a:lnTo>
                          <a:pt x="13" y="660"/>
                        </a:lnTo>
                        <a:lnTo>
                          <a:pt x="10" y="634"/>
                        </a:lnTo>
                        <a:lnTo>
                          <a:pt x="8" y="609"/>
                        </a:lnTo>
                        <a:lnTo>
                          <a:pt x="5" y="586"/>
                        </a:lnTo>
                        <a:lnTo>
                          <a:pt x="4" y="566"/>
                        </a:lnTo>
                        <a:lnTo>
                          <a:pt x="3" y="550"/>
                        </a:lnTo>
                        <a:lnTo>
                          <a:pt x="2" y="539"/>
                        </a:lnTo>
                        <a:lnTo>
                          <a:pt x="2" y="535"/>
                        </a:lnTo>
                        <a:lnTo>
                          <a:pt x="0" y="513"/>
                        </a:lnTo>
                        <a:lnTo>
                          <a:pt x="0" y="487"/>
                        </a:lnTo>
                        <a:lnTo>
                          <a:pt x="0" y="459"/>
                        </a:lnTo>
                        <a:lnTo>
                          <a:pt x="3" y="431"/>
                        </a:lnTo>
                        <a:lnTo>
                          <a:pt x="6" y="401"/>
                        </a:lnTo>
                        <a:lnTo>
                          <a:pt x="13" y="373"/>
                        </a:lnTo>
                        <a:lnTo>
                          <a:pt x="21" y="343"/>
                        </a:lnTo>
                        <a:lnTo>
                          <a:pt x="32" y="315"/>
                        </a:lnTo>
                        <a:lnTo>
                          <a:pt x="47" y="287"/>
                        </a:lnTo>
                        <a:lnTo>
                          <a:pt x="65" y="263"/>
                        </a:lnTo>
                        <a:lnTo>
                          <a:pt x="86" y="239"/>
                        </a:lnTo>
                        <a:lnTo>
                          <a:pt x="112" y="219"/>
                        </a:lnTo>
                        <a:lnTo>
                          <a:pt x="141" y="204"/>
                        </a:lnTo>
                        <a:lnTo>
                          <a:pt x="176" y="192"/>
                        </a:lnTo>
                        <a:lnTo>
                          <a:pt x="225" y="178"/>
                        </a:lnTo>
                        <a:lnTo>
                          <a:pt x="273" y="162"/>
                        </a:lnTo>
                        <a:lnTo>
                          <a:pt x="318" y="146"/>
                        </a:lnTo>
                        <a:lnTo>
                          <a:pt x="360" y="128"/>
                        </a:lnTo>
                        <a:lnTo>
                          <a:pt x="401" y="110"/>
                        </a:lnTo>
                        <a:lnTo>
                          <a:pt x="440" y="92"/>
                        </a:lnTo>
                        <a:lnTo>
                          <a:pt x="473" y="74"/>
                        </a:lnTo>
                        <a:lnTo>
                          <a:pt x="504" y="57"/>
                        </a:lnTo>
                        <a:lnTo>
                          <a:pt x="531" y="42"/>
                        </a:lnTo>
                        <a:lnTo>
                          <a:pt x="553" y="29"/>
                        </a:lnTo>
                        <a:lnTo>
                          <a:pt x="572" y="16"/>
                        </a:lnTo>
                        <a:lnTo>
                          <a:pt x="586" y="8"/>
                        </a:lnTo>
                        <a:lnTo>
                          <a:pt x="594" y="3"/>
                        </a:lnTo>
                        <a:lnTo>
                          <a:pt x="597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</p:grpSp>
            <p:sp>
              <p:nvSpPr>
                <p:cNvPr id="140" name="자유형: 도형 139">
                  <a:extLst>
                    <a:ext uri="{FF2B5EF4-FFF2-40B4-BE49-F238E27FC236}">
                      <a16:creationId xmlns:a16="http://schemas.microsoft.com/office/drawing/2014/main" id="{4AE945AB-B977-4839-B93F-4FF2CF3F2B64}"/>
                    </a:ext>
                  </a:extLst>
                </p:cNvPr>
                <p:cNvSpPr/>
                <p:nvPr/>
              </p:nvSpPr>
              <p:spPr>
                <a:xfrm>
                  <a:off x="6788727" y="2444725"/>
                  <a:ext cx="1034574" cy="332764"/>
                </a:xfrm>
                <a:custGeom>
                  <a:avLst/>
                  <a:gdLst>
                    <a:gd name="connsiteX0" fmla="*/ 277367 w 1034574"/>
                    <a:gd name="connsiteY0" fmla="*/ 91544 h 273198"/>
                    <a:gd name="connsiteX1" fmla="*/ 744458 w 1034574"/>
                    <a:gd name="connsiteY1" fmla="*/ 91544 h 273198"/>
                    <a:gd name="connsiteX2" fmla="*/ 744458 w 1034574"/>
                    <a:gd name="connsiteY2" fmla="*/ 273198 h 273198"/>
                    <a:gd name="connsiteX3" fmla="*/ 277367 w 1034574"/>
                    <a:gd name="connsiteY3" fmla="*/ 273198 h 273198"/>
                    <a:gd name="connsiteX4" fmla="*/ 775956 w 1034574"/>
                    <a:gd name="connsiteY4" fmla="*/ 0 h 273198"/>
                    <a:gd name="connsiteX5" fmla="*/ 1034574 w 1034574"/>
                    <a:gd name="connsiteY5" fmla="*/ 0 h 273198"/>
                    <a:gd name="connsiteX6" fmla="*/ 1034574 w 1034574"/>
                    <a:gd name="connsiteY6" fmla="*/ 267144 h 273198"/>
                    <a:gd name="connsiteX7" fmla="*/ 775956 w 1034574"/>
                    <a:gd name="connsiteY7" fmla="*/ 267144 h 273198"/>
                    <a:gd name="connsiteX8" fmla="*/ 0 w 1034574"/>
                    <a:gd name="connsiteY8" fmla="*/ 0 h 273198"/>
                    <a:gd name="connsiteX9" fmla="*/ 258618 w 1034574"/>
                    <a:gd name="connsiteY9" fmla="*/ 0 h 273198"/>
                    <a:gd name="connsiteX10" fmla="*/ 258618 w 1034574"/>
                    <a:gd name="connsiteY10" fmla="*/ 267144 h 273198"/>
                    <a:gd name="connsiteX11" fmla="*/ 0 w 1034574"/>
                    <a:gd name="connsiteY11" fmla="*/ 267144 h 273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34574" h="273198">
                      <a:moveTo>
                        <a:pt x="277367" y="91544"/>
                      </a:moveTo>
                      <a:lnTo>
                        <a:pt x="744458" y="91544"/>
                      </a:lnTo>
                      <a:lnTo>
                        <a:pt x="744458" y="273198"/>
                      </a:lnTo>
                      <a:lnTo>
                        <a:pt x="277367" y="273198"/>
                      </a:lnTo>
                      <a:close/>
                      <a:moveTo>
                        <a:pt x="775956" y="0"/>
                      </a:moveTo>
                      <a:lnTo>
                        <a:pt x="1034574" y="0"/>
                      </a:lnTo>
                      <a:lnTo>
                        <a:pt x="1034574" y="267144"/>
                      </a:lnTo>
                      <a:lnTo>
                        <a:pt x="775956" y="267144"/>
                      </a:lnTo>
                      <a:close/>
                      <a:moveTo>
                        <a:pt x="0" y="0"/>
                      </a:moveTo>
                      <a:lnTo>
                        <a:pt x="258618" y="0"/>
                      </a:lnTo>
                      <a:lnTo>
                        <a:pt x="258618" y="267144"/>
                      </a:lnTo>
                      <a:lnTo>
                        <a:pt x="0" y="267144"/>
                      </a:lnTo>
                      <a:close/>
                    </a:path>
                  </a:pathLst>
                </a:cu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ko-KR" altLang="en-US" sz="7200"/>
                </a:p>
              </p:txBody>
            </p:sp>
          </p:grpSp>
          <p:grpSp>
            <p:nvGrpSpPr>
              <p:cNvPr id="135" name="그룹 134">
                <a:extLst>
                  <a:ext uri="{FF2B5EF4-FFF2-40B4-BE49-F238E27FC236}">
                    <a16:creationId xmlns:a16="http://schemas.microsoft.com/office/drawing/2014/main" id="{553DEAD3-36A3-427C-BDCC-9FB6F2F91EF8}"/>
                  </a:ext>
                </a:extLst>
              </p:cNvPr>
              <p:cNvGrpSpPr/>
              <p:nvPr/>
            </p:nvGrpSpPr>
            <p:grpSpPr>
              <a:xfrm>
                <a:off x="8017168" y="4842027"/>
                <a:ext cx="2390691" cy="1317305"/>
                <a:chOff x="8237055" y="3663039"/>
                <a:chExt cx="2390691" cy="1317305"/>
              </a:xfrm>
            </p:grpSpPr>
            <p:sp>
              <p:nvSpPr>
                <p:cNvPr id="136" name="평행 사변형 135">
                  <a:extLst>
                    <a:ext uri="{FF2B5EF4-FFF2-40B4-BE49-F238E27FC236}">
                      <a16:creationId xmlns:a16="http://schemas.microsoft.com/office/drawing/2014/main" id="{38770862-0692-431F-9C9D-476464E8B9FC}"/>
                    </a:ext>
                  </a:extLst>
                </p:cNvPr>
                <p:cNvSpPr/>
                <p:nvPr/>
              </p:nvSpPr>
              <p:spPr>
                <a:xfrm flipH="1">
                  <a:off x="8263237" y="4226064"/>
                  <a:ext cx="2364509" cy="754280"/>
                </a:xfrm>
                <a:prstGeom prst="parallelogram">
                  <a:avLst>
                    <a:gd name="adj" fmla="val 78729"/>
                  </a:avLst>
                </a:prstGeom>
                <a:gradFill>
                  <a:gsLst>
                    <a:gs pos="52000">
                      <a:schemeClr val="bg1">
                        <a:alpha val="0"/>
                      </a:schemeClr>
                    </a:gs>
                    <a:gs pos="1000">
                      <a:schemeClr val="bg1">
                        <a:lumMod val="75000"/>
                      </a:schemeClr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200" dirty="0">
                    <a:solidFill>
                      <a:schemeClr val="bg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137" name="사각형: 둥근 모서리 136">
                  <a:extLst>
                    <a:ext uri="{FF2B5EF4-FFF2-40B4-BE49-F238E27FC236}">
                      <a16:creationId xmlns:a16="http://schemas.microsoft.com/office/drawing/2014/main" id="{06D77142-89CD-4E33-B825-5A4076AF64BE}"/>
                    </a:ext>
                  </a:extLst>
                </p:cNvPr>
                <p:cNvSpPr/>
                <p:nvPr/>
              </p:nvSpPr>
              <p:spPr>
                <a:xfrm>
                  <a:off x="8237055" y="3663039"/>
                  <a:ext cx="2364508" cy="583109"/>
                </a:xfrm>
                <a:prstGeom prst="roundRect">
                  <a:avLst/>
                </a:prstGeom>
                <a:solidFill>
                  <a:schemeClr val="bg1"/>
                </a:solidFill>
                <a:ln w="635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pic>
              <p:nvPicPr>
                <p:cNvPr id="138" name="그래픽 137">
                  <a:extLst>
                    <a:ext uri="{FF2B5EF4-FFF2-40B4-BE49-F238E27FC236}">
                      <a16:creationId xmlns:a16="http://schemas.microsoft.com/office/drawing/2014/main" id="{F4221CDA-3061-41BA-A441-2A096DA83FB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49515" y="3761048"/>
                  <a:ext cx="1601058" cy="383586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88" name="그룹 187">
              <a:extLst>
                <a:ext uri="{FF2B5EF4-FFF2-40B4-BE49-F238E27FC236}">
                  <a16:creationId xmlns:a16="http://schemas.microsoft.com/office/drawing/2014/main" id="{38CC2C6A-F153-4A76-9D0C-E5C144C8C605}"/>
                </a:ext>
              </a:extLst>
            </p:cNvPr>
            <p:cNvGrpSpPr/>
            <p:nvPr/>
          </p:nvGrpSpPr>
          <p:grpSpPr>
            <a:xfrm>
              <a:off x="10066107" y="4314608"/>
              <a:ext cx="513568" cy="284304"/>
              <a:chOff x="7948553" y="4778973"/>
              <a:chExt cx="906105" cy="501607"/>
            </a:xfrm>
            <a:solidFill>
              <a:srgbClr val="002060"/>
            </a:solidFill>
          </p:grpSpPr>
          <p:sp>
            <p:nvSpPr>
              <p:cNvPr id="189" name="Freeform 14">
                <a:extLst>
                  <a:ext uri="{FF2B5EF4-FFF2-40B4-BE49-F238E27FC236}">
                    <a16:creationId xmlns:a16="http://schemas.microsoft.com/office/drawing/2014/main" id="{B6C0E233-F879-4519-BCFC-C7362C0056A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52755" y="5124675"/>
                <a:ext cx="154038" cy="155905"/>
              </a:xfrm>
              <a:custGeom>
                <a:avLst/>
                <a:gdLst>
                  <a:gd name="T0" fmla="*/ 68 w 136"/>
                  <a:gd name="T1" fmla="*/ 0 h 138"/>
                  <a:gd name="T2" fmla="*/ 94 w 136"/>
                  <a:gd name="T3" fmla="*/ 6 h 138"/>
                  <a:gd name="T4" fmla="*/ 116 w 136"/>
                  <a:gd name="T5" fmla="*/ 20 h 138"/>
                  <a:gd name="T6" fmla="*/ 130 w 136"/>
                  <a:gd name="T7" fmla="*/ 42 h 138"/>
                  <a:gd name="T8" fmla="*/ 136 w 136"/>
                  <a:gd name="T9" fmla="*/ 68 h 138"/>
                  <a:gd name="T10" fmla="*/ 134 w 136"/>
                  <a:gd name="T11" fmla="*/ 82 h 138"/>
                  <a:gd name="T12" fmla="*/ 124 w 136"/>
                  <a:gd name="T13" fmla="*/ 108 h 138"/>
                  <a:gd name="T14" fmla="*/ 106 w 136"/>
                  <a:gd name="T15" fmla="*/ 126 h 138"/>
                  <a:gd name="T16" fmla="*/ 82 w 136"/>
                  <a:gd name="T17" fmla="*/ 136 h 138"/>
                  <a:gd name="T18" fmla="*/ 68 w 136"/>
                  <a:gd name="T19" fmla="*/ 138 h 138"/>
                  <a:gd name="T20" fmla="*/ 42 w 136"/>
                  <a:gd name="T21" fmla="*/ 132 h 138"/>
                  <a:gd name="T22" fmla="*/ 20 w 136"/>
                  <a:gd name="T23" fmla="*/ 118 h 138"/>
                  <a:gd name="T24" fmla="*/ 4 w 136"/>
                  <a:gd name="T25" fmla="*/ 96 h 138"/>
                  <a:gd name="T26" fmla="*/ 0 w 136"/>
                  <a:gd name="T27" fmla="*/ 68 h 138"/>
                  <a:gd name="T28" fmla="*/ 0 w 136"/>
                  <a:gd name="T29" fmla="*/ 54 h 138"/>
                  <a:gd name="T30" fmla="*/ 10 w 136"/>
                  <a:gd name="T31" fmla="*/ 30 h 138"/>
                  <a:gd name="T32" fmla="*/ 30 w 136"/>
                  <a:gd name="T33" fmla="*/ 12 h 138"/>
                  <a:gd name="T34" fmla="*/ 54 w 136"/>
                  <a:gd name="T35" fmla="*/ 2 h 138"/>
                  <a:gd name="T36" fmla="*/ 68 w 136"/>
                  <a:gd name="T37" fmla="*/ 0 h 138"/>
                  <a:gd name="T38" fmla="*/ 68 w 136"/>
                  <a:gd name="T39" fmla="*/ 36 h 138"/>
                  <a:gd name="T40" fmla="*/ 56 w 136"/>
                  <a:gd name="T41" fmla="*/ 40 h 138"/>
                  <a:gd name="T42" fmla="*/ 38 w 136"/>
                  <a:gd name="T43" fmla="*/ 56 h 138"/>
                  <a:gd name="T44" fmla="*/ 36 w 136"/>
                  <a:gd name="T45" fmla="*/ 68 h 138"/>
                  <a:gd name="T46" fmla="*/ 36 w 136"/>
                  <a:gd name="T47" fmla="*/ 76 h 138"/>
                  <a:gd name="T48" fmla="*/ 46 w 136"/>
                  <a:gd name="T49" fmla="*/ 92 h 138"/>
                  <a:gd name="T50" fmla="*/ 62 w 136"/>
                  <a:gd name="T51" fmla="*/ 100 h 138"/>
                  <a:gd name="T52" fmla="*/ 68 w 136"/>
                  <a:gd name="T53" fmla="*/ 100 h 138"/>
                  <a:gd name="T54" fmla="*/ 80 w 136"/>
                  <a:gd name="T55" fmla="*/ 98 h 138"/>
                  <a:gd name="T56" fmla="*/ 98 w 136"/>
                  <a:gd name="T57" fmla="*/ 82 h 138"/>
                  <a:gd name="T58" fmla="*/ 100 w 136"/>
                  <a:gd name="T59" fmla="*/ 68 h 138"/>
                  <a:gd name="T60" fmla="*/ 100 w 136"/>
                  <a:gd name="T61" fmla="*/ 62 h 138"/>
                  <a:gd name="T62" fmla="*/ 90 w 136"/>
                  <a:gd name="T63" fmla="*/ 46 h 138"/>
                  <a:gd name="T64" fmla="*/ 74 w 136"/>
                  <a:gd name="T65" fmla="*/ 38 h 138"/>
                  <a:gd name="T66" fmla="*/ 68 w 136"/>
                  <a:gd name="T67" fmla="*/ 3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36" h="138">
                    <a:moveTo>
                      <a:pt x="68" y="0"/>
                    </a:moveTo>
                    <a:lnTo>
                      <a:pt x="68" y="0"/>
                    </a:lnTo>
                    <a:lnTo>
                      <a:pt x="82" y="2"/>
                    </a:lnTo>
                    <a:lnTo>
                      <a:pt x="94" y="6"/>
                    </a:lnTo>
                    <a:lnTo>
                      <a:pt x="106" y="12"/>
                    </a:lnTo>
                    <a:lnTo>
                      <a:pt x="116" y="20"/>
                    </a:lnTo>
                    <a:lnTo>
                      <a:pt x="124" y="30"/>
                    </a:lnTo>
                    <a:lnTo>
                      <a:pt x="130" y="42"/>
                    </a:lnTo>
                    <a:lnTo>
                      <a:pt x="134" y="54"/>
                    </a:lnTo>
                    <a:lnTo>
                      <a:pt x="136" y="68"/>
                    </a:lnTo>
                    <a:lnTo>
                      <a:pt x="136" y="68"/>
                    </a:lnTo>
                    <a:lnTo>
                      <a:pt x="134" y="82"/>
                    </a:lnTo>
                    <a:lnTo>
                      <a:pt x="130" y="96"/>
                    </a:lnTo>
                    <a:lnTo>
                      <a:pt x="124" y="108"/>
                    </a:lnTo>
                    <a:lnTo>
                      <a:pt x="116" y="118"/>
                    </a:lnTo>
                    <a:lnTo>
                      <a:pt x="106" y="126"/>
                    </a:lnTo>
                    <a:lnTo>
                      <a:pt x="94" y="132"/>
                    </a:lnTo>
                    <a:lnTo>
                      <a:pt x="82" y="136"/>
                    </a:lnTo>
                    <a:lnTo>
                      <a:pt x="68" y="138"/>
                    </a:lnTo>
                    <a:lnTo>
                      <a:pt x="68" y="138"/>
                    </a:lnTo>
                    <a:lnTo>
                      <a:pt x="54" y="136"/>
                    </a:lnTo>
                    <a:lnTo>
                      <a:pt x="42" y="132"/>
                    </a:lnTo>
                    <a:lnTo>
                      <a:pt x="30" y="126"/>
                    </a:lnTo>
                    <a:lnTo>
                      <a:pt x="20" y="118"/>
                    </a:lnTo>
                    <a:lnTo>
                      <a:pt x="10" y="108"/>
                    </a:lnTo>
                    <a:lnTo>
                      <a:pt x="4" y="96"/>
                    </a:lnTo>
                    <a:lnTo>
                      <a:pt x="0" y="82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54"/>
                    </a:lnTo>
                    <a:lnTo>
                      <a:pt x="4" y="42"/>
                    </a:lnTo>
                    <a:lnTo>
                      <a:pt x="10" y="30"/>
                    </a:lnTo>
                    <a:lnTo>
                      <a:pt x="20" y="20"/>
                    </a:lnTo>
                    <a:lnTo>
                      <a:pt x="30" y="12"/>
                    </a:lnTo>
                    <a:lnTo>
                      <a:pt x="42" y="6"/>
                    </a:lnTo>
                    <a:lnTo>
                      <a:pt x="54" y="2"/>
                    </a:lnTo>
                    <a:lnTo>
                      <a:pt x="68" y="0"/>
                    </a:lnTo>
                    <a:lnTo>
                      <a:pt x="68" y="0"/>
                    </a:lnTo>
                    <a:close/>
                    <a:moveTo>
                      <a:pt x="68" y="36"/>
                    </a:moveTo>
                    <a:lnTo>
                      <a:pt x="68" y="36"/>
                    </a:lnTo>
                    <a:lnTo>
                      <a:pt x="62" y="38"/>
                    </a:lnTo>
                    <a:lnTo>
                      <a:pt x="56" y="40"/>
                    </a:lnTo>
                    <a:lnTo>
                      <a:pt x="46" y="46"/>
                    </a:lnTo>
                    <a:lnTo>
                      <a:pt x="38" y="56"/>
                    </a:lnTo>
                    <a:lnTo>
                      <a:pt x="36" y="62"/>
                    </a:lnTo>
                    <a:lnTo>
                      <a:pt x="36" y="68"/>
                    </a:lnTo>
                    <a:lnTo>
                      <a:pt x="36" y="68"/>
                    </a:lnTo>
                    <a:lnTo>
                      <a:pt x="36" y="76"/>
                    </a:lnTo>
                    <a:lnTo>
                      <a:pt x="38" y="82"/>
                    </a:lnTo>
                    <a:lnTo>
                      <a:pt x="46" y="92"/>
                    </a:lnTo>
                    <a:lnTo>
                      <a:pt x="56" y="98"/>
                    </a:lnTo>
                    <a:lnTo>
                      <a:pt x="62" y="100"/>
                    </a:lnTo>
                    <a:lnTo>
                      <a:pt x="68" y="100"/>
                    </a:lnTo>
                    <a:lnTo>
                      <a:pt x="68" y="100"/>
                    </a:lnTo>
                    <a:lnTo>
                      <a:pt x="74" y="100"/>
                    </a:lnTo>
                    <a:lnTo>
                      <a:pt x="80" y="98"/>
                    </a:lnTo>
                    <a:lnTo>
                      <a:pt x="90" y="92"/>
                    </a:lnTo>
                    <a:lnTo>
                      <a:pt x="98" y="82"/>
                    </a:lnTo>
                    <a:lnTo>
                      <a:pt x="100" y="76"/>
                    </a:lnTo>
                    <a:lnTo>
                      <a:pt x="100" y="68"/>
                    </a:lnTo>
                    <a:lnTo>
                      <a:pt x="100" y="68"/>
                    </a:lnTo>
                    <a:lnTo>
                      <a:pt x="100" y="62"/>
                    </a:lnTo>
                    <a:lnTo>
                      <a:pt x="98" y="56"/>
                    </a:lnTo>
                    <a:lnTo>
                      <a:pt x="90" y="46"/>
                    </a:lnTo>
                    <a:lnTo>
                      <a:pt x="80" y="40"/>
                    </a:lnTo>
                    <a:lnTo>
                      <a:pt x="74" y="38"/>
                    </a:lnTo>
                    <a:lnTo>
                      <a:pt x="68" y="36"/>
                    </a:lnTo>
                    <a:lnTo>
                      <a:pt x="68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720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190" name="Freeform 15">
                <a:extLst>
                  <a:ext uri="{FF2B5EF4-FFF2-40B4-BE49-F238E27FC236}">
                    <a16:creationId xmlns:a16="http://schemas.microsoft.com/office/drawing/2014/main" id="{F07DCC6C-752B-4920-8BF6-705673C790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21336" y="5124675"/>
                <a:ext cx="156303" cy="155905"/>
              </a:xfrm>
              <a:custGeom>
                <a:avLst/>
                <a:gdLst>
                  <a:gd name="T0" fmla="*/ 68 w 138"/>
                  <a:gd name="T1" fmla="*/ 0 h 138"/>
                  <a:gd name="T2" fmla="*/ 96 w 138"/>
                  <a:gd name="T3" fmla="*/ 6 h 138"/>
                  <a:gd name="T4" fmla="*/ 118 w 138"/>
                  <a:gd name="T5" fmla="*/ 20 h 138"/>
                  <a:gd name="T6" fmla="*/ 132 w 138"/>
                  <a:gd name="T7" fmla="*/ 42 h 138"/>
                  <a:gd name="T8" fmla="*/ 138 w 138"/>
                  <a:gd name="T9" fmla="*/ 68 h 138"/>
                  <a:gd name="T10" fmla="*/ 136 w 138"/>
                  <a:gd name="T11" fmla="*/ 82 h 138"/>
                  <a:gd name="T12" fmla="*/ 126 w 138"/>
                  <a:gd name="T13" fmla="*/ 108 h 138"/>
                  <a:gd name="T14" fmla="*/ 108 w 138"/>
                  <a:gd name="T15" fmla="*/ 126 h 138"/>
                  <a:gd name="T16" fmla="*/ 82 w 138"/>
                  <a:gd name="T17" fmla="*/ 136 h 138"/>
                  <a:gd name="T18" fmla="*/ 68 w 138"/>
                  <a:gd name="T19" fmla="*/ 138 h 138"/>
                  <a:gd name="T20" fmla="*/ 42 w 138"/>
                  <a:gd name="T21" fmla="*/ 132 h 138"/>
                  <a:gd name="T22" fmla="*/ 20 w 138"/>
                  <a:gd name="T23" fmla="*/ 118 h 138"/>
                  <a:gd name="T24" fmla="*/ 6 w 138"/>
                  <a:gd name="T25" fmla="*/ 96 h 138"/>
                  <a:gd name="T26" fmla="*/ 0 w 138"/>
                  <a:gd name="T27" fmla="*/ 68 h 138"/>
                  <a:gd name="T28" fmla="*/ 2 w 138"/>
                  <a:gd name="T29" fmla="*/ 54 h 138"/>
                  <a:gd name="T30" fmla="*/ 12 w 138"/>
                  <a:gd name="T31" fmla="*/ 30 h 138"/>
                  <a:gd name="T32" fmla="*/ 30 w 138"/>
                  <a:gd name="T33" fmla="*/ 12 h 138"/>
                  <a:gd name="T34" fmla="*/ 56 w 138"/>
                  <a:gd name="T35" fmla="*/ 2 h 138"/>
                  <a:gd name="T36" fmla="*/ 68 w 138"/>
                  <a:gd name="T37" fmla="*/ 0 h 138"/>
                  <a:gd name="T38" fmla="*/ 68 w 138"/>
                  <a:gd name="T39" fmla="*/ 36 h 138"/>
                  <a:gd name="T40" fmla="*/ 56 w 138"/>
                  <a:gd name="T41" fmla="*/ 40 h 138"/>
                  <a:gd name="T42" fmla="*/ 40 w 138"/>
                  <a:gd name="T43" fmla="*/ 56 h 138"/>
                  <a:gd name="T44" fmla="*/ 36 w 138"/>
                  <a:gd name="T45" fmla="*/ 68 h 138"/>
                  <a:gd name="T46" fmla="*/ 38 w 138"/>
                  <a:gd name="T47" fmla="*/ 76 h 138"/>
                  <a:gd name="T48" fmla="*/ 46 w 138"/>
                  <a:gd name="T49" fmla="*/ 92 h 138"/>
                  <a:gd name="T50" fmla="*/ 62 w 138"/>
                  <a:gd name="T51" fmla="*/ 100 h 138"/>
                  <a:gd name="T52" fmla="*/ 68 w 138"/>
                  <a:gd name="T53" fmla="*/ 100 h 138"/>
                  <a:gd name="T54" fmla="*/ 82 w 138"/>
                  <a:gd name="T55" fmla="*/ 98 h 138"/>
                  <a:gd name="T56" fmla="*/ 98 w 138"/>
                  <a:gd name="T57" fmla="*/ 82 h 138"/>
                  <a:gd name="T58" fmla="*/ 100 w 138"/>
                  <a:gd name="T59" fmla="*/ 68 h 138"/>
                  <a:gd name="T60" fmla="*/ 100 w 138"/>
                  <a:gd name="T61" fmla="*/ 62 h 138"/>
                  <a:gd name="T62" fmla="*/ 92 w 138"/>
                  <a:gd name="T63" fmla="*/ 46 h 138"/>
                  <a:gd name="T64" fmla="*/ 76 w 138"/>
                  <a:gd name="T65" fmla="*/ 38 h 138"/>
                  <a:gd name="T66" fmla="*/ 68 w 138"/>
                  <a:gd name="T67" fmla="*/ 3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38" h="138">
                    <a:moveTo>
                      <a:pt x="68" y="0"/>
                    </a:moveTo>
                    <a:lnTo>
                      <a:pt x="68" y="0"/>
                    </a:lnTo>
                    <a:lnTo>
                      <a:pt x="82" y="2"/>
                    </a:lnTo>
                    <a:lnTo>
                      <a:pt x="96" y="6"/>
                    </a:lnTo>
                    <a:lnTo>
                      <a:pt x="108" y="12"/>
                    </a:lnTo>
                    <a:lnTo>
                      <a:pt x="118" y="20"/>
                    </a:lnTo>
                    <a:lnTo>
                      <a:pt x="126" y="30"/>
                    </a:lnTo>
                    <a:lnTo>
                      <a:pt x="132" y="42"/>
                    </a:lnTo>
                    <a:lnTo>
                      <a:pt x="136" y="54"/>
                    </a:lnTo>
                    <a:lnTo>
                      <a:pt x="138" y="68"/>
                    </a:lnTo>
                    <a:lnTo>
                      <a:pt x="138" y="68"/>
                    </a:lnTo>
                    <a:lnTo>
                      <a:pt x="136" y="82"/>
                    </a:lnTo>
                    <a:lnTo>
                      <a:pt x="132" y="96"/>
                    </a:lnTo>
                    <a:lnTo>
                      <a:pt x="126" y="108"/>
                    </a:lnTo>
                    <a:lnTo>
                      <a:pt x="118" y="118"/>
                    </a:lnTo>
                    <a:lnTo>
                      <a:pt x="108" y="126"/>
                    </a:lnTo>
                    <a:lnTo>
                      <a:pt x="96" y="132"/>
                    </a:lnTo>
                    <a:lnTo>
                      <a:pt x="82" y="136"/>
                    </a:lnTo>
                    <a:lnTo>
                      <a:pt x="68" y="138"/>
                    </a:lnTo>
                    <a:lnTo>
                      <a:pt x="68" y="138"/>
                    </a:lnTo>
                    <a:lnTo>
                      <a:pt x="56" y="136"/>
                    </a:lnTo>
                    <a:lnTo>
                      <a:pt x="42" y="132"/>
                    </a:lnTo>
                    <a:lnTo>
                      <a:pt x="30" y="126"/>
                    </a:lnTo>
                    <a:lnTo>
                      <a:pt x="20" y="118"/>
                    </a:lnTo>
                    <a:lnTo>
                      <a:pt x="12" y="108"/>
                    </a:lnTo>
                    <a:lnTo>
                      <a:pt x="6" y="96"/>
                    </a:lnTo>
                    <a:lnTo>
                      <a:pt x="2" y="82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2" y="54"/>
                    </a:lnTo>
                    <a:lnTo>
                      <a:pt x="6" y="42"/>
                    </a:lnTo>
                    <a:lnTo>
                      <a:pt x="12" y="30"/>
                    </a:lnTo>
                    <a:lnTo>
                      <a:pt x="20" y="20"/>
                    </a:lnTo>
                    <a:lnTo>
                      <a:pt x="30" y="12"/>
                    </a:lnTo>
                    <a:lnTo>
                      <a:pt x="42" y="6"/>
                    </a:lnTo>
                    <a:lnTo>
                      <a:pt x="56" y="2"/>
                    </a:lnTo>
                    <a:lnTo>
                      <a:pt x="68" y="0"/>
                    </a:lnTo>
                    <a:lnTo>
                      <a:pt x="68" y="0"/>
                    </a:lnTo>
                    <a:close/>
                    <a:moveTo>
                      <a:pt x="68" y="36"/>
                    </a:moveTo>
                    <a:lnTo>
                      <a:pt x="68" y="36"/>
                    </a:lnTo>
                    <a:lnTo>
                      <a:pt x="62" y="38"/>
                    </a:lnTo>
                    <a:lnTo>
                      <a:pt x="56" y="40"/>
                    </a:lnTo>
                    <a:lnTo>
                      <a:pt x="46" y="46"/>
                    </a:lnTo>
                    <a:lnTo>
                      <a:pt x="40" y="56"/>
                    </a:lnTo>
                    <a:lnTo>
                      <a:pt x="38" y="62"/>
                    </a:lnTo>
                    <a:lnTo>
                      <a:pt x="36" y="68"/>
                    </a:lnTo>
                    <a:lnTo>
                      <a:pt x="36" y="68"/>
                    </a:lnTo>
                    <a:lnTo>
                      <a:pt x="38" y="76"/>
                    </a:lnTo>
                    <a:lnTo>
                      <a:pt x="40" y="82"/>
                    </a:lnTo>
                    <a:lnTo>
                      <a:pt x="46" y="92"/>
                    </a:lnTo>
                    <a:lnTo>
                      <a:pt x="56" y="98"/>
                    </a:lnTo>
                    <a:lnTo>
                      <a:pt x="62" y="100"/>
                    </a:lnTo>
                    <a:lnTo>
                      <a:pt x="68" y="100"/>
                    </a:lnTo>
                    <a:lnTo>
                      <a:pt x="68" y="100"/>
                    </a:lnTo>
                    <a:lnTo>
                      <a:pt x="76" y="100"/>
                    </a:lnTo>
                    <a:lnTo>
                      <a:pt x="82" y="98"/>
                    </a:lnTo>
                    <a:lnTo>
                      <a:pt x="92" y="92"/>
                    </a:lnTo>
                    <a:lnTo>
                      <a:pt x="98" y="82"/>
                    </a:lnTo>
                    <a:lnTo>
                      <a:pt x="100" y="76"/>
                    </a:lnTo>
                    <a:lnTo>
                      <a:pt x="100" y="68"/>
                    </a:lnTo>
                    <a:lnTo>
                      <a:pt x="100" y="68"/>
                    </a:lnTo>
                    <a:lnTo>
                      <a:pt x="100" y="62"/>
                    </a:lnTo>
                    <a:lnTo>
                      <a:pt x="98" y="56"/>
                    </a:lnTo>
                    <a:lnTo>
                      <a:pt x="92" y="46"/>
                    </a:lnTo>
                    <a:lnTo>
                      <a:pt x="82" y="40"/>
                    </a:lnTo>
                    <a:lnTo>
                      <a:pt x="76" y="38"/>
                    </a:lnTo>
                    <a:lnTo>
                      <a:pt x="68" y="36"/>
                    </a:lnTo>
                    <a:lnTo>
                      <a:pt x="68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720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191" name="Freeform 16">
                <a:extLst>
                  <a:ext uri="{FF2B5EF4-FFF2-40B4-BE49-F238E27FC236}">
                    <a16:creationId xmlns:a16="http://schemas.microsoft.com/office/drawing/2014/main" id="{B6DA7688-1ADC-40C7-8DDD-59CA184F0EB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48553" y="4891948"/>
                <a:ext cx="906105" cy="361519"/>
              </a:xfrm>
              <a:custGeom>
                <a:avLst/>
                <a:gdLst>
                  <a:gd name="T0" fmla="*/ 320 w 800"/>
                  <a:gd name="T1" fmla="*/ 0 h 320"/>
                  <a:gd name="T2" fmla="*/ 800 w 800"/>
                  <a:gd name="T3" fmla="*/ 138 h 320"/>
                  <a:gd name="T4" fmla="*/ 740 w 800"/>
                  <a:gd name="T5" fmla="*/ 320 h 320"/>
                  <a:gd name="T6" fmla="*/ 746 w 800"/>
                  <a:gd name="T7" fmla="*/ 310 h 320"/>
                  <a:gd name="T8" fmla="*/ 752 w 800"/>
                  <a:gd name="T9" fmla="*/ 288 h 320"/>
                  <a:gd name="T10" fmla="*/ 752 w 800"/>
                  <a:gd name="T11" fmla="*/ 274 h 320"/>
                  <a:gd name="T12" fmla="*/ 746 w 800"/>
                  <a:gd name="T13" fmla="*/ 240 h 320"/>
                  <a:gd name="T14" fmla="*/ 726 w 800"/>
                  <a:gd name="T15" fmla="*/ 212 h 320"/>
                  <a:gd name="T16" fmla="*/ 698 w 800"/>
                  <a:gd name="T17" fmla="*/ 192 h 320"/>
                  <a:gd name="T18" fmla="*/ 662 w 800"/>
                  <a:gd name="T19" fmla="*/ 186 h 320"/>
                  <a:gd name="T20" fmla="*/ 644 w 800"/>
                  <a:gd name="T21" fmla="*/ 188 h 320"/>
                  <a:gd name="T22" fmla="*/ 612 w 800"/>
                  <a:gd name="T23" fmla="*/ 200 h 320"/>
                  <a:gd name="T24" fmla="*/ 588 w 800"/>
                  <a:gd name="T25" fmla="*/ 224 h 320"/>
                  <a:gd name="T26" fmla="*/ 576 w 800"/>
                  <a:gd name="T27" fmla="*/ 256 h 320"/>
                  <a:gd name="T28" fmla="*/ 574 w 800"/>
                  <a:gd name="T29" fmla="*/ 274 h 320"/>
                  <a:gd name="T30" fmla="*/ 576 w 800"/>
                  <a:gd name="T31" fmla="*/ 300 h 320"/>
                  <a:gd name="T32" fmla="*/ 586 w 800"/>
                  <a:gd name="T33" fmla="*/ 320 h 320"/>
                  <a:gd name="T34" fmla="*/ 238 w 800"/>
                  <a:gd name="T35" fmla="*/ 320 h 320"/>
                  <a:gd name="T36" fmla="*/ 248 w 800"/>
                  <a:gd name="T37" fmla="*/ 298 h 320"/>
                  <a:gd name="T38" fmla="*/ 250 w 800"/>
                  <a:gd name="T39" fmla="*/ 274 h 320"/>
                  <a:gd name="T40" fmla="*/ 250 w 800"/>
                  <a:gd name="T41" fmla="*/ 256 h 320"/>
                  <a:gd name="T42" fmla="*/ 236 w 800"/>
                  <a:gd name="T43" fmla="*/ 224 h 320"/>
                  <a:gd name="T44" fmla="*/ 210 w 800"/>
                  <a:gd name="T45" fmla="*/ 200 h 320"/>
                  <a:gd name="T46" fmla="*/ 178 w 800"/>
                  <a:gd name="T47" fmla="*/ 186 h 320"/>
                  <a:gd name="T48" fmla="*/ 160 w 800"/>
                  <a:gd name="T49" fmla="*/ 184 h 320"/>
                  <a:gd name="T50" fmla="*/ 124 w 800"/>
                  <a:gd name="T51" fmla="*/ 190 h 320"/>
                  <a:gd name="T52" fmla="*/ 96 w 800"/>
                  <a:gd name="T53" fmla="*/ 210 h 320"/>
                  <a:gd name="T54" fmla="*/ 76 w 800"/>
                  <a:gd name="T55" fmla="*/ 240 h 320"/>
                  <a:gd name="T56" fmla="*/ 68 w 800"/>
                  <a:gd name="T57" fmla="*/ 274 h 320"/>
                  <a:gd name="T58" fmla="*/ 70 w 800"/>
                  <a:gd name="T59" fmla="*/ 288 h 320"/>
                  <a:gd name="T60" fmla="*/ 76 w 800"/>
                  <a:gd name="T61" fmla="*/ 310 h 320"/>
                  <a:gd name="T62" fmla="*/ 0 w 800"/>
                  <a:gd name="T63" fmla="*/ 274 h 320"/>
                  <a:gd name="T64" fmla="*/ 0 w 800"/>
                  <a:gd name="T65" fmla="*/ 138 h 320"/>
                  <a:gd name="T66" fmla="*/ 320 w 800"/>
                  <a:gd name="T67" fmla="*/ 0 h 320"/>
                  <a:gd name="T68" fmla="*/ 342 w 800"/>
                  <a:gd name="T69" fmla="*/ 24 h 320"/>
                  <a:gd name="T70" fmla="*/ 458 w 800"/>
                  <a:gd name="T71" fmla="*/ 114 h 320"/>
                  <a:gd name="T72" fmla="*/ 342 w 800"/>
                  <a:gd name="T73" fmla="*/ 24 h 320"/>
                  <a:gd name="T74" fmla="*/ 480 w 800"/>
                  <a:gd name="T75" fmla="*/ 24 h 320"/>
                  <a:gd name="T76" fmla="*/ 664 w 800"/>
                  <a:gd name="T77" fmla="*/ 114 h 320"/>
                  <a:gd name="T78" fmla="*/ 480 w 800"/>
                  <a:gd name="T79" fmla="*/ 24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800" h="320">
                    <a:moveTo>
                      <a:pt x="320" y="0"/>
                    </a:moveTo>
                    <a:lnTo>
                      <a:pt x="320" y="0"/>
                    </a:lnTo>
                    <a:lnTo>
                      <a:pt x="594" y="0"/>
                    </a:lnTo>
                    <a:lnTo>
                      <a:pt x="800" y="138"/>
                    </a:lnTo>
                    <a:lnTo>
                      <a:pt x="800" y="274"/>
                    </a:lnTo>
                    <a:lnTo>
                      <a:pt x="740" y="320"/>
                    </a:lnTo>
                    <a:lnTo>
                      <a:pt x="740" y="320"/>
                    </a:lnTo>
                    <a:lnTo>
                      <a:pt x="746" y="310"/>
                    </a:lnTo>
                    <a:lnTo>
                      <a:pt x="750" y="300"/>
                    </a:lnTo>
                    <a:lnTo>
                      <a:pt x="752" y="288"/>
                    </a:lnTo>
                    <a:lnTo>
                      <a:pt x="752" y="274"/>
                    </a:lnTo>
                    <a:lnTo>
                      <a:pt x="752" y="274"/>
                    </a:lnTo>
                    <a:lnTo>
                      <a:pt x="750" y="256"/>
                    </a:lnTo>
                    <a:lnTo>
                      <a:pt x="746" y="240"/>
                    </a:lnTo>
                    <a:lnTo>
                      <a:pt x="738" y="224"/>
                    </a:lnTo>
                    <a:lnTo>
                      <a:pt x="726" y="212"/>
                    </a:lnTo>
                    <a:lnTo>
                      <a:pt x="712" y="200"/>
                    </a:lnTo>
                    <a:lnTo>
                      <a:pt x="698" y="192"/>
                    </a:lnTo>
                    <a:lnTo>
                      <a:pt x="680" y="188"/>
                    </a:lnTo>
                    <a:lnTo>
                      <a:pt x="662" y="186"/>
                    </a:lnTo>
                    <a:lnTo>
                      <a:pt x="662" y="186"/>
                    </a:lnTo>
                    <a:lnTo>
                      <a:pt x="644" y="188"/>
                    </a:lnTo>
                    <a:lnTo>
                      <a:pt x="628" y="192"/>
                    </a:lnTo>
                    <a:lnTo>
                      <a:pt x="612" y="200"/>
                    </a:lnTo>
                    <a:lnTo>
                      <a:pt x="600" y="212"/>
                    </a:lnTo>
                    <a:lnTo>
                      <a:pt x="588" y="224"/>
                    </a:lnTo>
                    <a:lnTo>
                      <a:pt x="580" y="240"/>
                    </a:lnTo>
                    <a:lnTo>
                      <a:pt x="576" y="256"/>
                    </a:lnTo>
                    <a:lnTo>
                      <a:pt x="574" y="274"/>
                    </a:lnTo>
                    <a:lnTo>
                      <a:pt x="574" y="274"/>
                    </a:lnTo>
                    <a:lnTo>
                      <a:pt x="574" y="288"/>
                    </a:lnTo>
                    <a:lnTo>
                      <a:pt x="576" y="300"/>
                    </a:lnTo>
                    <a:lnTo>
                      <a:pt x="580" y="310"/>
                    </a:lnTo>
                    <a:lnTo>
                      <a:pt x="586" y="320"/>
                    </a:lnTo>
                    <a:lnTo>
                      <a:pt x="238" y="320"/>
                    </a:lnTo>
                    <a:lnTo>
                      <a:pt x="238" y="320"/>
                    </a:lnTo>
                    <a:lnTo>
                      <a:pt x="244" y="310"/>
                    </a:lnTo>
                    <a:lnTo>
                      <a:pt x="248" y="298"/>
                    </a:lnTo>
                    <a:lnTo>
                      <a:pt x="250" y="288"/>
                    </a:lnTo>
                    <a:lnTo>
                      <a:pt x="250" y="274"/>
                    </a:lnTo>
                    <a:lnTo>
                      <a:pt x="250" y="274"/>
                    </a:lnTo>
                    <a:lnTo>
                      <a:pt x="250" y="256"/>
                    </a:lnTo>
                    <a:lnTo>
                      <a:pt x="244" y="240"/>
                    </a:lnTo>
                    <a:lnTo>
                      <a:pt x="236" y="224"/>
                    </a:lnTo>
                    <a:lnTo>
                      <a:pt x="224" y="210"/>
                    </a:lnTo>
                    <a:lnTo>
                      <a:pt x="210" y="200"/>
                    </a:lnTo>
                    <a:lnTo>
                      <a:pt x="196" y="190"/>
                    </a:lnTo>
                    <a:lnTo>
                      <a:pt x="178" y="186"/>
                    </a:lnTo>
                    <a:lnTo>
                      <a:pt x="160" y="184"/>
                    </a:lnTo>
                    <a:lnTo>
                      <a:pt x="160" y="184"/>
                    </a:lnTo>
                    <a:lnTo>
                      <a:pt x="142" y="186"/>
                    </a:lnTo>
                    <a:lnTo>
                      <a:pt x="124" y="190"/>
                    </a:lnTo>
                    <a:lnTo>
                      <a:pt x="108" y="200"/>
                    </a:lnTo>
                    <a:lnTo>
                      <a:pt x="96" y="210"/>
                    </a:lnTo>
                    <a:lnTo>
                      <a:pt x="84" y="224"/>
                    </a:lnTo>
                    <a:lnTo>
                      <a:pt x="76" y="240"/>
                    </a:lnTo>
                    <a:lnTo>
                      <a:pt x="70" y="256"/>
                    </a:lnTo>
                    <a:lnTo>
                      <a:pt x="68" y="274"/>
                    </a:lnTo>
                    <a:lnTo>
                      <a:pt x="68" y="274"/>
                    </a:lnTo>
                    <a:lnTo>
                      <a:pt x="70" y="288"/>
                    </a:lnTo>
                    <a:lnTo>
                      <a:pt x="72" y="298"/>
                    </a:lnTo>
                    <a:lnTo>
                      <a:pt x="76" y="310"/>
                    </a:lnTo>
                    <a:lnTo>
                      <a:pt x="82" y="320"/>
                    </a:lnTo>
                    <a:lnTo>
                      <a:pt x="0" y="274"/>
                    </a:lnTo>
                    <a:lnTo>
                      <a:pt x="0" y="164"/>
                    </a:lnTo>
                    <a:lnTo>
                      <a:pt x="0" y="138"/>
                    </a:lnTo>
                    <a:lnTo>
                      <a:pt x="206" y="114"/>
                    </a:lnTo>
                    <a:lnTo>
                      <a:pt x="320" y="0"/>
                    </a:lnTo>
                    <a:lnTo>
                      <a:pt x="320" y="0"/>
                    </a:lnTo>
                    <a:close/>
                    <a:moveTo>
                      <a:pt x="342" y="24"/>
                    </a:moveTo>
                    <a:lnTo>
                      <a:pt x="252" y="114"/>
                    </a:lnTo>
                    <a:lnTo>
                      <a:pt x="458" y="114"/>
                    </a:lnTo>
                    <a:lnTo>
                      <a:pt x="458" y="24"/>
                    </a:lnTo>
                    <a:lnTo>
                      <a:pt x="342" y="24"/>
                    </a:lnTo>
                    <a:lnTo>
                      <a:pt x="342" y="24"/>
                    </a:lnTo>
                    <a:close/>
                    <a:moveTo>
                      <a:pt x="480" y="24"/>
                    </a:moveTo>
                    <a:lnTo>
                      <a:pt x="480" y="114"/>
                    </a:lnTo>
                    <a:lnTo>
                      <a:pt x="664" y="114"/>
                    </a:lnTo>
                    <a:lnTo>
                      <a:pt x="572" y="24"/>
                    </a:lnTo>
                    <a:lnTo>
                      <a:pt x="48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720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192" name="Freeform 17">
                <a:extLst>
                  <a:ext uri="{FF2B5EF4-FFF2-40B4-BE49-F238E27FC236}">
                    <a16:creationId xmlns:a16="http://schemas.microsoft.com/office/drawing/2014/main" id="{E3199C10-43E6-4290-ACC8-C5A74DFDB43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24587" y="4778973"/>
                <a:ext cx="160834" cy="124272"/>
              </a:xfrm>
              <a:custGeom>
                <a:avLst/>
                <a:gdLst>
                  <a:gd name="T0" fmla="*/ 66 w 142"/>
                  <a:gd name="T1" fmla="*/ 0 h 110"/>
                  <a:gd name="T2" fmla="*/ 66 w 142"/>
                  <a:gd name="T3" fmla="*/ 32 h 110"/>
                  <a:gd name="T4" fmla="*/ 76 w 142"/>
                  <a:gd name="T5" fmla="*/ 32 h 110"/>
                  <a:gd name="T6" fmla="*/ 76 w 142"/>
                  <a:gd name="T7" fmla="*/ 0 h 110"/>
                  <a:gd name="T8" fmla="*/ 66 w 142"/>
                  <a:gd name="T9" fmla="*/ 0 h 110"/>
                  <a:gd name="T10" fmla="*/ 8 w 142"/>
                  <a:gd name="T11" fmla="*/ 32 h 110"/>
                  <a:gd name="T12" fmla="*/ 0 w 142"/>
                  <a:gd name="T13" fmla="*/ 40 h 110"/>
                  <a:gd name="T14" fmla="*/ 22 w 142"/>
                  <a:gd name="T15" fmla="*/ 62 h 110"/>
                  <a:gd name="T16" fmla="*/ 30 w 142"/>
                  <a:gd name="T17" fmla="*/ 54 h 110"/>
                  <a:gd name="T18" fmla="*/ 8 w 142"/>
                  <a:gd name="T19" fmla="*/ 32 h 110"/>
                  <a:gd name="T20" fmla="*/ 134 w 142"/>
                  <a:gd name="T21" fmla="*/ 32 h 110"/>
                  <a:gd name="T22" fmla="*/ 112 w 142"/>
                  <a:gd name="T23" fmla="*/ 54 h 110"/>
                  <a:gd name="T24" fmla="*/ 120 w 142"/>
                  <a:gd name="T25" fmla="*/ 62 h 110"/>
                  <a:gd name="T26" fmla="*/ 142 w 142"/>
                  <a:gd name="T27" fmla="*/ 40 h 110"/>
                  <a:gd name="T28" fmla="*/ 134 w 142"/>
                  <a:gd name="T29" fmla="*/ 32 h 110"/>
                  <a:gd name="T30" fmla="*/ 70 w 142"/>
                  <a:gd name="T31" fmla="*/ 46 h 110"/>
                  <a:gd name="T32" fmla="*/ 70 w 142"/>
                  <a:gd name="T33" fmla="*/ 46 h 110"/>
                  <a:gd name="T34" fmla="*/ 62 w 142"/>
                  <a:gd name="T35" fmla="*/ 46 h 110"/>
                  <a:gd name="T36" fmla="*/ 56 w 142"/>
                  <a:gd name="T37" fmla="*/ 48 h 110"/>
                  <a:gd name="T38" fmla="*/ 48 w 142"/>
                  <a:gd name="T39" fmla="*/ 52 h 110"/>
                  <a:gd name="T40" fmla="*/ 44 w 142"/>
                  <a:gd name="T41" fmla="*/ 58 h 110"/>
                  <a:gd name="T42" fmla="*/ 38 w 142"/>
                  <a:gd name="T43" fmla="*/ 62 h 110"/>
                  <a:gd name="T44" fmla="*/ 34 w 142"/>
                  <a:gd name="T45" fmla="*/ 70 h 110"/>
                  <a:gd name="T46" fmla="*/ 32 w 142"/>
                  <a:gd name="T47" fmla="*/ 76 h 110"/>
                  <a:gd name="T48" fmla="*/ 32 w 142"/>
                  <a:gd name="T49" fmla="*/ 84 h 110"/>
                  <a:gd name="T50" fmla="*/ 32 w 142"/>
                  <a:gd name="T51" fmla="*/ 110 h 110"/>
                  <a:gd name="T52" fmla="*/ 32 w 142"/>
                  <a:gd name="T53" fmla="*/ 110 h 110"/>
                  <a:gd name="T54" fmla="*/ 40 w 142"/>
                  <a:gd name="T55" fmla="*/ 108 h 110"/>
                  <a:gd name="T56" fmla="*/ 110 w 142"/>
                  <a:gd name="T57" fmla="*/ 108 h 110"/>
                  <a:gd name="T58" fmla="*/ 110 w 142"/>
                  <a:gd name="T59" fmla="*/ 84 h 110"/>
                  <a:gd name="T60" fmla="*/ 110 w 142"/>
                  <a:gd name="T61" fmla="*/ 84 h 110"/>
                  <a:gd name="T62" fmla="*/ 108 w 142"/>
                  <a:gd name="T63" fmla="*/ 76 h 110"/>
                  <a:gd name="T64" fmla="*/ 106 w 142"/>
                  <a:gd name="T65" fmla="*/ 70 h 110"/>
                  <a:gd name="T66" fmla="*/ 102 w 142"/>
                  <a:gd name="T67" fmla="*/ 62 h 110"/>
                  <a:gd name="T68" fmla="*/ 98 w 142"/>
                  <a:gd name="T69" fmla="*/ 58 h 110"/>
                  <a:gd name="T70" fmla="*/ 92 w 142"/>
                  <a:gd name="T71" fmla="*/ 52 h 110"/>
                  <a:gd name="T72" fmla="*/ 86 w 142"/>
                  <a:gd name="T73" fmla="*/ 48 h 110"/>
                  <a:gd name="T74" fmla="*/ 78 w 142"/>
                  <a:gd name="T75" fmla="*/ 46 h 110"/>
                  <a:gd name="T76" fmla="*/ 70 w 142"/>
                  <a:gd name="T77" fmla="*/ 46 h 110"/>
                  <a:gd name="T78" fmla="*/ 70 w 142"/>
                  <a:gd name="T79" fmla="*/ 46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42" h="110">
                    <a:moveTo>
                      <a:pt x="66" y="0"/>
                    </a:moveTo>
                    <a:lnTo>
                      <a:pt x="66" y="32"/>
                    </a:lnTo>
                    <a:lnTo>
                      <a:pt x="76" y="32"/>
                    </a:lnTo>
                    <a:lnTo>
                      <a:pt x="76" y="0"/>
                    </a:lnTo>
                    <a:lnTo>
                      <a:pt x="66" y="0"/>
                    </a:lnTo>
                    <a:close/>
                    <a:moveTo>
                      <a:pt x="8" y="32"/>
                    </a:moveTo>
                    <a:lnTo>
                      <a:pt x="0" y="40"/>
                    </a:lnTo>
                    <a:lnTo>
                      <a:pt x="22" y="62"/>
                    </a:lnTo>
                    <a:lnTo>
                      <a:pt x="30" y="54"/>
                    </a:lnTo>
                    <a:lnTo>
                      <a:pt x="8" y="32"/>
                    </a:lnTo>
                    <a:close/>
                    <a:moveTo>
                      <a:pt x="134" y="32"/>
                    </a:moveTo>
                    <a:lnTo>
                      <a:pt x="112" y="54"/>
                    </a:lnTo>
                    <a:lnTo>
                      <a:pt x="120" y="62"/>
                    </a:lnTo>
                    <a:lnTo>
                      <a:pt x="142" y="40"/>
                    </a:lnTo>
                    <a:lnTo>
                      <a:pt x="134" y="32"/>
                    </a:lnTo>
                    <a:close/>
                    <a:moveTo>
                      <a:pt x="70" y="46"/>
                    </a:moveTo>
                    <a:lnTo>
                      <a:pt x="70" y="46"/>
                    </a:lnTo>
                    <a:lnTo>
                      <a:pt x="62" y="46"/>
                    </a:lnTo>
                    <a:lnTo>
                      <a:pt x="56" y="48"/>
                    </a:lnTo>
                    <a:lnTo>
                      <a:pt x="48" y="52"/>
                    </a:lnTo>
                    <a:lnTo>
                      <a:pt x="44" y="58"/>
                    </a:lnTo>
                    <a:lnTo>
                      <a:pt x="38" y="62"/>
                    </a:lnTo>
                    <a:lnTo>
                      <a:pt x="34" y="70"/>
                    </a:lnTo>
                    <a:lnTo>
                      <a:pt x="32" y="76"/>
                    </a:lnTo>
                    <a:lnTo>
                      <a:pt x="32" y="84"/>
                    </a:lnTo>
                    <a:lnTo>
                      <a:pt x="32" y="110"/>
                    </a:lnTo>
                    <a:lnTo>
                      <a:pt x="32" y="110"/>
                    </a:lnTo>
                    <a:lnTo>
                      <a:pt x="40" y="108"/>
                    </a:lnTo>
                    <a:lnTo>
                      <a:pt x="110" y="108"/>
                    </a:lnTo>
                    <a:lnTo>
                      <a:pt x="110" y="84"/>
                    </a:lnTo>
                    <a:lnTo>
                      <a:pt x="110" y="84"/>
                    </a:lnTo>
                    <a:lnTo>
                      <a:pt x="108" y="76"/>
                    </a:lnTo>
                    <a:lnTo>
                      <a:pt x="106" y="70"/>
                    </a:lnTo>
                    <a:lnTo>
                      <a:pt x="102" y="62"/>
                    </a:lnTo>
                    <a:lnTo>
                      <a:pt x="98" y="58"/>
                    </a:lnTo>
                    <a:lnTo>
                      <a:pt x="92" y="52"/>
                    </a:lnTo>
                    <a:lnTo>
                      <a:pt x="86" y="48"/>
                    </a:lnTo>
                    <a:lnTo>
                      <a:pt x="78" y="46"/>
                    </a:lnTo>
                    <a:lnTo>
                      <a:pt x="70" y="46"/>
                    </a:lnTo>
                    <a:lnTo>
                      <a:pt x="70" y="4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720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pic>
          <p:nvPicPr>
            <p:cNvPr id="193" name="그림 192">
              <a:extLst>
                <a:ext uri="{FF2B5EF4-FFF2-40B4-BE49-F238E27FC236}">
                  <a16:creationId xmlns:a16="http://schemas.microsoft.com/office/drawing/2014/main" id="{ABE846EC-BF77-4C32-BA94-B46CB9E20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130587" y="4305053"/>
              <a:ext cx="547312" cy="340077"/>
            </a:xfrm>
            <a:prstGeom prst="rect">
              <a:avLst/>
            </a:prstGeom>
          </p:spPr>
        </p:pic>
        <p:sp>
          <p:nvSpPr>
            <p:cNvPr id="194" name="화살표: 오른쪽 193">
              <a:extLst>
                <a:ext uri="{FF2B5EF4-FFF2-40B4-BE49-F238E27FC236}">
                  <a16:creationId xmlns:a16="http://schemas.microsoft.com/office/drawing/2014/main" id="{DDB0D5DC-E4C5-41B0-929B-75F267C6B051}"/>
                </a:ext>
              </a:extLst>
            </p:cNvPr>
            <p:cNvSpPr/>
            <p:nvPr/>
          </p:nvSpPr>
          <p:spPr>
            <a:xfrm rot="10800000">
              <a:off x="8687288" y="4364099"/>
              <a:ext cx="190500" cy="190630"/>
            </a:xfrm>
            <a:prstGeom prst="rightArrow">
              <a:avLst/>
            </a:prstGeom>
            <a:solidFill>
              <a:srgbClr val="EF3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8383FDE0-1680-4735-9826-DCDBF0E85B62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89" name="그룹 88">
              <a:extLst>
                <a:ext uri="{FF2B5EF4-FFF2-40B4-BE49-F238E27FC236}">
                  <a16:creationId xmlns:a16="http://schemas.microsoft.com/office/drawing/2014/main" id="{CF693F20-1BC1-4158-9F63-284627A69A40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94" name="평행 사변형 93">
                <a:extLst>
                  <a:ext uri="{FF2B5EF4-FFF2-40B4-BE49-F238E27FC236}">
                    <a16:creationId xmlns:a16="http://schemas.microsoft.com/office/drawing/2014/main" id="{A6DECF80-495C-4951-B1BB-6266F335337C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95" name="평행 사변형 94">
                <a:extLst>
                  <a:ext uri="{FF2B5EF4-FFF2-40B4-BE49-F238E27FC236}">
                    <a16:creationId xmlns:a16="http://schemas.microsoft.com/office/drawing/2014/main" id="{7C2A6FB7-B3BF-42D0-95B7-1B00E69AE1C1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90" name="사각형: 둥근 모서리 89">
              <a:extLst>
                <a:ext uri="{FF2B5EF4-FFF2-40B4-BE49-F238E27FC236}">
                  <a16:creationId xmlns:a16="http://schemas.microsoft.com/office/drawing/2014/main" id="{70A9D6CF-6BE1-49D7-8107-895F12AF4FFA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0DB09DB9-65C8-46CC-AC7D-6B4700852708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4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AF98B029-0EAF-48DD-9A2B-6AFDFC4090DE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93" name="사각형: 둥근 모서리 92">
              <a:extLst>
                <a:ext uri="{FF2B5EF4-FFF2-40B4-BE49-F238E27FC236}">
                  <a16:creationId xmlns:a16="http://schemas.microsoft.com/office/drawing/2014/main" id="{65320E66-D7D6-4CF1-9635-1E59322AC272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CBA9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102" name="직사각형 101">
            <a:extLst>
              <a:ext uri="{FF2B5EF4-FFF2-40B4-BE49-F238E27FC236}">
                <a16:creationId xmlns:a16="http://schemas.microsoft.com/office/drawing/2014/main" id="{1CA6301F-F022-4D78-B1DA-253AB1E9550C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41</a:t>
            </a:r>
          </a:p>
        </p:txBody>
      </p:sp>
    </p:spTree>
    <p:extLst>
      <p:ext uri="{BB962C8B-B14F-4D97-AF65-F5344CB8AC3E}">
        <p14:creationId xmlns:p14="http://schemas.microsoft.com/office/powerpoint/2010/main" val="20781753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화살표: 오른쪽 100">
            <a:extLst>
              <a:ext uri="{FF2B5EF4-FFF2-40B4-BE49-F238E27FC236}">
                <a16:creationId xmlns:a16="http://schemas.microsoft.com/office/drawing/2014/main" id="{7D06F047-9250-48D7-9429-4B569A4A550E}"/>
              </a:ext>
            </a:extLst>
          </p:cNvPr>
          <p:cNvSpPr/>
          <p:nvPr/>
        </p:nvSpPr>
        <p:spPr>
          <a:xfrm>
            <a:off x="19048" y="4707980"/>
            <a:ext cx="24077634" cy="6709607"/>
          </a:xfrm>
          <a:prstGeom prst="rightArrow">
            <a:avLst>
              <a:gd name="adj1" fmla="val 70247"/>
              <a:gd name="adj2" fmla="val 25496"/>
            </a:avLst>
          </a:prstGeom>
          <a:solidFill>
            <a:srgbClr val="C8EE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7930503" y="1309079"/>
            <a:ext cx="85118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신변보호 </a:t>
            </a:r>
            <a:r>
              <a:rPr lang="en-US" altLang="ko-KR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: </a:t>
            </a: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공익신고 사례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5DCF4764-B013-4617-868D-BC9B1B7AD104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BCCDAEE-25E3-4956-B70F-D31666365B5A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38" name="그래픽 156">
              <a:extLst>
                <a:ext uri="{FF2B5EF4-FFF2-40B4-BE49-F238E27FC236}">
                  <a16:creationId xmlns:a16="http://schemas.microsoft.com/office/drawing/2014/main" id="{D61E5E57-E590-4394-974F-AE78D2052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40" name="직각 삼각형 39">
            <a:extLst>
              <a:ext uri="{FF2B5EF4-FFF2-40B4-BE49-F238E27FC236}">
                <a16:creationId xmlns:a16="http://schemas.microsoft.com/office/drawing/2014/main" id="{7137E2FA-580E-4CDE-A22D-8E1314827756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42" name="_x35181992" descr="EMB000008b000e3">
            <a:extLst>
              <a:ext uri="{FF2B5EF4-FFF2-40B4-BE49-F238E27FC236}">
                <a16:creationId xmlns:a16="http://schemas.microsoft.com/office/drawing/2014/main" id="{3C8C87E4-F1E3-4391-BA22-98A1A10CC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" name="직사각형 136">
            <a:extLst>
              <a:ext uri="{FF2B5EF4-FFF2-40B4-BE49-F238E27FC236}">
                <a16:creationId xmlns:a16="http://schemas.microsoft.com/office/drawing/2014/main" id="{7F4EF43A-1598-46BC-8C84-87554FE2854F}"/>
              </a:ext>
            </a:extLst>
          </p:cNvPr>
          <p:cNvSpPr/>
          <p:nvPr/>
        </p:nvSpPr>
        <p:spPr>
          <a:xfrm>
            <a:off x="7045571" y="2981953"/>
            <a:ext cx="103698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ko-KR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“</a:t>
            </a:r>
            <a:r>
              <a:rPr kumimoji="1"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자재구매단가 부당 인상</a:t>
            </a:r>
            <a:r>
              <a:rPr kumimoji="1" lang="en-US" altLang="ko-KR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” </a:t>
            </a:r>
            <a:r>
              <a:rPr kumimoji="1"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신고 관련 신변보호 요청</a:t>
            </a:r>
            <a:endParaRPr lang="en-US" altLang="ko-KR" sz="36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51615944-233E-4194-ACC2-0E038E4F048C}"/>
              </a:ext>
            </a:extLst>
          </p:cNvPr>
          <p:cNvGrpSpPr/>
          <p:nvPr/>
        </p:nvGrpSpPr>
        <p:grpSpPr>
          <a:xfrm>
            <a:off x="2816935" y="5102218"/>
            <a:ext cx="5497416" cy="7290673"/>
            <a:chOff x="1408559" y="2551052"/>
            <a:chExt cx="2748887" cy="3645574"/>
          </a:xfrm>
        </p:grpSpPr>
        <p:sp>
          <p:nvSpPr>
            <p:cNvPr id="174" name="평행 사변형 173">
              <a:extLst>
                <a:ext uri="{FF2B5EF4-FFF2-40B4-BE49-F238E27FC236}">
                  <a16:creationId xmlns:a16="http://schemas.microsoft.com/office/drawing/2014/main" id="{8B68BE05-6E77-41BC-B26E-426EA5463094}"/>
                </a:ext>
              </a:extLst>
            </p:cNvPr>
            <p:cNvSpPr/>
            <p:nvPr/>
          </p:nvSpPr>
          <p:spPr>
            <a:xfrm rot="16200000">
              <a:off x="2756998" y="3042873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75" name="평행 사변형 174">
              <a:extLst>
                <a:ext uri="{FF2B5EF4-FFF2-40B4-BE49-F238E27FC236}">
                  <a16:creationId xmlns:a16="http://schemas.microsoft.com/office/drawing/2014/main" id="{3FB5D099-6E0A-482D-A9EB-8C5F79D8D7D9}"/>
                </a:ext>
              </a:extLst>
            </p:cNvPr>
            <p:cNvSpPr/>
            <p:nvPr/>
          </p:nvSpPr>
          <p:spPr>
            <a:xfrm flipH="1">
              <a:off x="1470145" y="5484460"/>
              <a:ext cx="1908687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72" name="사각형: 둥근 모서리 32">
              <a:extLst>
                <a:ext uri="{FF2B5EF4-FFF2-40B4-BE49-F238E27FC236}">
                  <a16:creationId xmlns:a16="http://schemas.microsoft.com/office/drawing/2014/main" id="{9D666AEC-625E-4957-B573-F726C3C04008}"/>
                </a:ext>
              </a:extLst>
            </p:cNvPr>
            <p:cNvSpPr/>
            <p:nvPr/>
          </p:nvSpPr>
          <p:spPr>
            <a:xfrm>
              <a:off x="1408559" y="2551052"/>
              <a:ext cx="1800000" cy="2947958"/>
            </a:xfrm>
            <a:prstGeom prst="roundRect">
              <a:avLst>
                <a:gd name="adj" fmla="val 8286"/>
              </a:avLst>
            </a:prstGeom>
            <a:solidFill>
              <a:schemeClr val="bg1"/>
            </a:solidFill>
            <a:ln w="38100">
              <a:solidFill>
                <a:srgbClr val="1C97B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74" name="직사각형 73">
              <a:extLst>
                <a:ext uri="{FF2B5EF4-FFF2-40B4-BE49-F238E27FC236}">
                  <a16:creationId xmlns:a16="http://schemas.microsoft.com/office/drawing/2014/main" id="{11270D65-6C06-4EB4-8B09-4F597334529F}"/>
                </a:ext>
              </a:extLst>
            </p:cNvPr>
            <p:cNvSpPr/>
            <p:nvPr/>
          </p:nvSpPr>
          <p:spPr>
            <a:xfrm>
              <a:off x="1408559" y="3092894"/>
              <a:ext cx="1800000" cy="6694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자재구매단가 </a:t>
              </a:r>
              <a:b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부당인상 의혹을</a:t>
              </a:r>
              <a:b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권익위에 신고</a:t>
              </a:r>
            </a:p>
          </p:txBody>
        </p:sp>
        <p:pic>
          <p:nvPicPr>
            <p:cNvPr id="218" name="그래픽 217">
              <a:extLst>
                <a:ext uri="{FF2B5EF4-FFF2-40B4-BE49-F238E27FC236}">
                  <a16:creationId xmlns:a16="http://schemas.microsoft.com/office/drawing/2014/main" id="{6C240094-4178-4A1A-B85D-7F0C7F7BD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248148" y="3810927"/>
              <a:ext cx="245455" cy="360000"/>
            </a:xfrm>
            <a:prstGeom prst="rect">
              <a:avLst/>
            </a:prstGeom>
          </p:spPr>
        </p:pic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6C70D1D3-5490-4EF0-87CE-2A2D4C414D7C}"/>
                </a:ext>
              </a:extLst>
            </p:cNvPr>
            <p:cNvGrpSpPr/>
            <p:nvPr/>
          </p:nvGrpSpPr>
          <p:grpSpPr>
            <a:xfrm>
              <a:off x="1840956" y="4370946"/>
              <a:ext cx="968728" cy="803656"/>
              <a:chOff x="1840956" y="4370946"/>
              <a:chExt cx="968728" cy="803656"/>
            </a:xfrm>
          </p:grpSpPr>
          <p:sp>
            <p:nvSpPr>
              <p:cNvPr id="221" name="사각형: 둥근 모서리 35">
                <a:extLst>
                  <a:ext uri="{FF2B5EF4-FFF2-40B4-BE49-F238E27FC236}">
                    <a16:creationId xmlns:a16="http://schemas.microsoft.com/office/drawing/2014/main" id="{17829678-08CE-4E6D-94F5-A4E12341CCD8}"/>
                  </a:ext>
                </a:extLst>
              </p:cNvPr>
              <p:cNvSpPr/>
              <p:nvPr/>
            </p:nvSpPr>
            <p:spPr>
              <a:xfrm>
                <a:off x="1840956" y="4920534"/>
                <a:ext cx="968728" cy="254068"/>
              </a:xfrm>
              <a:prstGeom prst="roundRect">
                <a:avLst>
                  <a:gd name="adj" fmla="val 23757"/>
                </a:avLst>
              </a:prstGeom>
              <a:solidFill>
                <a:srgbClr val="1C97B0"/>
              </a:solidFill>
              <a:ln>
                <a:noFill/>
              </a:ln>
            </p:spPr>
            <p:txBody>
              <a:bodyPr wrap="none" lIns="143991" rIns="143991" rtlCol="0" anchor="ctr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Bef>
                    <a:spcPct val="0"/>
                  </a:spcBef>
                  <a:spcAft>
                    <a:spcPts val="1500"/>
                  </a:spcAft>
                  <a:defRPr/>
                </a:pPr>
                <a:r>
                  <a:rPr kumimoji="1" lang="ko-KR" altLang="en-US" sz="28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공익신고자</a:t>
                </a:r>
                <a:endParaRPr kumimoji="1" lang="ko-KR" altLang="en-US" sz="2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</p:txBody>
          </p:sp>
          <p:pic>
            <p:nvPicPr>
              <p:cNvPr id="222" name="그래픽 221">
                <a:extLst>
                  <a:ext uri="{FF2B5EF4-FFF2-40B4-BE49-F238E27FC236}">
                    <a16:creationId xmlns:a16="http://schemas.microsoft.com/office/drawing/2014/main" id="{D180F2F4-CBBA-4553-AFB6-2948BE9150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2050983" y="4370946"/>
                <a:ext cx="595431" cy="573378"/>
              </a:xfrm>
              <a:prstGeom prst="rect">
                <a:avLst/>
              </a:prstGeom>
            </p:spPr>
          </p:pic>
        </p:grp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5361A5A8-D141-4732-BEEA-43B91132FE85}"/>
              </a:ext>
            </a:extLst>
          </p:cNvPr>
          <p:cNvGrpSpPr/>
          <p:nvPr/>
        </p:nvGrpSpPr>
        <p:grpSpPr>
          <a:xfrm>
            <a:off x="7030714" y="5102218"/>
            <a:ext cx="5544159" cy="7290673"/>
            <a:chOff x="3515586" y="2551052"/>
            <a:chExt cx="2772260" cy="3645574"/>
          </a:xfrm>
        </p:grpSpPr>
        <p:sp>
          <p:nvSpPr>
            <p:cNvPr id="176" name="평행 사변형 175">
              <a:extLst>
                <a:ext uri="{FF2B5EF4-FFF2-40B4-BE49-F238E27FC236}">
                  <a16:creationId xmlns:a16="http://schemas.microsoft.com/office/drawing/2014/main" id="{0617270B-45E7-477F-A613-9CC27657F441}"/>
                </a:ext>
              </a:extLst>
            </p:cNvPr>
            <p:cNvSpPr/>
            <p:nvPr/>
          </p:nvSpPr>
          <p:spPr>
            <a:xfrm rot="16200000">
              <a:off x="4887398" y="3042873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77" name="평행 사변형 176">
              <a:extLst>
                <a:ext uri="{FF2B5EF4-FFF2-40B4-BE49-F238E27FC236}">
                  <a16:creationId xmlns:a16="http://schemas.microsoft.com/office/drawing/2014/main" id="{696A5CF3-EE2F-4A42-B575-EFC76BDBA0E2}"/>
                </a:ext>
              </a:extLst>
            </p:cNvPr>
            <p:cNvSpPr/>
            <p:nvPr/>
          </p:nvSpPr>
          <p:spPr>
            <a:xfrm flipH="1">
              <a:off x="3600545" y="5484460"/>
              <a:ext cx="1908687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71" name="사각형: 둥근 모서리 172">
              <a:extLst>
                <a:ext uri="{FF2B5EF4-FFF2-40B4-BE49-F238E27FC236}">
                  <a16:creationId xmlns:a16="http://schemas.microsoft.com/office/drawing/2014/main" id="{9462645B-14A2-46B8-A8E4-4AA5E37FDC88}"/>
                </a:ext>
              </a:extLst>
            </p:cNvPr>
            <p:cNvSpPr/>
            <p:nvPr/>
          </p:nvSpPr>
          <p:spPr>
            <a:xfrm>
              <a:off x="3523015" y="2551052"/>
              <a:ext cx="1800000" cy="2947958"/>
            </a:xfrm>
            <a:prstGeom prst="roundRect">
              <a:avLst>
                <a:gd name="adj" fmla="val 6169"/>
              </a:avLst>
            </a:prstGeom>
            <a:solidFill>
              <a:schemeClr val="bg1"/>
            </a:solidFill>
            <a:ln w="38100">
              <a:solidFill>
                <a:srgbClr val="1C97B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79" name="직사각형 78">
              <a:extLst>
                <a:ext uri="{FF2B5EF4-FFF2-40B4-BE49-F238E27FC236}">
                  <a16:creationId xmlns:a16="http://schemas.microsoft.com/office/drawing/2014/main" id="{9940C2C2-360D-4246-A6E0-DA3EFE9827B6}"/>
                </a:ext>
              </a:extLst>
            </p:cNvPr>
            <p:cNvSpPr/>
            <p:nvPr/>
          </p:nvSpPr>
          <p:spPr>
            <a:xfrm>
              <a:off x="3515586" y="2721988"/>
              <a:ext cx="1807429" cy="6694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폭력배 동원</a:t>
              </a:r>
              <a:b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신고취하서 제출 강요</a:t>
              </a:r>
              <a: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b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신변상 위협</a:t>
              </a:r>
            </a:p>
          </p:txBody>
        </p:sp>
        <p:pic>
          <p:nvPicPr>
            <p:cNvPr id="219" name="그래픽 218">
              <a:extLst>
                <a:ext uri="{FF2B5EF4-FFF2-40B4-BE49-F238E27FC236}">
                  <a16:creationId xmlns:a16="http://schemas.microsoft.com/office/drawing/2014/main" id="{967139ED-8ECB-4FE9-89E7-9D3108048C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62137" y="3810927"/>
              <a:ext cx="245455" cy="360000"/>
            </a:xfrm>
            <a:prstGeom prst="rect">
              <a:avLst/>
            </a:prstGeom>
          </p:spPr>
        </p:pic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DBF13276-9C9A-4BCF-947C-7A93D243D108}"/>
                </a:ext>
              </a:extLst>
            </p:cNvPr>
            <p:cNvGrpSpPr/>
            <p:nvPr/>
          </p:nvGrpSpPr>
          <p:grpSpPr>
            <a:xfrm>
              <a:off x="3975929" y="4419671"/>
              <a:ext cx="968728" cy="754353"/>
              <a:chOff x="3975929" y="4401199"/>
              <a:chExt cx="968728" cy="754353"/>
            </a:xfrm>
          </p:grpSpPr>
          <p:grpSp>
            <p:nvGrpSpPr>
              <p:cNvPr id="3" name="그룹 2">
                <a:extLst>
                  <a:ext uri="{FF2B5EF4-FFF2-40B4-BE49-F238E27FC236}">
                    <a16:creationId xmlns:a16="http://schemas.microsoft.com/office/drawing/2014/main" id="{48DFBBF7-A358-4913-A00F-D3679C13B552}"/>
                  </a:ext>
                </a:extLst>
              </p:cNvPr>
              <p:cNvGrpSpPr/>
              <p:nvPr/>
            </p:nvGrpSpPr>
            <p:grpSpPr>
              <a:xfrm>
                <a:off x="4055479" y="4401199"/>
                <a:ext cx="754646" cy="559414"/>
                <a:chOff x="4007854" y="4435955"/>
                <a:chExt cx="849102" cy="629433"/>
              </a:xfrm>
            </p:grpSpPr>
            <p:pic>
              <p:nvPicPr>
                <p:cNvPr id="223" name="그래픽 222">
                  <a:extLst>
                    <a:ext uri="{FF2B5EF4-FFF2-40B4-BE49-F238E27FC236}">
                      <a16:creationId xmlns:a16="http://schemas.microsoft.com/office/drawing/2014/main" id="{892861A9-7CC2-4150-B7DD-4993A225D7D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82688" y="4435955"/>
                  <a:ext cx="472075" cy="629433"/>
                </a:xfrm>
                <a:prstGeom prst="rect">
                  <a:avLst/>
                </a:prstGeom>
              </p:spPr>
            </p:pic>
            <p:grpSp>
              <p:nvGrpSpPr>
                <p:cNvPr id="2" name="그룹 1">
                  <a:extLst>
                    <a:ext uri="{FF2B5EF4-FFF2-40B4-BE49-F238E27FC236}">
                      <a16:creationId xmlns:a16="http://schemas.microsoft.com/office/drawing/2014/main" id="{65B5CB55-1AA0-4874-904F-E2D88E2A3EBC}"/>
                    </a:ext>
                  </a:extLst>
                </p:cNvPr>
                <p:cNvGrpSpPr/>
                <p:nvPr/>
              </p:nvGrpSpPr>
              <p:grpSpPr>
                <a:xfrm>
                  <a:off x="4742245" y="4494939"/>
                  <a:ext cx="114711" cy="250253"/>
                  <a:chOff x="9090111" y="900397"/>
                  <a:chExt cx="229425" cy="500512"/>
                </a:xfrm>
                <a:solidFill>
                  <a:srgbClr val="EF3C3A"/>
                </a:solidFill>
              </p:grpSpPr>
              <p:sp>
                <p:nvSpPr>
                  <p:cNvPr id="236" name="Shape">
                    <a:extLst>
                      <a:ext uri="{FF2B5EF4-FFF2-40B4-BE49-F238E27FC236}">
                        <a16:creationId xmlns:a16="http://schemas.microsoft.com/office/drawing/2014/main" id="{E5A6C0E9-E662-429B-B692-0AFE5B0C089C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9063789" y="926719"/>
                    <a:ext cx="282067" cy="22942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106" h="19903" extrusionOk="0">
                        <a:moveTo>
                          <a:pt x="1818" y="5016"/>
                        </a:moveTo>
                        <a:cubicBezTo>
                          <a:pt x="3884" y="3121"/>
                          <a:pt x="5575" y="1659"/>
                          <a:pt x="10129" y="4041"/>
                        </a:cubicBezTo>
                        <a:cubicBezTo>
                          <a:pt x="12242" y="5503"/>
                          <a:pt x="13886" y="5990"/>
                          <a:pt x="15154" y="5990"/>
                        </a:cubicBezTo>
                        <a:cubicBezTo>
                          <a:pt x="17642" y="5990"/>
                          <a:pt x="19286" y="4529"/>
                          <a:pt x="20554" y="3121"/>
                        </a:cubicBezTo>
                        <a:cubicBezTo>
                          <a:pt x="20929" y="2634"/>
                          <a:pt x="21352" y="1659"/>
                          <a:pt x="20929" y="1172"/>
                        </a:cubicBezTo>
                        <a:cubicBezTo>
                          <a:pt x="20554" y="685"/>
                          <a:pt x="19709" y="685"/>
                          <a:pt x="19286" y="1172"/>
                        </a:cubicBezTo>
                        <a:cubicBezTo>
                          <a:pt x="17220" y="3121"/>
                          <a:pt x="15576" y="4529"/>
                          <a:pt x="10975" y="1659"/>
                        </a:cubicBezTo>
                        <a:cubicBezTo>
                          <a:pt x="5575" y="-1697"/>
                          <a:pt x="2663" y="685"/>
                          <a:pt x="597" y="3121"/>
                        </a:cubicBezTo>
                        <a:cubicBezTo>
                          <a:pt x="175" y="3554"/>
                          <a:pt x="-248" y="4529"/>
                          <a:pt x="175" y="5016"/>
                        </a:cubicBezTo>
                        <a:cubicBezTo>
                          <a:pt x="597" y="5503"/>
                          <a:pt x="1395" y="5503"/>
                          <a:pt x="1818" y="5016"/>
                        </a:cubicBezTo>
                        <a:close/>
                        <a:moveTo>
                          <a:pt x="19286" y="7939"/>
                        </a:moveTo>
                        <a:cubicBezTo>
                          <a:pt x="17220" y="9834"/>
                          <a:pt x="15576" y="11729"/>
                          <a:pt x="10975" y="8859"/>
                        </a:cubicBezTo>
                        <a:cubicBezTo>
                          <a:pt x="5575" y="5016"/>
                          <a:pt x="2663" y="7939"/>
                          <a:pt x="597" y="9834"/>
                        </a:cubicBezTo>
                        <a:cubicBezTo>
                          <a:pt x="175" y="10321"/>
                          <a:pt x="-248" y="11295"/>
                          <a:pt x="175" y="11729"/>
                        </a:cubicBezTo>
                        <a:cubicBezTo>
                          <a:pt x="597" y="12216"/>
                          <a:pt x="1395" y="12216"/>
                          <a:pt x="1818" y="11729"/>
                        </a:cubicBezTo>
                        <a:cubicBezTo>
                          <a:pt x="3884" y="9834"/>
                          <a:pt x="5575" y="8426"/>
                          <a:pt x="10129" y="11295"/>
                        </a:cubicBezTo>
                        <a:cubicBezTo>
                          <a:pt x="12242" y="12703"/>
                          <a:pt x="13886" y="13190"/>
                          <a:pt x="15154" y="13190"/>
                        </a:cubicBezTo>
                        <a:cubicBezTo>
                          <a:pt x="17642" y="13190"/>
                          <a:pt x="19286" y="11295"/>
                          <a:pt x="20554" y="10321"/>
                        </a:cubicBezTo>
                        <a:cubicBezTo>
                          <a:pt x="20929" y="9834"/>
                          <a:pt x="21352" y="8859"/>
                          <a:pt x="20929" y="8426"/>
                        </a:cubicBezTo>
                        <a:cubicBezTo>
                          <a:pt x="20554" y="7398"/>
                          <a:pt x="19709" y="7398"/>
                          <a:pt x="19286" y="7939"/>
                        </a:cubicBezTo>
                        <a:close/>
                        <a:moveTo>
                          <a:pt x="19286" y="14652"/>
                        </a:moveTo>
                        <a:cubicBezTo>
                          <a:pt x="17220" y="17034"/>
                          <a:pt x="15576" y="18441"/>
                          <a:pt x="10975" y="15572"/>
                        </a:cubicBezTo>
                        <a:cubicBezTo>
                          <a:pt x="5575" y="11729"/>
                          <a:pt x="2663" y="14652"/>
                          <a:pt x="597" y="16547"/>
                        </a:cubicBezTo>
                        <a:cubicBezTo>
                          <a:pt x="175" y="17034"/>
                          <a:pt x="-248" y="17954"/>
                          <a:pt x="175" y="18441"/>
                        </a:cubicBezTo>
                        <a:cubicBezTo>
                          <a:pt x="597" y="19416"/>
                          <a:pt x="1395" y="19416"/>
                          <a:pt x="1818" y="18929"/>
                        </a:cubicBezTo>
                        <a:cubicBezTo>
                          <a:pt x="3884" y="16547"/>
                          <a:pt x="5575" y="15085"/>
                          <a:pt x="10129" y="17954"/>
                        </a:cubicBezTo>
                        <a:cubicBezTo>
                          <a:pt x="12242" y="19416"/>
                          <a:pt x="13886" y="19903"/>
                          <a:pt x="15154" y="19903"/>
                        </a:cubicBezTo>
                        <a:cubicBezTo>
                          <a:pt x="17642" y="19903"/>
                          <a:pt x="19286" y="18441"/>
                          <a:pt x="20554" y="17034"/>
                        </a:cubicBezTo>
                        <a:cubicBezTo>
                          <a:pt x="20929" y="16547"/>
                          <a:pt x="21352" y="15572"/>
                          <a:pt x="20929" y="15085"/>
                        </a:cubicBezTo>
                        <a:cubicBezTo>
                          <a:pt x="20554" y="14652"/>
                          <a:pt x="19709" y="14165"/>
                          <a:pt x="19286" y="14652"/>
                        </a:cubicBezTo>
                        <a:close/>
                      </a:path>
                    </a:pathLst>
                  </a:custGeom>
                  <a:grpFill/>
                  <a:ln w="12700">
                    <a:miter lim="400000"/>
                  </a:ln>
                </p:spPr>
                <p:txBody>
                  <a:bodyPr lIns="91408" rIns="91408" anchor="ctr"/>
                  <a:lstStyle/>
                  <a:p>
                    <a:pPr>
                      <a:lnSpc>
                        <a:spcPct val="80000"/>
                      </a:lnSpc>
                      <a:defRPr sz="7000" spc="140">
                        <a:solidFill>
                          <a:srgbClr val="FFFFFF"/>
                        </a:solidFill>
                      </a:defRPr>
                    </a:pPr>
                    <a:endParaRPr sz="13995">
                      <a:latin typeface="Impact" panose="020B0806030902050204" pitchFamily="34" charset="0"/>
                    </a:endParaRPr>
                  </a:p>
                </p:txBody>
              </p:sp>
              <p:sp>
                <p:nvSpPr>
                  <p:cNvPr id="237" name="Shape">
                    <a:extLst>
                      <a:ext uri="{FF2B5EF4-FFF2-40B4-BE49-F238E27FC236}">
                        <a16:creationId xmlns:a16="http://schemas.microsoft.com/office/drawing/2014/main" id="{913F9DF8-C048-4F19-A2C8-8881A0073A16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9063790" y="1145164"/>
                    <a:ext cx="282067" cy="22942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106" h="19903" extrusionOk="0">
                        <a:moveTo>
                          <a:pt x="1818" y="5016"/>
                        </a:moveTo>
                        <a:cubicBezTo>
                          <a:pt x="3884" y="3121"/>
                          <a:pt x="5575" y="1659"/>
                          <a:pt x="10129" y="4041"/>
                        </a:cubicBezTo>
                        <a:cubicBezTo>
                          <a:pt x="12242" y="5503"/>
                          <a:pt x="13886" y="5990"/>
                          <a:pt x="15154" y="5990"/>
                        </a:cubicBezTo>
                        <a:cubicBezTo>
                          <a:pt x="17642" y="5990"/>
                          <a:pt x="19286" y="4529"/>
                          <a:pt x="20554" y="3121"/>
                        </a:cubicBezTo>
                        <a:cubicBezTo>
                          <a:pt x="20929" y="2634"/>
                          <a:pt x="21352" y="1659"/>
                          <a:pt x="20929" y="1172"/>
                        </a:cubicBezTo>
                        <a:cubicBezTo>
                          <a:pt x="20554" y="685"/>
                          <a:pt x="19709" y="685"/>
                          <a:pt x="19286" y="1172"/>
                        </a:cubicBezTo>
                        <a:cubicBezTo>
                          <a:pt x="17220" y="3121"/>
                          <a:pt x="15576" y="4529"/>
                          <a:pt x="10975" y="1659"/>
                        </a:cubicBezTo>
                        <a:cubicBezTo>
                          <a:pt x="5575" y="-1697"/>
                          <a:pt x="2663" y="685"/>
                          <a:pt x="597" y="3121"/>
                        </a:cubicBezTo>
                        <a:cubicBezTo>
                          <a:pt x="175" y="3554"/>
                          <a:pt x="-248" y="4529"/>
                          <a:pt x="175" y="5016"/>
                        </a:cubicBezTo>
                        <a:cubicBezTo>
                          <a:pt x="597" y="5503"/>
                          <a:pt x="1395" y="5503"/>
                          <a:pt x="1818" y="5016"/>
                        </a:cubicBezTo>
                        <a:close/>
                        <a:moveTo>
                          <a:pt x="19286" y="7939"/>
                        </a:moveTo>
                        <a:cubicBezTo>
                          <a:pt x="17220" y="9834"/>
                          <a:pt x="15576" y="11729"/>
                          <a:pt x="10975" y="8859"/>
                        </a:cubicBezTo>
                        <a:cubicBezTo>
                          <a:pt x="5575" y="5016"/>
                          <a:pt x="2663" y="7939"/>
                          <a:pt x="597" y="9834"/>
                        </a:cubicBezTo>
                        <a:cubicBezTo>
                          <a:pt x="175" y="10321"/>
                          <a:pt x="-248" y="11295"/>
                          <a:pt x="175" y="11729"/>
                        </a:cubicBezTo>
                        <a:cubicBezTo>
                          <a:pt x="597" y="12216"/>
                          <a:pt x="1395" y="12216"/>
                          <a:pt x="1818" y="11729"/>
                        </a:cubicBezTo>
                        <a:cubicBezTo>
                          <a:pt x="3884" y="9834"/>
                          <a:pt x="5575" y="8426"/>
                          <a:pt x="10129" y="11295"/>
                        </a:cubicBezTo>
                        <a:cubicBezTo>
                          <a:pt x="12242" y="12703"/>
                          <a:pt x="13886" y="13190"/>
                          <a:pt x="15154" y="13190"/>
                        </a:cubicBezTo>
                        <a:cubicBezTo>
                          <a:pt x="17642" y="13190"/>
                          <a:pt x="19286" y="11295"/>
                          <a:pt x="20554" y="10321"/>
                        </a:cubicBezTo>
                        <a:cubicBezTo>
                          <a:pt x="20929" y="9834"/>
                          <a:pt x="21352" y="8859"/>
                          <a:pt x="20929" y="8426"/>
                        </a:cubicBezTo>
                        <a:cubicBezTo>
                          <a:pt x="20554" y="7398"/>
                          <a:pt x="19709" y="7398"/>
                          <a:pt x="19286" y="7939"/>
                        </a:cubicBezTo>
                        <a:close/>
                        <a:moveTo>
                          <a:pt x="19286" y="14652"/>
                        </a:moveTo>
                        <a:cubicBezTo>
                          <a:pt x="17220" y="17034"/>
                          <a:pt x="15576" y="18441"/>
                          <a:pt x="10975" y="15572"/>
                        </a:cubicBezTo>
                        <a:cubicBezTo>
                          <a:pt x="5575" y="11729"/>
                          <a:pt x="2663" y="14652"/>
                          <a:pt x="597" y="16547"/>
                        </a:cubicBezTo>
                        <a:cubicBezTo>
                          <a:pt x="175" y="17034"/>
                          <a:pt x="-248" y="17954"/>
                          <a:pt x="175" y="18441"/>
                        </a:cubicBezTo>
                        <a:cubicBezTo>
                          <a:pt x="597" y="19416"/>
                          <a:pt x="1395" y="19416"/>
                          <a:pt x="1818" y="18929"/>
                        </a:cubicBezTo>
                        <a:cubicBezTo>
                          <a:pt x="3884" y="16547"/>
                          <a:pt x="5575" y="15085"/>
                          <a:pt x="10129" y="17954"/>
                        </a:cubicBezTo>
                        <a:cubicBezTo>
                          <a:pt x="12242" y="19416"/>
                          <a:pt x="13886" y="19903"/>
                          <a:pt x="15154" y="19903"/>
                        </a:cubicBezTo>
                        <a:cubicBezTo>
                          <a:pt x="17642" y="19903"/>
                          <a:pt x="19286" y="18441"/>
                          <a:pt x="20554" y="17034"/>
                        </a:cubicBezTo>
                        <a:cubicBezTo>
                          <a:pt x="20929" y="16547"/>
                          <a:pt x="21352" y="15572"/>
                          <a:pt x="20929" y="15085"/>
                        </a:cubicBezTo>
                        <a:cubicBezTo>
                          <a:pt x="20554" y="14652"/>
                          <a:pt x="19709" y="14165"/>
                          <a:pt x="19286" y="14652"/>
                        </a:cubicBezTo>
                        <a:close/>
                      </a:path>
                    </a:pathLst>
                  </a:custGeom>
                  <a:grpFill/>
                  <a:ln w="12700">
                    <a:miter lim="400000"/>
                  </a:ln>
                </p:spPr>
                <p:txBody>
                  <a:bodyPr lIns="91408" rIns="91408" anchor="ctr"/>
                  <a:lstStyle/>
                  <a:p>
                    <a:pPr>
                      <a:lnSpc>
                        <a:spcPct val="80000"/>
                      </a:lnSpc>
                      <a:defRPr sz="7000" spc="140">
                        <a:solidFill>
                          <a:srgbClr val="FFFFFF"/>
                        </a:solidFill>
                      </a:defRPr>
                    </a:pPr>
                    <a:endParaRPr sz="13995">
                      <a:latin typeface="Impact" panose="020B0806030902050204" pitchFamily="34" charset="0"/>
                    </a:endParaRPr>
                  </a:p>
                </p:txBody>
              </p:sp>
            </p:grpSp>
            <p:grpSp>
              <p:nvGrpSpPr>
                <p:cNvPr id="286" name="그룹 285">
                  <a:extLst>
                    <a:ext uri="{FF2B5EF4-FFF2-40B4-BE49-F238E27FC236}">
                      <a16:creationId xmlns:a16="http://schemas.microsoft.com/office/drawing/2014/main" id="{691A1C1B-8DCB-4264-958B-8917F09319F3}"/>
                    </a:ext>
                  </a:extLst>
                </p:cNvPr>
                <p:cNvGrpSpPr/>
                <p:nvPr/>
              </p:nvGrpSpPr>
              <p:grpSpPr>
                <a:xfrm>
                  <a:off x="4007854" y="4494939"/>
                  <a:ext cx="114711" cy="250253"/>
                  <a:chOff x="9090111" y="900397"/>
                  <a:chExt cx="229425" cy="500512"/>
                </a:xfrm>
                <a:solidFill>
                  <a:srgbClr val="EF3C3A"/>
                </a:solidFill>
              </p:grpSpPr>
              <p:sp>
                <p:nvSpPr>
                  <p:cNvPr id="287" name="Shape">
                    <a:extLst>
                      <a:ext uri="{FF2B5EF4-FFF2-40B4-BE49-F238E27FC236}">
                        <a16:creationId xmlns:a16="http://schemas.microsoft.com/office/drawing/2014/main" id="{72B5EAAF-CB19-44AC-9E6E-F3EDFDA2739C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9063789" y="926719"/>
                    <a:ext cx="282067" cy="22942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106" h="19903" extrusionOk="0">
                        <a:moveTo>
                          <a:pt x="1818" y="5016"/>
                        </a:moveTo>
                        <a:cubicBezTo>
                          <a:pt x="3884" y="3121"/>
                          <a:pt x="5575" y="1659"/>
                          <a:pt x="10129" y="4041"/>
                        </a:cubicBezTo>
                        <a:cubicBezTo>
                          <a:pt x="12242" y="5503"/>
                          <a:pt x="13886" y="5990"/>
                          <a:pt x="15154" y="5990"/>
                        </a:cubicBezTo>
                        <a:cubicBezTo>
                          <a:pt x="17642" y="5990"/>
                          <a:pt x="19286" y="4529"/>
                          <a:pt x="20554" y="3121"/>
                        </a:cubicBezTo>
                        <a:cubicBezTo>
                          <a:pt x="20929" y="2634"/>
                          <a:pt x="21352" y="1659"/>
                          <a:pt x="20929" y="1172"/>
                        </a:cubicBezTo>
                        <a:cubicBezTo>
                          <a:pt x="20554" y="685"/>
                          <a:pt x="19709" y="685"/>
                          <a:pt x="19286" y="1172"/>
                        </a:cubicBezTo>
                        <a:cubicBezTo>
                          <a:pt x="17220" y="3121"/>
                          <a:pt x="15576" y="4529"/>
                          <a:pt x="10975" y="1659"/>
                        </a:cubicBezTo>
                        <a:cubicBezTo>
                          <a:pt x="5575" y="-1697"/>
                          <a:pt x="2663" y="685"/>
                          <a:pt x="597" y="3121"/>
                        </a:cubicBezTo>
                        <a:cubicBezTo>
                          <a:pt x="175" y="3554"/>
                          <a:pt x="-248" y="4529"/>
                          <a:pt x="175" y="5016"/>
                        </a:cubicBezTo>
                        <a:cubicBezTo>
                          <a:pt x="597" y="5503"/>
                          <a:pt x="1395" y="5503"/>
                          <a:pt x="1818" y="5016"/>
                        </a:cubicBezTo>
                        <a:close/>
                        <a:moveTo>
                          <a:pt x="19286" y="7939"/>
                        </a:moveTo>
                        <a:cubicBezTo>
                          <a:pt x="17220" y="9834"/>
                          <a:pt x="15576" y="11729"/>
                          <a:pt x="10975" y="8859"/>
                        </a:cubicBezTo>
                        <a:cubicBezTo>
                          <a:pt x="5575" y="5016"/>
                          <a:pt x="2663" y="7939"/>
                          <a:pt x="597" y="9834"/>
                        </a:cubicBezTo>
                        <a:cubicBezTo>
                          <a:pt x="175" y="10321"/>
                          <a:pt x="-248" y="11295"/>
                          <a:pt x="175" y="11729"/>
                        </a:cubicBezTo>
                        <a:cubicBezTo>
                          <a:pt x="597" y="12216"/>
                          <a:pt x="1395" y="12216"/>
                          <a:pt x="1818" y="11729"/>
                        </a:cubicBezTo>
                        <a:cubicBezTo>
                          <a:pt x="3884" y="9834"/>
                          <a:pt x="5575" y="8426"/>
                          <a:pt x="10129" y="11295"/>
                        </a:cubicBezTo>
                        <a:cubicBezTo>
                          <a:pt x="12242" y="12703"/>
                          <a:pt x="13886" y="13190"/>
                          <a:pt x="15154" y="13190"/>
                        </a:cubicBezTo>
                        <a:cubicBezTo>
                          <a:pt x="17642" y="13190"/>
                          <a:pt x="19286" y="11295"/>
                          <a:pt x="20554" y="10321"/>
                        </a:cubicBezTo>
                        <a:cubicBezTo>
                          <a:pt x="20929" y="9834"/>
                          <a:pt x="21352" y="8859"/>
                          <a:pt x="20929" y="8426"/>
                        </a:cubicBezTo>
                        <a:cubicBezTo>
                          <a:pt x="20554" y="7398"/>
                          <a:pt x="19709" y="7398"/>
                          <a:pt x="19286" y="7939"/>
                        </a:cubicBezTo>
                        <a:close/>
                        <a:moveTo>
                          <a:pt x="19286" y="14652"/>
                        </a:moveTo>
                        <a:cubicBezTo>
                          <a:pt x="17220" y="17034"/>
                          <a:pt x="15576" y="18441"/>
                          <a:pt x="10975" y="15572"/>
                        </a:cubicBezTo>
                        <a:cubicBezTo>
                          <a:pt x="5575" y="11729"/>
                          <a:pt x="2663" y="14652"/>
                          <a:pt x="597" y="16547"/>
                        </a:cubicBezTo>
                        <a:cubicBezTo>
                          <a:pt x="175" y="17034"/>
                          <a:pt x="-248" y="17954"/>
                          <a:pt x="175" y="18441"/>
                        </a:cubicBezTo>
                        <a:cubicBezTo>
                          <a:pt x="597" y="19416"/>
                          <a:pt x="1395" y="19416"/>
                          <a:pt x="1818" y="18929"/>
                        </a:cubicBezTo>
                        <a:cubicBezTo>
                          <a:pt x="3884" y="16547"/>
                          <a:pt x="5575" y="15085"/>
                          <a:pt x="10129" y="17954"/>
                        </a:cubicBezTo>
                        <a:cubicBezTo>
                          <a:pt x="12242" y="19416"/>
                          <a:pt x="13886" y="19903"/>
                          <a:pt x="15154" y="19903"/>
                        </a:cubicBezTo>
                        <a:cubicBezTo>
                          <a:pt x="17642" y="19903"/>
                          <a:pt x="19286" y="18441"/>
                          <a:pt x="20554" y="17034"/>
                        </a:cubicBezTo>
                        <a:cubicBezTo>
                          <a:pt x="20929" y="16547"/>
                          <a:pt x="21352" y="15572"/>
                          <a:pt x="20929" y="15085"/>
                        </a:cubicBezTo>
                        <a:cubicBezTo>
                          <a:pt x="20554" y="14652"/>
                          <a:pt x="19709" y="14165"/>
                          <a:pt x="19286" y="14652"/>
                        </a:cubicBezTo>
                        <a:close/>
                      </a:path>
                    </a:pathLst>
                  </a:custGeom>
                  <a:grpFill/>
                  <a:ln w="12700">
                    <a:miter lim="400000"/>
                  </a:ln>
                </p:spPr>
                <p:txBody>
                  <a:bodyPr lIns="91408" rIns="91408" anchor="ctr"/>
                  <a:lstStyle/>
                  <a:p>
                    <a:pPr>
                      <a:lnSpc>
                        <a:spcPct val="80000"/>
                      </a:lnSpc>
                      <a:defRPr sz="7000" spc="140">
                        <a:solidFill>
                          <a:srgbClr val="FFFFFF"/>
                        </a:solidFill>
                      </a:defRPr>
                    </a:pPr>
                    <a:endParaRPr sz="13995">
                      <a:latin typeface="Impact" panose="020B0806030902050204" pitchFamily="34" charset="0"/>
                    </a:endParaRPr>
                  </a:p>
                </p:txBody>
              </p:sp>
              <p:sp>
                <p:nvSpPr>
                  <p:cNvPr id="288" name="Shape">
                    <a:extLst>
                      <a:ext uri="{FF2B5EF4-FFF2-40B4-BE49-F238E27FC236}">
                        <a16:creationId xmlns:a16="http://schemas.microsoft.com/office/drawing/2014/main" id="{73170D9D-EB8A-4EA5-9930-00FEE06B02CE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9063790" y="1145164"/>
                    <a:ext cx="282067" cy="22942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106" h="19903" extrusionOk="0">
                        <a:moveTo>
                          <a:pt x="1818" y="5016"/>
                        </a:moveTo>
                        <a:cubicBezTo>
                          <a:pt x="3884" y="3121"/>
                          <a:pt x="5575" y="1659"/>
                          <a:pt x="10129" y="4041"/>
                        </a:cubicBezTo>
                        <a:cubicBezTo>
                          <a:pt x="12242" y="5503"/>
                          <a:pt x="13886" y="5990"/>
                          <a:pt x="15154" y="5990"/>
                        </a:cubicBezTo>
                        <a:cubicBezTo>
                          <a:pt x="17642" y="5990"/>
                          <a:pt x="19286" y="4529"/>
                          <a:pt x="20554" y="3121"/>
                        </a:cubicBezTo>
                        <a:cubicBezTo>
                          <a:pt x="20929" y="2634"/>
                          <a:pt x="21352" y="1659"/>
                          <a:pt x="20929" y="1172"/>
                        </a:cubicBezTo>
                        <a:cubicBezTo>
                          <a:pt x="20554" y="685"/>
                          <a:pt x="19709" y="685"/>
                          <a:pt x="19286" y="1172"/>
                        </a:cubicBezTo>
                        <a:cubicBezTo>
                          <a:pt x="17220" y="3121"/>
                          <a:pt x="15576" y="4529"/>
                          <a:pt x="10975" y="1659"/>
                        </a:cubicBezTo>
                        <a:cubicBezTo>
                          <a:pt x="5575" y="-1697"/>
                          <a:pt x="2663" y="685"/>
                          <a:pt x="597" y="3121"/>
                        </a:cubicBezTo>
                        <a:cubicBezTo>
                          <a:pt x="175" y="3554"/>
                          <a:pt x="-248" y="4529"/>
                          <a:pt x="175" y="5016"/>
                        </a:cubicBezTo>
                        <a:cubicBezTo>
                          <a:pt x="597" y="5503"/>
                          <a:pt x="1395" y="5503"/>
                          <a:pt x="1818" y="5016"/>
                        </a:cubicBezTo>
                        <a:close/>
                        <a:moveTo>
                          <a:pt x="19286" y="7939"/>
                        </a:moveTo>
                        <a:cubicBezTo>
                          <a:pt x="17220" y="9834"/>
                          <a:pt x="15576" y="11729"/>
                          <a:pt x="10975" y="8859"/>
                        </a:cubicBezTo>
                        <a:cubicBezTo>
                          <a:pt x="5575" y="5016"/>
                          <a:pt x="2663" y="7939"/>
                          <a:pt x="597" y="9834"/>
                        </a:cubicBezTo>
                        <a:cubicBezTo>
                          <a:pt x="175" y="10321"/>
                          <a:pt x="-248" y="11295"/>
                          <a:pt x="175" y="11729"/>
                        </a:cubicBezTo>
                        <a:cubicBezTo>
                          <a:pt x="597" y="12216"/>
                          <a:pt x="1395" y="12216"/>
                          <a:pt x="1818" y="11729"/>
                        </a:cubicBezTo>
                        <a:cubicBezTo>
                          <a:pt x="3884" y="9834"/>
                          <a:pt x="5575" y="8426"/>
                          <a:pt x="10129" y="11295"/>
                        </a:cubicBezTo>
                        <a:cubicBezTo>
                          <a:pt x="12242" y="12703"/>
                          <a:pt x="13886" y="13190"/>
                          <a:pt x="15154" y="13190"/>
                        </a:cubicBezTo>
                        <a:cubicBezTo>
                          <a:pt x="17642" y="13190"/>
                          <a:pt x="19286" y="11295"/>
                          <a:pt x="20554" y="10321"/>
                        </a:cubicBezTo>
                        <a:cubicBezTo>
                          <a:pt x="20929" y="9834"/>
                          <a:pt x="21352" y="8859"/>
                          <a:pt x="20929" y="8426"/>
                        </a:cubicBezTo>
                        <a:cubicBezTo>
                          <a:pt x="20554" y="7398"/>
                          <a:pt x="19709" y="7398"/>
                          <a:pt x="19286" y="7939"/>
                        </a:cubicBezTo>
                        <a:close/>
                        <a:moveTo>
                          <a:pt x="19286" y="14652"/>
                        </a:moveTo>
                        <a:cubicBezTo>
                          <a:pt x="17220" y="17034"/>
                          <a:pt x="15576" y="18441"/>
                          <a:pt x="10975" y="15572"/>
                        </a:cubicBezTo>
                        <a:cubicBezTo>
                          <a:pt x="5575" y="11729"/>
                          <a:pt x="2663" y="14652"/>
                          <a:pt x="597" y="16547"/>
                        </a:cubicBezTo>
                        <a:cubicBezTo>
                          <a:pt x="175" y="17034"/>
                          <a:pt x="-248" y="17954"/>
                          <a:pt x="175" y="18441"/>
                        </a:cubicBezTo>
                        <a:cubicBezTo>
                          <a:pt x="597" y="19416"/>
                          <a:pt x="1395" y="19416"/>
                          <a:pt x="1818" y="18929"/>
                        </a:cubicBezTo>
                        <a:cubicBezTo>
                          <a:pt x="3884" y="16547"/>
                          <a:pt x="5575" y="15085"/>
                          <a:pt x="10129" y="17954"/>
                        </a:cubicBezTo>
                        <a:cubicBezTo>
                          <a:pt x="12242" y="19416"/>
                          <a:pt x="13886" y="19903"/>
                          <a:pt x="15154" y="19903"/>
                        </a:cubicBezTo>
                        <a:cubicBezTo>
                          <a:pt x="17642" y="19903"/>
                          <a:pt x="19286" y="18441"/>
                          <a:pt x="20554" y="17034"/>
                        </a:cubicBezTo>
                        <a:cubicBezTo>
                          <a:pt x="20929" y="16547"/>
                          <a:pt x="21352" y="15572"/>
                          <a:pt x="20929" y="15085"/>
                        </a:cubicBezTo>
                        <a:cubicBezTo>
                          <a:pt x="20554" y="14652"/>
                          <a:pt x="19709" y="14165"/>
                          <a:pt x="19286" y="14652"/>
                        </a:cubicBezTo>
                        <a:close/>
                      </a:path>
                    </a:pathLst>
                  </a:custGeom>
                  <a:grpFill/>
                  <a:ln w="12700">
                    <a:miter lim="400000"/>
                  </a:ln>
                </p:spPr>
                <p:txBody>
                  <a:bodyPr lIns="91408" rIns="91408" anchor="ctr"/>
                  <a:lstStyle/>
                  <a:p>
                    <a:pPr>
                      <a:lnSpc>
                        <a:spcPct val="80000"/>
                      </a:lnSpc>
                      <a:defRPr sz="7000" spc="140">
                        <a:solidFill>
                          <a:srgbClr val="FFFFFF"/>
                        </a:solidFill>
                      </a:defRPr>
                    </a:pPr>
                    <a:endParaRPr sz="13995">
                      <a:latin typeface="Impact" panose="020B0806030902050204" pitchFamily="34" charset="0"/>
                    </a:endParaRPr>
                  </a:p>
                </p:txBody>
              </p:sp>
            </p:grpSp>
          </p:grpSp>
          <p:sp>
            <p:nvSpPr>
              <p:cNvPr id="224" name="사각형: 둥근 모서리 35">
                <a:extLst>
                  <a:ext uri="{FF2B5EF4-FFF2-40B4-BE49-F238E27FC236}">
                    <a16:creationId xmlns:a16="http://schemas.microsoft.com/office/drawing/2014/main" id="{2E02D5FF-7021-4C10-B910-171A1556A043}"/>
                  </a:ext>
                </a:extLst>
              </p:cNvPr>
              <p:cNvSpPr/>
              <p:nvPr/>
            </p:nvSpPr>
            <p:spPr>
              <a:xfrm>
                <a:off x="3975929" y="4901484"/>
                <a:ext cx="968728" cy="254068"/>
              </a:xfrm>
              <a:prstGeom prst="roundRect">
                <a:avLst>
                  <a:gd name="adj" fmla="val 23757"/>
                </a:avLst>
              </a:prstGeom>
              <a:solidFill>
                <a:srgbClr val="1C97B0"/>
              </a:solidFill>
              <a:ln>
                <a:noFill/>
              </a:ln>
            </p:spPr>
            <p:txBody>
              <a:bodyPr wrap="none" lIns="143991" rIns="143991" rtlCol="0" anchor="ctr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Bef>
                    <a:spcPct val="0"/>
                  </a:spcBef>
                  <a:spcAft>
                    <a:spcPts val="1500"/>
                  </a:spcAft>
                  <a:defRPr/>
                </a:pPr>
                <a:r>
                  <a:rPr kumimoji="1" lang="ko-KR" altLang="en-US" sz="28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공익신고자</a:t>
                </a:r>
                <a:endParaRPr kumimoji="1" lang="ko-KR" altLang="en-US" sz="2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</p:txBody>
          </p:sp>
        </p:grpSp>
        <p:sp>
          <p:nvSpPr>
            <p:cNvPr id="303" name="화살표: 오른쪽 216">
              <a:extLst>
                <a:ext uri="{FF2B5EF4-FFF2-40B4-BE49-F238E27FC236}">
                  <a16:creationId xmlns:a16="http://schemas.microsoft.com/office/drawing/2014/main" id="{C74478AA-7DF5-4625-99C4-267E359D7355}"/>
                </a:ext>
              </a:extLst>
            </p:cNvPr>
            <p:cNvSpPr/>
            <p:nvPr/>
          </p:nvSpPr>
          <p:spPr>
            <a:xfrm rot="5400000">
              <a:off x="4209739" y="3782995"/>
              <a:ext cx="473252" cy="714694"/>
            </a:xfrm>
            <a:prstGeom prst="rightArrow">
              <a:avLst>
                <a:gd name="adj1" fmla="val 44830"/>
                <a:gd name="adj2" fmla="val 46336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297" name="Group 70">
              <a:extLst>
                <a:ext uri="{FF2B5EF4-FFF2-40B4-BE49-F238E27FC236}">
                  <a16:creationId xmlns:a16="http://schemas.microsoft.com/office/drawing/2014/main" id="{51774418-247F-423F-9044-9AB75BFECED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4116877" y="3409950"/>
              <a:ext cx="653879" cy="446545"/>
              <a:chOff x="2979" y="1420"/>
              <a:chExt cx="173" cy="155"/>
            </a:xfrm>
            <a:solidFill>
              <a:schemeClr val="accent3">
                <a:lumMod val="75000"/>
              </a:schemeClr>
            </a:solidFill>
          </p:grpSpPr>
          <p:sp>
            <p:nvSpPr>
              <p:cNvPr id="298" name="Freeform 72">
                <a:extLst>
                  <a:ext uri="{FF2B5EF4-FFF2-40B4-BE49-F238E27FC236}">
                    <a16:creationId xmlns:a16="http://schemas.microsoft.com/office/drawing/2014/main" id="{9005AB33-ECE5-4E6E-BE93-BD552B67A0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2" y="1420"/>
                <a:ext cx="24" cy="31"/>
              </a:xfrm>
              <a:custGeom>
                <a:avLst/>
                <a:gdLst>
                  <a:gd name="T0" fmla="*/ 181 w 362"/>
                  <a:gd name="T1" fmla="*/ 0 h 466"/>
                  <a:gd name="T2" fmla="*/ 193 w 362"/>
                  <a:gd name="T3" fmla="*/ 0 h 466"/>
                  <a:gd name="T4" fmla="*/ 214 w 362"/>
                  <a:gd name="T5" fmla="*/ 3 h 466"/>
                  <a:gd name="T6" fmla="*/ 243 w 362"/>
                  <a:gd name="T7" fmla="*/ 9 h 466"/>
                  <a:gd name="T8" fmla="*/ 273 w 362"/>
                  <a:gd name="T9" fmla="*/ 23 h 466"/>
                  <a:gd name="T10" fmla="*/ 304 w 362"/>
                  <a:gd name="T11" fmla="*/ 44 h 466"/>
                  <a:gd name="T12" fmla="*/ 331 w 362"/>
                  <a:gd name="T13" fmla="*/ 78 h 466"/>
                  <a:gd name="T14" fmla="*/ 351 w 362"/>
                  <a:gd name="T15" fmla="*/ 123 h 466"/>
                  <a:gd name="T16" fmla="*/ 361 w 362"/>
                  <a:gd name="T17" fmla="*/ 185 h 466"/>
                  <a:gd name="T18" fmla="*/ 361 w 362"/>
                  <a:gd name="T19" fmla="*/ 193 h 466"/>
                  <a:gd name="T20" fmla="*/ 362 w 362"/>
                  <a:gd name="T21" fmla="*/ 214 h 466"/>
                  <a:gd name="T22" fmla="*/ 361 w 362"/>
                  <a:gd name="T23" fmla="*/ 245 h 466"/>
                  <a:gd name="T24" fmla="*/ 358 w 362"/>
                  <a:gd name="T25" fmla="*/ 283 h 466"/>
                  <a:gd name="T26" fmla="*/ 350 w 362"/>
                  <a:gd name="T27" fmla="*/ 324 h 466"/>
                  <a:gd name="T28" fmla="*/ 335 w 362"/>
                  <a:gd name="T29" fmla="*/ 366 h 466"/>
                  <a:gd name="T30" fmla="*/ 313 w 362"/>
                  <a:gd name="T31" fmla="*/ 405 h 466"/>
                  <a:gd name="T32" fmla="*/ 281 w 362"/>
                  <a:gd name="T33" fmla="*/ 436 h 466"/>
                  <a:gd name="T34" fmla="*/ 238 w 362"/>
                  <a:gd name="T35" fmla="*/ 457 h 466"/>
                  <a:gd name="T36" fmla="*/ 182 w 362"/>
                  <a:gd name="T37" fmla="*/ 466 h 466"/>
                  <a:gd name="T38" fmla="*/ 150 w 362"/>
                  <a:gd name="T39" fmla="*/ 464 h 466"/>
                  <a:gd name="T40" fmla="*/ 101 w 362"/>
                  <a:gd name="T41" fmla="*/ 447 h 466"/>
                  <a:gd name="T42" fmla="*/ 64 w 362"/>
                  <a:gd name="T43" fmla="*/ 421 h 466"/>
                  <a:gd name="T44" fmla="*/ 37 w 362"/>
                  <a:gd name="T45" fmla="*/ 385 h 466"/>
                  <a:gd name="T46" fmla="*/ 18 w 362"/>
                  <a:gd name="T47" fmla="*/ 345 h 466"/>
                  <a:gd name="T48" fmla="*/ 7 w 362"/>
                  <a:gd name="T49" fmla="*/ 304 h 466"/>
                  <a:gd name="T50" fmla="*/ 2 w 362"/>
                  <a:gd name="T51" fmla="*/ 263 h 466"/>
                  <a:gd name="T52" fmla="*/ 0 w 362"/>
                  <a:gd name="T53" fmla="*/ 228 h 466"/>
                  <a:gd name="T54" fmla="*/ 0 w 362"/>
                  <a:gd name="T55" fmla="*/ 202 h 466"/>
                  <a:gd name="T56" fmla="*/ 1 w 362"/>
                  <a:gd name="T57" fmla="*/ 187 h 466"/>
                  <a:gd name="T58" fmla="*/ 5 w 362"/>
                  <a:gd name="T59" fmla="*/ 152 h 466"/>
                  <a:gd name="T60" fmla="*/ 20 w 362"/>
                  <a:gd name="T61" fmla="*/ 98 h 466"/>
                  <a:gd name="T62" fmla="*/ 44 w 362"/>
                  <a:gd name="T63" fmla="*/ 59 h 466"/>
                  <a:gd name="T64" fmla="*/ 73 w 362"/>
                  <a:gd name="T65" fmla="*/ 32 h 466"/>
                  <a:gd name="T66" fmla="*/ 105 w 362"/>
                  <a:gd name="T67" fmla="*/ 15 h 466"/>
                  <a:gd name="T68" fmla="*/ 134 w 362"/>
                  <a:gd name="T69" fmla="*/ 5 h 466"/>
                  <a:gd name="T70" fmla="*/ 160 w 362"/>
                  <a:gd name="T71" fmla="*/ 1 h 466"/>
                  <a:gd name="T72" fmla="*/ 177 w 362"/>
                  <a:gd name="T73" fmla="*/ 0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62" h="466">
                    <a:moveTo>
                      <a:pt x="177" y="0"/>
                    </a:moveTo>
                    <a:lnTo>
                      <a:pt x="181" y="0"/>
                    </a:lnTo>
                    <a:lnTo>
                      <a:pt x="185" y="0"/>
                    </a:lnTo>
                    <a:lnTo>
                      <a:pt x="193" y="0"/>
                    </a:lnTo>
                    <a:lnTo>
                      <a:pt x="202" y="1"/>
                    </a:lnTo>
                    <a:lnTo>
                      <a:pt x="214" y="3"/>
                    </a:lnTo>
                    <a:lnTo>
                      <a:pt x="228" y="5"/>
                    </a:lnTo>
                    <a:lnTo>
                      <a:pt x="243" y="9"/>
                    </a:lnTo>
                    <a:lnTo>
                      <a:pt x="258" y="15"/>
                    </a:lnTo>
                    <a:lnTo>
                      <a:pt x="273" y="23"/>
                    </a:lnTo>
                    <a:lnTo>
                      <a:pt x="289" y="32"/>
                    </a:lnTo>
                    <a:lnTo>
                      <a:pt x="304" y="44"/>
                    </a:lnTo>
                    <a:lnTo>
                      <a:pt x="318" y="59"/>
                    </a:lnTo>
                    <a:lnTo>
                      <a:pt x="331" y="78"/>
                    </a:lnTo>
                    <a:lnTo>
                      <a:pt x="342" y="98"/>
                    </a:lnTo>
                    <a:lnTo>
                      <a:pt x="351" y="123"/>
                    </a:lnTo>
                    <a:lnTo>
                      <a:pt x="357" y="152"/>
                    </a:lnTo>
                    <a:lnTo>
                      <a:pt x="361" y="185"/>
                    </a:lnTo>
                    <a:lnTo>
                      <a:pt x="361" y="187"/>
                    </a:lnTo>
                    <a:lnTo>
                      <a:pt x="361" y="193"/>
                    </a:lnTo>
                    <a:lnTo>
                      <a:pt x="362" y="202"/>
                    </a:lnTo>
                    <a:lnTo>
                      <a:pt x="362" y="214"/>
                    </a:lnTo>
                    <a:lnTo>
                      <a:pt x="362" y="228"/>
                    </a:lnTo>
                    <a:lnTo>
                      <a:pt x="361" y="245"/>
                    </a:lnTo>
                    <a:lnTo>
                      <a:pt x="360" y="263"/>
                    </a:lnTo>
                    <a:lnTo>
                      <a:pt x="358" y="283"/>
                    </a:lnTo>
                    <a:lnTo>
                      <a:pt x="355" y="304"/>
                    </a:lnTo>
                    <a:lnTo>
                      <a:pt x="350" y="324"/>
                    </a:lnTo>
                    <a:lnTo>
                      <a:pt x="343" y="345"/>
                    </a:lnTo>
                    <a:lnTo>
                      <a:pt x="335" y="366"/>
                    </a:lnTo>
                    <a:lnTo>
                      <a:pt x="325" y="385"/>
                    </a:lnTo>
                    <a:lnTo>
                      <a:pt x="313" y="405"/>
                    </a:lnTo>
                    <a:lnTo>
                      <a:pt x="298" y="421"/>
                    </a:lnTo>
                    <a:lnTo>
                      <a:pt x="281" y="436"/>
                    </a:lnTo>
                    <a:lnTo>
                      <a:pt x="261" y="448"/>
                    </a:lnTo>
                    <a:lnTo>
                      <a:pt x="238" y="457"/>
                    </a:lnTo>
                    <a:lnTo>
                      <a:pt x="211" y="464"/>
                    </a:lnTo>
                    <a:lnTo>
                      <a:pt x="182" y="466"/>
                    </a:lnTo>
                    <a:lnTo>
                      <a:pt x="180" y="466"/>
                    </a:lnTo>
                    <a:lnTo>
                      <a:pt x="150" y="464"/>
                    </a:lnTo>
                    <a:lnTo>
                      <a:pt x="124" y="457"/>
                    </a:lnTo>
                    <a:lnTo>
                      <a:pt x="101" y="447"/>
                    </a:lnTo>
                    <a:lnTo>
                      <a:pt x="81" y="435"/>
                    </a:lnTo>
                    <a:lnTo>
                      <a:pt x="64" y="421"/>
                    </a:lnTo>
                    <a:lnTo>
                      <a:pt x="49" y="403"/>
                    </a:lnTo>
                    <a:lnTo>
                      <a:pt x="37" y="385"/>
                    </a:lnTo>
                    <a:lnTo>
                      <a:pt x="27" y="366"/>
                    </a:lnTo>
                    <a:lnTo>
                      <a:pt x="18" y="345"/>
                    </a:lnTo>
                    <a:lnTo>
                      <a:pt x="12" y="324"/>
                    </a:lnTo>
                    <a:lnTo>
                      <a:pt x="7" y="304"/>
                    </a:lnTo>
                    <a:lnTo>
                      <a:pt x="4" y="282"/>
                    </a:lnTo>
                    <a:lnTo>
                      <a:pt x="2" y="263"/>
                    </a:lnTo>
                    <a:lnTo>
                      <a:pt x="0" y="245"/>
                    </a:lnTo>
                    <a:lnTo>
                      <a:pt x="0" y="228"/>
                    </a:lnTo>
                    <a:lnTo>
                      <a:pt x="0" y="213"/>
                    </a:lnTo>
                    <a:lnTo>
                      <a:pt x="0" y="202"/>
                    </a:lnTo>
                    <a:lnTo>
                      <a:pt x="1" y="193"/>
                    </a:lnTo>
                    <a:lnTo>
                      <a:pt x="1" y="187"/>
                    </a:lnTo>
                    <a:lnTo>
                      <a:pt x="1" y="185"/>
                    </a:lnTo>
                    <a:lnTo>
                      <a:pt x="5" y="152"/>
                    </a:lnTo>
                    <a:lnTo>
                      <a:pt x="11" y="123"/>
                    </a:lnTo>
                    <a:lnTo>
                      <a:pt x="20" y="98"/>
                    </a:lnTo>
                    <a:lnTo>
                      <a:pt x="31" y="78"/>
                    </a:lnTo>
                    <a:lnTo>
                      <a:pt x="44" y="59"/>
                    </a:lnTo>
                    <a:lnTo>
                      <a:pt x="58" y="44"/>
                    </a:lnTo>
                    <a:lnTo>
                      <a:pt x="73" y="32"/>
                    </a:lnTo>
                    <a:lnTo>
                      <a:pt x="88" y="23"/>
                    </a:lnTo>
                    <a:lnTo>
                      <a:pt x="105" y="15"/>
                    </a:lnTo>
                    <a:lnTo>
                      <a:pt x="120" y="9"/>
                    </a:lnTo>
                    <a:lnTo>
                      <a:pt x="134" y="5"/>
                    </a:lnTo>
                    <a:lnTo>
                      <a:pt x="147" y="3"/>
                    </a:lnTo>
                    <a:lnTo>
                      <a:pt x="160" y="1"/>
                    </a:lnTo>
                    <a:lnTo>
                      <a:pt x="169" y="0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EF3C3A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 dirty="0"/>
              </a:p>
            </p:txBody>
          </p:sp>
          <p:sp>
            <p:nvSpPr>
              <p:cNvPr id="299" name="Freeform 73">
                <a:extLst>
                  <a:ext uri="{FF2B5EF4-FFF2-40B4-BE49-F238E27FC236}">
                    <a16:creationId xmlns:a16="http://schemas.microsoft.com/office/drawing/2014/main" id="{4A7C8F8A-A0C4-46D8-B9ED-B3EE0631BD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3" y="1420"/>
                <a:ext cx="24" cy="31"/>
              </a:xfrm>
              <a:custGeom>
                <a:avLst/>
                <a:gdLst>
                  <a:gd name="T0" fmla="*/ 181 w 361"/>
                  <a:gd name="T1" fmla="*/ 0 h 466"/>
                  <a:gd name="T2" fmla="*/ 193 w 361"/>
                  <a:gd name="T3" fmla="*/ 0 h 466"/>
                  <a:gd name="T4" fmla="*/ 214 w 361"/>
                  <a:gd name="T5" fmla="*/ 3 h 466"/>
                  <a:gd name="T6" fmla="*/ 243 w 361"/>
                  <a:gd name="T7" fmla="*/ 9 h 466"/>
                  <a:gd name="T8" fmla="*/ 273 w 361"/>
                  <a:gd name="T9" fmla="*/ 23 h 466"/>
                  <a:gd name="T10" fmla="*/ 305 w 361"/>
                  <a:gd name="T11" fmla="*/ 44 h 466"/>
                  <a:gd name="T12" fmla="*/ 331 w 361"/>
                  <a:gd name="T13" fmla="*/ 78 h 466"/>
                  <a:gd name="T14" fmla="*/ 351 w 361"/>
                  <a:gd name="T15" fmla="*/ 123 h 466"/>
                  <a:gd name="T16" fmla="*/ 360 w 361"/>
                  <a:gd name="T17" fmla="*/ 185 h 466"/>
                  <a:gd name="T18" fmla="*/ 361 w 361"/>
                  <a:gd name="T19" fmla="*/ 193 h 466"/>
                  <a:gd name="T20" fmla="*/ 361 w 361"/>
                  <a:gd name="T21" fmla="*/ 214 h 466"/>
                  <a:gd name="T22" fmla="*/ 361 w 361"/>
                  <a:gd name="T23" fmla="*/ 245 h 466"/>
                  <a:gd name="T24" fmla="*/ 357 w 361"/>
                  <a:gd name="T25" fmla="*/ 283 h 466"/>
                  <a:gd name="T26" fmla="*/ 349 w 361"/>
                  <a:gd name="T27" fmla="*/ 324 h 466"/>
                  <a:gd name="T28" fmla="*/ 335 w 361"/>
                  <a:gd name="T29" fmla="*/ 366 h 466"/>
                  <a:gd name="T30" fmla="*/ 313 w 361"/>
                  <a:gd name="T31" fmla="*/ 405 h 466"/>
                  <a:gd name="T32" fmla="*/ 280 w 361"/>
                  <a:gd name="T33" fmla="*/ 436 h 466"/>
                  <a:gd name="T34" fmla="*/ 237 w 361"/>
                  <a:gd name="T35" fmla="*/ 457 h 466"/>
                  <a:gd name="T36" fmla="*/ 183 w 361"/>
                  <a:gd name="T37" fmla="*/ 466 h 466"/>
                  <a:gd name="T38" fmla="*/ 150 w 361"/>
                  <a:gd name="T39" fmla="*/ 464 h 466"/>
                  <a:gd name="T40" fmla="*/ 101 w 361"/>
                  <a:gd name="T41" fmla="*/ 448 h 466"/>
                  <a:gd name="T42" fmla="*/ 64 w 361"/>
                  <a:gd name="T43" fmla="*/ 421 h 466"/>
                  <a:gd name="T44" fmla="*/ 37 w 361"/>
                  <a:gd name="T45" fmla="*/ 385 h 466"/>
                  <a:gd name="T46" fmla="*/ 19 w 361"/>
                  <a:gd name="T47" fmla="*/ 345 h 466"/>
                  <a:gd name="T48" fmla="*/ 8 w 361"/>
                  <a:gd name="T49" fmla="*/ 304 h 466"/>
                  <a:gd name="T50" fmla="*/ 2 w 361"/>
                  <a:gd name="T51" fmla="*/ 263 h 466"/>
                  <a:gd name="T52" fmla="*/ 0 w 361"/>
                  <a:gd name="T53" fmla="*/ 228 h 466"/>
                  <a:gd name="T54" fmla="*/ 0 w 361"/>
                  <a:gd name="T55" fmla="*/ 202 h 466"/>
                  <a:gd name="T56" fmla="*/ 1 w 361"/>
                  <a:gd name="T57" fmla="*/ 187 h 466"/>
                  <a:gd name="T58" fmla="*/ 5 w 361"/>
                  <a:gd name="T59" fmla="*/ 152 h 466"/>
                  <a:gd name="T60" fmla="*/ 20 w 361"/>
                  <a:gd name="T61" fmla="*/ 98 h 466"/>
                  <a:gd name="T62" fmla="*/ 43 w 361"/>
                  <a:gd name="T63" fmla="*/ 59 h 466"/>
                  <a:gd name="T64" fmla="*/ 73 w 361"/>
                  <a:gd name="T65" fmla="*/ 32 h 466"/>
                  <a:gd name="T66" fmla="*/ 104 w 361"/>
                  <a:gd name="T67" fmla="*/ 15 h 466"/>
                  <a:gd name="T68" fmla="*/ 134 w 361"/>
                  <a:gd name="T69" fmla="*/ 5 h 466"/>
                  <a:gd name="T70" fmla="*/ 159 w 361"/>
                  <a:gd name="T71" fmla="*/ 1 h 466"/>
                  <a:gd name="T72" fmla="*/ 177 w 361"/>
                  <a:gd name="T73" fmla="*/ 0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61" h="466">
                    <a:moveTo>
                      <a:pt x="177" y="0"/>
                    </a:moveTo>
                    <a:lnTo>
                      <a:pt x="181" y="0"/>
                    </a:lnTo>
                    <a:lnTo>
                      <a:pt x="186" y="0"/>
                    </a:lnTo>
                    <a:lnTo>
                      <a:pt x="193" y="0"/>
                    </a:lnTo>
                    <a:lnTo>
                      <a:pt x="203" y="1"/>
                    </a:lnTo>
                    <a:lnTo>
                      <a:pt x="214" y="3"/>
                    </a:lnTo>
                    <a:lnTo>
                      <a:pt x="227" y="5"/>
                    </a:lnTo>
                    <a:lnTo>
                      <a:pt x="243" y="9"/>
                    </a:lnTo>
                    <a:lnTo>
                      <a:pt x="258" y="15"/>
                    </a:lnTo>
                    <a:lnTo>
                      <a:pt x="273" y="23"/>
                    </a:lnTo>
                    <a:lnTo>
                      <a:pt x="289" y="32"/>
                    </a:lnTo>
                    <a:lnTo>
                      <a:pt x="305" y="44"/>
                    </a:lnTo>
                    <a:lnTo>
                      <a:pt x="318" y="59"/>
                    </a:lnTo>
                    <a:lnTo>
                      <a:pt x="331" y="78"/>
                    </a:lnTo>
                    <a:lnTo>
                      <a:pt x="342" y="98"/>
                    </a:lnTo>
                    <a:lnTo>
                      <a:pt x="351" y="123"/>
                    </a:lnTo>
                    <a:lnTo>
                      <a:pt x="357" y="152"/>
                    </a:lnTo>
                    <a:lnTo>
                      <a:pt x="360" y="185"/>
                    </a:lnTo>
                    <a:lnTo>
                      <a:pt x="360" y="187"/>
                    </a:lnTo>
                    <a:lnTo>
                      <a:pt x="361" y="193"/>
                    </a:lnTo>
                    <a:lnTo>
                      <a:pt x="361" y="202"/>
                    </a:lnTo>
                    <a:lnTo>
                      <a:pt x="361" y="214"/>
                    </a:lnTo>
                    <a:lnTo>
                      <a:pt x="361" y="228"/>
                    </a:lnTo>
                    <a:lnTo>
                      <a:pt x="361" y="245"/>
                    </a:lnTo>
                    <a:lnTo>
                      <a:pt x="359" y="263"/>
                    </a:lnTo>
                    <a:lnTo>
                      <a:pt x="357" y="283"/>
                    </a:lnTo>
                    <a:lnTo>
                      <a:pt x="354" y="304"/>
                    </a:lnTo>
                    <a:lnTo>
                      <a:pt x="349" y="324"/>
                    </a:lnTo>
                    <a:lnTo>
                      <a:pt x="343" y="345"/>
                    </a:lnTo>
                    <a:lnTo>
                      <a:pt x="335" y="366"/>
                    </a:lnTo>
                    <a:lnTo>
                      <a:pt x="325" y="385"/>
                    </a:lnTo>
                    <a:lnTo>
                      <a:pt x="313" y="405"/>
                    </a:lnTo>
                    <a:lnTo>
                      <a:pt x="297" y="421"/>
                    </a:lnTo>
                    <a:lnTo>
                      <a:pt x="280" y="436"/>
                    </a:lnTo>
                    <a:lnTo>
                      <a:pt x="261" y="448"/>
                    </a:lnTo>
                    <a:lnTo>
                      <a:pt x="237" y="457"/>
                    </a:lnTo>
                    <a:lnTo>
                      <a:pt x="212" y="464"/>
                    </a:lnTo>
                    <a:lnTo>
                      <a:pt x="183" y="466"/>
                    </a:lnTo>
                    <a:lnTo>
                      <a:pt x="180" y="466"/>
                    </a:lnTo>
                    <a:lnTo>
                      <a:pt x="150" y="464"/>
                    </a:lnTo>
                    <a:lnTo>
                      <a:pt x="124" y="457"/>
                    </a:lnTo>
                    <a:lnTo>
                      <a:pt x="101" y="448"/>
                    </a:lnTo>
                    <a:lnTo>
                      <a:pt x="81" y="436"/>
                    </a:lnTo>
                    <a:lnTo>
                      <a:pt x="64" y="421"/>
                    </a:lnTo>
                    <a:lnTo>
                      <a:pt x="50" y="405"/>
                    </a:lnTo>
                    <a:lnTo>
                      <a:pt x="37" y="385"/>
                    </a:lnTo>
                    <a:lnTo>
                      <a:pt x="27" y="366"/>
                    </a:lnTo>
                    <a:lnTo>
                      <a:pt x="19" y="345"/>
                    </a:lnTo>
                    <a:lnTo>
                      <a:pt x="12" y="324"/>
                    </a:lnTo>
                    <a:lnTo>
                      <a:pt x="8" y="304"/>
                    </a:lnTo>
                    <a:lnTo>
                      <a:pt x="4" y="283"/>
                    </a:lnTo>
                    <a:lnTo>
                      <a:pt x="2" y="263"/>
                    </a:lnTo>
                    <a:lnTo>
                      <a:pt x="1" y="245"/>
                    </a:lnTo>
                    <a:lnTo>
                      <a:pt x="0" y="228"/>
                    </a:lnTo>
                    <a:lnTo>
                      <a:pt x="0" y="214"/>
                    </a:lnTo>
                    <a:lnTo>
                      <a:pt x="0" y="202"/>
                    </a:lnTo>
                    <a:lnTo>
                      <a:pt x="1" y="193"/>
                    </a:lnTo>
                    <a:lnTo>
                      <a:pt x="1" y="187"/>
                    </a:lnTo>
                    <a:lnTo>
                      <a:pt x="2" y="185"/>
                    </a:lnTo>
                    <a:lnTo>
                      <a:pt x="5" y="152"/>
                    </a:lnTo>
                    <a:lnTo>
                      <a:pt x="11" y="123"/>
                    </a:lnTo>
                    <a:lnTo>
                      <a:pt x="20" y="98"/>
                    </a:lnTo>
                    <a:lnTo>
                      <a:pt x="31" y="78"/>
                    </a:lnTo>
                    <a:lnTo>
                      <a:pt x="43" y="59"/>
                    </a:lnTo>
                    <a:lnTo>
                      <a:pt x="58" y="44"/>
                    </a:lnTo>
                    <a:lnTo>
                      <a:pt x="73" y="32"/>
                    </a:lnTo>
                    <a:lnTo>
                      <a:pt x="89" y="23"/>
                    </a:lnTo>
                    <a:lnTo>
                      <a:pt x="104" y="15"/>
                    </a:lnTo>
                    <a:lnTo>
                      <a:pt x="120" y="9"/>
                    </a:lnTo>
                    <a:lnTo>
                      <a:pt x="134" y="5"/>
                    </a:lnTo>
                    <a:lnTo>
                      <a:pt x="148" y="3"/>
                    </a:lnTo>
                    <a:lnTo>
                      <a:pt x="159" y="1"/>
                    </a:lnTo>
                    <a:lnTo>
                      <a:pt x="169" y="0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EF3C3A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 dirty="0"/>
              </a:p>
            </p:txBody>
          </p:sp>
          <p:sp>
            <p:nvSpPr>
              <p:cNvPr id="300" name="Freeform 74">
                <a:extLst>
                  <a:ext uri="{FF2B5EF4-FFF2-40B4-BE49-F238E27FC236}">
                    <a16:creationId xmlns:a16="http://schemas.microsoft.com/office/drawing/2014/main" id="{9878F8AE-6735-490A-909A-FB9CD791A0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4" y="1420"/>
                <a:ext cx="24" cy="31"/>
              </a:xfrm>
              <a:custGeom>
                <a:avLst/>
                <a:gdLst>
                  <a:gd name="T0" fmla="*/ 181 w 362"/>
                  <a:gd name="T1" fmla="*/ 0 h 466"/>
                  <a:gd name="T2" fmla="*/ 192 w 362"/>
                  <a:gd name="T3" fmla="*/ 0 h 466"/>
                  <a:gd name="T4" fmla="*/ 215 w 362"/>
                  <a:gd name="T5" fmla="*/ 3 h 466"/>
                  <a:gd name="T6" fmla="*/ 242 w 362"/>
                  <a:gd name="T7" fmla="*/ 9 h 466"/>
                  <a:gd name="T8" fmla="*/ 274 w 362"/>
                  <a:gd name="T9" fmla="*/ 23 h 466"/>
                  <a:gd name="T10" fmla="*/ 304 w 362"/>
                  <a:gd name="T11" fmla="*/ 44 h 466"/>
                  <a:gd name="T12" fmla="*/ 332 w 362"/>
                  <a:gd name="T13" fmla="*/ 78 h 466"/>
                  <a:gd name="T14" fmla="*/ 351 w 362"/>
                  <a:gd name="T15" fmla="*/ 123 h 466"/>
                  <a:gd name="T16" fmla="*/ 360 w 362"/>
                  <a:gd name="T17" fmla="*/ 185 h 466"/>
                  <a:gd name="T18" fmla="*/ 361 w 362"/>
                  <a:gd name="T19" fmla="*/ 193 h 466"/>
                  <a:gd name="T20" fmla="*/ 362 w 362"/>
                  <a:gd name="T21" fmla="*/ 214 h 466"/>
                  <a:gd name="T22" fmla="*/ 361 w 362"/>
                  <a:gd name="T23" fmla="*/ 245 h 466"/>
                  <a:gd name="T24" fmla="*/ 358 w 362"/>
                  <a:gd name="T25" fmla="*/ 283 h 466"/>
                  <a:gd name="T26" fmla="*/ 350 w 362"/>
                  <a:gd name="T27" fmla="*/ 324 h 466"/>
                  <a:gd name="T28" fmla="*/ 335 w 362"/>
                  <a:gd name="T29" fmla="*/ 366 h 466"/>
                  <a:gd name="T30" fmla="*/ 312 w 362"/>
                  <a:gd name="T31" fmla="*/ 405 h 466"/>
                  <a:gd name="T32" fmla="*/ 281 w 362"/>
                  <a:gd name="T33" fmla="*/ 436 h 466"/>
                  <a:gd name="T34" fmla="*/ 238 w 362"/>
                  <a:gd name="T35" fmla="*/ 457 h 466"/>
                  <a:gd name="T36" fmla="*/ 182 w 362"/>
                  <a:gd name="T37" fmla="*/ 466 h 466"/>
                  <a:gd name="T38" fmla="*/ 150 w 362"/>
                  <a:gd name="T39" fmla="*/ 464 h 466"/>
                  <a:gd name="T40" fmla="*/ 101 w 362"/>
                  <a:gd name="T41" fmla="*/ 448 h 466"/>
                  <a:gd name="T42" fmla="*/ 64 w 362"/>
                  <a:gd name="T43" fmla="*/ 421 h 466"/>
                  <a:gd name="T44" fmla="*/ 37 w 362"/>
                  <a:gd name="T45" fmla="*/ 385 h 466"/>
                  <a:gd name="T46" fmla="*/ 19 w 362"/>
                  <a:gd name="T47" fmla="*/ 345 h 466"/>
                  <a:gd name="T48" fmla="*/ 8 w 362"/>
                  <a:gd name="T49" fmla="*/ 304 h 466"/>
                  <a:gd name="T50" fmla="*/ 2 w 362"/>
                  <a:gd name="T51" fmla="*/ 263 h 466"/>
                  <a:gd name="T52" fmla="*/ 0 w 362"/>
                  <a:gd name="T53" fmla="*/ 228 h 466"/>
                  <a:gd name="T54" fmla="*/ 0 w 362"/>
                  <a:gd name="T55" fmla="*/ 202 h 466"/>
                  <a:gd name="T56" fmla="*/ 1 w 362"/>
                  <a:gd name="T57" fmla="*/ 187 h 466"/>
                  <a:gd name="T58" fmla="*/ 4 w 362"/>
                  <a:gd name="T59" fmla="*/ 152 h 466"/>
                  <a:gd name="T60" fmla="*/ 20 w 362"/>
                  <a:gd name="T61" fmla="*/ 98 h 466"/>
                  <a:gd name="T62" fmla="*/ 44 w 362"/>
                  <a:gd name="T63" fmla="*/ 59 h 466"/>
                  <a:gd name="T64" fmla="*/ 74 w 362"/>
                  <a:gd name="T65" fmla="*/ 32 h 466"/>
                  <a:gd name="T66" fmla="*/ 105 w 362"/>
                  <a:gd name="T67" fmla="*/ 15 h 466"/>
                  <a:gd name="T68" fmla="*/ 135 w 362"/>
                  <a:gd name="T69" fmla="*/ 5 h 466"/>
                  <a:gd name="T70" fmla="*/ 160 w 362"/>
                  <a:gd name="T71" fmla="*/ 1 h 466"/>
                  <a:gd name="T72" fmla="*/ 176 w 362"/>
                  <a:gd name="T73" fmla="*/ 0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62" h="466">
                    <a:moveTo>
                      <a:pt x="176" y="0"/>
                    </a:moveTo>
                    <a:lnTo>
                      <a:pt x="181" y="0"/>
                    </a:lnTo>
                    <a:lnTo>
                      <a:pt x="185" y="0"/>
                    </a:lnTo>
                    <a:lnTo>
                      <a:pt x="192" y="0"/>
                    </a:lnTo>
                    <a:lnTo>
                      <a:pt x="203" y="1"/>
                    </a:lnTo>
                    <a:lnTo>
                      <a:pt x="215" y="3"/>
                    </a:lnTo>
                    <a:lnTo>
                      <a:pt x="228" y="5"/>
                    </a:lnTo>
                    <a:lnTo>
                      <a:pt x="242" y="9"/>
                    </a:lnTo>
                    <a:lnTo>
                      <a:pt x="257" y="15"/>
                    </a:lnTo>
                    <a:lnTo>
                      <a:pt x="274" y="23"/>
                    </a:lnTo>
                    <a:lnTo>
                      <a:pt x="289" y="32"/>
                    </a:lnTo>
                    <a:lnTo>
                      <a:pt x="304" y="44"/>
                    </a:lnTo>
                    <a:lnTo>
                      <a:pt x="318" y="59"/>
                    </a:lnTo>
                    <a:lnTo>
                      <a:pt x="332" y="78"/>
                    </a:lnTo>
                    <a:lnTo>
                      <a:pt x="342" y="98"/>
                    </a:lnTo>
                    <a:lnTo>
                      <a:pt x="351" y="123"/>
                    </a:lnTo>
                    <a:lnTo>
                      <a:pt x="357" y="152"/>
                    </a:lnTo>
                    <a:lnTo>
                      <a:pt x="360" y="185"/>
                    </a:lnTo>
                    <a:lnTo>
                      <a:pt x="361" y="187"/>
                    </a:lnTo>
                    <a:lnTo>
                      <a:pt x="361" y="193"/>
                    </a:lnTo>
                    <a:lnTo>
                      <a:pt x="362" y="202"/>
                    </a:lnTo>
                    <a:lnTo>
                      <a:pt x="362" y="214"/>
                    </a:lnTo>
                    <a:lnTo>
                      <a:pt x="362" y="228"/>
                    </a:lnTo>
                    <a:lnTo>
                      <a:pt x="361" y="245"/>
                    </a:lnTo>
                    <a:lnTo>
                      <a:pt x="360" y="263"/>
                    </a:lnTo>
                    <a:lnTo>
                      <a:pt x="358" y="283"/>
                    </a:lnTo>
                    <a:lnTo>
                      <a:pt x="354" y="304"/>
                    </a:lnTo>
                    <a:lnTo>
                      <a:pt x="350" y="324"/>
                    </a:lnTo>
                    <a:lnTo>
                      <a:pt x="343" y="345"/>
                    </a:lnTo>
                    <a:lnTo>
                      <a:pt x="335" y="366"/>
                    </a:lnTo>
                    <a:lnTo>
                      <a:pt x="324" y="385"/>
                    </a:lnTo>
                    <a:lnTo>
                      <a:pt x="312" y="405"/>
                    </a:lnTo>
                    <a:lnTo>
                      <a:pt x="298" y="421"/>
                    </a:lnTo>
                    <a:lnTo>
                      <a:pt x="281" y="436"/>
                    </a:lnTo>
                    <a:lnTo>
                      <a:pt x="260" y="448"/>
                    </a:lnTo>
                    <a:lnTo>
                      <a:pt x="238" y="457"/>
                    </a:lnTo>
                    <a:lnTo>
                      <a:pt x="212" y="464"/>
                    </a:lnTo>
                    <a:lnTo>
                      <a:pt x="182" y="466"/>
                    </a:lnTo>
                    <a:lnTo>
                      <a:pt x="179" y="466"/>
                    </a:lnTo>
                    <a:lnTo>
                      <a:pt x="150" y="464"/>
                    </a:lnTo>
                    <a:lnTo>
                      <a:pt x="124" y="457"/>
                    </a:lnTo>
                    <a:lnTo>
                      <a:pt x="101" y="448"/>
                    </a:lnTo>
                    <a:lnTo>
                      <a:pt x="82" y="436"/>
                    </a:lnTo>
                    <a:lnTo>
                      <a:pt x="64" y="421"/>
                    </a:lnTo>
                    <a:lnTo>
                      <a:pt x="49" y="405"/>
                    </a:lnTo>
                    <a:lnTo>
                      <a:pt x="37" y="385"/>
                    </a:lnTo>
                    <a:lnTo>
                      <a:pt x="27" y="366"/>
                    </a:lnTo>
                    <a:lnTo>
                      <a:pt x="19" y="345"/>
                    </a:lnTo>
                    <a:lnTo>
                      <a:pt x="13" y="324"/>
                    </a:lnTo>
                    <a:lnTo>
                      <a:pt x="8" y="304"/>
                    </a:lnTo>
                    <a:lnTo>
                      <a:pt x="4" y="283"/>
                    </a:lnTo>
                    <a:lnTo>
                      <a:pt x="2" y="263"/>
                    </a:lnTo>
                    <a:lnTo>
                      <a:pt x="0" y="245"/>
                    </a:lnTo>
                    <a:lnTo>
                      <a:pt x="0" y="228"/>
                    </a:lnTo>
                    <a:lnTo>
                      <a:pt x="0" y="214"/>
                    </a:lnTo>
                    <a:lnTo>
                      <a:pt x="0" y="202"/>
                    </a:lnTo>
                    <a:lnTo>
                      <a:pt x="0" y="193"/>
                    </a:lnTo>
                    <a:lnTo>
                      <a:pt x="1" y="187"/>
                    </a:lnTo>
                    <a:lnTo>
                      <a:pt x="1" y="185"/>
                    </a:lnTo>
                    <a:lnTo>
                      <a:pt x="4" y="152"/>
                    </a:lnTo>
                    <a:lnTo>
                      <a:pt x="12" y="123"/>
                    </a:lnTo>
                    <a:lnTo>
                      <a:pt x="20" y="98"/>
                    </a:lnTo>
                    <a:lnTo>
                      <a:pt x="31" y="78"/>
                    </a:lnTo>
                    <a:lnTo>
                      <a:pt x="44" y="59"/>
                    </a:lnTo>
                    <a:lnTo>
                      <a:pt x="58" y="44"/>
                    </a:lnTo>
                    <a:lnTo>
                      <a:pt x="74" y="32"/>
                    </a:lnTo>
                    <a:lnTo>
                      <a:pt x="89" y="23"/>
                    </a:lnTo>
                    <a:lnTo>
                      <a:pt x="105" y="15"/>
                    </a:lnTo>
                    <a:lnTo>
                      <a:pt x="120" y="9"/>
                    </a:lnTo>
                    <a:lnTo>
                      <a:pt x="135" y="5"/>
                    </a:lnTo>
                    <a:lnTo>
                      <a:pt x="148" y="3"/>
                    </a:lnTo>
                    <a:lnTo>
                      <a:pt x="160" y="1"/>
                    </a:lnTo>
                    <a:lnTo>
                      <a:pt x="169" y="0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rgbClr val="EF3C3A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 dirty="0"/>
              </a:p>
            </p:txBody>
          </p:sp>
          <p:sp>
            <p:nvSpPr>
              <p:cNvPr id="301" name="Freeform 75">
                <a:extLst>
                  <a:ext uri="{FF2B5EF4-FFF2-40B4-BE49-F238E27FC236}">
                    <a16:creationId xmlns:a16="http://schemas.microsoft.com/office/drawing/2014/main" id="{7D5BE059-F8C3-4FCF-8753-79C9B919C9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5" y="1420"/>
                <a:ext cx="24" cy="31"/>
              </a:xfrm>
              <a:custGeom>
                <a:avLst/>
                <a:gdLst>
                  <a:gd name="T0" fmla="*/ 181 w 362"/>
                  <a:gd name="T1" fmla="*/ 0 h 466"/>
                  <a:gd name="T2" fmla="*/ 193 w 362"/>
                  <a:gd name="T3" fmla="*/ 0 h 466"/>
                  <a:gd name="T4" fmla="*/ 214 w 362"/>
                  <a:gd name="T5" fmla="*/ 3 h 466"/>
                  <a:gd name="T6" fmla="*/ 243 w 362"/>
                  <a:gd name="T7" fmla="*/ 9 h 466"/>
                  <a:gd name="T8" fmla="*/ 273 w 362"/>
                  <a:gd name="T9" fmla="*/ 23 h 466"/>
                  <a:gd name="T10" fmla="*/ 304 w 362"/>
                  <a:gd name="T11" fmla="*/ 44 h 466"/>
                  <a:gd name="T12" fmla="*/ 331 w 362"/>
                  <a:gd name="T13" fmla="*/ 78 h 466"/>
                  <a:gd name="T14" fmla="*/ 351 w 362"/>
                  <a:gd name="T15" fmla="*/ 123 h 466"/>
                  <a:gd name="T16" fmla="*/ 361 w 362"/>
                  <a:gd name="T17" fmla="*/ 185 h 466"/>
                  <a:gd name="T18" fmla="*/ 361 w 362"/>
                  <a:gd name="T19" fmla="*/ 193 h 466"/>
                  <a:gd name="T20" fmla="*/ 362 w 362"/>
                  <a:gd name="T21" fmla="*/ 214 h 466"/>
                  <a:gd name="T22" fmla="*/ 362 w 362"/>
                  <a:gd name="T23" fmla="*/ 245 h 466"/>
                  <a:gd name="T24" fmla="*/ 358 w 362"/>
                  <a:gd name="T25" fmla="*/ 283 h 466"/>
                  <a:gd name="T26" fmla="*/ 350 w 362"/>
                  <a:gd name="T27" fmla="*/ 324 h 466"/>
                  <a:gd name="T28" fmla="*/ 335 w 362"/>
                  <a:gd name="T29" fmla="*/ 366 h 466"/>
                  <a:gd name="T30" fmla="*/ 313 w 362"/>
                  <a:gd name="T31" fmla="*/ 405 h 466"/>
                  <a:gd name="T32" fmla="*/ 280 w 362"/>
                  <a:gd name="T33" fmla="*/ 436 h 466"/>
                  <a:gd name="T34" fmla="*/ 238 w 362"/>
                  <a:gd name="T35" fmla="*/ 457 h 466"/>
                  <a:gd name="T36" fmla="*/ 182 w 362"/>
                  <a:gd name="T37" fmla="*/ 466 h 466"/>
                  <a:gd name="T38" fmla="*/ 150 w 362"/>
                  <a:gd name="T39" fmla="*/ 464 h 466"/>
                  <a:gd name="T40" fmla="*/ 101 w 362"/>
                  <a:gd name="T41" fmla="*/ 448 h 466"/>
                  <a:gd name="T42" fmla="*/ 64 w 362"/>
                  <a:gd name="T43" fmla="*/ 421 h 466"/>
                  <a:gd name="T44" fmla="*/ 37 w 362"/>
                  <a:gd name="T45" fmla="*/ 385 h 466"/>
                  <a:gd name="T46" fmla="*/ 18 w 362"/>
                  <a:gd name="T47" fmla="*/ 345 h 466"/>
                  <a:gd name="T48" fmla="*/ 7 w 362"/>
                  <a:gd name="T49" fmla="*/ 304 h 466"/>
                  <a:gd name="T50" fmla="*/ 2 w 362"/>
                  <a:gd name="T51" fmla="*/ 263 h 466"/>
                  <a:gd name="T52" fmla="*/ 0 w 362"/>
                  <a:gd name="T53" fmla="*/ 228 h 466"/>
                  <a:gd name="T54" fmla="*/ 0 w 362"/>
                  <a:gd name="T55" fmla="*/ 202 h 466"/>
                  <a:gd name="T56" fmla="*/ 1 w 362"/>
                  <a:gd name="T57" fmla="*/ 187 h 466"/>
                  <a:gd name="T58" fmla="*/ 5 w 362"/>
                  <a:gd name="T59" fmla="*/ 152 h 466"/>
                  <a:gd name="T60" fmla="*/ 20 w 362"/>
                  <a:gd name="T61" fmla="*/ 98 h 466"/>
                  <a:gd name="T62" fmla="*/ 44 w 362"/>
                  <a:gd name="T63" fmla="*/ 59 h 466"/>
                  <a:gd name="T64" fmla="*/ 73 w 362"/>
                  <a:gd name="T65" fmla="*/ 32 h 466"/>
                  <a:gd name="T66" fmla="*/ 105 w 362"/>
                  <a:gd name="T67" fmla="*/ 15 h 466"/>
                  <a:gd name="T68" fmla="*/ 134 w 362"/>
                  <a:gd name="T69" fmla="*/ 5 h 466"/>
                  <a:gd name="T70" fmla="*/ 160 w 362"/>
                  <a:gd name="T71" fmla="*/ 1 h 466"/>
                  <a:gd name="T72" fmla="*/ 177 w 362"/>
                  <a:gd name="T73" fmla="*/ 0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62" h="466">
                    <a:moveTo>
                      <a:pt x="177" y="0"/>
                    </a:moveTo>
                    <a:lnTo>
                      <a:pt x="181" y="0"/>
                    </a:lnTo>
                    <a:lnTo>
                      <a:pt x="185" y="0"/>
                    </a:lnTo>
                    <a:lnTo>
                      <a:pt x="193" y="0"/>
                    </a:lnTo>
                    <a:lnTo>
                      <a:pt x="202" y="1"/>
                    </a:lnTo>
                    <a:lnTo>
                      <a:pt x="214" y="3"/>
                    </a:lnTo>
                    <a:lnTo>
                      <a:pt x="228" y="5"/>
                    </a:lnTo>
                    <a:lnTo>
                      <a:pt x="243" y="9"/>
                    </a:lnTo>
                    <a:lnTo>
                      <a:pt x="258" y="15"/>
                    </a:lnTo>
                    <a:lnTo>
                      <a:pt x="273" y="23"/>
                    </a:lnTo>
                    <a:lnTo>
                      <a:pt x="289" y="32"/>
                    </a:lnTo>
                    <a:lnTo>
                      <a:pt x="304" y="44"/>
                    </a:lnTo>
                    <a:lnTo>
                      <a:pt x="318" y="59"/>
                    </a:lnTo>
                    <a:lnTo>
                      <a:pt x="331" y="78"/>
                    </a:lnTo>
                    <a:lnTo>
                      <a:pt x="342" y="98"/>
                    </a:lnTo>
                    <a:lnTo>
                      <a:pt x="351" y="123"/>
                    </a:lnTo>
                    <a:lnTo>
                      <a:pt x="358" y="152"/>
                    </a:lnTo>
                    <a:lnTo>
                      <a:pt x="361" y="185"/>
                    </a:lnTo>
                    <a:lnTo>
                      <a:pt x="361" y="187"/>
                    </a:lnTo>
                    <a:lnTo>
                      <a:pt x="361" y="193"/>
                    </a:lnTo>
                    <a:lnTo>
                      <a:pt x="362" y="202"/>
                    </a:lnTo>
                    <a:lnTo>
                      <a:pt x="362" y="214"/>
                    </a:lnTo>
                    <a:lnTo>
                      <a:pt x="362" y="228"/>
                    </a:lnTo>
                    <a:lnTo>
                      <a:pt x="362" y="245"/>
                    </a:lnTo>
                    <a:lnTo>
                      <a:pt x="360" y="263"/>
                    </a:lnTo>
                    <a:lnTo>
                      <a:pt x="358" y="283"/>
                    </a:lnTo>
                    <a:lnTo>
                      <a:pt x="355" y="304"/>
                    </a:lnTo>
                    <a:lnTo>
                      <a:pt x="350" y="324"/>
                    </a:lnTo>
                    <a:lnTo>
                      <a:pt x="343" y="345"/>
                    </a:lnTo>
                    <a:lnTo>
                      <a:pt x="335" y="366"/>
                    </a:lnTo>
                    <a:lnTo>
                      <a:pt x="325" y="385"/>
                    </a:lnTo>
                    <a:lnTo>
                      <a:pt x="313" y="405"/>
                    </a:lnTo>
                    <a:lnTo>
                      <a:pt x="298" y="421"/>
                    </a:lnTo>
                    <a:lnTo>
                      <a:pt x="280" y="436"/>
                    </a:lnTo>
                    <a:lnTo>
                      <a:pt x="261" y="448"/>
                    </a:lnTo>
                    <a:lnTo>
                      <a:pt x="238" y="457"/>
                    </a:lnTo>
                    <a:lnTo>
                      <a:pt x="211" y="464"/>
                    </a:lnTo>
                    <a:lnTo>
                      <a:pt x="182" y="466"/>
                    </a:lnTo>
                    <a:lnTo>
                      <a:pt x="180" y="466"/>
                    </a:lnTo>
                    <a:lnTo>
                      <a:pt x="150" y="464"/>
                    </a:lnTo>
                    <a:lnTo>
                      <a:pt x="124" y="457"/>
                    </a:lnTo>
                    <a:lnTo>
                      <a:pt x="101" y="448"/>
                    </a:lnTo>
                    <a:lnTo>
                      <a:pt x="81" y="436"/>
                    </a:lnTo>
                    <a:lnTo>
                      <a:pt x="64" y="421"/>
                    </a:lnTo>
                    <a:lnTo>
                      <a:pt x="49" y="405"/>
                    </a:lnTo>
                    <a:lnTo>
                      <a:pt x="37" y="385"/>
                    </a:lnTo>
                    <a:lnTo>
                      <a:pt x="26" y="366"/>
                    </a:lnTo>
                    <a:lnTo>
                      <a:pt x="18" y="345"/>
                    </a:lnTo>
                    <a:lnTo>
                      <a:pt x="12" y="324"/>
                    </a:lnTo>
                    <a:lnTo>
                      <a:pt x="7" y="304"/>
                    </a:lnTo>
                    <a:lnTo>
                      <a:pt x="4" y="283"/>
                    </a:lnTo>
                    <a:lnTo>
                      <a:pt x="2" y="263"/>
                    </a:lnTo>
                    <a:lnTo>
                      <a:pt x="1" y="245"/>
                    </a:lnTo>
                    <a:lnTo>
                      <a:pt x="0" y="228"/>
                    </a:lnTo>
                    <a:lnTo>
                      <a:pt x="0" y="214"/>
                    </a:lnTo>
                    <a:lnTo>
                      <a:pt x="0" y="202"/>
                    </a:lnTo>
                    <a:lnTo>
                      <a:pt x="1" y="193"/>
                    </a:lnTo>
                    <a:lnTo>
                      <a:pt x="1" y="187"/>
                    </a:lnTo>
                    <a:lnTo>
                      <a:pt x="1" y="185"/>
                    </a:lnTo>
                    <a:lnTo>
                      <a:pt x="5" y="152"/>
                    </a:lnTo>
                    <a:lnTo>
                      <a:pt x="11" y="123"/>
                    </a:lnTo>
                    <a:lnTo>
                      <a:pt x="20" y="98"/>
                    </a:lnTo>
                    <a:lnTo>
                      <a:pt x="32" y="77"/>
                    </a:lnTo>
                    <a:lnTo>
                      <a:pt x="44" y="59"/>
                    </a:lnTo>
                    <a:lnTo>
                      <a:pt x="58" y="44"/>
                    </a:lnTo>
                    <a:lnTo>
                      <a:pt x="73" y="32"/>
                    </a:lnTo>
                    <a:lnTo>
                      <a:pt x="88" y="23"/>
                    </a:lnTo>
                    <a:lnTo>
                      <a:pt x="105" y="15"/>
                    </a:lnTo>
                    <a:lnTo>
                      <a:pt x="120" y="9"/>
                    </a:lnTo>
                    <a:lnTo>
                      <a:pt x="134" y="5"/>
                    </a:lnTo>
                    <a:lnTo>
                      <a:pt x="147" y="2"/>
                    </a:lnTo>
                    <a:lnTo>
                      <a:pt x="160" y="1"/>
                    </a:lnTo>
                    <a:lnTo>
                      <a:pt x="170" y="0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EF3C3A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 dirty="0"/>
              </a:p>
            </p:txBody>
          </p:sp>
          <p:sp>
            <p:nvSpPr>
              <p:cNvPr id="302" name="Freeform 76">
                <a:extLst>
                  <a:ext uri="{FF2B5EF4-FFF2-40B4-BE49-F238E27FC236}">
                    <a16:creationId xmlns:a16="http://schemas.microsoft.com/office/drawing/2014/main" id="{E0BE5DC9-D45E-43F0-A459-DEE6B64B1A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9" y="1455"/>
                <a:ext cx="173" cy="120"/>
              </a:xfrm>
              <a:custGeom>
                <a:avLst/>
                <a:gdLst>
                  <a:gd name="T0" fmla="*/ 424 w 2603"/>
                  <a:gd name="T1" fmla="*/ 14 h 1810"/>
                  <a:gd name="T2" fmla="*/ 400 w 2603"/>
                  <a:gd name="T3" fmla="*/ 108 h 1810"/>
                  <a:gd name="T4" fmla="*/ 572 w 2603"/>
                  <a:gd name="T5" fmla="*/ 26 h 1810"/>
                  <a:gd name="T6" fmla="*/ 735 w 2603"/>
                  <a:gd name="T7" fmla="*/ 64 h 1810"/>
                  <a:gd name="T8" fmla="*/ 856 w 2603"/>
                  <a:gd name="T9" fmla="*/ 1 h 1810"/>
                  <a:gd name="T10" fmla="*/ 943 w 2603"/>
                  <a:gd name="T11" fmla="*/ 40 h 1810"/>
                  <a:gd name="T12" fmla="*/ 979 w 2603"/>
                  <a:gd name="T13" fmla="*/ 1 h 1810"/>
                  <a:gd name="T14" fmla="*/ 1017 w 2603"/>
                  <a:gd name="T15" fmla="*/ 3 h 1810"/>
                  <a:gd name="T16" fmla="*/ 1043 w 2603"/>
                  <a:gd name="T17" fmla="*/ 53 h 1810"/>
                  <a:gd name="T18" fmla="*/ 1140 w 2603"/>
                  <a:gd name="T19" fmla="*/ 5 h 1810"/>
                  <a:gd name="T20" fmla="*/ 1278 w 2603"/>
                  <a:gd name="T21" fmla="*/ 79 h 1810"/>
                  <a:gd name="T22" fmla="*/ 1436 w 2603"/>
                  <a:gd name="T23" fmla="*/ 17 h 1810"/>
                  <a:gd name="T24" fmla="*/ 1575 w 2603"/>
                  <a:gd name="T25" fmla="*/ 87 h 1810"/>
                  <a:gd name="T26" fmla="*/ 1572 w 2603"/>
                  <a:gd name="T27" fmla="*/ 9 h 1810"/>
                  <a:gd name="T28" fmla="*/ 1612 w 2603"/>
                  <a:gd name="T29" fmla="*/ 0 h 1810"/>
                  <a:gd name="T30" fmla="*/ 1657 w 2603"/>
                  <a:gd name="T31" fmla="*/ 21 h 1810"/>
                  <a:gd name="T32" fmla="*/ 1671 w 2603"/>
                  <a:gd name="T33" fmla="*/ 229 h 1810"/>
                  <a:gd name="T34" fmla="*/ 1822 w 2603"/>
                  <a:gd name="T35" fmla="*/ 37 h 1810"/>
                  <a:gd name="T36" fmla="*/ 1987 w 2603"/>
                  <a:gd name="T37" fmla="*/ 49 h 1810"/>
                  <a:gd name="T38" fmla="*/ 2088 w 2603"/>
                  <a:gd name="T39" fmla="*/ 0 h 1810"/>
                  <a:gd name="T40" fmla="*/ 2172 w 2603"/>
                  <a:gd name="T41" fmla="*/ 30 h 1810"/>
                  <a:gd name="T42" fmla="*/ 2214 w 2603"/>
                  <a:gd name="T43" fmla="*/ 1 h 1810"/>
                  <a:gd name="T44" fmla="*/ 2252 w 2603"/>
                  <a:gd name="T45" fmla="*/ 5 h 1810"/>
                  <a:gd name="T46" fmla="*/ 2267 w 2603"/>
                  <a:gd name="T47" fmla="*/ 69 h 1810"/>
                  <a:gd name="T48" fmla="*/ 2380 w 2603"/>
                  <a:gd name="T49" fmla="*/ 10 h 1810"/>
                  <a:gd name="T50" fmla="*/ 2530 w 2603"/>
                  <a:gd name="T51" fmla="*/ 95 h 1810"/>
                  <a:gd name="T52" fmla="*/ 2596 w 2603"/>
                  <a:gd name="T53" fmla="*/ 185 h 1810"/>
                  <a:gd name="T54" fmla="*/ 2599 w 2603"/>
                  <a:gd name="T55" fmla="*/ 389 h 1810"/>
                  <a:gd name="T56" fmla="*/ 2564 w 2603"/>
                  <a:gd name="T57" fmla="*/ 564 h 1810"/>
                  <a:gd name="T58" fmla="*/ 2498 w 2603"/>
                  <a:gd name="T59" fmla="*/ 709 h 1810"/>
                  <a:gd name="T60" fmla="*/ 2454 w 2603"/>
                  <a:gd name="T61" fmla="*/ 846 h 1810"/>
                  <a:gd name="T62" fmla="*/ 2143 w 2603"/>
                  <a:gd name="T63" fmla="*/ 1810 h 1810"/>
                  <a:gd name="T64" fmla="*/ 1988 w 2603"/>
                  <a:gd name="T65" fmla="*/ 810 h 1810"/>
                  <a:gd name="T66" fmla="*/ 1942 w 2603"/>
                  <a:gd name="T67" fmla="*/ 697 h 1810"/>
                  <a:gd name="T68" fmla="*/ 1881 w 2603"/>
                  <a:gd name="T69" fmla="*/ 712 h 1810"/>
                  <a:gd name="T70" fmla="*/ 1838 w 2603"/>
                  <a:gd name="T71" fmla="*/ 846 h 1810"/>
                  <a:gd name="T72" fmla="*/ 1528 w 2603"/>
                  <a:gd name="T73" fmla="*/ 1810 h 1810"/>
                  <a:gd name="T74" fmla="*/ 1374 w 2603"/>
                  <a:gd name="T75" fmla="*/ 810 h 1810"/>
                  <a:gd name="T76" fmla="*/ 1329 w 2603"/>
                  <a:gd name="T77" fmla="*/ 697 h 1810"/>
                  <a:gd name="T78" fmla="*/ 1267 w 2603"/>
                  <a:gd name="T79" fmla="*/ 712 h 1810"/>
                  <a:gd name="T80" fmla="*/ 1224 w 2603"/>
                  <a:gd name="T81" fmla="*/ 846 h 1810"/>
                  <a:gd name="T82" fmla="*/ 913 w 2603"/>
                  <a:gd name="T83" fmla="*/ 1810 h 1810"/>
                  <a:gd name="T84" fmla="*/ 760 w 2603"/>
                  <a:gd name="T85" fmla="*/ 810 h 1810"/>
                  <a:gd name="T86" fmla="*/ 714 w 2603"/>
                  <a:gd name="T87" fmla="*/ 697 h 1810"/>
                  <a:gd name="T88" fmla="*/ 652 w 2603"/>
                  <a:gd name="T89" fmla="*/ 712 h 1810"/>
                  <a:gd name="T90" fmla="*/ 610 w 2603"/>
                  <a:gd name="T91" fmla="*/ 846 h 1810"/>
                  <a:gd name="T92" fmla="*/ 299 w 2603"/>
                  <a:gd name="T93" fmla="*/ 1810 h 1810"/>
                  <a:gd name="T94" fmla="*/ 145 w 2603"/>
                  <a:gd name="T95" fmla="*/ 810 h 1810"/>
                  <a:gd name="T96" fmla="*/ 99 w 2603"/>
                  <a:gd name="T97" fmla="*/ 693 h 1810"/>
                  <a:gd name="T98" fmla="*/ 32 w 2603"/>
                  <a:gd name="T99" fmla="*/ 541 h 1810"/>
                  <a:gd name="T100" fmla="*/ 3 w 2603"/>
                  <a:gd name="T101" fmla="*/ 358 h 1810"/>
                  <a:gd name="T102" fmla="*/ 12 w 2603"/>
                  <a:gd name="T103" fmla="*/ 164 h 1810"/>
                  <a:gd name="T104" fmla="*/ 97 w 2603"/>
                  <a:gd name="T105" fmla="*/ 79 h 1810"/>
                  <a:gd name="T106" fmla="*/ 235 w 2603"/>
                  <a:gd name="T107" fmla="*/ 5 h 1810"/>
                  <a:gd name="T108" fmla="*/ 331 w 2603"/>
                  <a:gd name="T109" fmla="*/ 53 h 1810"/>
                  <a:gd name="T110" fmla="*/ 358 w 2603"/>
                  <a:gd name="T111" fmla="*/ 3 h 1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603" h="1810">
                    <a:moveTo>
                      <a:pt x="384" y="0"/>
                    </a:moveTo>
                    <a:lnTo>
                      <a:pt x="389" y="0"/>
                    </a:lnTo>
                    <a:lnTo>
                      <a:pt x="395" y="1"/>
                    </a:lnTo>
                    <a:lnTo>
                      <a:pt x="402" y="3"/>
                    </a:lnTo>
                    <a:lnTo>
                      <a:pt x="410" y="5"/>
                    </a:lnTo>
                    <a:lnTo>
                      <a:pt x="417" y="9"/>
                    </a:lnTo>
                    <a:lnTo>
                      <a:pt x="424" y="14"/>
                    </a:lnTo>
                    <a:lnTo>
                      <a:pt x="428" y="21"/>
                    </a:lnTo>
                    <a:lnTo>
                      <a:pt x="431" y="30"/>
                    </a:lnTo>
                    <a:lnTo>
                      <a:pt x="432" y="40"/>
                    </a:lnTo>
                    <a:lnTo>
                      <a:pt x="430" y="53"/>
                    </a:lnTo>
                    <a:lnTo>
                      <a:pt x="424" y="69"/>
                    </a:lnTo>
                    <a:lnTo>
                      <a:pt x="414" y="87"/>
                    </a:lnTo>
                    <a:lnTo>
                      <a:pt x="400" y="108"/>
                    </a:lnTo>
                    <a:lnTo>
                      <a:pt x="443" y="229"/>
                    </a:lnTo>
                    <a:lnTo>
                      <a:pt x="515" y="0"/>
                    </a:lnTo>
                    <a:lnTo>
                      <a:pt x="518" y="1"/>
                    </a:lnTo>
                    <a:lnTo>
                      <a:pt x="526" y="5"/>
                    </a:lnTo>
                    <a:lnTo>
                      <a:pt x="538" y="10"/>
                    </a:lnTo>
                    <a:lnTo>
                      <a:pt x="554" y="17"/>
                    </a:lnTo>
                    <a:lnTo>
                      <a:pt x="572" y="26"/>
                    </a:lnTo>
                    <a:lnTo>
                      <a:pt x="593" y="37"/>
                    </a:lnTo>
                    <a:lnTo>
                      <a:pt x="617" y="49"/>
                    </a:lnTo>
                    <a:lnTo>
                      <a:pt x="640" y="64"/>
                    </a:lnTo>
                    <a:lnTo>
                      <a:pt x="663" y="79"/>
                    </a:lnTo>
                    <a:lnTo>
                      <a:pt x="688" y="95"/>
                    </a:lnTo>
                    <a:lnTo>
                      <a:pt x="711" y="79"/>
                    </a:lnTo>
                    <a:lnTo>
                      <a:pt x="735" y="64"/>
                    </a:lnTo>
                    <a:lnTo>
                      <a:pt x="759" y="49"/>
                    </a:lnTo>
                    <a:lnTo>
                      <a:pt x="781" y="37"/>
                    </a:lnTo>
                    <a:lnTo>
                      <a:pt x="803" y="26"/>
                    </a:lnTo>
                    <a:lnTo>
                      <a:pt x="821" y="17"/>
                    </a:lnTo>
                    <a:lnTo>
                      <a:pt x="837" y="10"/>
                    </a:lnTo>
                    <a:lnTo>
                      <a:pt x="849" y="5"/>
                    </a:lnTo>
                    <a:lnTo>
                      <a:pt x="856" y="1"/>
                    </a:lnTo>
                    <a:lnTo>
                      <a:pt x="859" y="0"/>
                    </a:lnTo>
                    <a:lnTo>
                      <a:pt x="932" y="229"/>
                    </a:lnTo>
                    <a:lnTo>
                      <a:pt x="974" y="108"/>
                    </a:lnTo>
                    <a:lnTo>
                      <a:pt x="960" y="87"/>
                    </a:lnTo>
                    <a:lnTo>
                      <a:pt x="951" y="69"/>
                    </a:lnTo>
                    <a:lnTo>
                      <a:pt x="945" y="53"/>
                    </a:lnTo>
                    <a:lnTo>
                      <a:pt x="943" y="40"/>
                    </a:lnTo>
                    <a:lnTo>
                      <a:pt x="944" y="30"/>
                    </a:lnTo>
                    <a:lnTo>
                      <a:pt x="947" y="21"/>
                    </a:lnTo>
                    <a:lnTo>
                      <a:pt x="952" y="14"/>
                    </a:lnTo>
                    <a:lnTo>
                      <a:pt x="958" y="9"/>
                    </a:lnTo>
                    <a:lnTo>
                      <a:pt x="965" y="6"/>
                    </a:lnTo>
                    <a:lnTo>
                      <a:pt x="972" y="3"/>
                    </a:lnTo>
                    <a:lnTo>
                      <a:pt x="979" y="1"/>
                    </a:lnTo>
                    <a:lnTo>
                      <a:pt x="985" y="1"/>
                    </a:lnTo>
                    <a:lnTo>
                      <a:pt x="991" y="0"/>
                    </a:lnTo>
                    <a:lnTo>
                      <a:pt x="995" y="0"/>
                    </a:lnTo>
                    <a:lnTo>
                      <a:pt x="998" y="0"/>
                    </a:lnTo>
                    <a:lnTo>
                      <a:pt x="1003" y="0"/>
                    </a:lnTo>
                    <a:lnTo>
                      <a:pt x="1010" y="1"/>
                    </a:lnTo>
                    <a:lnTo>
                      <a:pt x="1017" y="3"/>
                    </a:lnTo>
                    <a:lnTo>
                      <a:pt x="1024" y="5"/>
                    </a:lnTo>
                    <a:lnTo>
                      <a:pt x="1031" y="9"/>
                    </a:lnTo>
                    <a:lnTo>
                      <a:pt x="1037" y="14"/>
                    </a:lnTo>
                    <a:lnTo>
                      <a:pt x="1042" y="21"/>
                    </a:lnTo>
                    <a:lnTo>
                      <a:pt x="1045" y="30"/>
                    </a:lnTo>
                    <a:lnTo>
                      <a:pt x="1046" y="40"/>
                    </a:lnTo>
                    <a:lnTo>
                      <a:pt x="1043" y="53"/>
                    </a:lnTo>
                    <a:lnTo>
                      <a:pt x="1038" y="69"/>
                    </a:lnTo>
                    <a:lnTo>
                      <a:pt x="1029" y="87"/>
                    </a:lnTo>
                    <a:lnTo>
                      <a:pt x="1015" y="108"/>
                    </a:lnTo>
                    <a:lnTo>
                      <a:pt x="1058" y="229"/>
                    </a:lnTo>
                    <a:lnTo>
                      <a:pt x="1130" y="0"/>
                    </a:lnTo>
                    <a:lnTo>
                      <a:pt x="1133" y="1"/>
                    </a:lnTo>
                    <a:lnTo>
                      <a:pt x="1140" y="5"/>
                    </a:lnTo>
                    <a:lnTo>
                      <a:pt x="1152" y="10"/>
                    </a:lnTo>
                    <a:lnTo>
                      <a:pt x="1168" y="17"/>
                    </a:lnTo>
                    <a:lnTo>
                      <a:pt x="1187" y="26"/>
                    </a:lnTo>
                    <a:lnTo>
                      <a:pt x="1208" y="37"/>
                    </a:lnTo>
                    <a:lnTo>
                      <a:pt x="1230" y="49"/>
                    </a:lnTo>
                    <a:lnTo>
                      <a:pt x="1254" y="64"/>
                    </a:lnTo>
                    <a:lnTo>
                      <a:pt x="1278" y="79"/>
                    </a:lnTo>
                    <a:lnTo>
                      <a:pt x="1301" y="95"/>
                    </a:lnTo>
                    <a:lnTo>
                      <a:pt x="1325" y="79"/>
                    </a:lnTo>
                    <a:lnTo>
                      <a:pt x="1349" y="64"/>
                    </a:lnTo>
                    <a:lnTo>
                      <a:pt x="1373" y="49"/>
                    </a:lnTo>
                    <a:lnTo>
                      <a:pt x="1396" y="37"/>
                    </a:lnTo>
                    <a:lnTo>
                      <a:pt x="1416" y="26"/>
                    </a:lnTo>
                    <a:lnTo>
                      <a:pt x="1436" y="17"/>
                    </a:lnTo>
                    <a:lnTo>
                      <a:pt x="1451" y="10"/>
                    </a:lnTo>
                    <a:lnTo>
                      <a:pt x="1463" y="5"/>
                    </a:lnTo>
                    <a:lnTo>
                      <a:pt x="1471" y="1"/>
                    </a:lnTo>
                    <a:lnTo>
                      <a:pt x="1473" y="0"/>
                    </a:lnTo>
                    <a:lnTo>
                      <a:pt x="1546" y="229"/>
                    </a:lnTo>
                    <a:lnTo>
                      <a:pt x="1588" y="108"/>
                    </a:lnTo>
                    <a:lnTo>
                      <a:pt x="1575" y="87"/>
                    </a:lnTo>
                    <a:lnTo>
                      <a:pt x="1565" y="69"/>
                    </a:lnTo>
                    <a:lnTo>
                      <a:pt x="1559" y="53"/>
                    </a:lnTo>
                    <a:lnTo>
                      <a:pt x="1557" y="40"/>
                    </a:lnTo>
                    <a:lnTo>
                      <a:pt x="1557" y="30"/>
                    </a:lnTo>
                    <a:lnTo>
                      <a:pt x="1560" y="21"/>
                    </a:lnTo>
                    <a:lnTo>
                      <a:pt x="1566" y="14"/>
                    </a:lnTo>
                    <a:lnTo>
                      <a:pt x="1572" y="9"/>
                    </a:lnTo>
                    <a:lnTo>
                      <a:pt x="1579" y="6"/>
                    </a:lnTo>
                    <a:lnTo>
                      <a:pt x="1586" y="3"/>
                    </a:lnTo>
                    <a:lnTo>
                      <a:pt x="1593" y="1"/>
                    </a:lnTo>
                    <a:lnTo>
                      <a:pt x="1600" y="1"/>
                    </a:lnTo>
                    <a:lnTo>
                      <a:pt x="1605" y="0"/>
                    </a:lnTo>
                    <a:lnTo>
                      <a:pt x="1608" y="0"/>
                    </a:lnTo>
                    <a:lnTo>
                      <a:pt x="1612" y="0"/>
                    </a:lnTo>
                    <a:lnTo>
                      <a:pt x="1617" y="0"/>
                    </a:lnTo>
                    <a:lnTo>
                      <a:pt x="1623" y="1"/>
                    </a:lnTo>
                    <a:lnTo>
                      <a:pt x="1631" y="3"/>
                    </a:lnTo>
                    <a:lnTo>
                      <a:pt x="1639" y="5"/>
                    </a:lnTo>
                    <a:lnTo>
                      <a:pt x="1646" y="9"/>
                    </a:lnTo>
                    <a:lnTo>
                      <a:pt x="1652" y="14"/>
                    </a:lnTo>
                    <a:lnTo>
                      <a:pt x="1657" y="21"/>
                    </a:lnTo>
                    <a:lnTo>
                      <a:pt x="1660" y="30"/>
                    </a:lnTo>
                    <a:lnTo>
                      <a:pt x="1660" y="40"/>
                    </a:lnTo>
                    <a:lnTo>
                      <a:pt x="1658" y="53"/>
                    </a:lnTo>
                    <a:lnTo>
                      <a:pt x="1653" y="69"/>
                    </a:lnTo>
                    <a:lnTo>
                      <a:pt x="1643" y="87"/>
                    </a:lnTo>
                    <a:lnTo>
                      <a:pt x="1630" y="108"/>
                    </a:lnTo>
                    <a:lnTo>
                      <a:pt x="1671" y="229"/>
                    </a:lnTo>
                    <a:lnTo>
                      <a:pt x="1743" y="0"/>
                    </a:lnTo>
                    <a:lnTo>
                      <a:pt x="1746" y="1"/>
                    </a:lnTo>
                    <a:lnTo>
                      <a:pt x="1755" y="5"/>
                    </a:lnTo>
                    <a:lnTo>
                      <a:pt x="1767" y="10"/>
                    </a:lnTo>
                    <a:lnTo>
                      <a:pt x="1782" y="17"/>
                    </a:lnTo>
                    <a:lnTo>
                      <a:pt x="1801" y="26"/>
                    </a:lnTo>
                    <a:lnTo>
                      <a:pt x="1822" y="37"/>
                    </a:lnTo>
                    <a:lnTo>
                      <a:pt x="1845" y="49"/>
                    </a:lnTo>
                    <a:lnTo>
                      <a:pt x="1868" y="64"/>
                    </a:lnTo>
                    <a:lnTo>
                      <a:pt x="1893" y="79"/>
                    </a:lnTo>
                    <a:lnTo>
                      <a:pt x="1916" y="95"/>
                    </a:lnTo>
                    <a:lnTo>
                      <a:pt x="1939" y="79"/>
                    </a:lnTo>
                    <a:lnTo>
                      <a:pt x="1963" y="64"/>
                    </a:lnTo>
                    <a:lnTo>
                      <a:pt x="1987" y="49"/>
                    </a:lnTo>
                    <a:lnTo>
                      <a:pt x="2010" y="37"/>
                    </a:lnTo>
                    <a:lnTo>
                      <a:pt x="2031" y="26"/>
                    </a:lnTo>
                    <a:lnTo>
                      <a:pt x="2049" y="17"/>
                    </a:lnTo>
                    <a:lnTo>
                      <a:pt x="2065" y="10"/>
                    </a:lnTo>
                    <a:lnTo>
                      <a:pt x="2078" y="5"/>
                    </a:lnTo>
                    <a:lnTo>
                      <a:pt x="2085" y="1"/>
                    </a:lnTo>
                    <a:lnTo>
                      <a:pt x="2088" y="0"/>
                    </a:lnTo>
                    <a:lnTo>
                      <a:pt x="2160" y="229"/>
                    </a:lnTo>
                    <a:lnTo>
                      <a:pt x="2203" y="108"/>
                    </a:lnTo>
                    <a:lnTo>
                      <a:pt x="2188" y="87"/>
                    </a:lnTo>
                    <a:lnTo>
                      <a:pt x="2179" y="69"/>
                    </a:lnTo>
                    <a:lnTo>
                      <a:pt x="2173" y="53"/>
                    </a:lnTo>
                    <a:lnTo>
                      <a:pt x="2171" y="40"/>
                    </a:lnTo>
                    <a:lnTo>
                      <a:pt x="2172" y="30"/>
                    </a:lnTo>
                    <a:lnTo>
                      <a:pt x="2175" y="21"/>
                    </a:lnTo>
                    <a:lnTo>
                      <a:pt x="2180" y="14"/>
                    </a:lnTo>
                    <a:lnTo>
                      <a:pt x="2186" y="9"/>
                    </a:lnTo>
                    <a:lnTo>
                      <a:pt x="2193" y="6"/>
                    </a:lnTo>
                    <a:lnTo>
                      <a:pt x="2201" y="3"/>
                    </a:lnTo>
                    <a:lnTo>
                      <a:pt x="2208" y="1"/>
                    </a:lnTo>
                    <a:lnTo>
                      <a:pt x="2214" y="1"/>
                    </a:lnTo>
                    <a:lnTo>
                      <a:pt x="2220" y="0"/>
                    </a:lnTo>
                    <a:lnTo>
                      <a:pt x="2223" y="0"/>
                    </a:lnTo>
                    <a:lnTo>
                      <a:pt x="2226" y="0"/>
                    </a:lnTo>
                    <a:lnTo>
                      <a:pt x="2232" y="0"/>
                    </a:lnTo>
                    <a:lnTo>
                      <a:pt x="2238" y="1"/>
                    </a:lnTo>
                    <a:lnTo>
                      <a:pt x="2245" y="3"/>
                    </a:lnTo>
                    <a:lnTo>
                      <a:pt x="2252" y="5"/>
                    </a:lnTo>
                    <a:lnTo>
                      <a:pt x="2259" y="9"/>
                    </a:lnTo>
                    <a:lnTo>
                      <a:pt x="2266" y="14"/>
                    </a:lnTo>
                    <a:lnTo>
                      <a:pt x="2271" y="21"/>
                    </a:lnTo>
                    <a:lnTo>
                      <a:pt x="2274" y="30"/>
                    </a:lnTo>
                    <a:lnTo>
                      <a:pt x="2275" y="40"/>
                    </a:lnTo>
                    <a:lnTo>
                      <a:pt x="2273" y="53"/>
                    </a:lnTo>
                    <a:lnTo>
                      <a:pt x="2267" y="69"/>
                    </a:lnTo>
                    <a:lnTo>
                      <a:pt x="2257" y="87"/>
                    </a:lnTo>
                    <a:lnTo>
                      <a:pt x="2243" y="108"/>
                    </a:lnTo>
                    <a:lnTo>
                      <a:pt x="2286" y="229"/>
                    </a:lnTo>
                    <a:lnTo>
                      <a:pt x="2358" y="0"/>
                    </a:lnTo>
                    <a:lnTo>
                      <a:pt x="2361" y="1"/>
                    </a:lnTo>
                    <a:lnTo>
                      <a:pt x="2368" y="5"/>
                    </a:lnTo>
                    <a:lnTo>
                      <a:pt x="2380" y="10"/>
                    </a:lnTo>
                    <a:lnTo>
                      <a:pt x="2397" y="17"/>
                    </a:lnTo>
                    <a:lnTo>
                      <a:pt x="2415" y="26"/>
                    </a:lnTo>
                    <a:lnTo>
                      <a:pt x="2436" y="37"/>
                    </a:lnTo>
                    <a:lnTo>
                      <a:pt x="2459" y="49"/>
                    </a:lnTo>
                    <a:lnTo>
                      <a:pt x="2483" y="64"/>
                    </a:lnTo>
                    <a:lnTo>
                      <a:pt x="2506" y="79"/>
                    </a:lnTo>
                    <a:lnTo>
                      <a:pt x="2530" y="95"/>
                    </a:lnTo>
                    <a:lnTo>
                      <a:pt x="2543" y="105"/>
                    </a:lnTo>
                    <a:lnTo>
                      <a:pt x="2554" y="115"/>
                    </a:lnTo>
                    <a:lnTo>
                      <a:pt x="2565" y="125"/>
                    </a:lnTo>
                    <a:lnTo>
                      <a:pt x="2577" y="137"/>
                    </a:lnTo>
                    <a:lnTo>
                      <a:pt x="2585" y="148"/>
                    </a:lnTo>
                    <a:lnTo>
                      <a:pt x="2592" y="164"/>
                    </a:lnTo>
                    <a:lnTo>
                      <a:pt x="2596" y="185"/>
                    </a:lnTo>
                    <a:lnTo>
                      <a:pt x="2600" y="208"/>
                    </a:lnTo>
                    <a:lnTo>
                      <a:pt x="2602" y="235"/>
                    </a:lnTo>
                    <a:lnTo>
                      <a:pt x="2603" y="264"/>
                    </a:lnTo>
                    <a:lnTo>
                      <a:pt x="2603" y="295"/>
                    </a:lnTo>
                    <a:lnTo>
                      <a:pt x="2603" y="326"/>
                    </a:lnTo>
                    <a:lnTo>
                      <a:pt x="2601" y="358"/>
                    </a:lnTo>
                    <a:lnTo>
                      <a:pt x="2599" y="389"/>
                    </a:lnTo>
                    <a:lnTo>
                      <a:pt x="2596" y="420"/>
                    </a:lnTo>
                    <a:lnTo>
                      <a:pt x="2592" y="449"/>
                    </a:lnTo>
                    <a:lnTo>
                      <a:pt x="2588" y="476"/>
                    </a:lnTo>
                    <a:lnTo>
                      <a:pt x="2584" y="499"/>
                    </a:lnTo>
                    <a:lnTo>
                      <a:pt x="2578" y="520"/>
                    </a:lnTo>
                    <a:lnTo>
                      <a:pt x="2572" y="541"/>
                    </a:lnTo>
                    <a:lnTo>
                      <a:pt x="2564" y="564"/>
                    </a:lnTo>
                    <a:lnTo>
                      <a:pt x="2555" y="587"/>
                    </a:lnTo>
                    <a:lnTo>
                      <a:pt x="2545" y="609"/>
                    </a:lnTo>
                    <a:lnTo>
                      <a:pt x="2535" y="633"/>
                    </a:lnTo>
                    <a:lnTo>
                      <a:pt x="2526" y="654"/>
                    </a:lnTo>
                    <a:lnTo>
                      <a:pt x="2515" y="675"/>
                    </a:lnTo>
                    <a:lnTo>
                      <a:pt x="2506" y="693"/>
                    </a:lnTo>
                    <a:lnTo>
                      <a:pt x="2498" y="709"/>
                    </a:lnTo>
                    <a:lnTo>
                      <a:pt x="2491" y="722"/>
                    </a:lnTo>
                    <a:lnTo>
                      <a:pt x="2486" y="733"/>
                    </a:lnTo>
                    <a:lnTo>
                      <a:pt x="2482" y="739"/>
                    </a:lnTo>
                    <a:lnTo>
                      <a:pt x="2481" y="741"/>
                    </a:lnTo>
                    <a:lnTo>
                      <a:pt x="2468" y="775"/>
                    </a:lnTo>
                    <a:lnTo>
                      <a:pt x="2459" y="810"/>
                    </a:lnTo>
                    <a:lnTo>
                      <a:pt x="2454" y="846"/>
                    </a:lnTo>
                    <a:lnTo>
                      <a:pt x="2361" y="1758"/>
                    </a:lnTo>
                    <a:lnTo>
                      <a:pt x="2356" y="1775"/>
                    </a:lnTo>
                    <a:lnTo>
                      <a:pt x="2348" y="1788"/>
                    </a:lnTo>
                    <a:lnTo>
                      <a:pt x="2336" y="1800"/>
                    </a:lnTo>
                    <a:lnTo>
                      <a:pt x="2321" y="1807"/>
                    </a:lnTo>
                    <a:lnTo>
                      <a:pt x="2304" y="1810"/>
                    </a:lnTo>
                    <a:lnTo>
                      <a:pt x="2143" y="1810"/>
                    </a:lnTo>
                    <a:lnTo>
                      <a:pt x="2126" y="1807"/>
                    </a:lnTo>
                    <a:lnTo>
                      <a:pt x="2111" y="1800"/>
                    </a:lnTo>
                    <a:lnTo>
                      <a:pt x="2099" y="1788"/>
                    </a:lnTo>
                    <a:lnTo>
                      <a:pt x="2091" y="1774"/>
                    </a:lnTo>
                    <a:lnTo>
                      <a:pt x="2087" y="1758"/>
                    </a:lnTo>
                    <a:lnTo>
                      <a:pt x="1993" y="846"/>
                    </a:lnTo>
                    <a:lnTo>
                      <a:pt x="1988" y="810"/>
                    </a:lnTo>
                    <a:lnTo>
                      <a:pt x="1979" y="775"/>
                    </a:lnTo>
                    <a:lnTo>
                      <a:pt x="1966" y="741"/>
                    </a:lnTo>
                    <a:lnTo>
                      <a:pt x="1965" y="739"/>
                    </a:lnTo>
                    <a:lnTo>
                      <a:pt x="1962" y="734"/>
                    </a:lnTo>
                    <a:lnTo>
                      <a:pt x="1957" y="724"/>
                    </a:lnTo>
                    <a:lnTo>
                      <a:pt x="1951" y="712"/>
                    </a:lnTo>
                    <a:lnTo>
                      <a:pt x="1942" y="697"/>
                    </a:lnTo>
                    <a:lnTo>
                      <a:pt x="1934" y="681"/>
                    </a:lnTo>
                    <a:lnTo>
                      <a:pt x="1925" y="661"/>
                    </a:lnTo>
                    <a:lnTo>
                      <a:pt x="1916" y="641"/>
                    </a:lnTo>
                    <a:lnTo>
                      <a:pt x="1906" y="661"/>
                    </a:lnTo>
                    <a:lnTo>
                      <a:pt x="1897" y="681"/>
                    </a:lnTo>
                    <a:lnTo>
                      <a:pt x="1889" y="697"/>
                    </a:lnTo>
                    <a:lnTo>
                      <a:pt x="1881" y="712"/>
                    </a:lnTo>
                    <a:lnTo>
                      <a:pt x="1874" y="724"/>
                    </a:lnTo>
                    <a:lnTo>
                      <a:pt x="1869" y="734"/>
                    </a:lnTo>
                    <a:lnTo>
                      <a:pt x="1866" y="739"/>
                    </a:lnTo>
                    <a:lnTo>
                      <a:pt x="1865" y="741"/>
                    </a:lnTo>
                    <a:lnTo>
                      <a:pt x="1853" y="775"/>
                    </a:lnTo>
                    <a:lnTo>
                      <a:pt x="1843" y="810"/>
                    </a:lnTo>
                    <a:lnTo>
                      <a:pt x="1838" y="846"/>
                    </a:lnTo>
                    <a:lnTo>
                      <a:pt x="1745" y="1758"/>
                    </a:lnTo>
                    <a:lnTo>
                      <a:pt x="1740" y="1775"/>
                    </a:lnTo>
                    <a:lnTo>
                      <a:pt x="1732" y="1788"/>
                    </a:lnTo>
                    <a:lnTo>
                      <a:pt x="1720" y="1800"/>
                    </a:lnTo>
                    <a:lnTo>
                      <a:pt x="1706" y="1807"/>
                    </a:lnTo>
                    <a:lnTo>
                      <a:pt x="1689" y="1810"/>
                    </a:lnTo>
                    <a:lnTo>
                      <a:pt x="1528" y="1810"/>
                    </a:lnTo>
                    <a:lnTo>
                      <a:pt x="1512" y="1807"/>
                    </a:lnTo>
                    <a:lnTo>
                      <a:pt x="1496" y="1800"/>
                    </a:lnTo>
                    <a:lnTo>
                      <a:pt x="1484" y="1788"/>
                    </a:lnTo>
                    <a:lnTo>
                      <a:pt x="1476" y="1774"/>
                    </a:lnTo>
                    <a:lnTo>
                      <a:pt x="1471" y="1758"/>
                    </a:lnTo>
                    <a:lnTo>
                      <a:pt x="1380" y="846"/>
                    </a:lnTo>
                    <a:lnTo>
                      <a:pt x="1374" y="810"/>
                    </a:lnTo>
                    <a:lnTo>
                      <a:pt x="1364" y="775"/>
                    </a:lnTo>
                    <a:lnTo>
                      <a:pt x="1352" y="741"/>
                    </a:lnTo>
                    <a:lnTo>
                      <a:pt x="1351" y="739"/>
                    </a:lnTo>
                    <a:lnTo>
                      <a:pt x="1348" y="734"/>
                    </a:lnTo>
                    <a:lnTo>
                      <a:pt x="1343" y="724"/>
                    </a:lnTo>
                    <a:lnTo>
                      <a:pt x="1336" y="712"/>
                    </a:lnTo>
                    <a:lnTo>
                      <a:pt x="1329" y="697"/>
                    </a:lnTo>
                    <a:lnTo>
                      <a:pt x="1320" y="681"/>
                    </a:lnTo>
                    <a:lnTo>
                      <a:pt x="1311" y="661"/>
                    </a:lnTo>
                    <a:lnTo>
                      <a:pt x="1301" y="641"/>
                    </a:lnTo>
                    <a:lnTo>
                      <a:pt x="1292" y="661"/>
                    </a:lnTo>
                    <a:lnTo>
                      <a:pt x="1283" y="681"/>
                    </a:lnTo>
                    <a:lnTo>
                      <a:pt x="1274" y="697"/>
                    </a:lnTo>
                    <a:lnTo>
                      <a:pt x="1267" y="712"/>
                    </a:lnTo>
                    <a:lnTo>
                      <a:pt x="1260" y="724"/>
                    </a:lnTo>
                    <a:lnTo>
                      <a:pt x="1256" y="734"/>
                    </a:lnTo>
                    <a:lnTo>
                      <a:pt x="1253" y="739"/>
                    </a:lnTo>
                    <a:lnTo>
                      <a:pt x="1251" y="741"/>
                    </a:lnTo>
                    <a:lnTo>
                      <a:pt x="1238" y="775"/>
                    </a:lnTo>
                    <a:lnTo>
                      <a:pt x="1229" y="810"/>
                    </a:lnTo>
                    <a:lnTo>
                      <a:pt x="1224" y="846"/>
                    </a:lnTo>
                    <a:lnTo>
                      <a:pt x="1131" y="1758"/>
                    </a:lnTo>
                    <a:lnTo>
                      <a:pt x="1127" y="1775"/>
                    </a:lnTo>
                    <a:lnTo>
                      <a:pt x="1118" y="1788"/>
                    </a:lnTo>
                    <a:lnTo>
                      <a:pt x="1106" y="1800"/>
                    </a:lnTo>
                    <a:lnTo>
                      <a:pt x="1091" y="1807"/>
                    </a:lnTo>
                    <a:lnTo>
                      <a:pt x="1074" y="1810"/>
                    </a:lnTo>
                    <a:lnTo>
                      <a:pt x="913" y="1810"/>
                    </a:lnTo>
                    <a:lnTo>
                      <a:pt x="896" y="1807"/>
                    </a:lnTo>
                    <a:lnTo>
                      <a:pt x="882" y="1800"/>
                    </a:lnTo>
                    <a:lnTo>
                      <a:pt x="870" y="1788"/>
                    </a:lnTo>
                    <a:lnTo>
                      <a:pt x="861" y="1774"/>
                    </a:lnTo>
                    <a:lnTo>
                      <a:pt x="856" y="1758"/>
                    </a:lnTo>
                    <a:lnTo>
                      <a:pt x="765" y="846"/>
                    </a:lnTo>
                    <a:lnTo>
                      <a:pt x="760" y="810"/>
                    </a:lnTo>
                    <a:lnTo>
                      <a:pt x="751" y="775"/>
                    </a:lnTo>
                    <a:lnTo>
                      <a:pt x="738" y="741"/>
                    </a:lnTo>
                    <a:lnTo>
                      <a:pt x="737" y="739"/>
                    </a:lnTo>
                    <a:lnTo>
                      <a:pt x="734" y="734"/>
                    </a:lnTo>
                    <a:lnTo>
                      <a:pt x="728" y="724"/>
                    </a:lnTo>
                    <a:lnTo>
                      <a:pt x="722" y="712"/>
                    </a:lnTo>
                    <a:lnTo>
                      <a:pt x="714" y="697"/>
                    </a:lnTo>
                    <a:lnTo>
                      <a:pt x="706" y="681"/>
                    </a:lnTo>
                    <a:lnTo>
                      <a:pt x="697" y="661"/>
                    </a:lnTo>
                    <a:lnTo>
                      <a:pt x="688" y="641"/>
                    </a:lnTo>
                    <a:lnTo>
                      <a:pt x="678" y="661"/>
                    </a:lnTo>
                    <a:lnTo>
                      <a:pt x="668" y="681"/>
                    </a:lnTo>
                    <a:lnTo>
                      <a:pt x="660" y="697"/>
                    </a:lnTo>
                    <a:lnTo>
                      <a:pt x="652" y="712"/>
                    </a:lnTo>
                    <a:lnTo>
                      <a:pt x="646" y="724"/>
                    </a:lnTo>
                    <a:lnTo>
                      <a:pt x="641" y="734"/>
                    </a:lnTo>
                    <a:lnTo>
                      <a:pt x="638" y="739"/>
                    </a:lnTo>
                    <a:lnTo>
                      <a:pt x="637" y="741"/>
                    </a:lnTo>
                    <a:lnTo>
                      <a:pt x="624" y="775"/>
                    </a:lnTo>
                    <a:lnTo>
                      <a:pt x="615" y="810"/>
                    </a:lnTo>
                    <a:lnTo>
                      <a:pt x="610" y="846"/>
                    </a:lnTo>
                    <a:lnTo>
                      <a:pt x="517" y="1758"/>
                    </a:lnTo>
                    <a:lnTo>
                      <a:pt x="512" y="1775"/>
                    </a:lnTo>
                    <a:lnTo>
                      <a:pt x="504" y="1788"/>
                    </a:lnTo>
                    <a:lnTo>
                      <a:pt x="492" y="1800"/>
                    </a:lnTo>
                    <a:lnTo>
                      <a:pt x="476" y="1807"/>
                    </a:lnTo>
                    <a:lnTo>
                      <a:pt x="460" y="1810"/>
                    </a:lnTo>
                    <a:lnTo>
                      <a:pt x="299" y="1810"/>
                    </a:lnTo>
                    <a:lnTo>
                      <a:pt x="282" y="1807"/>
                    </a:lnTo>
                    <a:lnTo>
                      <a:pt x="267" y="1800"/>
                    </a:lnTo>
                    <a:lnTo>
                      <a:pt x="255" y="1788"/>
                    </a:lnTo>
                    <a:lnTo>
                      <a:pt x="247" y="1774"/>
                    </a:lnTo>
                    <a:lnTo>
                      <a:pt x="243" y="1758"/>
                    </a:lnTo>
                    <a:lnTo>
                      <a:pt x="151" y="846"/>
                    </a:lnTo>
                    <a:lnTo>
                      <a:pt x="145" y="810"/>
                    </a:lnTo>
                    <a:lnTo>
                      <a:pt x="136" y="775"/>
                    </a:lnTo>
                    <a:lnTo>
                      <a:pt x="124" y="741"/>
                    </a:lnTo>
                    <a:lnTo>
                      <a:pt x="123" y="739"/>
                    </a:lnTo>
                    <a:lnTo>
                      <a:pt x="119" y="733"/>
                    </a:lnTo>
                    <a:lnTo>
                      <a:pt x="114" y="722"/>
                    </a:lnTo>
                    <a:lnTo>
                      <a:pt x="107" y="709"/>
                    </a:lnTo>
                    <a:lnTo>
                      <a:pt x="99" y="693"/>
                    </a:lnTo>
                    <a:lnTo>
                      <a:pt x="89" y="675"/>
                    </a:lnTo>
                    <a:lnTo>
                      <a:pt x="79" y="654"/>
                    </a:lnTo>
                    <a:lnTo>
                      <a:pt x="69" y="633"/>
                    </a:lnTo>
                    <a:lnTo>
                      <a:pt x="59" y="609"/>
                    </a:lnTo>
                    <a:lnTo>
                      <a:pt x="50" y="587"/>
                    </a:lnTo>
                    <a:lnTo>
                      <a:pt x="41" y="564"/>
                    </a:lnTo>
                    <a:lnTo>
                      <a:pt x="32" y="541"/>
                    </a:lnTo>
                    <a:lnTo>
                      <a:pt x="26" y="520"/>
                    </a:lnTo>
                    <a:lnTo>
                      <a:pt x="21" y="499"/>
                    </a:lnTo>
                    <a:lnTo>
                      <a:pt x="16" y="476"/>
                    </a:lnTo>
                    <a:lnTo>
                      <a:pt x="12" y="449"/>
                    </a:lnTo>
                    <a:lnTo>
                      <a:pt x="9" y="420"/>
                    </a:lnTo>
                    <a:lnTo>
                      <a:pt x="6" y="389"/>
                    </a:lnTo>
                    <a:lnTo>
                      <a:pt x="3" y="358"/>
                    </a:lnTo>
                    <a:lnTo>
                      <a:pt x="1" y="326"/>
                    </a:lnTo>
                    <a:lnTo>
                      <a:pt x="0" y="295"/>
                    </a:lnTo>
                    <a:lnTo>
                      <a:pt x="0" y="264"/>
                    </a:lnTo>
                    <a:lnTo>
                      <a:pt x="1" y="235"/>
                    </a:lnTo>
                    <a:lnTo>
                      <a:pt x="4" y="208"/>
                    </a:lnTo>
                    <a:lnTo>
                      <a:pt x="7" y="185"/>
                    </a:lnTo>
                    <a:lnTo>
                      <a:pt x="12" y="164"/>
                    </a:lnTo>
                    <a:lnTo>
                      <a:pt x="18" y="148"/>
                    </a:lnTo>
                    <a:lnTo>
                      <a:pt x="26" y="137"/>
                    </a:lnTo>
                    <a:lnTo>
                      <a:pt x="38" y="125"/>
                    </a:lnTo>
                    <a:lnTo>
                      <a:pt x="49" y="116"/>
                    </a:lnTo>
                    <a:lnTo>
                      <a:pt x="60" y="105"/>
                    </a:lnTo>
                    <a:lnTo>
                      <a:pt x="73" y="95"/>
                    </a:lnTo>
                    <a:lnTo>
                      <a:pt x="97" y="79"/>
                    </a:lnTo>
                    <a:lnTo>
                      <a:pt x="121" y="64"/>
                    </a:lnTo>
                    <a:lnTo>
                      <a:pt x="144" y="49"/>
                    </a:lnTo>
                    <a:lnTo>
                      <a:pt x="167" y="37"/>
                    </a:lnTo>
                    <a:lnTo>
                      <a:pt x="188" y="26"/>
                    </a:lnTo>
                    <a:lnTo>
                      <a:pt x="207" y="17"/>
                    </a:lnTo>
                    <a:lnTo>
                      <a:pt x="222" y="10"/>
                    </a:lnTo>
                    <a:lnTo>
                      <a:pt x="235" y="5"/>
                    </a:lnTo>
                    <a:lnTo>
                      <a:pt x="243" y="1"/>
                    </a:lnTo>
                    <a:lnTo>
                      <a:pt x="245" y="0"/>
                    </a:lnTo>
                    <a:lnTo>
                      <a:pt x="317" y="229"/>
                    </a:lnTo>
                    <a:lnTo>
                      <a:pt x="360" y="108"/>
                    </a:lnTo>
                    <a:lnTo>
                      <a:pt x="346" y="87"/>
                    </a:lnTo>
                    <a:lnTo>
                      <a:pt x="336" y="69"/>
                    </a:lnTo>
                    <a:lnTo>
                      <a:pt x="331" y="53"/>
                    </a:lnTo>
                    <a:lnTo>
                      <a:pt x="329" y="40"/>
                    </a:lnTo>
                    <a:lnTo>
                      <a:pt x="329" y="30"/>
                    </a:lnTo>
                    <a:lnTo>
                      <a:pt x="332" y="21"/>
                    </a:lnTo>
                    <a:lnTo>
                      <a:pt x="337" y="14"/>
                    </a:lnTo>
                    <a:lnTo>
                      <a:pt x="343" y="9"/>
                    </a:lnTo>
                    <a:lnTo>
                      <a:pt x="350" y="6"/>
                    </a:lnTo>
                    <a:lnTo>
                      <a:pt x="358" y="3"/>
                    </a:lnTo>
                    <a:lnTo>
                      <a:pt x="365" y="1"/>
                    </a:lnTo>
                    <a:lnTo>
                      <a:pt x="372" y="1"/>
                    </a:lnTo>
                    <a:lnTo>
                      <a:pt x="377" y="0"/>
                    </a:lnTo>
                    <a:lnTo>
                      <a:pt x="380" y="0"/>
                    </a:lnTo>
                    <a:lnTo>
                      <a:pt x="384" y="0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 dirty="0"/>
              </a:p>
            </p:txBody>
          </p:sp>
        </p:grp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F9B016F6-8DE1-4C91-95E0-A04A0C363E25}"/>
              </a:ext>
            </a:extLst>
          </p:cNvPr>
          <p:cNvGrpSpPr/>
          <p:nvPr/>
        </p:nvGrpSpPr>
        <p:grpSpPr>
          <a:xfrm>
            <a:off x="11208871" y="5102218"/>
            <a:ext cx="5579783" cy="7290673"/>
            <a:chOff x="5604800" y="2551052"/>
            <a:chExt cx="2790073" cy="3645574"/>
          </a:xfrm>
        </p:grpSpPr>
        <p:sp>
          <p:nvSpPr>
            <p:cNvPr id="210" name="평행 사변형 209">
              <a:extLst>
                <a:ext uri="{FF2B5EF4-FFF2-40B4-BE49-F238E27FC236}">
                  <a16:creationId xmlns:a16="http://schemas.microsoft.com/office/drawing/2014/main" id="{33835CEE-4B6F-4882-B299-2448ECBC5CA4}"/>
                </a:ext>
              </a:extLst>
            </p:cNvPr>
            <p:cNvSpPr/>
            <p:nvPr/>
          </p:nvSpPr>
          <p:spPr>
            <a:xfrm rot="16200000">
              <a:off x="6994425" y="3042873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211" name="평행 사변형 210">
              <a:extLst>
                <a:ext uri="{FF2B5EF4-FFF2-40B4-BE49-F238E27FC236}">
                  <a16:creationId xmlns:a16="http://schemas.microsoft.com/office/drawing/2014/main" id="{27EC8AD7-5459-4CB8-B670-1E230514E93C}"/>
                </a:ext>
              </a:extLst>
            </p:cNvPr>
            <p:cNvSpPr/>
            <p:nvPr/>
          </p:nvSpPr>
          <p:spPr>
            <a:xfrm flipH="1">
              <a:off x="5707572" y="5484460"/>
              <a:ext cx="1908687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212" name="사각형: 둥근 모서리 172">
              <a:extLst>
                <a:ext uri="{FF2B5EF4-FFF2-40B4-BE49-F238E27FC236}">
                  <a16:creationId xmlns:a16="http://schemas.microsoft.com/office/drawing/2014/main" id="{9151B787-59A4-46A7-9609-332C0E34E0FD}"/>
                </a:ext>
              </a:extLst>
            </p:cNvPr>
            <p:cNvSpPr/>
            <p:nvPr/>
          </p:nvSpPr>
          <p:spPr>
            <a:xfrm>
              <a:off x="5630042" y="2551052"/>
              <a:ext cx="1800000" cy="2947958"/>
            </a:xfrm>
            <a:prstGeom prst="roundRect">
              <a:avLst>
                <a:gd name="adj" fmla="val 6169"/>
              </a:avLst>
            </a:prstGeom>
            <a:solidFill>
              <a:schemeClr val="bg1"/>
            </a:solidFill>
            <a:ln w="38100">
              <a:solidFill>
                <a:srgbClr val="1C97B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86" name="직사각형 85">
              <a:extLst>
                <a:ext uri="{FF2B5EF4-FFF2-40B4-BE49-F238E27FC236}">
                  <a16:creationId xmlns:a16="http://schemas.microsoft.com/office/drawing/2014/main" id="{8D0017DD-ACF8-46B7-8644-C16EFBC4EB8F}"/>
                </a:ext>
              </a:extLst>
            </p:cNvPr>
            <p:cNvSpPr/>
            <p:nvPr/>
          </p:nvSpPr>
          <p:spPr>
            <a:xfrm>
              <a:off x="5604800" y="3165050"/>
              <a:ext cx="1862806" cy="6694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권익위에 </a:t>
              </a:r>
              <a:b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신변보호조치를 </a:t>
              </a:r>
              <a:b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신청</a:t>
              </a:r>
            </a:p>
          </p:txBody>
        </p:sp>
        <p:pic>
          <p:nvPicPr>
            <p:cNvPr id="220" name="그래픽 219">
              <a:extLst>
                <a:ext uri="{FF2B5EF4-FFF2-40B4-BE49-F238E27FC236}">
                  <a16:creationId xmlns:a16="http://schemas.microsoft.com/office/drawing/2014/main" id="{68D8227C-4C70-4BEA-A5ED-324551E00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6676" y="3810927"/>
              <a:ext cx="245455" cy="360000"/>
            </a:xfrm>
            <a:prstGeom prst="rect">
              <a:avLst/>
            </a:prstGeom>
          </p:spPr>
        </p:pic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0228B465-7BC3-4F16-B801-A0C5FFF9DC0E}"/>
                </a:ext>
              </a:extLst>
            </p:cNvPr>
            <p:cNvGrpSpPr/>
            <p:nvPr/>
          </p:nvGrpSpPr>
          <p:grpSpPr>
            <a:xfrm>
              <a:off x="6030730" y="4206629"/>
              <a:ext cx="968728" cy="958159"/>
              <a:chOff x="6030730" y="4197393"/>
              <a:chExt cx="968728" cy="958159"/>
            </a:xfrm>
          </p:grpSpPr>
          <p:sp>
            <p:nvSpPr>
              <p:cNvPr id="228" name="사각형: 둥근 모서리 35">
                <a:extLst>
                  <a:ext uri="{FF2B5EF4-FFF2-40B4-BE49-F238E27FC236}">
                    <a16:creationId xmlns:a16="http://schemas.microsoft.com/office/drawing/2014/main" id="{07E697F2-88F4-4E1A-B478-4EA795AA0EB2}"/>
                  </a:ext>
                </a:extLst>
              </p:cNvPr>
              <p:cNvSpPr/>
              <p:nvPr/>
            </p:nvSpPr>
            <p:spPr>
              <a:xfrm>
                <a:off x="6030730" y="4901484"/>
                <a:ext cx="968728" cy="254068"/>
              </a:xfrm>
              <a:prstGeom prst="roundRect">
                <a:avLst>
                  <a:gd name="adj" fmla="val 23757"/>
                </a:avLst>
              </a:prstGeom>
              <a:solidFill>
                <a:srgbClr val="1C97B0"/>
              </a:solidFill>
              <a:ln>
                <a:noFill/>
              </a:ln>
            </p:spPr>
            <p:txBody>
              <a:bodyPr wrap="none" lIns="143991" rIns="143991" rtlCol="0" anchor="ctr">
                <a:noAutofit/>
              </a:bodyPr>
              <a:lstStyle/>
              <a:p>
                <a:pPr algn="ctr" fontAlgn="base">
                  <a:lnSpc>
                    <a:spcPct val="115000"/>
                  </a:lnSpc>
                  <a:spcBef>
                    <a:spcPct val="0"/>
                  </a:spcBef>
                  <a:spcAft>
                    <a:spcPts val="1500"/>
                  </a:spcAft>
                  <a:defRPr/>
                </a:pPr>
                <a:r>
                  <a:rPr kumimoji="1" lang="ko-KR" altLang="en-US" sz="28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공익신고자</a:t>
                </a:r>
                <a:endParaRPr kumimoji="1" lang="ko-KR" altLang="en-US" sz="2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</p:txBody>
          </p:sp>
          <p:grpSp>
            <p:nvGrpSpPr>
              <p:cNvPr id="6" name="그룹 5">
                <a:extLst>
                  <a:ext uri="{FF2B5EF4-FFF2-40B4-BE49-F238E27FC236}">
                    <a16:creationId xmlns:a16="http://schemas.microsoft.com/office/drawing/2014/main" id="{2372C2DC-9EE0-46F0-9617-8E760D1C3E01}"/>
                  </a:ext>
                </a:extLst>
              </p:cNvPr>
              <p:cNvGrpSpPr/>
              <p:nvPr/>
            </p:nvGrpSpPr>
            <p:grpSpPr>
              <a:xfrm>
                <a:off x="6343026" y="4197393"/>
                <a:ext cx="470454" cy="704091"/>
                <a:chOff x="6343026" y="4254543"/>
                <a:chExt cx="470454" cy="704091"/>
              </a:xfrm>
            </p:grpSpPr>
            <p:grpSp>
              <p:nvGrpSpPr>
                <p:cNvPr id="289" name="그룹 288">
                  <a:extLst>
                    <a:ext uri="{FF2B5EF4-FFF2-40B4-BE49-F238E27FC236}">
                      <a16:creationId xmlns:a16="http://schemas.microsoft.com/office/drawing/2014/main" id="{BA7C4587-B21F-4B01-AE2D-AB521D525340}"/>
                    </a:ext>
                  </a:extLst>
                </p:cNvPr>
                <p:cNvGrpSpPr/>
                <p:nvPr/>
              </p:nvGrpSpPr>
              <p:grpSpPr>
                <a:xfrm>
                  <a:off x="6343026" y="4427810"/>
                  <a:ext cx="359553" cy="530824"/>
                  <a:chOff x="5400587" y="2679446"/>
                  <a:chExt cx="220752" cy="325906"/>
                </a:xfrm>
                <a:solidFill>
                  <a:srgbClr val="2F5597"/>
                </a:solidFill>
              </p:grpSpPr>
              <p:sp>
                <p:nvSpPr>
                  <p:cNvPr id="290" name="Freeform 500">
                    <a:extLst>
                      <a:ext uri="{FF2B5EF4-FFF2-40B4-BE49-F238E27FC236}">
                        <a16:creationId xmlns:a16="http://schemas.microsoft.com/office/drawing/2014/main" id="{AB27C422-5F3E-4AFB-85D1-2BB3A8EB4C6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462836" y="2679446"/>
                    <a:ext cx="92028" cy="88762"/>
                  </a:xfrm>
                  <a:custGeom>
                    <a:avLst/>
                    <a:gdLst>
                      <a:gd name="T0" fmla="*/ 479 w 959"/>
                      <a:gd name="T1" fmla="*/ 0 h 925"/>
                      <a:gd name="T2" fmla="*/ 549 w 959"/>
                      <a:gd name="T3" fmla="*/ 5 h 925"/>
                      <a:gd name="T4" fmla="*/ 617 w 959"/>
                      <a:gd name="T5" fmla="*/ 21 h 925"/>
                      <a:gd name="T6" fmla="*/ 682 w 959"/>
                      <a:gd name="T7" fmla="*/ 45 h 925"/>
                      <a:gd name="T8" fmla="*/ 741 w 959"/>
                      <a:gd name="T9" fmla="*/ 77 h 925"/>
                      <a:gd name="T10" fmla="*/ 794 w 959"/>
                      <a:gd name="T11" fmla="*/ 118 h 925"/>
                      <a:gd name="T12" fmla="*/ 841 w 959"/>
                      <a:gd name="T13" fmla="*/ 164 h 925"/>
                      <a:gd name="T14" fmla="*/ 882 w 959"/>
                      <a:gd name="T15" fmla="*/ 218 h 925"/>
                      <a:gd name="T16" fmla="*/ 914 w 959"/>
                      <a:gd name="T17" fmla="*/ 277 h 925"/>
                      <a:gd name="T18" fmla="*/ 939 w 959"/>
                      <a:gd name="T19" fmla="*/ 342 h 925"/>
                      <a:gd name="T20" fmla="*/ 953 w 959"/>
                      <a:gd name="T21" fmla="*/ 409 h 925"/>
                      <a:gd name="T22" fmla="*/ 959 w 959"/>
                      <a:gd name="T23" fmla="*/ 479 h 925"/>
                      <a:gd name="T24" fmla="*/ 955 w 959"/>
                      <a:gd name="T25" fmla="*/ 544 h 925"/>
                      <a:gd name="T26" fmla="*/ 943 w 959"/>
                      <a:gd name="T27" fmla="*/ 606 h 925"/>
                      <a:gd name="T28" fmla="*/ 923 w 959"/>
                      <a:gd name="T29" fmla="*/ 664 h 925"/>
                      <a:gd name="T30" fmla="*/ 894 w 959"/>
                      <a:gd name="T31" fmla="*/ 719 h 925"/>
                      <a:gd name="T32" fmla="*/ 862 w 959"/>
                      <a:gd name="T33" fmla="*/ 769 h 925"/>
                      <a:gd name="T34" fmla="*/ 823 w 959"/>
                      <a:gd name="T35" fmla="*/ 816 h 925"/>
                      <a:gd name="T36" fmla="*/ 778 w 959"/>
                      <a:gd name="T37" fmla="*/ 855 h 925"/>
                      <a:gd name="T38" fmla="*/ 723 w 959"/>
                      <a:gd name="T39" fmla="*/ 832 h 925"/>
                      <a:gd name="T40" fmla="*/ 665 w 959"/>
                      <a:gd name="T41" fmla="*/ 817 h 925"/>
                      <a:gd name="T42" fmla="*/ 610 w 959"/>
                      <a:gd name="T43" fmla="*/ 810 h 925"/>
                      <a:gd name="T44" fmla="*/ 553 w 959"/>
                      <a:gd name="T45" fmla="*/ 810 h 925"/>
                      <a:gd name="T46" fmla="*/ 497 w 959"/>
                      <a:gd name="T47" fmla="*/ 819 h 925"/>
                      <a:gd name="T48" fmla="*/ 444 w 959"/>
                      <a:gd name="T49" fmla="*/ 835 h 925"/>
                      <a:gd name="T50" fmla="*/ 392 w 959"/>
                      <a:gd name="T51" fmla="*/ 859 h 925"/>
                      <a:gd name="T52" fmla="*/ 345 w 959"/>
                      <a:gd name="T53" fmla="*/ 889 h 925"/>
                      <a:gd name="T54" fmla="*/ 301 w 959"/>
                      <a:gd name="T55" fmla="*/ 925 h 925"/>
                      <a:gd name="T56" fmla="*/ 243 w 959"/>
                      <a:gd name="T57" fmla="*/ 898 h 925"/>
                      <a:gd name="T58" fmla="*/ 192 w 959"/>
                      <a:gd name="T59" fmla="*/ 864 h 925"/>
                      <a:gd name="T60" fmla="*/ 145 w 959"/>
                      <a:gd name="T61" fmla="*/ 823 h 925"/>
                      <a:gd name="T62" fmla="*/ 102 w 959"/>
                      <a:gd name="T63" fmla="*/ 776 h 925"/>
                      <a:gd name="T64" fmla="*/ 66 w 959"/>
                      <a:gd name="T65" fmla="*/ 726 h 925"/>
                      <a:gd name="T66" fmla="*/ 38 w 959"/>
                      <a:gd name="T67" fmla="*/ 669 h 925"/>
                      <a:gd name="T68" fmla="*/ 18 w 959"/>
                      <a:gd name="T69" fmla="*/ 610 h 925"/>
                      <a:gd name="T70" fmla="*/ 4 w 959"/>
                      <a:gd name="T71" fmla="*/ 545 h 925"/>
                      <a:gd name="T72" fmla="*/ 0 w 959"/>
                      <a:gd name="T73" fmla="*/ 479 h 925"/>
                      <a:gd name="T74" fmla="*/ 6 w 959"/>
                      <a:gd name="T75" fmla="*/ 409 h 925"/>
                      <a:gd name="T76" fmla="*/ 20 w 959"/>
                      <a:gd name="T77" fmla="*/ 342 h 925"/>
                      <a:gd name="T78" fmla="*/ 45 w 959"/>
                      <a:gd name="T79" fmla="*/ 277 h 925"/>
                      <a:gd name="T80" fmla="*/ 77 w 959"/>
                      <a:gd name="T81" fmla="*/ 218 h 925"/>
                      <a:gd name="T82" fmla="*/ 116 w 959"/>
                      <a:gd name="T83" fmla="*/ 164 h 925"/>
                      <a:gd name="T84" fmla="*/ 165 w 959"/>
                      <a:gd name="T85" fmla="*/ 118 h 925"/>
                      <a:gd name="T86" fmla="*/ 218 w 959"/>
                      <a:gd name="T87" fmla="*/ 77 h 925"/>
                      <a:gd name="T88" fmla="*/ 277 w 959"/>
                      <a:gd name="T89" fmla="*/ 45 h 925"/>
                      <a:gd name="T90" fmla="*/ 340 w 959"/>
                      <a:gd name="T91" fmla="*/ 21 h 925"/>
                      <a:gd name="T92" fmla="*/ 408 w 959"/>
                      <a:gd name="T93" fmla="*/ 5 h 925"/>
                      <a:gd name="T94" fmla="*/ 479 w 959"/>
                      <a:gd name="T95" fmla="*/ 0 h 9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</a:cxnLst>
                    <a:rect l="0" t="0" r="r" b="b"/>
                    <a:pathLst>
                      <a:path w="959" h="925">
                        <a:moveTo>
                          <a:pt x="479" y="0"/>
                        </a:moveTo>
                        <a:lnTo>
                          <a:pt x="549" y="5"/>
                        </a:lnTo>
                        <a:lnTo>
                          <a:pt x="617" y="21"/>
                        </a:lnTo>
                        <a:lnTo>
                          <a:pt x="682" y="45"/>
                        </a:lnTo>
                        <a:lnTo>
                          <a:pt x="741" y="77"/>
                        </a:lnTo>
                        <a:lnTo>
                          <a:pt x="794" y="118"/>
                        </a:lnTo>
                        <a:lnTo>
                          <a:pt x="841" y="164"/>
                        </a:lnTo>
                        <a:lnTo>
                          <a:pt x="882" y="218"/>
                        </a:lnTo>
                        <a:lnTo>
                          <a:pt x="914" y="277"/>
                        </a:lnTo>
                        <a:lnTo>
                          <a:pt x="939" y="342"/>
                        </a:lnTo>
                        <a:lnTo>
                          <a:pt x="953" y="409"/>
                        </a:lnTo>
                        <a:lnTo>
                          <a:pt x="959" y="479"/>
                        </a:lnTo>
                        <a:lnTo>
                          <a:pt x="955" y="544"/>
                        </a:lnTo>
                        <a:lnTo>
                          <a:pt x="943" y="606"/>
                        </a:lnTo>
                        <a:lnTo>
                          <a:pt x="923" y="664"/>
                        </a:lnTo>
                        <a:lnTo>
                          <a:pt x="894" y="719"/>
                        </a:lnTo>
                        <a:lnTo>
                          <a:pt x="862" y="769"/>
                        </a:lnTo>
                        <a:lnTo>
                          <a:pt x="823" y="816"/>
                        </a:lnTo>
                        <a:lnTo>
                          <a:pt x="778" y="855"/>
                        </a:lnTo>
                        <a:lnTo>
                          <a:pt x="723" y="832"/>
                        </a:lnTo>
                        <a:lnTo>
                          <a:pt x="665" y="817"/>
                        </a:lnTo>
                        <a:lnTo>
                          <a:pt x="610" y="810"/>
                        </a:lnTo>
                        <a:lnTo>
                          <a:pt x="553" y="810"/>
                        </a:lnTo>
                        <a:lnTo>
                          <a:pt x="497" y="819"/>
                        </a:lnTo>
                        <a:lnTo>
                          <a:pt x="444" y="835"/>
                        </a:lnTo>
                        <a:lnTo>
                          <a:pt x="392" y="859"/>
                        </a:lnTo>
                        <a:lnTo>
                          <a:pt x="345" y="889"/>
                        </a:lnTo>
                        <a:lnTo>
                          <a:pt x="301" y="925"/>
                        </a:lnTo>
                        <a:lnTo>
                          <a:pt x="243" y="898"/>
                        </a:lnTo>
                        <a:lnTo>
                          <a:pt x="192" y="864"/>
                        </a:lnTo>
                        <a:lnTo>
                          <a:pt x="145" y="823"/>
                        </a:lnTo>
                        <a:lnTo>
                          <a:pt x="102" y="776"/>
                        </a:lnTo>
                        <a:lnTo>
                          <a:pt x="66" y="726"/>
                        </a:lnTo>
                        <a:lnTo>
                          <a:pt x="38" y="669"/>
                        </a:lnTo>
                        <a:lnTo>
                          <a:pt x="18" y="610"/>
                        </a:lnTo>
                        <a:lnTo>
                          <a:pt x="4" y="545"/>
                        </a:lnTo>
                        <a:lnTo>
                          <a:pt x="0" y="479"/>
                        </a:lnTo>
                        <a:lnTo>
                          <a:pt x="6" y="409"/>
                        </a:lnTo>
                        <a:lnTo>
                          <a:pt x="20" y="342"/>
                        </a:lnTo>
                        <a:lnTo>
                          <a:pt x="45" y="277"/>
                        </a:lnTo>
                        <a:lnTo>
                          <a:pt x="77" y="218"/>
                        </a:lnTo>
                        <a:lnTo>
                          <a:pt x="116" y="164"/>
                        </a:lnTo>
                        <a:lnTo>
                          <a:pt x="165" y="118"/>
                        </a:lnTo>
                        <a:lnTo>
                          <a:pt x="218" y="77"/>
                        </a:lnTo>
                        <a:lnTo>
                          <a:pt x="277" y="45"/>
                        </a:lnTo>
                        <a:lnTo>
                          <a:pt x="340" y="21"/>
                        </a:lnTo>
                        <a:lnTo>
                          <a:pt x="408" y="5"/>
                        </a:lnTo>
                        <a:lnTo>
                          <a:pt x="479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291" name="자유형: 도형 290">
                    <a:extLst>
                      <a:ext uri="{FF2B5EF4-FFF2-40B4-BE49-F238E27FC236}">
                        <a16:creationId xmlns:a16="http://schemas.microsoft.com/office/drawing/2014/main" id="{88A84B92-CEA4-4518-8BA6-2127BAB8934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449387" y="2938431"/>
                    <a:ext cx="117965" cy="66921"/>
                  </a:xfrm>
                  <a:custGeom>
                    <a:avLst/>
                    <a:gdLst>
                      <a:gd name="connsiteX0" fmla="*/ 0 w 117965"/>
                      <a:gd name="connsiteY0" fmla="*/ 0 h 66921"/>
                      <a:gd name="connsiteX1" fmla="*/ 4227 w 117965"/>
                      <a:gd name="connsiteY1" fmla="*/ 3458 h 66921"/>
                      <a:gd name="connsiteX2" fmla="*/ 9126 w 117965"/>
                      <a:gd name="connsiteY2" fmla="*/ 6148 h 66921"/>
                      <a:gd name="connsiteX3" fmla="*/ 14025 w 117965"/>
                      <a:gd name="connsiteY3" fmla="*/ 8454 h 66921"/>
                      <a:gd name="connsiteX4" fmla="*/ 19405 w 117965"/>
                      <a:gd name="connsiteY4" fmla="*/ 9799 h 66921"/>
                      <a:gd name="connsiteX5" fmla="*/ 25073 w 117965"/>
                      <a:gd name="connsiteY5" fmla="*/ 10279 h 66921"/>
                      <a:gd name="connsiteX6" fmla="*/ 30740 w 117965"/>
                      <a:gd name="connsiteY6" fmla="*/ 10183 h 66921"/>
                      <a:gd name="connsiteX7" fmla="*/ 31797 w 117965"/>
                      <a:gd name="connsiteY7" fmla="*/ 15466 h 66921"/>
                      <a:gd name="connsiteX8" fmla="*/ 33430 w 117965"/>
                      <a:gd name="connsiteY8" fmla="*/ 20654 h 66921"/>
                      <a:gd name="connsiteX9" fmla="*/ 36216 w 117965"/>
                      <a:gd name="connsiteY9" fmla="*/ 25745 h 66921"/>
                      <a:gd name="connsiteX10" fmla="*/ 39482 w 117965"/>
                      <a:gd name="connsiteY10" fmla="*/ 30452 h 66921"/>
                      <a:gd name="connsiteX11" fmla="*/ 43421 w 117965"/>
                      <a:gd name="connsiteY11" fmla="*/ 34583 h 66921"/>
                      <a:gd name="connsiteX12" fmla="*/ 47743 w 117965"/>
                      <a:gd name="connsiteY12" fmla="*/ 37849 h 66921"/>
                      <a:gd name="connsiteX13" fmla="*/ 52546 w 117965"/>
                      <a:gd name="connsiteY13" fmla="*/ 40539 h 66921"/>
                      <a:gd name="connsiteX14" fmla="*/ 57734 w 117965"/>
                      <a:gd name="connsiteY14" fmla="*/ 42652 h 66921"/>
                      <a:gd name="connsiteX15" fmla="*/ 63017 w 117965"/>
                      <a:gd name="connsiteY15" fmla="*/ 43997 h 66921"/>
                      <a:gd name="connsiteX16" fmla="*/ 68493 w 117965"/>
                      <a:gd name="connsiteY16" fmla="*/ 44477 h 66921"/>
                      <a:gd name="connsiteX17" fmla="*/ 74161 w 117965"/>
                      <a:gd name="connsiteY17" fmla="*/ 44381 h 66921"/>
                      <a:gd name="connsiteX18" fmla="*/ 79636 w 117965"/>
                      <a:gd name="connsiteY18" fmla="*/ 43325 h 66921"/>
                      <a:gd name="connsiteX19" fmla="*/ 85304 w 117965"/>
                      <a:gd name="connsiteY19" fmla="*/ 41403 h 66921"/>
                      <a:gd name="connsiteX20" fmla="*/ 117677 w 117965"/>
                      <a:gd name="connsiteY20" fmla="*/ 27474 h 66921"/>
                      <a:gd name="connsiteX21" fmla="*/ 117677 w 117965"/>
                      <a:gd name="connsiteY21" fmla="*/ 27666 h 66921"/>
                      <a:gd name="connsiteX22" fmla="*/ 117677 w 117965"/>
                      <a:gd name="connsiteY22" fmla="*/ 27858 h 66921"/>
                      <a:gd name="connsiteX23" fmla="*/ 117677 w 117965"/>
                      <a:gd name="connsiteY23" fmla="*/ 28531 h 66921"/>
                      <a:gd name="connsiteX24" fmla="*/ 117677 w 117965"/>
                      <a:gd name="connsiteY24" fmla="*/ 29203 h 66921"/>
                      <a:gd name="connsiteX25" fmla="*/ 117773 w 117965"/>
                      <a:gd name="connsiteY25" fmla="*/ 30452 h 66921"/>
                      <a:gd name="connsiteX26" fmla="*/ 117773 w 117965"/>
                      <a:gd name="connsiteY26" fmla="*/ 31989 h 66921"/>
                      <a:gd name="connsiteX27" fmla="*/ 117773 w 117965"/>
                      <a:gd name="connsiteY27" fmla="*/ 33814 h 66921"/>
                      <a:gd name="connsiteX28" fmla="*/ 117773 w 117965"/>
                      <a:gd name="connsiteY28" fmla="*/ 36216 h 66921"/>
                      <a:gd name="connsiteX29" fmla="*/ 117773 w 117965"/>
                      <a:gd name="connsiteY29" fmla="*/ 39194 h 66921"/>
                      <a:gd name="connsiteX30" fmla="*/ 117773 w 117965"/>
                      <a:gd name="connsiteY30" fmla="*/ 42460 h 66921"/>
                      <a:gd name="connsiteX31" fmla="*/ 117773 w 117965"/>
                      <a:gd name="connsiteY31" fmla="*/ 46399 h 66921"/>
                      <a:gd name="connsiteX32" fmla="*/ 117773 w 117965"/>
                      <a:gd name="connsiteY32" fmla="*/ 51010 h 66921"/>
                      <a:gd name="connsiteX33" fmla="*/ 117773 w 117965"/>
                      <a:gd name="connsiteY33" fmla="*/ 56197 h 66921"/>
                      <a:gd name="connsiteX34" fmla="*/ 117965 w 117965"/>
                      <a:gd name="connsiteY34" fmla="*/ 62057 h 66921"/>
                      <a:gd name="connsiteX35" fmla="*/ 117965 w 117965"/>
                      <a:gd name="connsiteY35" fmla="*/ 66921 h 66921"/>
                      <a:gd name="connsiteX36" fmla="*/ 61390 w 117965"/>
                      <a:gd name="connsiteY36" fmla="*/ 66921 h 66921"/>
                      <a:gd name="connsiteX37" fmla="*/ 61288 w 117965"/>
                      <a:gd name="connsiteY37" fmla="*/ 66860 h 66921"/>
                      <a:gd name="connsiteX38" fmla="*/ 59079 w 117965"/>
                      <a:gd name="connsiteY38" fmla="*/ 66476 h 66921"/>
                      <a:gd name="connsiteX39" fmla="*/ 56869 w 117965"/>
                      <a:gd name="connsiteY39" fmla="*/ 66860 h 66921"/>
                      <a:gd name="connsiteX40" fmla="*/ 56767 w 117965"/>
                      <a:gd name="connsiteY40" fmla="*/ 66921 h 66921"/>
                      <a:gd name="connsiteX41" fmla="*/ 0 w 117965"/>
                      <a:gd name="connsiteY41" fmla="*/ 66921 h 669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</a:cxnLst>
                    <a:rect l="l" t="t" r="r" b="b"/>
                    <a:pathLst>
                      <a:path w="117965" h="66921">
                        <a:moveTo>
                          <a:pt x="0" y="0"/>
                        </a:moveTo>
                        <a:lnTo>
                          <a:pt x="4227" y="3458"/>
                        </a:lnTo>
                        <a:lnTo>
                          <a:pt x="9126" y="6148"/>
                        </a:lnTo>
                        <a:lnTo>
                          <a:pt x="14025" y="8454"/>
                        </a:lnTo>
                        <a:lnTo>
                          <a:pt x="19405" y="9799"/>
                        </a:lnTo>
                        <a:lnTo>
                          <a:pt x="25073" y="10279"/>
                        </a:lnTo>
                        <a:lnTo>
                          <a:pt x="30740" y="10183"/>
                        </a:lnTo>
                        <a:lnTo>
                          <a:pt x="31797" y="15466"/>
                        </a:lnTo>
                        <a:lnTo>
                          <a:pt x="33430" y="20654"/>
                        </a:lnTo>
                        <a:lnTo>
                          <a:pt x="36216" y="25745"/>
                        </a:lnTo>
                        <a:lnTo>
                          <a:pt x="39482" y="30452"/>
                        </a:lnTo>
                        <a:lnTo>
                          <a:pt x="43421" y="34583"/>
                        </a:lnTo>
                        <a:lnTo>
                          <a:pt x="47743" y="37849"/>
                        </a:lnTo>
                        <a:lnTo>
                          <a:pt x="52546" y="40539"/>
                        </a:lnTo>
                        <a:lnTo>
                          <a:pt x="57734" y="42652"/>
                        </a:lnTo>
                        <a:lnTo>
                          <a:pt x="63017" y="43997"/>
                        </a:lnTo>
                        <a:lnTo>
                          <a:pt x="68493" y="44477"/>
                        </a:lnTo>
                        <a:lnTo>
                          <a:pt x="74161" y="44381"/>
                        </a:lnTo>
                        <a:lnTo>
                          <a:pt x="79636" y="43325"/>
                        </a:lnTo>
                        <a:lnTo>
                          <a:pt x="85304" y="41403"/>
                        </a:lnTo>
                        <a:lnTo>
                          <a:pt x="117677" y="27474"/>
                        </a:lnTo>
                        <a:lnTo>
                          <a:pt x="117677" y="27666"/>
                        </a:lnTo>
                        <a:lnTo>
                          <a:pt x="117677" y="27858"/>
                        </a:lnTo>
                        <a:lnTo>
                          <a:pt x="117677" y="28531"/>
                        </a:lnTo>
                        <a:lnTo>
                          <a:pt x="117677" y="29203"/>
                        </a:lnTo>
                        <a:lnTo>
                          <a:pt x="117773" y="30452"/>
                        </a:lnTo>
                        <a:lnTo>
                          <a:pt x="117773" y="31989"/>
                        </a:lnTo>
                        <a:lnTo>
                          <a:pt x="117773" y="33814"/>
                        </a:lnTo>
                        <a:lnTo>
                          <a:pt x="117773" y="36216"/>
                        </a:lnTo>
                        <a:lnTo>
                          <a:pt x="117773" y="39194"/>
                        </a:lnTo>
                        <a:lnTo>
                          <a:pt x="117773" y="42460"/>
                        </a:lnTo>
                        <a:lnTo>
                          <a:pt x="117773" y="46399"/>
                        </a:lnTo>
                        <a:lnTo>
                          <a:pt x="117773" y="51010"/>
                        </a:lnTo>
                        <a:lnTo>
                          <a:pt x="117773" y="56197"/>
                        </a:lnTo>
                        <a:lnTo>
                          <a:pt x="117965" y="62057"/>
                        </a:lnTo>
                        <a:lnTo>
                          <a:pt x="117965" y="66921"/>
                        </a:lnTo>
                        <a:lnTo>
                          <a:pt x="61390" y="66921"/>
                        </a:lnTo>
                        <a:lnTo>
                          <a:pt x="61288" y="66860"/>
                        </a:lnTo>
                        <a:lnTo>
                          <a:pt x="59079" y="66476"/>
                        </a:lnTo>
                        <a:lnTo>
                          <a:pt x="56869" y="66860"/>
                        </a:lnTo>
                        <a:lnTo>
                          <a:pt x="56767" y="66921"/>
                        </a:lnTo>
                        <a:lnTo>
                          <a:pt x="0" y="66921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292" name="Freeform 502">
                    <a:extLst>
                      <a:ext uri="{FF2B5EF4-FFF2-40B4-BE49-F238E27FC236}">
                        <a16:creationId xmlns:a16="http://schemas.microsoft.com/office/drawing/2014/main" id="{56AD058D-DD32-4788-BEC3-EBEAA3ABD6F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400587" y="2774356"/>
                    <a:ext cx="140828" cy="157351"/>
                  </a:xfrm>
                  <a:custGeom>
                    <a:avLst/>
                    <a:gdLst>
                      <a:gd name="T0" fmla="*/ 1271 w 1466"/>
                      <a:gd name="T1" fmla="*/ 4 h 1639"/>
                      <a:gd name="T2" fmla="*/ 1359 w 1466"/>
                      <a:gd name="T3" fmla="*/ 38 h 1639"/>
                      <a:gd name="T4" fmla="*/ 1423 w 1466"/>
                      <a:gd name="T5" fmla="*/ 99 h 1639"/>
                      <a:gd name="T6" fmla="*/ 1459 w 1466"/>
                      <a:gd name="T7" fmla="*/ 179 h 1639"/>
                      <a:gd name="T8" fmla="*/ 1463 w 1466"/>
                      <a:gd name="T9" fmla="*/ 271 h 1639"/>
                      <a:gd name="T10" fmla="*/ 1001 w 1466"/>
                      <a:gd name="T11" fmla="*/ 1489 h 1639"/>
                      <a:gd name="T12" fmla="*/ 949 w 1466"/>
                      <a:gd name="T13" fmla="*/ 1569 h 1639"/>
                      <a:gd name="T14" fmla="*/ 873 w 1466"/>
                      <a:gd name="T15" fmla="*/ 1621 h 1639"/>
                      <a:gd name="T16" fmla="*/ 785 w 1466"/>
                      <a:gd name="T17" fmla="*/ 1639 h 1639"/>
                      <a:gd name="T18" fmla="*/ 708 w 1466"/>
                      <a:gd name="T19" fmla="*/ 1625 h 1639"/>
                      <a:gd name="T20" fmla="*/ 640 w 1466"/>
                      <a:gd name="T21" fmla="*/ 1587 h 1639"/>
                      <a:gd name="T22" fmla="*/ 594 w 1466"/>
                      <a:gd name="T23" fmla="*/ 1539 h 1639"/>
                      <a:gd name="T24" fmla="*/ 545 w 1466"/>
                      <a:gd name="T25" fmla="*/ 1482 h 1639"/>
                      <a:gd name="T26" fmla="*/ 479 w 1466"/>
                      <a:gd name="T27" fmla="*/ 1407 h 1639"/>
                      <a:gd name="T28" fmla="*/ 404 w 1466"/>
                      <a:gd name="T29" fmla="*/ 1315 h 1639"/>
                      <a:gd name="T30" fmla="*/ 324 w 1466"/>
                      <a:gd name="T31" fmla="*/ 1219 h 1639"/>
                      <a:gd name="T32" fmla="*/ 243 w 1466"/>
                      <a:gd name="T33" fmla="*/ 1119 h 1639"/>
                      <a:gd name="T34" fmla="*/ 168 w 1466"/>
                      <a:gd name="T35" fmla="*/ 1022 h 1639"/>
                      <a:gd name="T36" fmla="*/ 104 w 1466"/>
                      <a:gd name="T37" fmla="*/ 934 h 1639"/>
                      <a:gd name="T38" fmla="*/ 55 w 1466"/>
                      <a:gd name="T39" fmla="*/ 861 h 1639"/>
                      <a:gd name="T40" fmla="*/ 29 w 1466"/>
                      <a:gd name="T41" fmla="*/ 809 h 1639"/>
                      <a:gd name="T42" fmla="*/ 0 w 1466"/>
                      <a:gd name="T43" fmla="*/ 664 h 1639"/>
                      <a:gd name="T44" fmla="*/ 18 w 1466"/>
                      <a:gd name="T45" fmla="*/ 526 h 1639"/>
                      <a:gd name="T46" fmla="*/ 79 w 1466"/>
                      <a:gd name="T47" fmla="*/ 405 h 1639"/>
                      <a:gd name="T48" fmla="*/ 172 w 1466"/>
                      <a:gd name="T49" fmla="*/ 303 h 1639"/>
                      <a:gd name="T50" fmla="*/ 291 w 1466"/>
                      <a:gd name="T51" fmla="*/ 228 h 1639"/>
                      <a:gd name="T52" fmla="*/ 431 w 1466"/>
                      <a:gd name="T53" fmla="*/ 186 h 1639"/>
                      <a:gd name="T54" fmla="*/ 840 w 1466"/>
                      <a:gd name="T55" fmla="*/ 183 h 1639"/>
                      <a:gd name="T56" fmla="*/ 506 w 1466"/>
                      <a:gd name="T57" fmla="*/ 644 h 1639"/>
                      <a:gd name="T58" fmla="*/ 495 w 1466"/>
                      <a:gd name="T59" fmla="*/ 648 h 1639"/>
                      <a:gd name="T60" fmla="*/ 488 w 1466"/>
                      <a:gd name="T61" fmla="*/ 657 h 1639"/>
                      <a:gd name="T62" fmla="*/ 486 w 1466"/>
                      <a:gd name="T63" fmla="*/ 668 h 1639"/>
                      <a:gd name="T64" fmla="*/ 490 w 1466"/>
                      <a:gd name="T65" fmla="*/ 678 h 1639"/>
                      <a:gd name="T66" fmla="*/ 565 w 1466"/>
                      <a:gd name="T67" fmla="*/ 779 h 1639"/>
                      <a:gd name="T68" fmla="*/ 658 w 1466"/>
                      <a:gd name="T69" fmla="*/ 895 h 1639"/>
                      <a:gd name="T70" fmla="*/ 1017 w 1466"/>
                      <a:gd name="T71" fmla="*/ 151 h 1639"/>
                      <a:gd name="T72" fmla="*/ 1067 w 1466"/>
                      <a:gd name="T73" fmla="*/ 72 h 1639"/>
                      <a:gd name="T74" fmla="*/ 1139 w 1466"/>
                      <a:gd name="T75" fmla="*/ 22 h 1639"/>
                      <a:gd name="T76" fmla="*/ 1227 w 1466"/>
                      <a:gd name="T77" fmla="*/ 0 h 16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</a:cxnLst>
                    <a:rect l="0" t="0" r="r" b="b"/>
                    <a:pathLst>
                      <a:path w="1466" h="1639">
                        <a:moveTo>
                          <a:pt x="1227" y="0"/>
                        </a:moveTo>
                        <a:lnTo>
                          <a:pt x="1271" y="4"/>
                        </a:lnTo>
                        <a:lnTo>
                          <a:pt x="1316" y="16"/>
                        </a:lnTo>
                        <a:lnTo>
                          <a:pt x="1359" y="38"/>
                        </a:lnTo>
                        <a:lnTo>
                          <a:pt x="1395" y="65"/>
                        </a:lnTo>
                        <a:lnTo>
                          <a:pt x="1423" y="99"/>
                        </a:lnTo>
                        <a:lnTo>
                          <a:pt x="1445" y="138"/>
                        </a:lnTo>
                        <a:lnTo>
                          <a:pt x="1459" y="179"/>
                        </a:lnTo>
                        <a:lnTo>
                          <a:pt x="1466" y="224"/>
                        </a:lnTo>
                        <a:lnTo>
                          <a:pt x="1463" y="271"/>
                        </a:lnTo>
                        <a:lnTo>
                          <a:pt x="1450" y="315"/>
                        </a:lnTo>
                        <a:lnTo>
                          <a:pt x="1001" y="1489"/>
                        </a:lnTo>
                        <a:lnTo>
                          <a:pt x="980" y="1532"/>
                        </a:lnTo>
                        <a:lnTo>
                          <a:pt x="949" y="1569"/>
                        </a:lnTo>
                        <a:lnTo>
                          <a:pt x="914" y="1600"/>
                        </a:lnTo>
                        <a:lnTo>
                          <a:pt x="873" y="1621"/>
                        </a:lnTo>
                        <a:lnTo>
                          <a:pt x="826" y="1636"/>
                        </a:lnTo>
                        <a:lnTo>
                          <a:pt x="785" y="1639"/>
                        </a:lnTo>
                        <a:lnTo>
                          <a:pt x="746" y="1636"/>
                        </a:lnTo>
                        <a:lnTo>
                          <a:pt x="708" y="1625"/>
                        </a:lnTo>
                        <a:lnTo>
                          <a:pt x="672" y="1609"/>
                        </a:lnTo>
                        <a:lnTo>
                          <a:pt x="640" y="1587"/>
                        </a:lnTo>
                        <a:lnTo>
                          <a:pt x="612" y="1559"/>
                        </a:lnTo>
                        <a:lnTo>
                          <a:pt x="594" y="1539"/>
                        </a:lnTo>
                        <a:lnTo>
                          <a:pt x="572" y="1514"/>
                        </a:lnTo>
                        <a:lnTo>
                          <a:pt x="545" y="1482"/>
                        </a:lnTo>
                        <a:lnTo>
                          <a:pt x="513" y="1446"/>
                        </a:lnTo>
                        <a:lnTo>
                          <a:pt x="479" y="1407"/>
                        </a:lnTo>
                        <a:lnTo>
                          <a:pt x="443" y="1362"/>
                        </a:lnTo>
                        <a:lnTo>
                          <a:pt x="404" y="1315"/>
                        </a:lnTo>
                        <a:lnTo>
                          <a:pt x="365" y="1267"/>
                        </a:lnTo>
                        <a:lnTo>
                          <a:pt x="324" y="1219"/>
                        </a:lnTo>
                        <a:lnTo>
                          <a:pt x="284" y="1169"/>
                        </a:lnTo>
                        <a:lnTo>
                          <a:pt x="243" y="1119"/>
                        </a:lnTo>
                        <a:lnTo>
                          <a:pt x="206" y="1068"/>
                        </a:lnTo>
                        <a:lnTo>
                          <a:pt x="168" y="1022"/>
                        </a:lnTo>
                        <a:lnTo>
                          <a:pt x="134" y="977"/>
                        </a:lnTo>
                        <a:lnTo>
                          <a:pt x="104" y="934"/>
                        </a:lnTo>
                        <a:lnTo>
                          <a:pt x="79" y="895"/>
                        </a:lnTo>
                        <a:lnTo>
                          <a:pt x="55" y="861"/>
                        </a:lnTo>
                        <a:lnTo>
                          <a:pt x="39" y="832"/>
                        </a:lnTo>
                        <a:lnTo>
                          <a:pt x="29" y="809"/>
                        </a:lnTo>
                        <a:lnTo>
                          <a:pt x="7" y="736"/>
                        </a:lnTo>
                        <a:lnTo>
                          <a:pt x="0" y="664"/>
                        </a:lnTo>
                        <a:lnTo>
                          <a:pt x="4" y="594"/>
                        </a:lnTo>
                        <a:lnTo>
                          <a:pt x="18" y="526"/>
                        </a:lnTo>
                        <a:lnTo>
                          <a:pt x="43" y="464"/>
                        </a:lnTo>
                        <a:lnTo>
                          <a:pt x="79" y="405"/>
                        </a:lnTo>
                        <a:lnTo>
                          <a:pt x="122" y="349"/>
                        </a:lnTo>
                        <a:lnTo>
                          <a:pt x="172" y="303"/>
                        </a:lnTo>
                        <a:lnTo>
                          <a:pt x="229" y="262"/>
                        </a:lnTo>
                        <a:lnTo>
                          <a:pt x="291" y="228"/>
                        </a:lnTo>
                        <a:lnTo>
                          <a:pt x="359" y="203"/>
                        </a:lnTo>
                        <a:lnTo>
                          <a:pt x="431" y="186"/>
                        </a:lnTo>
                        <a:lnTo>
                          <a:pt x="506" y="183"/>
                        </a:lnTo>
                        <a:lnTo>
                          <a:pt x="840" y="183"/>
                        </a:lnTo>
                        <a:lnTo>
                          <a:pt x="669" y="644"/>
                        </a:lnTo>
                        <a:lnTo>
                          <a:pt x="506" y="644"/>
                        </a:lnTo>
                        <a:lnTo>
                          <a:pt x="501" y="646"/>
                        </a:lnTo>
                        <a:lnTo>
                          <a:pt x="495" y="648"/>
                        </a:lnTo>
                        <a:lnTo>
                          <a:pt x="492" y="652"/>
                        </a:lnTo>
                        <a:lnTo>
                          <a:pt x="488" y="657"/>
                        </a:lnTo>
                        <a:lnTo>
                          <a:pt x="486" y="662"/>
                        </a:lnTo>
                        <a:lnTo>
                          <a:pt x="486" y="668"/>
                        </a:lnTo>
                        <a:lnTo>
                          <a:pt x="486" y="673"/>
                        </a:lnTo>
                        <a:lnTo>
                          <a:pt x="490" y="678"/>
                        </a:lnTo>
                        <a:lnTo>
                          <a:pt x="524" y="725"/>
                        </a:lnTo>
                        <a:lnTo>
                          <a:pt x="565" y="779"/>
                        </a:lnTo>
                        <a:lnTo>
                          <a:pt x="610" y="836"/>
                        </a:lnTo>
                        <a:lnTo>
                          <a:pt x="658" y="895"/>
                        </a:lnTo>
                        <a:lnTo>
                          <a:pt x="710" y="958"/>
                        </a:lnTo>
                        <a:lnTo>
                          <a:pt x="1017" y="151"/>
                        </a:lnTo>
                        <a:lnTo>
                          <a:pt x="1039" y="108"/>
                        </a:lnTo>
                        <a:lnTo>
                          <a:pt x="1067" y="72"/>
                        </a:lnTo>
                        <a:lnTo>
                          <a:pt x="1101" y="43"/>
                        </a:lnTo>
                        <a:lnTo>
                          <a:pt x="1139" y="22"/>
                        </a:lnTo>
                        <a:lnTo>
                          <a:pt x="1182" y="8"/>
                        </a:lnTo>
                        <a:lnTo>
                          <a:pt x="1227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293" name="Freeform 503">
                    <a:extLst>
                      <a:ext uri="{FF2B5EF4-FFF2-40B4-BE49-F238E27FC236}">
                        <a16:creationId xmlns:a16="http://schemas.microsoft.com/office/drawing/2014/main" id="{A81184C3-BF60-4A85-B63D-38D779AFEA3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497034" y="2791840"/>
                    <a:ext cx="124305" cy="173874"/>
                  </a:xfrm>
                  <a:custGeom>
                    <a:avLst/>
                    <a:gdLst>
                      <a:gd name="T0" fmla="*/ 742 w 1295"/>
                      <a:gd name="T1" fmla="*/ 0 h 1810"/>
                      <a:gd name="T2" fmla="*/ 887 w 1295"/>
                      <a:gd name="T3" fmla="*/ 18 h 1810"/>
                      <a:gd name="T4" fmla="*/ 1017 w 1295"/>
                      <a:gd name="T5" fmla="*/ 73 h 1810"/>
                      <a:gd name="T6" fmla="*/ 1128 w 1295"/>
                      <a:gd name="T7" fmla="*/ 159 h 1810"/>
                      <a:gd name="T8" fmla="*/ 1214 w 1295"/>
                      <a:gd name="T9" fmla="*/ 268 h 1810"/>
                      <a:gd name="T10" fmla="*/ 1270 w 1295"/>
                      <a:gd name="T11" fmla="*/ 399 h 1810"/>
                      <a:gd name="T12" fmla="*/ 1289 w 1295"/>
                      <a:gd name="T13" fmla="*/ 544 h 1810"/>
                      <a:gd name="T14" fmla="*/ 1291 w 1295"/>
                      <a:gd name="T15" fmla="*/ 614 h 1810"/>
                      <a:gd name="T16" fmla="*/ 1291 w 1295"/>
                      <a:gd name="T17" fmla="*/ 721 h 1810"/>
                      <a:gd name="T18" fmla="*/ 1291 w 1295"/>
                      <a:gd name="T19" fmla="*/ 796 h 1810"/>
                      <a:gd name="T20" fmla="*/ 1291 w 1295"/>
                      <a:gd name="T21" fmla="*/ 850 h 1810"/>
                      <a:gd name="T22" fmla="*/ 1293 w 1295"/>
                      <a:gd name="T23" fmla="*/ 894 h 1810"/>
                      <a:gd name="T24" fmla="*/ 1293 w 1295"/>
                      <a:gd name="T25" fmla="*/ 941 h 1810"/>
                      <a:gd name="T26" fmla="*/ 1293 w 1295"/>
                      <a:gd name="T27" fmla="*/ 1004 h 1810"/>
                      <a:gd name="T28" fmla="*/ 1293 w 1295"/>
                      <a:gd name="T29" fmla="*/ 1093 h 1810"/>
                      <a:gd name="T30" fmla="*/ 1295 w 1295"/>
                      <a:gd name="T31" fmla="*/ 1222 h 1810"/>
                      <a:gd name="T32" fmla="*/ 1277 w 1295"/>
                      <a:gd name="T33" fmla="*/ 1311 h 1810"/>
                      <a:gd name="T34" fmla="*/ 1228 w 1295"/>
                      <a:gd name="T35" fmla="*/ 1385 h 1810"/>
                      <a:gd name="T36" fmla="*/ 1153 w 1295"/>
                      <a:gd name="T37" fmla="*/ 1436 h 1810"/>
                      <a:gd name="T38" fmla="*/ 277 w 1295"/>
                      <a:gd name="T39" fmla="*/ 1807 h 1810"/>
                      <a:gd name="T40" fmla="*/ 188 w 1295"/>
                      <a:gd name="T41" fmla="*/ 1807 h 1810"/>
                      <a:gd name="T42" fmla="*/ 106 w 1295"/>
                      <a:gd name="T43" fmla="*/ 1775 h 1810"/>
                      <a:gd name="T44" fmla="*/ 41 w 1295"/>
                      <a:gd name="T45" fmla="*/ 1712 h 1810"/>
                      <a:gd name="T46" fmla="*/ 5 w 1295"/>
                      <a:gd name="T47" fmla="*/ 1632 h 1810"/>
                      <a:gd name="T48" fmla="*/ 2 w 1295"/>
                      <a:gd name="T49" fmla="*/ 1551 h 1810"/>
                      <a:gd name="T50" fmla="*/ 23 w 1295"/>
                      <a:gd name="T51" fmla="*/ 1476 h 1810"/>
                      <a:gd name="T52" fmla="*/ 72 w 1295"/>
                      <a:gd name="T53" fmla="*/ 1411 h 1810"/>
                      <a:gd name="T54" fmla="*/ 140 w 1295"/>
                      <a:gd name="T55" fmla="*/ 1367 h 1810"/>
                      <a:gd name="T56" fmla="*/ 182 w 1295"/>
                      <a:gd name="T57" fmla="*/ 1349 h 1810"/>
                      <a:gd name="T58" fmla="*/ 256 w 1295"/>
                      <a:gd name="T59" fmla="*/ 1317 h 1810"/>
                      <a:gd name="T60" fmla="*/ 349 w 1295"/>
                      <a:gd name="T61" fmla="*/ 1277 h 1810"/>
                      <a:gd name="T62" fmla="*/ 454 w 1295"/>
                      <a:gd name="T63" fmla="*/ 1233 h 1810"/>
                      <a:gd name="T64" fmla="*/ 562 w 1295"/>
                      <a:gd name="T65" fmla="*/ 1186 h 1810"/>
                      <a:gd name="T66" fmla="*/ 663 w 1295"/>
                      <a:gd name="T67" fmla="*/ 1143 h 1810"/>
                      <a:gd name="T68" fmla="*/ 749 w 1295"/>
                      <a:gd name="T69" fmla="*/ 1106 h 1810"/>
                      <a:gd name="T70" fmla="*/ 812 w 1295"/>
                      <a:gd name="T71" fmla="*/ 1079 h 1810"/>
                      <a:gd name="T72" fmla="*/ 830 w 1295"/>
                      <a:gd name="T73" fmla="*/ 961 h 1810"/>
                      <a:gd name="T74" fmla="*/ 828 w 1295"/>
                      <a:gd name="T75" fmla="*/ 757 h 1810"/>
                      <a:gd name="T76" fmla="*/ 826 w 1295"/>
                      <a:gd name="T77" fmla="*/ 547 h 1810"/>
                      <a:gd name="T78" fmla="*/ 823 w 1295"/>
                      <a:gd name="T79" fmla="*/ 526 h 1810"/>
                      <a:gd name="T80" fmla="*/ 798 w 1295"/>
                      <a:gd name="T81" fmla="*/ 499 h 1810"/>
                      <a:gd name="T82" fmla="*/ 760 w 1295"/>
                      <a:gd name="T83" fmla="*/ 499 h 1810"/>
                      <a:gd name="T84" fmla="*/ 733 w 1295"/>
                      <a:gd name="T85" fmla="*/ 526 h 1810"/>
                      <a:gd name="T86" fmla="*/ 730 w 1295"/>
                      <a:gd name="T87" fmla="*/ 919 h 1810"/>
                      <a:gd name="T88" fmla="*/ 270 w 1295"/>
                      <a:gd name="T89" fmla="*/ 1098 h 1810"/>
                      <a:gd name="T90" fmla="*/ 297 w 1295"/>
                      <a:gd name="T91" fmla="*/ 1029 h 1810"/>
                      <a:gd name="T92" fmla="*/ 334 w 1295"/>
                      <a:gd name="T93" fmla="*/ 932 h 1810"/>
                      <a:gd name="T94" fmla="*/ 377 w 1295"/>
                      <a:gd name="T95" fmla="*/ 816 h 1810"/>
                      <a:gd name="T96" fmla="*/ 426 w 1295"/>
                      <a:gd name="T97" fmla="*/ 690 h 1810"/>
                      <a:gd name="T98" fmla="*/ 474 w 1295"/>
                      <a:gd name="T99" fmla="*/ 562 h 1810"/>
                      <a:gd name="T100" fmla="*/ 520 w 1295"/>
                      <a:gd name="T101" fmla="*/ 440 h 1810"/>
                      <a:gd name="T102" fmla="*/ 562 w 1295"/>
                      <a:gd name="T103" fmla="*/ 333 h 1810"/>
                      <a:gd name="T104" fmla="*/ 594 w 1295"/>
                      <a:gd name="T105" fmla="*/ 249 h 1810"/>
                      <a:gd name="T106" fmla="*/ 615 w 1295"/>
                      <a:gd name="T107" fmla="*/ 197 h 1810"/>
                      <a:gd name="T108" fmla="*/ 642 w 1295"/>
                      <a:gd name="T109" fmla="*/ 64 h 18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</a:cxnLst>
                    <a:rect l="0" t="0" r="r" b="b"/>
                    <a:pathLst>
                      <a:path w="1295" h="1810">
                        <a:moveTo>
                          <a:pt x="638" y="0"/>
                        </a:moveTo>
                        <a:lnTo>
                          <a:pt x="742" y="0"/>
                        </a:lnTo>
                        <a:lnTo>
                          <a:pt x="815" y="3"/>
                        </a:lnTo>
                        <a:lnTo>
                          <a:pt x="887" y="18"/>
                        </a:lnTo>
                        <a:lnTo>
                          <a:pt x="955" y="41"/>
                        </a:lnTo>
                        <a:lnTo>
                          <a:pt x="1017" y="73"/>
                        </a:lnTo>
                        <a:lnTo>
                          <a:pt x="1075" y="113"/>
                        </a:lnTo>
                        <a:lnTo>
                          <a:pt x="1128" y="159"/>
                        </a:lnTo>
                        <a:lnTo>
                          <a:pt x="1175" y="211"/>
                        </a:lnTo>
                        <a:lnTo>
                          <a:pt x="1214" y="268"/>
                        </a:lnTo>
                        <a:lnTo>
                          <a:pt x="1246" y="331"/>
                        </a:lnTo>
                        <a:lnTo>
                          <a:pt x="1270" y="399"/>
                        </a:lnTo>
                        <a:lnTo>
                          <a:pt x="1284" y="470"/>
                        </a:lnTo>
                        <a:lnTo>
                          <a:pt x="1289" y="544"/>
                        </a:lnTo>
                        <a:lnTo>
                          <a:pt x="1289" y="544"/>
                        </a:lnTo>
                        <a:lnTo>
                          <a:pt x="1291" y="614"/>
                        </a:lnTo>
                        <a:lnTo>
                          <a:pt x="1291" y="673"/>
                        </a:lnTo>
                        <a:lnTo>
                          <a:pt x="1291" y="721"/>
                        </a:lnTo>
                        <a:lnTo>
                          <a:pt x="1291" y="762"/>
                        </a:lnTo>
                        <a:lnTo>
                          <a:pt x="1291" y="796"/>
                        </a:lnTo>
                        <a:lnTo>
                          <a:pt x="1291" y="825"/>
                        </a:lnTo>
                        <a:lnTo>
                          <a:pt x="1291" y="850"/>
                        </a:lnTo>
                        <a:lnTo>
                          <a:pt x="1291" y="873"/>
                        </a:lnTo>
                        <a:lnTo>
                          <a:pt x="1293" y="894"/>
                        </a:lnTo>
                        <a:lnTo>
                          <a:pt x="1293" y="916"/>
                        </a:lnTo>
                        <a:lnTo>
                          <a:pt x="1293" y="941"/>
                        </a:lnTo>
                        <a:lnTo>
                          <a:pt x="1293" y="970"/>
                        </a:lnTo>
                        <a:lnTo>
                          <a:pt x="1293" y="1004"/>
                        </a:lnTo>
                        <a:lnTo>
                          <a:pt x="1293" y="1045"/>
                        </a:lnTo>
                        <a:lnTo>
                          <a:pt x="1293" y="1093"/>
                        </a:lnTo>
                        <a:lnTo>
                          <a:pt x="1293" y="1152"/>
                        </a:lnTo>
                        <a:lnTo>
                          <a:pt x="1295" y="1222"/>
                        </a:lnTo>
                        <a:lnTo>
                          <a:pt x="1289" y="1268"/>
                        </a:lnTo>
                        <a:lnTo>
                          <a:pt x="1277" y="1311"/>
                        </a:lnTo>
                        <a:lnTo>
                          <a:pt x="1257" y="1351"/>
                        </a:lnTo>
                        <a:lnTo>
                          <a:pt x="1228" y="1385"/>
                        </a:lnTo>
                        <a:lnTo>
                          <a:pt x="1194" y="1415"/>
                        </a:lnTo>
                        <a:lnTo>
                          <a:pt x="1153" y="1436"/>
                        </a:lnTo>
                        <a:lnTo>
                          <a:pt x="322" y="1793"/>
                        </a:lnTo>
                        <a:lnTo>
                          <a:pt x="277" y="1807"/>
                        </a:lnTo>
                        <a:lnTo>
                          <a:pt x="233" y="1810"/>
                        </a:lnTo>
                        <a:lnTo>
                          <a:pt x="188" y="1807"/>
                        </a:lnTo>
                        <a:lnTo>
                          <a:pt x="145" y="1794"/>
                        </a:lnTo>
                        <a:lnTo>
                          <a:pt x="106" y="1775"/>
                        </a:lnTo>
                        <a:lnTo>
                          <a:pt x="70" y="1746"/>
                        </a:lnTo>
                        <a:lnTo>
                          <a:pt x="41" y="1712"/>
                        </a:lnTo>
                        <a:lnTo>
                          <a:pt x="18" y="1671"/>
                        </a:lnTo>
                        <a:lnTo>
                          <a:pt x="5" y="1632"/>
                        </a:lnTo>
                        <a:lnTo>
                          <a:pt x="0" y="1592"/>
                        </a:lnTo>
                        <a:lnTo>
                          <a:pt x="2" y="1551"/>
                        </a:lnTo>
                        <a:lnTo>
                          <a:pt x="9" y="1513"/>
                        </a:lnTo>
                        <a:lnTo>
                          <a:pt x="23" y="1476"/>
                        </a:lnTo>
                        <a:lnTo>
                          <a:pt x="45" y="1442"/>
                        </a:lnTo>
                        <a:lnTo>
                          <a:pt x="72" y="1411"/>
                        </a:lnTo>
                        <a:lnTo>
                          <a:pt x="104" y="1386"/>
                        </a:lnTo>
                        <a:lnTo>
                          <a:pt x="140" y="1367"/>
                        </a:lnTo>
                        <a:lnTo>
                          <a:pt x="157" y="1360"/>
                        </a:lnTo>
                        <a:lnTo>
                          <a:pt x="182" y="1349"/>
                        </a:lnTo>
                        <a:lnTo>
                          <a:pt x="216" y="1335"/>
                        </a:lnTo>
                        <a:lnTo>
                          <a:pt x="256" y="1317"/>
                        </a:lnTo>
                        <a:lnTo>
                          <a:pt x="300" y="1299"/>
                        </a:lnTo>
                        <a:lnTo>
                          <a:pt x="349" y="1277"/>
                        </a:lnTo>
                        <a:lnTo>
                          <a:pt x="401" y="1256"/>
                        </a:lnTo>
                        <a:lnTo>
                          <a:pt x="454" y="1233"/>
                        </a:lnTo>
                        <a:lnTo>
                          <a:pt x="508" y="1209"/>
                        </a:lnTo>
                        <a:lnTo>
                          <a:pt x="562" y="1186"/>
                        </a:lnTo>
                        <a:lnTo>
                          <a:pt x="613" y="1165"/>
                        </a:lnTo>
                        <a:lnTo>
                          <a:pt x="663" y="1143"/>
                        </a:lnTo>
                        <a:lnTo>
                          <a:pt x="710" y="1123"/>
                        </a:lnTo>
                        <a:lnTo>
                          <a:pt x="749" y="1106"/>
                        </a:lnTo>
                        <a:lnTo>
                          <a:pt x="785" y="1091"/>
                        </a:lnTo>
                        <a:lnTo>
                          <a:pt x="812" y="1079"/>
                        </a:lnTo>
                        <a:lnTo>
                          <a:pt x="830" y="1072"/>
                        </a:lnTo>
                        <a:lnTo>
                          <a:pt x="830" y="961"/>
                        </a:lnTo>
                        <a:lnTo>
                          <a:pt x="830" y="857"/>
                        </a:lnTo>
                        <a:lnTo>
                          <a:pt x="828" y="757"/>
                        </a:lnTo>
                        <a:lnTo>
                          <a:pt x="828" y="655"/>
                        </a:lnTo>
                        <a:lnTo>
                          <a:pt x="826" y="547"/>
                        </a:lnTo>
                        <a:lnTo>
                          <a:pt x="828" y="544"/>
                        </a:lnTo>
                        <a:lnTo>
                          <a:pt x="823" y="526"/>
                        </a:lnTo>
                        <a:lnTo>
                          <a:pt x="814" y="510"/>
                        </a:lnTo>
                        <a:lnTo>
                          <a:pt x="798" y="499"/>
                        </a:lnTo>
                        <a:lnTo>
                          <a:pt x="778" y="495"/>
                        </a:lnTo>
                        <a:lnTo>
                          <a:pt x="760" y="499"/>
                        </a:lnTo>
                        <a:lnTo>
                          <a:pt x="744" y="510"/>
                        </a:lnTo>
                        <a:lnTo>
                          <a:pt x="733" y="526"/>
                        </a:lnTo>
                        <a:lnTo>
                          <a:pt x="730" y="544"/>
                        </a:lnTo>
                        <a:lnTo>
                          <a:pt x="730" y="919"/>
                        </a:lnTo>
                        <a:lnTo>
                          <a:pt x="261" y="1120"/>
                        </a:lnTo>
                        <a:lnTo>
                          <a:pt x="270" y="1098"/>
                        </a:lnTo>
                        <a:lnTo>
                          <a:pt x="283" y="1066"/>
                        </a:lnTo>
                        <a:lnTo>
                          <a:pt x="297" y="1029"/>
                        </a:lnTo>
                        <a:lnTo>
                          <a:pt x="315" y="982"/>
                        </a:lnTo>
                        <a:lnTo>
                          <a:pt x="334" y="932"/>
                        </a:lnTo>
                        <a:lnTo>
                          <a:pt x="354" y="875"/>
                        </a:lnTo>
                        <a:lnTo>
                          <a:pt x="377" y="816"/>
                        </a:lnTo>
                        <a:lnTo>
                          <a:pt x="401" y="753"/>
                        </a:lnTo>
                        <a:lnTo>
                          <a:pt x="426" y="690"/>
                        </a:lnTo>
                        <a:lnTo>
                          <a:pt x="451" y="626"/>
                        </a:lnTo>
                        <a:lnTo>
                          <a:pt x="474" y="562"/>
                        </a:lnTo>
                        <a:lnTo>
                          <a:pt x="499" y="499"/>
                        </a:lnTo>
                        <a:lnTo>
                          <a:pt x="520" y="440"/>
                        </a:lnTo>
                        <a:lnTo>
                          <a:pt x="542" y="385"/>
                        </a:lnTo>
                        <a:lnTo>
                          <a:pt x="562" y="333"/>
                        </a:lnTo>
                        <a:lnTo>
                          <a:pt x="579" y="288"/>
                        </a:lnTo>
                        <a:lnTo>
                          <a:pt x="594" y="249"/>
                        </a:lnTo>
                        <a:lnTo>
                          <a:pt x="606" y="218"/>
                        </a:lnTo>
                        <a:lnTo>
                          <a:pt x="615" y="197"/>
                        </a:lnTo>
                        <a:lnTo>
                          <a:pt x="633" y="130"/>
                        </a:lnTo>
                        <a:lnTo>
                          <a:pt x="642" y="64"/>
                        </a:lnTo>
                        <a:lnTo>
                          <a:pt x="638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</p:grpSp>
            <p:pic>
              <p:nvPicPr>
                <p:cNvPr id="5" name="그림 4">
                  <a:extLst>
                    <a:ext uri="{FF2B5EF4-FFF2-40B4-BE49-F238E27FC236}">
                      <a16:creationId xmlns:a16="http://schemas.microsoft.com/office/drawing/2014/main" id="{DB72C1A7-B414-44C3-8E7A-B9D9D82185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551329" y="4254543"/>
                  <a:ext cx="262151" cy="402371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52A039F-B37B-421C-B991-C63F254B36E6}"/>
              </a:ext>
            </a:extLst>
          </p:cNvPr>
          <p:cNvGrpSpPr/>
          <p:nvPr/>
        </p:nvGrpSpPr>
        <p:grpSpPr>
          <a:xfrm>
            <a:off x="15507330" y="4396140"/>
            <a:ext cx="6370145" cy="7996751"/>
            <a:chOff x="7754170" y="2197990"/>
            <a:chExt cx="3185280" cy="3998636"/>
          </a:xfrm>
        </p:grpSpPr>
        <p:sp>
          <p:nvSpPr>
            <p:cNvPr id="179" name="평행 사변형 178">
              <a:extLst>
                <a:ext uri="{FF2B5EF4-FFF2-40B4-BE49-F238E27FC236}">
                  <a16:creationId xmlns:a16="http://schemas.microsoft.com/office/drawing/2014/main" id="{957C813B-1691-4985-B675-0720ED7319D1}"/>
                </a:ext>
              </a:extLst>
            </p:cNvPr>
            <p:cNvSpPr/>
            <p:nvPr/>
          </p:nvSpPr>
          <p:spPr>
            <a:xfrm flipH="1">
              <a:off x="7829512" y="5484460"/>
              <a:ext cx="2940449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73" name="사각형: 둥근 모서리 38">
              <a:extLst>
                <a:ext uri="{FF2B5EF4-FFF2-40B4-BE49-F238E27FC236}">
                  <a16:creationId xmlns:a16="http://schemas.microsoft.com/office/drawing/2014/main" id="{2586F769-A3D6-43B6-8A53-6A13E57C60C5}"/>
                </a:ext>
              </a:extLst>
            </p:cNvPr>
            <p:cNvSpPr/>
            <p:nvPr/>
          </p:nvSpPr>
          <p:spPr>
            <a:xfrm>
              <a:off x="7754170" y="2551052"/>
              <a:ext cx="3185280" cy="2947958"/>
            </a:xfrm>
            <a:prstGeom prst="roundRect">
              <a:avLst>
                <a:gd name="adj" fmla="val 4293"/>
              </a:avLst>
            </a:prstGeom>
            <a:solidFill>
              <a:schemeClr val="bg1"/>
            </a:solidFill>
            <a:ln w="38100">
              <a:solidFill>
                <a:srgbClr val="1C97B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213" name="그룹 212">
              <a:extLst>
                <a:ext uri="{FF2B5EF4-FFF2-40B4-BE49-F238E27FC236}">
                  <a16:creationId xmlns:a16="http://schemas.microsoft.com/office/drawing/2014/main" id="{5F6E6F65-3D63-4CFC-875B-93D566E59C0B}"/>
                </a:ext>
              </a:extLst>
            </p:cNvPr>
            <p:cNvGrpSpPr/>
            <p:nvPr/>
          </p:nvGrpSpPr>
          <p:grpSpPr>
            <a:xfrm>
              <a:off x="8340866" y="2197990"/>
              <a:ext cx="2595583" cy="2159898"/>
              <a:chOff x="8077284" y="2263506"/>
              <a:chExt cx="2595583" cy="2159898"/>
            </a:xfrm>
          </p:grpSpPr>
          <p:sp>
            <p:nvSpPr>
              <p:cNvPr id="214" name="자유형: 도형 213">
                <a:extLst>
                  <a:ext uri="{FF2B5EF4-FFF2-40B4-BE49-F238E27FC236}">
                    <a16:creationId xmlns:a16="http://schemas.microsoft.com/office/drawing/2014/main" id="{9D158DA3-29FB-470B-B96F-933C0A0796B8}"/>
                  </a:ext>
                </a:extLst>
              </p:cNvPr>
              <p:cNvSpPr/>
              <p:nvPr/>
            </p:nvSpPr>
            <p:spPr>
              <a:xfrm>
                <a:off x="8077284" y="2263506"/>
                <a:ext cx="2595583" cy="2159898"/>
              </a:xfrm>
              <a:custGeom>
                <a:avLst/>
                <a:gdLst>
                  <a:gd name="connsiteX0" fmla="*/ 1240078 w 2480156"/>
                  <a:gd name="connsiteY0" fmla="*/ 0 h 2063846"/>
                  <a:gd name="connsiteX1" fmla="*/ 2480156 w 2480156"/>
                  <a:gd name="connsiteY1" fmla="*/ 864533 h 2063846"/>
                  <a:gd name="connsiteX2" fmla="*/ 1933418 w 2480156"/>
                  <a:gd name="connsiteY2" fmla="*/ 1581417 h 2063846"/>
                  <a:gd name="connsiteX3" fmla="*/ 1827310 w 2480156"/>
                  <a:gd name="connsiteY3" fmla="*/ 1621569 h 2063846"/>
                  <a:gd name="connsiteX4" fmla="*/ 1760367 w 2480156"/>
                  <a:gd name="connsiteY4" fmla="*/ 1681869 h 2063846"/>
                  <a:gd name="connsiteX5" fmla="*/ 1053692 w 2480156"/>
                  <a:gd name="connsiteY5" fmla="*/ 2059983 h 2063846"/>
                  <a:gd name="connsiteX6" fmla="*/ 1042349 w 2480156"/>
                  <a:gd name="connsiteY6" fmla="*/ 2063846 h 2063846"/>
                  <a:gd name="connsiteX7" fmla="*/ 1050102 w 2480156"/>
                  <a:gd name="connsiteY7" fmla="*/ 2058799 h 2063846"/>
                  <a:gd name="connsiteX8" fmla="*/ 1335719 w 2480156"/>
                  <a:gd name="connsiteY8" fmla="*/ 1801566 h 2063846"/>
                  <a:gd name="connsiteX9" fmla="*/ 1396327 w 2480156"/>
                  <a:gd name="connsiteY9" fmla="*/ 1721468 h 2063846"/>
                  <a:gd name="connsiteX10" fmla="*/ 1366869 w 2480156"/>
                  <a:gd name="connsiteY10" fmla="*/ 1724603 h 2063846"/>
                  <a:gd name="connsiteX11" fmla="*/ 1240078 w 2480156"/>
                  <a:gd name="connsiteY11" fmla="*/ 1729066 h 2063846"/>
                  <a:gd name="connsiteX12" fmla="*/ 0 w 2480156"/>
                  <a:gd name="connsiteY12" fmla="*/ 864533 h 2063846"/>
                  <a:gd name="connsiteX13" fmla="*/ 1240078 w 2480156"/>
                  <a:gd name="connsiteY13" fmla="*/ 0 h 206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80156" h="2063846">
                    <a:moveTo>
                      <a:pt x="1240078" y="0"/>
                    </a:moveTo>
                    <a:cubicBezTo>
                      <a:pt x="1924954" y="0"/>
                      <a:pt x="2480156" y="387065"/>
                      <a:pt x="2480156" y="864533"/>
                    </a:cubicBezTo>
                    <a:cubicBezTo>
                      <a:pt x="2480156" y="1162951"/>
                      <a:pt x="2263280" y="1426054"/>
                      <a:pt x="1933418" y="1581417"/>
                    </a:cubicBezTo>
                    <a:lnTo>
                      <a:pt x="1827310" y="1621569"/>
                    </a:lnTo>
                    <a:lnTo>
                      <a:pt x="1760367" y="1681869"/>
                    </a:lnTo>
                    <a:cubicBezTo>
                      <a:pt x="1583056" y="1823922"/>
                      <a:pt x="1340448" y="1954582"/>
                      <a:pt x="1053692" y="2059983"/>
                    </a:cubicBezTo>
                    <a:lnTo>
                      <a:pt x="1042349" y="2063846"/>
                    </a:lnTo>
                    <a:lnTo>
                      <a:pt x="1050102" y="2058799"/>
                    </a:lnTo>
                    <a:cubicBezTo>
                      <a:pt x="1162674" y="1979447"/>
                      <a:pt x="1258969" y="1892799"/>
                      <a:pt x="1335719" y="1801566"/>
                    </a:cubicBezTo>
                    <a:lnTo>
                      <a:pt x="1396327" y="1721468"/>
                    </a:lnTo>
                    <a:lnTo>
                      <a:pt x="1366869" y="1724603"/>
                    </a:lnTo>
                    <a:cubicBezTo>
                      <a:pt x="1325181" y="1727554"/>
                      <a:pt x="1282883" y="1729066"/>
                      <a:pt x="1240078" y="1729066"/>
                    </a:cubicBezTo>
                    <a:cubicBezTo>
                      <a:pt x="555202" y="1729066"/>
                      <a:pt x="0" y="1342001"/>
                      <a:pt x="0" y="864533"/>
                    </a:cubicBezTo>
                    <a:cubicBezTo>
                      <a:pt x="0" y="387065"/>
                      <a:pt x="555202" y="0"/>
                      <a:pt x="1240078" y="0"/>
                    </a:cubicBezTo>
                    <a:close/>
                  </a:path>
                </a:pathLst>
              </a:custGeom>
              <a:solidFill>
                <a:srgbClr val="FFD347"/>
              </a:solidFill>
              <a:ln w="50800">
                <a:solidFill>
                  <a:schemeClr val="bg1"/>
                </a:solidFill>
              </a:ln>
              <a:effectLst>
                <a:outerShdw dist="1524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7200" dirty="0"/>
              </a:p>
            </p:txBody>
          </p:sp>
          <p:sp>
            <p:nvSpPr>
              <p:cNvPr id="215" name="직사각형 214">
                <a:extLst>
                  <a:ext uri="{FF2B5EF4-FFF2-40B4-BE49-F238E27FC236}">
                    <a16:creationId xmlns:a16="http://schemas.microsoft.com/office/drawing/2014/main" id="{6BAF2315-9FD0-464D-8CF0-602B4EF3CA34}"/>
                  </a:ext>
                </a:extLst>
              </p:cNvPr>
              <p:cNvSpPr/>
              <p:nvPr/>
            </p:nvSpPr>
            <p:spPr>
              <a:xfrm>
                <a:off x="8167524" y="2945753"/>
                <a:ext cx="2459858" cy="7848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defRPr/>
                </a:pPr>
                <a:r>
                  <a:rPr kumimoji="1" lang="ko-KR" altLang="en-US" sz="3200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거주지의 주기적 순찰 등</a:t>
                </a:r>
                <a:endParaRPr kumimoji="1" lang="en-US" altLang="ko-KR" sz="3200" spc="-12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ctr" fontAlgn="base">
                  <a:spcBef>
                    <a:spcPct val="0"/>
                  </a:spcBef>
                  <a:defRPr/>
                </a:pPr>
                <a:r>
                  <a:rPr kumimoji="1" lang="ko-KR" altLang="en-US" sz="3200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관할 경찰관서장에게</a:t>
                </a:r>
                <a:endParaRPr kumimoji="1" lang="en-US" altLang="ko-KR" sz="3200" spc="-12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ctr" fontAlgn="base">
                  <a:spcBef>
                    <a:spcPct val="0"/>
                  </a:spcBef>
                  <a:defRPr/>
                </a:pPr>
                <a:r>
                  <a:rPr kumimoji="1" lang="ko-KR" altLang="en-US" sz="3200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신변보호조치</a:t>
                </a:r>
                <a:r>
                  <a:rPr kumimoji="1" lang="ko-KR" altLang="en-US" sz="3200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를 </a:t>
                </a:r>
                <a:r>
                  <a:rPr kumimoji="1" lang="ko-KR" altLang="en-US" sz="3200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요구</a:t>
                </a:r>
                <a:endParaRPr kumimoji="1" lang="en-US" altLang="ko-KR" sz="3200" spc="-12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endParaRPr>
              </a:p>
            </p:txBody>
          </p:sp>
          <p:sp>
            <p:nvSpPr>
              <p:cNvPr id="216" name="모서리가 둥근 직사각형 80">
                <a:extLst>
                  <a:ext uri="{FF2B5EF4-FFF2-40B4-BE49-F238E27FC236}">
                    <a16:creationId xmlns:a16="http://schemas.microsoft.com/office/drawing/2014/main" id="{AA612C77-CB7E-4A22-BD7C-B234F7077CA7}"/>
                  </a:ext>
                </a:extLst>
              </p:cNvPr>
              <p:cNvSpPr/>
              <p:nvPr/>
            </p:nvSpPr>
            <p:spPr>
              <a:xfrm>
                <a:off x="9090717" y="2696065"/>
                <a:ext cx="606840" cy="552678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wrap="none" lIns="143991" rIns="143991" anchor="ctr">
                <a:noAutofit/>
              </a:bodyPr>
              <a:lstStyle/>
              <a:p>
                <a:pPr algn="ctr"/>
                <a:r>
                  <a:rPr kumimoji="1" lang="en-US" altLang="ko-KR" sz="96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</a:rPr>
                  <a:t>”</a:t>
                </a:r>
                <a:endParaRPr kumimoji="1" lang="ko-KR" altLang="en-US" sz="10799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endParaRPr>
              </a:p>
            </p:txBody>
          </p:sp>
        </p:grpSp>
        <p:grpSp>
          <p:nvGrpSpPr>
            <p:cNvPr id="180" name="그룹 179">
              <a:extLst>
                <a:ext uri="{FF2B5EF4-FFF2-40B4-BE49-F238E27FC236}">
                  <a16:creationId xmlns:a16="http://schemas.microsoft.com/office/drawing/2014/main" id="{24F986D6-4857-40F6-9D9D-186FB5C329C3}"/>
                </a:ext>
              </a:extLst>
            </p:cNvPr>
            <p:cNvGrpSpPr/>
            <p:nvPr/>
          </p:nvGrpSpPr>
          <p:grpSpPr>
            <a:xfrm>
              <a:off x="8436904" y="4220869"/>
              <a:ext cx="1862580" cy="1491028"/>
              <a:chOff x="8017168" y="4245542"/>
              <a:chExt cx="2390691" cy="1913790"/>
            </a:xfrm>
          </p:grpSpPr>
          <p:grpSp>
            <p:nvGrpSpPr>
              <p:cNvPr id="181" name="그룹 180">
                <a:extLst>
                  <a:ext uri="{FF2B5EF4-FFF2-40B4-BE49-F238E27FC236}">
                    <a16:creationId xmlns:a16="http://schemas.microsoft.com/office/drawing/2014/main" id="{DCDFADC3-74C0-4ECB-9AD6-2320C26666E4}"/>
                  </a:ext>
                </a:extLst>
              </p:cNvPr>
              <p:cNvGrpSpPr/>
              <p:nvPr/>
            </p:nvGrpSpPr>
            <p:grpSpPr>
              <a:xfrm>
                <a:off x="8721439" y="4245542"/>
                <a:ext cx="1034574" cy="721052"/>
                <a:chOff x="6788727" y="2056437"/>
                <a:chExt cx="1034574" cy="721052"/>
              </a:xfrm>
            </p:grpSpPr>
            <p:grpSp>
              <p:nvGrpSpPr>
                <p:cNvPr id="186" name="Group 14">
                  <a:extLst>
                    <a:ext uri="{FF2B5EF4-FFF2-40B4-BE49-F238E27FC236}">
                      <a16:creationId xmlns:a16="http://schemas.microsoft.com/office/drawing/2014/main" id="{86F68DBB-8EEC-43AF-BC4A-331540C2B74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6788791" y="2056437"/>
                  <a:ext cx="1031242" cy="583108"/>
                  <a:chOff x="3025" y="1978"/>
                  <a:chExt cx="1360" cy="769"/>
                </a:xfrm>
                <a:solidFill>
                  <a:srgbClr val="002060"/>
                </a:solidFill>
              </p:grpSpPr>
              <p:sp>
                <p:nvSpPr>
                  <p:cNvPr id="188" name="Freeform 16">
                    <a:extLst>
                      <a:ext uri="{FF2B5EF4-FFF2-40B4-BE49-F238E27FC236}">
                        <a16:creationId xmlns:a16="http://schemas.microsoft.com/office/drawing/2014/main" id="{32CE3D8D-8E1A-4336-B669-B5670C7CCB0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953" y="1978"/>
                    <a:ext cx="297" cy="395"/>
                  </a:xfrm>
                  <a:custGeom>
                    <a:avLst/>
                    <a:gdLst>
                      <a:gd name="T0" fmla="*/ 505 w 891"/>
                      <a:gd name="T1" fmla="*/ 4 h 1186"/>
                      <a:gd name="T2" fmla="*/ 575 w 891"/>
                      <a:gd name="T3" fmla="*/ 20 h 1186"/>
                      <a:gd name="T4" fmla="*/ 634 w 891"/>
                      <a:gd name="T5" fmla="*/ 47 h 1186"/>
                      <a:gd name="T6" fmla="*/ 682 w 891"/>
                      <a:gd name="T7" fmla="*/ 81 h 1186"/>
                      <a:gd name="T8" fmla="*/ 714 w 891"/>
                      <a:gd name="T9" fmla="*/ 112 h 1186"/>
                      <a:gd name="T10" fmla="*/ 733 w 891"/>
                      <a:gd name="T11" fmla="*/ 135 h 1186"/>
                      <a:gd name="T12" fmla="*/ 739 w 891"/>
                      <a:gd name="T13" fmla="*/ 145 h 1186"/>
                      <a:gd name="T14" fmla="*/ 744 w 891"/>
                      <a:gd name="T15" fmla="*/ 145 h 1186"/>
                      <a:gd name="T16" fmla="*/ 757 w 891"/>
                      <a:gd name="T17" fmla="*/ 150 h 1186"/>
                      <a:gd name="T18" fmla="*/ 777 w 891"/>
                      <a:gd name="T19" fmla="*/ 159 h 1186"/>
                      <a:gd name="T20" fmla="*/ 801 w 891"/>
                      <a:gd name="T21" fmla="*/ 176 h 1186"/>
                      <a:gd name="T22" fmla="*/ 824 w 891"/>
                      <a:gd name="T23" fmla="*/ 203 h 1186"/>
                      <a:gd name="T24" fmla="*/ 844 w 891"/>
                      <a:gd name="T25" fmla="*/ 243 h 1186"/>
                      <a:gd name="T26" fmla="*/ 859 w 891"/>
                      <a:gd name="T27" fmla="*/ 296 h 1186"/>
                      <a:gd name="T28" fmla="*/ 865 w 891"/>
                      <a:gd name="T29" fmla="*/ 367 h 1186"/>
                      <a:gd name="T30" fmla="*/ 861 w 891"/>
                      <a:gd name="T31" fmla="*/ 457 h 1186"/>
                      <a:gd name="T32" fmla="*/ 848 w 891"/>
                      <a:gd name="T33" fmla="*/ 537 h 1186"/>
                      <a:gd name="T34" fmla="*/ 848 w 891"/>
                      <a:gd name="T35" fmla="*/ 566 h 1186"/>
                      <a:gd name="T36" fmla="*/ 866 w 891"/>
                      <a:gd name="T37" fmla="*/ 570 h 1186"/>
                      <a:gd name="T38" fmla="*/ 881 w 891"/>
                      <a:gd name="T39" fmla="*/ 585 h 1186"/>
                      <a:gd name="T40" fmla="*/ 890 w 891"/>
                      <a:gd name="T41" fmla="*/ 612 h 1186"/>
                      <a:gd name="T42" fmla="*/ 888 w 891"/>
                      <a:gd name="T43" fmla="*/ 655 h 1186"/>
                      <a:gd name="T44" fmla="*/ 875 w 891"/>
                      <a:gd name="T45" fmla="*/ 719 h 1186"/>
                      <a:gd name="T46" fmla="*/ 851 w 891"/>
                      <a:gd name="T47" fmla="*/ 789 h 1186"/>
                      <a:gd name="T48" fmla="*/ 829 w 891"/>
                      <a:gd name="T49" fmla="*/ 828 h 1186"/>
                      <a:gd name="T50" fmla="*/ 811 w 891"/>
                      <a:gd name="T51" fmla="*/ 846 h 1186"/>
                      <a:gd name="T52" fmla="*/ 793 w 891"/>
                      <a:gd name="T53" fmla="*/ 885 h 1186"/>
                      <a:gd name="T54" fmla="*/ 765 w 891"/>
                      <a:gd name="T55" fmla="*/ 960 h 1186"/>
                      <a:gd name="T56" fmla="*/ 719 w 891"/>
                      <a:gd name="T57" fmla="*/ 1034 h 1186"/>
                      <a:gd name="T58" fmla="*/ 658 w 891"/>
                      <a:gd name="T59" fmla="*/ 1100 h 1186"/>
                      <a:gd name="T60" fmla="*/ 583 w 891"/>
                      <a:gd name="T61" fmla="*/ 1152 h 1186"/>
                      <a:gd name="T62" fmla="*/ 502 w 891"/>
                      <a:gd name="T63" fmla="*/ 1181 h 1186"/>
                      <a:gd name="T64" fmla="*/ 426 w 891"/>
                      <a:gd name="T65" fmla="*/ 1186 h 1186"/>
                      <a:gd name="T66" fmla="*/ 349 w 891"/>
                      <a:gd name="T67" fmla="*/ 1170 h 1186"/>
                      <a:gd name="T68" fmla="*/ 266 w 891"/>
                      <a:gd name="T69" fmla="*/ 1128 h 1186"/>
                      <a:gd name="T70" fmla="*/ 198 w 891"/>
                      <a:gd name="T71" fmla="*/ 1069 h 1186"/>
                      <a:gd name="T72" fmla="*/ 145 w 891"/>
                      <a:gd name="T73" fmla="*/ 998 h 1186"/>
                      <a:gd name="T74" fmla="*/ 109 w 891"/>
                      <a:gd name="T75" fmla="*/ 923 h 1186"/>
                      <a:gd name="T76" fmla="*/ 89 w 891"/>
                      <a:gd name="T77" fmla="*/ 848 h 1186"/>
                      <a:gd name="T78" fmla="*/ 71 w 891"/>
                      <a:gd name="T79" fmla="*/ 840 h 1186"/>
                      <a:gd name="T80" fmla="*/ 50 w 891"/>
                      <a:gd name="T81" fmla="*/ 811 h 1186"/>
                      <a:gd name="T82" fmla="*/ 27 w 891"/>
                      <a:gd name="T83" fmla="*/ 758 h 1186"/>
                      <a:gd name="T84" fmla="*/ 8 w 891"/>
                      <a:gd name="T85" fmla="*/ 685 h 1186"/>
                      <a:gd name="T86" fmla="*/ 0 w 891"/>
                      <a:gd name="T87" fmla="*/ 632 h 1186"/>
                      <a:gd name="T88" fmla="*/ 4 w 891"/>
                      <a:gd name="T89" fmla="*/ 597 h 1186"/>
                      <a:gd name="T90" fmla="*/ 16 w 891"/>
                      <a:gd name="T91" fmla="*/ 576 h 1186"/>
                      <a:gd name="T92" fmla="*/ 34 w 891"/>
                      <a:gd name="T93" fmla="*/ 567 h 1186"/>
                      <a:gd name="T94" fmla="*/ 53 w 891"/>
                      <a:gd name="T95" fmla="*/ 566 h 1186"/>
                      <a:gd name="T96" fmla="*/ 37 w 891"/>
                      <a:gd name="T97" fmla="*/ 510 h 1186"/>
                      <a:gd name="T98" fmla="*/ 27 w 891"/>
                      <a:gd name="T99" fmla="*/ 417 h 1186"/>
                      <a:gd name="T100" fmla="*/ 37 w 891"/>
                      <a:gd name="T101" fmla="*/ 331 h 1186"/>
                      <a:gd name="T102" fmla="*/ 68 w 891"/>
                      <a:gd name="T103" fmla="*/ 247 h 1186"/>
                      <a:gd name="T104" fmla="*/ 115 w 891"/>
                      <a:gd name="T105" fmla="*/ 177 h 1186"/>
                      <a:gd name="T106" fmla="*/ 172 w 891"/>
                      <a:gd name="T107" fmla="*/ 118 h 1186"/>
                      <a:gd name="T108" fmla="*/ 239 w 891"/>
                      <a:gd name="T109" fmla="*/ 67 h 1186"/>
                      <a:gd name="T110" fmla="*/ 300 w 891"/>
                      <a:gd name="T111" fmla="*/ 32 h 1186"/>
                      <a:gd name="T112" fmla="*/ 374 w 891"/>
                      <a:gd name="T113" fmla="*/ 8 h 1186"/>
                      <a:gd name="T114" fmla="*/ 463 w 891"/>
                      <a:gd name="T115" fmla="*/ 0 h 11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891" h="1186">
                        <a:moveTo>
                          <a:pt x="463" y="0"/>
                        </a:moveTo>
                        <a:lnTo>
                          <a:pt x="505" y="4"/>
                        </a:lnTo>
                        <a:lnTo>
                          <a:pt x="542" y="10"/>
                        </a:lnTo>
                        <a:lnTo>
                          <a:pt x="575" y="20"/>
                        </a:lnTo>
                        <a:lnTo>
                          <a:pt x="606" y="32"/>
                        </a:lnTo>
                        <a:lnTo>
                          <a:pt x="634" y="47"/>
                        </a:lnTo>
                        <a:lnTo>
                          <a:pt x="660" y="63"/>
                        </a:lnTo>
                        <a:lnTo>
                          <a:pt x="682" y="81"/>
                        </a:lnTo>
                        <a:lnTo>
                          <a:pt x="700" y="97"/>
                        </a:lnTo>
                        <a:lnTo>
                          <a:pt x="714" y="112"/>
                        </a:lnTo>
                        <a:lnTo>
                          <a:pt x="725" y="125"/>
                        </a:lnTo>
                        <a:lnTo>
                          <a:pt x="733" y="135"/>
                        </a:lnTo>
                        <a:lnTo>
                          <a:pt x="738" y="143"/>
                        </a:lnTo>
                        <a:lnTo>
                          <a:pt x="739" y="145"/>
                        </a:lnTo>
                        <a:lnTo>
                          <a:pt x="740" y="145"/>
                        </a:lnTo>
                        <a:lnTo>
                          <a:pt x="744" y="145"/>
                        </a:lnTo>
                        <a:lnTo>
                          <a:pt x="750" y="148"/>
                        </a:lnTo>
                        <a:lnTo>
                          <a:pt x="757" y="150"/>
                        </a:lnTo>
                        <a:lnTo>
                          <a:pt x="767" y="154"/>
                        </a:lnTo>
                        <a:lnTo>
                          <a:pt x="777" y="159"/>
                        </a:lnTo>
                        <a:lnTo>
                          <a:pt x="788" y="166"/>
                        </a:lnTo>
                        <a:lnTo>
                          <a:pt x="801" y="176"/>
                        </a:lnTo>
                        <a:lnTo>
                          <a:pt x="812" y="188"/>
                        </a:lnTo>
                        <a:lnTo>
                          <a:pt x="824" y="203"/>
                        </a:lnTo>
                        <a:lnTo>
                          <a:pt x="834" y="221"/>
                        </a:lnTo>
                        <a:lnTo>
                          <a:pt x="844" y="243"/>
                        </a:lnTo>
                        <a:lnTo>
                          <a:pt x="853" y="268"/>
                        </a:lnTo>
                        <a:lnTo>
                          <a:pt x="859" y="296"/>
                        </a:lnTo>
                        <a:lnTo>
                          <a:pt x="864" y="330"/>
                        </a:lnTo>
                        <a:lnTo>
                          <a:pt x="865" y="367"/>
                        </a:lnTo>
                        <a:lnTo>
                          <a:pt x="865" y="410"/>
                        </a:lnTo>
                        <a:lnTo>
                          <a:pt x="861" y="457"/>
                        </a:lnTo>
                        <a:lnTo>
                          <a:pt x="854" y="510"/>
                        </a:lnTo>
                        <a:lnTo>
                          <a:pt x="848" y="537"/>
                        </a:lnTo>
                        <a:lnTo>
                          <a:pt x="839" y="566"/>
                        </a:lnTo>
                        <a:lnTo>
                          <a:pt x="848" y="566"/>
                        </a:lnTo>
                        <a:lnTo>
                          <a:pt x="858" y="567"/>
                        </a:lnTo>
                        <a:lnTo>
                          <a:pt x="866" y="570"/>
                        </a:lnTo>
                        <a:lnTo>
                          <a:pt x="875" y="576"/>
                        </a:lnTo>
                        <a:lnTo>
                          <a:pt x="881" y="585"/>
                        </a:lnTo>
                        <a:lnTo>
                          <a:pt x="886" y="597"/>
                        </a:lnTo>
                        <a:lnTo>
                          <a:pt x="890" y="612"/>
                        </a:lnTo>
                        <a:lnTo>
                          <a:pt x="891" y="632"/>
                        </a:lnTo>
                        <a:lnTo>
                          <a:pt x="888" y="655"/>
                        </a:lnTo>
                        <a:lnTo>
                          <a:pt x="884" y="685"/>
                        </a:lnTo>
                        <a:lnTo>
                          <a:pt x="875" y="719"/>
                        </a:lnTo>
                        <a:lnTo>
                          <a:pt x="864" y="758"/>
                        </a:lnTo>
                        <a:lnTo>
                          <a:pt x="851" y="789"/>
                        </a:lnTo>
                        <a:lnTo>
                          <a:pt x="840" y="811"/>
                        </a:lnTo>
                        <a:lnTo>
                          <a:pt x="829" y="828"/>
                        </a:lnTo>
                        <a:lnTo>
                          <a:pt x="819" y="840"/>
                        </a:lnTo>
                        <a:lnTo>
                          <a:pt x="811" y="846"/>
                        </a:lnTo>
                        <a:lnTo>
                          <a:pt x="801" y="848"/>
                        </a:lnTo>
                        <a:lnTo>
                          <a:pt x="793" y="885"/>
                        </a:lnTo>
                        <a:lnTo>
                          <a:pt x="781" y="923"/>
                        </a:lnTo>
                        <a:lnTo>
                          <a:pt x="765" y="960"/>
                        </a:lnTo>
                        <a:lnTo>
                          <a:pt x="744" y="998"/>
                        </a:lnTo>
                        <a:lnTo>
                          <a:pt x="719" y="1034"/>
                        </a:lnTo>
                        <a:lnTo>
                          <a:pt x="690" y="1069"/>
                        </a:lnTo>
                        <a:lnTo>
                          <a:pt x="658" y="1100"/>
                        </a:lnTo>
                        <a:lnTo>
                          <a:pt x="622" y="1128"/>
                        </a:lnTo>
                        <a:lnTo>
                          <a:pt x="583" y="1152"/>
                        </a:lnTo>
                        <a:lnTo>
                          <a:pt x="541" y="1170"/>
                        </a:lnTo>
                        <a:lnTo>
                          <a:pt x="502" y="1181"/>
                        </a:lnTo>
                        <a:lnTo>
                          <a:pt x="464" y="1186"/>
                        </a:lnTo>
                        <a:lnTo>
                          <a:pt x="426" y="1186"/>
                        </a:lnTo>
                        <a:lnTo>
                          <a:pt x="387" y="1181"/>
                        </a:lnTo>
                        <a:lnTo>
                          <a:pt x="349" y="1170"/>
                        </a:lnTo>
                        <a:lnTo>
                          <a:pt x="306" y="1152"/>
                        </a:lnTo>
                        <a:lnTo>
                          <a:pt x="266" y="1128"/>
                        </a:lnTo>
                        <a:lnTo>
                          <a:pt x="230" y="1100"/>
                        </a:lnTo>
                        <a:lnTo>
                          <a:pt x="198" y="1069"/>
                        </a:lnTo>
                        <a:lnTo>
                          <a:pt x="170" y="1034"/>
                        </a:lnTo>
                        <a:lnTo>
                          <a:pt x="145" y="998"/>
                        </a:lnTo>
                        <a:lnTo>
                          <a:pt x="125" y="960"/>
                        </a:lnTo>
                        <a:lnTo>
                          <a:pt x="109" y="923"/>
                        </a:lnTo>
                        <a:lnTo>
                          <a:pt x="97" y="885"/>
                        </a:lnTo>
                        <a:lnTo>
                          <a:pt x="89" y="848"/>
                        </a:lnTo>
                        <a:lnTo>
                          <a:pt x="81" y="846"/>
                        </a:lnTo>
                        <a:lnTo>
                          <a:pt x="71" y="840"/>
                        </a:lnTo>
                        <a:lnTo>
                          <a:pt x="61" y="828"/>
                        </a:lnTo>
                        <a:lnTo>
                          <a:pt x="50" y="811"/>
                        </a:lnTo>
                        <a:lnTo>
                          <a:pt x="40" y="788"/>
                        </a:lnTo>
                        <a:lnTo>
                          <a:pt x="27" y="758"/>
                        </a:lnTo>
                        <a:lnTo>
                          <a:pt x="16" y="719"/>
                        </a:lnTo>
                        <a:lnTo>
                          <a:pt x="8" y="685"/>
                        </a:lnTo>
                        <a:lnTo>
                          <a:pt x="3" y="655"/>
                        </a:lnTo>
                        <a:lnTo>
                          <a:pt x="0" y="632"/>
                        </a:lnTo>
                        <a:lnTo>
                          <a:pt x="1" y="612"/>
                        </a:lnTo>
                        <a:lnTo>
                          <a:pt x="4" y="597"/>
                        </a:lnTo>
                        <a:lnTo>
                          <a:pt x="10" y="585"/>
                        </a:lnTo>
                        <a:lnTo>
                          <a:pt x="16" y="576"/>
                        </a:lnTo>
                        <a:lnTo>
                          <a:pt x="25" y="570"/>
                        </a:lnTo>
                        <a:lnTo>
                          <a:pt x="34" y="567"/>
                        </a:lnTo>
                        <a:lnTo>
                          <a:pt x="43" y="566"/>
                        </a:lnTo>
                        <a:lnTo>
                          <a:pt x="53" y="566"/>
                        </a:lnTo>
                        <a:lnTo>
                          <a:pt x="43" y="537"/>
                        </a:lnTo>
                        <a:lnTo>
                          <a:pt x="37" y="510"/>
                        </a:lnTo>
                        <a:lnTo>
                          <a:pt x="30" y="463"/>
                        </a:lnTo>
                        <a:lnTo>
                          <a:pt x="27" y="417"/>
                        </a:lnTo>
                        <a:lnTo>
                          <a:pt x="29" y="374"/>
                        </a:lnTo>
                        <a:lnTo>
                          <a:pt x="37" y="331"/>
                        </a:lnTo>
                        <a:lnTo>
                          <a:pt x="51" y="287"/>
                        </a:lnTo>
                        <a:lnTo>
                          <a:pt x="68" y="247"/>
                        </a:lnTo>
                        <a:lnTo>
                          <a:pt x="90" y="211"/>
                        </a:lnTo>
                        <a:lnTo>
                          <a:pt x="115" y="177"/>
                        </a:lnTo>
                        <a:lnTo>
                          <a:pt x="142" y="148"/>
                        </a:lnTo>
                        <a:lnTo>
                          <a:pt x="172" y="118"/>
                        </a:lnTo>
                        <a:lnTo>
                          <a:pt x="204" y="91"/>
                        </a:lnTo>
                        <a:lnTo>
                          <a:pt x="239" y="67"/>
                        </a:lnTo>
                        <a:lnTo>
                          <a:pt x="267" y="48"/>
                        </a:lnTo>
                        <a:lnTo>
                          <a:pt x="300" y="32"/>
                        </a:lnTo>
                        <a:lnTo>
                          <a:pt x="333" y="19"/>
                        </a:lnTo>
                        <a:lnTo>
                          <a:pt x="374" y="8"/>
                        </a:lnTo>
                        <a:lnTo>
                          <a:pt x="418" y="3"/>
                        </a:lnTo>
                        <a:lnTo>
                          <a:pt x="463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89" name="Freeform 17">
                    <a:extLst>
                      <a:ext uri="{FF2B5EF4-FFF2-40B4-BE49-F238E27FC236}">
                        <a16:creationId xmlns:a16="http://schemas.microsoft.com/office/drawing/2014/main" id="{B4B871E1-4431-49F6-97A5-695AE89F7D5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55" y="1978"/>
                    <a:ext cx="297" cy="395"/>
                  </a:xfrm>
                  <a:custGeom>
                    <a:avLst/>
                    <a:gdLst>
                      <a:gd name="T0" fmla="*/ 505 w 891"/>
                      <a:gd name="T1" fmla="*/ 4 h 1186"/>
                      <a:gd name="T2" fmla="*/ 576 w 891"/>
                      <a:gd name="T3" fmla="*/ 20 h 1186"/>
                      <a:gd name="T4" fmla="*/ 633 w 891"/>
                      <a:gd name="T5" fmla="*/ 47 h 1186"/>
                      <a:gd name="T6" fmla="*/ 683 w 891"/>
                      <a:gd name="T7" fmla="*/ 81 h 1186"/>
                      <a:gd name="T8" fmla="*/ 715 w 891"/>
                      <a:gd name="T9" fmla="*/ 112 h 1186"/>
                      <a:gd name="T10" fmla="*/ 733 w 891"/>
                      <a:gd name="T11" fmla="*/ 135 h 1186"/>
                      <a:gd name="T12" fmla="*/ 738 w 891"/>
                      <a:gd name="T13" fmla="*/ 145 h 1186"/>
                      <a:gd name="T14" fmla="*/ 745 w 891"/>
                      <a:gd name="T15" fmla="*/ 145 h 1186"/>
                      <a:gd name="T16" fmla="*/ 758 w 891"/>
                      <a:gd name="T17" fmla="*/ 150 h 1186"/>
                      <a:gd name="T18" fmla="*/ 778 w 891"/>
                      <a:gd name="T19" fmla="*/ 159 h 1186"/>
                      <a:gd name="T20" fmla="*/ 800 w 891"/>
                      <a:gd name="T21" fmla="*/ 176 h 1186"/>
                      <a:gd name="T22" fmla="*/ 824 w 891"/>
                      <a:gd name="T23" fmla="*/ 203 h 1186"/>
                      <a:gd name="T24" fmla="*/ 844 w 891"/>
                      <a:gd name="T25" fmla="*/ 243 h 1186"/>
                      <a:gd name="T26" fmla="*/ 858 w 891"/>
                      <a:gd name="T27" fmla="*/ 296 h 1186"/>
                      <a:gd name="T28" fmla="*/ 866 w 891"/>
                      <a:gd name="T29" fmla="*/ 367 h 1186"/>
                      <a:gd name="T30" fmla="*/ 861 w 891"/>
                      <a:gd name="T31" fmla="*/ 457 h 1186"/>
                      <a:gd name="T32" fmla="*/ 847 w 891"/>
                      <a:gd name="T33" fmla="*/ 537 h 1186"/>
                      <a:gd name="T34" fmla="*/ 849 w 891"/>
                      <a:gd name="T35" fmla="*/ 566 h 1186"/>
                      <a:gd name="T36" fmla="*/ 866 w 891"/>
                      <a:gd name="T37" fmla="*/ 570 h 1186"/>
                      <a:gd name="T38" fmla="*/ 882 w 891"/>
                      <a:gd name="T39" fmla="*/ 585 h 1186"/>
                      <a:gd name="T40" fmla="*/ 889 w 891"/>
                      <a:gd name="T41" fmla="*/ 612 h 1186"/>
                      <a:gd name="T42" fmla="*/ 889 w 891"/>
                      <a:gd name="T43" fmla="*/ 655 h 1186"/>
                      <a:gd name="T44" fmla="*/ 876 w 891"/>
                      <a:gd name="T45" fmla="*/ 719 h 1186"/>
                      <a:gd name="T46" fmla="*/ 852 w 891"/>
                      <a:gd name="T47" fmla="*/ 789 h 1186"/>
                      <a:gd name="T48" fmla="*/ 830 w 891"/>
                      <a:gd name="T49" fmla="*/ 828 h 1186"/>
                      <a:gd name="T50" fmla="*/ 810 w 891"/>
                      <a:gd name="T51" fmla="*/ 846 h 1186"/>
                      <a:gd name="T52" fmla="*/ 793 w 891"/>
                      <a:gd name="T53" fmla="*/ 885 h 1186"/>
                      <a:gd name="T54" fmla="*/ 764 w 891"/>
                      <a:gd name="T55" fmla="*/ 960 h 1186"/>
                      <a:gd name="T56" fmla="*/ 720 w 891"/>
                      <a:gd name="T57" fmla="*/ 1034 h 1186"/>
                      <a:gd name="T58" fmla="*/ 658 w 891"/>
                      <a:gd name="T59" fmla="*/ 1100 h 1186"/>
                      <a:gd name="T60" fmla="*/ 582 w 891"/>
                      <a:gd name="T61" fmla="*/ 1152 h 1186"/>
                      <a:gd name="T62" fmla="*/ 503 w 891"/>
                      <a:gd name="T63" fmla="*/ 1181 h 1186"/>
                      <a:gd name="T64" fmla="*/ 425 w 891"/>
                      <a:gd name="T65" fmla="*/ 1186 h 1186"/>
                      <a:gd name="T66" fmla="*/ 350 w 891"/>
                      <a:gd name="T67" fmla="*/ 1170 h 1186"/>
                      <a:gd name="T68" fmla="*/ 266 w 891"/>
                      <a:gd name="T69" fmla="*/ 1128 h 1186"/>
                      <a:gd name="T70" fmla="*/ 198 w 891"/>
                      <a:gd name="T71" fmla="*/ 1069 h 1186"/>
                      <a:gd name="T72" fmla="*/ 146 w 891"/>
                      <a:gd name="T73" fmla="*/ 998 h 1186"/>
                      <a:gd name="T74" fmla="*/ 109 w 891"/>
                      <a:gd name="T75" fmla="*/ 923 h 1186"/>
                      <a:gd name="T76" fmla="*/ 90 w 891"/>
                      <a:gd name="T77" fmla="*/ 848 h 1186"/>
                      <a:gd name="T78" fmla="*/ 72 w 891"/>
                      <a:gd name="T79" fmla="*/ 840 h 1186"/>
                      <a:gd name="T80" fmla="*/ 50 w 891"/>
                      <a:gd name="T81" fmla="*/ 811 h 1186"/>
                      <a:gd name="T82" fmla="*/ 28 w 891"/>
                      <a:gd name="T83" fmla="*/ 758 h 1186"/>
                      <a:gd name="T84" fmla="*/ 7 w 891"/>
                      <a:gd name="T85" fmla="*/ 685 h 1186"/>
                      <a:gd name="T86" fmla="*/ 0 w 891"/>
                      <a:gd name="T87" fmla="*/ 632 h 1186"/>
                      <a:gd name="T88" fmla="*/ 5 w 891"/>
                      <a:gd name="T89" fmla="*/ 597 h 1186"/>
                      <a:gd name="T90" fmla="*/ 17 w 891"/>
                      <a:gd name="T91" fmla="*/ 576 h 1186"/>
                      <a:gd name="T92" fmla="*/ 34 w 891"/>
                      <a:gd name="T93" fmla="*/ 567 h 1186"/>
                      <a:gd name="T94" fmla="*/ 53 w 891"/>
                      <a:gd name="T95" fmla="*/ 566 h 1186"/>
                      <a:gd name="T96" fmla="*/ 38 w 891"/>
                      <a:gd name="T97" fmla="*/ 510 h 1186"/>
                      <a:gd name="T98" fmla="*/ 27 w 891"/>
                      <a:gd name="T99" fmla="*/ 417 h 1186"/>
                      <a:gd name="T100" fmla="*/ 37 w 891"/>
                      <a:gd name="T101" fmla="*/ 331 h 1186"/>
                      <a:gd name="T102" fmla="*/ 69 w 891"/>
                      <a:gd name="T103" fmla="*/ 247 h 1186"/>
                      <a:gd name="T104" fmla="*/ 115 w 891"/>
                      <a:gd name="T105" fmla="*/ 177 h 1186"/>
                      <a:gd name="T106" fmla="*/ 172 w 891"/>
                      <a:gd name="T107" fmla="*/ 118 h 1186"/>
                      <a:gd name="T108" fmla="*/ 239 w 891"/>
                      <a:gd name="T109" fmla="*/ 67 h 1186"/>
                      <a:gd name="T110" fmla="*/ 299 w 891"/>
                      <a:gd name="T111" fmla="*/ 32 h 1186"/>
                      <a:gd name="T112" fmla="*/ 375 w 891"/>
                      <a:gd name="T113" fmla="*/ 8 h 1186"/>
                      <a:gd name="T114" fmla="*/ 464 w 891"/>
                      <a:gd name="T115" fmla="*/ 0 h 11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891" h="1186">
                        <a:moveTo>
                          <a:pt x="464" y="0"/>
                        </a:moveTo>
                        <a:lnTo>
                          <a:pt x="505" y="4"/>
                        </a:lnTo>
                        <a:lnTo>
                          <a:pt x="542" y="10"/>
                        </a:lnTo>
                        <a:lnTo>
                          <a:pt x="576" y="20"/>
                        </a:lnTo>
                        <a:lnTo>
                          <a:pt x="607" y="32"/>
                        </a:lnTo>
                        <a:lnTo>
                          <a:pt x="633" y="47"/>
                        </a:lnTo>
                        <a:lnTo>
                          <a:pt x="660" y="63"/>
                        </a:lnTo>
                        <a:lnTo>
                          <a:pt x="683" y="81"/>
                        </a:lnTo>
                        <a:lnTo>
                          <a:pt x="700" y="97"/>
                        </a:lnTo>
                        <a:lnTo>
                          <a:pt x="715" y="112"/>
                        </a:lnTo>
                        <a:lnTo>
                          <a:pt x="726" y="125"/>
                        </a:lnTo>
                        <a:lnTo>
                          <a:pt x="733" y="135"/>
                        </a:lnTo>
                        <a:lnTo>
                          <a:pt x="737" y="143"/>
                        </a:lnTo>
                        <a:lnTo>
                          <a:pt x="738" y="145"/>
                        </a:lnTo>
                        <a:lnTo>
                          <a:pt x="740" y="145"/>
                        </a:lnTo>
                        <a:lnTo>
                          <a:pt x="745" y="145"/>
                        </a:lnTo>
                        <a:lnTo>
                          <a:pt x="750" y="148"/>
                        </a:lnTo>
                        <a:lnTo>
                          <a:pt x="758" y="150"/>
                        </a:lnTo>
                        <a:lnTo>
                          <a:pt x="767" y="154"/>
                        </a:lnTo>
                        <a:lnTo>
                          <a:pt x="778" y="159"/>
                        </a:lnTo>
                        <a:lnTo>
                          <a:pt x="789" y="166"/>
                        </a:lnTo>
                        <a:lnTo>
                          <a:pt x="800" y="176"/>
                        </a:lnTo>
                        <a:lnTo>
                          <a:pt x="813" y="188"/>
                        </a:lnTo>
                        <a:lnTo>
                          <a:pt x="824" y="203"/>
                        </a:lnTo>
                        <a:lnTo>
                          <a:pt x="835" y="221"/>
                        </a:lnTo>
                        <a:lnTo>
                          <a:pt x="844" y="243"/>
                        </a:lnTo>
                        <a:lnTo>
                          <a:pt x="852" y="268"/>
                        </a:lnTo>
                        <a:lnTo>
                          <a:pt x="858" y="296"/>
                        </a:lnTo>
                        <a:lnTo>
                          <a:pt x="863" y="330"/>
                        </a:lnTo>
                        <a:lnTo>
                          <a:pt x="866" y="367"/>
                        </a:lnTo>
                        <a:lnTo>
                          <a:pt x="865" y="410"/>
                        </a:lnTo>
                        <a:lnTo>
                          <a:pt x="861" y="457"/>
                        </a:lnTo>
                        <a:lnTo>
                          <a:pt x="853" y="510"/>
                        </a:lnTo>
                        <a:lnTo>
                          <a:pt x="847" y="537"/>
                        </a:lnTo>
                        <a:lnTo>
                          <a:pt x="839" y="566"/>
                        </a:lnTo>
                        <a:lnTo>
                          <a:pt x="849" y="566"/>
                        </a:lnTo>
                        <a:lnTo>
                          <a:pt x="857" y="567"/>
                        </a:lnTo>
                        <a:lnTo>
                          <a:pt x="866" y="570"/>
                        </a:lnTo>
                        <a:lnTo>
                          <a:pt x="874" y="576"/>
                        </a:lnTo>
                        <a:lnTo>
                          <a:pt x="882" y="585"/>
                        </a:lnTo>
                        <a:lnTo>
                          <a:pt x="887" y="597"/>
                        </a:lnTo>
                        <a:lnTo>
                          <a:pt x="889" y="612"/>
                        </a:lnTo>
                        <a:lnTo>
                          <a:pt x="891" y="632"/>
                        </a:lnTo>
                        <a:lnTo>
                          <a:pt x="889" y="655"/>
                        </a:lnTo>
                        <a:lnTo>
                          <a:pt x="884" y="685"/>
                        </a:lnTo>
                        <a:lnTo>
                          <a:pt x="876" y="719"/>
                        </a:lnTo>
                        <a:lnTo>
                          <a:pt x="863" y="758"/>
                        </a:lnTo>
                        <a:lnTo>
                          <a:pt x="852" y="789"/>
                        </a:lnTo>
                        <a:lnTo>
                          <a:pt x="841" y="811"/>
                        </a:lnTo>
                        <a:lnTo>
                          <a:pt x="830" y="828"/>
                        </a:lnTo>
                        <a:lnTo>
                          <a:pt x="820" y="840"/>
                        </a:lnTo>
                        <a:lnTo>
                          <a:pt x="810" y="846"/>
                        </a:lnTo>
                        <a:lnTo>
                          <a:pt x="801" y="848"/>
                        </a:lnTo>
                        <a:lnTo>
                          <a:pt x="793" y="885"/>
                        </a:lnTo>
                        <a:lnTo>
                          <a:pt x="782" y="923"/>
                        </a:lnTo>
                        <a:lnTo>
                          <a:pt x="764" y="960"/>
                        </a:lnTo>
                        <a:lnTo>
                          <a:pt x="743" y="998"/>
                        </a:lnTo>
                        <a:lnTo>
                          <a:pt x="720" y="1034"/>
                        </a:lnTo>
                        <a:lnTo>
                          <a:pt x="690" y="1069"/>
                        </a:lnTo>
                        <a:lnTo>
                          <a:pt x="658" y="1100"/>
                        </a:lnTo>
                        <a:lnTo>
                          <a:pt x="622" y="1128"/>
                        </a:lnTo>
                        <a:lnTo>
                          <a:pt x="582" y="1152"/>
                        </a:lnTo>
                        <a:lnTo>
                          <a:pt x="540" y="1170"/>
                        </a:lnTo>
                        <a:lnTo>
                          <a:pt x="503" y="1181"/>
                        </a:lnTo>
                        <a:lnTo>
                          <a:pt x="465" y="1186"/>
                        </a:lnTo>
                        <a:lnTo>
                          <a:pt x="425" y="1186"/>
                        </a:lnTo>
                        <a:lnTo>
                          <a:pt x="387" y="1181"/>
                        </a:lnTo>
                        <a:lnTo>
                          <a:pt x="350" y="1170"/>
                        </a:lnTo>
                        <a:lnTo>
                          <a:pt x="307" y="1152"/>
                        </a:lnTo>
                        <a:lnTo>
                          <a:pt x="266" y="1128"/>
                        </a:lnTo>
                        <a:lnTo>
                          <a:pt x="230" y="1100"/>
                        </a:lnTo>
                        <a:lnTo>
                          <a:pt x="198" y="1069"/>
                        </a:lnTo>
                        <a:lnTo>
                          <a:pt x="170" y="1034"/>
                        </a:lnTo>
                        <a:lnTo>
                          <a:pt x="146" y="998"/>
                        </a:lnTo>
                        <a:lnTo>
                          <a:pt x="125" y="960"/>
                        </a:lnTo>
                        <a:lnTo>
                          <a:pt x="109" y="923"/>
                        </a:lnTo>
                        <a:lnTo>
                          <a:pt x="97" y="885"/>
                        </a:lnTo>
                        <a:lnTo>
                          <a:pt x="90" y="848"/>
                        </a:lnTo>
                        <a:lnTo>
                          <a:pt x="81" y="846"/>
                        </a:lnTo>
                        <a:lnTo>
                          <a:pt x="72" y="840"/>
                        </a:lnTo>
                        <a:lnTo>
                          <a:pt x="62" y="828"/>
                        </a:lnTo>
                        <a:lnTo>
                          <a:pt x="50" y="811"/>
                        </a:lnTo>
                        <a:lnTo>
                          <a:pt x="39" y="788"/>
                        </a:lnTo>
                        <a:lnTo>
                          <a:pt x="28" y="758"/>
                        </a:lnTo>
                        <a:lnTo>
                          <a:pt x="16" y="719"/>
                        </a:lnTo>
                        <a:lnTo>
                          <a:pt x="7" y="685"/>
                        </a:lnTo>
                        <a:lnTo>
                          <a:pt x="2" y="655"/>
                        </a:lnTo>
                        <a:lnTo>
                          <a:pt x="0" y="632"/>
                        </a:lnTo>
                        <a:lnTo>
                          <a:pt x="1" y="612"/>
                        </a:lnTo>
                        <a:lnTo>
                          <a:pt x="5" y="597"/>
                        </a:lnTo>
                        <a:lnTo>
                          <a:pt x="10" y="585"/>
                        </a:lnTo>
                        <a:lnTo>
                          <a:pt x="17" y="576"/>
                        </a:lnTo>
                        <a:lnTo>
                          <a:pt x="24" y="570"/>
                        </a:lnTo>
                        <a:lnTo>
                          <a:pt x="34" y="567"/>
                        </a:lnTo>
                        <a:lnTo>
                          <a:pt x="43" y="566"/>
                        </a:lnTo>
                        <a:lnTo>
                          <a:pt x="53" y="566"/>
                        </a:lnTo>
                        <a:lnTo>
                          <a:pt x="44" y="537"/>
                        </a:lnTo>
                        <a:lnTo>
                          <a:pt x="38" y="510"/>
                        </a:lnTo>
                        <a:lnTo>
                          <a:pt x="31" y="463"/>
                        </a:lnTo>
                        <a:lnTo>
                          <a:pt x="27" y="417"/>
                        </a:lnTo>
                        <a:lnTo>
                          <a:pt x="29" y="374"/>
                        </a:lnTo>
                        <a:lnTo>
                          <a:pt x="37" y="331"/>
                        </a:lnTo>
                        <a:lnTo>
                          <a:pt x="50" y="287"/>
                        </a:lnTo>
                        <a:lnTo>
                          <a:pt x="69" y="247"/>
                        </a:lnTo>
                        <a:lnTo>
                          <a:pt x="90" y="211"/>
                        </a:lnTo>
                        <a:lnTo>
                          <a:pt x="115" y="177"/>
                        </a:lnTo>
                        <a:lnTo>
                          <a:pt x="142" y="148"/>
                        </a:lnTo>
                        <a:lnTo>
                          <a:pt x="172" y="118"/>
                        </a:lnTo>
                        <a:lnTo>
                          <a:pt x="205" y="91"/>
                        </a:lnTo>
                        <a:lnTo>
                          <a:pt x="239" y="67"/>
                        </a:lnTo>
                        <a:lnTo>
                          <a:pt x="268" y="48"/>
                        </a:lnTo>
                        <a:lnTo>
                          <a:pt x="299" y="32"/>
                        </a:lnTo>
                        <a:lnTo>
                          <a:pt x="333" y="19"/>
                        </a:lnTo>
                        <a:lnTo>
                          <a:pt x="375" y="8"/>
                        </a:lnTo>
                        <a:lnTo>
                          <a:pt x="419" y="3"/>
                        </a:lnTo>
                        <a:lnTo>
                          <a:pt x="464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90" name="Freeform 18">
                    <a:extLst>
                      <a:ext uri="{FF2B5EF4-FFF2-40B4-BE49-F238E27FC236}">
                        <a16:creationId xmlns:a16="http://schemas.microsoft.com/office/drawing/2014/main" id="{B7DD10F9-D06D-4B4D-8EDA-C706A575CBF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41" y="2035"/>
                    <a:ext cx="326" cy="435"/>
                  </a:xfrm>
                  <a:custGeom>
                    <a:avLst/>
                    <a:gdLst>
                      <a:gd name="T0" fmla="*/ 554 w 978"/>
                      <a:gd name="T1" fmla="*/ 4 h 1303"/>
                      <a:gd name="T2" fmla="*/ 632 w 978"/>
                      <a:gd name="T3" fmla="*/ 23 h 1303"/>
                      <a:gd name="T4" fmla="*/ 695 w 978"/>
                      <a:gd name="T5" fmla="*/ 52 h 1303"/>
                      <a:gd name="T6" fmla="*/ 749 w 978"/>
                      <a:gd name="T7" fmla="*/ 88 h 1303"/>
                      <a:gd name="T8" fmla="*/ 784 w 978"/>
                      <a:gd name="T9" fmla="*/ 123 h 1303"/>
                      <a:gd name="T10" fmla="*/ 804 w 978"/>
                      <a:gd name="T11" fmla="*/ 149 h 1303"/>
                      <a:gd name="T12" fmla="*/ 810 w 978"/>
                      <a:gd name="T13" fmla="*/ 159 h 1303"/>
                      <a:gd name="T14" fmla="*/ 815 w 978"/>
                      <a:gd name="T15" fmla="*/ 160 h 1303"/>
                      <a:gd name="T16" fmla="*/ 830 w 978"/>
                      <a:gd name="T17" fmla="*/ 164 h 1303"/>
                      <a:gd name="T18" fmla="*/ 850 w 978"/>
                      <a:gd name="T19" fmla="*/ 172 h 1303"/>
                      <a:gd name="T20" fmla="*/ 874 w 978"/>
                      <a:gd name="T21" fmla="*/ 188 h 1303"/>
                      <a:gd name="T22" fmla="*/ 897 w 978"/>
                      <a:gd name="T23" fmla="*/ 214 h 1303"/>
                      <a:gd name="T24" fmla="*/ 919 w 978"/>
                      <a:gd name="T25" fmla="*/ 252 h 1303"/>
                      <a:gd name="T26" fmla="*/ 938 w 978"/>
                      <a:gd name="T27" fmla="*/ 302 h 1303"/>
                      <a:gd name="T28" fmla="*/ 948 w 978"/>
                      <a:gd name="T29" fmla="*/ 369 h 1303"/>
                      <a:gd name="T30" fmla="*/ 948 w 978"/>
                      <a:gd name="T31" fmla="*/ 455 h 1303"/>
                      <a:gd name="T32" fmla="*/ 937 w 978"/>
                      <a:gd name="T33" fmla="*/ 560 h 1303"/>
                      <a:gd name="T34" fmla="*/ 919 w 978"/>
                      <a:gd name="T35" fmla="*/ 622 h 1303"/>
                      <a:gd name="T36" fmla="*/ 939 w 978"/>
                      <a:gd name="T37" fmla="*/ 623 h 1303"/>
                      <a:gd name="T38" fmla="*/ 956 w 978"/>
                      <a:gd name="T39" fmla="*/ 630 h 1303"/>
                      <a:gd name="T40" fmla="*/ 970 w 978"/>
                      <a:gd name="T41" fmla="*/ 649 h 1303"/>
                      <a:gd name="T42" fmla="*/ 978 w 978"/>
                      <a:gd name="T43" fmla="*/ 679 h 1303"/>
                      <a:gd name="T44" fmla="*/ 975 w 978"/>
                      <a:gd name="T45" fmla="*/ 726 h 1303"/>
                      <a:gd name="T46" fmla="*/ 960 w 978"/>
                      <a:gd name="T47" fmla="*/ 790 h 1303"/>
                      <a:gd name="T48" fmla="*/ 934 w 978"/>
                      <a:gd name="T49" fmla="*/ 866 h 1303"/>
                      <a:gd name="T50" fmla="*/ 911 w 978"/>
                      <a:gd name="T51" fmla="*/ 909 h 1303"/>
                      <a:gd name="T52" fmla="*/ 888 w 978"/>
                      <a:gd name="T53" fmla="*/ 929 h 1303"/>
                      <a:gd name="T54" fmla="*/ 871 w 978"/>
                      <a:gd name="T55" fmla="*/ 967 h 1303"/>
                      <a:gd name="T56" fmla="*/ 844 w 978"/>
                      <a:gd name="T57" fmla="*/ 1043 h 1303"/>
                      <a:gd name="T58" fmla="*/ 802 w 978"/>
                      <a:gd name="T59" fmla="*/ 1117 h 1303"/>
                      <a:gd name="T60" fmla="*/ 746 w 978"/>
                      <a:gd name="T61" fmla="*/ 1185 h 1303"/>
                      <a:gd name="T62" fmla="*/ 676 w 978"/>
                      <a:gd name="T63" fmla="*/ 1243 h 1303"/>
                      <a:gd name="T64" fmla="*/ 593 w 978"/>
                      <a:gd name="T65" fmla="*/ 1284 h 1303"/>
                      <a:gd name="T66" fmla="*/ 510 w 978"/>
                      <a:gd name="T67" fmla="*/ 1303 h 1303"/>
                      <a:gd name="T68" fmla="*/ 424 w 978"/>
                      <a:gd name="T69" fmla="*/ 1296 h 1303"/>
                      <a:gd name="T70" fmla="*/ 340 w 978"/>
                      <a:gd name="T71" fmla="*/ 1267 h 1303"/>
                      <a:gd name="T72" fmla="*/ 264 w 978"/>
                      <a:gd name="T73" fmla="*/ 1216 h 1303"/>
                      <a:gd name="T74" fmla="*/ 201 w 978"/>
                      <a:gd name="T75" fmla="*/ 1153 h 1303"/>
                      <a:gd name="T76" fmla="*/ 152 w 978"/>
                      <a:gd name="T77" fmla="*/ 1081 h 1303"/>
                      <a:gd name="T78" fmla="*/ 118 w 978"/>
                      <a:gd name="T79" fmla="*/ 1006 h 1303"/>
                      <a:gd name="T80" fmla="*/ 99 w 978"/>
                      <a:gd name="T81" fmla="*/ 931 h 1303"/>
                      <a:gd name="T82" fmla="*/ 82 w 978"/>
                      <a:gd name="T83" fmla="*/ 924 h 1303"/>
                      <a:gd name="T84" fmla="*/ 62 w 978"/>
                      <a:gd name="T85" fmla="*/ 902 h 1303"/>
                      <a:gd name="T86" fmla="*/ 40 w 978"/>
                      <a:gd name="T87" fmla="*/ 857 h 1303"/>
                      <a:gd name="T88" fmla="*/ 17 w 978"/>
                      <a:gd name="T89" fmla="*/ 789 h 1303"/>
                      <a:gd name="T90" fmla="*/ 3 w 978"/>
                      <a:gd name="T91" fmla="*/ 725 h 1303"/>
                      <a:gd name="T92" fmla="*/ 0 w 978"/>
                      <a:gd name="T93" fmla="*/ 677 h 1303"/>
                      <a:gd name="T94" fmla="*/ 7 w 978"/>
                      <a:gd name="T95" fmla="*/ 648 h 1303"/>
                      <a:gd name="T96" fmla="*/ 21 w 978"/>
                      <a:gd name="T97" fmla="*/ 629 h 1303"/>
                      <a:gd name="T98" fmla="*/ 38 w 978"/>
                      <a:gd name="T99" fmla="*/ 622 h 1303"/>
                      <a:gd name="T100" fmla="*/ 58 w 978"/>
                      <a:gd name="T101" fmla="*/ 621 h 1303"/>
                      <a:gd name="T102" fmla="*/ 41 w 978"/>
                      <a:gd name="T103" fmla="*/ 559 h 1303"/>
                      <a:gd name="T104" fmla="*/ 30 w 978"/>
                      <a:gd name="T105" fmla="*/ 457 h 1303"/>
                      <a:gd name="T106" fmla="*/ 41 w 978"/>
                      <a:gd name="T107" fmla="*/ 362 h 1303"/>
                      <a:gd name="T108" fmla="*/ 68 w 978"/>
                      <a:gd name="T109" fmla="*/ 284 h 1303"/>
                      <a:gd name="T110" fmla="*/ 108 w 978"/>
                      <a:gd name="T111" fmla="*/ 217 h 1303"/>
                      <a:gd name="T112" fmla="*/ 156 w 978"/>
                      <a:gd name="T113" fmla="*/ 160 h 1303"/>
                      <a:gd name="T114" fmla="*/ 225 w 978"/>
                      <a:gd name="T115" fmla="*/ 99 h 1303"/>
                      <a:gd name="T116" fmla="*/ 295 w 978"/>
                      <a:gd name="T117" fmla="*/ 52 h 1303"/>
                      <a:gd name="T118" fmla="*/ 365 w 978"/>
                      <a:gd name="T119" fmla="*/ 20 h 1303"/>
                      <a:gd name="T120" fmla="*/ 427 w 978"/>
                      <a:gd name="T121" fmla="*/ 5 h 1303"/>
                      <a:gd name="T122" fmla="*/ 509 w 978"/>
                      <a:gd name="T123" fmla="*/ 0 h 130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</a:cxnLst>
                    <a:rect l="0" t="0" r="r" b="b"/>
                    <a:pathLst>
                      <a:path w="978" h="1303">
                        <a:moveTo>
                          <a:pt x="509" y="0"/>
                        </a:moveTo>
                        <a:lnTo>
                          <a:pt x="554" y="4"/>
                        </a:lnTo>
                        <a:lnTo>
                          <a:pt x="595" y="11"/>
                        </a:lnTo>
                        <a:lnTo>
                          <a:pt x="632" y="23"/>
                        </a:lnTo>
                        <a:lnTo>
                          <a:pt x="666" y="36"/>
                        </a:lnTo>
                        <a:lnTo>
                          <a:pt x="695" y="52"/>
                        </a:lnTo>
                        <a:lnTo>
                          <a:pt x="724" y="70"/>
                        </a:lnTo>
                        <a:lnTo>
                          <a:pt x="749" y="88"/>
                        </a:lnTo>
                        <a:lnTo>
                          <a:pt x="768" y="106"/>
                        </a:lnTo>
                        <a:lnTo>
                          <a:pt x="784" y="123"/>
                        </a:lnTo>
                        <a:lnTo>
                          <a:pt x="796" y="136"/>
                        </a:lnTo>
                        <a:lnTo>
                          <a:pt x="804" y="149"/>
                        </a:lnTo>
                        <a:lnTo>
                          <a:pt x="809" y="156"/>
                        </a:lnTo>
                        <a:lnTo>
                          <a:pt x="810" y="159"/>
                        </a:lnTo>
                        <a:lnTo>
                          <a:pt x="812" y="159"/>
                        </a:lnTo>
                        <a:lnTo>
                          <a:pt x="815" y="160"/>
                        </a:lnTo>
                        <a:lnTo>
                          <a:pt x="822" y="161"/>
                        </a:lnTo>
                        <a:lnTo>
                          <a:pt x="830" y="164"/>
                        </a:lnTo>
                        <a:lnTo>
                          <a:pt x="839" y="167"/>
                        </a:lnTo>
                        <a:lnTo>
                          <a:pt x="850" y="172"/>
                        </a:lnTo>
                        <a:lnTo>
                          <a:pt x="861" y="180"/>
                        </a:lnTo>
                        <a:lnTo>
                          <a:pt x="874" y="188"/>
                        </a:lnTo>
                        <a:lnTo>
                          <a:pt x="886" y="200"/>
                        </a:lnTo>
                        <a:lnTo>
                          <a:pt x="897" y="214"/>
                        </a:lnTo>
                        <a:lnTo>
                          <a:pt x="909" y="232"/>
                        </a:lnTo>
                        <a:lnTo>
                          <a:pt x="919" y="252"/>
                        </a:lnTo>
                        <a:lnTo>
                          <a:pt x="929" y="275"/>
                        </a:lnTo>
                        <a:lnTo>
                          <a:pt x="938" y="302"/>
                        </a:lnTo>
                        <a:lnTo>
                          <a:pt x="944" y="333"/>
                        </a:lnTo>
                        <a:lnTo>
                          <a:pt x="948" y="369"/>
                        </a:lnTo>
                        <a:lnTo>
                          <a:pt x="949" y="410"/>
                        </a:lnTo>
                        <a:lnTo>
                          <a:pt x="948" y="455"/>
                        </a:lnTo>
                        <a:lnTo>
                          <a:pt x="944" y="504"/>
                        </a:lnTo>
                        <a:lnTo>
                          <a:pt x="937" y="560"/>
                        </a:lnTo>
                        <a:lnTo>
                          <a:pt x="929" y="591"/>
                        </a:lnTo>
                        <a:lnTo>
                          <a:pt x="919" y="622"/>
                        </a:lnTo>
                        <a:lnTo>
                          <a:pt x="929" y="622"/>
                        </a:lnTo>
                        <a:lnTo>
                          <a:pt x="939" y="623"/>
                        </a:lnTo>
                        <a:lnTo>
                          <a:pt x="948" y="625"/>
                        </a:lnTo>
                        <a:lnTo>
                          <a:pt x="956" y="630"/>
                        </a:lnTo>
                        <a:lnTo>
                          <a:pt x="964" y="638"/>
                        </a:lnTo>
                        <a:lnTo>
                          <a:pt x="970" y="649"/>
                        </a:lnTo>
                        <a:lnTo>
                          <a:pt x="975" y="663"/>
                        </a:lnTo>
                        <a:lnTo>
                          <a:pt x="978" y="679"/>
                        </a:lnTo>
                        <a:lnTo>
                          <a:pt x="978" y="700"/>
                        </a:lnTo>
                        <a:lnTo>
                          <a:pt x="975" y="726"/>
                        </a:lnTo>
                        <a:lnTo>
                          <a:pt x="969" y="755"/>
                        </a:lnTo>
                        <a:lnTo>
                          <a:pt x="960" y="790"/>
                        </a:lnTo>
                        <a:lnTo>
                          <a:pt x="948" y="832"/>
                        </a:lnTo>
                        <a:lnTo>
                          <a:pt x="934" y="866"/>
                        </a:lnTo>
                        <a:lnTo>
                          <a:pt x="922" y="890"/>
                        </a:lnTo>
                        <a:lnTo>
                          <a:pt x="911" y="909"/>
                        </a:lnTo>
                        <a:lnTo>
                          <a:pt x="900" y="921"/>
                        </a:lnTo>
                        <a:lnTo>
                          <a:pt x="888" y="929"/>
                        </a:lnTo>
                        <a:lnTo>
                          <a:pt x="879" y="931"/>
                        </a:lnTo>
                        <a:lnTo>
                          <a:pt x="871" y="967"/>
                        </a:lnTo>
                        <a:lnTo>
                          <a:pt x="860" y="1004"/>
                        </a:lnTo>
                        <a:lnTo>
                          <a:pt x="844" y="1043"/>
                        </a:lnTo>
                        <a:lnTo>
                          <a:pt x="825" y="1080"/>
                        </a:lnTo>
                        <a:lnTo>
                          <a:pt x="802" y="1117"/>
                        </a:lnTo>
                        <a:lnTo>
                          <a:pt x="776" y="1152"/>
                        </a:lnTo>
                        <a:lnTo>
                          <a:pt x="746" y="1185"/>
                        </a:lnTo>
                        <a:lnTo>
                          <a:pt x="713" y="1216"/>
                        </a:lnTo>
                        <a:lnTo>
                          <a:pt x="676" y="1243"/>
                        </a:lnTo>
                        <a:lnTo>
                          <a:pt x="636" y="1266"/>
                        </a:lnTo>
                        <a:lnTo>
                          <a:pt x="593" y="1284"/>
                        </a:lnTo>
                        <a:lnTo>
                          <a:pt x="552" y="1296"/>
                        </a:lnTo>
                        <a:lnTo>
                          <a:pt x="510" y="1303"/>
                        </a:lnTo>
                        <a:lnTo>
                          <a:pt x="468" y="1303"/>
                        </a:lnTo>
                        <a:lnTo>
                          <a:pt x="424" y="1296"/>
                        </a:lnTo>
                        <a:lnTo>
                          <a:pt x="384" y="1285"/>
                        </a:lnTo>
                        <a:lnTo>
                          <a:pt x="340" y="1267"/>
                        </a:lnTo>
                        <a:lnTo>
                          <a:pt x="301" y="1243"/>
                        </a:lnTo>
                        <a:lnTo>
                          <a:pt x="264" y="1216"/>
                        </a:lnTo>
                        <a:lnTo>
                          <a:pt x="230" y="1186"/>
                        </a:lnTo>
                        <a:lnTo>
                          <a:pt x="201" y="1153"/>
                        </a:lnTo>
                        <a:lnTo>
                          <a:pt x="175" y="1117"/>
                        </a:lnTo>
                        <a:lnTo>
                          <a:pt x="152" y="1081"/>
                        </a:lnTo>
                        <a:lnTo>
                          <a:pt x="132" y="1043"/>
                        </a:lnTo>
                        <a:lnTo>
                          <a:pt x="118" y="1006"/>
                        </a:lnTo>
                        <a:lnTo>
                          <a:pt x="106" y="968"/>
                        </a:lnTo>
                        <a:lnTo>
                          <a:pt x="99" y="931"/>
                        </a:lnTo>
                        <a:lnTo>
                          <a:pt x="90" y="930"/>
                        </a:lnTo>
                        <a:lnTo>
                          <a:pt x="82" y="924"/>
                        </a:lnTo>
                        <a:lnTo>
                          <a:pt x="72" y="915"/>
                        </a:lnTo>
                        <a:lnTo>
                          <a:pt x="62" y="902"/>
                        </a:lnTo>
                        <a:lnTo>
                          <a:pt x="51" y="882"/>
                        </a:lnTo>
                        <a:lnTo>
                          <a:pt x="40" y="857"/>
                        </a:lnTo>
                        <a:lnTo>
                          <a:pt x="29" y="827"/>
                        </a:lnTo>
                        <a:lnTo>
                          <a:pt x="17" y="789"/>
                        </a:lnTo>
                        <a:lnTo>
                          <a:pt x="9" y="754"/>
                        </a:lnTo>
                        <a:lnTo>
                          <a:pt x="3" y="725"/>
                        </a:lnTo>
                        <a:lnTo>
                          <a:pt x="0" y="699"/>
                        </a:lnTo>
                        <a:lnTo>
                          <a:pt x="0" y="677"/>
                        </a:lnTo>
                        <a:lnTo>
                          <a:pt x="3" y="661"/>
                        </a:lnTo>
                        <a:lnTo>
                          <a:pt x="7" y="648"/>
                        </a:lnTo>
                        <a:lnTo>
                          <a:pt x="14" y="637"/>
                        </a:lnTo>
                        <a:lnTo>
                          <a:pt x="21" y="629"/>
                        </a:lnTo>
                        <a:lnTo>
                          <a:pt x="30" y="624"/>
                        </a:lnTo>
                        <a:lnTo>
                          <a:pt x="38" y="622"/>
                        </a:lnTo>
                        <a:lnTo>
                          <a:pt x="48" y="621"/>
                        </a:lnTo>
                        <a:lnTo>
                          <a:pt x="58" y="621"/>
                        </a:lnTo>
                        <a:lnTo>
                          <a:pt x="48" y="590"/>
                        </a:lnTo>
                        <a:lnTo>
                          <a:pt x="41" y="559"/>
                        </a:lnTo>
                        <a:lnTo>
                          <a:pt x="33" y="508"/>
                        </a:lnTo>
                        <a:lnTo>
                          <a:pt x="30" y="457"/>
                        </a:lnTo>
                        <a:lnTo>
                          <a:pt x="32" y="409"/>
                        </a:lnTo>
                        <a:lnTo>
                          <a:pt x="41" y="362"/>
                        </a:lnTo>
                        <a:lnTo>
                          <a:pt x="52" y="322"/>
                        </a:lnTo>
                        <a:lnTo>
                          <a:pt x="68" y="284"/>
                        </a:lnTo>
                        <a:lnTo>
                          <a:pt x="87" y="249"/>
                        </a:lnTo>
                        <a:lnTo>
                          <a:pt x="108" y="217"/>
                        </a:lnTo>
                        <a:lnTo>
                          <a:pt x="131" y="187"/>
                        </a:lnTo>
                        <a:lnTo>
                          <a:pt x="156" y="160"/>
                        </a:lnTo>
                        <a:lnTo>
                          <a:pt x="189" y="128"/>
                        </a:lnTo>
                        <a:lnTo>
                          <a:pt x="225" y="99"/>
                        </a:lnTo>
                        <a:lnTo>
                          <a:pt x="262" y="73"/>
                        </a:lnTo>
                        <a:lnTo>
                          <a:pt x="295" y="52"/>
                        </a:lnTo>
                        <a:lnTo>
                          <a:pt x="329" y="34"/>
                        </a:lnTo>
                        <a:lnTo>
                          <a:pt x="365" y="20"/>
                        </a:lnTo>
                        <a:lnTo>
                          <a:pt x="396" y="11"/>
                        </a:lnTo>
                        <a:lnTo>
                          <a:pt x="427" y="5"/>
                        </a:lnTo>
                        <a:lnTo>
                          <a:pt x="459" y="2"/>
                        </a:lnTo>
                        <a:lnTo>
                          <a:pt x="509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91" name="Freeform 19">
                    <a:extLst>
                      <a:ext uri="{FF2B5EF4-FFF2-40B4-BE49-F238E27FC236}">
                        <a16:creationId xmlns:a16="http://schemas.microsoft.com/office/drawing/2014/main" id="{130298A6-26BD-4CCA-9D46-96063F85722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851" y="2357"/>
                    <a:ext cx="534" cy="288"/>
                  </a:xfrm>
                  <a:custGeom>
                    <a:avLst/>
                    <a:gdLst>
                      <a:gd name="T0" fmla="*/ 620 w 1602"/>
                      <a:gd name="T1" fmla="*/ 505 h 863"/>
                      <a:gd name="T2" fmla="*/ 713 w 1602"/>
                      <a:gd name="T3" fmla="*/ 370 h 863"/>
                      <a:gd name="T4" fmla="*/ 658 w 1602"/>
                      <a:gd name="T5" fmla="*/ 277 h 863"/>
                      <a:gd name="T6" fmla="*/ 643 w 1602"/>
                      <a:gd name="T7" fmla="*/ 211 h 863"/>
                      <a:gd name="T8" fmla="*/ 657 w 1602"/>
                      <a:gd name="T9" fmla="*/ 169 h 863"/>
                      <a:gd name="T10" fmla="*/ 688 w 1602"/>
                      <a:gd name="T11" fmla="*/ 145 h 863"/>
                      <a:gd name="T12" fmla="*/ 723 w 1602"/>
                      <a:gd name="T13" fmla="*/ 133 h 863"/>
                      <a:gd name="T14" fmla="*/ 750 w 1602"/>
                      <a:gd name="T15" fmla="*/ 130 h 863"/>
                      <a:gd name="T16" fmla="*/ 762 w 1602"/>
                      <a:gd name="T17" fmla="*/ 130 h 863"/>
                      <a:gd name="T18" fmla="*/ 786 w 1602"/>
                      <a:gd name="T19" fmla="*/ 132 h 863"/>
                      <a:gd name="T20" fmla="*/ 819 w 1602"/>
                      <a:gd name="T21" fmla="*/ 140 h 863"/>
                      <a:gd name="T22" fmla="*/ 853 w 1602"/>
                      <a:gd name="T23" fmla="*/ 159 h 863"/>
                      <a:gd name="T24" fmla="*/ 872 w 1602"/>
                      <a:gd name="T25" fmla="*/ 195 h 863"/>
                      <a:gd name="T26" fmla="*/ 869 w 1602"/>
                      <a:gd name="T27" fmla="*/ 252 h 863"/>
                      <a:gd name="T28" fmla="*/ 829 w 1602"/>
                      <a:gd name="T29" fmla="*/ 335 h 863"/>
                      <a:gd name="T30" fmla="*/ 898 w 1602"/>
                      <a:gd name="T31" fmla="*/ 504 h 863"/>
                      <a:gd name="T32" fmla="*/ 1058 w 1602"/>
                      <a:gd name="T33" fmla="*/ 0 h 863"/>
                      <a:gd name="T34" fmla="*/ 1080 w 1602"/>
                      <a:gd name="T35" fmla="*/ 15 h 863"/>
                      <a:gd name="T36" fmla="*/ 1142 w 1602"/>
                      <a:gd name="T37" fmla="*/ 52 h 863"/>
                      <a:gd name="T38" fmla="*/ 1235 w 1602"/>
                      <a:gd name="T39" fmla="*/ 100 h 863"/>
                      <a:gd name="T40" fmla="*/ 1352 w 1602"/>
                      <a:gd name="T41" fmla="*/ 148 h 863"/>
                      <a:gd name="T42" fmla="*/ 1472 w 1602"/>
                      <a:gd name="T43" fmla="*/ 185 h 863"/>
                      <a:gd name="T44" fmla="*/ 1542 w 1602"/>
                      <a:gd name="T45" fmla="*/ 239 h 863"/>
                      <a:gd name="T46" fmla="*/ 1581 w 1602"/>
                      <a:gd name="T47" fmla="*/ 312 h 863"/>
                      <a:gd name="T48" fmla="*/ 1599 w 1602"/>
                      <a:gd name="T49" fmla="*/ 392 h 863"/>
                      <a:gd name="T50" fmla="*/ 1602 w 1602"/>
                      <a:gd name="T51" fmla="*/ 466 h 863"/>
                      <a:gd name="T52" fmla="*/ 1600 w 1602"/>
                      <a:gd name="T53" fmla="*/ 504 h 863"/>
                      <a:gd name="T54" fmla="*/ 1595 w 1602"/>
                      <a:gd name="T55" fmla="*/ 568 h 863"/>
                      <a:gd name="T56" fmla="*/ 1586 w 1602"/>
                      <a:gd name="T57" fmla="*/ 642 h 863"/>
                      <a:gd name="T58" fmla="*/ 1571 w 1602"/>
                      <a:gd name="T59" fmla="*/ 669 h 863"/>
                      <a:gd name="T60" fmla="*/ 1514 w 1602"/>
                      <a:gd name="T61" fmla="*/ 700 h 863"/>
                      <a:gd name="T62" fmla="*/ 1409 w 1602"/>
                      <a:gd name="T63" fmla="*/ 746 h 863"/>
                      <a:gd name="T64" fmla="*/ 1261 w 1602"/>
                      <a:gd name="T65" fmla="*/ 796 h 863"/>
                      <a:gd name="T66" fmla="*/ 1071 w 1602"/>
                      <a:gd name="T67" fmla="*/ 838 h 863"/>
                      <a:gd name="T68" fmla="*/ 844 w 1602"/>
                      <a:gd name="T69" fmla="*/ 861 h 863"/>
                      <a:gd name="T70" fmla="*/ 600 w 1602"/>
                      <a:gd name="T71" fmla="*/ 856 h 863"/>
                      <a:gd name="T72" fmla="*/ 603 w 1602"/>
                      <a:gd name="T73" fmla="*/ 825 h 863"/>
                      <a:gd name="T74" fmla="*/ 594 w 1602"/>
                      <a:gd name="T75" fmla="*/ 656 h 863"/>
                      <a:gd name="T76" fmla="*/ 546 w 1602"/>
                      <a:gd name="T77" fmla="*/ 520 h 863"/>
                      <a:gd name="T78" fmla="*/ 460 w 1602"/>
                      <a:gd name="T79" fmla="*/ 419 h 863"/>
                      <a:gd name="T80" fmla="*/ 340 w 1602"/>
                      <a:gd name="T81" fmla="*/ 362 h 863"/>
                      <a:gd name="T82" fmla="*/ 184 w 1602"/>
                      <a:gd name="T83" fmla="*/ 309 h 863"/>
                      <a:gd name="T84" fmla="*/ 59 w 1602"/>
                      <a:gd name="T85" fmla="*/ 249 h 863"/>
                      <a:gd name="T86" fmla="*/ 22 w 1602"/>
                      <a:gd name="T87" fmla="*/ 198 h 863"/>
                      <a:gd name="T88" fmla="*/ 123 w 1602"/>
                      <a:gd name="T89" fmla="*/ 162 h 863"/>
                      <a:gd name="T90" fmla="*/ 246 w 1602"/>
                      <a:gd name="T91" fmla="*/ 116 h 863"/>
                      <a:gd name="T92" fmla="*/ 349 w 1602"/>
                      <a:gd name="T93" fmla="*/ 68 h 863"/>
                      <a:gd name="T94" fmla="*/ 422 w 1602"/>
                      <a:gd name="T95" fmla="*/ 26 h 863"/>
                      <a:gd name="T96" fmla="*/ 458 w 1602"/>
                      <a:gd name="T97" fmla="*/ 2 h 8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1602" h="863">
                        <a:moveTo>
                          <a:pt x="460" y="0"/>
                        </a:moveTo>
                        <a:lnTo>
                          <a:pt x="595" y="424"/>
                        </a:lnTo>
                        <a:lnTo>
                          <a:pt x="620" y="505"/>
                        </a:lnTo>
                        <a:lnTo>
                          <a:pt x="620" y="504"/>
                        </a:lnTo>
                        <a:lnTo>
                          <a:pt x="642" y="572"/>
                        </a:lnTo>
                        <a:lnTo>
                          <a:pt x="713" y="370"/>
                        </a:lnTo>
                        <a:lnTo>
                          <a:pt x="689" y="335"/>
                        </a:lnTo>
                        <a:lnTo>
                          <a:pt x="671" y="304"/>
                        </a:lnTo>
                        <a:lnTo>
                          <a:pt x="658" y="277"/>
                        </a:lnTo>
                        <a:lnTo>
                          <a:pt x="650" y="252"/>
                        </a:lnTo>
                        <a:lnTo>
                          <a:pt x="645" y="230"/>
                        </a:lnTo>
                        <a:lnTo>
                          <a:pt x="643" y="211"/>
                        </a:lnTo>
                        <a:lnTo>
                          <a:pt x="646" y="195"/>
                        </a:lnTo>
                        <a:lnTo>
                          <a:pt x="650" y="180"/>
                        </a:lnTo>
                        <a:lnTo>
                          <a:pt x="657" y="169"/>
                        </a:lnTo>
                        <a:lnTo>
                          <a:pt x="666" y="159"/>
                        </a:lnTo>
                        <a:lnTo>
                          <a:pt x="677" y="151"/>
                        </a:lnTo>
                        <a:lnTo>
                          <a:pt x="688" y="145"/>
                        </a:lnTo>
                        <a:lnTo>
                          <a:pt x="699" y="140"/>
                        </a:lnTo>
                        <a:lnTo>
                          <a:pt x="711" y="136"/>
                        </a:lnTo>
                        <a:lnTo>
                          <a:pt x="723" y="133"/>
                        </a:lnTo>
                        <a:lnTo>
                          <a:pt x="732" y="132"/>
                        </a:lnTo>
                        <a:lnTo>
                          <a:pt x="742" y="131"/>
                        </a:lnTo>
                        <a:lnTo>
                          <a:pt x="750" y="130"/>
                        </a:lnTo>
                        <a:lnTo>
                          <a:pt x="756" y="130"/>
                        </a:lnTo>
                        <a:lnTo>
                          <a:pt x="758" y="130"/>
                        </a:lnTo>
                        <a:lnTo>
                          <a:pt x="762" y="130"/>
                        </a:lnTo>
                        <a:lnTo>
                          <a:pt x="768" y="130"/>
                        </a:lnTo>
                        <a:lnTo>
                          <a:pt x="776" y="131"/>
                        </a:lnTo>
                        <a:lnTo>
                          <a:pt x="786" y="132"/>
                        </a:lnTo>
                        <a:lnTo>
                          <a:pt x="796" y="133"/>
                        </a:lnTo>
                        <a:lnTo>
                          <a:pt x="807" y="136"/>
                        </a:lnTo>
                        <a:lnTo>
                          <a:pt x="819" y="140"/>
                        </a:lnTo>
                        <a:lnTo>
                          <a:pt x="830" y="145"/>
                        </a:lnTo>
                        <a:lnTo>
                          <a:pt x="841" y="151"/>
                        </a:lnTo>
                        <a:lnTo>
                          <a:pt x="853" y="159"/>
                        </a:lnTo>
                        <a:lnTo>
                          <a:pt x="861" y="169"/>
                        </a:lnTo>
                        <a:lnTo>
                          <a:pt x="867" y="180"/>
                        </a:lnTo>
                        <a:lnTo>
                          <a:pt x="872" y="195"/>
                        </a:lnTo>
                        <a:lnTo>
                          <a:pt x="875" y="211"/>
                        </a:lnTo>
                        <a:lnTo>
                          <a:pt x="874" y="230"/>
                        </a:lnTo>
                        <a:lnTo>
                          <a:pt x="869" y="252"/>
                        </a:lnTo>
                        <a:lnTo>
                          <a:pt x="860" y="277"/>
                        </a:lnTo>
                        <a:lnTo>
                          <a:pt x="848" y="304"/>
                        </a:lnTo>
                        <a:lnTo>
                          <a:pt x="829" y="335"/>
                        </a:lnTo>
                        <a:lnTo>
                          <a:pt x="805" y="370"/>
                        </a:lnTo>
                        <a:lnTo>
                          <a:pt x="876" y="572"/>
                        </a:lnTo>
                        <a:lnTo>
                          <a:pt x="898" y="504"/>
                        </a:lnTo>
                        <a:lnTo>
                          <a:pt x="898" y="505"/>
                        </a:lnTo>
                        <a:lnTo>
                          <a:pt x="923" y="424"/>
                        </a:lnTo>
                        <a:lnTo>
                          <a:pt x="1058" y="0"/>
                        </a:lnTo>
                        <a:lnTo>
                          <a:pt x="1060" y="2"/>
                        </a:lnTo>
                        <a:lnTo>
                          <a:pt x="1068" y="7"/>
                        </a:lnTo>
                        <a:lnTo>
                          <a:pt x="1080" y="15"/>
                        </a:lnTo>
                        <a:lnTo>
                          <a:pt x="1096" y="26"/>
                        </a:lnTo>
                        <a:lnTo>
                          <a:pt x="1117" y="38"/>
                        </a:lnTo>
                        <a:lnTo>
                          <a:pt x="1142" y="52"/>
                        </a:lnTo>
                        <a:lnTo>
                          <a:pt x="1169" y="68"/>
                        </a:lnTo>
                        <a:lnTo>
                          <a:pt x="1201" y="84"/>
                        </a:lnTo>
                        <a:lnTo>
                          <a:pt x="1235" y="100"/>
                        </a:lnTo>
                        <a:lnTo>
                          <a:pt x="1272" y="116"/>
                        </a:lnTo>
                        <a:lnTo>
                          <a:pt x="1312" y="133"/>
                        </a:lnTo>
                        <a:lnTo>
                          <a:pt x="1352" y="148"/>
                        </a:lnTo>
                        <a:lnTo>
                          <a:pt x="1396" y="162"/>
                        </a:lnTo>
                        <a:lnTo>
                          <a:pt x="1440" y="175"/>
                        </a:lnTo>
                        <a:lnTo>
                          <a:pt x="1472" y="185"/>
                        </a:lnTo>
                        <a:lnTo>
                          <a:pt x="1500" y="200"/>
                        </a:lnTo>
                        <a:lnTo>
                          <a:pt x="1523" y="218"/>
                        </a:lnTo>
                        <a:lnTo>
                          <a:pt x="1542" y="239"/>
                        </a:lnTo>
                        <a:lnTo>
                          <a:pt x="1558" y="262"/>
                        </a:lnTo>
                        <a:lnTo>
                          <a:pt x="1571" y="286"/>
                        </a:lnTo>
                        <a:lnTo>
                          <a:pt x="1581" y="312"/>
                        </a:lnTo>
                        <a:lnTo>
                          <a:pt x="1590" y="339"/>
                        </a:lnTo>
                        <a:lnTo>
                          <a:pt x="1595" y="366"/>
                        </a:lnTo>
                        <a:lnTo>
                          <a:pt x="1599" y="392"/>
                        </a:lnTo>
                        <a:lnTo>
                          <a:pt x="1601" y="418"/>
                        </a:lnTo>
                        <a:lnTo>
                          <a:pt x="1602" y="443"/>
                        </a:lnTo>
                        <a:lnTo>
                          <a:pt x="1602" y="466"/>
                        </a:lnTo>
                        <a:lnTo>
                          <a:pt x="1601" y="487"/>
                        </a:lnTo>
                        <a:lnTo>
                          <a:pt x="1601" y="491"/>
                        </a:lnTo>
                        <a:lnTo>
                          <a:pt x="1600" y="504"/>
                        </a:lnTo>
                        <a:lnTo>
                          <a:pt x="1599" y="521"/>
                        </a:lnTo>
                        <a:lnTo>
                          <a:pt x="1597" y="543"/>
                        </a:lnTo>
                        <a:lnTo>
                          <a:pt x="1595" y="568"/>
                        </a:lnTo>
                        <a:lnTo>
                          <a:pt x="1592" y="594"/>
                        </a:lnTo>
                        <a:lnTo>
                          <a:pt x="1589" y="619"/>
                        </a:lnTo>
                        <a:lnTo>
                          <a:pt x="1586" y="642"/>
                        </a:lnTo>
                        <a:lnTo>
                          <a:pt x="1584" y="663"/>
                        </a:lnTo>
                        <a:lnTo>
                          <a:pt x="1580" y="664"/>
                        </a:lnTo>
                        <a:lnTo>
                          <a:pt x="1571" y="669"/>
                        </a:lnTo>
                        <a:lnTo>
                          <a:pt x="1558" y="678"/>
                        </a:lnTo>
                        <a:lnTo>
                          <a:pt x="1539" y="688"/>
                        </a:lnTo>
                        <a:lnTo>
                          <a:pt x="1514" y="700"/>
                        </a:lnTo>
                        <a:lnTo>
                          <a:pt x="1485" y="715"/>
                        </a:lnTo>
                        <a:lnTo>
                          <a:pt x="1449" y="730"/>
                        </a:lnTo>
                        <a:lnTo>
                          <a:pt x="1409" y="746"/>
                        </a:lnTo>
                        <a:lnTo>
                          <a:pt x="1365" y="762"/>
                        </a:lnTo>
                        <a:lnTo>
                          <a:pt x="1315" y="780"/>
                        </a:lnTo>
                        <a:lnTo>
                          <a:pt x="1261" y="796"/>
                        </a:lnTo>
                        <a:lnTo>
                          <a:pt x="1203" y="811"/>
                        </a:lnTo>
                        <a:lnTo>
                          <a:pt x="1140" y="825"/>
                        </a:lnTo>
                        <a:lnTo>
                          <a:pt x="1071" y="838"/>
                        </a:lnTo>
                        <a:lnTo>
                          <a:pt x="1000" y="848"/>
                        </a:lnTo>
                        <a:lnTo>
                          <a:pt x="924" y="856"/>
                        </a:lnTo>
                        <a:lnTo>
                          <a:pt x="844" y="861"/>
                        </a:lnTo>
                        <a:lnTo>
                          <a:pt x="760" y="863"/>
                        </a:lnTo>
                        <a:lnTo>
                          <a:pt x="678" y="861"/>
                        </a:lnTo>
                        <a:lnTo>
                          <a:pt x="600" y="856"/>
                        </a:lnTo>
                        <a:lnTo>
                          <a:pt x="601" y="842"/>
                        </a:lnTo>
                        <a:lnTo>
                          <a:pt x="603" y="832"/>
                        </a:lnTo>
                        <a:lnTo>
                          <a:pt x="603" y="825"/>
                        </a:lnTo>
                        <a:lnTo>
                          <a:pt x="604" y="766"/>
                        </a:lnTo>
                        <a:lnTo>
                          <a:pt x="601" y="709"/>
                        </a:lnTo>
                        <a:lnTo>
                          <a:pt x="594" y="656"/>
                        </a:lnTo>
                        <a:lnTo>
                          <a:pt x="583" y="606"/>
                        </a:lnTo>
                        <a:lnTo>
                          <a:pt x="567" y="561"/>
                        </a:lnTo>
                        <a:lnTo>
                          <a:pt x="546" y="520"/>
                        </a:lnTo>
                        <a:lnTo>
                          <a:pt x="522" y="481"/>
                        </a:lnTo>
                        <a:lnTo>
                          <a:pt x="494" y="448"/>
                        </a:lnTo>
                        <a:lnTo>
                          <a:pt x="460" y="419"/>
                        </a:lnTo>
                        <a:lnTo>
                          <a:pt x="424" y="395"/>
                        </a:lnTo>
                        <a:lnTo>
                          <a:pt x="385" y="376"/>
                        </a:lnTo>
                        <a:lnTo>
                          <a:pt x="340" y="362"/>
                        </a:lnTo>
                        <a:lnTo>
                          <a:pt x="286" y="346"/>
                        </a:lnTo>
                        <a:lnTo>
                          <a:pt x="234" y="328"/>
                        </a:lnTo>
                        <a:lnTo>
                          <a:pt x="184" y="309"/>
                        </a:lnTo>
                        <a:lnTo>
                          <a:pt x="139" y="288"/>
                        </a:lnTo>
                        <a:lnTo>
                          <a:pt x="97" y="268"/>
                        </a:lnTo>
                        <a:lnTo>
                          <a:pt x="59" y="249"/>
                        </a:lnTo>
                        <a:lnTo>
                          <a:pt x="27" y="230"/>
                        </a:lnTo>
                        <a:lnTo>
                          <a:pt x="0" y="214"/>
                        </a:lnTo>
                        <a:lnTo>
                          <a:pt x="22" y="198"/>
                        </a:lnTo>
                        <a:lnTo>
                          <a:pt x="48" y="185"/>
                        </a:lnTo>
                        <a:lnTo>
                          <a:pt x="78" y="175"/>
                        </a:lnTo>
                        <a:lnTo>
                          <a:pt x="123" y="162"/>
                        </a:lnTo>
                        <a:lnTo>
                          <a:pt x="166" y="148"/>
                        </a:lnTo>
                        <a:lnTo>
                          <a:pt x="207" y="133"/>
                        </a:lnTo>
                        <a:lnTo>
                          <a:pt x="246" y="116"/>
                        </a:lnTo>
                        <a:lnTo>
                          <a:pt x="283" y="100"/>
                        </a:lnTo>
                        <a:lnTo>
                          <a:pt x="317" y="84"/>
                        </a:lnTo>
                        <a:lnTo>
                          <a:pt x="349" y="68"/>
                        </a:lnTo>
                        <a:lnTo>
                          <a:pt x="376" y="52"/>
                        </a:lnTo>
                        <a:lnTo>
                          <a:pt x="401" y="38"/>
                        </a:lnTo>
                        <a:lnTo>
                          <a:pt x="422" y="26"/>
                        </a:lnTo>
                        <a:lnTo>
                          <a:pt x="438" y="15"/>
                        </a:lnTo>
                        <a:lnTo>
                          <a:pt x="450" y="7"/>
                        </a:lnTo>
                        <a:lnTo>
                          <a:pt x="458" y="2"/>
                        </a:lnTo>
                        <a:lnTo>
                          <a:pt x="460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92" name="Freeform 21">
                    <a:extLst>
                      <a:ext uri="{FF2B5EF4-FFF2-40B4-BE49-F238E27FC236}">
                        <a16:creationId xmlns:a16="http://schemas.microsoft.com/office/drawing/2014/main" id="{A4438ABA-A122-466C-BFD8-C43D394A83B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025" y="2357"/>
                    <a:ext cx="534" cy="288"/>
                  </a:xfrm>
                  <a:custGeom>
                    <a:avLst/>
                    <a:gdLst>
                      <a:gd name="T0" fmla="*/ 703 w 1601"/>
                      <a:gd name="T1" fmla="*/ 505 h 864"/>
                      <a:gd name="T2" fmla="*/ 796 w 1601"/>
                      <a:gd name="T3" fmla="*/ 370 h 864"/>
                      <a:gd name="T4" fmla="*/ 741 w 1601"/>
                      <a:gd name="T5" fmla="*/ 277 h 864"/>
                      <a:gd name="T6" fmla="*/ 726 w 1601"/>
                      <a:gd name="T7" fmla="*/ 211 h 864"/>
                      <a:gd name="T8" fmla="*/ 740 w 1601"/>
                      <a:gd name="T9" fmla="*/ 169 h 864"/>
                      <a:gd name="T10" fmla="*/ 771 w 1601"/>
                      <a:gd name="T11" fmla="*/ 145 h 864"/>
                      <a:gd name="T12" fmla="*/ 805 w 1601"/>
                      <a:gd name="T13" fmla="*/ 133 h 864"/>
                      <a:gd name="T14" fmla="*/ 833 w 1601"/>
                      <a:gd name="T15" fmla="*/ 130 h 864"/>
                      <a:gd name="T16" fmla="*/ 845 w 1601"/>
                      <a:gd name="T17" fmla="*/ 130 h 864"/>
                      <a:gd name="T18" fmla="*/ 869 w 1601"/>
                      <a:gd name="T19" fmla="*/ 132 h 864"/>
                      <a:gd name="T20" fmla="*/ 902 w 1601"/>
                      <a:gd name="T21" fmla="*/ 140 h 864"/>
                      <a:gd name="T22" fmla="*/ 935 w 1601"/>
                      <a:gd name="T23" fmla="*/ 159 h 864"/>
                      <a:gd name="T24" fmla="*/ 955 w 1601"/>
                      <a:gd name="T25" fmla="*/ 195 h 864"/>
                      <a:gd name="T26" fmla="*/ 951 w 1601"/>
                      <a:gd name="T27" fmla="*/ 252 h 864"/>
                      <a:gd name="T28" fmla="*/ 912 w 1601"/>
                      <a:gd name="T29" fmla="*/ 335 h 864"/>
                      <a:gd name="T30" fmla="*/ 981 w 1601"/>
                      <a:gd name="T31" fmla="*/ 504 h 864"/>
                      <a:gd name="T32" fmla="*/ 1141 w 1601"/>
                      <a:gd name="T33" fmla="*/ 0 h 864"/>
                      <a:gd name="T34" fmla="*/ 1163 w 1601"/>
                      <a:gd name="T35" fmla="*/ 15 h 864"/>
                      <a:gd name="T36" fmla="*/ 1225 w 1601"/>
                      <a:gd name="T37" fmla="*/ 52 h 864"/>
                      <a:gd name="T38" fmla="*/ 1318 w 1601"/>
                      <a:gd name="T39" fmla="*/ 100 h 864"/>
                      <a:gd name="T40" fmla="*/ 1435 w 1601"/>
                      <a:gd name="T41" fmla="*/ 148 h 864"/>
                      <a:gd name="T42" fmla="*/ 1553 w 1601"/>
                      <a:gd name="T43" fmla="*/ 184 h 864"/>
                      <a:gd name="T44" fmla="*/ 1574 w 1601"/>
                      <a:gd name="T45" fmla="*/ 230 h 864"/>
                      <a:gd name="T46" fmla="*/ 1461 w 1601"/>
                      <a:gd name="T47" fmla="*/ 288 h 864"/>
                      <a:gd name="T48" fmla="*/ 1314 w 1601"/>
                      <a:gd name="T49" fmla="*/ 346 h 864"/>
                      <a:gd name="T50" fmla="*/ 1177 w 1601"/>
                      <a:gd name="T51" fmla="*/ 395 h 864"/>
                      <a:gd name="T52" fmla="*/ 1080 w 1601"/>
                      <a:gd name="T53" fmla="*/ 481 h 864"/>
                      <a:gd name="T54" fmla="*/ 1020 w 1601"/>
                      <a:gd name="T55" fmla="*/ 608 h 864"/>
                      <a:gd name="T56" fmla="*/ 998 w 1601"/>
                      <a:gd name="T57" fmla="*/ 766 h 864"/>
                      <a:gd name="T58" fmla="*/ 1001 w 1601"/>
                      <a:gd name="T59" fmla="*/ 843 h 864"/>
                      <a:gd name="T60" fmla="*/ 843 w 1601"/>
                      <a:gd name="T61" fmla="*/ 864 h 864"/>
                      <a:gd name="T62" fmla="*/ 603 w 1601"/>
                      <a:gd name="T63" fmla="*/ 849 h 864"/>
                      <a:gd name="T64" fmla="*/ 400 w 1601"/>
                      <a:gd name="T65" fmla="*/ 812 h 864"/>
                      <a:gd name="T66" fmla="*/ 238 w 1601"/>
                      <a:gd name="T67" fmla="*/ 764 h 864"/>
                      <a:gd name="T68" fmla="*/ 119 w 1601"/>
                      <a:gd name="T69" fmla="*/ 715 h 864"/>
                      <a:gd name="T70" fmla="*/ 45 w 1601"/>
                      <a:gd name="T71" fmla="*/ 678 h 864"/>
                      <a:gd name="T72" fmla="*/ 20 w 1601"/>
                      <a:gd name="T73" fmla="*/ 663 h 864"/>
                      <a:gd name="T74" fmla="*/ 11 w 1601"/>
                      <a:gd name="T75" fmla="*/ 594 h 864"/>
                      <a:gd name="T76" fmla="*/ 4 w 1601"/>
                      <a:gd name="T77" fmla="*/ 521 h 864"/>
                      <a:gd name="T78" fmla="*/ 1 w 1601"/>
                      <a:gd name="T79" fmla="*/ 487 h 864"/>
                      <a:gd name="T80" fmla="*/ 1 w 1601"/>
                      <a:gd name="T81" fmla="*/ 419 h 864"/>
                      <a:gd name="T82" fmla="*/ 12 w 1601"/>
                      <a:gd name="T83" fmla="*/ 339 h 864"/>
                      <a:gd name="T84" fmla="*/ 43 w 1601"/>
                      <a:gd name="T85" fmla="*/ 262 h 864"/>
                      <a:gd name="T86" fmla="*/ 101 w 1601"/>
                      <a:gd name="T87" fmla="*/ 200 h 864"/>
                      <a:gd name="T88" fmla="*/ 205 w 1601"/>
                      <a:gd name="T89" fmla="*/ 162 h 864"/>
                      <a:gd name="T90" fmla="*/ 329 w 1601"/>
                      <a:gd name="T91" fmla="*/ 116 h 864"/>
                      <a:gd name="T92" fmla="*/ 432 w 1601"/>
                      <a:gd name="T93" fmla="*/ 68 h 864"/>
                      <a:gd name="T94" fmla="*/ 505 w 1601"/>
                      <a:gd name="T95" fmla="*/ 26 h 864"/>
                      <a:gd name="T96" fmla="*/ 541 w 1601"/>
                      <a:gd name="T97" fmla="*/ 2 h 8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1601" h="864">
                        <a:moveTo>
                          <a:pt x="543" y="0"/>
                        </a:moveTo>
                        <a:lnTo>
                          <a:pt x="678" y="424"/>
                        </a:lnTo>
                        <a:lnTo>
                          <a:pt x="703" y="505"/>
                        </a:lnTo>
                        <a:lnTo>
                          <a:pt x="703" y="504"/>
                        </a:lnTo>
                        <a:lnTo>
                          <a:pt x="725" y="572"/>
                        </a:lnTo>
                        <a:lnTo>
                          <a:pt x="796" y="370"/>
                        </a:lnTo>
                        <a:lnTo>
                          <a:pt x="772" y="335"/>
                        </a:lnTo>
                        <a:lnTo>
                          <a:pt x="753" y="304"/>
                        </a:lnTo>
                        <a:lnTo>
                          <a:pt x="741" y="277"/>
                        </a:lnTo>
                        <a:lnTo>
                          <a:pt x="732" y="252"/>
                        </a:lnTo>
                        <a:lnTo>
                          <a:pt x="728" y="230"/>
                        </a:lnTo>
                        <a:lnTo>
                          <a:pt x="726" y="211"/>
                        </a:lnTo>
                        <a:lnTo>
                          <a:pt x="729" y="195"/>
                        </a:lnTo>
                        <a:lnTo>
                          <a:pt x="734" y="180"/>
                        </a:lnTo>
                        <a:lnTo>
                          <a:pt x="740" y="169"/>
                        </a:lnTo>
                        <a:lnTo>
                          <a:pt x="749" y="159"/>
                        </a:lnTo>
                        <a:lnTo>
                          <a:pt x="760" y="151"/>
                        </a:lnTo>
                        <a:lnTo>
                          <a:pt x="771" y="145"/>
                        </a:lnTo>
                        <a:lnTo>
                          <a:pt x="782" y="140"/>
                        </a:lnTo>
                        <a:lnTo>
                          <a:pt x="794" y="136"/>
                        </a:lnTo>
                        <a:lnTo>
                          <a:pt x="805" y="133"/>
                        </a:lnTo>
                        <a:lnTo>
                          <a:pt x="817" y="132"/>
                        </a:lnTo>
                        <a:lnTo>
                          <a:pt x="825" y="131"/>
                        </a:lnTo>
                        <a:lnTo>
                          <a:pt x="833" y="130"/>
                        </a:lnTo>
                        <a:lnTo>
                          <a:pt x="839" y="130"/>
                        </a:lnTo>
                        <a:lnTo>
                          <a:pt x="843" y="130"/>
                        </a:lnTo>
                        <a:lnTo>
                          <a:pt x="845" y="130"/>
                        </a:lnTo>
                        <a:lnTo>
                          <a:pt x="851" y="130"/>
                        </a:lnTo>
                        <a:lnTo>
                          <a:pt x="859" y="131"/>
                        </a:lnTo>
                        <a:lnTo>
                          <a:pt x="869" y="132"/>
                        </a:lnTo>
                        <a:lnTo>
                          <a:pt x="878" y="133"/>
                        </a:lnTo>
                        <a:lnTo>
                          <a:pt x="890" y="136"/>
                        </a:lnTo>
                        <a:lnTo>
                          <a:pt x="902" y="140"/>
                        </a:lnTo>
                        <a:lnTo>
                          <a:pt x="913" y="145"/>
                        </a:lnTo>
                        <a:lnTo>
                          <a:pt x="924" y="151"/>
                        </a:lnTo>
                        <a:lnTo>
                          <a:pt x="935" y="159"/>
                        </a:lnTo>
                        <a:lnTo>
                          <a:pt x="944" y="169"/>
                        </a:lnTo>
                        <a:lnTo>
                          <a:pt x="951" y="180"/>
                        </a:lnTo>
                        <a:lnTo>
                          <a:pt x="955" y="195"/>
                        </a:lnTo>
                        <a:lnTo>
                          <a:pt x="958" y="211"/>
                        </a:lnTo>
                        <a:lnTo>
                          <a:pt x="956" y="230"/>
                        </a:lnTo>
                        <a:lnTo>
                          <a:pt x="951" y="252"/>
                        </a:lnTo>
                        <a:lnTo>
                          <a:pt x="943" y="277"/>
                        </a:lnTo>
                        <a:lnTo>
                          <a:pt x="930" y="304"/>
                        </a:lnTo>
                        <a:lnTo>
                          <a:pt x="912" y="335"/>
                        </a:lnTo>
                        <a:lnTo>
                          <a:pt x="888" y="370"/>
                        </a:lnTo>
                        <a:lnTo>
                          <a:pt x="960" y="572"/>
                        </a:lnTo>
                        <a:lnTo>
                          <a:pt x="981" y="504"/>
                        </a:lnTo>
                        <a:lnTo>
                          <a:pt x="981" y="505"/>
                        </a:lnTo>
                        <a:lnTo>
                          <a:pt x="1006" y="424"/>
                        </a:lnTo>
                        <a:lnTo>
                          <a:pt x="1141" y="0"/>
                        </a:lnTo>
                        <a:lnTo>
                          <a:pt x="1143" y="2"/>
                        </a:lnTo>
                        <a:lnTo>
                          <a:pt x="1151" y="7"/>
                        </a:lnTo>
                        <a:lnTo>
                          <a:pt x="1163" y="15"/>
                        </a:lnTo>
                        <a:lnTo>
                          <a:pt x="1179" y="26"/>
                        </a:lnTo>
                        <a:lnTo>
                          <a:pt x="1200" y="38"/>
                        </a:lnTo>
                        <a:lnTo>
                          <a:pt x="1225" y="52"/>
                        </a:lnTo>
                        <a:lnTo>
                          <a:pt x="1252" y="68"/>
                        </a:lnTo>
                        <a:lnTo>
                          <a:pt x="1284" y="84"/>
                        </a:lnTo>
                        <a:lnTo>
                          <a:pt x="1318" y="100"/>
                        </a:lnTo>
                        <a:lnTo>
                          <a:pt x="1355" y="116"/>
                        </a:lnTo>
                        <a:lnTo>
                          <a:pt x="1394" y="133"/>
                        </a:lnTo>
                        <a:lnTo>
                          <a:pt x="1435" y="148"/>
                        </a:lnTo>
                        <a:lnTo>
                          <a:pt x="1479" y="162"/>
                        </a:lnTo>
                        <a:lnTo>
                          <a:pt x="1523" y="175"/>
                        </a:lnTo>
                        <a:lnTo>
                          <a:pt x="1553" y="184"/>
                        </a:lnTo>
                        <a:lnTo>
                          <a:pt x="1579" y="198"/>
                        </a:lnTo>
                        <a:lnTo>
                          <a:pt x="1601" y="214"/>
                        </a:lnTo>
                        <a:lnTo>
                          <a:pt x="1574" y="230"/>
                        </a:lnTo>
                        <a:lnTo>
                          <a:pt x="1542" y="249"/>
                        </a:lnTo>
                        <a:lnTo>
                          <a:pt x="1503" y="268"/>
                        </a:lnTo>
                        <a:lnTo>
                          <a:pt x="1461" y="288"/>
                        </a:lnTo>
                        <a:lnTo>
                          <a:pt x="1415" y="309"/>
                        </a:lnTo>
                        <a:lnTo>
                          <a:pt x="1366" y="328"/>
                        </a:lnTo>
                        <a:lnTo>
                          <a:pt x="1314" y="346"/>
                        </a:lnTo>
                        <a:lnTo>
                          <a:pt x="1261" y="362"/>
                        </a:lnTo>
                        <a:lnTo>
                          <a:pt x="1217" y="376"/>
                        </a:lnTo>
                        <a:lnTo>
                          <a:pt x="1177" y="395"/>
                        </a:lnTo>
                        <a:lnTo>
                          <a:pt x="1141" y="419"/>
                        </a:lnTo>
                        <a:lnTo>
                          <a:pt x="1109" y="448"/>
                        </a:lnTo>
                        <a:lnTo>
                          <a:pt x="1080" y="481"/>
                        </a:lnTo>
                        <a:lnTo>
                          <a:pt x="1055" y="520"/>
                        </a:lnTo>
                        <a:lnTo>
                          <a:pt x="1036" y="562"/>
                        </a:lnTo>
                        <a:lnTo>
                          <a:pt x="1020" y="608"/>
                        </a:lnTo>
                        <a:lnTo>
                          <a:pt x="1007" y="657"/>
                        </a:lnTo>
                        <a:lnTo>
                          <a:pt x="1001" y="710"/>
                        </a:lnTo>
                        <a:lnTo>
                          <a:pt x="998" y="766"/>
                        </a:lnTo>
                        <a:lnTo>
                          <a:pt x="1001" y="827"/>
                        </a:lnTo>
                        <a:lnTo>
                          <a:pt x="1001" y="833"/>
                        </a:lnTo>
                        <a:lnTo>
                          <a:pt x="1001" y="843"/>
                        </a:lnTo>
                        <a:lnTo>
                          <a:pt x="1003" y="858"/>
                        </a:lnTo>
                        <a:lnTo>
                          <a:pt x="924" y="863"/>
                        </a:lnTo>
                        <a:lnTo>
                          <a:pt x="843" y="864"/>
                        </a:lnTo>
                        <a:lnTo>
                          <a:pt x="758" y="863"/>
                        </a:lnTo>
                        <a:lnTo>
                          <a:pt x="679" y="856"/>
                        </a:lnTo>
                        <a:lnTo>
                          <a:pt x="603" y="849"/>
                        </a:lnTo>
                        <a:lnTo>
                          <a:pt x="531" y="839"/>
                        </a:lnTo>
                        <a:lnTo>
                          <a:pt x="464" y="825"/>
                        </a:lnTo>
                        <a:lnTo>
                          <a:pt x="400" y="812"/>
                        </a:lnTo>
                        <a:lnTo>
                          <a:pt x="341" y="797"/>
                        </a:lnTo>
                        <a:lnTo>
                          <a:pt x="287" y="781"/>
                        </a:lnTo>
                        <a:lnTo>
                          <a:pt x="238" y="764"/>
                        </a:lnTo>
                        <a:lnTo>
                          <a:pt x="193" y="747"/>
                        </a:lnTo>
                        <a:lnTo>
                          <a:pt x="153" y="731"/>
                        </a:lnTo>
                        <a:lnTo>
                          <a:pt x="119" y="715"/>
                        </a:lnTo>
                        <a:lnTo>
                          <a:pt x="89" y="702"/>
                        </a:lnTo>
                        <a:lnTo>
                          <a:pt x="64" y="689"/>
                        </a:lnTo>
                        <a:lnTo>
                          <a:pt x="45" y="678"/>
                        </a:lnTo>
                        <a:lnTo>
                          <a:pt x="31" y="671"/>
                        </a:lnTo>
                        <a:lnTo>
                          <a:pt x="22" y="666"/>
                        </a:lnTo>
                        <a:lnTo>
                          <a:pt x="20" y="663"/>
                        </a:lnTo>
                        <a:lnTo>
                          <a:pt x="16" y="643"/>
                        </a:lnTo>
                        <a:lnTo>
                          <a:pt x="14" y="620"/>
                        </a:lnTo>
                        <a:lnTo>
                          <a:pt x="11" y="594"/>
                        </a:lnTo>
                        <a:lnTo>
                          <a:pt x="9" y="568"/>
                        </a:lnTo>
                        <a:lnTo>
                          <a:pt x="6" y="543"/>
                        </a:lnTo>
                        <a:lnTo>
                          <a:pt x="4" y="521"/>
                        </a:lnTo>
                        <a:lnTo>
                          <a:pt x="2" y="504"/>
                        </a:lnTo>
                        <a:lnTo>
                          <a:pt x="1" y="492"/>
                        </a:lnTo>
                        <a:lnTo>
                          <a:pt x="1" y="487"/>
                        </a:lnTo>
                        <a:lnTo>
                          <a:pt x="0" y="466"/>
                        </a:lnTo>
                        <a:lnTo>
                          <a:pt x="0" y="444"/>
                        </a:lnTo>
                        <a:lnTo>
                          <a:pt x="1" y="419"/>
                        </a:lnTo>
                        <a:lnTo>
                          <a:pt x="2" y="393"/>
                        </a:lnTo>
                        <a:lnTo>
                          <a:pt x="6" y="366"/>
                        </a:lnTo>
                        <a:lnTo>
                          <a:pt x="12" y="339"/>
                        </a:lnTo>
                        <a:lnTo>
                          <a:pt x="20" y="313"/>
                        </a:lnTo>
                        <a:lnTo>
                          <a:pt x="30" y="287"/>
                        </a:lnTo>
                        <a:lnTo>
                          <a:pt x="43" y="262"/>
                        </a:lnTo>
                        <a:lnTo>
                          <a:pt x="59" y="239"/>
                        </a:lnTo>
                        <a:lnTo>
                          <a:pt x="78" y="218"/>
                        </a:lnTo>
                        <a:lnTo>
                          <a:pt x="101" y="200"/>
                        </a:lnTo>
                        <a:lnTo>
                          <a:pt x="129" y="185"/>
                        </a:lnTo>
                        <a:lnTo>
                          <a:pt x="161" y="175"/>
                        </a:lnTo>
                        <a:lnTo>
                          <a:pt x="205" y="162"/>
                        </a:lnTo>
                        <a:lnTo>
                          <a:pt x="249" y="148"/>
                        </a:lnTo>
                        <a:lnTo>
                          <a:pt x="290" y="133"/>
                        </a:lnTo>
                        <a:lnTo>
                          <a:pt x="329" y="116"/>
                        </a:lnTo>
                        <a:lnTo>
                          <a:pt x="366" y="100"/>
                        </a:lnTo>
                        <a:lnTo>
                          <a:pt x="400" y="84"/>
                        </a:lnTo>
                        <a:lnTo>
                          <a:pt x="432" y="68"/>
                        </a:lnTo>
                        <a:lnTo>
                          <a:pt x="459" y="52"/>
                        </a:lnTo>
                        <a:lnTo>
                          <a:pt x="484" y="38"/>
                        </a:lnTo>
                        <a:lnTo>
                          <a:pt x="505" y="26"/>
                        </a:lnTo>
                        <a:lnTo>
                          <a:pt x="521" y="15"/>
                        </a:lnTo>
                        <a:lnTo>
                          <a:pt x="533" y="7"/>
                        </a:lnTo>
                        <a:lnTo>
                          <a:pt x="541" y="2"/>
                        </a:lnTo>
                        <a:lnTo>
                          <a:pt x="543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93" name="Freeform 22">
                    <a:extLst>
                      <a:ext uri="{FF2B5EF4-FFF2-40B4-BE49-F238E27FC236}">
                        <a16:creationId xmlns:a16="http://schemas.microsoft.com/office/drawing/2014/main" id="{B03B47D4-0C4E-4C8A-B8C5-D9510DC7CD2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396" y="2451"/>
                    <a:ext cx="616" cy="296"/>
                  </a:xfrm>
                  <a:custGeom>
                    <a:avLst/>
                    <a:gdLst>
                      <a:gd name="T0" fmla="*/ 771 w 1850"/>
                      <a:gd name="T1" fmla="*/ 552 h 888"/>
                      <a:gd name="T2" fmla="*/ 829 w 1850"/>
                      <a:gd name="T3" fmla="*/ 337 h 888"/>
                      <a:gd name="T4" fmla="*/ 798 w 1850"/>
                      <a:gd name="T5" fmla="*/ 238 h 888"/>
                      <a:gd name="T6" fmla="*/ 818 w 1850"/>
                      <a:gd name="T7" fmla="*/ 180 h 888"/>
                      <a:gd name="T8" fmla="*/ 864 w 1850"/>
                      <a:gd name="T9" fmla="*/ 152 h 888"/>
                      <a:gd name="T10" fmla="*/ 908 w 1850"/>
                      <a:gd name="T11" fmla="*/ 144 h 888"/>
                      <a:gd name="T12" fmla="*/ 928 w 1850"/>
                      <a:gd name="T13" fmla="*/ 143 h 888"/>
                      <a:gd name="T14" fmla="*/ 963 w 1850"/>
                      <a:gd name="T15" fmla="*/ 146 h 888"/>
                      <a:gd name="T16" fmla="*/ 1011 w 1850"/>
                      <a:gd name="T17" fmla="*/ 162 h 888"/>
                      <a:gd name="T18" fmla="*/ 1047 w 1850"/>
                      <a:gd name="T19" fmla="*/ 204 h 888"/>
                      <a:gd name="T20" fmla="*/ 1045 w 1850"/>
                      <a:gd name="T21" fmla="*/ 281 h 888"/>
                      <a:gd name="T22" fmla="*/ 977 w 1850"/>
                      <a:gd name="T23" fmla="*/ 406 h 888"/>
                      <a:gd name="T24" fmla="*/ 1106 w 1850"/>
                      <a:gd name="T25" fmla="*/ 466 h 888"/>
                      <a:gd name="T26" fmla="*/ 1278 w 1850"/>
                      <a:gd name="T27" fmla="*/ 16 h 888"/>
                      <a:gd name="T28" fmla="*/ 1377 w 1850"/>
                      <a:gd name="T29" fmla="*/ 74 h 888"/>
                      <a:gd name="T30" fmla="*/ 1532 w 1850"/>
                      <a:gd name="T31" fmla="*/ 146 h 888"/>
                      <a:gd name="T32" fmla="*/ 1709 w 1850"/>
                      <a:gd name="T33" fmla="*/ 204 h 888"/>
                      <a:gd name="T34" fmla="*/ 1803 w 1850"/>
                      <a:gd name="T35" fmla="*/ 287 h 888"/>
                      <a:gd name="T36" fmla="*/ 1844 w 1850"/>
                      <a:gd name="T37" fmla="*/ 403 h 888"/>
                      <a:gd name="T38" fmla="*/ 1850 w 1850"/>
                      <a:gd name="T39" fmla="*/ 514 h 888"/>
                      <a:gd name="T40" fmla="*/ 1846 w 1850"/>
                      <a:gd name="T41" fmla="*/ 567 h 888"/>
                      <a:gd name="T42" fmla="*/ 1836 w 1850"/>
                      <a:gd name="T43" fmla="*/ 663 h 888"/>
                      <a:gd name="T44" fmla="*/ 1825 w 1850"/>
                      <a:gd name="T45" fmla="*/ 732 h 888"/>
                      <a:gd name="T46" fmla="*/ 1756 w 1850"/>
                      <a:gd name="T47" fmla="*/ 769 h 888"/>
                      <a:gd name="T48" fmla="*/ 1600 w 1850"/>
                      <a:gd name="T49" fmla="*/ 836 h 888"/>
                      <a:gd name="T50" fmla="*/ 1402 w 1850"/>
                      <a:gd name="T51" fmla="*/ 859 h 888"/>
                      <a:gd name="T52" fmla="*/ 1288 w 1850"/>
                      <a:gd name="T53" fmla="*/ 811 h 888"/>
                      <a:gd name="T54" fmla="*/ 1160 w 1850"/>
                      <a:gd name="T55" fmla="*/ 867 h 888"/>
                      <a:gd name="T56" fmla="*/ 1118 w 1850"/>
                      <a:gd name="T57" fmla="*/ 758 h 888"/>
                      <a:gd name="T58" fmla="*/ 1015 w 1850"/>
                      <a:gd name="T59" fmla="*/ 687 h 888"/>
                      <a:gd name="T60" fmla="*/ 805 w 1850"/>
                      <a:gd name="T61" fmla="*/ 696 h 888"/>
                      <a:gd name="T62" fmla="*/ 718 w 1850"/>
                      <a:gd name="T63" fmla="*/ 785 h 888"/>
                      <a:gd name="T64" fmla="*/ 692 w 1850"/>
                      <a:gd name="T65" fmla="*/ 866 h 888"/>
                      <a:gd name="T66" fmla="*/ 612 w 1850"/>
                      <a:gd name="T67" fmla="*/ 817 h 888"/>
                      <a:gd name="T68" fmla="*/ 501 w 1850"/>
                      <a:gd name="T69" fmla="*/ 821 h 888"/>
                      <a:gd name="T70" fmla="*/ 358 w 1850"/>
                      <a:gd name="T71" fmla="*/ 869 h 888"/>
                      <a:gd name="T72" fmla="*/ 161 w 1850"/>
                      <a:gd name="T73" fmla="*/ 799 h 888"/>
                      <a:gd name="T74" fmla="*/ 49 w 1850"/>
                      <a:gd name="T75" fmla="*/ 744 h 888"/>
                      <a:gd name="T76" fmla="*/ 19 w 1850"/>
                      <a:gd name="T77" fmla="*/ 708 h 888"/>
                      <a:gd name="T78" fmla="*/ 8 w 1850"/>
                      <a:gd name="T79" fmla="*/ 609 h 888"/>
                      <a:gd name="T80" fmla="*/ 2 w 1850"/>
                      <a:gd name="T81" fmla="*/ 539 h 888"/>
                      <a:gd name="T82" fmla="*/ 0 w 1850"/>
                      <a:gd name="T83" fmla="*/ 459 h 888"/>
                      <a:gd name="T84" fmla="*/ 21 w 1850"/>
                      <a:gd name="T85" fmla="*/ 343 h 888"/>
                      <a:gd name="T86" fmla="*/ 86 w 1850"/>
                      <a:gd name="T87" fmla="*/ 239 h 888"/>
                      <a:gd name="T88" fmla="*/ 225 w 1850"/>
                      <a:gd name="T89" fmla="*/ 178 h 888"/>
                      <a:gd name="T90" fmla="*/ 401 w 1850"/>
                      <a:gd name="T91" fmla="*/ 110 h 888"/>
                      <a:gd name="T92" fmla="*/ 531 w 1850"/>
                      <a:gd name="T93" fmla="*/ 42 h 888"/>
                      <a:gd name="T94" fmla="*/ 594 w 1850"/>
                      <a:gd name="T95" fmla="*/ 3 h 8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</a:cxnLst>
                    <a:rect l="0" t="0" r="r" b="b"/>
                    <a:pathLst>
                      <a:path w="1850" h="888">
                        <a:moveTo>
                          <a:pt x="597" y="0"/>
                        </a:moveTo>
                        <a:lnTo>
                          <a:pt x="744" y="466"/>
                        </a:lnTo>
                        <a:lnTo>
                          <a:pt x="771" y="554"/>
                        </a:lnTo>
                        <a:lnTo>
                          <a:pt x="771" y="552"/>
                        </a:lnTo>
                        <a:lnTo>
                          <a:pt x="796" y="627"/>
                        </a:lnTo>
                        <a:lnTo>
                          <a:pt x="874" y="406"/>
                        </a:lnTo>
                        <a:lnTo>
                          <a:pt x="849" y="370"/>
                        </a:lnTo>
                        <a:lnTo>
                          <a:pt x="829" y="337"/>
                        </a:lnTo>
                        <a:lnTo>
                          <a:pt x="816" y="308"/>
                        </a:lnTo>
                        <a:lnTo>
                          <a:pt x="806" y="281"/>
                        </a:lnTo>
                        <a:lnTo>
                          <a:pt x="801" y="258"/>
                        </a:lnTo>
                        <a:lnTo>
                          <a:pt x="798" y="238"/>
                        </a:lnTo>
                        <a:lnTo>
                          <a:pt x="800" y="219"/>
                        </a:lnTo>
                        <a:lnTo>
                          <a:pt x="803" y="204"/>
                        </a:lnTo>
                        <a:lnTo>
                          <a:pt x="809" y="191"/>
                        </a:lnTo>
                        <a:lnTo>
                          <a:pt x="818" y="180"/>
                        </a:lnTo>
                        <a:lnTo>
                          <a:pt x="828" y="170"/>
                        </a:lnTo>
                        <a:lnTo>
                          <a:pt x="839" y="162"/>
                        </a:lnTo>
                        <a:lnTo>
                          <a:pt x="852" y="156"/>
                        </a:lnTo>
                        <a:lnTo>
                          <a:pt x="864" y="152"/>
                        </a:lnTo>
                        <a:lnTo>
                          <a:pt x="876" y="149"/>
                        </a:lnTo>
                        <a:lnTo>
                          <a:pt x="887" y="146"/>
                        </a:lnTo>
                        <a:lnTo>
                          <a:pt x="899" y="145"/>
                        </a:lnTo>
                        <a:lnTo>
                          <a:pt x="908" y="144"/>
                        </a:lnTo>
                        <a:lnTo>
                          <a:pt x="916" y="143"/>
                        </a:lnTo>
                        <a:lnTo>
                          <a:pt x="922" y="143"/>
                        </a:lnTo>
                        <a:lnTo>
                          <a:pt x="925" y="143"/>
                        </a:lnTo>
                        <a:lnTo>
                          <a:pt x="928" y="143"/>
                        </a:lnTo>
                        <a:lnTo>
                          <a:pt x="934" y="144"/>
                        </a:lnTo>
                        <a:lnTo>
                          <a:pt x="942" y="144"/>
                        </a:lnTo>
                        <a:lnTo>
                          <a:pt x="952" y="145"/>
                        </a:lnTo>
                        <a:lnTo>
                          <a:pt x="963" y="146"/>
                        </a:lnTo>
                        <a:lnTo>
                          <a:pt x="974" y="149"/>
                        </a:lnTo>
                        <a:lnTo>
                          <a:pt x="986" y="152"/>
                        </a:lnTo>
                        <a:lnTo>
                          <a:pt x="999" y="157"/>
                        </a:lnTo>
                        <a:lnTo>
                          <a:pt x="1011" y="162"/>
                        </a:lnTo>
                        <a:lnTo>
                          <a:pt x="1022" y="171"/>
                        </a:lnTo>
                        <a:lnTo>
                          <a:pt x="1032" y="180"/>
                        </a:lnTo>
                        <a:lnTo>
                          <a:pt x="1041" y="191"/>
                        </a:lnTo>
                        <a:lnTo>
                          <a:pt x="1047" y="204"/>
                        </a:lnTo>
                        <a:lnTo>
                          <a:pt x="1051" y="221"/>
                        </a:lnTo>
                        <a:lnTo>
                          <a:pt x="1052" y="238"/>
                        </a:lnTo>
                        <a:lnTo>
                          <a:pt x="1050" y="259"/>
                        </a:lnTo>
                        <a:lnTo>
                          <a:pt x="1045" y="281"/>
                        </a:lnTo>
                        <a:lnTo>
                          <a:pt x="1035" y="308"/>
                        </a:lnTo>
                        <a:lnTo>
                          <a:pt x="1020" y="337"/>
                        </a:lnTo>
                        <a:lnTo>
                          <a:pt x="1001" y="370"/>
                        </a:lnTo>
                        <a:lnTo>
                          <a:pt x="977" y="406"/>
                        </a:lnTo>
                        <a:lnTo>
                          <a:pt x="1054" y="627"/>
                        </a:lnTo>
                        <a:lnTo>
                          <a:pt x="1078" y="552"/>
                        </a:lnTo>
                        <a:lnTo>
                          <a:pt x="1079" y="554"/>
                        </a:lnTo>
                        <a:lnTo>
                          <a:pt x="1106" y="466"/>
                        </a:lnTo>
                        <a:lnTo>
                          <a:pt x="1254" y="0"/>
                        </a:lnTo>
                        <a:lnTo>
                          <a:pt x="1256" y="3"/>
                        </a:lnTo>
                        <a:lnTo>
                          <a:pt x="1265" y="8"/>
                        </a:lnTo>
                        <a:lnTo>
                          <a:pt x="1278" y="16"/>
                        </a:lnTo>
                        <a:lnTo>
                          <a:pt x="1296" y="29"/>
                        </a:lnTo>
                        <a:lnTo>
                          <a:pt x="1319" y="42"/>
                        </a:lnTo>
                        <a:lnTo>
                          <a:pt x="1346" y="57"/>
                        </a:lnTo>
                        <a:lnTo>
                          <a:pt x="1377" y="74"/>
                        </a:lnTo>
                        <a:lnTo>
                          <a:pt x="1411" y="92"/>
                        </a:lnTo>
                        <a:lnTo>
                          <a:pt x="1449" y="110"/>
                        </a:lnTo>
                        <a:lnTo>
                          <a:pt x="1489" y="128"/>
                        </a:lnTo>
                        <a:lnTo>
                          <a:pt x="1532" y="146"/>
                        </a:lnTo>
                        <a:lnTo>
                          <a:pt x="1578" y="162"/>
                        </a:lnTo>
                        <a:lnTo>
                          <a:pt x="1625" y="178"/>
                        </a:lnTo>
                        <a:lnTo>
                          <a:pt x="1674" y="192"/>
                        </a:lnTo>
                        <a:lnTo>
                          <a:pt x="1709" y="204"/>
                        </a:lnTo>
                        <a:lnTo>
                          <a:pt x="1739" y="219"/>
                        </a:lnTo>
                        <a:lnTo>
                          <a:pt x="1765" y="239"/>
                        </a:lnTo>
                        <a:lnTo>
                          <a:pt x="1786" y="263"/>
                        </a:lnTo>
                        <a:lnTo>
                          <a:pt x="1803" y="287"/>
                        </a:lnTo>
                        <a:lnTo>
                          <a:pt x="1818" y="315"/>
                        </a:lnTo>
                        <a:lnTo>
                          <a:pt x="1829" y="343"/>
                        </a:lnTo>
                        <a:lnTo>
                          <a:pt x="1838" y="373"/>
                        </a:lnTo>
                        <a:lnTo>
                          <a:pt x="1844" y="403"/>
                        </a:lnTo>
                        <a:lnTo>
                          <a:pt x="1848" y="432"/>
                        </a:lnTo>
                        <a:lnTo>
                          <a:pt x="1849" y="461"/>
                        </a:lnTo>
                        <a:lnTo>
                          <a:pt x="1850" y="488"/>
                        </a:lnTo>
                        <a:lnTo>
                          <a:pt x="1850" y="514"/>
                        </a:lnTo>
                        <a:lnTo>
                          <a:pt x="1849" y="536"/>
                        </a:lnTo>
                        <a:lnTo>
                          <a:pt x="1848" y="540"/>
                        </a:lnTo>
                        <a:lnTo>
                          <a:pt x="1848" y="551"/>
                        </a:lnTo>
                        <a:lnTo>
                          <a:pt x="1846" y="567"/>
                        </a:lnTo>
                        <a:lnTo>
                          <a:pt x="1844" y="587"/>
                        </a:lnTo>
                        <a:lnTo>
                          <a:pt x="1841" y="611"/>
                        </a:lnTo>
                        <a:lnTo>
                          <a:pt x="1840" y="637"/>
                        </a:lnTo>
                        <a:lnTo>
                          <a:pt x="1836" y="663"/>
                        </a:lnTo>
                        <a:lnTo>
                          <a:pt x="1834" y="687"/>
                        </a:lnTo>
                        <a:lnTo>
                          <a:pt x="1831" y="710"/>
                        </a:lnTo>
                        <a:lnTo>
                          <a:pt x="1828" y="729"/>
                        </a:lnTo>
                        <a:lnTo>
                          <a:pt x="1825" y="732"/>
                        </a:lnTo>
                        <a:lnTo>
                          <a:pt x="1817" y="737"/>
                        </a:lnTo>
                        <a:lnTo>
                          <a:pt x="1802" y="745"/>
                        </a:lnTo>
                        <a:lnTo>
                          <a:pt x="1782" y="757"/>
                        </a:lnTo>
                        <a:lnTo>
                          <a:pt x="1756" y="769"/>
                        </a:lnTo>
                        <a:lnTo>
                          <a:pt x="1725" y="784"/>
                        </a:lnTo>
                        <a:lnTo>
                          <a:pt x="1688" y="801"/>
                        </a:lnTo>
                        <a:lnTo>
                          <a:pt x="1647" y="817"/>
                        </a:lnTo>
                        <a:lnTo>
                          <a:pt x="1600" y="836"/>
                        </a:lnTo>
                        <a:lnTo>
                          <a:pt x="1548" y="853"/>
                        </a:lnTo>
                        <a:lnTo>
                          <a:pt x="1491" y="871"/>
                        </a:lnTo>
                        <a:lnTo>
                          <a:pt x="1429" y="888"/>
                        </a:lnTo>
                        <a:lnTo>
                          <a:pt x="1402" y="859"/>
                        </a:lnTo>
                        <a:lnTo>
                          <a:pt x="1377" y="838"/>
                        </a:lnTo>
                        <a:lnTo>
                          <a:pt x="1350" y="823"/>
                        </a:lnTo>
                        <a:lnTo>
                          <a:pt x="1320" y="815"/>
                        </a:lnTo>
                        <a:lnTo>
                          <a:pt x="1288" y="811"/>
                        </a:lnTo>
                        <a:lnTo>
                          <a:pt x="1256" y="815"/>
                        </a:lnTo>
                        <a:lnTo>
                          <a:pt x="1224" y="825"/>
                        </a:lnTo>
                        <a:lnTo>
                          <a:pt x="1196" y="841"/>
                        </a:lnTo>
                        <a:lnTo>
                          <a:pt x="1160" y="867"/>
                        </a:lnTo>
                        <a:lnTo>
                          <a:pt x="1146" y="862"/>
                        </a:lnTo>
                        <a:lnTo>
                          <a:pt x="1140" y="819"/>
                        </a:lnTo>
                        <a:lnTo>
                          <a:pt x="1131" y="786"/>
                        </a:lnTo>
                        <a:lnTo>
                          <a:pt x="1118" y="758"/>
                        </a:lnTo>
                        <a:lnTo>
                          <a:pt x="1098" y="733"/>
                        </a:lnTo>
                        <a:lnTo>
                          <a:pt x="1073" y="712"/>
                        </a:lnTo>
                        <a:lnTo>
                          <a:pt x="1046" y="697"/>
                        </a:lnTo>
                        <a:lnTo>
                          <a:pt x="1015" y="687"/>
                        </a:lnTo>
                        <a:lnTo>
                          <a:pt x="983" y="684"/>
                        </a:lnTo>
                        <a:lnTo>
                          <a:pt x="868" y="684"/>
                        </a:lnTo>
                        <a:lnTo>
                          <a:pt x="834" y="686"/>
                        </a:lnTo>
                        <a:lnTo>
                          <a:pt x="805" y="696"/>
                        </a:lnTo>
                        <a:lnTo>
                          <a:pt x="776" y="712"/>
                        </a:lnTo>
                        <a:lnTo>
                          <a:pt x="753" y="732"/>
                        </a:lnTo>
                        <a:lnTo>
                          <a:pt x="733" y="757"/>
                        </a:lnTo>
                        <a:lnTo>
                          <a:pt x="718" y="785"/>
                        </a:lnTo>
                        <a:lnTo>
                          <a:pt x="709" y="817"/>
                        </a:lnTo>
                        <a:lnTo>
                          <a:pt x="701" y="863"/>
                        </a:lnTo>
                        <a:lnTo>
                          <a:pt x="697" y="864"/>
                        </a:lnTo>
                        <a:lnTo>
                          <a:pt x="692" y="866"/>
                        </a:lnTo>
                        <a:lnTo>
                          <a:pt x="657" y="840"/>
                        </a:lnTo>
                        <a:lnTo>
                          <a:pt x="656" y="840"/>
                        </a:lnTo>
                        <a:lnTo>
                          <a:pt x="634" y="826"/>
                        </a:lnTo>
                        <a:lnTo>
                          <a:pt x="612" y="817"/>
                        </a:lnTo>
                        <a:lnTo>
                          <a:pt x="587" y="811"/>
                        </a:lnTo>
                        <a:lnTo>
                          <a:pt x="562" y="809"/>
                        </a:lnTo>
                        <a:lnTo>
                          <a:pt x="531" y="812"/>
                        </a:lnTo>
                        <a:lnTo>
                          <a:pt x="501" y="821"/>
                        </a:lnTo>
                        <a:lnTo>
                          <a:pt x="474" y="836"/>
                        </a:lnTo>
                        <a:lnTo>
                          <a:pt x="449" y="856"/>
                        </a:lnTo>
                        <a:lnTo>
                          <a:pt x="420" y="885"/>
                        </a:lnTo>
                        <a:lnTo>
                          <a:pt x="358" y="869"/>
                        </a:lnTo>
                        <a:lnTo>
                          <a:pt x="301" y="852"/>
                        </a:lnTo>
                        <a:lnTo>
                          <a:pt x="249" y="833"/>
                        </a:lnTo>
                        <a:lnTo>
                          <a:pt x="203" y="816"/>
                        </a:lnTo>
                        <a:lnTo>
                          <a:pt x="161" y="799"/>
                        </a:lnTo>
                        <a:lnTo>
                          <a:pt x="125" y="783"/>
                        </a:lnTo>
                        <a:lnTo>
                          <a:pt x="94" y="768"/>
                        </a:lnTo>
                        <a:lnTo>
                          <a:pt x="68" y="754"/>
                        </a:lnTo>
                        <a:lnTo>
                          <a:pt x="49" y="744"/>
                        </a:lnTo>
                        <a:lnTo>
                          <a:pt x="34" y="736"/>
                        </a:lnTo>
                        <a:lnTo>
                          <a:pt x="25" y="731"/>
                        </a:lnTo>
                        <a:lnTo>
                          <a:pt x="21" y="728"/>
                        </a:lnTo>
                        <a:lnTo>
                          <a:pt x="19" y="708"/>
                        </a:lnTo>
                        <a:lnTo>
                          <a:pt x="16" y="686"/>
                        </a:lnTo>
                        <a:lnTo>
                          <a:pt x="13" y="660"/>
                        </a:lnTo>
                        <a:lnTo>
                          <a:pt x="10" y="634"/>
                        </a:lnTo>
                        <a:lnTo>
                          <a:pt x="8" y="609"/>
                        </a:lnTo>
                        <a:lnTo>
                          <a:pt x="5" y="586"/>
                        </a:lnTo>
                        <a:lnTo>
                          <a:pt x="4" y="566"/>
                        </a:lnTo>
                        <a:lnTo>
                          <a:pt x="3" y="550"/>
                        </a:lnTo>
                        <a:lnTo>
                          <a:pt x="2" y="539"/>
                        </a:lnTo>
                        <a:lnTo>
                          <a:pt x="2" y="535"/>
                        </a:lnTo>
                        <a:lnTo>
                          <a:pt x="0" y="513"/>
                        </a:lnTo>
                        <a:lnTo>
                          <a:pt x="0" y="487"/>
                        </a:lnTo>
                        <a:lnTo>
                          <a:pt x="0" y="459"/>
                        </a:lnTo>
                        <a:lnTo>
                          <a:pt x="3" y="431"/>
                        </a:lnTo>
                        <a:lnTo>
                          <a:pt x="6" y="401"/>
                        </a:lnTo>
                        <a:lnTo>
                          <a:pt x="13" y="373"/>
                        </a:lnTo>
                        <a:lnTo>
                          <a:pt x="21" y="343"/>
                        </a:lnTo>
                        <a:lnTo>
                          <a:pt x="32" y="315"/>
                        </a:lnTo>
                        <a:lnTo>
                          <a:pt x="47" y="287"/>
                        </a:lnTo>
                        <a:lnTo>
                          <a:pt x="65" y="263"/>
                        </a:lnTo>
                        <a:lnTo>
                          <a:pt x="86" y="239"/>
                        </a:lnTo>
                        <a:lnTo>
                          <a:pt x="112" y="219"/>
                        </a:lnTo>
                        <a:lnTo>
                          <a:pt x="141" y="204"/>
                        </a:lnTo>
                        <a:lnTo>
                          <a:pt x="176" y="192"/>
                        </a:lnTo>
                        <a:lnTo>
                          <a:pt x="225" y="178"/>
                        </a:lnTo>
                        <a:lnTo>
                          <a:pt x="273" y="162"/>
                        </a:lnTo>
                        <a:lnTo>
                          <a:pt x="318" y="146"/>
                        </a:lnTo>
                        <a:lnTo>
                          <a:pt x="360" y="128"/>
                        </a:lnTo>
                        <a:lnTo>
                          <a:pt x="401" y="110"/>
                        </a:lnTo>
                        <a:lnTo>
                          <a:pt x="440" y="92"/>
                        </a:lnTo>
                        <a:lnTo>
                          <a:pt x="473" y="74"/>
                        </a:lnTo>
                        <a:lnTo>
                          <a:pt x="504" y="57"/>
                        </a:lnTo>
                        <a:lnTo>
                          <a:pt x="531" y="42"/>
                        </a:lnTo>
                        <a:lnTo>
                          <a:pt x="553" y="29"/>
                        </a:lnTo>
                        <a:lnTo>
                          <a:pt x="572" y="16"/>
                        </a:lnTo>
                        <a:lnTo>
                          <a:pt x="586" y="8"/>
                        </a:lnTo>
                        <a:lnTo>
                          <a:pt x="594" y="3"/>
                        </a:lnTo>
                        <a:lnTo>
                          <a:pt x="597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</p:grpSp>
            <p:sp>
              <p:nvSpPr>
                <p:cNvPr id="187" name="자유형: 도형 186">
                  <a:extLst>
                    <a:ext uri="{FF2B5EF4-FFF2-40B4-BE49-F238E27FC236}">
                      <a16:creationId xmlns:a16="http://schemas.microsoft.com/office/drawing/2014/main" id="{AA7AF305-C2C1-4358-B028-F8889849AEA0}"/>
                    </a:ext>
                  </a:extLst>
                </p:cNvPr>
                <p:cNvSpPr/>
                <p:nvPr/>
              </p:nvSpPr>
              <p:spPr>
                <a:xfrm>
                  <a:off x="6788727" y="2444725"/>
                  <a:ext cx="1034574" cy="332764"/>
                </a:xfrm>
                <a:custGeom>
                  <a:avLst/>
                  <a:gdLst>
                    <a:gd name="connsiteX0" fmla="*/ 277367 w 1034574"/>
                    <a:gd name="connsiteY0" fmla="*/ 91544 h 273198"/>
                    <a:gd name="connsiteX1" fmla="*/ 744458 w 1034574"/>
                    <a:gd name="connsiteY1" fmla="*/ 91544 h 273198"/>
                    <a:gd name="connsiteX2" fmla="*/ 744458 w 1034574"/>
                    <a:gd name="connsiteY2" fmla="*/ 273198 h 273198"/>
                    <a:gd name="connsiteX3" fmla="*/ 277367 w 1034574"/>
                    <a:gd name="connsiteY3" fmla="*/ 273198 h 273198"/>
                    <a:gd name="connsiteX4" fmla="*/ 775956 w 1034574"/>
                    <a:gd name="connsiteY4" fmla="*/ 0 h 273198"/>
                    <a:gd name="connsiteX5" fmla="*/ 1034574 w 1034574"/>
                    <a:gd name="connsiteY5" fmla="*/ 0 h 273198"/>
                    <a:gd name="connsiteX6" fmla="*/ 1034574 w 1034574"/>
                    <a:gd name="connsiteY6" fmla="*/ 267144 h 273198"/>
                    <a:gd name="connsiteX7" fmla="*/ 775956 w 1034574"/>
                    <a:gd name="connsiteY7" fmla="*/ 267144 h 273198"/>
                    <a:gd name="connsiteX8" fmla="*/ 0 w 1034574"/>
                    <a:gd name="connsiteY8" fmla="*/ 0 h 273198"/>
                    <a:gd name="connsiteX9" fmla="*/ 258618 w 1034574"/>
                    <a:gd name="connsiteY9" fmla="*/ 0 h 273198"/>
                    <a:gd name="connsiteX10" fmla="*/ 258618 w 1034574"/>
                    <a:gd name="connsiteY10" fmla="*/ 267144 h 273198"/>
                    <a:gd name="connsiteX11" fmla="*/ 0 w 1034574"/>
                    <a:gd name="connsiteY11" fmla="*/ 267144 h 273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34574" h="273198">
                      <a:moveTo>
                        <a:pt x="277367" y="91544"/>
                      </a:moveTo>
                      <a:lnTo>
                        <a:pt x="744458" y="91544"/>
                      </a:lnTo>
                      <a:lnTo>
                        <a:pt x="744458" y="273198"/>
                      </a:lnTo>
                      <a:lnTo>
                        <a:pt x="277367" y="273198"/>
                      </a:lnTo>
                      <a:close/>
                      <a:moveTo>
                        <a:pt x="775956" y="0"/>
                      </a:moveTo>
                      <a:lnTo>
                        <a:pt x="1034574" y="0"/>
                      </a:lnTo>
                      <a:lnTo>
                        <a:pt x="1034574" y="267144"/>
                      </a:lnTo>
                      <a:lnTo>
                        <a:pt x="775956" y="267144"/>
                      </a:lnTo>
                      <a:close/>
                      <a:moveTo>
                        <a:pt x="0" y="0"/>
                      </a:moveTo>
                      <a:lnTo>
                        <a:pt x="258618" y="0"/>
                      </a:lnTo>
                      <a:lnTo>
                        <a:pt x="258618" y="267144"/>
                      </a:lnTo>
                      <a:lnTo>
                        <a:pt x="0" y="267144"/>
                      </a:lnTo>
                      <a:close/>
                    </a:path>
                  </a:pathLst>
                </a:cu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ko-KR" altLang="en-US" sz="7200"/>
                </a:p>
              </p:txBody>
            </p:sp>
          </p:grpSp>
          <p:grpSp>
            <p:nvGrpSpPr>
              <p:cNvPr id="182" name="그룹 181">
                <a:extLst>
                  <a:ext uri="{FF2B5EF4-FFF2-40B4-BE49-F238E27FC236}">
                    <a16:creationId xmlns:a16="http://schemas.microsoft.com/office/drawing/2014/main" id="{8CE79F28-189B-4BE1-90BA-BB738D184D6D}"/>
                  </a:ext>
                </a:extLst>
              </p:cNvPr>
              <p:cNvGrpSpPr/>
              <p:nvPr/>
            </p:nvGrpSpPr>
            <p:grpSpPr>
              <a:xfrm>
                <a:off x="8017168" y="4842027"/>
                <a:ext cx="2390691" cy="1317305"/>
                <a:chOff x="8237055" y="3663039"/>
                <a:chExt cx="2390691" cy="1317305"/>
              </a:xfrm>
            </p:grpSpPr>
            <p:sp>
              <p:nvSpPr>
                <p:cNvPr id="183" name="평행 사변형 182">
                  <a:extLst>
                    <a:ext uri="{FF2B5EF4-FFF2-40B4-BE49-F238E27FC236}">
                      <a16:creationId xmlns:a16="http://schemas.microsoft.com/office/drawing/2014/main" id="{F738A6CF-C154-46F0-84C5-F08F53207830}"/>
                    </a:ext>
                  </a:extLst>
                </p:cNvPr>
                <p:cNvSpPr/>
                <p:nvPr/>
              </p:nvSpPr>
              <p:spPr>
                <a:xfrm flipH="1">
                  <a:off x="8263237" y="4226064"/>
                  <a:ext cx="2364509" cy="754280"/>
                </a:xfrm>
                <a:prstGeom prst="parallelogram">
                  <a:avLst>
                    <a:gd name="adj" fmla="val 78729"/>
                  </a:avLst>
                </a:prstGeom>
                <a:gradFill>
                  <a:gsLst>
                    <a:gs pos="52000">
                      <a:schemeClr val="bg1">
                        <a:alpha val="0"/>
                      </a:schemeClr>
                    </a:gs>
                    <a:gs pos="1000">
                      <a:schemeClr val="bg1">
                        <a:lumMod val="75000"/>
                      </a:schemeClr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200" dirty="0">
                    <a:solidFill>
                      <a:schemeClr val="bg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184" name="사각형: 둥근 모서리 183">
                  <a:extLst>
                    <a:ext uri="{FF2B5EF4-FFF2-40B4-BE49-F238E27FC236}">
                      <a16:creationId xmlns:a16="http://schemas.microsoft.com/office/drawing/2014/main" id="{406FB78B-F8C1-4DB7-9C5A-ADD9413AD433}"/>
                    </a:ext>
                  </a:extLst>
                </p:cNvPr>
                <p:cNvSpPr/>
                <p:nvPr/>
              </p:nvSpPr>
              <p:spPr>
                <a:xfrm>
                  <a:off x="8237055" y="3663039"/>
                  <a:ext cx="2364508" cy="583109"/>
                </a:xfrm>
                <a:prstGeom prst="roundRect">
                  <a:avLst/>
                </a:prstGeom>
                <a:solidFill>
                  <a:schemeClr val="bg1"/>
                </a:solidFill>
                <a:ln w="635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pic>
              <p:nvPicPr>
                <p:cNvPr id="185" name="그래픽 184">
                  <a:extLst>
                    <a:ext uri="{FF2B5EF4-FFF2-40B4-BE49-F238E27FC236}">
                      <a16:creationId xmlns:a16="http://schemas.microsoft.com/office/drawing/2014/main" id="{8838BA9A-6866-42CF-AD16-598D5CB983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>
                  <a:extLst>
                    <a:ext uri="{96DAC541-7B7A-43D3-8B79-37D633B846F1}">
                      <asvg:svgBlip xmlns:asvg="http://schemas.microsoft.com/office/drawing/2016/SVG/main" r:embed="rId1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49515" y="3761048"/>
                  <a:ext cx="1601058" cy="383586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29" name="그룹 228">
              <a:extLst>
                <a:ext uri="{FF2B5EF4-FFF2-40B4-BE49-F238E27FC236}">
                  <a16:creationId xmlns:a16="http://schemas.microsoft.com/office/drawing/2014/main" id="{8ACD53B3-021F-4204-A812-2F0DB6B4CB23}"/>
                </a:ext>
              </a:extLst>
            </p:cNvPr>
            <p:cNvGrpSpPr/>
            <p:nvPr/>
          </p:nvGrpSpPr>
          <p:grpSpPr>
            <a:xfrm>
              <a:off x="10066107" y="4314608"/>
              <a:ext cx="513568" cy="284304"/>
              <a:chOff x="7948553" y="4778973"/>
              <a:chExt cx="906105" cy="501607"/>
            </a:xfrm>
            <a:solidFill>
              <a:srgbClr val="002060"/>
            </a:solidFill>
          </p:grpSpPr>
          <p:sp>
            <p:nvSpPr>
              <p:cNvPr id="230" name="Freeform 14">
                <a:extLst>
                  <a:ext uri="{FF2B5EF4-FFF2-40B4-BE49-F238E27FC236}">
                    <a16:creationId xmlns:a16="http://schemas.microsoft.com/office/drawing/2014/main" id="{57F94F41-8BC3-47F7-90F6-1DC3A72BBB6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52755" y="5124675"/>
                <a:ext cx="154038" cy="155905"/>
              </a:xfrm>
              <a:custGeom>
                <a:avLst/>
                <a:gdLst>
                  <a:gd name="T0" fmla="*/ 68 w 136"/>
                  <a:gd name="T1" fmla="*/ 0 h 138"/>
                  <a:gd name="T2" fmla="*/ 94 w 136"/>
                  <a:gd name="T3" fmla="*/ 6 h 138"/>
                  <a:gd name="T4" fmla="*/ 116 w 136"/>
                  <a:gd name="T5" fmla="*/ 20 h 138"/>
                  <a:gd name="T6" fmla="*/ 130 w 136"/>
                  <a:gd name="T7" fmla="*/ 42 h 138"/>
                  <a:gd name="T8" fmla="*/ 136 w 136"/>
                  <a:gd name="T9" fmla="*/ 68 h 138"/>
                  <a:gd name="T10" fmla="*/ 134 w 136"/>
                  <a:gd name="T11" fmla="*/ 82 h 138"/>
                  <a:gd name="T12" fmla="*/ 124 w 136"/>
                  <a:gd name="T13" fmla="*/ 108 h 138"/>
                  <a:gd name="T14" fmla="*/ 106 w 136"/>
                  <a:gd name="T15" fmla="*/ 126 h 138"/>
                  <a:gd name="T16" fmla="*/ 82 w 136"/>
                  <a:gd name="T17" fmla="*/ 136 h 138"/>
                  <a:gd name="T18" fmla="*/ 68 w 136"/>
                  <a:gd name="T19" fmla="*/ 138 h 138"/>
                  <a:gd name="T20" fmla="*/ 42 w 136"/>
                  <a:gd name="T21" fmla="*/ 132 h 138"/>
                  <a:gd name="T22" fmla="*/ 20 w 136"/>
                  <a:gd name="T23" fmla="*/ 118 h 138"/>
                  <a:gd name="T24" fmla="*/ 4 w 136"/>
                  <a:gd name="T25" fmla="*/ 96 h 138"/>
                  <a:gd name="T26" fmla="*/ 0 w 136"/>
                  <a:gd name="T27" fmla="*/ 68 h 138"/>
                  <a:gd name="T28" fmla="*/ 0 w 136"/>
                  <a:gd name="T29" fmla="*/ 54 h 138"/>
                  <a:gd name="T30" fmla="*/ 10 w 136"/>
                  <a:gd name="T31" fmla="*/ 30 h 138"/>
                  <a:gd name="T32" fmla="*/ 30 w 136"/>
                  <a:gd name="T33" fmla="*/ 12 h 138"/>
                  <a:gd name="T34" fmla="*/ 54 w 136"/>
                  <a:gd name="T35" fmla="*/ 2 h 138"/>
                  <a:gd name="T36" fmla="*/ 68 w 136"/>
                  <a:gd name="T37" fmla="*/ 0 h 138"/>
                  <a:gd name="T38" fmla="*/ 68 w 136"/>
                  <a:gd name="T39" fmla="*/ 36 h 138"/>
                  <a:gd name="T40" fmla="*/ 56 w 136"/>
                  <a:gd name="T41" fmla="*/ 40 h 138"/>
                  <a:gd name="T42" fmla="*/ 38 w 136"/>
                  <a:gd name="T43" fmla="*/ 56 h 138"/>
                  <a:gd name="T44" fmla="*/ 36 w 136"/>
                  <a:gd name="T45" fmla="*/ 68 h 138"/>
                  <a:gd name="T46" fmla="*/ 36 w 136"/>
                  <a:gd name="T47" fmla="*/ 76 h 138"/>
                  <a:gd name="T48" fmla="*/ 46 w 136"/>
                  <a:gd name="T49" fmla="*/ 92 h 138"/>
                  <a:gd name="T50" fmla="*/ 62 w 136"/>
                  <a:gd name="T51" fmla="*/ 100 h 138"/>
                  <a:gd name="T52" fmla="*/ 68 w 136"/>
                  <a:gd name="T53" fmla="*/ 100 h 138"/>
                  <a:gd name="T54" fmla="*/ 80 w 136"/>
                  <a:gd name="T55" fmla="*/ 98 h 138"/>
                  <a:gd name="T56" fmla="*/ 98 w 136"/>
                  <a:gd name="T57" fmla="*/ 82 h 138"/>
                  <a:gd name="T58" fmla="*/ 100 w 136"/>
                  <a:gd name="T59" fmla="*/ 68 h 138"/>
                  <a:gd name="T60" fmla="*/ 100 w 136"/>
                  <a:gd name="T61" fmla="*/ 62 h 138"/>
                  <a:gd name="T62" fmla="*/ 90 w 136"/>
                  <a:gd name="T63" fmla="*/ 46 h 138"/>
                  <a:gd name="T64" fmla="*/ 74 w 136"/>
                  <a:gd name="T65" fmla="*/ 38 h 138"/>
                  <a:gd name="T66" fmla="*/ 68 w 136"/>
                  <a:gd name="T67" fmla="*/ 3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36" h="138">
                    <a:moveTo>
                      <a:pt x="68" y="0"/>
                    </a:moveTo>
                    <a:lnTo>
                      <a:pt x="68" y="0"/>
                    </a:lnTo>
                    <a:lnTo>
                      <a:pt x="82" y="2"/>
                    </a:lnTo>
                    <a:lnTo>
                      <a:pt x="94" y="6"/>
                    </a:lnTo>
                    <a:lnTo>
                      <a:pt x="106" y="12"/>
                    </a:lnTo>
                    <a:lnTo>
                      <a:pt x="116" y="20"/>
                    </a:lnTo>
                    <a:lnTo>
                      <a:pt x="124" y="30"/>
                    </a:lnTo>
                    <a:lnTo>
                      <a:pt x="130" y="42"/>
                    </a:lnTo>
                    <a:lnTo>
                      <a:pt x="134" y="54"/>
                    </a:lnTo>
                    <a:lnTo>
                      <a:pt x="136" y="68"/>
                    </a:lnTo>
                    <a:lnTo>
                      <a:pt x="136" y="68"/>
                    </a:lnTo>
                    <a:lnTo>
                      <a:pt x="134" y="82"/>
                    </a:lnTo>
                    <a:lnTo>
                      <a:pt x="130" y="96"/>
                    </a:lnTo>
                    <a:lnTo>
                      <a:pt x="124" y="108"/>
                    </a:lnTo>
                    <a:lnTo>
                      <a:pt x="116" y="118"/>
                    </a:lnTo>
                    <a:lnTo>
                      <a:pt x="106" y="126"/>
                    </a:lnTo>
                    <a:lnTo>
                      <a:pt x="94" y="132"/>
                    </a:lnTo>
                    <a:lnTo>
                      <a:pt x="82" y="136"/>
                    </a:lnTo>
                    <a:lnTo>
                      <a:pt x="68" y="138"/>
                    </a:lnTo>
                    <a:lnTo>
                      <a:pt x="68" y="138"/>
                    </a:lnTo>
                    <a:lnTo>
                      <a:pt x="54" y="136"/>
                    </a:lnTo>
                    <a:lnTo>
                      <a:pt x="42" y="132"/>
                    </a:lnTo>
                    <a:lnTo>
                      <a:pt x="30" y="126"/>
                    </a:lnTo>
                    <a:lnTo>
                      <a:pt x="20" y="118"/>
                    </a:lnTo>
                    <a:lnTo>
                      <a:pt x="10" y="108"/>
                    </a:lnTo>
                    <a:lnTo>
                      <a:pt x="4" y="96"/>
                    </a:lnTo>
                    <a:lnTo>
                      <a:pt x="0" y="82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54"/>
                    </a:lnTo>
                    <a:lnTo>
                      <a:pt x="4" y="42"/>
                    </a:lnTo>
                    <a:lnTo>
                      <a:pt x="10" y="30"/>
                    </a:lnTo>
                    <a:lnTo>
                      <a:pt x="20" y="20"/>
                    </a:lnTo>
                    <a:lnTo>
                      <a:pt x="30" y="12"/>
                    </a:lnTo>
                    <a:lnTo>
                      <a:pt x="42" y="6"/>
                    </a:lnTo>
                    <a:lnTo>
                      <a:pt x="54" y="2"/>
                    </a:lnTo>
                    <a:lnTo>
                      <a:pt x="68" y="0"/>
                    </a:lnTo>
                    <a:lnTo>
                      <a:pt x="68" y="0"/>
                    </a:lnTo>
                    <a:close/>
                    <a:moveTo>
                      <a:pt x="68" y="36"/>
                    </a:moveTo>
                    <a:lnTo>
                      <a:pt x="68" y="36"/>
                    </a:lnTo>
                    <a:lnTo>
                      <a:pt x="62" y="38"/>
                    </a:lnTo>
                    <a:lnTo>
                      <a:pt x="56" y="40"/>
                    </a:lnTo>
                    <a:lnTo>
                      <a:pt x="46" y="46"/>
                    </a:lnTo>
                    <a:lnTo>
                      <a:pt x="38" y="56"/>
                    </a:lnTo>
                    <a:lnTo>
                      <a:pt x="36" y="62"/>
                    </a:lnTo>
                    <a:lnTo>
                      <a:pt x="36" y="68"/>
                    </a:lnTo>
                    <a:lnTo>
                      <a:pt x="36" y="68"/>
                    </a:lnTo>
                    <a:lnTo>
                      <a:pt x="36" y="76"/>
                    </a:lnTo>
                    <a:lnTo>
                      <a:pt x="38" y="82"/>
                    </a:lnTo>
                    <a:lnTo>
                      <a:pt x="46" y="92"/>
                    </a:lnTo>
                    <a:lnTo>
                      <a:pt x="56" y="98"/>
                    </a:lnTo>
                    <a:lnTo>
                      <a:pt x="62" y="100"/>
                    </a:lnTo>
                    <a:lnTo>
                      <a:pt x="68" y="100"/>
                    </a:lnTo>
                    <a:lnTo>
                      <a:pt x="68" y="100"/>
                    </a:lnTo>
                    <a:lnTo>
                      <a:pt x="74" y="100"/>
                    </a:lnTo>
                    <a:lnTo>
                      <a:pt x="80" y="98"/>
                    </a:lnTo>
                    <a:lnTo>
                      <a:pt x="90" y="92"/>
                    </a:lnTo>
                    <a:lnTo>
                      <a:pt x="98" y="82"/>
                    </a:lnTo>
                    <a:lnTo>
                      <a:pt x="100" y="76"/>
                    </a:lnTo>
                    <a:lnTo>
                      <a:pt x="100" y="68"/>
                    </a:lnTo>
                    <a:lnTo>
                      <a:pt x="100" y="68"/>
                    </a:lnTo>
                    <a:lnTo>
                      <a:pt x="100" y="62"/>
                    </a:lnTo>
                    <a:lnTo>
                      <a:pt x="98" y="56"/>
                    </a:lnTo>
                    <a:lnTo>
                      <a:pt x="90" y="46"/>
                    </a:lnTo>
                    <a:lnTo>
                      <a:pt x="80" y="40"/>
                    </a:lnTo>
                    <a:lnTo>
                      <a:pt x="74" y="38"/>
                    </a:lnTo>
                    <a:lnTo>
                      <a:pt x="68" y="36"/>
                    </a:lnTo>
                    <a:lnTo>
                      <a:pt x="68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720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231" name="Freeform 15">
                <a:extLst>
                  <a:ext uri="{FF2B5EF4-FFF2-40B4-BE49-F238E27FC236}">
                    <a16:creationId xmlns:a16="http://schemas.microsoft.com/office/drawing/2014/main" id="{EB7B1398-9521-468A-826C-F44D8EF7119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21336" y="5124675"/>
                <a:ext cx="156303" cy="155905"/>
              </a:xfrm>
              <a:custGeom>
                <a:avLst/>
                <a:gdLst>
                  <a:gd name="T0" fmla="*/ 68 w 138"/>
                  <a:gd name="T1" fmla="*/ 0 h 138"/>
                  <a:gd name="T2" fmla="*/ 96 w 138"/>
                  <a:gd name="T3" fmla="*/ 6 h 138"/>
                  <a:gd name="T4" fmla="*/ 118 w 138"/>
                  <a:gd name="T5" fmla="*/ 20 h 138"/>
                  <a:gd name="T6" fmla="*/ 132 w 138"/>
                  <a:gd name="T7" fmla="*/ 42 h 138"/>
                  <a:gd name="T8" fmla="*/ 138 w 138"/>
                  <a:gd name="T9" fmla="*/ 68 h 138"/>
                  <a:gd name="T10" fmla="*/ 136 w 138"/>
                  <a:gd name="T11" fmla="*/ 82 h 138"/>
                  <a:gd name="T12" fmla="*/ 126 w 138"/>
                  <a:gd name="T13" fmla="*/ 108 h 138"/>
                  <a:gd name="T14" fmla="*/ 108 w 138"/>
                  <a:gd name="T15" fmla="*/ 126 h 138"/>
                  <a:gd name="T16" fmla="*/ 82 w 138"/>
                  <a:gd name="T17" fmla="*/ 136 h 138"/>
                  <a:gd name="T18" fmla="*/ 68 w 138"/>
                  <a:gd name="T19" fmla="*/ 138 h 138"/>
                  <a:gd name="T20" fmla="*/ 42 w 138"/>
                  <a:gd name="T21" fmla="*/ 132 h 138"/>
                  <a:gd name="T22" fmla="*/ 20 w 138"/>
                  <a:gd name="T23" fmla="*/ 118 h 138"/>
                  <a:gd name="T24" fmla="*/ 6 w 138"/>
                  <a:gd name="T25" fmla="*/ 96 h 138"/>
                  <a:gd name="T26" fmla="*/ 0 w 138"/>
                  <a:gd name="T27" fmla="*/ 68 h 138"/>
                  <a:gd name="T28" fmla="*/ 2 w 138"/>
                  <a:gd name="T29" fmla="*/ 54 h 138"/>
                  <a:gd name="T30" fmla="*/ 12 w 138"/>
                  <a:gd name="T31" fmla="*/ 30 h 138"/>
                  <a:gd name="T32" fmla="*/ 30 w 138"/>
                  <a:gd name="T33" fmla="*/ 12 h 138"/>
                  <a:gd name="T34" fmla="*/ 56 w 138"/>
                  <a:gd name="T35" fmla="*/ 2 h 138"/>
                  <a:gd name="T36" fmla="*/ 68 w 138"/>
                  <a:gd name="T37" fmla="*/ 0 h 138"/>
                  <a:gd name="T38" fmla="*/ 68 w 138"/>
                  <a:gd name="T39" fmla="*/ 36 h 138"/>
                  <a:gd name="T40" fmla="*/ 56 w 138"/>
                  <a:gd name="T41" fmla="*/ 40 h 138"/>
                  <a:gd name="T42" fmla="*/ 40 w 138"/>
                  <a:gd name="T43" fmla="*/ 56 h 138"/>
                  <a:gd name="T44" fmla="*/ 36 w 138"/>
                  <a:gd name="T45" fmla="*/ 68 h 138"/>
                  <a:gd name="T46" fmla="*/ 38 w 138"/>
                  <a:gd name="T47" fmla="*/ 76 h 138"/>
                  <a:gd name="T48" fmla="*/ 46 w 138"/>
                  <a:gd name="T49" fmla="*/ 92 h 138"/>
                  <a:gd name="T50" fmla="*/ 62 w 138"/>
                  <a:gd name="T51" fmla="*/ 100 h 138"/>
                  <a:gd name="T52" fmla="*/ 68 w 138"/>
                  <a:gd name="T53" fmla="*/ 100 h 138"/>
                  <a:gd name="T54" fmla="*/ 82 w 138"/>
                  <a:gd name="T55" fmla="*/ 98 h 138"/>
                  <a:gd name="T56" fmla="*/ 98 w 138"/>
                  <a:gd name="T57" fmla="*/ 82 h 138"/>
                  <a:gd name="T58" fmla="*/ 100 w 138"/>
                  <a:gd name="T59" fmla="*/ 68 h 138"/>
                  <a:gd name="T60" fmla="*/ 100 w 138"/>
                  <a:gd name="T61" fmla="*/ 62 h 138"/>
                  <a:gd name="T62" fmla="*/ 92 w 138"/>
                  <a:gd name="T63" fmla="*/ 46 h 138"/>
                  <a:gd name="T64" fmla="*/ 76 w 138"/>
                  <a:gd name="T65" fmla="*/ 38 h 138"/>
                  <a:gd name="T66" fmla="*/ 68 w 138"/>
                  <a:gd name="T67" fmla="*/ 3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38" h="138">
                    <a:moveTo>
                      <a:pt x="68" y="0"/>
                    </a:moveTo>
                    <a:lnTo>
                      <a:pt x="68" y="0"/>
                    </a:lnTo>
                    <a:lnTo>
                      <a:pt x="82" y="2"/>
                    </a:lnTo>
                    <a:lnTo>
                      <a:pt x="96" y="6"/>
                    </a:lnTo>
                    <a:lnTo>
                      <a:pt x="108" y="12"/>
                    </a:lnTo>
                    <a:lnTo>
                      <a:pt x="118" y="20"/>
                    </a:lnTo>
                    <a:lnTo>
                      <a:pt x="126" y="30"/>
                    </a:lnTo>
                    <a:lnTo>
                      <a:pt x="132" y="42"/>
                    </a:lnTo>
                    <a:lnTo>
                      <a:pt x="136" y="54"/>
                    </a:lnTo>
                    <a:lnTo>
                      <a:pt x="138" y="68"/>
                    </a:lnTo>
                    <a:lnTo>
                      <a:pt x="138" y="68"/>
                    </a:lnTo>
                    <a:lnTo>
                      <a:pt x="136" y="82"/>
                    </a:lnTo>
                    <a:lnTo>
                      <a:pt x="132" y="96"/>
                    </a:lnTo>
                    <a:lnTo>
                      <a:pt x="126" y="108"/>
                    </a:lnTo>
                    <a:lnTo>
                      <a:pt x="118" y="118"/>
                    </a:lnTo>
                    <a:lnTo>
                      <a:pt x="108" y="126"/>
                    </a:lnTo>
                    <a:lnTo>
                      <a:pt x="96" y="132"/>
                    </a:lnTo>
                    <a:lnTo>
                      <a:pt x="82" y="136"/>
                    </a:lnTo>
                    <a:lnTo>
                      <a:pt x="68" y="138"/>
                    </a:lnTo>
                    <a:lnTo>
                      <a:pt x="68" y="138"/>
                    </a:lnTo>
                    <a:lnTo>
                      <a:pt x="56" y="136"/>
                    </a:lnTo>
                    <a:lnTo>
                      <a:pt x="42" y="132"/>
                    </a:lnTo>
                    <a:lnTo>
                      <a:pt x="30" y="126"/>
                    </a:lnTo>
                    <a:lnTo>
                      <a:pt x="20" y="118"/>
                    </a:lnTo>
                    <a:lnTo>
                      <a:pt x="12" y="108"/>
                    </a:lnTo>
                    <a:lnTo>
                      <a:pt x="6" y="96"/>
                    </a:lnTo>
                    <a:lnTo>
                      <a:pt x="2" y="82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2" y="54"/>
                    </a:lnTo>
                    <a:lnTo>
                      <a:pt x="6" y="42"/>
                    </a:lnTo>
                    <a:lnTo>
                      <a:pt x="12" y="30"/>
                    </a:lnTo>
                    <a:lnTo>
                      <a:pt x="20" y="20"/>
                    </a:lnTo>
                    <a:lnTo>
                      <a:pt x="30" y="12"/>
                    </a:lnTo>
                    <a:lnTo>
                      <a:pt x="42" y="6"/>
                    </a:lnTo>
                    <a:lnTo>
                      <a:pt x="56" y="2"/>
                    </a:lnTo>
                    <a:lnTo>
                      <a:pt x="68" y="0"/>
                    </a:lnTo>
                    <a:lnTo>
                      <a:pt x="68" y="0"/>
                    </a:lnTo>
                    <a:close/>
                    <a:moveTo>
                      <a:pt x="68" y="36"/>
                    </a:moveTo>
                    <a:lnTo>
                      <a:pt x="68" y="36"/>
                    </a:lnTo>
                    <a:lnTo>
                      <a:pt x="62" y="38"/>
                    </a:lnTo>
                    <a:lnTo>
                      <a:pt x="56" y="40"/>
                    </a:lnTo>
                    <a:lnTo>
                      <a:pt x="46" y="46"/>
                    </a:lnTo>
                    <a:lnTo>
                      <a:pt x="40" y="56"/>
                    </a:lnTo>
                    <a:lnTo>
                      <a:pt x="38" y="62"/>
                    </a:lnTo>
                    <a:lnTo>
                      <a:pt x="36" y="68"/>
                    </a:lnTo>
                    <a:lnTo>
                      <a:pt x="36" y="68"/>
                    </a:lnTo>
                    <a:lnTo>
                      <a:pt x="38" y="76"/>
                    </a:lnTo>
                    <a:lnTo>
                      <a:pt x="40" y="82"/>
                    </a:lnTo>
                    <a:lnTo>
                      <a:pt x="46" y="92"/>
                    </a:lnTo>
                    <a:lnTo>
                      <a:pt x="56" y="98"/>
                    </a:lnTo>
                    <a:lnTo>
                      <a:pt x="62" y="100"/>
                    </a:lnTo>
                    <a:lnTo>
                      <a:pt x="68" y="100"/>
                    </a:lnTo>
                    <a:lnTo>
                      <a:pt x="68" y="100"/>
                    </a:lnTo>
                    <a:lnTo>
                      <a:pt x="76" y="100"/>
                    </a:lnTo>
                    <a:lnTo>
                      <a:pt x="82" y="98"/>
                    </a:lnTo>
                    <a:lnTo>
                      <a:pt x="92" y="92"/>
                    </a:lnTo>
                    <a:lnTo>
                      <a:pt x="98" y="82"/>
                    </a:lnTo>
                    <a:lnTo>
                      <a:pt x="100" y="76"/>
                    </a:lnTo>
                    <a:lnTo>
                      <a:pt x="100" y="68"/>
                    </a:lnTo>
                    <a:lnTo>
                      <a:pt x="100" y="68"/>
                    </a:lnTo>
                    <a:lnTo>
                      <a:pt x="100" y="62"/>
                    </a:lnTo>
                    <a:lnTo>
                      <a:pt x="98" y="56"/>
                    </a:lnTo>
                    <a:lnTo>
                      <a:pt x="92" y="46"/>
                    </a:lnTo>
                    <a:lnTo>
                      <a:pt x="82" y="40"/>
                    </a:lnTo>
                    <a:lnTo>
                      <a:pt x="76" y="38"/>
                    </a:lnTo>
                    <a:lnTo>
                      <a:pt x="68" y="36"/>
                    </a:lnTo>
                    <a:lnTo>
                      <a:pt x="68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720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232" name="Freeform 16">
                <a:extLst>
                  <a:ext uri="{FF2B5EF4-FFF2-40B4-BE49-F238E27FC236}">
                    <a16:creationId xmlns:a16="http://schemas.microsoft.com/office/drawing/2014/main" id="{E509DF39-C72E-4BCA-AE4D-FD40337407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48553" y="4891948"/>
                <a:ext cx="906105" cy="361519"/>
              </a:xfrm>
              <a:custGeom>
                <a:avLst/>
                <a:gdLst>
                  <a:gd name="T0" fmla="*/ 320 w 800"/>
                  <a:gd name="T1" fmla="*/ 0 h 320"/>
                  <a:gd name="T2" fmla="*/ 800 w 800"/>
                  <a:gd name="T3" fmla="*/ 138 h 320"/>
                  <a:gd name="T4" fmla="*/ 740 w 800"/>
                  <a:gd name="T5" fmla="*/ 320 h 320"/>
                  <a:gd name="T6" fmla="*/ 746 w 800"/>
                  <a:gd name="T7" fmla="*/ 310 h 320"/>
                  <a:gd name="T8" fmla="*/ 752 w 800"/>
                  <a:gd name="T9" fmla="*/ 288 h 320"/>
                  <a:gd name="T10" fmla="*/ 752 w 800"/>
                  <a:gd name="T11" fmla="*/ 274 h 320"/>
                  <a:gd name="T12" fmla="*/ 746 w 800"/>
                  <a:gd name="T13" fmla="*/ 240 h 320"/>
                  <a:gd name="T14" fmla="*/ 726 w 800"/>
                  <a:gd name="T15" fmla="*/ 212 h 320"/>
                  <a:gd name="T16" fmla="*/ 698 w 800"/>
                  <a:gd name="T17" fmla="*/ 192 h 320"/>
                  <a:gd name="T18" fmla="*/ 662 w 800"/>
                  <a:gd name="T19" fmla="*/ 186 h 320"/>
                  <a:gd name="T20" fmla="*/ 644 w 800"/>
                  <a:gd name="T21" fmla="*/ 188 h 320"/>
                  <a:gd name="T22" fmla="*/ 612 w 800"/>
                  <a:gd name="T23" fmla="*/ 200 h 320"/>
                  <a:gd name="T24" fmla="*/ 588 w 800"/>
                  <a:gd name="T25" fmla="*/ 224 h 320"/>
                  <a:gd name="T26" fmla="*/ 576 w 800"/>
                  <a:gd name="T27" fmla="*/ 256 h 320"/>
                  <a:gd name="T28" fmla="*/ 574 w 800"/>
                  <a:gd name="T29" fmla="*/ 274 h 320"/>
                  <a:gd name="T30" fmla="*/ 576 w 800"/>
                  <a:gd name="T31" fmla="*/ 300 h 320"/>
                  <a:gd name="T32" fmla="*/ 586 w 800"/>
                  <a:gd name="T33" fmla="*/ 320 h 320"/>
                  <a:gd name="T34" fmla="*/ 238 w 800"/>
                  <a:gd name="T35" fmla="*/ 320 h 320"/>
                  <a:gd name="T36" fmla="*/ 248 w 800"/>
                  <a:gd name="T37" fmla="*/ 298 h 320"/>
                  <a:gd name="T38" fmla="*/ 250 w 800"/>
                  <a:gd name="T39" fmla="*/ 274 h 320"/>
                  <a:gd name="T40" fmla="*/ 250 w 800"/>
                  <a:gd name="T41" fmla="*/ 256 h 320"/>
                  <a:gd name="T42" fmla="*/ 236 w 800"/>
                  <a:gd name="T43" fmla="*/ 224 h 320"/>
                  <a:gd name="T44" fmla="*/ 210 w 800"/>
                  <a:gd name="T45" fmla="*/ 200 h 320"/>
                  <a:gd name="T46" fmla="*/ 178 w 800"/>
                  <a:gd name="T47" fmla="*/ 186 h 320"/>
                  <a:gd name="T48" fmla="*/ 160 w 800"/>
                  <a:gd name="T49" fmla="*/ 184 h 320"/>
                  <a:gd name="T50" fmla="*/ 124 w 800"/>
                  <a:gd name="T51" fmla="*/ 190 h 320"/>
                  <a:gd name="T52" fmla="*/ 96 w 800"/>
                  <a:gd name="T53" fmla="*/ 210 h 320"/>
                  <a:gd name="T54" fmla="*/ 76 w 800"/>
                  <a:gd name="T55" fmla="*/ 240 h 320"/>
                  <a:gd name="T56" fmla="*/ 68 w 800"/>
                  <a:gd name="T57" fmla="*/ 274 h 320"/>
                  <a:gd name="T58" fmla="*/ 70 w 800"/>
                  <a:gd name="T59" fmla="*/ 288 h 320"/>
                  <a:gd name="T60" fmla="*/ 76 w 800"/>
                  <a:gd name="T61" fmla="*/ 310 h 320"/>
                  <a:gd name="T62" fmla="*/ 0 w 800"/>
                  <a:gd name="T63" fmla="*/ 274 h 320"/>
                  <a:gd name="T64" fmla="*/ 0 w 800"/>
                  <a:gd name="T65" fmla="*/ 138 h 320"/>
                  <a:gd name="T66" fmla="*/ 320 w 800"/>
                  <a:gd name="T67" fmla="*/ 0 h 320"/>
                  <a:gd name="T68" fmla="*/ 342 w 800"/>
                  <a:gd name="T69" fmla="*/ 24 h 320"/>
                  <a:gd name="T70" fmla="*/ 458 w 800"/>
                  <a:gd name="T71" fmla="*/ 114 h 320"/>
                  <a:gd name="T72" fmla="*/ 342 w 800"/>
                  <a:gd name="T73" fmla="*/ 24 h 320"/>
                  <a:gd name="T74" fmla="*/ 480 w 800"/>
                  <a:gd name="T75" fmla="*/ 24 h 320"/>
                  <a:gd name="T76" fmla="*/ 664 w 800"/>
                  <a:gd name="T77" fmla="*/ 114 h 320"/>
                  <a:gd name="T78" fmla="*/ 480 w 800"/>
                  <a:gd name="T79" fmla="*/ 24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800" h="320">
                    <a:moveTo>
                      <a:pt x="320" y="0"/>
                    </a:moveTo>
                    <a:lnTo>
                      <a:pt x="320" y="0"/>
                    </a:lnTo>
                    <a:lnTo>
                      <a:pt x="594" y="0"/>
                    </a:lnTo>
                    <a:lnTo>
                      <a:pt x="800" y="138"/>
                    </a:lnTo>
                    <a:lnTo>
                      <a:pt x="800" y="274"/>
                    </a:lnTo>
                    <a:lnTo>
                      <a:pt x="740" y="320"/>
                    </a:lnTo>
                    <a:lnTo>
                      <a:pt x="740" y="320"/>
                    </a:lnTo>
                    <a:lnTo>
                      <a:pt x="746" y="310"/>
                    </a:lnTo>
                    <a:lnTo>
                      <a:pt x="750" y="300"/>
                    </a:lnTo>
                    <a:lnTo>
                      <a:pt x="752" y="288"/>
                    </a:lnTo>
                    <a:lnTo>
                      <a:pt x="752" y="274"/>
                    </a:lnTo>
                    <a:lnTo>
                      <a:pt x="752" y="274"/>
                    </a:lnTo>
                    <a:lnTo>
                      <a:pt x="750" y="256"/>
                    </a:lnTo>
                    <a:lnTo>
                      <a:pt x="746" y="240"/>
                    </a:lnTo>
                    <a:lnTo>
                      <a:pt x="738" y="224"/>
                    </a:lnTo>
                    <a:lnTo>
                      <a:pt x="726" y="212"/>
                    </a:lnTo>
                    <a:lnTo>
                      <a:pt x="712" y="200"/>
                    </a:lnTo>
                    <a:lnTo>
                      <a:pt x="698" y="192"/>
                    </a:lnTo>
                    <a:lnTo>
                      <a:pt x="680" y="188"/>
                    </a:lnTo>
                    <a:lnTo>
                      <a:pt x="662" y="186"/>
                    </a:lnTo>
                    <a:lnTo>
                      <a:pt x="662" y="186"/>
                    </a:lnTo>
                    <a:lnTo>
                      <a:pt x="644" y="188"/>
                    </a:lnTo>
                    <a:lnTo>
                      <a:pt x="628" y="192"/>
                    </a:lnTo>
                    <a:lnTo>
                      <a:pt x="612" y="200"/>
                    </a:lnTo>
                    <a:lnTo>
                      <a:pt x="600" y="212"/>
                    </a:lnTo>
                    <a:lnTo>
                      <a:pt x="588" y="224"/>
                    </a:lnTo>
                    <a:lnTo>
                      <a:pt x="580" y="240"/>
                    </a:lnTo>
                    <a:lnTo>
                      <a:pt x="576" y="256"/>
                    </a:lnTo>
                    <a:lnTo>
                      <a:pt x="574" y="274"/>
                    </a:lnTo>
                    <a:lnTo>
                      <a:pt x="574" y="274"/>
                    </a:lnTo>
                    <a:lnTo>
                      <a:pt x="574" y="288"/>
                    </a:lnTo>
                    <a:lnTo>
                      <a:pt x="576" y="300"/>
                    </a:lnTo>
                    <a:lnTo>
                      <a:pt x="580" y="310"/>
                    </a:lnTo>
                    <a:lnTo>
                      <a:pt x="586" y="320"/>
                    </a:lnTo>
                    <a:lnTo>
                      <a:pt x="238" y="320"/>
                    </a:lnTo>
                    <a:lnTo>
                      <a:pt x="238" y="320"/>
                    </a:lnTo>
                    <a:lnTo>
                      <a:pt x="244" y="310"/>
                    </a:lnTo>
                    <a:lnTo>
                      <a:pt x="248" y="298"/>
                    </a:lnTo>
                    <a:lnTo>
                      <a:pt x="250" y="288"/>
                    </a:lnTo>
                    <a:lnTo>
                      <a:pt x="250" y="274"/>
                    </a:lnTo>
                    <a:lnTo>
                      <a:pt x="250" y="274"/>
                    </a:lnTo>
                    <a:lnTo>
                      <a:pt x="250" y="256"/>
                    </a:lnTo>
                    <a:lnTo>
                      <a:pt x="244" y="240"/>
                    </a:lnTo>
                    <a:lnTo>
                      <a:pt x="236" y="224"/>
                    </a:lnTo>
                    <a:lnTo>
                      <a:pt x="224" y="210"/>
                    </a:lnTo>
                    <a:lnTo>
                      <a:pt x="210" y="200"/>
                    </a:lnTo>
                    <a:lnTo>
                      <a:pt x="196" y="190"/>
                    </a:lnTo>
                    <a:lnTo>
                      <a:pt x="178" y="186"/>
                    </a:lnTo>
                    <a:lnTo>
                      <a:pt x="160" y="184"/>
                    </a:lnTo>
                    <a:lnTo>
                      <a:pt x="160" y="184"/>
                    </a:lnTo>
                    <a:lnTo>
                      <a:pt x="142" y="186"/>
                    </a:lnTo>
                    <a:lnTo>
                      <a:pt x="124" y="190"/>
                    </a:lnTo>
                    <a:lnTo>
                      <a:pt x="108" y="200"/>
                    </a:lnTo>
                    <a:lnTo>
                      <a:pt x="96" y="210"/>
                    </a:lnTo>
                    <a:lnTo>
                      <a:pt x="84" y="224"/>
                    </a:lnTo>
                    <a:lnTo>
                      <a:pt x="76" y="240"/>
                    </a:lnTo>
                    <a:lnTo>
                      <a:pt x="70" y="256"/>
                    </a:lnTo>
                    <a:lnTo>
                      <a:pt x="68" y="274"/>
                    </a:lnTo>
                    <a:lnTo>
                      <a:pt x="68" y="274"/>
                    </a:lnTo>
                    <a:lnTo>
                      <a:pt x="70" y="288"/>
                    </a:lnTo>
                    <a:lnTo>
                      <a:pt x="72" y="298"/>
                    </a:lnTo>
                    <a:lnTo>
                      <a:pt x="76" y="310"/>
                    </a:lnTo>
                    <a:lnTo>
                      <a:pt x="82" y="320"/>
                    </a:lnTo>
                    <a:lnTo>
                      <a:pt x="0" y="274"/>
                    </a:lnTo>
                    <a:lnTo>
                      <a:pt x="0" y="164"/>
                    </a:lnTo>
                    <a:lnTo>
                      <a:pt x="0" y="138"/>
                    </a:lnTo>
                    <a:lnTo>
                      <a:pt x="206" y="114"/>
                    </a:lnTo>
                    <a:lnTo>
                      <a:pt x="320" y="0"/>
                    </a:lnTo>
                    <a:lnTo>
                      <a:pt x="320" y="0"/>
                    </a:lnTo>
                    <a:close/>
                    <a:moveTo>
                      <a:pt x="342" y="24"/>
                    </a:moveTo>
                    <a:lnTo>
                      <a:pt x="252" y="114"/>
                    </a:lnTo>
                    <a:lnTo>
                      <a:pt x="458" y="114"/>
                    </a:lnTo>
                    <a:lnTo>
                      <a:pt x="458" y="24"/>
                    </a:lnTo>
                    <a:lnTo>
                      <a:pt x="342" y="24"/>
                    </a:lnTo>
                    <a:lnTo>
                      <a:pt x="342" y="24"/>
                    </a:lnTo>
                    <a:close/>
                    <a:moveTo>
                      <a:pt x="480" y="24"/>
                    </a:moveTo>
                    <a:lnTo>
                      <a:pt x="480" y="114"/>
                    </a:lnTo>
                    <a:lnTo>
                      <a:pt x="664" y="114"/>
                    </a:lnTo>
                    <a:lnTo>
                      <a:pt x="572" y="24"/>
                    </a:lnTo>
                    <a:lnTo>
                      <a:pt x="48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720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233" name="Freeform 17">
                <a:extLst>
                  <a:ext uri="{FF2B5EF4-FFF2-40B4-BE49-F238E27FC236}">
                    <a16:creationId xmlns:a16="http://schemas.microsoft.com/office/drawing/2014/main" id="{B1B778B3-F3F5-46E7-88C0-545BE61312A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324587" y="4778973"/>
                <a:ext cx="160834" cy="124272"/>
              </a:xfrm>
              <a:custGeom>
                <a:avLst/>
                <a:gdLst>
                  <a:gd name="T0" fmla="*/ 66 w 142"/>
                  <a:gd name="T1" fmla="*/ 0 h 110"/>
                  <a:gd name="T2" fmla="*/ 66 w 142"/>
                  <a:gd name="T3" fmla="*/ 32 h 110"/>
                  <a:gd name="T4" fmla="*/ 76 w 142"/>
                  <a:gd name="T5" fmla="*/ 32 h 110"/>
                  <a:gd name="T6" fmla="*/ 76 w 142"/>
                  <a:gd name="T7" fmla="*/ 0 h 110"/>
                  <a:gd name="T8" fmla="*/ 66 w 142"/>
                  <a:gd name="T9" fmla="*/ 0 h 110"/>
                  <a:gd name="T10" fmla="*/ 8 w 142"/>
                  <a:gd name="T11" fmla="*/ 32 h 110"/>
                  <a:gd name="T12" fmla="*/ 0 w 142"/>
                  <a:gd name="T13" fmla="*/ 40 h 110"/>
                  <a:gd name="T14" fmla="*/ 22 w 142"/>
                  <a:gd name="T15" fmla="*/ 62 h 110"/>
                  <a:gd name="T16" fmla="*/ 30 w 142"/>
                  <a:gd name="T17" fmla="*/ 54 h 110"/>
                  <a:gd name="T18" fmla="*/ 8 w 142"/>
                  <a:gd name="T19" fmla="*/ 32 h 110"/>
                  <a:gd name="T20" fmla="*/ 134 w 142"/>
                  <a:gd name="T21" fmla="*/ 32 h 110"/>
                  <a:gd name="T22" fmla="*/ 112 w 142"/>
                  <a:gd name="T23" fmla="*/ 54 h 110"/>
                  <a:gd name="T24" fmla="*/ 120 w 142"/>
                  <a:gd name="T25" fmla="*/ 62 h 110"/>
                  <a:gd name="T26" fmla="*/ 142 w 142"/>
                  <a:gd name="T27" fmla="*/ 40 h 110"/>
                  <a:gd name="T28" fmla="*/ 134 w 142"/>
                  <a:gd name="T29" fmla="*/ 32 h 110"/>
                  <a:gd name="T30" fmla="*/ 70 w 142"/>
                  <a:gd name="T31" fmla="*/ 46 h 110"/>
                  <a:gd name="T32" fmla="*/ 70 w 142"/>
                  <a:gd name="T33" fmla="*/ 46 h 110"/>
                  <a:gd name="T34" fmla="*/ 62 w 142"/>
                  <a:gd name="T35" fmla="*/ 46 h 110"/>
                  <a:gd name="T36" fmla="*/ 56 w 142"/>
                  <a:gd name="T37" fmla="*/ 48 h 110"/>
                  <a:gd name="T38" fmla="*/ 48 w 142"/>
                  <a:gd name="T39" fmla="*/ 52 h 110"/>
                  <a:gd name="T40" fmla="*/ 44 w 142"/>
                  <a:gd name="T41" fmla="*/ 58 h 110"/>
                  <a:gd name="T42" fmla="*/ 38 w 142"/>
                  <a:gd name="T43" fmla="*/ 62 h 110"/>
                  <a:gd name="T44" fmla="*/ 34 w 142"/>
                  <a:gd name="T45" fmla="*/ 70 h 110"/>
                  <a:gd name="T46" fmla="*/ 32 w 142"/>
                  <a:gd name="T47" fmla="*/ 76 h 110"/>
                  <a:gd name="T48" fmla="*/ 32 w 142"/>
                  <a:gd name="T49" fmla="*/ 84 h 110"/>
                  <a:gd name="T50" fmla="*/ 32 w 142"/>
                  <a:gd name="T51" fmla="*/ 110 h 110"/>
                  <a:gd name="T52" fmla="*/ 32 w 142"/>
                  <a:gd name="T53" fmla="*/ 110 h 110"/>
                  <a:gd name="T54" fmla="*/ 40 w 142"/>
                  <a:gd name="T55" fmla="*/ 108 h 110"/>
                  <a:gd name="T56" fmla="*/ 110 w 142"/>
                  <a:gd name="T57" fmla="*/ 108 h 110"/>
                  <a:gd name="T58" fmla="*/ 110 w 142"/>
                  <a:gd name="T59" fmla="*/ 84 h 110"/>
                  <a:gd name="T60" fmla="*/ 110 w 142"/>
                  <a:gd name="T61" fmla="*/ 84 h 110"/>
                  <a:gd name="T62" fmla="*/ 108 w 142"/>
                  <a:gd name="T63" fmla="*/ 76 h 110"/>
                  <a:gd name="T64" fmla="*/ 106 w 142"/>
                  <a:gd name="T65" fmla="*/ 70 h 110"/>
                  <a:gd name="T66" fmla="*/ 102 w 142"/>
                  <a:gd name="T67" fmla="*/ 62 h 110"/>
                  <a:gd name="T68" fmla="*/ 98 w 142"/>
                  <a:gd name="T69" fmla="*/ 58 h 110"/>
                  <a:gd name="T70" fmla="*/ 92 w 142"/>
                  <a:gd name="T71" fmla="*/ 52 h 110"/>
                  <a:gd name="T72" fmla="*/ 86 w 142"/>
                  <a:gd name="T73" fmla="*/ 48 h 110"/>
                  <a:gd name="T74" fmla="*/ 78 w 142"/>
                  <a:gd name="T75" fmla="*/ 46 h 110"/>
                  <a:gd name="T76" fmla="*/ 70 w 142"/>
                  <a:gd name="T77" fmla="*/ 46 h 110"/>
                  <a:gd name="T78" fmla="*/ 70 w 142"/>
                  <a:gd name="T79" fmla="*/ 46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42" h="110">
                    <a:moveTo>
                      <a:pt x="66" y="0"/>
                    </a:moveTo>
                    <a:lnTo>
                      <a:pt x="66" y="32"/>
                    </a:lnTo>
                    <a:lnTo>
                      <a:pt x="76" y="32"/>
                    </a:lnTo>
                    <a:lnTo>
                      <a:pt x="76" y="0"/>
                    </a:lnTo>
                    <a:lnTo>
                      <a:pt x="66" y="0"/>
                    </a:lnTo>
                    <a:close/>
                    <a:moveTo>
                      <a:pt x="8" y="32"/>
                    </a:moveTo>
                    <a:lnTo>
                      <a:pt x="0" y="40"/>
                    </a:lnTo>
                    <a:lnTo>
                      <a:pt x="22" y="62"/>
                    </a:lnTo>
                    <a:lnTo>
                      <a:pt x="30" y="54"/>
                    </a:lnTo>
                    <a:lnTo>
                      <a:pt x="8" y="32"/>
                    </a:lnTo>
                    <a:close/>
                    <a:moveTo>
                      <a:pt x="134" y="32"/>
                    </a:moveTo>
                    <a:lnTo>
                      <a:pt x="112" y="54"/>
                    </a:lnTo>
                    <a:lnTo>
                      <a:pt x="120" y="62"/>
                    </a:lnTo>
                    <a:lnTo>
                      <a:pt x="142" y="40"/>
                    </a:lnTo>
                    <a:lnTo>
                      <a:pt x="134" y="32"/>
                    </a:lnTo>
                    <a:close/>
                    <a:moveTo>
                      <a:pt x="70" y="46"/>
                    </a:moveTo>
                    <a:lnTo>
                      <a:pt x="70" y="46"/>
                    </a:lnTo>
                    <a:lnTo>
                      <a:pt x="62" y="46"/>
                    </a:lnTo>
                    <a:lnTo>
                      <a:pt x="56" y="48"/>
                    </a:lnTo>
                    <a:lnTo>
                      <a:pt x="48" y="52"/>
                    </a:lnTo>
                    <a:lnTo>
                      <a:pt x="44" y="58"/>
                    </a:lnTo>
                    <a:lnTo>
                      <a:pt x="38" y="62"/>
                    </a:lnTo>
                    <a:lnTo>
                      <a:pt x="34" y="70"/>
                    </a:lnTo>
                    <a:lnTo>
                      <a:pt x="32" y="76"/>
                    </a:lnTo>
                    <a:lnTo>
                      <a:pt x="32" y="84"/>
                    </a:lnTo>
                    <a:lnTo>
                      <a:pt x="32" y="110"/>
                    </a:lnTo>
                    <a:lnTo>
                      <a:pt x="32" y="110"/>
                    </a:lnTo>
                    <a:lnTo>
                      <a:pt x="40" y="108"/>
                    </a:lnTo>
                    <a:lnTo>
                      <a:pt x="110" y="108"/>
                    </a:lnTo>
                    <a:lnTo>
                      <a:pt x="110" y="84"/>
                    </a:lnTo>
                    <a:lnTo>
                      <a:pt x="110" y="84"/>
                    </a:lnTo>
                    <a:lnTo>
                      <a:pt x="108" y="76"/>
                    </a:lnTo>
                    <a:lnTo>
                      <a:pt x="106" y="70"/>
                    </a:lnTo>
                    <a:lnTo>
                      <a:pt x="102" y="62"/>
                    </a:lnTo>
                    <a:lnTo>
                      <a:pt x="98" y="58"/>
                    </a:lnTo>
                    <a:lnTo>
                      <a:pt x="92" y="52"/>
                    </a:lnTo>
                    <a:lnTo>
                      <a:pt x="86" y="48"/>
                    </a:lnTo>
                    <a:lnTo>
                      <a:pt x="78" y="46"/>
                    </a:lnTo>
                    <a:lnTo>
                      <a:pt x="70" y="46"/>
                    </a:lnTo>
                    <a:lnTo>
                      <a:pt x="70" y="4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720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pic>
          <p:nvPicPr>
            <p:cNvPr id="234" name="그림 233">
              <a:extLst>
                <a:ext uri="{FF2B5EF4-FFF2-40B4-BE49-F238E27FC236}">
                  <a16:creationId xmlns:a16="http://schemas.microsoft.com/office/drawing/2014/main" id="{F30B382D-4F77-4393-937F-EA2BB47D9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8130587" y="4305053"/>
              <a:ext cx="547312" cy="340077"/>
            </a:xfrm>
            <a:prstGeom prst="rect">
              <a:avLst/>
            </a:prstGeom>
          </p:spPr>
        </p:pic>
        <p:sp>
          <p:nvSpPr>
            <p:cNvPr id="235" name="화살표: 오른쪽 234">
              <a:extLst>
                <a:ext uri="{FF2B5EF4-FFF2-40B4-BE49-F238E27FC236}">
                  <a16:creationId xmlns:a16="http://schemas.microsoft.com/office/drawing/2014/main" id="{FE50BC3B-16AA-4641-A25B-F6CEA9455BE2}"/>
                </a:ext>
              </a:extLst>
            </p:cNvPr>
            <p:cNvSpPr/>
            <p:nvPr/>
          </p:nvSpPr>
          <p:spPr>
            <a:xfrm rot="10800000">
              <a:off x="8687288" y="4364099"/>
              <a:ext cx="190500" cy="190630"/>
            </a:xfrm>
            <a:prstGeom prst="rightArrow">
              <a:avLst/>
            </a:prstGeom>
            <a:solidFill>
              <a:srgbClr val="EF3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931BF49B-4744-460C-A1C7-E472ECD4380A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106" name="그룹 105">
              <a:extLst>
                <a:ext uri="{FF2B5EF4-FFF2-40B4-BE49-F238E27FC236}">
                  <a16:creationId xmlns:a16="http://schemas.microsoft.com/office/drawing/2014/main" id="{6B45CE8C-061F-4B46-8223-40BCE36DC0FB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111" name="평행 사변형 110">
                <a:extLst>
                  <a:ext uri="{FF2B5EF4-FFF2-40B4-BE49-F238E27FC236}">
                    <a16:creationId xmlns:a16="http://schemas.microsoft.com/office/drawing/2014/main" id="{2B57B1EA-7DE8-40ED-AACD-15A64CE52900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12" name="평행 사변형 111">
                <a:extLst>
                  <a:ext uri="{FF2B5EF4-FFF2-40B4-BE49-F238E27FC236}">
                    <a16:creationId xmlns:a16="http://schemas.microsoft.com/office/drawing/2014/main" id="{48944811-FE14-4218-9099-7058C6C428FD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107" name="사각형: 둥근 모서리 106">
              <a:extLst>
                <a:ext uri="{FF2B5EF4-FFF2-40B4-BE49-F238E27FC236}">
                  <a16:creationId xmlns:a16="http://schemas.microsoft.com/office/drawing/2014/main" id="{F429B949-C50C-4D22-A903-5FAA024A62CC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5B3935BE-BF4F-4000-95C6-019C9EB86E71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4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2C2B6869-8C61-460D-A0FD-E36293767951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10" name="사각형: 둥근 모서리 109">
              <a:extLst>
                <a:ext uri="{FF2B5EF4-FFF2-40B4-BE49-F238E27FC236}">
                  <a16:creationId xmlns:a16="http://schemas.microsoft.com/office/drawing/2014/main" id="{D47A32D0-A763-4F15-ADB0-1BD12789AB6B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CBA9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113" name="직사각형 112">
            <a:extLst>
              <a:ext uri="{FF2B5EF4-FFF2-40B4-BE49-F238E27FC236}">
                <a16:creationId xmlns:a16="http://schemas.microsoft.com/office/drawing/2014/main" id="{B9063674-4492-466B-878B-C55C5CEEE5B7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42</a:t>
            </a:r>
          </a:p>
        </p:txBody>
      </p:sp>
    </p:spTree>
    <p:extLst>
      <p:ext uri="{BB962C8B-B14F-4D97-AF65-F5344CB8AC3E}">
        <p14:creationId xmlns:p14="http://schemas.microsoft.com/office/powerpoint/2010/main" val="31470010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719798C9-16D2-4B85-8720-D42DA1B829F6}"/>
              </a:ext>
            </a:extLst>
          </p:cNvPr>
          <p:cNvSpPr/>
          <p:nvPr/>
        </p:nvSpPr>
        <p:spPr>
          <a:xfrm>
            <a:off x="3284180" y="12107997"/>
            <a:ext cx="11985308" cy="1607557"/>
          </a:xfrm>
          <a:custGeom>
            <a:avLst/>
            <a:gdLst>
              <a:gd name="connsiteX0" fmla="*/ 113 w 4234019"/>
              <a:gd name="connsiteY0" fmla="*/ 0 h 766388"/>
              <a:gd name="connsiteX1" fmla="*/ 4234019 w 4234019"/>
              <a:gd name="connsiteY1" fmla="*/ 0 h 766388"/>
              <a:gd name="connsiteX2" fmla="*/ 4234019 w 4234019"/>
              <a:gd name="connsiteY2" fmla="*/ 766388 h 766388"/>
              <a:gd name="connsiteX3" fmla="*/ 524895 w 4234019"/>
              <a:gd name="connsiteY3" fmla="*/ 766388 h 766388"/>
              <a:gd name="connsiteX4" fmla="*/ 0 w 4234019"/>
              <a:gd name="connsiteY4" fmla="*/ 18 h 766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4019" h="766388">
                <a:moveTo>
                  <a:pt x="113" y="0"/>
                </a:moveTo>
                <a:lnTo>
                  <a:pt x="4234019" y="0"/>
                </a:lnTo>
                <a:lnTo>
                  <a:pt x="4234019" y="766388"/>
                </a:lnTo>
                <a:lnTo>
                  <a:pt x="524895" y="766388"/>
                </a:lnTo>
                <a:lnTo>
                  <a:pt x="0" y="18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44000">
                <a:schemeClr val="bg1">
                  <a:lumMod val="85000"/>
                  <a:lumOff val="15000"/>
                </a:schemeClr>
              </a:gs>
              <a:gs pos="100000">
                <a:srgbClr val="D3D3D3"/>
              </a:gs>
            </a:gsLst>
            <a:lin ang="15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72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35" name="평행 사변형 34">
            <a:extLst>
              <a:ext uri="{FF2B5EF4-FFF2-40B4-BE49-F238E27FC236}">
                <a16:creationId xmlns:a16="http://schemas.microsoft.com/office/drawing/2014/main" id="{272C630C-E986-4CAD-BBFC-798FD3BF7F6B}"/>
              </a:ext>
            </a:extLst>
          </p:cNvPr>
          <p:cNvSpPr/>
          <p:nvPr/>
        </p:nvSpPr>
        <p:spPr>
          <a:xfrm rot="16200000">
            <a:off x="21368237" y="6767452"/>
            <a:ext cx="2774547" cy="1929534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36" name="평행 사변형 35">
            <a:extLst>
              <a:ext uri="{FF2B5EF4-FFF2-40B4-BE49-F238E27FC236}">
                <a16:creationId xmlns:a16="http://schemas.microsoft.com/office/drawing/2014/main" id="{D183CE3A-3B74-40AE-BCD9-9214714184DC}"/>
              </a:ext>
            </a:extLst>
          </p:cNvPr>
          <p:cNvSpPr/>
          <p:nvPr/>
        </p:nvSpPr>
        <p:spPr>
          <a:xfrm rot="16200000">
            <a:off x="21368237" y="9170902"/>
            <a:ext cx="2774547" cy="1929534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37" name="평행 사변형 36">
            <a:extLst>
              <a:ext uri="{FF2B5EF4-FFF2-40B4-BE49-F238E27FC236}">
                <a16:creationId xmlns:a16="http://schemas.microsoft.com/office/drawing/2014/main" id="{79F5B2E3-0D8A-4F64-9DF8-498052CA632E}"/>
              </a:ext>
            </a:extLst>
          </p:cNvPr>
          <p:cNvSpPr/>
          <p:nvPr/>
        </p:nvSpPr>
        <p:spPr>
          <a:xfrm rot="16200000">
            <a:off x="21368237" y="11015354"/>
            <a:ext cx="2774547" cy="1929534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34" name="평행 사변형 33">
            <a:extLst>
              <a:ext uri="{FF2B5EF4-FFF2-40B4-BE49-F238E27FC236}">
                <a16:creationId xmlns:a16="http://schemas.microsoft.com/office/drawing/2014/main" id="{D3E58B43-7D61-4C20-B1D4-08D0107494BB}"/>
              </a:ext>
            </a:extLst>
          </p:cNvPr>
          <p:cNvSpPr/>
          <p:nvPr/>
        </p:nvSpPr>
        <p:spPr>
          <a:xfrm rot="16200000">
            <a:off x="21368237" y="4952714"/>
            <a:ext cx="2774547" cy="1929534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9676770" y="1309079"/>
            <a:ext cx="50193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책임감면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51" name="직사각형 50">
            <a:extLst>
              <a:ext uri="{FF2B5EF4-FFF2-40B4-BE49-F238E27FC236}">
                <a16:creationId xmlns:a16="http://schemas.microsoft.com/office/drawing/2014/main" id="{08551123-568A-4930-945E-2059A787DA99}"/>
              </a:ext>
            </a:extLst>
          </p:cNvPr>
          <p:cNvSpPr/>
          <p:nvPr/>
        </p:nvSpPr>
        <p:spPr>
          <a:xfrm>
            <a:off x="7030702" y="3014521"/>
            <a:ext cx="103602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lang="ko-KR" altLang="en-US" sz="36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형벌</a:t>
            </a:r>
            <a:r>
              <a:rPr lang="en-US" altLang="ko-KR" sz="36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, </a:t>
            </a:r>
            <a:r>
              <a:rPr lang="ko-KR" altLang="en-US" sz="36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징계</a:t>
            </a:r>
            <a:r>
              <a:rPr lang="en-US" altLang="ko-KR" sz="36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·</a:t>
            </a:r>
            <a:r>
              <a:rPr lang="ko-KR" altLang="en-US" sz="36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불리한 행정처분의 </a:t>
            </a:r>
            <a:r>
              <a:rPr lang="ko-KR" altLang="en-US" sz="3600" b="1" kern="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23B48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감경</a:t>
            </a:r>
            <a:r>
              <a:rPr lang="en-US" altLang="ko-KR" sz="36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23B48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, </a:t>
            </a:r>
            <a:r>
              <a:rPr lang="ko-KR" altLang="en-US" sz="36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F23B48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면제 </a:t>
            </a:r>
            <a:r>
              <a:rPr lang="ko-KR" altLang="en-US" sz="36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가능</a:t>
            </a:r>
            <a:endParaRPr lang="ko-KR" altLang="en-US" sz="3600" b="1" kern="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2640AB3C-B215-47CC-9A94-A082DB0D5F9D}"/>
              </a:ext>
            </a:extLst>
          </p:cNvPr>
          <p:cNvSpPr/>
          <p:nvPr/>
        </p:nvSpPr>
        <p:spPr>
          <a:xfrm>
            <a:off x="3248129" y="4530525"/>
            <a:ext cx="18553106" cy="1480244"/>
          </a:xfrm>
          <a:prstGeom prst="roundRect">
            <a:avLst>
              <a:gd name="adj" fmla="val 9282"/>
            </a:avLst>
          </a:prstGeom>
          <a:solidFill>
            <a:schemeClr val="bg1"/>
          </a:solidFill>
          <a:ln w="76200">
            <a:solidFill>
              <a:srgbClr val="0F87B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 dirty="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F2A6A123-61F6-4587-BCF9-5744AFBDA9FC}"/>
              </a:ext>
            </a:extLst>
          </p:cNvPr>
          <p:cNvSpPr/>
          <p:nvPr/>
        </p:nvSpPr>
        <p:spPr>
          <a:xfrm>
            <a:off x="6858903" y="4748009"/>
            <a:ext cx="141297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 latinLnBrk="0">
              <a:defRPr/>
            </a:pPr>
            <a:r>
              <a:rPr lang="ko-KR" altLang="en-US" sz="3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</a:t>
            </a:r>
            <a:r>
              <a:rPr lang="en-US" altLang="ko-KR" sz="3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공익신고와</a:t>
            </a:r>
            <a:r>
              <a:rPr lang="ko-KR" altLang="en-US" sz="32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관련하여 신고자</a:t>
            </a:r>
            <a:r>
              <a:rPr lang="en-US" altLang="ko-KR" sz="32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(</a:t>
            </a:r>
            <a:r>
              <a:rPr lang="ko-KR" altLang="en-US" sz="32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협조자</a:t>
            </a:r>
            <a:r>
              <a:rPr lang="en-US" altLang="ko-KR" sz="32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)</a:t>
            </a:r>
            <a:r>
              <a:rPr lang="ko-KR" altLang="en-US" sz="32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의 </a:t>
            </a:r>
            <a:r>
              <a:rPr lang="ko-KR" altLang="en-US" sz="32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43C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범죄행위가 발견된 경우</a:t>
            </a:r>
            <a:r>
              <a:rPr lang="en-US" altLang="ko-KR" sz="32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43C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32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43C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형벌의</a:t>
            </a:r>
            <a:endParaRPr lang="en-US" altLang="ko-KR" sz="3200" kern="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E43C50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defTabSz="914354" latinLnBrk="0">
              <a:defRPr/>
            </a:pPr>
            <a:r>
              <a:rPr lang="ko-KR" altLang="en-US" sz="3200" kern="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43C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감경</a:t>
            </a:r>
            <a:r>
              <a:rPr lang="en-US" altLang="ko-KR" sz="32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E43C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2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43C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면제 가능</a:t>
            </a: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AB9C97BF-3FA9-45A4-9C56-422FC9E198FC}"/>
              </a:ext>
            </a:extLst>
          </p:cNvPr>
          <p:cNvSpPr/>
          <p:nvPr/>
        </p:nvSpPr>
        <p:spPr>
          <a:xfrm>
            <a:off x="3274929" y="4530525"/>
            <a:ext cx="3300497" cy="1480244"/>
          </a:xfrm>
          <a:prstGeom prst="rect">
            <a:avLst/>
          </a:prstGeom>
          <a:solidFill>
            <a:srgbClr val="0F8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82BDCAD4-72C6-4CA2-B5E8-11FF87095039}"/>
              </a:ext>
            </a:extLst>
          </p:cNvPr>
          <p:cNvSpPr/>
          <p:nvPr/>
        </p:nvSpPr>
        <p:spPr>
          <a:xfrm>
            <a:off x="3288872" y="4709402"/>
            <a:ext cx="3327887" cy="1190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54" latinLnBrk="0">
              <a:spcAft>
                <a:spcPts val="400"/>
              </a:spcAft>
              <a:defRPr/>
            </a:pPr>
            <a:r>
              <a:rPr lang="ko-KR" altLang="en-US" sz="34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형벌의</a:t>
            </a:r>
            <a:endParaRPr lang="en-US" altLang="ko-KR" sz="3400" kern="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 defTabSz="914354" latinLnBrk="0">
              <a:spcAft>
                <a:spcPts val="400"/>
              </a:spcAft>
              <a:defRPr/>
            </a:pPr>
            <a:r>
              <a:rPr lang="ko-KR" altLang="en-US" sz="3400" kern="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감경</a:t>
            </a:r>
            <a:r>
              <a:rPr lang="en-US" altLang="ko-KR" sz="34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4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면제</a:t>
            </a:r>
          </a:p>
        </p:txBody>
      </p:sp>
      <p:sp>
        <p:nvSpPr>
          <p:cNvPr id="58" name="사각형: 둥근 모서리 57">
            <a:extLst>
              <a:ext uri="{FF2B5EF4-FFF2-40B4-BE49-F238E27FC236}">
                <a16:creationId xmlns:a16="http://schemas.microsoft.com/office/drawing/2014/main" id="{3F418D66-F8EE-402D-917B-A58609783997}"/>
              </a:ext>
            </a:extLst>
          </p:cNvPr>
          <p:cNvSpPr/>
          <p:nvPr/>
        </p:nvSpPr>
        <p:spPr>
          <a:xfrm>
            <a:off x="3245730" y="8723902"/>
            <a:ext cx="18555504" cy="1557819"/>
          </a:xfrm>
          <a:prstGeom prst="roundRect">
            <a:avLst>
              <a:gd name="adj" fmla="val 9282"/>
            </a:avLst>
          </a:prstGeom>
          <a:solidFill>
            <a:schemeClr val="bg1"/>
          </a:solidFill>
          <a:ln w="76200">
            <a:solidFill>
              <a:srgbClr val="7164AA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 dirty="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0FED31D2-86A2-4EDE-BE32-8056DDAFB1C7}"/>
              </a:ext>
            </a:extLst>
          </p:cNvPr>
          <p:cNvSpPr/>
          <p:nvPr/>
        </p:nvSpPr>
        <p:spPr>
          <a:xfrm>
            <a:off x="6875827" y="8952633"/>
            <a:ext cx="141316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 latinLnBrk="0">
              <a:defRPr/>
            </a:pPr>
            <a:r>
              <a:rPr lang="ko-KR" altLang="en-US" sz="32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부패</a:t>
            </a:r>
            <a:r>
              <a:rPr lang="en-US" altLang="ko-KR" sz="32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·</a:t>
            </a:r>
            <a:r>
              <a:rPr lang="ko-KR" altLang="en-US" sz="32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공익신고 내용에 직무상 비밀이 포함되어 있어도 다른 법령</a:t>
            </a:r>
            <a:r>
              <a:rPr lang="en-US" altLang="ko-KR" sz="32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, </a:t>
            </a:r>
            <a:r>
              <a:rPr lang="ko-KR" altLang="en-US" sz="32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단체협약</a:t>
            </a:r>
            <a:r>
              <a:rPr lang="en-US" altLang="ko-KR" sz="32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, </a:t>
            </a:r>
            <a:r>
              <a:rPr lang="ko-KR" altLang="en-US" sz="32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취업규칙 등에 따른 </a:t>
            </a:r>
            <a:r>
              <a:rPr lang="ko-KR" altLang="en-US" sz="32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43C5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직무상 비밀준수 의무를 위반하지 않은 것으로 간주</a:t>
            </a: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966A57FD-CA91-411E-8DED-CE22ADFD4AC7}"/>
              </a:ext>
            </a:extLst>
          </p:cNvPr>
          <p:cNvSpPr/>
          <p:nvPr/>
        </p:nvSpPr>
        <p:spPr>
          <a:xfrm>
            <a:off x="3271060" y="8722723"/>
            <a:ext cx="3323138" cy="1558897"/>
          </a:xfrm>
          <a:prstGeom prst="rect">
            <a:avLst/>
          </a:prstGeom>
          <a:solidFill>
            <a:srgbClr val="7164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5069814A-BCEB-4B04-A85F-EB02CF448009}"/>
              </a:ext>
            </a:extLst>
          </p:cNvPr>
          <p:cNvSpPr/>
          <p:nvPr/>
        </p:nvSpPr>
        <p:spPr>
          <a:xfrm>
            <a:off x="3162096" y="8916364"/>
            <a:ext cx="344752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54" latinLnBrk="0">
              <a:defRPr/>
            </a:pPr>
            <a:r>
              <a:rPr lang="ko-KR" altLang="en-US" sz="34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직무상 비밀준수</a:t>
            </a:r>
            <a:endParaRPr lang="en-US" altLang="ko-KR" sz="3400" kern="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  <a:p>
            <a:pPr algn="ctr" defTabSz="914354" latinLnBrk="0">
              <a:defRPr/>
            </a:pPr>
            <a:r>
              <a:rPr lang="ko-KR" altLang="en-US" sz="34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의무 배제</a:t>
            </a:r>
          </a:p>
        </p:txBody>
      </p:sp>
      <p:sp>
        <p:nvSpPr>
          <p:cNvPr id="63" name="사각형: 둥근 모서리 62">
            <a:extLst>
              <a:ext uri="{FF2B5EF4-FFF2-40B4-BE49-F238E27FC236}">
                <a16:creationId xmlns:a16="http://schemas.microsoft.com/office/drawing/2014/main" id="{EEAD9F54-074F-4922-8E28-3FA1FFD4DAB5}"/>
              </a:ext>
            </a:extLst>
          </p:cNvPr>
          <p:cNvSpPr/>
          <p:nvPr/>
        </p:nvSpPr>
        <p:spPr>
          <a:xfrm>
            <a:off x="3248129" y="6321846"/>
            <a:ext cx="18553106" cy="2092374"/>
          </a:xfrm>
          <a:prstGeom prst="roundRect">
            <a:avLst>
              <a:gd name="adj" fmla="val 9282"/>
            </a:avLst>
          </a:prstGeom>
          <a:solidFill>
            <a:schemeClr val="bg1"/>
          </a:solidFill>
          <a:ln w="76200">
            <a:solidFill>
              <a:srgbClr val="FB6B77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 dirty="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645D4BD7-D573-443E-9CF3-8DD0C74B9A6D}"/>
              </a:ext>
            </a:extLst>
          </p:cNvPr>
          <p:cNvSpPr/>
          <p:nvPr/>
        </p:nvSpPr>
        <p:spPr>
          <a:xfrm>
            <a:off x="6877718" y="6493981"/>
            <a:ext cx="14709054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 latinLnBrk="0">
              <a:defRPr/>
            </a:pPr>
            <a:r>
              <a:rPr lang="ko-KR" altLang="en-US" sz="3100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부패</a:t>
            </a:r>
            <a:r>
              <a:rPr lang="en-US" altLang="ko-KR" sz="3100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·</a:t>
            </a:r>
            <a:r>
              <a:rPr lang="ko-KR" altLang="en-US" sz="3100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공익신고와 관련하여 발견된 위법행위가 있는 경우 신고자</a:t>
            </a:r>
            <a:r>
              <a:rPr lang="en-US" altLang="ko-KR" sz="3100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(</a:t>
            </a:r>
            <a:r>
              <a:rPr lang="ko-KR" altLang="en-US" sz="3100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협조자</a:t>
            </a:r>
            <a:r>
              <a:rPr lang="en-US" altLang="ko-KR" sz="3100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)</a:t>
            </a:r>
            <a:r>
              <a:rPr lang="ko-KR" altLang="en-US" sz="3100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에 대해 </a:t>
            </a:r>
            <a:r>
              <a:rPr lang="ko-KR" altLang="en-US" sz="3100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43C5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징계 또는 행정처분의 </a:t>
            </a:r>
            <a:r>
              <a:rPr lang="ko-KR" altLang="en-US" sz="3100" kern="0" spc="-12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43C5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감</a:t>
            </a:r>
            <a:r>
              <a:rPr lang="ko-KR" altLang="en-US" sz="3100" kern="0" spc="-3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43C5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경</a:t>
            </a:r>
            <a:r>
              <a:rPr lang="en-US" altLang="ko-KR" sz="3100" kern="0" spc="-3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43C5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‧</a:t>
            </a:r>
            <a:r>
              <a:rPr lang="ko-KR" altLang="en-US" sz="3100" kern="0" spc="-12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43C5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면제 가능</a:t>
            </a:r>
            <a:endParaRPr lang="en-US" altLang="ko-KR" sz="3100" kern="0" spc="-12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E43C50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61CE1545-F64F-4EB5-98D0-317C61FB2675}"/>
              </a:ext>
            </a:extLst>
          </p:cNvPr>
          <p:cNvSpPr/>
          <p:nvPr/>
        </p:nvSpPr>
        <p:spPr>
          <a:xfrm>
            <a:off x="3273454" y="6321846"/>
            <a:ext cx="3322708" cy="2092374"/>
          </a:xfrm>
          <a:prstGeom prst="rect">
            <a:avLst/>
          </a:prstGeom>
          <a:solidFill>
            <a:srgbClr val="FB6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3C9771E4-92C8-49BC-B574-53551E1749FE}"/>
              </a:ext>
            </a:extLst>
          </p:cNvPr>
          <p:cNvSpPr/>
          <p:nvPr/>
        </p:nvSpPr>
        <p:spPr>
          <a:xfrm>
            <a:off x="3333295" y="6489128"/>
            <a:ext cx="3278287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54" latinLnBrk="0">
              <a:defRPr/>
            </a:pPr>
            <a:r>
              <a:rPr lang="ko-KR" altLang="en-US" sz="34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징계 및 행정처분의</a:t>
            </a:r>
            <a:endParaRPr lang="en-US" altLang="ko-KR" sz="3400" kern="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 defTabSz="914354" latinLnBrk="0">
              <a:defRPr/>
            </a:pPr>
            <a:r>
              <a:rPr lang="ko-KR" altLang="en-US" sz="3400" kern="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감경</a:t>
            </a:r>
            <a:r>
              <a:rPr lang="en-US" altLang="ko-KR" sz="34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4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면제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9E1E363-83B2-457D-983B-C04300431FD0}"/>
              </a:ext>
            </a:extLst>
          </p:cNvPr>
          <p:cNvSpPr txBox="1"/>
          <p:nvPr/>
        </p:nvSpPr>
        <p:spPr>
          <a:xfrm>
            <a:off x="6907528" y="7476141"/>
            <a:ext cx="141391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54" latinLnBrk="0">
              <a:defRPr/>
            </a:pPr>
            <a:r>
              <a:rPr lang="en-US" altLang="ko-KR" sz="26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*</a:t>
            </a:r>
            <a:r>
              <a:rPr lang="ko-KR" altLang="en-US" sz="26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권익위는 징계권자 또는 </a:t>
            </a:r>
            <a:r>
              <a:rPr lang="ko-KR" altLang="en-US" sz="26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3B3838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행정처분권자에게 징계</a:t>
            </a:r>
            <a:r>
              <a:rPr lang="en-US" altLang="ko-KR" sz="26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3B38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26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3B38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행정처분 감면 요구 가능</a:t>
            </a:r>
            <a:endParaRPr lang="en-US" altLang="ko-KR" sz="2600" kern="0" dirty="0">
              <a:ln>
                <a:solidFill>
                  <a:srgbClr val="5B9BD5">
                    <a:alpha val="0"/>
                  </a:srgbClr>
                </a:solidFill>
              </a:ln>
              <a:solidFill>
                <a:srgbClr val="3B3838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defTabSz="914354" latinLnBrk="0">
              <a:defRPr/>
            </a:pPr>
            <a:r>
              <a:rPr lang="en-US" altLang="ko-KR" sz="26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3B38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*</a:t>
            </a:r>
            <a:r>
              <a:rPr lang="ko-KR" altLang="en-US" sz="26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3B38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부패신고의 경우 </a:t>
            </a:r>
            <a:r>
              <a:rPr lang="en-US" altLang="ko-KR" sz="26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3B38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’22. 7. 5.</a:t>
            </a:r>
            <a:r>
              <a:rPr lang="ko-KR" altLang="en-US" sz="26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3B38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부터 개정</a:t>
            </a:r>
            <a:r>
              <a:rPr lang="en-US" altLang="ko-KR" sz="28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3B38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28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3B38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시행 </a:t>
            </a:r>
            <a:endParaRPr lang="ko-KR" altLang="en-US" sz="2600" kern="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3B3838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70725FE-519B-4050-93F4-C81991B347D6}"/>
              </a:ext>
            </a:extLst>
          </p:cNvPr>
          <p:cNvSpPr txBox="1"/>
          <p:nvPr/>
        </p:nvSpPr>
        <p:spPr>
          <a:xfrm>
            <a:off x="6090849" y="3745702"/>
            <a:ext cx="121912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부패방지권익위법 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66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공익신고자 보호법 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14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</a:t>
            </a:r>
            <a:endParaRPr lang="ko-KR" altLang="en-US" sz="2400" dirty="0">
              <a:solidFill>
                <a:schemeClr val="bg2">
                  <a:lumMod val="50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70" name="사각형: 둥근 모서리 69">
            <a:extLst>
              <a:ext uri="{FF2B5EF4-FFF2-40B4-BE49-F238E27FC236}">
                <a16:creationId xmlns:a16="http://schemas.microsoft.com/office/drawing/2014/main" id="{D3C012C5-4AF2-4F01-9E50-0F0B482DAC4F}"/>
              </a:ext>
            </a:extLst>
          </p:cNvPr>
          <p:cNvSpPr/>
          <p:nvPr/>
        </p:nvSpPr>
        <p:spPr>
          <a:xfrm>
            <a:off x="3245730" y="10584930"/>
            <a:ext cx="18555504" cy="1517203"/>
          </a:xfrm>
          <a:prstGeom prst="roundRect">
            <a:avLst>
              <a:gd name="adj" fmla="val 9282"/>
            </a:avLst>
          </a:prstGeom>
          <a:solidFill>
            <a:schemeClr val="bg1"/>
          </a:solidFill>
          <a:ln w="76200"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 dirty="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ED51559A-9BB5-4CAE-8565-245FDEAD1A33}"/>
              </a:ext>
            </a:extLst>
          </p:cNvPr>
          <p:cNvSpPr/>
          <p:nvPr/>
        </p:nvSpPr>
        <p:spPr>
          <a:xfrm>
            <a:off x="6875827" y="10813662"/>
            <a:ext cx="141316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ko-KR" altLang="en-US" sz="32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피신고자가 공익신고 등으로 손해를 입은 경우에도 </a:t>
            </a:r>
            <a:r>
              <a:rPr lang="ko-KR" altLang="en-US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공익신고자</a:t>
            </a:r>
            <a:r>
              <a:rPr lang="en-US" altLang="ko-KR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(</a:t>
            </a:r>
            <a:r>
              <a:rPr lang="ko-KR" altLang="en-US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협조자</a:t>
            </a:r>
            <a:r>
              <a:rPr lang="en-US" altLang="ko-KR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)</a:t>
            </a:r>
            <a:r>
              <a:rPr lang="ko-KR" altLang="en-US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에게 </a:t>
            </a:r>
            <a:r>
              <a:rPr lang="ko-KR" altLang="en-US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E43C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손해배상을 청구할 수 없도록 규정</a:t>
            </a:r>
            <a:r>
              <a:rPr lang="en-US" altLang="ko-KR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E43C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(</a:t>
            </a:r>
            <a:r>
              <a:rPr lang="ko-KR" altLang="en-US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E43C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공익신고의 경우만 가능</a:t>
            </a:r>
            <a:r>
              <a:rPr lang="en-US" altLang="ko-KR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E43C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)</a:t>
            </a: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014486C2-7DE3-40EA-9E15-2AC642624F7A}"/>
              </a:ext>
            </a:extLst>
          </p:cNvPr>
          <p:cNvSpPr/>
          <p:nvPr/>
        </p:nvSpPr>
        <p:spPr>
          <a:xfrm>
            <a:off x="3271060" y="10583749"/>
            <a:ext cx="3323138" cy="15182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A0BAE0A0-C4CA-48E0-A2E9-B58A67ECE262}"/>
              </a:ext>
            </a:extLst>
          </p:cNvPr>
          <p:cNvSpPr/>
          <p:nvPr/>
        </p:nvSpPr>
        <p:spPr>
          <a:xfrm>
            <a:off x="3162096" y="10796438"/>
            <a:ext cx="344752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54" latinLnBrk="0">
              <a:defRPr/>
            </a:pPr>
            <a:r>
              <a:rPr lang="ko-KR" altLang="en-US" sz="34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손해배상의</a:t>
            </a:r>
            <a:endParaRPr lang="en-US" altLang="ko-KR" sz="3400" kern="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  <a:p>
            <a:pPr algn="ctr" defTabSz="914354" latinLnBrk="0">
              <a:defRPr/>
            </a:pPr>
            <a:r>
              <a:rPr lang="ko-KR" altLang="en-US" sz="34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청구금지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BC39705B-AD89-49AC-BCAC-E26C59336C44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3C3C89B-F37E-465B-A774-BA260D011B11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29" name="그래픽 156">
              <a:extLst>
                <a:ext uri="{FF2B5EF4-FFF2-40B4-BE49-F238E27FC236}">
                  <a16:creationId xmlns:a16="http://schemas.microsoft.com/office/drawing/2014/main" id="{707056A3-4AA5-4889-9BBF-F03F6B900A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31" name="직각 삼각형 30">
            <a:extLst>
              <a:ext uri="{FF2B5EF4-FFF2-40B4-BE49-F238E27FC236}">
                <a16:creationId xmlns:a16="http://schemas.microsoft.com/office/drawing/2014/main" id="{025A490B-39BE-4B83-AEA5-71F13B09F4BD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33" name="_x35181992" descr="EMB000008b000e3">
            <a:extLst>
              <a:ext uri="{FF2B5EF4-FFF2-40B4-BE49-F238E27FC236}">
                <a16:creationId xmlns:a16="http://schemas.microsoft.com/office/drawing/2014/main" id="{1886729E-27C8-49C8-8B71-BC9A41DA1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6F6B89BC-AFA1-43F0-9BCE-5AC2EF07AC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5791" y="5040356"/>
            <a:ext cx="2661021" cy="7231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4" name="그룹 43">
            <a:extLst>
              <a:ext uri="{FF2B5EF4-FFF2-40B4-BE49-F238E27FC236}">
                <a16:creationId xmlns:a16="http://schemas.microsoft.com/office/drawing/2014/main" id="{E34BF5D1-7F1A-42DB-B311-F7CEC2C3CB90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DC82EF32-5B9C-441A-ABED-C3A1D2CD3B50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50" name="평행 사변형 49">
                <a:extLst>
                  <a:ext uri="{FF2B5EF4-FFF2-40B4-BE49-F238E27FC236}">
                    <a16:creationId xmlns:a16="http://schemas.microsoft.com/office/drawing/2014/main" id="{AF31F116-E0EA-4A2E-8A24-800DCC4A3B8F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52" name="평행 사변형 51">
                <a:extLst>
                  <a:ext uri="{FF2B5EF4-FFF2-40B4-BE49-F238E27FC236}">
                    <a16:creationId xmlns:a16="http://schemas.microsoft.com/office/drawing/2014/main" id="{1611B8F8-E386-413F-85AF-C03FA0C0CF48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46" name="사각형: 둥근 모서리 45">
              <a:extLst>
                <a:ext uri="{FF2B5EF4-FFF2-40B4-BE49-F238E27FC236}">
                  <a16:creationId xmlns:a16="http://schemas.microsoft.com/office/drawing/2014/main" id="{D83F3731-951B-4921-BF4D-2978F95B2E96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4FBE490-637E-4AB9-91A8-B492D2CEF88F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4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32FEE6F-BC3B-415E-8375-D0230B36A1CC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49" name="사각형: 둥근 모서리 48">
              <a:extLst>
                <a:ext uri="{FF2B5EF4-FFF2-40B4-BE49-F238E27FC236}">
                  <a16:creationId xmlns:a16="http://schemas.microsoft.com/office/drawing/2014/main" id="{25335244-D12C-47BB-BBE7-6B10326D6FA8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CBA9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35CF3A33-D405-49EC-A4F3-50DA496FDB3B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43</a:t>
            </a:r>
          </a:p>
        </p:txBody>
      </p:sp>
    </p:spTree>
    <p:extLst>
      <p:ext uri="{BB962C8B-B14F-4D97-AF65-F5344CB8AC3E}">
        <p14:creationId xmlns:p14="http://schemas.microsoft.com/office/powerpoint/2010/main" val="40170624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화살표: 오른쪽 78">
            <a:extLst>
              <a:ext uri="{FF2B5EF4-FFF2-40B4-BE49-F238E27FC236}">
                <a16:creationId xmlns:a16="http://schemas.microsoft.com/office/drawing/2014/main" id="{153EAF55-AF7A-4161-981E-3AFDB014E7EA}"/>
              </a:ext>
            </a:extLst>
          </p:cNvPr>
          <p:cNvSpPr/>
          <p:nvPr/>
        </p:nvSpPr>
        <p:spPr>
          <a:xfrm>
            <a:off x="19048" y="4707980"/>
            <a:ext cx="24077634" cy="6709607"/>
          </a:xfrm>
          <a:prstGeom prst="rightArrow">
            <a:avLst>
              <a:gd name="adj1" fmla="val 70247"/>
              <a:gd name="adj2" fmla="val 25496"/>
            </a:avLst>
          </a:prstGeom>
          <a:solidFill>
            <a:srgbClr val="E9ED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8023803" y="1309079"/>
            <a:ext cx="83252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책임감면 </a:t>
            </a:r>
            <a:r>
              <a:rPr lang="en-US" altLang="ko-KR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: </a:t>
            </a: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부패신고 사례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51" name="직사각형 50">
            <a:extLst>
              <a:ext uri="{FF2B5EF4-FFF2-40B4-BE49-F238E27FC236}">
                <a16:creationId xmlns:a16="http://schemas.microsoft.com/office/drawing/2014/main" id="{08551123-568A-4930-945E-2059A787DA99}"/>
              </a:ext>
            </a:extLst>
          </p:cNvPr>
          <p:cNvSpPr/>
          <p:nvPr/>
        </p:nvSpPr>
        <p:spPr>
          <a:xfrm>
            <a:off x="7467114" y="2943856"/>
            <a:ext cx="948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kumimoji="1" lang="en-US" altLang="ko-KR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 </a:t>
            </a:r>
            <a:r>
              <a:rPr kumimoji="1" lang="en-US" altLang="ko-KR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“</a:t>
            </a:r>
            <a:r>
              <a:rPr kumimoji="1"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보조금 부정사용 의혹</a:t>
            </a:r>
            <a:r>
              <a:rPr kumimoji="1" lang="en-US" altLang="ko-KR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”</a:t>
            </a:r>
            <a:r>
              <a:rPr kumimoji="1"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 신고 관련 책임감면 </a:t>
            </a:r>
            <a:endParaRPr lang="ko-KR" altLang="en-US" sz="3600" b="1" kern="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364E86A8-6610-4DB3-A7B5-FC66260936D6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25E6EAD-DFD3-4D8D-A88C-BCA01EAC7DC4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48" name="그래픽 156">
              <a:extLst>
                <a:ext uri="{FF2B5EF4-FFF2-40B4-BE49-F238E27FC236}">
                  <a16:creationId xmlns:a16="http://schemas.microsoft.com/office/drawing/2014/main" id="{9430B598-35F2-46BD-9D91-2D2101FF2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50" name="직각 삼각형 49">
            <a:extLst>
              <a:ext uri="{FF2B5EF4-FFF2-40B4-BE49-F238E27FC236}">
                <a16:creationId xmlns:a16="http://schemas.microsoft.com/office/drawing/2014/main" id="{8606CBBD-36B6-4BA1-B128-BCDE30ECCB68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53" name="_x35181992" descr="EMB000008b000e3">
            <a:extLst>
              <a:ext uri="{FF2B5EF4-FFF2-40B4-BE49-F238E27FC236}">
                <a16:creationId xmlns:a16="http://schemas.microsoft.com/office/drawing/2014/main" id="{BC543137-54C2-455F-9000-D178718C3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F462F391-1A6B-4653-9386-CA5F5C2FE2F7}"/>
              </a:ext>
            </a:extLst>
          </p:cNvPr>
          <p:cNvGrpSpPr/>
          <p:nvPr/>
        </p:nvGrpSpPr>
        <p:grpSpPr>
          <a:xfrm>
            <a:off x="2747216" y="5102218"/>
            <a:ext cx="5567136" cy="7290673"/>
            <a:chOff x="1373697" y="2551052"/>
            <a:chExt cx="2783749" cy="3645574"/>
          </a:xfrm>
        </p:grpSpPr>
        <p:sp>
          <p:nvSpPr>
            <p:cNvPr id="85" name="평행 사변형 84">
              <a:extLst>
                <a:ext uri="{FF2B5EF4-FFF2-40B4-BE49-F238E27FC236}">
                  <a16:creationId xmlns:a16="http://schemas.microsoft.com/office/drawing/2014/main" id="{6CC02E93-357E-4CE1-9353-1CE322B8D6FF}"/>
                </a:ext>
              </a:extLst>
            </p:cNvPr>
            <p:cNvSpPr/>
            <p:nvPr/>
          </p:nvSpPr>
          <p:spPr>
            <a:xfrm rot="16200000">
              <a:off x="2756998" y="3042873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86" name="평행 사변형 85">
              <a:extLst>
                <a:ext uri="{FF2B5EF4-FFF2-40B4-BE49-F238E27FC236}">
                  <a16:creationId xmlns:a16="http://schemas.microsoft.com/office/drawing/2014/main" id="{B3606E72-11BD-441A-83CE-AF114CA92793}"/>
                </a:ext>
              </a:extLst>
            </p:cNvPr>
            <p:cNvSpPr/>
            <p:nvPr/>
          </p:nvSpPr>
          <p:spPr>
            <a:xfrm flipH="1">
              <a:off x="1470145" y="5484460"/>
              <a:ext cx="1908687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83" name="사각형: 둥근 모서리 32">
              <a:extLst>
                <a:ext uri="{FF2B5EF4-FFF2-40B4-BE49-F238E27FC236}">
                  <a16:creationId xmlns:a16="http://schemas.microsoft.com/office/drawing/2014/main" id="{BA0D2635-464B-4BD3-93EC-AD7F723B4514}"/>
                </a:ext>
              </a:extLst>
            </p:cNvPr>
            <p:cNvSpPr/>
            <p:nvPr/>
          </p:nvSpPr>
          <p:spPr>
            <a:xfrm>
              <a:off x="1408559" y="2551052"/>
              <a:ext cx="1800000" cy="2947958"/>
            </a:xfrm>
            <a:prstGeom prst="roundRect">
              <a:avLst>
                <a:gd name="adj" fmla="val 8286"/>
              </a:avLst>
            </a:prstGeom>
            <a:solidFill>
              <a:schemeClr val="bg1"/>
            </a:solidFill>
            <a:ln w="38100">
              <a:solidFill>
                <a:srgbClr val="00206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AB7ECC4D-A029-412D-BA24-5DFDA95AE498}"/>
                </a:ext>
              </a:extLst>
            </p:cNvPr>
            <p:cNvSpPr/>
            <p:nvPr/>
          </p:nvSpPr>
          <p:spPr>
            <a:xfrm>
              <a:off x="1373697" y="2967462"/>
              <a:ext cx="1843382" cy="877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1371531">
                <a:spcAft>
                  <a:spcPts val="1200"/>
                </a:spcAft>
              </a:pP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소속단체의 </a:t>
              </a:r>
              <a:b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지도</a:t>
              </a:r>
              <a: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감독기관에 </a:t>
              </a:r>
              <a:br>
                <a:rPr lang="en-US" altLang="ko-KR" sz="2700" b="1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보조금 부정사용 의혹에  </a:t>
              </a: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대한 부패행위 신고</a:t>
              </a:r>
              <a:endParaRPr lang="en-US" altLang="ko-KR" sz="27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32" name="사각형: 둥근 모서리 35">
              <a:extLst>
                <a:ext uri="{FF2B5EF4-FFF2-40B4-BE49-F238E27FC236}">
                  <a16:creationId xmlns:a16="http://schemas.microsoft.com/office/drawing/2014/main" id="{DB2D45AD-4FF2-4CCA-AA58-4708DFC3B9B9}"/>
                </a:ext>
              </a:extLst>
            </p:cNvPr>
            <p:cNvSpPr/>
            <p:nvPr/>
          </p:nvSpPr>
          <p:spPr>
            <a:xfrm>
              <a:off x="1840956" y="4920534"/>
              <a:ext cx="968728" cy="254068"/>
            </a:xfrm>
            <a:prstGeom prst="roundRect">
              <a:avLst>
                <a:gd name="adj" fmla="val 23757"/>
              </a:avLst>
            </a:prstGeom>
            <a:solidFill>
              <a:srgbClr val="002060"/>
            </a:solidFill>
            <a:ln>
              <a:noFill/>
            </a:ln>
          </p:spPr>
          <p:txBody>
            <a:bodyPr wrap="none" lIns="143991" rIns="143991" rtlCol="0" anchor="ctr">
              <a:noAutofit/>
            </a:bodyPr>
            <a:lstStyle/>
            <a:p>
              <a:pPr algn="ctr" fontAlgn="base">
                <a:lnSpc>
                  <a:spcPct val="115000"/>
                </a:lnSpc>
                <a:spcBef>
                  <a:spcPct val="0"/>
                </a:spcBef>
                <a:spcAft>
                  <a:spcPts val="1500"/>
                </a:spcAft>
                <a:defRPr/>
              </a:pPr>
              <a:r>
                <a:rPr kumimoji="1" lang="ko-KR" altLang="en-US" sz="2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부패신고자</a:t>
              </a:r>
              <a:endParaRPr kumimoji="1" lang="ko-KR" altLang="en-US" sz="2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pic>
          <p:nvPicPr>
            <p:cNvPr id="107" name="그래픽 106">
              <a:extLst>
                <a:ext uri="{FF2B5EF4-FFF2-40B4-BE49-F238E27FC236}">
                  <a16:creationId xmlns:a16="http://schemas.microsoft.com/office/drawing/2014/main" id="{C3847E2B-4F1E-4A2D-B8D8-EFA41BAB50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248148" y="3810927"/>
              <a:ext cx="245455" cy="360000"/>
            </a:xfrm>
            <a:prstGeom prst="rect">
              <a:avLst/>
            </a:prstGeom>
          </p:spPr>
        </p:pic>
        <p:pic>
          <p:nvPicPr>
            <p:cNvPr id="15" name="그래픽 14">
              <a:extLst>
                <a:ext uri="{FF2B5EF4-FFF2-40B4-BE49-F238E27FC236}">
                  <a16:creationId xmlns:a16="http://schemas.microsoft.com/office/drawing/2014/main" id="{CAE1B19A-797D-453D-8B5C-F609F9E5CA4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050983" y="4370946"/>
              <a:ext cx="595431" cy="573378"/>
            </a:xfrm>
            <a:prstGeom prst="rect">
              <a:avLst/>
            </a:prstGeom>
          </p:spPr>
        </p:pic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6CF795B0-C511-4C34-8307-F9818391F4B2}"/>
              </a:ext>
            </a:extLst>
          </p:cNvPr>
          <p:cNvGrpSpPr/>
          <p:nvPr/>
        </p:nvGrpSpPr>
        <p:grpSpPr>
          <a:xfrm>
            <a:off x="7048884" y="5102218"/>
            <a:ext cx="5544269" cy="7290673"/>
            <a:chOff x="3524671" y="2551052"/>
            <a:chExt cx="2772315" cy="3645574"/>
          </a:xfrm>
        </p:grpSpPr>
        <p:sp>
          <p:nvSpPr>
            <p:cNvPr id="87" name="평행 사변형 86">
              <a:extLst>
                <a:ext uri="{FF2B5EF4-FFF2-40B4-BE49-F238E27FC236}">
                  <a16:creationId xmlns:a16="http://schemas.microsoft.com/office/drawing/2014/main" id="{137617F3-15A7-4463-9414-924140328990}"/>
                </a:ext>
              </a:extLst>
            </p:cNvPr>
            <p:cNvSpPr/>
            <p:nvPr/>
          </p:nvSpPr>
          <p:spPr>
            <a:xfrm rot="16200000">
              <a:off x="4896538" y="3042873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88" name="평행 사변형 87">
              <a:extLst>
                <a:ext uri="{FF2B5EF4-FFF2-40B4-BE49-F238E27FC236}">
                  <a16:creationId xmlns:a16="http://schemas.microsoft.com/office/drawing/2014/main" id="{89744AC2-7B7B-46BF-A1CC-DA5E95C384CD}"/>
                </a:ext>
              </a:extLst>
            </p:cNvPr>
            <p:cNvSpPr/>
            <p:nvPr/>
          </p:nvSpPr>
          <p:spPr>
            <a:xfrm flipH="1">
              <a:off x="3609685" y="5484460"/>
              <a:ext cx="1908687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82" name="사각형: 둥근 모서리 172">
              <a:extLst>
                <a:ext uri="{FF2B5EF4-FFF2-40B4-BE49-F238E27FC236}">
                  <a16:creationId xmlns:a16="http://schemas.microsoft.com/office/drawing/2014/main" id="{4E0C9ACB-FA33-4120-9895-5A39F3B354BE}"/>
                </a:ext>
              </a:extLst>
            </p:cNvPr>
            <p:cNvSpPr/>
            <p:nvPr/>
          </p:nvSpPr>
          <p:spPr>
            <a:xfrm>
              <a:off x="3532155" y="2551052"/>
              <a:ext cx="1800000" cy="2947958"/>
            </a:xfrm>
            <a:prstGeom prst="roundRect">
              <a:avLst>
                <a:gd name="adj" fmla="val 6169"/>
              </a:avLst>
            </a:prstGeom>
            <a:solidFill>
              <a:schemeClr val="bg1"/>
            </a:solidFill>
            <a:ln w="38100">
              <a:solidFill>
                <a:srgbClr val="00206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67A30CD6-8167-4562-B8F5-6A5B9A8754A1}"/>
                </a:ext>
              </a:extLst>
            </p:cNvPr>
            <p:cNvSpPr/>
            <p:nvPr/>
          </p:nvSpPr>
          <p:spPr>
            <a:xfrm>
              <a:off x="3524671" y="2726276"/>
              <a:ext cx="1804029" cy="877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부패신고로 </a:t>
              </a:r>
              <a:b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신고자의 범죄 발견         </a:t>
              </a:r>
              <a:b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1</a:t>
              </a: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심에서 징역</a:t>
              </a:r>
              <a: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4</a:t>
              </a: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월</a:t>
              </a:r>
              <a: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b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집행유예</a:t>
              </a:r>
              <a: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1</a:t>
              </a: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년 선고</a:t>
              </a:r>
              <a:endParaRPr lang="ko-KR" altLang="ko-KR" sz="27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pic>
          <p:nvPicPr>
            <p:cNvPr id="108" name="그래픽 107">
              <a:extLst>
                <a:ext uri="{FF2B5EF4-FFF2-40B4-BE49-F238E27FC236}">
                  <a16:creationId xmlns:a16="http://schemas.microsoft.com/office/drawing/2014/main" id="{8F34FB47-E166-462D-B624-18166AA93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62137" y="3810927"/>
              <a:ext cx="245455" cy="360000"/>
            </a:xfrm>
            <a:prstGeom prst="rect">
              <a:avLst/>
            </a:prstGeom>
          </p:spPr>
        </p:pic>
        <p:sp>
          <p:nvSpPr>
            <p:cNvPr id="143" name="사각형: 둥근 모서리 35">
              <a:extLst>
                <a:ext uri="{FF2B5EF4-FFF2-40B4-BE49-F238E27FC236}">
                  <a16:creationId xmlns:a16="http://schemas.microsoft.com/office/drawing/2014/main" id="{E487A6CA-6981-40CC-97CD-CD2D4C36171C}"/>
                </a:ext>
              </a:extLst>
            </p:cNvPr>
            <p:cNvSpPr/>
            <p:nvPr/>
          </p:nvSpPr>
          <p:spPr>
            <a:xfrm>
              <a:off x="3942321" y="4920534"/>
              <a:ext cx="968728" cy="254068"/>
            </a:xfrm>
            <a:prstGeom prst="roundRect">
              <a:avLst>
                <a:gd name="adj" fmla="val 23757"/>
              </a:avLst>
            </a:prstGeom>
            <a:solidFill>
              <a:srgbClr val="002060"/>
            </a:solidFill>
            <a:ln>
              <a:noFill/>
            </a:ln>
          </p:spPr>
          <p:txBody>
            <a:bodyPr wrap="none" lIns="143991" rIns="143991" rtlCol="0" anchor="ctr">
              <a:noAutofit/>
            </a:bodyPr>
            <a:lstStyle/>
            <a:p>
              <a:pPr algn="ctr" fontAlgn="base">
                <a:lnSpc>
                  <a:spcPct val="115000"/>
                </a:lnSpc>
                <a:spcBef>
                  <a:spcPct val="0"/>
                </a:spcBef>
                <a:spcAft>
                  <a:spcPts val="1500"/>
                </a:spcAft>
                <a:defRPr/>
              </a:pPr>
              <a:r>
                <a:rPr kumimoji="1" lang="ko-KR" altLang="en-US" sz="2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부패신고자</a:t>
              </a:r>
              <a:endParaRPr kumimoji="1" lang="ko-KR" altLang="en-US" sz="2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D46442D0-F6DF-4D14-825F-426427A46BF6}"/>
                </a:ext>
              </a:extLst>
            </p:cNvPr>
            <p:cNvGrpSpPr/>
            <p:nvPr/>
          </p:nvGrpSpPr>
          <p:grpSpPr>
            <a:xfrm>
              <a:off x="4465907" y="4389710"/>
              <a:ext cx="359553" cy="530824"/>
              <a:chOff x="5400587" y="2679446"/>
              <a:chExt cx="220752" cy="325906"/>
            </a:xfrm>
            <a:solidFill>
              <a:srgbClr val="2F5597"/>
            </a:solidFill>
          </p:grpSpPr>
          <p:sp>
            <p:nvSpPr>
              <p:cNvPr id="144" name="Freeform 500">
                <a:extLst>
                  <a:ext uri="{FF2B5EF4-FFF2-40B4-BE49-F238E27FC236}">
                    <a16:creationId xmlns:a16="http://schemas.microsoft.com/office/drawing/2014/main" id="{63D437C8-6D2D-482F-ACE3-3A72F0A1D3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2836" y="2679446"/>
                <a:ext cx="92028" cy="88762"/>
              </a:xfrm>
              <a:custGeom>
                <a:avLst/>
                <a:gdLst>
                  <a:gd name="T0" fmla="*/ 479 w 959"/>
                  <a:gd name="T1" fmla="*/ 0 h 925"/>
                  <a:gd name="T2" fmla="*/ 549 w 959"/>
                  <a:gd name="T3" fmla="*/ 5 h 925"/>
                  <a:gd name="T4" fmla="*/ 617 w 959"/>
                  <a:gd name="T5" fmla="*/ 21 h 925"/>
                  <a:gd name="T6" fmla="*/ 682 w 959"/>
                  <a:gd name="T7" fmla="*/ 45 h 925"/>
                  <a:gd name="T8" fmla="*/ 741 w 959"/>
                  <a:gd name="T9" fmla="*/ 77 h 925"/>
                  <a:gd name="T10" fmla="*/ 794 w 959"/>
                  <a:gd name="T11" fmla="*/ 118 h 925"/>
                  <a:gd name="T12" fmla="*/ 841 w 959"/>
                  <a:gd name="T13" fmla="*/ 164 h 925"/>
                  <a:gd name="T14" fmla="*/ 882 w 959"/>
                  <a:gd name="T15" fmla="*/ 218 h 925"/>
                  <a:gd name="T16" fmla="*/ 914 w 959"/>
                  <a:gd name="T17" fmla="*/ 277 h 925"/>
                  <a:gd name="T18" fmla="*/ 939 w 959"/>
                  <a:gd name="T19" fmla="*/ 342 h 925"/>
                  <a:gd name="T20" fmla="*/ 953 w 959"/>
                  <a:gd name="T21" fmla="*/ 409 h 925"/>
                  <a:gd name="T22" fmla="*/ 959 w 959"/>
                  <a:gd name="T23" fmla="*/ 479 h 925"/>
                  <a:gd name="T24" fmla="*/ 955 w 959"/>
                  <a:gd name="T25" fmla="*/ 544 h 925"/>
                  <a:gd name="T26" fmla="*/ 943 w 959"/>
                  <a:gd name="T27" fmla="*/ 606 h 925"/>
                  <a:gd name="T28" fmla="*/ 923 w 959"/>
                  <a:gd name="T29" fmla="*/ 664 h 925"/>
                  <a:gd name="T30" fmla="*/ 894 w 959"/>
                  <a:gd name="T31" fmla="*/ 719 h 925"/>
                  <a:gd name="T32" fmla="*/ 862 w 959"/>
                  <a:gd name="T33" fmla="*/ 769 h 925"/>
                  <a:gd name="T34" fmla="*/ 823 w 959"/>
                  <a:gd name="T35" fmla="*/ 816 h 925"/>
                  <a:gd name="T36" fmla="*/ 778 w 959"/>
                  <a:gd name="T37" fmla="*/ 855 h 925"/>
                  <a:gd name="T38" fmla="*/ 723 w 959"/>
                  <a:gd name="T39" fmla="*/ 832 h 925"/>
                  <a:gd name="T40" fmla="*/ 665 w 959"/>
                  <a:gd name="T41" fmla="*/ 817 h 925"/>
                  <a:gd name="T42" fmla="*/ 610 w 959"/>
                  <a:gd name="T43" fmla="*/ 810 h 925"/>
                  <a:gd name="T44" fmla="*/ 553 w 959"/>
                  <a:gd name="T45" fmla="*/ 810 h 925"/>
                  <a:gd name="T46" fmla="*/ 497 w 959"/>
                  <a:gd name="T47" fmla="*/ 819 h 925"/>
                  <a:gd name="T48" fmla="*/ 444 w 959"/>
                  <a:gd name="T49" fmla="*/ 835 h 925"/>
                  <a:gd name="T50" fmla="*/ 392 w 959"/>
                  <a:gd name="T51" fmla="*/ 859 h 925"/>
                  <a:gd name="T52" fmla="*/ 345 w 959"/>
                  <a:gd name="T53" fmla="*/ 889 h 925"/>
                  <a:gd name="T54" fmla="*/ 301 w 959"/>
                  <a:gd name="T55" fmla="*/ 925 h 925"/>
                  <a:gd name="T56" fmla="*/ 243 w 959"/>
                  <a:gd name="T57" fmla="*/ 898 h 925"/>
                  <a:gd name="T58" fmla="*/ 192 w 959"/>
                  <a:gd name="T59" fmla="*/ 864 h 925"/>
                  <a:gd name="T60" fmla="*/ 145 w 959"/>
                  <a:gd name="T61" fmla="*/ 823 h 925"/>
                  <a:gd name="T62" fmla="*/ 102 w 959"/>
                  <a:gd name="T63" fmla="*/ 776 h 925"/>
                  <a:gd name="T64" fmla="*/ 66 w 959"/>
                  <a:gd name="T65" fmla="*/ 726 h 925"/>
                  <a:gd name="T66" fmla="*/ 38 w 959"/>
                  <a:gd name="T67" fmla="*/ 669 h 925"/>
                  <a:gd name="T68" fmla="*/ 18 w 959"/>
                  <a:gd name="T69" fmla="*/ 610 h 925"/>
                  <a:gd name="T70" fmla="*/ 4 w 959"/>
                  <a:gd name="T71" fmla="*/ 545 h 925"/>
                  <a:gd name="T72" fmla="*/ 0 w 959"/>
                  <a:gd name="T73" fmla="*/ 479 h 925"/>
                  <a:gd name="T74" fmla="*/ 6 w 959"/>
                  <a:gd name="T75" fmla="*/ 409 h 925"/>
                  <a:gd name="T76" fmla="*/ 20 w 959"/>
                  <a:gd name="T77" fmla="*/ 342 h 925"/>
                  <a:gd name="T78" fmla="*/ 45 w 959"/>
                  <a:gd name="T79" fmla="*/ 277 h 925"/>
                  <a:gd name="T80" fmla="*/ 77 w 959"/>
                  <a:gd name="T81" fmla="*/ 218 h 925"/>
                  <a:gd name="T82" fmla="*/ 116 w 959"/>
                  <a:gd name="T83" fmla="*/ 164 h 925"/>
                  <a:gd name="T84" fmla="*/ 165 w 959"/>
                  <a:gd name="T85" fmla="*/ 118 h 925"/>
                  <a:gd name="T86" fmla="*/ 218 w 959"/>
                  <a:gd name="T87" fmla="*/ 77 h 925"/>
                  <a:gd name="T88" fmla="*/ 277 w 959"/>
                  <a:gd name="T89" fmla="*/ 45 h 925"/>
                  <a:gd name="T90" fmla="*/ 340 w 959"/>
                  <a:gd name="T91" fmla="*/ 21 h 925"/>
                  <a:gd name="T92" fmla="*/ 408 w 959"/>
                  <a:gd name="T93" fmla="*/ 5 h 925"/>
                  <a:gd name="T94" fmla="*/ 479 w 959"/>
                  <a:gd name="T95" fmla="*/ 0 h 9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59" h="925">
                    <a:moveTo>
                      <a:pt x="479" y="0"/>
                    </a:moveTo>
                    <a:lnTo>
                      <a:pt x="549" y="5"/>
                    </a:lnTo>
                    <a:lnTo>
                      <a:pt x="617" y="21"/>
                    </a:lnTo>
                    <a:lnTo>
                      <a:pt x="682" y="45"/>
                    </a:lnTo>
                    <a:lnTo>
                      <a:pt x="741" y="77"/>
                    </a:lnTo>
                    <a:lnTo>
                      <a:pt x="794" y="118"/>
                    </a:lnTo>
                    <a:lnTo>
                      <a:pt x="841" y="164"/>
                    </a:lnTo>
                    <a:lnTo>
                      <a:pt x="882" y="218"/>
                    </a:lnTo>
                    <a:lnTo>
                      <a:pt x="914" y="277"/>
                    </a:lnTo>
                    <a:lnTo>
                      <a:pt x="939" y="342"/>
                    </a:lnTo>
                    <a:lnTo>
                      <a:pt x="953" y="409"/>
                    </a:lnTo>
                    <a:lnTo>
                      <a:pt x="959" y="479"/>
                    </a:lnTo>
                    <a:lnTo>
                      <a:pt x="955" y="544"/>
                    </a:lnTo>
                    <a:lnTo>
                      <a:pt x="943" y="606"/>
                    </a:lnTo>
                    <a:lnTo>
                      <a:pt x="923" y="664"/>
                    </a:lnTo>
                    <a:lnTo>
                      <a:pt x="894" y="719"/>
                    </a:lnTo>
                    <a:lnTo>
                      <a:pt x="862" y="769"/>
                    </a:lnTo>
                    <a:lnTo>
                      <a:pt x="823" y="816"/>
                    </a:lnTo>
                    <a:lnTo>
                      <a:pt x="778" y="855"/>
                    </a:lnTo>
                    <a:lnTo>
                      <a:pt x="723" y="832"/>
                    </a:lnTo>
                    <a:lnTo>
                      <a:pt x="665" y="817"/>
                    </a:lnTo>
                    <a:lnTo>
                      <a:pt x="610" y="810"/>
                    </a:lnTo>
                    <a:lnTo>
                      <a:pt x="553" y="810"/>
                    </a:lnTo>
                    <a:lnTo>
                      <a:pt x="497" y="819"/>
                    </a:lnTo>
                    <a:lnTo>
                      <a:pt x="444" y="835"/>
                    </a:lnTo>
                    <a:lnTo>
                      <a:pt x="392" y="859"/>
                    </a:lnTo>
                    <a:lnTo>
                      <a:pt x="345" y="889"/>
                    </a:lnTo>
                    <a:lnTo>
                      <a:pt x="301" y="925"/>
                    </a:lnTo>
                    <a:lnTo>
                      <a:pt x="243" y="898"/>
                    </a:lnTo>
                    <a:lnTo>
                      <a:pt x="192" y="864"/>
                    </a:lnTo>
                    <a:lnTo>
                      <a:pt x="145" y="823"/>
                    </a:lnTo>
                    <a:lnTo>
                      <a:pt x="102" y="776"/>
                    </a:lnTo>
                    <a:lnTo>
                      <a:pt x="66" y="726"/>
                    </a:lnTo>
                    <a:lnTo>
                      <a:pt x="38" y="669"/>
                    </a:lnTo>
                    <a:lnTo>
                      <a:pt x="18" y="610"/>
                    </a:lnTo>
                    <a:lnTo>
                      <a:pt x="4" y="545"/>
                    </a:lnTo>
                    <a:lnTo>
                      <a:pt x="0" y="479"/>
                    </a:lnTo>
                    <a:lnTo>
                      <a:pt x="6" y="409"/>
                    </a:lnTo>
                    <a:lnTo>
                      <a:pt x="20" y="342"/>
                    </a:lnTo>
                    <a:lnTo>
                      <a:pt x="45" y="277"/>
                    </a:lnTo>
                    <a:lnTo>
                      <a:pt x="77" y="218"/>
                    </a:lnTo>
                    <a:lnTo>
                      <a:pt x="116" y="164"/>
                    </a:lnTo>
                    <a:lnTo>
                      <a:pt x="165" y="118"/>
                    </a:lnTo>
                    <a:lnTo>
                      <a:pt x="218" y="77"/>
                    </a:lnTo>
                    <a:lnTo>
                      <a:pt x="277" y="45"/>
                    </a:lnTo>
                    <a:lnTo>
                      <a:pt x="340" y="21"/>
                    </a:lnTo>
                    <a:lnTo>
                      <a:pt x="408" y="5"/>
                    </a:lnTo>
                    <a:lnTo>
                      <a:pt x="47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 dirty="0"/>
              </a:p>
            </p:txBody>
          </p:sp>
          <p:sp>
            <p:nvSpPr>
              <p:cNvPr id="145" name="자유형: 도형 144">
                <a:extLst>
                  <a:ext uri="{FF2B5EF4-FFF2-40B4-BE49-F238E27FC236}">
                    <a16:creationId xmlns:a16="http://schemas.microsoft.com/office/drawing/2014/main" id="{9AD4F22F-380A-4BD4-8D4E-8167E9A393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9387" y="2938431"/>
                <a:ext cx="117965" cy="66921"/>
              </a:xfrm>
              <a:custGeom>
                <a:avLst/>
                <a:gdLst>
                  <a:gd name="connsiteX0" fmla="*/ 0 w 117965"/>
                  <a:gd name="connsiteY0" fmla="*/ 0 h 66921"/>
                  <a:gd name="connsiteX1" fmla="*/ 4227 w 117965"/>
                  <a:gd name="connsiteY1" fmla="*/ 3458 h 66921"/>
                  <a:gd name="connsiteX2" fmla="*/ 9126 w 117965"/>
                  <a:gd name="connsiteY2" fmla="*/ 6148 h 66921"/>
                  <a:gd name="connsiteX3" fmla="*/ 14025 w 117965"/>
                  <a:gd name="connsiteY3" fmla="*/ 8454 h 66921"/>
                  <a:gd name="connsiteX4" fmla="*/ 19405 w 117965"/>
                  <a:gd name="connsiteY4" fmla="*/ 9799 h 66921"/>
                  <a:gd name="connsiteX5" fmla="*/ 25073 w 117965"/>
                  <a:gd name="connsiteY5" fmla="*/ 10279 h 66921"/>
                  <a:gd name="connsiteX6" fmla="*/ 30740 w 117965"/>
                  <a:gd name="connsiteY6" fmla="*/ 10183 h 66921"/>
                  <a:gd name="connsiteX7" fmla="*/ 31797 w 117965"/>
                  <a:gd name="connsiteY7" fmla="*/ 15466 h 66921"/>
                  <a:gd name="connsiteX8" fmla="*/ 33430 w 117965"/>
                  <a:gd name="connsiteY8" fmla="*/ 20654 h 66921"/>
                  <a:gd name="connsiteX9" fmla="*/ 36216 w 117965"/>
                  <a:gd name="connsiteY9" fmla="*/ 25745 h 66921"/>
                  <a:gd name="connsiteX10" fmla="*/ 39482 w 117965"/>
                  <a:gd name="connsiteY10" fmla="*/ 30452 h 66921"/>
                  <a:gd name="connsiteX11" fmla="*/ 43421 w 117965"/>
                  <a:gd name="connsiteY11" fmla="*/ 34583 h 66921"/>
                  <a:gd name="connsiteX12" fmla="*/ 47743 w 117965"/>
                  <a:gd name="connsiteY12" fmla="*/ 37849 h 66921"/>
                  <a:gd name="connsiteX13" fmla="*/ 52546 w 117965"/>
                  <a:gd name="connsiteY13" fmla="*/ 40539 h 66921"/>
                  <a:gd name="connsiteX14" fmla="*/ 57734 w 117965"/>
                  <a:gd name="connsiteY14" fmla="*/ 42652 h 66921"/>
                  <a:gd name="connsiteX15" fmla="*/ 63017 w 117965"/>
                  <a:gd name="connsiteY15" fmla="*/ 43997 h 66921"/>
                  <a:gd name="connsiteX16" fmla="*/ 68493 w 117965"/>
                  <a:gd name="connsiteY16" fmla="*/ 44477 h 66921"/>
                  <a:gd name="connsiteX17" fmla="*/ 74161 w 117965"/>
                  <a:gd name="connsiteY17" fmla="*/ 44381 h 66921"/>
                  <a:gd name="connsiteX18" fmla="*/ 79636 w 117965"/>
                  <a:gd name="connsiteY18" fmla="*/ 43325 h 66921"/>
                  <a:gd name="connsiteX19" fmla="*/ 85304 w 117965"/>
                  <a:gd name="connsiteY19" fmla="*/ 41403 h 66921"/>
                  <a:gd name="connsiteX20" fmla="*/ 117677 w 117965"/>
                  <a:gd name="connsiteY20" fmla="*/ 27474 h 66921"/>
                  <a:gd name="connsiteX21" fmla="*/ 117677 w 117965"/>
                  <a:gd name="connsiteY21" fmla="*/ 27666 h 66921"/>
                  <a:gd name="connsiteX22" fmla="*/ 117677 w 117965"/>
                  <a:gd name="connsiteY22" fmla="*/ 27858 h 66921"/>
                  <a:gd name="connsiteX23" fmla="*/ 117677 w 117965"/>
                  <a:gd name="connsiteY23" fmla="*/ 28531 h 66921"/>
                  <a:gd name="connsiteX24" fmla="*/ 117677 w 117965"/>
                  <a:gd name="connsiteY24" fmla="*/ 29203 h 66921"/>
                  <a:gd name="connsiteX25" fmla="*/ 117773 w 117965"/>
                  <a:gd name="connsiteY25" fmla="*/ 30452 h 66921"/>
                  <a:gd name="connsiteX26" fmla="*/ 117773 w 117965"/>
                  <a:gd name="connsiteY26" fmla="*/ 31989 h 66921"/>
                  <a:gd name="connsiteX27" fmla="*/ 117773 w 117965"/>
                  <a:gd name="connsiteY27" fmla="*/ 33814 h 66921"/>
                  <a:gd name="connsiteX28" fmla="*/ 117773 w 117965"/>
                  <a:gd name="connsiteY28" fmla="*/ 36216 h 66921"/>
                  <a:gd name="connsiteX29" fmla="*/ 117773 w 117965"/>
                  <a:gd name="connsiteY29" fmla="*/ 39194 h 66921"/>
                  <a:gd name="connsiteX30" fmla="*/ 117773 w 117965"/>
                  <a:gd name="connsiteY30" fmla="*/ 42460 h 66921"/>
                  <a:gd name="connsiteX31" fmla="*/ 117773 w 117965"/>
                  <a:gd name="connsiteY31" fmla="*/ 46399 h 66921"/>
                  <a:gd name="connsiteX32" fmla="*/ 117773 w 117965"/>
                  <a:gd name="connsiteY32" fmla="*/ 51010 h 66921"/>
                  <a:gd name="connsiteX33" fmla="*/ 117773 w 117965"/>
                  <a:gd name="connsiteY33" fmla="*/ 56197 h 66921"/>
                  <a:gd name="connsiteX34" fmla="*/ 117965 w 117965"/>
                  <a:gd name="connsiteY34" fmla="*/ 62057 h 66921"/>
                  <a:gd name="connsiteX35" fmla="*/ 117965 w 117965"/>
                  <a:gd name="connsiteY35" fmla="*/ 66921 h 66921"/>
                  <a:gd name="connsiteX36" fmla="*/ 61390 w 117965"/>
                  <a:gd name="connsiteY36" fmla="*/ 66921 h 66921"/>
                  <a:gd name="connsiteX37" fmla="*/ 61288 w 117965"/>
                  <a:gd name="connsiteY37" fmla="*/ 66860 h 66921"/>
                  <a:gd name="connsiteX38" fmla="*/ 59079 w 117965"/>
                  <a:gd name="connsiteY38" fmla="*/ 66476 h 66921"/>
                  <a:gd name="connsiteX39" fmla="*/ 56869 w 117965"/>
                  <a:gd name="connsiteY39" fmla="*/ 66860 h 66921"/>
                  <a:gd name="connsiteX40" fmla="*/ 56767 w 117965"/>
                  <a:gd name="connsiteY40" fmla="*/ 66921 h 66921"/>
                  <a:gd name="connsiteX41" fmla="*/ 0 w 117965"/>
                  <a:gd name="connsiteY41" fmla="*/ 66921 h 66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17965" h="66921">
                    <a:moveTo>
                      <a:pt x="0" y="0"/>
                    </a:moveTo>
                    <a:lnTo>
                      <a:pt x="4227" y="3458"/>
                    </a:lnTo>
                    <a:lnTo>
                      <a:pt x="9126" y="6148"/>
                    </a:lnTo>
                    <a:lnTo>
                      <a:pt x="14025" y="8454"/>
                    </a:lnTo>
                    <a:lnTo>
                      <a:pt x="19405" y="9799"/>
                    </a:lnTo>
                    <a:lnTo>
                      <a:pt x="25073" y="10279"/>
                    </a:lnTo>
                    <a:lnTo>
                      <a:pt x="30740" y="10183"/>
                    </a:lnTo>
                    <a:lnTo>
                      <a:pt x="31797" y="15466"/>
                    </a:lnTo>
                    <a:lnTo>
                      <a:pt x="33430" y="20654"/>
                    </a:lnTo>
                    <a:lnTo>
                      <a:pt x="36216" y="25745"/>
                    </a:lnTo>
                    <a:lnTo>
                      <a:pt x="39482" y="30452"/>
                    </a:lnTo>
                    <a:lnTo>
                      <a:pt x="43421" y="34583"/>
                    </a:lnTo>
                    <a:lnTo>
                      <a:pt x="47743" y="37849"/>
                    </a:lnTo>
                    <a:lnTo>
                      <a:pt x="52546" y="40539"/>
                    </a:lnTo>
                    <a:lnTo>
                      <a:pt x="57734" y="42652"/>
                    </a:lnTo>
                    <a:lnTo>
                      <a:pt x="63017" y="43997"/>
                    </a:lnTo>
                    <a:lnTo>
                      <a:pt x="68493" y="44477"/>
                    </a:lnTo>
                    <a:lnTo>
                      <a:pt x="74161" y="44381"/>
                    </a:lnTo>
                    <a:lnTo>
                      <a:pt x="79636" y="43325"/>
                    </a:lnTo>
                    <a:lnTo>
                      <a:pt x="85304" y="41403"/>
                    </a:lnTo>
                    <a:lnTo>
                      <a:pt x="117677" y="27474"/>
                    </a:lnTo>
                    <a:lnTo>
                      <a:pt x="117677" y="27666"/>
                    </a:lnTo>
                    <a:lnTo>
                      <a:pt x="117677" y="27858"/>
                    </a:lnTo>
                    <a:lnTo>
                      <a:pt x="117677" y="28531"/>
                    </a:lnTo>
                    <a:lnTo>
                      <a:pt x="117677" y="29203"/>
                    </a:lnTo>
                    <a:lnTo>
                      <a:pt x="117773" y="30452"/>
                    </a:lnTo>
                    <a:lnTo>
                      <a:pt x="117773" y="31989"/>
                    </a:lnTo>
                    <a:lnTo>
                      <a:pt x="117773" y="33814"/>
                    </a:lnTo>
                    <a:lnTo>
                      <a:pt x="117773" y="36216"/>
                    </a:lnTo>
                    <a:lnTo>
                      <a:pt x="117773" y="39194"/>
                    </a:lnTo>
                    <a:lnTo>
                      <a:pt x="117773" y="42460"/>
                    </a:lnTo>
                    <a:lnTo>
                      <a:pt x="117773" y="46399"/>
                    </a:lnTo>
                    <a:lnTo>
                      <a:pt x="117773" y="51010"/>
                    </a:lnTo>
                    <a:lnTo>
                      <a:pt x="117773" y="56197"/>
                    </a:lnTo>
                    <a:lnTo>
                      <a:pt x="117965" y="62057"/>
                    </a:lnTo>
                    <a:lnTo>
                      <a:pt x="117965" y="66921"/>
                    </a:lnTo>
                    <a:lnTo>
                      <a:pt x="61390" y="66921"/>
                    </a:lnTo>
                    <a:lnTo>
                      <a:pt x="61288" y="66860"/>
                    </a:lnTo>
                    <a:lnTo>
                      <a:pt x="59079" y="66476"/>
                    </a:lnTo>
                    <a:lnTo>
                      <a:pt x="56869" y="66860"/>
                    </a:lnTo>
                    <a:lnTo>
                      <a:pt x="56767" y="66921"/>
                    </a:lnTo>
                    <a:lnTo>
                      <a:pt x="0" y="6692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7200" dirty="0"/>
              </a:p>
            </p:txBody>
          </p:sp>
          <p:sp>
            <p:nvSpPr>
              <p:cNvPr id="146" name="Freeform 502">
                <a:extLst>
                  <a:ext uri="{FF2B5EF4-FFF2-40B4-BE49-F238E27FC236}">
                    <a16:creationId xmlns:a16="http://schemas.microsoft.com/office/drawing/2014/main" id="{32B18AF7-EBB0-48C7-B660-F3A4D37CBD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0587" y="2774356"/>
                <a:ext cx="140828" cy="157351"/>
              </a:xfrm>
              <a:custGeom>
                <a:avLst/>
                <a:gdLst>
                  <a:gd name="T0" fmla="*/ 1271 w 1466"/>
                  <a:gd name="T1" fmla="*/ 4 h 1639"/>
                  <a:gd name="T2" fmla="*/ 1359 w 1466"/>
                  <a:gd name="T3" fmla="*/ 38 h 1639"/>
                  <a:gd name="T4" fmla="*/ 1423 w 1466"/>
                  <a:gd name="T5" fmla="*/ 99 h 1639"/>
                  <a:gd name="T6" fmla="*/ 1459 w 1466"/>
                  <a:gd name="T7" fmla="*/ 179 h 1639"/>
                  <a:gd name="T8" fmla="*/ 1463 w 1466"/>
                  <a:gd name="T9" fmla="*/ 271 h 1639"/>
                  <a:gd name="T10" fmla="*/ 1001 w 1466"/>
                  <a:gd name="T11" fmla="*/ 1489 h 1639"/>
                  <a:gd name="T12" fmla="*/ 949 w 1466"/>
                  <a:gd name="T13" fmla="*/ 1569 h 1639"/>
                  <a:gd name="T14" fmla="*/ 873 w 1466"/>
                  <a:gd name="T15" fmla="*/ 1621 h 1639"/>
                  <a:gd name="T16" fmla="*/ 785 w 1466"/>
                  <a:gd name="T17" fmla="*/ 1639 h 1639"/>
                  <a:gd name="T18" fmla="*/ 708 w 1466"/>
                  <a:gd name="T19" fmla="*/ 1625 h 1639"/>
                  <a:gd name="T20" fmla="*/ 640 w 1466"/>
                  <a:gd name="T21" fmla="*/ 1587 h 1639"/>
                  <a:gd name="T22" fmla="*/ 594 w 1466"/>
                  <a:gd name="T23" fmla="*/ 1539 h 1639"/>
                  <a:gd name="T24" fmla="*/ 545 w 1466"/>
                  <a:gd name="T25" fmla="*/ 1482 h 1639"/>
                  <a:gd name="T26" fmla="*/ 479 w 1466"/>
                  <a:gd name="T27" fmla="*/ 1407 h 1639"/>
                  <a:gd name="T28" fmla="*/ 404 w 1466"/>
                  <a:gd name="T29" fmla="*/ 1315 h 1639"/>
                  <a:gd name="T30" fmla="*/ 324 w 1466"/>
                  <a:gd name="T31" fmla="*/ 1219 h 1639"/>
                  <a:gd name="T32" fmla="*/ 243 w 1466"/>
                  <a:gd name="T33" fmla="*/ 1119 h 1639"/>
                  <a:gd name="T34" fmla="*/ 168 w 1466"/>
                  <a:gd name="T35" fmla="*/ 1022 h 1639"/>
                  <a:gd name="T36" fmla="*/ 104 w 1466"/>
                  <a:gd name="T37" fmla="*/ 934 h 1639"/>
                  <a:gd name="T38" fmla="*/ 55 w 1466"/>
                  <a:gd name="T39" fmla="*/ 861 h 1639"/>
                  <a:gd name="T40" fmla="*/ 29 w 1466"/>
                  <a:gd name="T41" fmla="*/ 809 h 1639"/>
                  <a:gd name="T42" fmla="*/ 0 w 1466"/>
                  <a:gd name="T43" fmla="*/ 664 h 1639"/>
                  <a:gd name="T44" fmla="*/ 18 w 1466"/>
                  <a:gd name="T45" fmla="*/ 526 h 1639"/>
                  <a:gd name="T46" fmla="*/ 79 w 1466"/>
                  <a:gd name="T47" fmla="*/ 405 h 1639"/>
                  <a:gd name="T48" fmla="*/ 172 w 1466"/>
                  <a:gd name="T49" fmla="*/ 303 h 1639"/>
                  <a:gd name="T50" fmla="*/ 291 w 1466"/>
                  <a:gd name="T51" fmla="*/ 228 h 1639"/>
                  <a:gd name="T52" fmla="*/ 431 w 1466"/>
                  <a:gd name="T53" fmla="*/ 186 h 1639"/>
                  <a:gd name="T54" fmla="*/ 840 w 1466"/>
                  <a:gd name="T55" fmla="*/ 183 h 1639"/>
                  <a:gd name="T56" fmla="*/ 506 w 1466"/>
                  <a:gd name="T57" fmla="*/ 644 h 1639"/>
                  <a:gd name="T58" fmla="*/ 495 w 1466"/>
                  <a:gd name="T59" fmla="*/ 648 h 1639"/>
                  <a:gd name="T60" fmla="*/ 488 w 1466"/>
                  <a:gd name="T61" fmla="*/ 657 h 1639"/>
                  <a:gd name="T62" fmla="*/ 486 w 1466"/>
                  <a:gd name="T63" fmla="*/ 668 h 1639"/>
                  <a:gd name="T64" fmla="*/ 490 w 1466"/>
                  <a:gd name="T65" fmla="*/ 678 h 1639"/>
                  <a:gd name="T66" fmla="*/ 565 w 1466"/>
                  <a:gd name="T67" fmla="*/ 779 h 1639"/>
                  <a:gd name="T68" fmla="*/ 658 w 1466"/>
                  <a:gd name="T69" fmla="*/ 895 h 1639"/>
                  <a:gd name="T70" fmla="*/ 1017 w 1466"/>
                  <a:gd name="T71" fmla="*/ 151 h 1639"/>
                  <a:gd name="T72" fmla="*/ 1067 w 1466"/>
                  <a:gd name="T73" fmla="*/ 72 h 1639"/>
                  <a:gd name="T74" fmla="*/ 1139 w 1466"/>
                  <a:gd name="T75" fmla="*/ 22 h 1639"/>
                  <a:gd name="T76" fmla="*/ 1227 w 1466"/>
                  <a:gd name="T77" fmla="*/ 0 h 1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66" h="1639">
                    <a:moveTo>
                      <a:pt x="1227" y="0"/>
                    </a:moveTo>
                    <a:lnTo>
                      <a:pt x="1271" y="4"/>
                    </a:lnTo>
                    <a:lnTo>
                      <a:pt x="1316" y="16"/>
                    </a:lnTo>
                    <a:lnTo>
                      <a:pt x="1359" y="38"/>
                    </a:lnTo>
                    <a:lnTo>
                      <a:pt x="1395" y="65"/>
                    </a:lnTo>
                    <a:lnTo>
                      <a:pt x="1423" y="99"/>
                    </a:lnTo>
                    <a:lnTo>
                      <a:pt x="1445" y="138"/>
                    </a:lnTo>
                    <a:lnTo>
                      <a:pt x="1459" y="179"/>
                    </a:lnTo>
                    <a:lnTo>
                      <a:pt x="1466" y="224"/>
                    </a:lnTo>
                    <a:lnTo>
                      <a:pt x="1463" y="271"/>
                    </a:lnTo>
                    <a:lnTo>
                      <a:pt x="1450" y="315"/>
                    </a:lnTo>
                    <a:lnTo>
                      <a:pt x="1001" y="1489"/>
                    </a:lnTo>
                    <a:lnTo>
                      <a:pt x="980" y="1532"/>
                    </a:lnTo>
                    <a:lnTo>
                      <a:pt x="949" y="1569"/>
                    </a:lnTo>
                    <a:lnTo>
                      <a:pt x="914" y="1600"/>
                    </a:lnTo>
                    <a:lnTo>
                      <a:pt x="873" y="1621"/>
                    </a:lnTo>
                    <a:lnTo>
                      <a:pt x="826" y="1636"/>
                    </a:lnTo>
                    <a:lnTo>
                      <a:pt x="785" y="1639"/>
                    </a:lnTo>
                    <a:lnTo>
                      <a:pt x="746" y="1636"/>
                    </a:lnTo>
                    <a:lnTo>
                      <a:pt x="708" y="1625"/>
                    </a:lnTo>
                    <a:lnTo>
                      <a:pt x="672" y="1609"/>
                    </a:lnTo>
                    <a:lnTo>
                      <a:pt x="640" y="1587"/>
                    </a:lnTo>
                    <a:lnTo>
                      <a:pt x="612" y="1559"/>
                    </a:lnTo>
                    <a:lnTo>
                      <a:pt x="594" y="1539"/>
                    </a:lnTo>
                    <a:lnTo>
                      <a:pt x="572" y="1514"/>
                    </a:lnTo>
                    <a:lnTo>
                      <a:pt x="545" y="1482"/>
                    </a:lnTo>
                    <a:lnTo>
                      <a:pt x="513" y="1446"/>
                    </a:lnTo>
                    <a:lnTo>
                      <a:pt x="479" y="1407"/>
                    </a:lnTo>
                    <a:lnTo>
                      <a:pt x="443" y="1362"/>
                    </a:lnTo>
                    <a:lnTo>
                      <a:pt x="404" y="1315"/>
                    </a:lnTo>
                    <a:lnTo>
                      <a:pt x="365" y="1267"/>
                    </a:lnTo>
                    <a:lnTo>
                      <a:pt x="324" y="1219"/>
                    </a:lnTo>
                    <a:lnTo>
                      <a:pt x="284" y="1169"/>
                    </a:lnTo>
                    <a:lnTo>
                      <a:pt x="243" y="1119"/>
                    </a:lnTo>
                    <a:lnTo>
                      <a:pt x="206" y="1068"/>
                    </a:lnTo>
                    <a:lnTo>
                      <a:pt x="168" y="1022"/>
                    </a:lnTo>
                    <a:lnTo>
                      <a:pt x="134" y="977"/>
                    </a:lnTo>
                    <a:lnTo>
                      <a:pt x="104" y="934"/>
                    </a:lnTo>
                    <a:lnTo>
                      <a:pt x="79" y="895"/>
                    </a:lnTo>
                    <a:lnTo>
                      <a:pt x="55" y="861"/>
                    </a:lnTo>
                    <a:lnTo>
                      <a:pt x="39" y="832"/>
                    </a:lnTo>
                    <a:lnTo>
                      <a:pt x="29" y="809"/>
                    </a:lnTo>
                    <a:lnTo>
                      <a:pt x="7" y="736"/>
                    </a:lnTo>
                    <a:lnTo>
                      <a:pt x="0" y="664"/>
                    </a:lnTo>
                    <a:lnTo>
                      <a:pt x="4" y="594"/>
                    </a:lnTo>
                    <a:lnTo>
                      <a:pt x="18" y="526"/>
                    </a:lnTo>
                    <a:lnTo>
                      <a:pt x="43" y="464"/>
                    </a:lnTo>
                    <a:lnTo>
                      <a:pt x="79" y="405"/>
                    </a:lnTo>
                    <a:lnTo>
                      <a:pt x="122" y="349"/>
                    </a:lnTo>
                    <a:lnTo>
                      <a:pt x="172" y="303"/>
                    </a:lnTo>
                    <a:lnTo>
                      <a:pt x="229" y="262"/>
                    </a:lnTo>
                    <a:lnTo>
                      <a:pt x="291" y="228"/>
                    </a:lnTo>
                    <a:lnTo>
                      <a:pt x="359" y="203"/>
                    </a:lnTo>
                    <a:lnTo>
                      <a:pt x="431" y="186"/>
                    </a:lnTo>
                    <a:lnTo>
                      <a:pt x="506" y="183"/>
                    </a:lnTo>
                    <a:lnTo>
                      <a:pt x="840" y="183"/>
                    </a:lnTo>
                    <a:lnTo>
                      <a:pt x="669" y="644"/>
                    </a:lnTo>
                    <a:lnTo>
                      <a:pt x="506" y="644"/>
                    </a:lnTo>
                    <a:lnTo>
                      <a:pt x="501" y="646"/>
                    </a:lnTo>
                    <a:lnTo>
                      <a:pt x="495" y="648"/>
                    </a:lnTo>
                    <a:lnTo>
                      <a:pt x="492" y="652"/>
                    </a:lnTo>
                    <a:lnTo>
                      <a:pt x="488" y="657"/>
                    </a:lnTo>
                    <a:lnTo>
                      <a:pt x="486" y="662"/>
                    </a:lnTo>
                    <a:lnTo>
                      <a:pt x="486" y="668"/>
                    </a:lnTo>
                    <a:lnTo>
                      <a:pt x="486" y="673"/>
                    </a:lnTo>
                    <a:lnTo>
                      <a:pt x="490" y="678"/>
                    </a:lnTo>
                    <a:lnTo>
                      <a:pt x="524" y="725"/>
                    </a:lnTo>
                    <a:lnTo>
                      <a:pt x="565" y="779"/>
                    </a:lnTo>
                    <a:lnTo>
                      <a:pt x="610" y="836"/>
                    </a:lnTo>
                    <a:lnTo>
                      <a:pt x="658" y="895"/>
                    </a:lnTo>
                    <a:lnTo>
                      <a:pt x="710" y="958"/>
                    </a:lnTo>
                    <a:lnTo>
                      <a:pt x="1017" y="151"/>
                    </a:lnTo>
                    <a:lnTo>
                      <a:pt x="1039" y="108"/>
                    </a:lnTo>
                    <a:lnTo>
                      <a:pt x="1067" y="72"/>
                    </a:lnTo>
                    <a:lnTo>
                      <a:pt x="1101" y="43"/>
                    </a:lnTo>
                    <a:lnTo>
                      <a:pt x="1139" y="22"/>
                    </a:lnTo>
                    <a:lnTo>
                      <a:pt x="1182" y="8"/>
                    </a:lnTo>
                    <a:lnTo>
                      <a:pt x="122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 dirty="0"/>
              </a:p>
            </p:txBody>
          </p:sp>
          <p:sp>
            <p:nvSpPr>
              <p:cNvPr id="147" name="Freeform 503">
                <a:extLst>
                  <a:ext uri="{FF2B5EF4-FFF2-40B4-BE49-F238E27FC236}">
                    <a16:creationId xmlns:a16="http://schemas.microsoft.com/office/drawing/2014/main" id="{408CEAA0-B8C5-4FEC-9A51-62B299AD78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97034" y="2791840"/>
                <a:ext cx="124305" cy="173874"/>
              </a:xfrm>
              <a:custGeom>
                <a:avLst/>
                <a:gdLst>
                  <a:gd name="T0" fmla="*/ 742 w 1295"/>
                  <a:gd name="T1" fmla="*/ 0 h 1810"/>
                  <a:gd name="T2" fmla="*/ 887 w 1295"/>
                  <a:gd name="T3" fmla="*/ 18 h 1810"/>
                  <a:gd name="T4" fmla="*/ 1017 w 1295"/>
                  <a:gd name="T5" fmla="*/ 73 h 1810"/>
                  <a:gd name="T6" fmla="*/ 1128 w 1295"/>
                  <a:gd name="T7" fmla="*/ 159 h 1810"/>
                  <a:gd name="T8" fmla="*/ 1214 w 1295"/>
                  <a:gd name="T9" fmla="*/ 268 h 1810"/>
                  <a:gd name="T10" fmla="*/ 1270 w 1295"/>
                  <a:gd name="T11" fmla="*/ 399 h 1810"/>
                  <a:gd name="T12" fmla="*/ 1289 w 1295"/>
                  <a:gd name="T13" fmla="*/ 544 h 1810"/>
                  <a:gd name="T14" fmla="*/ 1291 w 1295"/>
                  <a:gd name="T15" fmla="*/ 614 h 1810"/>
                  <a:gd name="T16" fmla="*/ 1291 w 1295"/>
                  <a:gd name="T17" fmla="*/ 721 h 1810"/>
                  <a:gd name="T18" fmla="*/ 1291 w 1295"/>
                  <a:gd name="T19" fmla="*/ 796 h 1810"/>
                  <a:gd name="T20" fmla="*/ 1291 w 1295"/>
                  <a:gd name="T21" fmla="*/ 850 h 1810"/>
                  <a:gd name="T22" fmla="*/ 1293 w 1295"/>
                  <a:gd name="T23" fmla="*/ 894 h 1810"/>
                  <a:gd name="T24" fmla="*/ 1293 w 1295"/>
                  <a:gd name="T25" fmla="*/ 941 h 1810"/>
                  <a:gd name="T26" fmla="*/ 1293 w 1295"/>
                  <a:gd name="T27" fmla="*/ 1004 h 1810"/>
                  <a:gd name="T28" fmla="*/ 1293 w 1295"/>
                  <a:gd name="T29" fmla="*/ 1093 h 1810"/>
                  <a:gd name="T30" fmla="*/ 1295 w 1295"/>
                  <a:gd name="T31" fmla="*/ 1222 h 1810"/>
                  <a:gd name="T32" fmla="*/ 1277 w 1295"/>
                  <a:gd name="T33" fmla="*/ 1311 h 1810"/>
                  <a:gd name="T34" fmla="*/ 1228 w 1295"/>
                  <a:gd name="T35" fmla="*/ 1385 h 1810"/>
                  <a:gd name="T36" fmla="*/ 1153 w 1295"/>
                  <a:gd name="T37" fmla="*/ 1436 h 1810"/>
                  <a:gd name="T38" fmla="*/ 277 w 1295"/>
                  <a:gd name="T39" fmla="*/ 1807 h 1810"/>
                  <a:gd name="T40" fmla="*/ 188 w 1295"/>
                  <a:gd name="T41" fmla="*/ 1807 h 1810"/>
                  <a:gd name="T42" fmla="*/ 106 w 1295"/>
                  <a:gd name="T43" fmla="*/ 1775 h 1810"/>
                  <a:gd name="T44" fmla="*/ 41 w 1295"/>
                  <a:gd name="T45" fmla="*/ 1712 h 1810"/>
                  <a:gd name="T46" fmla="*/ 5 w 1295"/>
                  <a:gd name="T47" fmla="*/ 1632 h 1810"/>
                  <a:gd name="T48" fmla="*/ 2 w 1295"/>
                  <a:gd name="T49" fmla="*/ 1551 h 1810"/>
                  <a:gd name="T50" fmla="*/ 23 w 1295"/>
                  <a:gd name="T51" fmla="*/ 1476 h 1810"/>
                  <a:gd name="T52" fmla="*/ 72 w 1295"/>
                  <a:gd name="T53" fmla="*/ 1411 h 1810"/>
                  <a:gd name="T54" fmla="*/ 140 w 1295"/>
                  <a:gd name="T55" fmla="*/ 1367 h 1810"/>
                  <a:gd name="T56" fmla="*/ 182 w 1295"/>
                  <a:gd name="T57" fmla="*/ 1349 h 1810"/>
                  <a:gd name="T58" fmla="*/ 256 w 1295"/>
                  <a:gd name="T59" fmla="*/ 1317 h 1810"/>
                  <a:gd name="T60" fmla="*/ 349 w 1295"/>
                  <a:gd name="T61" fmla="*/ 1277 h 1810"/>
                  <a:gd name="T62" fmla="*/ 454 w 1295"/>
                  <a:gd name="T63" fmla="*/ 1233 h 1810"/>
                  <a:gd name="T64" fmla="*/ 562 w 1295"/>
                  <a:gd name="T65" fmla="*/ 1186 h 1810"/>
                  <a:gd name="T66" fmla="*/ 663 w 1295"/>
                  <a:gd name="T67" fmla="*/ 1143 h 1810"/>
                  <a:gd name="T68" fmla="*/ 749 w 1295"/>
                  <a:gd name="T69" fmla="*/ 1106 h 1810"/>
                  <a:gd name="T70" fmla="*/ 812 w 1295"/>
                  <a:gd name="T71" fmla="*/ 1079 h 1810"/>
                  <a:gd name="T72" fmla="*/ 830 w 1295"/>
                  <a:gd name="T73" fmla="*/ 961 h 1810"/>
                  <a:gd name="T74" fmla="*/ 828 w 1295"/>
                  <a:gd name="T75" fmla="*/ 757 h 1810"/>
                  <a:gd name="T76" fmla="*/ 826 w 1295"/>
                  <a:gd name="T77" fmla="*/ 547 h 1810"/>
                  <a:gd name="T78" fmla="*/ 823 w 1295"/>
                  <a:gd name="T79" fmla="*/ 526 h 1810"/>
                  <a:gd name="T80" fmla="*/ 798 w 1295"/>
                  <a:gd name="T81" fmla="*/ 499 h 1810"/>
                  <a:gd name="T82" fmla="*/ 760 w 1295"/>
                  <a:gd name="T83" fmla="*/ 499 h 1810"/>
                  <a:gd name="T84" fmla="*/ 733 w 1295"/>
                  <a:gd name="T85" fmla="*/ 526 h 1810"/>
                  <a:gd name="T86" fmla="*/ 730 w 1295"/>
                  <a:gd name="T87" fmla="*/ 919 h 1810"/>
                  <a:gd name="T88" fmla="*/ 270 w 1295"/>
                  <a:gd name="T89" fmla="*/ 1098 h 1810"/>
                  <a:gd name="T90" fmla="*/ 297 w 1295"/>
                  <a:gd name="T91" fmla="*/ 1029 h 1810"/>
                  <a:gd name="T92" fmla="*/ 334 w 1295"/>
                  <a:gd name="T93" fmla="*/ 932 h 1810"/>
                  <a:gd name="T94" fmla="*/ 377 w 1295"/>
                  <a:gd name="T95" fmla="*/ 816 h 1810"/>
                  <a:gd name="T96" fmla="*/ 426 w 1295"/>
                  <a:gd name="T97" fmla="*/ 690 h 1810"/>
                  <a:gd name="T98" fmla="*/ 474 w 1295"/>
                  <a:gd name="T99" fmla="*/ 562 h 1810"/>
                  <a:gd name="T100" fmla="*/ 520 w 1295"/>
                  <a:gd name="T101" fmla="*/ 440 h 1810"/>
                  <a:gd name="T102" fmla="*/ 562 w 1295"/>
                  <a:gd name="T103" fmla="*/ 333 h 1810"/>
                  <a:gd name="T104" fmla="*/ 594 w 1295"/>
                  <a:gd name="T105" fmla="*/ 249 h 1810"/>
                  <a:gd name="T106" fmla="*/ 615 w 1295"/>
                  <a:gd name="T107" fmla="*/ 197 h 1810"/>
                  <a:gd name="T108" fmla="*/ 642 w 1295"/>
                  <a:gd name="T109" fmla="*/ 64 h 1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295" h="1810">
                    <a:moveTo>
                      <a:pt x="638" y="0"/>
                    </a:moveTo>
                    <a:lnTo>
                      <a:pt x="742" y="0"/>
                    </a:lnTo>
                    <a:lnTo>
                      <a:pt x="815" y="3"/>
                    </a:lnTo>
                    <a:lnTo>
                      <a:pt x="887" y="18"/>
                    </a:lnTo>
                    <a:lnTo>
                      <a:pt x="955" y="41"/>
                    </a:lnTo>
                    <a:lnTo>
                      <a:pt x="1017" y="73"/>
                    </a:lnTo>
                    <a:lnTo>
                      <a:pt x="1075" y="113"/>
                    </a:lnTo>
                    <a:lnTo>
                      <a:pt x="1128" y="159"/>
                    </a:lnTo>
                    <a:lnTo>
                      <a:pt x="1175" y="211"/>
                    </a:lnTo>
                    <a:lnTo>
                      <a:pt x="1214" y="268"/>
                    </a:lnTo>
                    <a:lnTo>
                      <a:pt x="1246" y="331"/>
                    </a:lnTo>
                    <a:lnTo>
                      <a:pt x="1270" y="399"/>
                    </a:lnTo>
                    <a:lnTo>
                      <a:pt x="1284" y="470"/>
                    </a:lnTo>
                    <a:lnTo>
                      <a:pt x="1289" y="544"/>
                    </a:lnTo>
                    <a:lnTo>
                      <a:pt x="1289" y="544"/>
                    </a:lnTo>
                    <a:lnTo>
                      <a:pt x="1291" y="614"/>
                    </a:lnTo>
                    <a:lnTo>
                      <a:pt x="1291" y="673"/>
                    </a:lnTo>
                    <a:lnTo>
                      <a:pt x="1291" y="721"/>
                    </a:lnTo>
                    <a:lnTo>
                      <a:pt x="1291" y="762"/>
                    </a:lnTo>
                    <a:lnTo>
                      <a:pt x="1291" y="796"/>
                    </a:lnTo>
                    <a:lnTo>
                      <a:pt x="1291" y="825"/>
                    </a:lnTo>
                    <a:lnTo>
                      <a:pt x="1291" y="850"/>
                    </a:lnTo>
                    <a:lnTo>
                      <a:pt x="1291" y="873"/>
                    </a:lnTo>
                    <a:lnTo>
                      <a:pt x="1293" y="894"/>
                    </a:lnTo>
                    <a:lnTo>
                      <a:pt x="1293" y="916"/>
                    </a:lnTo>
                    <a:lnTo>
                      <a:pt x="1293" y="941"/>
                    </a:lnTo>
                    <a:lnTo>
                      <a:pt x="1293" y="970"/>
                    </a:lnTo>
                    <a:lnTo>
                      <a:pt x="1293" y="1004"/>
                    </a:lnTo>
                    <a:lnTo>
                      <a:pt x="1293" y="1045"/>
                    </a:lnTo>
                    <a:lnTo>
                      <a:pt x="1293" y="1093"/>
                    </a:lnTo>
                    <a:lnTo>
                      <a:pt x="1293" y="1152"/>
                    </a:lnTo>
                    <a:lnTo>
                      <a:pt x="1295" y="1222"/>
                    </a:lnTo>
                    <a:lnTo>
                      <a:pt x="1289" y="1268"/>
                    </a:lnTo>
                    <a:lnTo>
                      <a:pt x="1277" y="1311"/>
                    </a:lnTo>
                    <a:lnTo>
                      <a:pt x="1257" y="1351"/>
                    </a:lnTo>
                    <a:lnTo>
                      <a:pt x="1228" y="1385"/>
                    </a:lnTo>
                    <a:lnTo>
                      <a:pt x="1194" y="1415"/>
                    </a:lnTo>
                    <a:lnTo>
                      <a:pt x="1153" y="1436"/>
                    </a:lnTo>
                    <a:lnTo>
                      <a:pt x="322" y="1793"/>
                    </a:lnTo>
                    <a:lnTo>
                      <a:pt x="277" y="1807"/>
                    </a:lnTo>
                    <a:lnTo>
                      <a:pt x="233" y="1810"/>
                    </a:lnTo>
                    <a:lnTo>
                      <a:pt x="188" y="1807"/>
                    </a:lnTo>
                    <a:lnTo>
                      <a:pt x="145" y="1794"/>
                    </a:lnTo>
                    <a:lnTo>
                      <a:pt x="106" y="1775"/>
                    </a:lnTo>
                    <a:lnTo>
                      <a:pt x="70" y="1746"/>
                    </a:lnTo>
                    <a:lnTo>
                      <a:pt x="41" y="1712"/>
                    </a:lnTo>
                    <a:lnTo>
                      <a:pt x="18" y="1671"/>
                    </a:lnTo>
                    <a:lnTo>
                      <a:pt x="5" y="1632"/>
                    </a:lnTo>
                    <a:lnTo>
                      <a:pt x="0" y="1592"/>
                    </a:lnTo>
                    <a:lnTo>
                      <a:pt x="2" y="1551"/>
                    </a:lnTo>
                    <a:lnTo>
                      <a:pt x="9" y="1513"/>
                    </a:lnTo>
                    <a:lnTo>
                      <a:pt x="23" y="1476"/>
                    </a:lnTo>
                    <a:lnTo>
                      <a:pt x="45" y="1442"/>
                    </a:lnTo>
                    <a:lnTo>
                      <a:pt x="72" y="1411"/>
                    </a:lnTo>
                    <a:lnTo>
                      <a:pt x="104" y="1386"/>
                    </a:lnTo>
                    <a:lnTo>
                      <a:pt x="140" y="1367"/>
                    </a:lnTo>
                    <a:lnTo>
                      <a:pt x="157" y="1360"/>
                    </a:lnTo>
                    <a:lnTo>
                      <a:pt x="182" y="1349"/>
                    </a:lnTo>
                    <a:lnTo>
                      <a:pt x="216" y="1335"/>
                    </a:lnTo>
                    <a:lnTo>
                      <a:pt x="256" y="1317"/>
                    </a:lnTo>
                    <a:lnTo>
                      <a:pt x="300" y="1299"/>
                    </a:lnTo>
                    <a:lnTo>
                      <a:pt x="349" y="1277"/>
                    </a:lnTo>
                    <a:lnTo>
                      <a:pt x="401" y="1256"/>
                    </a:lnTo>
                    <a:lnTo>
                      <a:pt x="454" y="1233"/>
                    </a:lnTo>
                    <a:lnTo>
                      <a:pt x="508" y="1209"/>
                    </a:lnTo>
                    <a:lnTo>
                      <a:pt x="562" y="1186"/>
                    </a:lnTo>
                    <a:lnTo>
                      <a:pt x="613" y="1165"/>
                    </a:lnTo>
                    <a:lnTo>
                      <a:pt x="663" y="1143"/>
                    </a:lnTo>
                    <a:lnTo>
                      <a:pt x="710" y="1123"/>
                    </a:lnTo>
                    <a:lnTo>
                      <a:pt x="749" y="1106"/>
                    </a:lnTo>
                    <a:lnTo>
                      <a:pt x="785" y="1091"/>
                    </a:lnTo>
                    <a:lnTo>
                      <a:pt x="812" y="1079"/>
                    </a:lnTo>
                    <a:lnTo>
                      <a:pt x="830" y="1072"/>
                    </a:lnTo>
                    <a:lnTo>
                      <a:pt x="830" y="961"/>
                    </a:lnTo>
                    <a:lnTo>
                      <a:pt x="830" y="857"/>
                    </a:lnTo>
                    <a:lnTo>
                      <a:pt x="828" y="757"/>
                    </a:lnTo>
                    <a:lnTo>
                      <a:pt x="828" y="655"/>
                    </a:lnTo>
                    <a:lnTo>
                      <a:pt x="826" y="547"/>
                    </a:lnTo>
                    <a:lnTo>
                      <a:pt x="828" y="544"/>
                    </a:lnTo>
                    <a:lnTo>
                      <a:pt x="823" y="526"/>
                    </a:lnTo>
                    <a:lnTo>
                      <a:pt x="814" y="510"/>
                    </a:lnTo>
                    <a:lnTo>
                      <a:pt x="798" y="499"/>
                    </a:lnTo>
                    <a:lnTo>
                      <a:pt x="778" y="495"/>
                    </a:lnTo>
                    <a:lnTo>
                      <a:pt x="760" y="499"/>
                    </a:lnTo>
                    <a:lnTo>
                      <a:pt x="744" y="510"/>
                    </a:lnTo>
                    <a:lnTo>
                      <a:pt x="733" y="526"/>
                    </a:lnTo>
                    <a:lnTo>
                      <a:pt x="730" y="544"/>
                    </a:lnTo>
                    <a:lnTo>
                      <a:pt x="730" y="919"/>
                    </a:lnTo>
                    <a:lnTo>
                      <a:pt x="261" y="1120"/>
                    </a:lnTo>
                    <a:lnTo>
                      <a:pt x="270" y="1098"/>
                    </a:lnTo>
                    <a:lnTo>
                      <a:pt x="283" y="1066"/>
                    </a:lnTo>
                    <a:lnTo>
                      <a:pt x="297" y="1029"/>
                    </a:lnTo>
                    <a:lnTo>
                      <a:pt x="315" y="982"/>
                    </a:lnTo>
                    <a:lnTo>
                      <a:pt x="334" y="932"/>
                    </a:lnTo>
                    <a:lnTo>
                      <a:pt x="354" y="875"/>
                    </a:lnTo>
                    <a:lnTo>
                      <a:pt x="377" y="816"/>
                    </a:lnTo>
                    <a:lnTo>
                      <a:pt x="401" y="753"/>
                    </a:lnTo>
                    <a:lnTo>
                      <a:pt x="426" y="690"/>
                    </a:lnTo>
                    <a:lnTo>
                      <a:pt x="451" y="626"/>
                    </a:lnTo>
                    <a:lnTo>
                      <a:pt x="474" y="562"/>
                    </a:lnTo>
                    <a:lnTo>
                      <a:pt x="499" y="499"/>
                    </a:lnTo>
                    <a:lnTo>
                      <a:pt x="520" y="440"/>
                    </a:lnTo>
                    <a:lnTo>
                      <a:pt x="542" y="385"/>
                    </a:lnTo>
                    <a:lnTo>
                      <a:pt x="562" y="333"/>
                    </a:lnTo>
                    <a:lnTo>
                      <a:pt x="579" y="288"/>
                    </a:lnTo>
                    <a:lnTo>
                      <a:pt x="594" y="249"/>
                    </a:lnTo>
                    <a:lnTo>
                      <a:pt x="606" y="218"/>
                    </a:lnTo>
                    <a:lnTo>
                      <a:pt x="615" y="197"/>
                    </a:lnTo>
                    <a:lnTo>
                      <a:pt x="633" y="130"/>
                    </a:lnTo>
                    <a:lnTo>
                      <a:pt x="642" y="64"/>
                    </a:lnTo>
                    <a:lnTo>
                      <a:pt x="63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 dirty="0"/>
              </a:p>
            </p:txBody>
          </p:sp>
        </p:grpSp>
        <p:grpSp>
          <p:nvGrpSpPr>
            <p:cNvPr id="148" name="Group 1300">
              <a:extLst>
                <a:ext uri="{FF2B5EF4-FFF2-40B4-BE49-F238E27FC236}">
                  <a16:creationId xmlns:a16="http://schemas.microsoft.com/office/drawing/2014/main" id="{DF6F0DA6-4746-47E1-86D8-D24A52710922}"/>
                </a:ext>
              </a:extLst>
            </p:cNvPr>
            <p:cNvGrpSpPr/>
            <p:nvPr/>
          </p:nvGrpSpPr>
          <p:grpSpPr>
            <a:xfrm flipH="1">
              <a:off x="4072282" y="4452845"/>
              <a:ext cx="375891" cy="410959"/>
              <a:chOff x="4642978" y="2076450"/>
              <a:chExt cx="397335" cy="426674"/>
            </a:xfrm>
            <a:solidFill>
              <a:srgbClr val="2F5597"/>
            </a:solidFill>
          </p:grpSpPr>
          <p:sp>
            <p:nvSpPr>
              <p:cNvPr id="149" name="Freeform 15">
                <a:extLst>
                  <a:ext uri="{FF2B5EF4-FFF2-40B4-BE49-F238E27FC236}">
                    <a16:creationId xmlns:a16="http://schemas.microsoft.com/office/drawing/2014/main" id="{62CAC067-87AD-406A-A7AF-C33245E1C8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56138" y="2076450"/>
                <a:ext cx="295275" cy="295275"/>
              </a:xfrm>
              <a:custGeom>
                <a:avLst/>
                <a:gdLst>
                  <a:gd name="T0" fmla="*/ 4 w 385"/>
                  <a:gd name="T1" fmla="*/ 249 h 385"/>
                  <a:gd name="T2" fmla="*/ 4 w 385"/>
                  <a:gd name="T3" fmla="*/ 234 h 385"/>
                  <a:gd name="T4" fmla="*/ 48 w 385"/>
                  <a:gd name="T5" fmla="*/ 189 h 385"/>
                  <a:gd name="T6" fmla="*/ 64 w 385"/>
                  <a:gd name="T7" fmla="*/ 189 h 385"/>
                  <a:gd name="T8" fmla="*/ 195 w 385"/>
                  <a:gd name="T9" fmla="*/ 321 h 385"/>
                  <a:gd name="T10" fmla="*/ 195 w 385"/>
                  <a:gd name="T11" fmla="*/ 336 h 385"/>
                  <a:gd name="T12" fmla="*/ 151 w 385"/>
                  <a:gd name="T13" fmla="*/ 381 h 385"/>
                  <a:gd name="T14" fmla="*/ 135 w 385"/>
                  <a:gd name="T15" fmla="*/ 381 h 385"/>
                  <a:gd name="T16" fmla="*/ 4 w 385"/>
                  <a:gd name="T17" fmla="*/ 249 h 385"/>
                  <a:gd name="T18" fmla="*/ 320 w 385"/>
                  <a:gd name="T19" fmla="*/ 196 h 385"/>
                  <a:gd name="T20" fmla="*/ 336 w 385"/>
                  <a:gd name="T21" fmla="*/ 196 h 385"/>
                  <a:gd name="T22" fmla="*/ 381 w 385"/>
                  <a:gd name="T23" fmla="*/ 151 h 385"/>
                  <a:gd name="T24" fmla="*/ 381 w 385"/>
                  <a:gd name="T25" fmla="*/ 135 h 385"/>
                  <a:gd name="T26" fmla="*/ 249 w 385"/>
                  <a:gd name="T27" fmla="*/ 4 h 385"/>
                  <a:gd name="T28" fmla="*/ 234 w 385"/>
                  <a:gd name="T29" fmla="*/ 4 h 385"/>
                  <a:gd name="T30" fmla="*/ 189 w 385"/>
                  <a:gd name="T31" fmla="*/ 49 h 385"/>
                  <a:gd name="T32" fmla="*/ 189 w 385"/>
                  <a:gd name="T33" fmla="*/ 64 h 385"/>
                  <a:gd name="T34" fmla="*/ 320 w 385"/>
                  <a:gd name="T35" fmla="*/ 196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5" h="385">
                    <a:moveTo>
                      <a:pt x="4" y="249"/>
                    </a:moveTo>
                    <a:cubicBezTo>
                      <a:pt x="0" y="245"/>
                      <a:pt x="0" y="238"/>
                      <a:pt x="4" y="234"/>
                    </a:cubicBezTo>
                    <a:cubicBezTo>
                      <a:pt x="48" y="189"/>
                      <a:pt x="48" y="189"/>
                      <a:pt x="48" y="189"/>
                    </a:cubicBezTo>
                    <a:cubicBezTo>
                      <a:pt x="52" y="185"/>
                      <a:pt x="59" y="185"/>
                      <a:pt x="64" y="189"/>
                    </a:cubicBezTo>
                    <a:cubicBezTo>
                      <a:pt x="195" y="321"/>
                      <a:pt x="195" y="321"/>
                      <a:pt x="195" y="321"/>
                    </a:cubicBezTo>
                    <a:cubicBezTo>
                      <a:pt x="199" y="325"/>
                      <a:pt x="199" y="332"/>
                      <a:pt x="195" y="336"/>
                    </a:cubicBezTo>
                    <a:cubicBezTo>
                      <a:pt x="151" y="381"/>
                      <a:pt x="151" y="381"/>
                      <a:pt x="151" y="381"/>
                    </a:cubicBezTo>
                    <a:cubicBezTo>
                      <a:pt x="147" y="385"/>
                      <a:pt x="140" y="385"/>
                      <a:pt x="135" y="381"/>
                    </a:cubicBezTo>
                    <a:lnTo>
                      <a:pt x="4" y="249"/>
                    </a:lnTo>
                    <a:close/>
                    <a:moveTo>
                      <a:pt x="320" y="196"/>
                    </a:moveTo>
                    <a:cubicBezTo>
                      <a:pt x="325" y="200"/>
                      <a:pt x="332" y="200"/>
                      <a:pt x="336" y="196"/>
                    </a:cubicBezTo>
                    <a:cubicBezTo>
                      <a:pt x="381" y="151"/>
                      <a:pt x="381" y="151"/>
                      <a:pt x="381" y="151"/>
                    </a:cubicBezTo>
                    <a:cubicBezTo>
                      <a:pt x="385" y="147"/>
                      <a:pt x="385" y="140"/>
                      <a:pt x="381" y="135"/>
                    </a:cubicBezTo>
                    <a:cubicBezTo>
                      <a:pt x="249" y="4"/>
                      <a:pt x="249" y="4"/>
                      <a:pt x="249" y="4"/>
                    </a:cubicBezTo>
                    <a:cubicBezTo>
                      <a:pt x="245" y="0"/>
                      <a:pt x="238" y="0"/>
                      <a:pt x="234" y="4"/>
                    </a:cubicBezTo>
                    <a:cubicBezTo>
                      <a:pt x="189" y="49"/>
                      <a:pt x="189" y="49"/>
                      <a:pt x="189" y="49"/>
                    </a:cubicBezTo>
                    <a:cubicBezTo>
                      <a:pt x="185" y="53"/>
                      <a:pt x="185" y="60"/>
                      <a:pt x="189" y="64"/>
                    </a:cubicBezTo>
                    <a:lnTo>
                      <a:pt x="320" y="19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640" tIns="182820" rIns="365640" bIns="1828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sz="7198">
                  <a:latin typeface="Impact" panose="020B0806030902050204" pitchFamily="34" charset="0"/>
                </a:endParaRPr>
              </a:p>
            </p:txBody>
          </p:sp>
          <p:sp>
            <p:nvSpPr>
              <p:cNvPr id="150" name="Freeform 16">
                <a:extLst>
                  <a:ext uri="{FF2B5EF4-FFF2-40B4-BE49-F238E27FC236}">
                    <a16:creationId xmlns:a16="http://schemas.microsoft.com/office/drawing/2014/main" id="{4308626F-19C1-41DD-A0EB-0384EF44E8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4400" y="2144713"/>
                <a:ext cx="315913" cy="315913"/>
              </a:xfrm>
              <a:custGeom>
                <a:avLst/>
                <a:gdLst>
                  <a:gd name="T0" fmla="*/ 406 w 411"/>
                  <a:gd name="T1" fmla="*/ 359 h 411"/>
                  <a:gd name="T2" fmla="*/ 223 w 411"/>
                  <a:gd name="T3" fmla="*/ 175 h 411"/>
                  <a:gd name="T4" fmla="*/ 207 w 411"/>
                  <a:gd name="T5" fmla="*/ 175 h 411"/>
                  <a:gd name="T6" fmla="*/ 205 w 411"/>
                  <a:gd name="T7" fmla="*/ 177 h 411"/>
                  <a:gd name="T8" fmla="*/ 172 w 411"/>
                  <a:gd name="T9" fmla="*/ 144 h 411"/>
                  <a:gd name="T10" fmla="*/ 202 w 411"/>
                  <a:gd name="T11" fmla="*/ 114 h 411"/>
                  <a:gd name="T12" fmla="*/ 202 w 411"/>
                  <a:gd name="T13" fmla="*/ 98 h 411"/>
                  <a:gd name="T14" fmla="*/ 108 w 411"/>
                  <a:gd name="T15" fmla="*/ 4 h 411"/>
                  <a:gd name="T16" fmla="*/ 93 w 411"/>
                  <a:gd name="T17" fmla="*/ 4 h 411"/>
                  <a:gd name="T18" fmla="*/ 4 w 411"/>
                  <a:gd name="T19" fmla="*/ 93 h 411"/>
                  <a:gd name="T20" fmla="*/ 4 w 411"/>
                  <a:gd name="T21" fmla="*/ 108 h 411"/>
                  <a:gd name="T22" fmla="*/ 98 w 411"/>
                  <a:gd name="T23" fmla="*/ 203 h 411"/>
                  <a:gd name="T24" fmla="*/ 114 w 411"/>
                  <a:gd name="T25" fmla="*/ 203 h 411"/>
                  <a:gd name="T26" fmla="*/ 144 w 411"/>
                  <a:gd name="T27" fmla="*/ 172 h 411"/>
                  <a:gd name="T28" fmla="*/ 177 w 411"/>
                  <a:gd name="T29" fmla="*/ 205 h 411"/>
                  <a:gd name="T30" fmla="*/ 175 w 411"/>
                  <a:gd name="T31" fmla="*/ 207 h 411"/>
                  <a:gd name="T32" fmla="*/ 175 w 411"/>
                  <a:gd name="T33" fmla="*/ 223 h 411"/>
                  <a:gd name="T34" fmla="*/ 359 w 411"/>
                  <a:gd name="T35" fmla="*/ 406 h 411"/>
                  <a:gd name="T36" fmla="*/ 374 w 411"/>
                  <a:gd name="T37" fmla="*/ 406 h 411"/>
                  <a:gd name="T38" fmla="*/ 406 w 411"/>
                  <a:gd name="T39" fmla="*/ 374 h 411"/>
                  <a:gd name="T40" fmla="*/ 406 w 411"/>
                  <a:gd name="T41" fmla="*/ 359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11" h="411">
                    <a:moveTo>
                      <a:pt x="406" y="359"/>
                    </a:moveTo>
                    <a:cubicBezTo>
                      <a:pt x="223" y="175"/>
                      <a:pt x="223" y="175"/>
                      <a:pt x="223" y="175"/>
                    </a:cubicBezTo>
                    <a:cubicBezTo>
                      <a:pt x="219" y="171"/>
                      <a:pt x="212" y="171"/>
                      <a:pt x="207" y="175"/>
                    </a:cubicBezTo>
                    <a:cubicBezTo>
                      <a:pt x="205" y="177"/>
                      <a:pt x="205" y="177"/>
                      <a:pt x="205" y="177"/>
                    </a:cubicBezTo>
                    <a:cubicBezTo>
                      <a:pt x="172" y="144"/>
                      <a:pt x="172" y="144"/>
                      <a:pt x="172" y="144"/>
                    </a:cubicBezTo>
                    <a:cubicBezTo>
                      <a:pt x="202" y="114"/>
                      <a:pt x="202" y="114"/>
                      <a:pt x="202" y="114"/>
                    </a:cubicBezTo>
                    <a:cubicBezTo>
                      <a:pt x="207" y="109"/>
                      <a:pt x="207" y="102"/>
                      <a:pt x="202" y="98"/>
                    </a:cubicBezTo>
                    <a:cubicBezTo>
                      <a:pt x="108" y="4"/>
                      <a:pt x="108" y="4"/>
                      <a:pt x="108" y="4"/>
                    </a:cubicBezTo>
                    <a:cubicBezTo>
                      <a:pt x="104" y="0"/>
                      <a:pt x="97" y="0"/>
                      <a:pt x="93" y="4"/>
                    </a:cubicBezTo>
                    <a:cubicBezTo>
                      <a:pt x="4" y="93"/>
                      <a:pt x="4" y="93"/>
                      <a:pt x="4" y="93"/>
                    </a:cubicBezTo>
                    <a:cubicBezTo>
                      <a:pt x="0" y="97"/>
                      <a:pt x="0" y="104"/>
                      <a:pt x="4" y="108"/>
                    </a:cubicBezTo>
                    <a:cubicBezTo>
                      <a:pt x="98" y="203"/>
                      <a:pt x="98" y="203"/>
                      <a:pt x="98" y="203"/>
                    </a:cubicBezTo>
                    <a:cubicBezTo>
                      <a:pt x="102" y="207"/>
                      <a:pt x="109" y="207"/>
                      <a:pt x="114" y="203"/>
                    </a:cubicBezTo>
                    <a:cubicBezTo>
                      <a:pt x="144" y="172"/>
                      <a:pt x="144" y="172"/>
                      <a:pt x="144" y="172"/>
                    </a:cubicBezTo>
                    <a:cubicBezTo>
                      <a:pt x="177" y="205"/>
                      <a:pt x="177" y="205"/>
                      <a:pt x="177" y="205"/>
                    </a:cubicBezTo>
                    <a:cubicBezTo>
                      <a:pt x="175" y="207"/>
                      <a:pt x="175" y="207"/>
                      <a:pt x="175" y="207"/>
                    </a:cubicBezTo>
                    <a:cubicBezTo>
                      <a:pt x="171" y="212"/>
                      <a:pt x="171" y="219"/>
                      <a:pt x="175" y="223"/>
                    </a:cubicBezTo>
                    <a:cubicBezTo>
                      <a:pt x="359" y="406"/>
                      <a:pt x="359" y="406"/>
                      <a:pt x="359" y="406"/>
                    </a:cubicBezTo>
                    <a:cubicBezTo>
                      <a:pt x="363" y="411"/>
                      <a:pt x="370" y="411"/>
                      <a:pt x="374" y="406"/>
                    </a:cubicBezTo>
                    <a:cubicBezTo>
                      <a:pt x="406" y="374"/>
                      <a:pt x="406" y="374"/>
                      <a:pt x="406" y="374"/>
                    </a:cubicBezTo>
                    <a:cubicBezTo>
                      <a:pt x="411" y="370"/>
                      <a:pt x="411" y="363"/>
                      <a:pt x="406" y="3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640" tIns="182820" rIns="365640" bIns="1828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sz="7198">
                  <a:latin typeface="Impact" panose="020B0806030902050204" pitchFamily="34" charset="0"/>
                </a:endParaRPr>
              </a:p>
            </p:txBody>
          </p:sp>
          <p:sp>
            <p:nvSpPr>
              <p:cNvPr id="151" name="Freeform 17">
                <a:extLst>
                  <a:ext uri="{FF2B5EF4-FFF2-40B4-BE49-F238E27FC236}">
                    <a16:creationId xmlns:a16="http://schemas.microsoft.com/office/drawing/2014/main" id="{EB10504D-9563-4342-A7C8-C8CEEB37A9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2978" y="2458674"/>
                <a:ext cx="244475" cy="44450"/>
              </a:xfrm>
              <a:custGeom>
                <a:avLst/>
                <a:gdLst>
                  <a:gd name="T0" fmla="*/ 306 w 318"/>
                  <a:gd name="T1" fmla="*/ 0 h 57"/>
                  <a:gd name="T2" fmla="*/ 12 w 318"/>
                  <a:gd name="T3" fmla="*/ 0 h 57"/>
                  <a:gd name="T4" fmla="*/ 0 w 318"/>
                  <a:gd name="T5" fmla="*/ 12 h 57"/>
                  <a:gd name="T6" fmla="*/ 0 w 318"/>
                  <a:gd name="T7" fmla="*/ 45 h 57"/>
                  <a:gd name="T8" fmla="*/ 12 w 318"/>
                  <a:gd name="T9" fmla="*/ 57 h 57"/>
                  <a:gd name="T10" fmla="*/ 306 w 318"/>
                  <a:gd name="T11" fmla="*/ 57 h 57"/>
                  <a:gd name="T12" fmla="*/ 318 w 318"/>
                  <a:gd name="T13" fmla="*/ 45 h 57"/>
                  <a:gd name="T14" fmla="*/ 318 w 318"/>
                  <a:gd name="T15" fmla="*/ 12 h 57"/>
                  <a:gd name="T16" fmla="*/ 306 w 318"/>
                  <a:gd name="T17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8" h="57">
                    <a:moveTo>
                      <a:pt x="306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6"/>
                      <a:pt x="0" y="12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52"/>
                      <a:pt x="5" y="57"/>
                      <a:pt x="12" y="57"/>
                    </a:cubicBezTo>
                    <a:cubicBezTo>
                      <a:pt x="306" y="57"/>
                      <a:pt x="306" y="57"/>
                      <a:pt x="306" y="57"/>
                    </a:cubicBezTo>
                    <a:cubicBezTo>
                      <a:pt x="313" y="57"/>
                      <a:pt x="318" y="52"/>
                      <a:pt x="318" y="45"/>
                    </a:cubicBezTo>
                    <a:cubicBezTo>
                      <a:pt x="318" y="12"/>
                      <a:pt x="318" y="12"/>
                      <a:pt x="318" y="12"/>
                    </a:cubicBezTo>
                    <a:cubicBezTo>
                      <a:pt x="318" y="6"/>
                      <a:pt x="313" y="0"/>
                      <a:pt x="306" y="0"/>
                    </a:cubicBezTo>
                    <a:close/>
                  </a:path>
                </a:pathLst>
              </a:custGeom>
              <a:solidFill>
                <a:srgbClr val="EF3C3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640" tIns="182820" rIns="365640" bIns="1828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AU" sz="7198">
                  <a:latin typeface="Impact" panose="020B0806030902050204" pitchFamily="34" charset="0"/>
                </a:endParaRPr>
              </a:p>
            </p:txBody>
          </p:sp>
        </p:grpSp>
        <p:sp>
          <p:nvSpPr>
            <p:cNvPr id="152" name="화살표: 오른쪽 216">
              <a:extLst>
                <a:ext uri="{FF2B5EF4-FFF2-40B4-BE49-F238E27FC236}">
                  <a16:creationId xmlns:a16="http://schemas.microsoft.com/office/drawing/2014/main" id="{F8ED147D-BC28-497E-8D1A-4A8E209AB79B}"/>
                </a:ext>
              </a:extLst>
            </p:cNvPr>
            <p:cNvSpPr/>
            <p:nvPr/>
          </p:nvSpPr>
          <p:spPr>
            <a:xfrm rot="5400000">
              <a:off x="4105295" y="3669334"/>
              <a:ext cx="700133" cy="714694"/>
            </a:xfrm>
            <a:prstGeom prst="rightArrow">
              <a:avLst>
                <a:gd name="adj1" fmla="val 50000"/>
                <a:gd name="adj2" fmla="val 32674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53" name="사각형: 둥근 모서리 225">
              <a:extLst>
                <a:ext uri="{FF2B5EF4-FFF2-40B4-BE49-F238E27FC236}">
                  <a16:creationId xmlns:a16="http://schemas.microsoft.com/office/drawing/2014/main" id="{4A8A1C9D-9648-4B26-82A3-BE833C424A2D}"/>
                </a:ext>
              </a:extLst>
            </p:cNvPr>
            <p:cNvSpPr/>
            <p:nvPr/>
          </p:nvSpPr>
          <p:spPr>
            <a:xfrm>
              <a:off x="3913650" y="3643009"/>
              <a:ext cx="1103941" cy="240778"/>
            </a:xfrm>
            <a:prstGeom prst="roundRect">
              <a:avLst>
                <a:gd name="adj" fmla="val 21396"/>
              </a:avLst>
            </a:prstGeom>
            <a:solidFill>
              <a:srgbClr val="EE8800"/>
            </a:solidFill>
            <a:ln>
              <a:noFill/>
            </a:ln>
          </p:spPr>
          <p:txBody>
            <a:bodyPr rot="0" spcFirstLastPara="0" vertOverflow="overflow" horzOverflow="overflow" vert="horz" wrap="none" lIns="0" tIns="0" rIns="0" bIns="7199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lnSpc>
                  <a:spcPct val="115000"/>
                </a:lnSpc>
                <a:spcBef>
                  <a:spcPct val="0"/>
                </a:spcBef>
                <a:spcAft>
                  <a:spcPts val="1500"/>
                </a:spcAf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법원</a:t>
              </a:r>
              <a:endParaRPr kumimoji="1" lang="en-US" altLang="ko-KR" sz="21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5F266E30-6A6D-4DD3-8402-57FEF2F2AE8A}"/>
              </a:ext>
            </a:extLst>
          </p:cNvPr>
          <p:cNvGrpSpPr/>
          <p:nvPr/>
        </p:nvGrpSpPr>
        <p:grpSpPr>
          <a:xfrm>
            <a:off x="11240361" y="5102218"/>
            <a:ext cx="5529302" cy="7290673"/>
            <a:chOff x="5620546" y="2551052"/>
            <a:chExt cx="2764831" cy="3645574"/>
          </a:xfrm>
        </p:grpSpPr>
        <p:sp>
          <p:nvSpPr>
            <p:cNvPr id="103" name="평행 사변형 102">
              <a:extLst>
                <a:ext uri="{FF2B5EF4-FFF2-40B4-BE49-F238E27FC236}">
                  <a16:creationId xmlns:a16="http://schemas.microsoft.com/office/drawing/2014/main" id="{2F8F4F68-AAFB-42D9-A8E7-9195669F2B56}"/>
                </a:ext>
              </a:extLst>
            </p:cNvPr>
            <p:cNvSpPr/>
            <p:nvPr/>
          </p:nvSpPr>
          <p:spPr>
            <a:xfrm rot="16200000">
              <a:off x="6984929" y="3042873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04" name="평행 사변형 103">
              <a:extLst>
                <a:ext uri="{FF2B5EF4-FFF2-40B4-BE49-F238E27FC236}">
                  <a16:creationId xmlns:a16="http://schemas.microsoft.com/office/drawing/2014/main" id="{0A798409-5BFF-491A-ADF8-98D673C96250}"/>
                </a:ext>
              </a:extLst>
            </p:cNvPr>
            <p:cNvSpPr/>
            <p:nvPr/>
          </p:nvSpPr>
          <p:spPr>
            <a:xfrm flipH="1">
              <a:off x="5698076" y="5484460"/>
              <a:ext cx="1908687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05" name="사각형: 둥근 모서리 172">
              <a:extLst>
                <a:ext uri="{FF2B5EF4-FFF2-40B4-BE49-F238E27FC236}">
                  <a16:creationId xmlns:a16="http://schemas.microsoft.com/office/drawing/2014/main" id="{1B81E051-0B9F-4840-9074-80C5C13D9782}"/>
                </a:ext>
              </a:extLst>
            </p:cNvPr>
            <p:cNvSpPr/>
            <p:nvPr/>
          </p:nvSpPr>
          <p:spPr>
            <a:xfrm>
              <a:off x="5620546" y="2551052"/>
              <a:ext cx="1800000" cy="2947958"/>
            </a:xfrm>
            <a:prstGeom prst="roundRect">
              <a:avLst>
                <a:gd name="adj" fmla="val 6169"/>
              </a:avLst>
            </a:prstGeom>
            <a:solidFill>
              <a:schemeClr val="bg1"/>
            </a:solidFill>
            <a:ln w="38100">
              <a:solidFill>
                <a:srgbClr val="00206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6784C84B-63E8-4DF8-BAF4-FEDFB442899E}"/>
                </a:ext>
              </a:extLst>
            </p:cNvPr>
            <p:cNvSpPr/>
            <p:nvPr/>
          </p:nvSpPr>
          <p:spPr>
            <a:xfrm>
              <a:off x="5638859" y="3237131"/>
              <a:ext cx="1762637" cy="2924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ko-KR" altLang="en-US" sz="3200" b="1" spc="-14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EF3C3A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책임감면제도 안내</a:t>
              </a:r>
              <a:endParaRPr lang="ko-KR" altLang="ko-KR" sz="3200" b="1" spc="-14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EF3C3A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pic>
          <p:nvPicPr>
            <p:cNvPr id="109" name="그래픽 108">
              <a:extLst>
                <a:ext uri="{FF2B5EF4-FFF2-40B4-BE49-F238E27FC236}">
                  <a16:creationId xmlns:a16="http://schemas.microsoft.com/office/drawing/2014/main" id="{B89E4B13-1F17-4D89-ABB7-42B439BE9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6676" y="3810927"/>
              <a:ext cx="245455" cy="360000"/>
            </a:xfrm>
            <a:prstGeom prst="rect">
              <a:avLst/>
            </a:prstGeom>
          </p:spPr>
        </p:pic>
        <p:grpSp>
          <p:nvGrpSpPr>
            <p:cNvPr id="114" name="그룹 113">
              <a:extLst>
                <a:ext uri="{FF2B5EF4-FFF2-40B4-BE49-F238E27FC236}">
                  <a16:creationId xmlns:a16="http://schemas.microsoft.com/office/drawing/2014/main" id="{AAA19B6B-3150-4686-8868-0917B588B6DC}"/>
                </a:ext>
              </a:extLst>
            </p:cNvPr>
            <p:cNvGrpSpPr/>
            <p:nvPr/>
          </p:nvGrpSpPr>
          <p:grpSpPr>
            <a:xfrm>
              <a:off x="5802580" y="4117315"/>
              <a:ext cx="1456047" cy="1165591"/>
              <a:chOff x="8017168" y="4245542"/>
              <a:chExt cx="2390691" cy="1913790"/>
            </a:xfrm>
          </p:grpSpPr>
          <p:grpSp>
            <p:nvGrpSpPr>
              <p:cNvPr id="115" name="그룹 114">
                <a:extLst>
                  <a:ext uri="{FF2B5EF4-FFF2-40B4-BE49-F238E27FC236}">
                    <a16:creationId xmlns:a16="http://schemas.microsoft.com/office/drawing/2014/main" id="{4BB348DD-A45C-4055-AE9A-DD22FFD6DCEB}"/>
                  </a:ext>
                </a:extLst>
              </p:cNvPr>
              <p:cNvGrpSpPr/>
              <p:nvPr/>
            </p:nvGrpSpPr>
            <p:grpSpPr>
              <a:xfrm>
                <a:off x="8721439" y="4245542"/>
                <a:ext cx="1034574" cy="721052"/>
                <a:chOff x="6788727" y="2056437"/>
                <a:chExt cx="1034574" cy="721052"/>
              </a:xfrm>
            </p:grpSpPr>
            <p:grpSp>
              <p:nvGrpSpPr>
                <p:cNvPr id="120" name="Group 14">
                  <a:extLst>
                    <a:ext uri="{FF2B5EF4-FFF2-40B4-BE49-F238E27FC236}">
                      <a16:creationId xmlns:a16="http://schemas.microsoft.com/office/drawing/2014/main" id="{393E95A7-C0A3-4F64-9795-365733F848A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6788791" y="2056437"/>
                  <a:ext cx="1031242" cy="583108"/>
                  <a:chOff x="3025" y="1978"/>
                  <a:chExt cx="1360" cy="769"/>
                </a:xfrm>
                <a:solidFill>
                  <a:srgbClr val="002060"/>
                </a:solidFill>
              </p:grpSpPr>
              <p:sp>
                <p:nvSpPr>
                  <p:cNvPr id="122" name="Freeform 16">
                    <a:extLst>
                      <a:ext uri="{FF2B5EF4-FFF2-40B4-BE49-F238E27FC236}">
                        <a16:creationId xmlns:a16="http://schemas.microsoft.com/office/drawing/2014/main" id="{84356B45-980C-41EF-83A8-0FCCE271FBB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953" y="1978"/>
                    <a:ext cx="297" cy="395"/>
                  </a:xfrm>
                  <a:custGeom>
                    <a:avLst/>
                    <a:gdLst>
                      <a:gd name="T0" fmla="*/ 505 w 891"/>
                      <a:gd name="T1" fmla="*/ 4 h 1186"/>
                      <a:gd name="T2" fmla="*/ 575 w 891"/>
                      <a:gd name="T3" fmla="*/ 20 h 1186"/>
                      <a:gd name="T4" fmla="*/ 634 w 891"/>
                      <a:gd name="T5" fmla="*/ 47 h 1186"/>
                      <a:gd name="T6" fmla="*/ 682 w 891"/>
                      <a:gd name="T7" fmla="*/ 81 h 1186"/>
                      <a:gd name="T8" fmla="*/ 714 w 891"/>
                      <a:gd name="T9" fmla="*/ 112 h 1186"/>
                      <a:gd name="T10" fmla="*/ 733 w 891"/>
                      <a:gd name="T11" fmla="*/ 135 h 1186"/>
                      <a:gd name="T12" fmla="*/ 739 w 891"/>
                      <a:gd name="T13" fmla="*/ 145 h 1186"/>
                      <a:gd name="T14" fmla="*/ 744 w 891"/>
                      <a:gd name="T15" fmla="*/ 145 h 1186"/>
                      <a:gd name="T16" fmla="*/ 757 w 891"/>
                      <a:gd name="T17" fmla="*/ 150 h 1186"/>
                      <a:gd name="T18" fmla="*/ 777 w 891"/>
                      <a:gd name="T19" fmla="*/ 159 h 1186"/>
                      <a:gd name="T20" fmla="*/ 801 w 891"/>
                      <a:gd name="T21" fmla="*/ 176 h 1186"/>
                      <a:gd name="T22" fmla="*/ 824 w 891"/>
                      <a:gd name="T23" fmla="*/ 203 h 1186"/>
                      <a:gd name="T24" fmla="*/ 844 w 891"/>
                      <a:gd name="T25" fmla="*/ 243 h 1186"/>
                      <a:gd name="T26" fmla="*/ 859 w 891"/>
                      <a:gd name="T27" fmla="*/ 296 h 1186"/>
                      <a:gd name="T28" fmla="*/ 865 w 891"/>
                      <a:gd name="T29" fmla="*/ 367 h 1186"/>
                      <a:gd name="T30" fmla="*/ 861 w 891"/>
                      <a:gd name="T31" fmla="*/ 457 h 1186"/>
                      <a:gd name="T32" fmla="*/ 848 w 891"/>
                      <a:gd name="T33" fmla="*/ 537 h 1186"/>
                      <a:gd name="T34" fmla="*/ 848 w 891"/>
                      <a:gd name="T35" fmla="*/ 566 h 1186"/>
                      <a:gd name="T36" fmla="*/ 866 w 891"/>
                      <a:gd name="T37" fmla="*/ 570 h 1186"/>
                      <a:gd name="T38" fmla="*/ 881 w 891"/>
                      <a:gd name="T39" fmla="*/ 585 h 1186"/>
                      <a:gd name="T40" fmla="*/ 890 w 891"/>
                      <a:gd name="T41" fmla="*/ 612 h 1186"/>
                      <a:gd name="T42" fmla="*/ 888 w 891"/>
                      <a:gd name="T43" fmla="*/ 655 h 1186"/>
                      <a:gd name="T44" fmla="*/ 875 w 891"/>
                      <a:gd name="T45" fmla="*/ 719 h 1186"/>
                      <a:gd name="T46" fmla="*/ 851 w 891"/>
                      <a:gd name="T47" fmla="*/ 789 h 1186"/>
                      <a:gd name="T48" fmla="*/ 829 w 891"/>
                      <a:gd name="T49" fmla="*/ 828 h 1186"/>
                      <a:gd name="T50" fmla="*/ 811 w 891"/>
                      <a:gd name="T51" fmla="*/ 846 h 1186"/>
                      <a:gd name="T52" fmla="*/ 793 w 891"/>
                      <a:gd name="T53" fmla="*/ 885 h 1186"/>
                      <a:gd name="T54" fmla="*/ 765 w 891"/>
                      <a:gd name="T55" fmla="*/ 960 h 1186"/>
                      <a:gd name="T56" fmla="*/ 719 w 891"/>
                      <a:gd name="T57" fmla="*/ 1034 h 1186"/>
                      <a:gd name="T58" fmla="*/ 658 w 891"/>
                      <a:gd name="T59" fmla="*/ 1100 h 1186"/>
                      <a:gd name="T60" fmla="*/ 583 w 891"/>
                      <a:gd name="T61" fmla="*/ 1152 h 1186"/>
                      <a:gd name="T62" fmla="*/ 502 w 891"/>
                      <a:gd name="T63" fmla="*/ 1181 h 1186"/>
                      <a:gd name="T64" fmla="*/ 426 w 891"/>
                      <a:gd name="T65" fmla="*/ 1186 h 1186"/>
                      <a:gd name="T66" fmla="*/ 349 w 891"/>
                      <a:gd name="T67" fmla="*/ 1170 h 1186"/>
                      <a:gd name="T68" fmla="*/ 266 w 891"/>
                      <a:gd name="T69" fmla="*/ 1128 h 1186"/>
                      <a:gd name="T70" fmla="*/ 198 w 891"/>
                      <a:gd name="T71" fmla="*/ 1069 h 1186"/>
                      <a:gd name="T72" fmla="*/ 145 w 891"/>
                      <a:gd name="T73" fmla="*/ 998 h 1186"/>
                      <a:gd name="T74" fmla="*/ 109 w 891"/>
                      <a:gd name="T75" fmla="*/ 923 h 1186"/>
                      <a:gd name="T76" fmla="*/ 89 w 891"/>
                      <a:gd name="T77" fmla="*/ 848 h 1186"/>
                      <a:gd name="T78" fmla="*/ 71 w 891"/>
                      <a:gd name="T79" fmla="*/ 840 h 1186"/>
                      <a:gd name="T80" fmla="*/ 50 w 891"/>
                      <a:gd name="T81" fmla="*/ 811 h 1186"/>
                      <a:gd name="T82" fmla="*/ 27 w 891"/>
                      <a:gd name="T83" fmla="*/ 758 h 1186"/>
                      <a:gd name="T84" fmla="*/ 8 w 891"/>
                      <a:gd name="T85" fmla="*/ 685 h 1186"/>
                      <a:gd name="T86" fmla="*/ 0 w 891"/>
                      <a:gd name="T87" fmla="*/ 632 h 1186"/>
                      <a:gd name="T88" fmla="*/ 4 w 891"/>
                      <a:gd name="T89" fmla="*/ 597 h 1186"/>
                      <a:gd name="T90" fmla="*/ 16 w 891"/>
                      <a:gd name="T91" fmla="*/ 576 h 1186"/>
                      <a:gd name="T92" fmla="*/ 34 w 891"/>
                      <a:gd name="T93" fmla="*/ 567 h 1186"/>
                      <a:gd name="T94" fmla="*/ 53 w 891"/>
                      <a:gd name="T95" fmla="*/ 566 h 1186"/>
                      <a:gd name="T96" fmla="*/ 37 w 891"/>
                      <a:gd name="T97" fmla="*/ 510 h 1186"/>
                      <a:gd name="T98" fmla="*/ 27 w 891"/>
                      <a:gd name="T99" fmla="*/ 417 h 1186"/>
                      <a:gd name="T100" fmla="*/ 37 w 891"/>
                      <a:gd name="T101" fmla="*/ 331 h 1186"/>
                      <a:gd name="T102" fmla="*/ 68 w 891"/>
                      <a:gd name="T103" fmla="*/ 247 h 1186"/>
                      <a:gd name="T104" fmla="*/ 115 w 891"/>
                      <a:gd name="T105" fmla="*/ 177 h 1186"/>
                      <a:gd name="T106" fmla="*/ 172 w 891"/>
                      <a:gd name="T107" fmla="*/ 118 h 1186"/>
                      <a:gd name="T108" fmla="*/ 239 w 891"/>
                      <a:gd name="T109" fmla="*/ 67 h 1186"/>
                      <a:gd name="T110" fmla="*/ 300 w 891"/>
                      <a:gd name="T111" fmla="*/ 32 h 1186"/>
                      <a:gd name="T112" fmla="*/ 374 w 891"/>
                      <a:gd name="T113" fmla="*/ 8 h 1186"/>
                      <a:gd name="T114" fmla="*/ 463 w 891"/>
                      <a:gd name="T115" fmla="*/ 0 h 11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891" h="1186">
                        <a:moveTo>
                          <a:pt x="463" y="0"/>
                        </a:moveTo>
                        <a:lnTo>
                          <a:pt x="505" y="4"/>
                        </a:lnTo>
                        <a:lnTo>
                          <a:pt x="542" y="10"/>
                        </a:lnTo>
                        <a:lnTo>
                          <a:pt x="575" y="20"/>
                        </a:lnTo>
                        <a:lnTo>
                          <a:pt x="606" y="32"/>
                        </a:lnTo>
                        <a:lnTo>
                          <a:pt x="634" y="47"/>
                        </a:lnTo>
                        <a:lnTo>
                          <a:pt x="660" y="63"/>
                        </a:lnTo>
                        <a:lnTo>
                          <a:pt x="682" y="81"/>
                        </a:lnTo>
                        <a:lnTo>
                          <a:pt x="700" y="97"/>
                        </a:lnTo>
                        <a:lnTo>
                          <a:pt x="714" y="112"/>
                        </a:lnTo>
                        <a:lnTo>
                          <a:pt x="725" y="125"/>
                        </a:lnTo>
                        <a:lnTo>
                          <a:pt x="733" y="135"/>
                        </a:lnTo>
                        <a:lnTo>
                          <a:pt x="738" y="143"/>
                        </a:lnTo>
                        <a:lnTo>
                          <a:pt x="739" y="145"/>
                        </a:lnTo>
                        <a:lnTo>
                          <a:pt x="740" y="145"/>
                        </a:lnTo>
                        <a:lnTo>
                          <a:pt x="744" y="145"/>
                        </a:lnTo>
                        <a:lnTo>
                          <a:pt x="750" y="148"/>
                        </a:lnTo>
                        <a:lnTo>
                          <a:pt x="757" y="150"/>
                        </a:lnTo>
                        <a:lnTo>
                          <a:pt x="767" y="154"/>
                        </a:lnTo>
                        <a:lnTo>
                          <a:pt x="777" y="159"/>
                        </a:lnTo>
                        <a:lnTo>
                          <a:pt x="788" y="166"/>
                        </a:lnTo>
                        <a:lnTo>
                          <a:pt x="801" y="176"/>
                        </a:lnTo>
                        <a:lnTo>
                          <a:pt x="812" y="188"/>
                        </a:lnTo>
                        <a:lnTo>
                          <a:pt x="824" y="203"/>
                        </a:lnTo>
                        <a:lnTo>
                          <a:pt x="834" y="221"/>
                        </a:lnTo>
                        <a:lnTo>
                          <a:pt x="844" y="243"/>
                        </a:lnTo>
                        <a:lnTo>
                          <a:pt x="853" y="268"/>
                        </a:lnTo>
                        <a:lnTo>
                          <a:pt x="859" y="296"/>
                        </a:lnTo>
                        <a:lnTo>
                          <a:pt x="864" y="330"/>
                        </a:lnTo>
                        <a:lnTo>
                          <a:pt x="865" y="367"/>
                        </a:lnTo>
                        <a:lnTo>
                          <a:pt x="865" y="410"/>
                        </a:lnTo>
                        <a:lnTo>
                          <a:pt x="861" y="457"/>
                        </a:lnTo>
                        <a:lnTo>
                          <a:pt x="854" y="510"/>
                        </a:lnTo>
                        <a:lnTo>
                          <a:pt x="848" y="537"/>
                        </a:lnTo>
                        <a:lnTo>
                          <a:pt x="839" y="566"/>
                        </a:lnTo>
                        <a:lnTo>
                          <a:pt x="848" y="566"/>
                        </a:lnTo>
                        <a:lnTo>
                          <a:pt x="858" y="567"/>
                        </a:lnTo>
                        <a:lnTo>
                          <a:pt x="866" y="570"/>
                        </a:lnTo>
                        <a:lnTo>
                          <a:pt x="875" y="576"/>
                        </a:lnTo>
                        <a:lnTo>
                          <a:pt x="881" y="585"/>
                        </a:lnTo>
                        <a:lnTo>
                          <a:pt x="886" y="597"/>
                        </a:lnTo>
                        <a:lnTo>
                          <a:pt x="890" y="612"/>
                        </a:lnTo>
                        <a:lnTo>
                          <a:pt x="891" y="632"/>
                        </a:lnTo>
                        <a:lnTo>
                          <a:pt x="888" y="655"/>
                        </a:lnTo>
                        <a:lnTo>
                          <a:pt x="884" y="685"/>
                        </a:lnTo>
                        <a:lnTo>
                          <a:pt x="875" y="719"/>
                        </a:lnTo>
                        <a:lnTo>
                          <a:pt x="864" y="758"/>
                        </a:lnTo>
                        <a:lnTo>
                          <a:pt x="851" y="789"/>
                        </a:lnTo>
                        <a:lnTo>
                          <a:pt x="840" y="811"/>
                        </a:lnTo>
                        <a:lnTo>
                          <a:pt x="829" y="828"/>
                        </a:lnTo>
                        <a:lnTo>
                          <a:pt x="819" y="840"/>
                        </a:lnTo>
                        <a:lnTo>
                          <a:pt x="811" y="846"/>
                        </a:lnTo>
                        <a:lnTo>
                          <a:pt x="801" y="848"/>
                        </a:lnTo>
                        <a:lnTo>
                          <a:pt x="793" y="885"/>
                        </a:lnTo>
                        <a:lnTo>
                          <a:pt x="781" y="923"/>
                        </a:lnTo>
                        <a:lnTo>
                          <a:pt x="765" y="960"/>
                        </a:lnTo>
                        <a:lnTo>
                          <a:pt x="744" y="998"/>
                        </a:lnTo>
                        <a:lnTo>
                          <a:pt x="719" y="1034"/>
                        </a:lnTo>
                        <a:lnTo>
                          <a:pt x="690" y="1069"/>
                        </a:lnTo>
                        <a:lnTo>
                          <a:pt x="658" y="1100"/>
                        </a:lnTo>
                        <a:lnTo>
                          <a:pt x="622" y="1128"/>
                        </a:lnTo>
                        <a:lnTo>
                          <a:pt x="583" y="1152"/>
                        </a:lnTo>
                        <a:lnTo>
                          <a:pt x="541" y="1170"/>
                        </a:lnTo>
                        <a:lnTo>
                          <a:pt x="502" y="1181"/>
                        </a:lnTo>
                        <a:lnTo>
                          <a:pt x="464" y="1186"/>
                        </a:lnTo>
                        <a:lnTo>
                          <a:pt x="426" y="1186"/>
                        </a:lnTo>
                        <a:lnTo>
                          <a:pt x="387" y="1181"/>
                        </a:lnTo>
                        <a:lnTo>
                          <a:pt x="349" y="1170"/>
                        </a:lnTo>
                        <a:lnTo>
                          <a:pt x="306" y="1152"/>
                        </a:lnTo>
                        <a:lnTo>
                          <a:pt x="266" y="1128"/>
                        </a:lnTo>
                        <a:lnTo>
                          <a:pt x="230" y="1100"/>
                        </a:lnTo>
                        <a:lnTo>
                          <a:pt x="198" y="1069"/>
                        </a:lnTo>
                        <a:lnTo>
                          <a:pt x="170" y="1034"/>
                        </a:lnTo>
                        <a:lnTo>
                          <a:pt x="145" y="998"/>
                        </a:lnTo>
                        <a:lnTo>
                          <a:pt x="125" y="960"/>
                        </a:lnTo>
                        <a:lnTo>
                          <a:pt x="109" y="923"/>
                        </a:lnTo>
                        <a:lnTo>
                          <a:pt x="97" y="885"/>
                        </a:lnTo>
                        <a:lnTo>
                          <a:pt x="89" y="848"/>
                        </a:lnTo>
                        <a:lnTo>
                          <a:pt x="81" y="846"/>
                        </a:lnTo>
                        <a:lnTo>
                          <a:pt x="71" y="840"/>
                        </a:lnTo>
                        <a:lnTo>
                          <a:pt x="61" y="828"/>
                        </a:lnTo>
                        <a:lnTo>
                          <a:pt x="50" y="811"/>
                        </a:lnTo>
                        <a:lnTo>
                          <a:pt x="40" y="788"/>
                        </a:lnTo>
                        <a:lnTo>
                          <a:pt x="27" y="758"/>
                        </a:lnTo>
                        <a:lnTo>
                          <a:pt x="16" y="719"/>
                        </a:lnTo>
                        <a:lnTo>
                          <a:pt x="8" y="685"/>
                        </a:lnTo>
                        <a:lnTo>
                          <a:pt x="3" y="655"/>
                        </a:lnTo>
                        <a:lnTo>
                          <a:pt x="0" y="632"/>
                        </a:lnTo>
                        <a:lnTo>
                          <a:pt x="1" y="612"/>
                        </a:lnTo>
                        <a:lnTo>
                          <a:pt x="4" y="597"/>
                        </a:lnTo>
                        <a:lnTo>
                          <a:pt x="10" y="585"/>
                        </a:lnTo>
                        <a:lnTo>
                          <a:pt x="16" y="576"/>
                        </a:lnTo>
                        <a:lnTo>
                          <a:pt x="25" y="570"/>
                        </a:lnTo>
                        <a:lnTo>
                          <a:pt x="34" y="567"/>
                        </a:lnTo>
                        <a:lnTo>
                          <a:pt x="43" y="566"/>
                        </a:lnTo>
                        <a:lnTo>
                          <a:pt x="53" y="566"/>
                        </a:lnTo>
                        <a:lnTo>
                          <a:pt x="43" y="537"/>
                        </a:lnTo>
                        <a:lnTo>
                          <a:pt x="37" y="510"/>
                        </a:lnTo>
                        <a:lnTo>
                          <a:pt x="30" y="463"/>
                        </a:lnTo>
                        <a:lnTo>
                          <a:pt x="27" y="417"/>
                        </a:lnTo>
                        <a:lnTo>
                          <a:pt x="29" y="374"/>
                        </a:lnTo>
                        <a:lnTo>
                          <a:pt x="37" y="331"/>
                        </a:lnTo>
                        <a:lnTo>
                          <a:pt x="51" y="287"/>
                        </a:lnTo>
                        <a:lnTo>
                          <a:pt x="68" y="247"/>
                        </a:lnTo>
                        <a:lnTo>
                          <a:pt x="90" y="211"/>
                        </a:lnTo>
                        <a:lnTo>
                          <a:pt x="115" y="177"/>
                        </a:lnTo>
                        <a:lnTo>
                          <a:pt x="142" y="148"/>
                        </a:lnTo>
                        <a:lnTo>
                          <a:pt x="172" y="118"/>
                        </a:lnTo>
                        <a:lnTo>
                          <a:pt x="204" y="91"/>
                        </a:lnTo>
                        <a:lnTo>
                          <a:pt x="239" y="67"/>
                        </a:lnTo>
                        <a:lnTo>
                          <a:pt x="267" y="48"/>
                        </a:lnTo>
                        <a:lnTo>
                          <a:pt x="300" y="32"/>
                        </a:lnTo>
                        <a:lnTo>
                          <a:pt x="333" y="19"/>
                        </a:lnTo>
                        <a:lnTo>
                          <a:pt x="374" y="8"/>
                        </a:lnTo>
                        <a:lnTo>
                          <a:pt x="418" y="3"/>
                        </a:lnTo>
                        <a:lnTo>
                          <a:pt x="463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23" name="Freeform 17">
                    <a:extLst>
                      <a:ext uri="{FF2B5EF4-FFF2-40B4-BE49-F238E27FC236}">
                        <a16:creationId xmlns:a16="http://schemas.microsoft.com/office/drawing/2014/main" id="{F7F48235-C61D-40C6-9B77-979D822F657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55" y="1978"/>
                    <a:ext cx="297" cy="395"/>
                  </a:xfrm>
                  <a:custGeom>
                    <a:avLst/>
                    <a:gdLst>
                      <a:gd name="T0" fmla="*/ 505 w 891"/>
                      <a:gd name="T1" fmla="*/ 4 h 1186"/>
                      <a:gd name="T2" fmla="*/ 576 w 891"/>
                      <a:gd name="T3" fmla="*/ 20 h 1186"/>
                      <a:gd name="T4" fmla="*/ 633 w 891"/>
                      <a:gd name="T5" fmla="*/ 47 h 1186"/>
                      <a:gd name="T6" fmla="*/ 683 w 891"/>
                      <a:gd name="T7" fmla="*/ 81 h 1186"/>
                      <a:gd name="T8" fmla="*/ 715 w 891"/>
                      <a:gd name="T9" fmla="*/ 112 h 1186"/>
                      <a:gd name="T10" fmla="*/ 733 w 891"/>
                      <a:gd name="T11" fmla="*/ 135 h 1186"/>
                      <a:gd name="T12" fmla="*/ 738 w 891"/>
                      <a:gd name="T13" fmla="*/ 145 h 1186"/>
                      <a:gd name="T14" fmla="*/ 745 w 891"/>
                      <a:gd name="T15" fmla="*/ 145 h 1186"/>
                      <a:gd name="T16" fmla="*/ 758 w 891"/>
                      <a:gd name="T17" fmla="*/ 150 h 1186"/>
                      <a:gd name="T18" fmla="*/ 778 w 891"/>
                      <a:gd name="T19" fmla="*/ 159 h 1186"/>
                      <a:gd name="T20" fmla="*/ 800 w 891"/>
                      <a:gd name="T21" fmla="*/ 176 h 1186"/>
                      <a:gd name="T22" fmla="*/ 824 w 891"/>
                      <a:gd name="T23" fmla="*/ 203 h 1186"/>
                      <a:gd name="T24" fmla="*/ 844 w 891"/>
                      <a:gd name="T25" fmla="*/ 243 h 1186"/>
                      <a:gd name="T26" fmla="*/ 858 w 891"/>
                      <a:gd name="T27" fmla="*/ 296 h 1186"/>
                      <a:gd name="T28" fmla="*/ 866 w 891"/>
                      <a:gd name="T29" fmla="*/ 367 h 1186"/>
                      <a:gd name="T30" fmla="*/ 861 w 891"/>
                      <a:gd name="T31" fmla="*/ 457 h 1186"/>
                      <a:gd name="T32" fmla="*/ 847 w 891"/>
                      <a:gd name="T33" fmla="*/ 537 h 1186"/>
                      <a:gd name="T34" fmla="*/ 849 w 891"/>
                      <a:gd name="T35" fmla="*/ 566 h 1186"/>
                      <a:gd name="T36" fmla="*/ 866 w 891"/>
                      <a:gd name="T37" fmla="*/ 570 h 1186"/>
                      <a:gd name="T38" fmla="*/ 882 w 891"/>
                      <a:gd name="T39" fmla="*/ 585 h 1186"/>
                      <a:gd name="T40" fmla="*/ 889 w 891"/>
                      <a:gd name="T41" fmla="*/ 612 h 1186"/>
                      <a:gd name="T42" fmla="*/ 889 w 891"/>
                      <a:gd name="T43" fmla="*/ 655 h 1186"/>
                      <a:gd name="T44" fmla="*/ 876 w 891"/>
                      <a:gd name="T45" fmla="*/ 719 h 1186"/>
                      <a:gd name="T46" fmla="*/ 852 w 891"/>
                      <a:gd name="T47" fmla="*/ 789 h 1186"/>
                      <a:gd name="T48" fmla="*/ 830 w 891"/>
                      <a:gd name="T49" fmla="*/ 828 h 1186"/>
                      <a:gd name="T50" fmla="*/ 810 w 891"/>
                      <a:gd name="T51" fmla="*/ 846 h 1186"/>
                      <a:gd name="T52" fmla="*/ 793 w 891"/>
                      <a:gd name="T53" fmla="*/ 885 h 1186"/>
                      <a:gd name="T54" fmla="*/ 764 w 891"/>
                      <a:gd name="T55" fmla="*/ 960 h 1186"/>
                      <a:gd name="T56" fmla="*/ 720 w 891"/>
                      <a:gd name="T57" fmla="*/ 1034 h 1186"/>
                      <a:gd name="T58" fmla="*/ 658 w 891"/>
                      <a:gd name="T59" fmla="*/ 1100 h 1186"/>
                      <a:gd name="T60" fmla="*/ 582 w 891"/>
                      <a:gd name="T61" fmla="*/ 1152 h 1186"/>
                      <a:gd name="T62" fmla="*/ 503 w 891"/>
                      <a:gd name="T63" fmla="*/ 1181 h 1186"/>
                      <a:gd name="T64" fmla="*/ 425 w 891"/>
                      <a:gd name="T65" fmla="*/ 1186 h 1186"/>
                      <a:gd name="T66" fmla="*/ 350 w 891"/>
                      <a:gd name="T67" fmla="*/ 1170 h 1186"/>
                      <a:gd name="T68" fmla="*/ 266 w 891"/>
                      <a:gd name="T69" fmla="*/ 1128 h 1186"/>
                      <a:gd name="T70" fmla="*/ 198 w 891"/>
                      <a:gd name="T71" fmla="*/ 1069 h 1186"/>
                      <a:gd name="T72" fmla="*/ 146 w 891"/>
                      <a:gd name="T73" fmla="*/ 998 h 1186"/>
                      <a:gd name="T74" fmla="*/ 109 w 891"/>
                      <a:gd name="T75" fmla="*/ 923 h 1186"/>
                      <a:gd name="T76" fmla="*/ 90 w 891"/>
                      <a:gd name="T77" fmla="*/ 848 h 1186"/>
                      <a:gd name="T78" fmla="*/ 72 w 891"/>
                      <a:gd name="T79" fmla="*/ 840 h 1186"/>
                      <a:gd name="T80" fmla="*/ 50 w 891"/>
                      <a:gd name="T81" fmla="*/ 811 h 1186"/>
                      <a:gd name="T82" fmla="*/ 28 w 891"/>
                      <a:gd name="T83" fmla="*/ 758 h 1186"/>
                      <a:gd name="T84" fmla="*/ 7 w 891"/>
                      <a:gd name="T85" fmla="*/ 685 h 1186"/>
                      <a:gd name="T86" fmla="*/ 0 w 891"/>
                      <a:gd name="T87" fmla="*/ 632 h 1186"/>
                      <a:gd name="T88" fmla="*/ 5 w 891"/>
                      <a:gd name="T89" fmla="*/ 597 h 1186"/>
                      <a:gd name="T90" fmla="*/ 17 w 891"/>
                      <a:gd name="T91" fmla="*/ 576 h 1186"/>
                      <a:gd name="T92" fmla="*/ 34 w 891"/>
                      <a:gd name="T93" fmla="*/ 567 h 1186"/>
                      <a:gd name="T94" fmla="*/ 53 w 891"/>
                      <a:gd name="T95" fmla="*/ 566 h 1186"/>
                      <a:gd name="T96" fmla="*/ 38 w 891"/>
                      <a:gd name="T97" fmla="*/ 510 h 1186"/>
                      <a:gd name="T98" fmla="*/ 27 w 891"/>
                      <a:gd name="T99" fmla="*/ 417 h 1186"/>
                      <a:gd name="T100" fmla="*/ 37 w 891"/>
                      <a:gd name="T101" fmla="*/ 331 h 1186"/>
                      <a:gd name="T102" fmla="*/ 69 w 891"/>
                      <a:gd name="T103" fmla="*/ 247 h 1186"/>
                      <a:gd name="T104" fmla="*/ 115 w 891"/>
                      <a:gd name="T105" fmla="*/ 177 h 1186"/>
                      <a:gd name="T106" fmla="*/ 172 w 891"/>
                      <a:gd name="T107" fmla="*/ 118 h 1186"/>
                      <a:gd name="T108" fmla="*/ 239 w 891"/>
                      <a:gd name="T109" fmla="*/ 67 h 1186"/>
                      <a:gd name="T110" fmla="*/ 299 w 891"/>
                      <a:gd name="T111" fmla="*/ 32 h 1186"/>
                      <a:gd name="T112" fmla="*/ 375 w 891"/>
                      <a:gd name="T113" fmla="*/ 8 h 1186"/>
                      <a:gd name="T114" fmla="*/ 464 w 891"/>
                      <a:gd name="T115" fmla="*/ 0 h 11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891" h="1186">
                        <a:moveTo>
                          <a:pt x="464" y="0"/>
                        </a:moveTo>
                        <a:lnTo>
                          <a:pt x="505" y="4"/>
                        </a:lnTo>
                        <a:lnTo>
                          <a:pt x="542" y="10"/>
                        </a:lnTo>
                        <a:lnTo>
                          <a:pt x="576" y="20"/>
                        </a:lnTo>
                        <a:lnTo>
                          <a:pt x="607" y="32"/>
                        </a:lnTo>
                        <a:lnTo>
                          <a:pt x="633" y="47"/>
                        </a:lnTo>
                        <a:lnTo>
                          <a:pt x="660" y="63"/>
                        </a:lnTo>
                        <a:lnTo>
                          <a:pt x="683" y="81"/>
                        </a:lnTo>
                        <a:lnTo>
                          <a:pt x="700" y="97"/>
                        </a:lnTo>
                        <a:lnTo>
                          <a:pt x="715" y="112"/>
                        </a:lnTo>
                        <a:lnTo>
                          <a:pt x="726" y="125"/>
                        </a:lnTo>
                        <a:lnTo>
                          <a:pt x="733" y="135"/>
                        </a:lnTo>
                        <a:lnTo>
                          <a:pt x="737" y="143"/>
                        </a:lnTo>
                        <a:lnTo>
                          <a:pt x="738" y="145"/>
                        </a:lnTo>
                        <a:lnTo>
                          <a:pt x="740" y="145"/>
                        </a:lnTo>
                        <a:lnTo>
                          <a:pt x="745" y="145"/>
                        </a:lnTo>
                        <a:lnTo>
                          <a:pt x="750" y="148"/>
                        </a:lnTo>
                        <a:lnTo>
                          <a:pt x="758" y="150"/>
                        </a:lnTo>
                        <a:lnTo>
                          <a:pt x="767" y="154"/>
                        </a:lnTo>
                        <a:lnTo>
                          <a:pt x="778" y="159"/>
                        </a:lnTo>
                        <a:lnTo>
                          <a:pt x="789" y="166"/>
                        </a:lnTo>
                        <a:lnTo>
                          <a:pt x="800" y="176"/>
                        </a:lnTo>
                        <a:lnTo>
                          <a:pt x="813" y="188"/>
                        </a:lnTo>
                        <a:lnTo>
                          <a:pt x="824" y="203"/>
                        </a:lnTo>
                        <a:lnTo>
                          <a:pt x="835" y="221"/>
                        </a:lnTo>
                        <a:lnTo>
                          <a:pt x="844" y="243"/>
                        </a:lnTo>
                        <a:lnTo>
                          <a:pt x="852" y="268"/>
                        </a:lnTo>
                        <a:lnTo>
                          <a:pt x="858" y="296"/>
                        </a:lnTo>
                        <a:lnTo>
                          <a:pt x="863" y="330"/>
                        </a:lnTo>
                        <a:lnTo>
                          <a:pt x="866" y="367"/>
                        </a:lnTo>
                        <a:lnTo>
                          <a:pt x="865" y="410"/>
                        </a:lnTo>
                        <a:lnTo>
                          <a:pt x="861" y="457"/>
                        </a:lnTo>
                        <a:lnTo>
                          <a:pt x="853" y="510"/>
                        </a:lnTo>
                        <a:lnTo>
                          <a:pt x="847" y="537"/>
                        </a:lnTo>
                        <a:lnTo>
                          <a:pt x="839" y="566"/>
                        </a:lnTo>
                        <a:lnTo>
                          <a:pt x="849" y="566"/>
                        </a:lnTo>
                        <a:lnTo>
                          <a:pt x="857" y="567"/>
                        </a:lnTo>
                        <a:lnTo>
                          <a:pt x="866" y="570"/>
                        </a:lnTo>
                        <a:lnTo>
                          <a:pt x="874" y="576"/>
                        </a:lnTo>
                        <a:lnTo>
                          <a:pt x="882" y="585"/>
                        </a:lnTo>
                        <a:lnTo>
                          <a:pt x="887" y="597"/>
                        </a:lnTo>
                        <a:lnTo>
                          <a:pt x="889" y="612"/>
                        </a:lnTo>
                        <a:lnTo>
                          <a:pt x="891" y="632"/>
                        </a:lnTo>
                        <a:lnTo>
                          <a:pt x="889" y="655"/>
                        </a:lnTo>
                        <a:lnTo>
                          <a:pt x="884" y="685"/>
                        </a:lnTo>
                        <a:lnTo>
                          <a:pt x="876" y="719"/>
                        </a:lnTo>
                        <a:lnTo>
                          <a:pt x="863" y="758"/>
                        </a:lnTo>
                        <a:lnTo>
                          <a:pt x="852" y="789"/>
                        </a:lnTo>
                        <a:lnTo>
                          <a:pt x="841" y="811"/>
                        </a:lnTo>
                        <a:lnTo>
                          <a:pt x="830" y="828"/>
                        </a:lnTo>
                        <a:lnTo>
                          <a:pt x="820" y="840"/>
                        </a:lnTo>
                        <a:lnTo>
                          <a:pt x="810" y="846"/>
                        </a:lnTo>
                        <a:lnTo>
                          <a:pt x="801" y="848"/>
                        </a:lnTo>
                        <a:lnTo>
                          <a:pt x="793" y="885"/>
                        </a:lnTo>
                        <a:lnTo>
                          <a:pt x="782" y="923"/>
                        </a:lnTo>
                        <a:lnTo>
                          <a:pt x="764" y="960"/>
                        </a:lnTo>
                        <a:lnTo>
                          <a:pt x="743" y="998"/>
                        </a:lnTo>
                        <a:lnTo>
                          <a:pt x="720" y="1034"/>
                        </a:lnTo>
                        <a:lnTo>
                          <a:pt x="690" y="1069"/>
                        </a:lnTo>
                        <a:lnTo>
                          <a:pt x="658" y="1100"/>
                        </a:lnTo>
                        <a:lnTo>
                          <a:pt x="622" y="1128"/>
                        </a:lnTo>
                        <a:lnTo>
                          <a:pt x="582" y="1152"/>
                        </a:lnTo>
                        <a:lnTo>
                          <a:pt x="540" y="1170"/>
                        </a:lnTo>
                        <a:lnTo>
                          <a:pt x="503" y="1181"/>
                        </a:lnTo>
                        <a:lnTo>
                          <a:pt x="465" y="1186"/>
                        </a:lnTo>
                        <a:lnTo>
                          <a:pt x="425" y="1186"/>
                        </a:lnTo>
                        <a:lnTo>
                          <a:pt x="387" y="1181"/>
                        </a:lnTo>
                        <a:lnTo>
                          <a:pt x="350" y="1170"/>
                        </a:lnTo>
                        <a:lnTo>
                          <a:pt x="307" y="1152"/>
                        </a:lnTo>
                        <a:lnTo>
                          <a:pt x="266" y="1128"/>
                        </a:lnTo>
                        <a:lnTo>
                          <a:pt x="230" y="1100"/>
                        </a:lnTo>
                        <a:lnTo>
                          <a:pt x="198" y="1069"/>
                        </a:lnTo>
                        <a:lnTo>
                          <a:pt x="170" y="1034"/>
                        </a:lnTo>
                        <a:lnTo>
                          <a:pt x="146" y="998"/>
                        </a:lnTo>
                        <a:lnTo>
                          <a:pt x="125" y="960"/>
                        </a:lnTo>
                        <a:lnTo>
                          <a:pt x="109" y="923"/>
                        </a:lnTo>
                        <a:lnTo>
                          <a:pt x="97" y="885"/>
                        </a:lnTo>
                        <a:lnTo>
                          <a:pt x="90" y="848"/>
                        </a:lnTo>
                        <a:lnTo>
                          <a:pt x="81" y="846"/>
                        </a:lnTo>
                        <a:lnTo>
                          <a:pt x="72" y="840"/>
                        </a:lnTo>
                        <a:lnTo>
                          <a:pt x="62" y="828"/>
                        </a:lnTo>
                        <a:lnTo>
                          <a:pt x="50" y="811"/>
                        </a:lnTo>
                        <a:lnTo>
                          <a:pt x="39" y="788"/>
                        </a:lnTo>
                        <a:lnTo>
                          <a:pt x="28" y="758"/>
                        </a:lnTo>
                        <a:lnTo>
                          <a:pt x="16" y="719"/>
                        </a:lnTo>
                        <a:lnTo>
                          <a:pt x="7" y="685"/>
                        </a:lnTo>
                        <a:lnTo>
                          <a:pt x="2" y="655"/>
                        </a:lnTo>
                        <a:lnTo>
                          <a:pt x="0" y="632"/>
                        </a:lnTo>
                        <a:lnTo>
                          <a:pt x="1" y="612"/>
                        </a:lnTo>
                        <a:lnTo>
                          <a:pt x="5" y="597"/>
                        </a:lnTo>
                        <a:lnTo>
                          <a:pt x="10" y="585"/>
                        </a:lnTo>
                        <a:lnTo>
                          <a:pt x="17" y="576"/>
                        </a:lnTo>
                        <a:lnTo>
                          <a:pt x="24" y="570"/>
                        </a:lnTo>
                        <a:lnTo>
                          <a:pt x="34" y="567"/>
                        </a:lnTo>
                        <a:lnTo>
                          <a:pt x="43" y="566"/>
                        </a:lnTo>
                        <a:lnTo>
                          <a:pt x="53" y="566"/>
                        </a:lnTo>
                        <a:lnTo>
                          <a:pt x="44" y="537"/>
                        </a:lnTo>
                        <a:lnTo>
                          <a:pt x="38" y="510"/>
                        </a:lnTo>
                        <a:lnTo>
                          <a:pt x="31" y="463"/>
                        </a:lnTo>
                        <a:lnTo>
                          <a:pt x="27" y="417"/>
                        </a:lnTo>
                        <a:lnTo>
                          <a:pt x="29" y="374"/>
                        </a:lnTo>
                        <a:lnTo>
                          <a:pt x="37" y="331"/>
                        </a:lnTo>
                        <a:lnTo>
                          <a:pt x="50" y="287"/>
                        </a:lnTo>
                        <a:lnTo>
                          <a:pt x="69" y="247"/>
                        </a:lnTo>
                        <a:lnTo>
                          <a:pt x="90" y="211"/>
                        </a:lnTo>
                        <a:lnTo>
                          <a:pt x="115" y="177"/>
                        </a:lnTo>
                        <a:lnTo>
                          <a:pt x="142" y="148"/>
                        </a:lnTo>
                        <a:lnTo>
                          <a:pt x="172" y="118"/>
                        </a:lnTo>
                        <a:lnTo>
                          <a:pt x="205" y="91"/>
                        </a:lnTo>
                        <a:lnTo>
                          <a:pt x="239" y="67"/>
                        </a:lnTo>
                        <a:lnTo>
                          <a:pt x="268" y="48"/>
                        </a:lnTo>
                        <a:lnTo>
                          <a:pt x="299" y="32"/>
                        </a:lnTo>
                        <a:lnTo>
                          <a:pt x="333" y="19"/>
                        </a:lnTo>
                        <a:lnTo>
                          <a:pt x="375" y="8"/>
                        </a:lnTo>
                        <a:lnTo>
                          <a:pt x="419" y="3"/>
                        </a:lnTo>
                        <a:lnTo>
                          <a:pt x="464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24" name="Freeform 18">
                    <a:extLst>
                      <a:ext uri="{FF2B5EF4-FFF2-40B4-BE49-F238E27FC236}">
                        <a16:creationId xmlns:a16="http://schemas.microsoft.com/office/drawing/2014/main" id="{96A6AAA1-2131-4699-A19C-3D29E8EA71D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41" y="2035"/>
                    <a:ext cx="326" cy="435"/>
                  </a:xfrm>
                  <a:custGeom>
                    <a:avLst/>
                    <a:gdLst>
                      <a:gd name="T0" fmla="*/ 554 w 978"/>
                      <a:gd name="T1" fmla="*/ 4 h 1303"/>
                      <a:gd name="T2" fmla="*/ 632 w 978"/>
                      <a:gd name="T3" fmla="*/ 23 h 1303"/>
                      <a:gd name="T4" fmla="*/ 695 w 978"/>
                      <a:gd name="T5" fmla="*/ 52 h 1303"/>
                      <a:gd name="T6" fmla="*/ 749 w 978"/>
                      <a:gd name="T7" fmla="*/ 88 h 1303"/>
                      <a:gd name="T8" fmla="*/ 784 w 978"/>
                      <a:gd name="T9" fmla="*/ 123 h 1303"/>
                      <a:gd name="T10" fmla="*/ 804 w 978"/>
                      <a:gd name="T11" fmla="*/ 149 h 1303"/>
                      <a:gd name="T12" fmla="*/ 810 w 978"/>
                      <a:gd name="T13" fmla="*/ 159 h 1303"/>
                      <a:gd name="T14" fmla="*/ 815 w 978"/>
                      <a:gd name="T15" fmla="*/ 160 h 1303"/>
                      <a:gd name="T16" fmla="*/ 830 w 978"/>
                      <a:gd name="T17" fmla="*/ 164 h 1303"/>
                      <a:gd name="T18" fmla="*/ 850 w 978"/>
                      <a:gd name="T19" fmla="*/ 172 h 1303"/>
                      <a:gd name="T20" fmla="*/ 874 w 978"/>
                      <a:gd name="T21" fmla="*/ 188 h 1303"/>
                      <a:gd name="T22" fmla="*/ 897 w 978"/>
                      <a:gd name="T23" fmla="*/ 214 h 1303"/>
                      <a:gd name="T24" fmla="*/ 919 w 978"/>
                      <a:gd name="T25" fmla="*/ 252 h 1303"/>
                      <a:gd name="T26" fmla="*/ 938 w 978"/>
                      <a:gd name="T27" fmla="*/ 302 h 1303"/>
                      <a:gd name="T28" fmla="*/ 948 w 978"/>
                      <a:gd name="T29" fmla="*/ 369 h 1303"/>
                      <a:gd name="T30" fmla="*/ 948 w 978"/>
                      <a:gd name="T31" fmla="*/ 455 h 1303"/>
                      <a:gd name="T32" fmla="*/ 937 w 978"/>
                      <a:gd name="T33" fmla="*/ 560 h 1303"/>
                      <a:gd name="T34" fmla="*/ 919 w 978"/>
                      <a:gd name="T35" fmla="*/ 622 h 1303"/>
                      <a:gd name="T36" fmla="*/ 939 w 978"/>
                      <a:gd name="T37" fmla="*/ 623 h 1303"/>
                      <a:gd name="T38" fmla="*/ 956 w 978"/>
                      <a:gd name="T39" fmla="*/ 630 h 1303"/>
                      <a:gd name="T40" fmla="*/ 970 w 978"/>
                      <a:gd name="T41" fmla="*/ 649 h 1303"/>
                      <a:gd name="T42" fmla="*/ 978 w 978"/>
                      <a:gd name="T43" fmla="*/ 679 h 1303"/>
                      <a:gd name="T44" fmla="*/ 975 w 978"/>
                      <a:gd name="T45" fmla="*/ 726 h 1303"/>
                      <a:gd name="T46" fmla="*/ 960 w 978"/>
                      <a:gd name="T47" fmla="*/ 790 h 1303"/>
                      <a:gd name="T48" fmla="*/ 934 w 978"/>
                      <a:gd name="T49" fmla="*/ 866 h 1303"/>
                      <a:gd name="T50" fmla="*/ 911 w 978"/>
                      <a:gd name="T51" fmla="*/ 909 h 1303"/>
                      <a:gd name="T52" fmla="*/ 888 w 978"/>
                      <a:gd name="T53" fmla="*/ 929 h 1303"/>
                      <a:gd name="T54" fmla="*/ 871 w 978"/>
                      <a:gd name="T55" fmla="*/ 967 h 1303"/>
                      <a:gd name="T56" fmla="*/ 844 w 978"/>
                      <a:gd name="T57" fmla="*/ 1043 h 1303"/>
                      <a:gd name="T58" fmla="*/ 802 w 978"/>
                      <a:gd name="T59" fmla="*/ 1117 h 1303"/>
                      <a:gd name="T60" fmla="*/ 746 w 978"/>
                      <a:gd name="T61" fmla="*/ 1185 h 1303"/>
                      <a:gd name="T62" fmla="*/ 676 w 978"/>
                      <a:gd name="T63" fmla="*/ 1243 h 1303"/>
                      <a:gd name="T64" fmla="*/ 593 w 978"/>
                      <a:gd name="T65" fmla="*/ 1284 h 1303"/>
                      <a:gd name="T66" fmla="*/ 510 w 978"/>
                      <a:gd name="T67" fmla="*/ 1303 h 1303"/>
                      <a:gd name="T68" fmla="*/ 424 w 978"/>
                      <a:gd name="T69" fmla="*/ 1296 h 1303"/>
                      <a:gd name="T70" fmla="*/ 340 w 978"/>
                      <a:gd name="T71" fmla="*/ 1267 h 1303"/>
                      <a:gd name="T72" fmla="*/ 264 w 978"/>
                      <a:gd name="T73" fmla="*/ 1216 h 1303"/>
                      <a:gd name="T74" fmla="*/ 201 w 978"/>
                      <a:gd name="T75" fmla="*/ 1153 h 1303"/>
                      <a:gd name="T76" fmla="*/ 152 w 978"/>
                      <a:gd name="T77" fmla="*/ 1081 h 1303"/>
                      <a:gd name="T78" fmla="*/ 118 w 978"/>
                      <a:gd name="T79" fmla="*/ 1006 h 1303"/>
                      <a:gd name="T80" fmla="*/ 99 w 978"/>
                      <a:gd name="T81" fmla="*/ 931 h 1303"/>
                      <a:gd name="T82" fmla="*/ 82 w 978"/>
                      <a:gd name="T83" fmla="*/ 924 h 1303"/>
                      <a:gd name="T84" fmla="*/ 62 w 978"/>
                      <a:gd name="T85" fmla="*/ 902 h 1303"/>
                      <a:gd name="T86" fmla="*/ 40 w 978"/>
                      <a:gd name="T87" fmla="*/ 857 h 1303"/>
                      <a:gd name="T88" fmla="*/ 17 w 978"/>
                      <a:gd name="T89" fmla="*/ 789 h 1303"/>
                      <a:gd name="T90" fmla="*/ 3 w 978"/>
                      <a:gd name="T91" fmla="*/ 725 h 1303"/>
                      <a:gd name="T92" fmla="*/ 0 w 978"/>
                      <a:gd name="T93" fmla="*/ 677 h 1303"/>
                      <a:gd name="T94" fmla="*/ 7 w 978"/>
                      <a:gd name="T95" fmla="*/ 648 h 1303"/>
                      <a:gd name="T96" fmla="*/ 21 w 978"/>
                      <a:gd name="T97" fmla="*/ 629 h 1303"/>
                      <a:gd name="T98" fmla="*/ 38 w 978"/>
                      <a:gd name="T99" fmla="*/ 622 h 1303"/>
                      <a:gd name="T100" fmla="*/ 58 w 978"/>
                      <a:gd name="T101" fmla="*/ 621 h 1303"/>
                      <a:gd name="T102" fmla="*/ 41 w 978"/>
                      <a:gd name="T103" fmla="*/ 559 h 1303"/>
                      <a:gd name="T104" fmla="*/ 30 w 978"/>
                      <a:gd name="T105" fmla="*/ 457 h 1303"/>
                      <a:gd name="T106" fmla="*/ 41 w 978"/>
                      <a:gd name="T107" fmla="*/ 362 h 1303"/>
                      <a:gd name="T108" fmla="*/ 68 w 978"/>
                      <a:gd name="T109" fmla="*/ 284 h 1303"/>
                      <a:gd name="T110" fmla="*/ 108 w 978"/>
                      <a:gd name="T111" fmla="*/ 217 h 1303"/>
                      <a:gd name="T112" fmla="*/ 156 w 978"/>
                      <a:gd name="T113" fmla="*/ 160 h 1303"/>
                      <a:gd name="T114" fmla="*/ 225 w 978"/>
                      <a:gd name="T115" fmla="*/ 99 h 1303"/>
                      <a:gd name="T116" fmla="*/ 295 w 978"/>
                      <a:gd name="T117" fmla="*/ 52 h 1303"/>
                      <a:gd name="T118" fmla="*/ 365 w 978"/>
                      <a:gd name="T119" fmla="*/ 20 h 1303"/>
                      <a:gd name="T120" fmla="*/ 427 w 978"/>
                      <a:gd name="T121" fmla="*/ 5 h 1303"/>
                      <a:gd name="T122" fmla="*/ 509 w 978"/>
                      <a:gd name="T123" fmla="*/ 0 h 130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</a:cxnLst>
                    <a:rect l="0" t="0" r="r" b="b"/>
                    <a:pathLst>
                      <a:path w="978" h="1303">
                        <a:moveTo>
                          <a:pt x="509" y="0"/>
                        </a:moveTo>
                        <a:lnTo>
                          <a:pt x="554" y="4"/>
                        </a:lnTo>
                        <a:lnTo>
                          <a:pt x="595" y="11"/>
                        </a:lnTo>
                        <a:lnTo>
                          <a:pt x="632" y="23"/>
                        </a:lnTo>
                        <a:lnTo>
                          <a:pt x="666" y="36"/>
                        </a:lnTo>
                        <a:lnTo>
                          <a:pt x="695" y="52"/>
                        </a:lnTo>
                        <a:lnTo>
                          <a:pt x="724" y="70"/>
                        </a:lnTo>
                        <a:lnTo>
                          <a:pt x="749" y="88"/>
                        </a:lnTo>
                        <a:lnTo>
                          <a:pt x="768" y="106"/>
                        </a:lnTo>
                        <a:lnTo>
                          <a:pt x="784" y="123"/>
                        </a:lnTo>
                        <a:lnTo>
                          <a:pt x="796" y="136"/>
                        </a:lnTo>
                        <a:lnTo>
                          <a:pt x="804" y="149"/>
                        </a:lnTo>
                        <a:lnTo>
                          <a:pt x="809" y="156"/>
                        </a:lnTo>
                        <a:lnTo>
                          <a:pt x="810" y="159"/>
                        </a:lnTo>
                        <a:lnTo>
                          <a:pt x="812" y="159"/>
                        </a:lnTo>
                        <a:lnTo>
                          <a:pt x="815" y="160"/>
                        </a:lnTo>
                        <a:lnTo>
                          <a:pt x="822" y="161"/>
                        </a:lnTo>
                        <a:lnTo>
                          <a:pt x="830" y="164"/>
                        </a:lnTo>
                        <a:lnTo>
                          <a:pt x="839" y="167"/>
                        </a:lnTo>
                        <a:lnTo>
                          <a:pt x="850" y="172"/>
                        </a:lnTo>
                        <a:lnTo>
                          <a:pt x="861" y="180"/>
                        </a:lnTo>
                        <a:lnTo>
                          <a:pt x="874" y="188"/>
                        </a:lnTo>
                        <a:lnTo>
                          <a:pt x="886" y="200"/>
                        </a:lnTo>
                        <a:lnTo>
                          <a:pt x="897" y="214"/>
                        </a:lnTo>
                        <a:lnTo>
                          <a:pt x="909" y="232"/>
                        </a:lnTo>
                        <a:lnTo>
                          <a:pt x="919" y="252"/>
                        </a:lnTo>
                        <a:lnTo>
                          <a:pt x="929" y="275"/>
                        </a:lnTo>
                        <a:lnTo>
                          <a:pt x="938" y="302"/>
                        </a:lnTo>
                        <a:lnTo>
                          <a:pt x="944" y="333"/>
                        </a:lnTo>
                        <a:lnTo>
                          <a:pt x="948" y="369"/>
                        </a:lnTo>
                        <a:lnTo>
                          <a:pt x="949" y="410"/>
                        </a:lnTo>
                        <a:lnTo>
                          <a:pt x="948" y="455"/>
                        </a:lnTo>
                        <a:lnTo>
                          <a:pt x="944" y="504"/>
                        </a:lnTo>
                        <a:lnTo>
                          <a:pt x="937" y="560"/>
                        </a:lnTo>
                        <a:lnTo>
                          <a:pt x="929" y="591"/>
                        </a:lnTo>
                        <a:lnTo>
                          <a:pt x="919" y="622"/>
                        </a:lnTo>
                        <a:lnTo>
                          <a:pt x="929" y="622"/>
                        </a:lnTo>
                        <a:lnTo>
                          <a:pt x="939" y="623"/>
                        </a:lnTo>
                        <a:lnTo>
                          <a:pt x="948" y="625"/>
                        </a:lnTo>
                        <a:lnTo>
                          <a:pt x="956" y="630"/>
                        </a:lnTo>
                        <a:lnTo>
                          <a:pt x="964" y="638"/>
                        </a:lnTo>
                        <a:lnTo>
                          <a:pt x="970" y="649"/>
                        </a:lnTo>
                        <a:lnTo>
                          <a:pt x="975" y="663"/>
                        </a:lnTo>
                        <a:lnTo>
                          <a:pt x="978" y="679"/>
                        </a:lnTo>
                        <a:lnTo>
                          <a:pt x="978" y="700"/>
                        </a:lnTo>
                        <a:lnTo>
                          <a:pt x="975" y="726"/>
                        </a:lnTo>
                        <a:lnTo>
                          <a:pt x="969" y="755"/>
                        </a:lnTo>
                        <a:lnTo>
                          <a:pt x="960" y="790"/>
                        </a:lnTo>
                        <a:lnTo>
                          <a:pt x="948" y="832"/>
                        </a:lnTo>
                        <a:lnTo>
                          <a:pt x="934" y="866"/>
                        </a:lnTo>
                        <a:lnTo>
                          <a:pt x="922" y="890"/>
                        </a:lnTo>
                        <a:lnTo>
                          <a:pt x="911" y="909"/>
                        </a:lnTo>
                        <a:lnTo>
                          <a:pt x="900" y="921"/>
                        </a:lnTo>
                        <a:lnTo>
                          <a:pt x="888" y="929"/>
                        </a:lnTo>
                        <a:lnTo>
                          <a:pt x="879" y="931"/>
                        </a:lnTo>
                        <a:lnTo>
                          <a:pt x="871" y="967"/>
                        </a:lnTo>
                        <a:lnTo>
                          <a:pt x="860" y="1004"/>
                        </a:lnTo>
                        <a:lnTo>
                          <a:pt x="844" y="1043"/>
                        </a:lnTo>
                        <a:lnTo>
                          <a:pt x="825" y="1080"/>
                        </a:lnTo>
                        <a:lnTo>
                          <a:pt x="802" y="1117"/>
                        </a:lnTo>
                        <a:lnTo>
                          <a:pt x="776" y="1152"/>
                        </a:lnTo>
                        <a:lnTo>
                          <a:pt x="746" y="1185"/>
                        </a:lnTo>
                        <a:lnTo>
                          <a:pt x="713" y="1216"/>
                        </a:lnTo>
                        <a:lnTo>
                          <a:pt x="676" y="1243"/>
                        </a:lnTo>
                        <a:lnTo>
                          <a:pt x="636" y="1266"/>
                        </a:lnTo>
                        <a:lnTo>
                          <a:pt x="593" y="1284"/>
                        </a:lnTo>
                        <a:lnTo>
                          <a:pt x="552" y="1296"/>
                        </a:lnTo>
                        <a:lnTo>
                          <a:pt x="510" y="1303"/>
                        </a:lnTo>
                        <a:lnTo>
                          <a:pt x="468" y="1303"/>
                        </a:lnTo>
                        <a:lnTo>
                          <a:pt x="424" y="1296"/>
                        </a:lnTo>
                        <a:lnTo>
                          <a:pt x="384" y="1285"/>
                        </a:lnTo>
                        <a:lnTo>
                          <a:pt x="340" y="1267"/>
                        </a:lnTo>
                        <a:lnTo>
                          <a:pt x="301" y="1243"/>
                        </a:lnTo>
                        <a:lnTo>
                          <a:pt x="264" y="1216"/>
                        </a:lnTo>
                        <a:lnTo>
                          <a:pt x="230" y="1186"/>
                        </a:lnTo>
                        <a:lnTo>
                          <a:pt x="201" y="1153"/>
                        </a:lnTo>
                        <a:lnTo>
                          <a:pt x="175" y="1117"/>
                        </a:lnTo>
                        <a:lnTo>
                          <a:pt x="152" y="1081"/>
                        </a:lnTo>
                        <a:lnTo>
                          <a:pt x="132" y="1043"/>
                        </a:lnTo>
                        <a:lnTo>
                          <a:pt x="118" y="1006"/>
                        </a:lnTo>
                        <a:lnTo>
                          <a:pt x="106" y="968"/>
                        </a:lnTo>
                        <a:lnTo>
                          <a:pt x="99" y="931"/>
                        </a:lnTo>
                        <a:lnTo>
                          <a:pt x="90" y="930"/>
                        </a:lnTo>
                        <a:lnTo>
                          <a:pt x="82" y="924"/>
                        </a:lnTo>
                        <a:lnTo>
                          <a:pt x="72" y="915"/>
                        </a:lnTo>
                        <a:lnTo>
                          <a:pt x="62" y="902"/>
                        </a:lnTo>
                        <a:lnTo>
                          <a:pt x="51" y="882"/>
                        </a:lnTo>
                        <a:lnTo>
                          <a:pt x="40" y="857"/>
                        </a:lnTo>
                        <a:lnTo>
                          <a:pt x="29" y="827"/>
                        </a:lnTo>
                        <a:lnTo>
                          <a:pt x="17" y="789"/>
                        </a:lnTo>
                        <a:lnTo>
                          <a:pt x="9" y="754"/>
                        </a:lnTo>
                        <a:lnTo>
                          <a:pt x="3" y="725"/>
                        </a:lnTo>
                        <a:lnTo>
                          <a:pt x="0" y="699"/>
                        </a:lnTo>
                        <a:lnTo>
                          <a:pt x="0" y="677"/>
                        </a:lnTo>
                        <a:lnTo>
                          <a:pt x="3" y="661"/>
                        </a:lnTo>
                        <a:lnTo>
                          <a:pt x="7" y="648"/>
                        </a:lnTo>
                        <a:lnTo>
                          <a:pt x="14" y="637"/>
                        </a:lnTo>
                        <a:lnTo>
                          <a:pt x="21" y="629"/>
                        </a:lnTo>
                        <a:lnTo>
                          <a:pt x="30" y="624"/>
                        </a:lnTo>
                        <a:lnTo>
                          <a:pt x="38" y="622"/>
                        </a:lnTo>
                        <a:lnTo>
                          <a:pt x="48" y="621"/>
                        </a:lnTo>
                        <a:lnTo>
                          <a:pt x="58" y="621"/>
                        </a:lnTo>
                        <a:lnTo>
                          <a:pt x="48" y="590"/>
                        </a:lnTo>
                        <a:lnTo>
                          <a:pt x="41" y="559"/>
                        </a:lnTo>
                        <a:lnTo>
                          <a:pt x="33" y="508"/>
                        </a:lnTo>
                        <a:lnTo>
                          <a:pt x="30" y="457"/>
                        </a:lnTo>
                        <a:lnTo>
                          <a:pt x="32" y="409"/>
                        </a:lnTo>
                        <a:lnTo>
                          <a:pt x="41" y="362"/>
                        </a:lnTo>
                        <a:lnTo>
                          <a:pt x="52" y="322"/>
                        </a:lnTo>
                        <a:lnTo>
                          <a:pt x="68" y="284"/>
                        </a:lnTo>
                        <a:lnTo>
                          <a:pt x="87" y="249"/>
                        </a:lnTo>
                        <a:lnTo>
                          <a:pt x="108" y="217"/>
                        </a:lnTo>
                        <a:lnTo>
                          <a:pt x="131" y="187"/>
                        </a:lnTo>
                        <a:lnTo>
                          <a:pt x="156" y="160"/>
                        </a:lnTo>
                        <a:lnTo>
                          <a:pt x="189" y="128"/>
                        </a:lnTo>
                        <a:lnTo>
                          <a:pt x="225" y="99"/>
                        </a:lnTo>
                        <a:lnTo>
                          <a:pt x="262" y="73"/>
                        </a:lnTo>
                        <a:lnTo>
                          <a:pt x="295" y="52"/>
                        </a:lnTo>
                        <a:lnTo>
                          <a:pt x="329" y="34"/>
                        </a:lnTo>
                        <a:lnTo>
                          <a:pt x="365" y="20"/>
                        </a:lnTo>
                        <a:lnTo>
                          <a:pt x="396" y="11"/>
                        </a:lnTo>
                        <a:lnTo>
                          <a:pt x="427" y="5"/>
                        </a:lnTo>
                        <a:lnTo>
                          <a:pt x="459" y="2"/>
                        </a:lnTo>
                        <a:lnTo>
                          <a:pt x="509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25" name="Freeform 19">
                    <a:extLst>
                      <a:ext uri="{FF2B5EF4-FFF2-40B4-BE49-F238E27FC236}">
                        <a16:creationId xmlns:a16="http://schemas.microsoft.com/office/drawing/2014/main" id="{D937C511-713F-4604-BA60-460A0A9BAB0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851" y="2357"/>
                    <a:ext cx="534" cy="288"/>
                  </a:xfrm>
                  <a:custGeom>
                    <a:avLst/>
                    <a:gdLst>
                      <a:gd name="T0" fmla="*/ 620 w 1602"/>
                      <a:gd name="T1" fmla="*/ 505 h 863"/>
                      <a:gd name="T2" fmla="*/ 713 w 1602"/>
                      <a:gd name="T3" fmla="*/ 370 h 863"/>
                      <a:gd name="T4" fmla="*/ 658 w 1602"/>
                      <a:gd name="T5" fmla="*/ 277 h 863"/>
                      <a:gd name="T6" fmla="*/ 643 w 1602"/>
                      <a:gd name="T7" fmla="*/ 211 h 863"/>
                      <a:gd name="T8" fmla="*/ 657 w 1602"/>
                      <a:gd name="T9" fmla="*/ 169 h 863"/>
                      <a:gd name="T10" fmla="*/ 688 w 1602"/>
                      <a:gd name="T11" fmla="*/ 145 h 863"/>
                      <a:gd name="T12" fmla="*/ 723 w 1602"/>
                      <a:gd name="T13" fmla="*/ 133 h 863"/>
                      <a:gd name="T14" fmla="*/ 750 w 1602"/>
                      <a:gd name="T15" fmla="*/ 130 h 863"/>
                      <a:gd name="T16" fmla="*/ 762 w 1602"/>
                      <a:gd name="T17" fmla="*/ 130 h 863"/>
                      <a:gd name="T18" fmla="*/ 786 w 1602"/>
                      <a:gd name="T19" fmla="*/ 132 h 863"/>
                      <a:gd name="T20" fmla="*/ 819 w 1602"/>
                      <a:gd name="T21" fmla="*/ 140 h 863"/>
                      <a:gd name="T22" fmla="*/ 853 w 1602"/>
                      <a:gd name="T23" fmla="*/ 159 h 863"/>
                      <a:gd name="T24" fmla="*/ 872 w 1602"/>
                      <a:gd name="T25" fmla="*/ 195 h 863"/>
                      <a:gd name="T26" fmla="*/ 869 w 1602"/>
                      <a:gd name="T27" fmla="*/ 252 h 863"/>
                      <a:gd name="T28" fmla="*/ 829 w 1602"/>
                      <a:gd name="T29" fmla="*/ 335 h 863"/>
                      <a:gd name="T30" fmla="*/ 898 w 1602"/>
                      <a:gd name="T31" fmla="*/ 504 h 863"/>
                      <a:gd name="T32" fmla="*/ 1058 w 1602"/>
                      <a:gd name="T33" fmla="*/ 0 h 863"/>
                      <a:gd name="T34" fmla="*/ 1080 w 1602"/>
                      <a:gd name="T35" fmla="*/ 15 h 863"/>
                      <a:gd name="T36" fmla="*/ 1142 w 1602"/>
                      <a:gd name="T37" fmla="*/ 52 h 863"/>
                      <a:gd name="T38" fmla="*/ 1235 w 1602"/>
                      <a:gd name="T39" fmla="*/ 100 h 863"/>
                      <a:gd name="T40" fmla="*/ 1352 w 1602"/>
                      <a:gd name="T41" fmla="*/ 148 h 863"/>
                      <a:gd name="T42" fmla="*/ 1472 w 1602"/>
                      <a:gd name="T43" fmla="*/ 185 h 863"/>
                      <a:gd name="T44" fmla="*/ 1542 w 1602"/>
                      <a:gd name="T45" fmla="*/ 239 h 863"/>
                      <a:gd name="T46" fmla="*/ 1581 w 1602"/>
                      <a:gd name="T47" fmla="*/ 312 h 863"/>
                      <a:gd name="T48" fmla="*/ 1599 w 1602"/>
                      <a:gd name="T49" fmla="*/ 392 h 863"/>
                      <a:gd name="T50" fmla="*/ 1602 w 1602"/>
                      <a:gd name="T51" fmla="*/ 466 h 863"/>
                      <a:gd name="T52" fmla="*/ 1600 w 1602"/>
                      <a:gd name="T53" fmla="*/ 504 h 863"/>
                      <a:gd name="T54" fmla="*/ 1595 w 1602"/>
                      <a:gd name="T55" fmla="*/ 568 h 863"/>
                      <a:gd name="T56" fmla="*/ 1586 w 1602"/>
                      <a:gd name="T57" fmla="*/ 642 h 863"/>
                      <a:gd name="T58" fmla="*/ 1571 w 1602"/>
                      <a:gd name="T59" fmla="*/ 669 h 863"/>
                      <a:gd name="T60" fmla="*/ 1514 w 1602"/>
                      <a:gd name="T61" fmla="*/ 700 h 863"/>
                      <a:gd name="T62" fmla="*/ 1409 w 1602"/>
                      <a:gd name="T63" fmla="*/ 746 h 863"/>
                      <a:gd name="T64" fmla="*/ 1261 w 1602"/>
                      <a:gd name="T65" fmla="*/ 796 h 863"/>
                      <a:gd name="T66" fmla="*/ 1071 w 1602"/>
                      <a:gd name="T67" fmla="*/ 838 h 863"/>
                      <a:gd name="T68" fmla="*/ 844 w 1602"/>
                      <a:gd name="T69" fmla="*/ 861 h 863"/>
                      <a:gd name="T70" fmla="*/ 600 w 1602"/>
                      <a:gd name="T71" fmla="*/ 856 h 863"/>
                      <a:gd name="T72" fmla="*/ 603 w 1602"/>
                      <a:gd name="T73" fmla="*/ 825 h 863"/>
                      <a:gd name="T74" fmla="*/ 594 w 1602"/>
                      <a:gd name="T75" fmla="*/ 656 h 863"/>
                      <a:gd name="T76" fmla="*/ 546 w 1602"/>
                      <a:gd name="T77" fmla="*/ 520 h 863"/>
                      <a:gd name="T78" fmla="*/ 460 w 1602"/>
                      <a:gd name="T79" fmla="*/ 419 h 863"/>
                      <a:gd name="T80" fmla="*/ 340 w 1602"/>
                      <a:gd name="T81" fmla="*/ 362 h 863"/>
                      <a:gd name="T82" fmla="*/ 184 w 1602"/>
                      <a:gd name="T83" fmla="*/ 309 h 863"/>
                      <a:gd name="T84" fmla="*/ 59 w 1602"/>
                      <a:gd name="T85" fmla="*/ 249 h 863"/>
                      <a:gd name="T86" fmla="*/ 22 w 1602"/>
                      <a:gd name="T87" fmla="*/ 198 h 863"/>
                      <a:gd name="T88" fmla="*/ 123 w 1602"/>
                      <a:gd name="T89" fmla="*/ 162 h 863"/>
                      <a:gd name="T90" fmla="*/ 246 w 1602"/>
                      <a:gd name="T91" fmla="*/ 116 h 863"/>
                      <a:gd name="T92" fmla="*/ 349 w 1602"/>
                      <a:gd name="T93" fmla="*/ 68 h 863"/>
                      <a:gd name="T94" fmla="*/ 422 w 1602"/>
                      <a:gd name="T95" fmla="*/ 26 h 863"/>
                      <a:gd name="T96" fmla="*/ 458 w 1602"/>
                      <a:gd name="T97" fmla="*/ 2 h 8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1602" h="863">
                        <a:moveTo>
                          <a:pt x="460" y="0"/>
                        </a:moveTo>
                        <a:lnTo>
                          <a:pt x="595" y="424"/>
                        </a:lnTo>
                        <a:lnTo>
                          <a:pt x="620" y="505"/>
                        </a:lnTo>
                        <a:lnTo>
                          <a:pt x="620" y="504"/>
                        </a:lnTo>
                        <a:lnTo>
                          <a:pt x="642" y="572"/>
                        </a:lnTo>
                        <a:lnTo>
                          <a:pt x="713" y="370"/>
                        </a:lnTo>
                        <a:lnTo>
                          <a:pt x="689" y="335"/>
                        </a:lnTo>
                        <a:lnTo>
                          <a:pt x="671" y="304"/>
                        </a:lnTo>
                        <a:lnTo>
                          <a:pt x="658" y="277"/>
                        </a:lnTo>
                        <a:lnTo>
                          <a:pt x="650" y="252"/>
                        </a:lnTo>
                        <a:lnTo>
                          <a:pt x="645" y="230"/>
                        </a:lnTo>
                        <a:lnTo>
                          <a:pt x="643" y="211"/>
                        </a:lnTo>
                        <a:lnTo>
                          <a:pt x="646" y="195"/>
                        </a:lnTo>
                        <a:lnTo>
                          <a:pt x="650" y="180"/>
                        </a:lnTo>
                        <a:lnTo>
                          <a:pt x="657" y="169"/>
                        </a:lnTo>
                        <a:lnTo>
                          <a:pt x="666" y="159"/>
                        </a:lnTo>
                        <a:lnTo>
                          <a:pt x="677" y="151"/>
                        </a:lnTo>
                        <a:lnTo>
                          <a:pt x="688" y="145"/>
                        </a:lnTo>
                        <a:lnTo>
                          <a:pt x="699" y="140"/>
                        </a:lnTo>
                        <a:lnTo>
                          <a:pt x="711" y="136"/>
                        </a:lnTo>
                        <a:lnTo>
                          <a:pt x="723" y="133"/>
                        </a:lnTo>
                        <a:lnTo>
                          <a:pt x="732" y="132"/>
                        </a:lnTo>
                        <a:lnTo>
                          <a:pt x="742" y="131"/>
                        </a:lnTo>
                        <a:lnTo>
                          <a:pt x="750" y="130"/>
                        </a:lnTo>
                        <a:lnTo>
                          <a:pt x="756" y="130"/>
                        </a:lnTo>
                        <a:lnTo>
                          <a:pt x="758" y="130"/>
                        </a:lnTo>
                        <a:lnTo>
                          <a:pt x="762" y="130"/>
                        </a:lnTo>
                        <a:lnTo>
                          <a:pt x="768" y="130"/>
                        </a:lnTo>
                        <a:lnTo>
                          <a:pt x="776" y="131"/>
                        </a:lnTo>
                        <a:lnTo>
                          <a:pt x="786" y="132"/>
                        </a:lnTo>
                        <a:lnTo>
                          <a:pt x="796" y="133"/>
                        </a:lnTo>
                        <a:lnTo>
                          <a:pt x="807" y="136"/>
                        </a:lnTo>
                        <a:lnTo>
                          <a:pt x="819" y="140"/>
                        </a:lnTo>
                        <a:lnTo>
                          <a:pt x="830" y="145"/>
                        </a:lnTo>
                        <a:lnTo>
                          <a:pt x="841" y="151"/>
                        </a:lnTo>
                        <a:lnTo>
                          <a:pt x="853" y="159"/>
                        </a:lnTo>
                        <a:lnTo>
                          <a:pt x="861" y="169"/>
                        </a:lnTo>
                        <a:lnTo>
                          <a:pt x="867" y="180"/>
                        </a:lnTo>
                        <a:lnTo>
                          <a:pt x="872" y="195"/>
                        </a:lnTo>
                        <a:lnTo>
                          <a:pt x="875" y="211"/>
                        </a:lnTo>
                        <a:lnTo>
                          <a:pt x="874" y="230"/>
                        </a:lnTo>
                        <a:lnTo>
                          <a:pt x="869" y="252"/>
                        </a:lnTo>
                        <a:lnTo>
                          <a:pt x="860" y="277"/>
                        </a:lnTo>
                        <a:lnTo>
                          <a:pt x="848" y="304"/>
                        </a:lnTo>
                        <a:lnTo>
                          <a:pt x="829" y="335"/>
                        </a:lnTo>
                        <a:lnTo>
                          <a:pt x="805" y="370"/>
                        </a:lnTo>
                        <a:lnTo>
                          <a:pt x="876" y="572"/>
                        </a:lnTo>
                        <a:lnTo>
                          <a:pt x="898" y="504"/>
                        </a:lnTo>
                        <a:lnTo>
                          <a:pt x="898" y="505"/>
                        </a:lnTo>
                        <a:lnTo>
                          <a:pt x="923" y="424"/>
                        </a:lnTo>
                        <a:lnTo>
                          <a:pt x="1058" y="0"/>
                        </a:lnTo>
                        <a:lnTo>
                          <a:pt x="1060" y="2"/>
                        </a:lnTo>
                        <a:lnTo>
                          <a:pt x="1068" y="7"/>
                        </a:lnTo>
                        <a:lnTo>
                          <a:pt x="1080" y="15"/>
                        </a:lnTo>
                        <a:lnTo>
                          <a:pt x="1096" y="26"/>
                        </a:lnTo>
                        <a:lnTo>
                          <a:pt x="1117" y="38"/>
                        </a:lnTo>
                        <a:lnTo>
                          <a:pt x="1142" y="52"/>
                        </a:lnTo>
                        <a:lnTo>
                          <a:pt x="1169" y="68"/>
                        </a:lnTo>
                        <a:lnTo>
                          <a:pt x="1201" y="84"/>
                        </a:lnTo>
                        <a:lnTo>
                          <a:pt x="1235" y="100"/>
                        </a:lnTo>
                        <a:lnTo>
                          <a:pt x="1272" y="116"/>
                        </a:lnTo>
                        <a:lnTo>
                          <a:pt x="1312" y="133"/>
                        </a:lnTo>
                        <a:lnTo>
                          <a:pt x="1352" y="148"/>
                        </a:lnTo>
                        <a:lnTo>
                          <a:pt x="1396" y="162"/>
                        </a:lnTo>
                        <a:lnTo>
                          <a:pt x="1440" y="175"/>
                        </a:lnTo>
                        <a:lnTo>
                          <a:pt x="1472" y="185"/>
                        </a:lnTo>
                        <a:lnTo>
                          <a:pt x="1500" y="200"/>
                        </a:lnTo>
                        <a:lnTo>
                          <a:pt x="1523" y="218"/>
                        </a:lnTo>
                        <a:lnTo>
                          <a:pt x="1542" y="239"/>
                        </a:lnTo>
                        <a:lnTo>
                          <a:pt x="1558" y="262"/>
                        </a:lnTo>
                        <a:lnTo>
                          <a:pt x="1571" y="286"/>
                        </a:lnTo>
                        <a:lnTo>
                          <a:pt x="1581" y="312"/>
                        </a:lnTo>
                        <a:lnTo>
                          <a:pt x="1590" y="339"/>
                        </a:lnTo>
                        <a:lnTo>
                          <a:pt x="1595" y="366"/>
                        </a:lnTo>
                        <a:lnTo>
                          <a:pt x="1599" y="392"/>
                        </a:lnTo>
                        <a:lnTo>
                          <a:pt x="1601" y="418"/>
                        </a:lnTo>
                        <a:lnTo>
                          <a:pt x="1602" y="443"/>
                        </a:lnTo>
                        <a:lnTo>
                          <a:pt x="1602" y="466"/>
                        </a:lnTo>
                        <a:lnTo>
                          <a:pt x="1601" y="487"/>
                        </a:lnTo>
                        <a:lnTo>
                          <a:pt x="1601" y="491"/>
                        </a:lnTo>
                        <a:lnTo>
                          <a:pt x="1600" y="504"/>
                        </a:lnTo>
                        <a:lnTo>
                          <a:pt x="1599" y="521"/>
                        </a:lnTo>
                        <a:lnTo>
                          <a:pt x="1597" y="543"/>
                        </a:lnTo>
                        <a:lnTo>
                          <a:pt x="1595" y="568"/>
                        </a:lnTo>
                        <a:lnTo>
                          <a:pt x="1592" y="594"/>
                        </a:lnTo>
                        <a:lnTo>
                          <a:pt x="1589" y="619"/>
                        </a:lnTo>
                        <a:lnTo>
                          <a:pt x="1586" y="642"/>
                        </a:lnTo>
                        <a:lnTo>
                          <a:pt x="1584" y="663"/>
                        </a:lnTo>
                        <a:lnTo>
                          <a:pt x="1580" y="664"/>
                        </a:lnTo>
                        <a:lnTo>
                          <a:pt x="1571" y="669"/>
                        </a:lnTo>
                        <a:lnTo>
                          <a:pt x="1558" y="678"/>
                        </a:lnTo>
                        <a:lnTo>
                          <a:pt x="1539" y="688"/>
                        </a:lnTo>
                        <a:lnTo>
                          <a:pt x="1514" y="700"/>
                        </a:lnTo>
                        <a:lnTo>
                          <a:pt x="1485" y="715"/>
                        </a:lnTo>
                        <a:lnTo>
                          <a:pt x="1449" y="730"/>
                        </a:lnTo>
                        <a:lnTo>
                          <a:pt x="1409" y="746"/>
                        </a:lnTo>
                        <a:lnTo>
                          <a:pt x="1365" y="762"/>
                        </a:lnTo>
                        <a:lnTo>
                          <a:pt x="1315" y="780"/>
                        </a:lnTo>
                        <a:lnTo>
                          <a:pt x="1261" y="796"/>
                        </a:lnTo>
                        <a:lnTo>
                          <a:pt x="1203" y="811"/>
                        </a:lnTo>
                        <a:lnTo>
                          <a:pt x="1140" y="825"/>
                        </a:lnTo>
                        <a:lnTo>
                          <a:pt x="1071" y="838"/>
                        </a:lnTo>
                        <a:lnTo>
                          <a:pt x="1000" y="848"/>
                        </a:lnTo>
                        <a:lnTo>
                          <a:pt x="924" y="856"/>
                        </a:lnTo>
                        <a:lnTo>
                          <a:pt x="844" y="861"/>
                        </a:lnTo>
                        <a:lnTo>
                          <a:pt x="760" y="863"/>
                        </a:lnTo>
                        <a:lnTo>
                          <a:pt x="678" y="861"/>
                        </a:lnTo>
                        <a:lnTo>
                          <a:pt x="600" y="856"/>
                        </a:lnTo>
                        <a:lnTo>
                          <a:pt x="601" y="842"/>
                        </a:lnTo>
                        <a:lnTo>
                          <a:pt x="603" y="832"/>
                        </a:lnTo>
                        <a:lnTo>
                          <a:pt x="603" y="825"/>
                        </a:lnTo>
                        <a:lnTo>
                          <a:pt x="604" y="766"/>
                        </a:lnTo>
                        <a:lnTo>
                          <a:pt x="601" y="709"/>
                        </a:lnTo>
                        <a:lnTo>
                          <a:pt x="594" y="656"/>
                        </a:lnTo>
                        <a:lnTo>
                          <a:pt x="583" y="606"/>
                        </a:lnTo>
                        <a:lnTo>
                          <a:pt x="567" y="561"/>
                        </a:lnTo>
                        <a:lnTo>
                          <a:pt x="546" y="520"/>
                        </a:lnTo>
                        <a:lnTo>
                          <a:pt x="522" y="481"/>
                        </a:lnTo>
                        <a:lnTo>
                          <a:pt x="494" y="448"/>
                        </a:lnTo>
                        <a:lnTo>
                          <a:pt x="460" y="419"/>
                        </a:lnTo>
                        <a:lnTo>
                          <a:pt x="424" y="395"/>
                        </a:lnTo>
                        <a:lnTo>
                          <a:pt x="385" y="376"/>
                        </a:lnTo>
                        <a:lnTo>
                          <a:pt x="340" y="362"/>
                        </a:lnTo>
                        <a:lnTo>
                          <a:pt x="286" y="346"/>
                        </a:lnTo>
                        <a:lnTo>
                          <a:pt x="234" y="328"/>
                        </a:lnTo>
                        <a:lnTo>
                          <a:pt x="184" y="309"/>
                        </a:lnTo>
                        <a:lnTo>
                          <a:pt x="139" y="288"/>
                        </a:lnTo>
                        <a:lnTo>
                          <a:pt x="97" y="268"/>
                        </a:lnTo>
                        <a:lnTo>
                          <a:pt x="59" y="249"/>
                        </a:lnTo>
                        <a:lnTo>
                          <a:pt x="27" y="230"/>
                        </a:lnTo>
                        <a:lnTo>
                          <a:pt x="0" y="214"/>
                        </a:lnTo>
                        <a:lnTo>
                          <a:pt x="22" y="198"/>
                        </a:lnTo>
                        <a:lnTo>
                          <a:pt x="48" y="185"/>
                        </a:lnTo>
                        <a:lnTo>
                          <a:pt x="78" y="175"/>
                        </a:lnTo>
                        <a:lnTo>
                          <a:pt x="123" y="162"/>
                        </a:lnTo>
                        <a:lnTo>
                          <a:pt x="166" y="148"/>
                        </a:lnTo>
                        <a:lnTo>
                          <a:pt x="207" y="133"/>
                        </a:lnTo>
                        <a:lnTo>
                          <a:pt x="246" y="116"/>
                        </a:lnTo>
                        <a:lnTo>
                          <a:pt x="283" y="100"/>
                        </a:lnTo>
                        <a:lnTo>
                          <a:pt x="317" y="84"/>
                        </a:lnTo>
                        <a:lnTo>
                          <a:pt x="349" y="68"/>
                        </a:lnTo>
                        <a:lnTo>
                          <a:pt x="376" y="52"/>
                        </a:lnTo>
                        <a:lnTo>
                          <a:pt x="401" y="38"/>
                        </a:lnTo>
                        <a:lnTo>
                          <a:pt x="422" y="26"/>
                        </a:lnTo>
                        <a:lnTo>
                          <a:pt x="438" y="15"/>
                        </a:lnTo>
                        <a:lnTo>
                          <a:pt x="450" y="7"/>
                        </a:lnTo>
                        <a:lnTo>
                          <a:pt x="458" y="2"/>
                        </a:lnTo>
                        <a:lnTo>
                          <a:pt x="460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26" name="Freeform 21">
                    <a:extLst>
                      <a:ext uri="{FF2B5EF4-FFF2-40B4-BE49-F238E27FC236}">
                        <a16:creationId xmlns:a16="http://schemas.microsoft.com/office/drawing/2014/main" id="{4ED7681B-B565-485F-85A2-B38293AD2F5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025" y="2357"/>
                    <a:ext cx="534" cy="288"/>
                  </a:xfrm>
                  <a:custGeom>
                    <a:avLst/>
                    <a:gdLst>
                      <a:gd name="T0" fmla="*/ 703 w 1601"/>
                      <a:gd name="T1" fmla="*/ 505 h 864"/>
                      <a:gd name="T2" fmla="*/ 796 w 1601"/>
                      <a:gd name="T3" fmla="*/ 370 h 864"/>
                      <a:gd name="T4" fmla="*/ 741 w 1601"/>
                      <a:gd name="T5" fmla="*/ 277 h 864"/>
                      <a:gd name="T6" fmla="*/ 726 w 1601"/>
                      <a:gd name="T7" fmla="*/ 211 h 864"/>
                      <a:gd name="T8" fmla="*/ 740 w 1601"/>
                      <a:gd name="T9" fmla="*/ 169 h 864"/>
                      <a:gd name="T10" fmla="*/ 771 w 1601"/>
                      <a:gd name="T11" fmla="*/ 145 h 864"/>
                      <a:gd name="T12" fmla="*/ 805 w 1601"/>
                      <a:gd name="T13" fmla="*/ 133 h 864"/>
                      <a:gd name="T14" fmla="*/ 833 w 1601"/>
                      <a:gd name="T15" fmla="*/ 130 h 864"/>
                      <a:gd name="T16" fmla="*/ 845 w 1601"/>
                      <a:gd name="T17" fmla="*/ 130 h 864"/>
                      <a:gd name="T18" fmla="*/ 869 w 1601"/>
                      <a:gd name="T19" fmla="*/ 132 h 864"/>
                      <a:gd name="T20" fmla="*/ 902 w 1601"/>
                      <a:gd name="T21" fmla="*/ 140 h 864"/>
                      <a:gd name="T22" fmla="*/ 935 w 1601"/>
                      <a:gd name="T23" fmla="*/ 159 h 864"/>
                      <a:gd name="T24" fmla="*/ 955 w 1601"/>
                      <a:gd name="T25" fmla="*/ 195 h 864"/>
                      <a:gd name="T26" fmla="*/ 951 w 1601"/>
                      <a:gd name="T27" fmla="*/ 252 h 864"/>
                      <a:gd name="T28" fmla="*/ 912 w 1601"/>
                      <a:gd name="T29" fmla="*/ 335 h 864"/>
                      <a:gd name="T30" fmla="*/ 981 w 1601"/>
                      <a:gd name="T31" fmla="*/ 504 h 864"/>
                      <a:gd name="T32" fmla="*/ 1141 w 1601"/>
                      <a:gd name="T33" fmla="*/ 0 h 864"/>
                      <a:gd name="T34" fmla="*/ 1163 w 1601"/>
                      <a:gd name="T35" fmla="*/ 15 h 864"/>
                      <a:gd name="T36" fmla="*/ 1225 w 1601"/>
                      <a:gd name="T37" fmla="*/ 52 h 864"/>
                      <a:gd name="T38" fmla="*/ 1318 w 1601"/>
                      <a:gd name="T39" fmla="*/ 100 h 864"/>
                      <a:gd name="T40" fmla="*/ 1435 w 1601"/>
                      <a:gd name="T41" fmla="*/ 148 h 864"/>
                      <a:gd name="T42" fmla="*/ 1553 w 1601"/>
                      <a:gd name="T43" fmla="*/ 184 h 864"/>
                      <a:gd name="T44" fmla="*/ 1574 w 1601"/>
                      <a:gd name="T45" fmla="*/ 230 h 864"/>
                      <a:gd name="T46" fmla="*/ 1461 w 1601"/>
                      <a:gd name="T47" fmla="*/ 288 h 864"/>
                      <a:gd name="T48" fmla="*/ 1314 w 1601"/>
                      <a:gd name="T49" fmla="*/ 346 h 864"/>
                      <a:gd name="T50" fmla="*/ 1177 w 1601"/>
                      <a:gd name="T51" fmla="*/ 395 h 864"/>
                      <a:gd name="T52" fmla="*/ 1080 w 1601"/>
                      <a:gd name="T53" fmla="*/ 481 h 864"/>
                      <a:gd name="T54" fmla="*/ 1020 w 1601"/>
                      <a:gd name="T55" fmla="*/ 608 h 864"/>
                      <a:gd name="T56" fmla="*/ 998 w 1601"/>
                      <a:gd name="T57" fmla="*/ 766 h 864"/>
                      <a:gd name="T58" fmla="*/ 1001 w 1601"/>
                      <a:gd name="T59" fmla="*/ 843 h 864"/>
                      <a:gd name="T60" fmla="*/ 843 w 1601"/>
                      <a:gd name="T61" fmla="*/ 864 h 864"/>
                      <a:gd name="T62" fmla="*/ 603 w 1601"/>
                      <a:gd name="T63" fmla="*/ 849 h 864"/>
                      <a:gd name="T64" fmla="*/ 400 w 1601"/>
                      <a:gd name="T65" fmla="*/ 812 h 864"/>
                      <a:gd name="T66" fmla="*/ 238 w 1601"/>
                      <a:gd name="T67" fmla="*/ 764 h 864"/>
                      <a:gd name="T68" fmla="*/ 119 w 1601"/>
                      <a:gd name="T69" fmla="*/ 715 h 864"/>
                      <a:gd name="T70" fmla="*/ 45 w 1601"/>
                      <a:gd name="T71" fmla="*/ 678 h 864"/>
                      <a:gd name="T72" fmla="*/ 20 w 1601"/>
                      <a:gd name="T73" fmla="*/ 663 h 864"/>
                      <a:gd name="T74" fmla="*/ 11 w 1601"/>
                      <a:gd name="T75" fmla="*/ 594 h 864"/>
                      <a:gd name="T76" fmla="*/ 4 w 1601"/>
                      <a:gd name="T77" fmla="*/ 521 h 864"/>
                      <a:gd name="T78" fmla="*/ 1 w 1601"/>
                      <a:gd name="T79" fmla="*/ 487 h 864"/>
                      <a:gd name="T80" fmla="*/ 1 w 1601"/>
                      <a:gd name="T81" fmla="*/ 419 h 864"/>
                      <a:gd name="T82" fmla="*/ 12 w 1601"/>
                      <a:gd name="T83" fmla="*/ 339 h 864"/>
                      <a:gd name="T84" fmla="*/ 43 w 1601"/>
                      <a:gd name="T85" fmla="*/ 262 h 864"/>
                      <a:gd name="T86" fmla="*/ 101 w 1601"/>
                      <a:gd name="T87" fmla="*/ 200 h 864"/>
                      <a:gd name="T88" fmla="*/ 205 w 1601"/>
                      <a:gd name="T89" fmla="*/ 162 h 864"/>
                      <a:gd name="T90" fmla="*/ 329 w 1601"/>
                      <a:gd name="T91" fmla="*/ 116 h 864"/>
                      <a:gd name="T92" fmla="*/ 432 w 1601"/>
                      <a:gd name="T93" fmla="*/ 68 h 864"/>
                      <a:gd name="T94" fmla="*/ 505 w 1601"/>
                      <a:gd name="T95" fmla="*/ 26 h 864"/>
                      <a:gd name="T96" fmla="*/ 541 w 1601"/>
                      <a:gd name="T97" fmla="*/ 2 h 8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1601" h="864">
                        <a:moveTo>
                          <a:pt x="543" y="0"/>
                        </a:moveTo>
                        <a:lnTo>
                          <a:pt x="678" y="424"/>
                        </a:lnTo>
                        <a:lnTo>
                          <a:pt x="703" y="505"/>
                        </a:lnTo>
                        <a:lnTo>
                          <a:pt x="703" y="504"/>
                        </a:lnTo>
                        <a:lnTo>
                          <a:pt x="725" y="572"/>
                        </a:lnTo>
                        <a:lnTo>
                          <a:pt x="796" y="370"/>
                        </a:lnTo>
                        <a:lnTo>
                          <a:pt x="772" y="335"/>
                        </a:lnTo>
                        <a:lnTo>
                          <a:pt x="753" y="304"/>
                        </a:lnTo>
                        <a:lnTo>
                          <a:pt x="741" y="277"/>
                        </a:lnTo>
                        <a:lnTo>
                          <a:pt x="732" y="252"/>
                        </a:lnTo>
                        <a:lnTo>
                          <a:pt x="728" y="230"/>
                        </a:lnTo>
                        <a:lnTo>
                          <a:pt x="726" y="211"/>
                        </a:lnTo>
                        <a:lnTo>
                          <a:pt x="729" y="195"/>
                        </a:lnTo>
                        <a:lnTo>
                          <a:pt x="734" y="180"/>
                        </a:lnTo>
                        <a:lnTo>
                          <a:pt x="740" y="169"/>
                        </a:lnTo>
                        <a:lnTo>
                          <a:pt x="749" y="159"/>
                        </a:lnTo>
                        <a:lnTo>
                          <a:pt x="760" y="151"/>
                        </a:lnTo>
                        <a:lnTo>
                          <a:pt x="771" y="145"/>
                        </a:lnTo>
                        <a:lnTo>
                          <a:pt x="782" y="140"/>
                        </a:lnTo>
                        <a:lnTo>
                          <a:pt x="794" y="136"/>
                        </a:lnTo>
                        <a:lnTo>
                          <a:pt x="805" y="133"/>
                        </a:lnTo>
                        <a:lnTo>
                          <a:pt x="817" y="132"/>
                        </a:lnTo>
                        <a:lnTo>
                          <a:pt x="825" y="131"/>
                        </a:lnTo>
                        <a:lnTo>
                          <a:pt x="833" y="130"/>
                        </a:lnTo>
                        <a:lnTo>
                          <a:pt x="839" y="130"/>
                        </a:lnTo>
                        <a:lnTo>
                          <a:pt x="843" y="130"/>
                        </a:lnTo>
                        <a:lnTo>
                          <a:pt x="845" y="130"/>
                        </a:lnTo>
                        <a:lnTo>
                          <a:pt x="851" y="130"/>
                        </a:lnTo>
                        <a:lnTo>
                          <a:pt x="859" y="131"/>
                        </a:lnTo>
                        <a:lnTo>
                          <a:pt x="869" y="132"/>
                        </a:lnTo>
                        <a:lnTo>
                          <a:pt x="878" y="133"/>
                        </a:lnTo>
                        <a:lnTo>
                          <a:pt x="890" y="136"/>
                        </a:lnTo>
                        <a:lnTo>
                          <a:pt x="902" y="140"/>
                        </a:lnTo>
                        <a:lnTo>
                          <a:pt x="913" y="145"/>
                        </a:lnTo>
                        <a:lnTo>
                          <a:pt x="924" y="151"/>
                        </a:lnTo>
                        <a:lnTo>
                          <a:pt x="935" y="159"/>
                        </a:lnTo>
                        <a:lnTo>
                          <a:pt x="944" y="169"/>
                        </a:lnTo>
                        <a:lnTo>
                          <a:pt x="951" y="180"/>
                        </a:lnTo>
                        <a:lnTo>
                          <a:pt x="955" y="195"/>
                        </a:lnTo>
                        <a:lnTo>
                          <a:pt x="958" y="211"/>
                        </a:lnTo>
                        <a:lnTo>
                          <a:pt x="956" y="230"/>
                        </a:lnTo>
                        <a:lnTo>
                          <a:pt x="951" y="252"/>
                        </a:lnTo>
                        <a:lnTo>
                          <a:pt x="943" y="277"/>
                        </a:lnTo>
                        <a:lnTo>
                          <a:pt x="930" y="304"/>
                        </a:lnTo>
                        <a:lnTo>
                          <a:pt x="912" y="335"/>
                        </a:lnTo>
                        <a:lnTo>
                          <a:pt x="888" y="370"/>
                        </a:lnTo>
                        <a:lnTo>
                          <a:pt x="960" y="572"/>
                        </a:lnTo>
                        <a:lnTo>
                          <a:pt x="981" y="504"/>
                        </a:lnTo>
                        <a:lnTo>
                          <a:pt x="981" y="505"/>
                        </a:lnTo>
                        <a:lnTo>
                          <a:pt x="1006" y="424"/>
                        </a:lnTo>
                        <a:lnTo>
                          <a:pt x="1141" y="0"/>
                        </a:lnTo>
                        <a:lnTo>
                          <a:pt x="1143" y="2"/>
                        </a:lnTo>
                        <a:lnTo>
                          <a:pt x="1151" y="7"/>
                        </a:lnTo>
                        <a:lnTo>
                          <a:pt x="1163" y="15"/>
                        </a:lnTo>
                        <a:lnTo>
                          <a:pt x="1179" y="26"/>
                        </a:lnTo>
                        <a:lnTo>
                          <a:pt x="1200" y="38"/>
                        </a:lnTo>
                        <a:lnTo>
                          <a:pt x="1225" y="52"/>
                        </a:lnTo>
                        <a:lnTo>
                          <a:pt x="1252" y="68"/>
                        </a:lnTo>
                        <a:lnTo>
                          <a:pt x="1284" y="84"/>
                        </a:lnTo>
                        <a:lnTo>
                          <a:pt x="1318" y="100"/>
                        </a:lnTo>
                        <a:lnTo>
                          <a:pt x="1355" y="116"/>
                        </a:lnTo>
                        <a:lnTo>
                          <a:pt x="1394" y="133"/>
                        </a:lnTo>
                        <a:lnTo>
                          <a:pt x="1435" y="148"/>
                        </a:lnTo>
                        <a:lnTo>
                          <a:pt x="1479" y="162"/>
                        </a:lnTo>
                        <a:lnTo>
                          <a:pt x="1523" y="175"/>
                        </a:lnTo>
                        <a:lnTo>
                          <a:pt x="1553" y="184"/>
                        </a:lnTo>
                        <a:lnTo>
                          <a:pt x="1579" y="198"/>
                        </a:lnTo>
                        <a:lnTo>
                          <a:pt x="1601" y="214"/>
                        </a:lnTo>
                        <a:lnTo>
                          <a:pt x="1574" y="230"/>
                        </a:lnTo>
                        <a:lnTo>
                          <a:pt x="1542" y="249"/>
                        </a:lnTo>
                        <a:lnTo>
                          <a:pt x="1503" y="268"/>
                        </a:lnTo>
                        <a:lnTo>
                          <a:pt x="1461" y="288"/>
                        </a:lnTo>
                        <a:lnTo>
                          <a:pt x="1415" y="309"/>
                        </a:lnTo>
                        <a:lnTo>
                          <a:pt x="1366" y="328"/>
                        </a:lnTo>
                        <a:lnTo>
                          <a:pt x="1314" y="346"/>
                        </a:lnTo>
                        <a:lnTo>
                          <a:pt x="1261" y="362"/>
                        </a:lnTo>
                        <a:lnTo>
                          <a:pt x="1217" y="376"/>
                        </a:lnTo>
                        <a:lnTo>
                          <a:pt x="1177" y="395"/>
                        </a:lnTo>
                        <a:lnTo>
                          <a:pt x="1141" y="419"/>
                        </a:lnTo>
                        <a:lnTo>
                          <a:pt x="1109" y="448"/>
                        </a:lnTo>
                        <a:lnTo>
                          <a:pt x="1080" y="481"/>
                        </a:lnTo>
                        <a:lnTo>
                          <a:pt x="1055" y="520"/>
                        </a:lnTo>
                        <a:lnTo>
                          <a:pt x="1036" y="562"/>
                        </a:lnTo>
                        <a:lnTo>
                          <a:pt x="1020" y="608"/>
                        </a:lnTo>
                        <a:lnTo>
                          <a:pt x="1007" y="657"/>
                        </a:lnTo>
                        <a:lnTo>
                          <a:pt x="1001" y="710"/>
                        </a:lnTo>
                        <a:lnTo>
                          <a:pt x="998" y="766"/>
                        </a:lnTo>
                        <a:lnTo>
                          <a:pt x="1001" y="827"/>
                        </a:lnTo>
                        <a:lnTo>
                          <a:pt x="1001" y="833"/>
                        </a:lnTo>
                        <a:lnTo>
                          <a:pt x="1001" y="843"/>
                        </a:lnTo>
                        <a:lnTo>
                          <a:pt x="1003" y="858"/>
                        </a:lnTo>
                        <a:lnTo>
                          <a:pt x="924" y="863"/>
                        </a:lnTo>
                        <a:lnTo>
                          <a:pt x="843" y="864"/>
                        </a:lnTo>
                        <a:lnTo>
                          <a:pt x="758" y="863"/>
                        </a:lnTo>
                        <a:lnTo>
                          <a:pt x="679" y="856"/>
                        </a:lnTo>
                        <a:lnTo>
                          <a:pt x="603" y="849"/>
                        </a:lnTo>
                        <a:lnTo>
                          <a:pt x="531" y="839"/>
                        </a:lnTo>
                        <a:lnTo>
                          <a:pt x="464" y="825"/>
                        </a:lnTo>
                        <a:lnTo>
                          <a:pt x="400" y="812"/>
                        </a:lnTo>
                        <a:lnTo>
                          <a:pt x="341" y="797"/>
                        </a:lnTo>
                        <a:lnTo>
                          <a:pt x="287" y="781"/>
                        </a:lnTo>
                        <a:lnTo>
                          <a:pt x="238" y="764"/>
                        </a:lnTo>
                        <a:lnTo>
                          <a:pt x="193" y="747"/>
                        </a:lnTo>
                        <a:lnTo>
                          <a:pt x="153" y="731"/>
                        </a:lnTo>
                        <a:lnTo>
                          <a:pt x="119" y="715"/>
                        </a:lnTo>
                        <a:lnTo>
                          <a:pt x="89" y="702"/>
                        </a:lnTo>
                        <a:lnTo>
                          <a:pt x="64" y="689"/>
                        </a:lnTo>
                        <a:lnTo>
                          <a:pt x="45" y="678"/>
                        </a:lnTo>
                        <a:lnTo>
                          <a:pt x="31" y="671"/>
                        </a:lnTo>
                        <a:lnTo>
                          <a:pt x="22" y="666"/>
                        </a:lnTo>
                        <a:lnTo>
                          <a:pt x="20" y="663"/>
                        </a:lnTo>
                        <a:lnTo>
                          <a:pt x="16" y="643"/>
                        </a:lnTo>
                        <a:lnTo>
                          <a:pt x="14" y="620"/>
                        </a:lnTo>
                        <a:lnTo>
                          <a:pt x="11" y="594"/>
                        </a:lnTo>
                        <a:lnTo>
                          <a:pt x="9" y="568"/>
                        </a:lnTo>
                        <a:lnTo>
                          <a:pt x="6" y="543"/>
                        </a:lnTo>
                        <a:lnTo>
                          <a:pt x="4" y="521"/>
                        </a:lnTo>
                        <a:lnTo>
                          <a:pt x="2" y="504"/>
                        </a:lnTo>
                        <a:lnTo>
                          <a:pt x="1" y="492"/>
                        </a:lnTo>
                        <a:lnTo>
                          <a:pt x="1" y="487"/>
                        </a:lnTo>
                        <a:lnTo>
                          <a:pt x="0" y="466"/>
                        </a:lnTo>
                        <a:lnTo>
                          <a:pt x="0" y="444"/>
                        </a:lnTo>
                        <a:lnTo>
                          <a:pt x="1" y="419"/>
                        </a:lnTo>
                        <a:lnTo>
                          <a:pt x="2" y="393"/>
                        </a:lnTo>
                        <a:lnTo>
                          <a:pt x="6" y="366"/>
                        </a:lnTo>
                        <a:lnTo>
                          <a:pt x="12" y="339"/>
                        </a:lnTo>
                        <a:lnTo>
                          <a:pt x="20" y="313"/>
                        </a:lnTo>
                        <a:lnTo>
                          <a:pt x="30" y="287"/>
                        </a:lnTo>
                        <a:lnTo>
                          <a:pt x="43" y="262"/>
                        </a:lnTo>
                        <a:lnTo>
                          <a:pt x="59" y="239"/>
                        </a:lnTo>
                        <a:lnTo>
                          <a:pt x="78" y="218"/>
                        </a:lnTo>
                        <a:lnTo>
                          <a:pt x="101" y="200"/>
                        </a:lnTo>
                        <a:lnTo>
                          <a:pt x="129" y="185"/>
                        </a:lnTo>
                        <a:lnTo>
                          <a:pt x="161" y="175"/>
                        </a:lnTo>
                        <a:lnTo>
                          <a:pt x="205" y="162"/>
                        </a:lnTo>
                        <a:lnTo>
                          <a:pt x="249" y="148"/>
                        </a:lnTo>
                        <a:lnTo>
                          <a:pt x="290" y="133"/>
                        </a:lnTo>
                        <a:lnTo>
                          <a:pt x="329" y="116"/>
                        </a:lnTo>
                        <a:lnTo>
                          <a:pt x="366" y="100"/>
                        </a:lnTo>
                        <a:lnTo>
                          <a:pt x="400" y="84"/>
                        </a:lnTo>
                        <a:lnTo>
                          <a:pt x="432" y="68"/>
                        </a:lnTo>
                        <a:lnTo>
                          <a:pt x="459" y="52"/>
                        </a:lnTo>
                        <a:lnTo>
                          <a:pt x="484" y="38"/>
                        </a:lnTo>
                        <a:lnTo>
                          <a:pt x="505" y="26"/>
                        </a:lnTo>
                        <a:lnTo>
                          <a:pt x="521" y="15"/>
                        </a:lnTo>
                        <a:lnTo>
                          <a:pt x="533" y="7"/>
                        </a:lnTo>
                        <a:lnTo>
                          <a:pt x="541" y="2"/>
                        </a:lnTo>
                        <a:lnTo>
                          <a:pt x="543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27" name="Freeform 22">
                    <a:extLst>
                      <a:ext uri="{FF2B5EF4-FFF2-40B4-BE49-F238E27FC236}">
                        <a16:creationId xmlns:a16="http://schemas.microsoft.com/office/drawing/2014/main" id="{99D02FA0-AA4E-4779-87FF-2A277CE27A9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396" y="2451"/>
                    <a:ext cx="616" cy="296"/>
                  </a:xfrm>
                  <a:custGeom>
                    <a:avLst/>
                    <a:gdLst>
                      <a:gd name="T0" fmla="*/ 771 w 1850"/>
                      <a:gd name="T1" fmla="*/ 552 h 888"/>
                      <a:gd name="T2" fmla="*/ 829 w 1850"/>
                      <a:gd name="T3" fmla="*/ 337 h 888"/>
                      <a:gd name="T4" fmla="*/ 798 w 1850"/>
                      <a:gd name="T5" fmla="*/ 238 h 888"/>
                      <a:gd name="T6" fmla="*/ 818 w 1850"/>
                      <a:gd name="T7" fmla="*/ 180 h 888"/>
                      <a:gd name="T8" fmla="*/ 864 w 1850"/>
                      <a:gd name="T9" fmla="*/ 152 h 888"/>
                      <a:gd name="T10" fmla="*/ 908 w 1850"/>
                      <a:gd name="T11" fmla="*/ 144 h 888"/>
                      <a:gd name="T12" fmla="*/ 928 w 1850"/>
                      <a:gd name="T13" fmla="*/ 143 h 888"/>
                      <a:gd name="T14" fmla="*/ 963 w 1850"/>
                      <a:gd name="T15" fmla="*/ 146 h 888"/>
                      <a:gd name="T16" fmla="*/ 1011 w 1850"/>
                      <a:gd name="T17" fmla="*/ 162 h 888"/>
                      <a:gd name="T18" fmla="*/ 1047 w 1850"/>
                      <a:gd name="T19" fmla="*/ 204 h 888"/>
                      <a:gd name="T20" fmla="*/ 1045 w 1850"/>
                      <a:gd name="T21" fmla="*/ 281 h 888"/>
                      <a:gd name="T22" fmla="*/ 977 w 1850"/>
                      <a:gd name="T23" fmla="*/ 406 h 888"/>
                      <a:gd name="T24" fmla="*/ 1106 w 1850"/>
                      <a:gd name="T25" fmla="*/ 466 h 888"/>
                      <a:gd name="T26" fmla="*/ 1278 w 1850"/>
                      <a:gd name="T27" fmla="*/ 16 h 888"/>
                      <a:gd name="T28" fmla="*/ 1377 w 1850"/>
                      <a:gd name="T29" fmla="*/ 74 h 888"/>
                      <a:gd name="T30" fmla="*/ 1532 w 1850"/>
                      <a:gd name="T31" fmla="*/ 146 h 888"/>
                      <a:gd name="T32" fmla="*/ 1709 w 1850"/>
                      <a:gd name="T33" fmla="*/ 204 h 888"/>
                      <a:gd name="T34" fmla="*/ 1803 w 1850"/>
                      <a:gd name="T35" fmla="*/ 287 h 888"/>
                      <a:gd name="T36" fmla="*/ 1844 w 1850"/>
                      <a:gd name="T37" fmla="*/ 403 h 888"/>
                      <a:gd name="T38" fmla="*/ 1850 w 1850"/>
                      <a:gd name="T39" fmla="*/ 514 h 888"/>
                      <a:gd name="T40" fmla="*/ 1846 w 1850"/>
                      <a:gd name="T41" fmla="*/ 567 h 888"/>
                      <a:gd name="T42" fmla="*/ 1836 w 1850"/>
                      <a:gd name="T43" fmla="*/ 663 h 888"/>
                      <a:gd name="T44" fmla="*/ 1825 w 1850"/>
                      <a:gd name="T45" fmla="*/ 732 h 888"/>
                      <a:gd name="T46" fmla="*/ 1756 w 1850"/>
                      <a:gd name="T47" fmla="*/ 769 h 888"/>
                      <a:gd name="T48" fmla="*/ 1600 w 1850"/>
                      <a:gd name="T49" fmla="*/ 836 h 888"/>
                      <a:gd name="T50" fmla="*/ 1402 w 1850"/>
                      <a:gd name="T51" fmla="*/ 859 h 888"/>
                      <a:gd name="T52" fmla="*/ 1288 w 1850"/>
                      <a:gd name="T53" fmla="*/ 811 h 888"/>
                      <a:gd name="T54" fmla="*/ 1160 w 1850"/>
                      <a:gd name="T55" fmla="*/ 867 h 888"/>
                      <a:gd name="T56" fmla="*/ 1118 w 1850"/>
                      <a:gd name="T57" fmla="*/ 758 h 888"/>
                      <a:gd name="T58" fmla="*/ 1015 w 1850"/>
                      <a:gd name="T59" fmla="*/ 687 h 888"/>
                      <a:gd name="T60" fmla="*/ 805 w 1850"/>
                      <a:gd name="T61" fmla="*/ 696 h 888"/>
                      <a:gd name="T62" fmla="*/ 718 w 1850"/>
                      <a:gd name="T63" fmla="*/ 785 h 888"/>
                      <a:gd name="T64" fmla="*/ 692 w 1850"/>
                      <a:gd name="T65" fmla="*/ 866 h 888"/>
                      <a:gd name="T66" fmla="*/ 612 w 1850"/>
                      <a:gd name="T67" fmla="*/ 817 h 888"/>
                      <a:gd name="T68" fmla="*/ 501 w 1850"/>
                      <a:gd name="T69" fmla="*/ 821 h 888"/>
                      <a:gd name="T70" fmla="*/ 358 w 1850"/>
                      <a:gd name="T71" fmla="*/ 869 h 888"/>
                      <a:gd name="T72" fmla="*/ 161 w 1850"/>
                      <a:gd name="T73" fmla="*/ 799 h 888"/>
                      <a:gd name="T74" fmla="*/ 49 w 1850"/>
                      <a:gd name="T75" fmla="*/ 744 h 888"/>
                      <a:gd name="T76" fmla="*/ 19 w 1850"/>
                      <a:gd name="T77" fmla="*/ 708 h 888"/>
                      <a:gd name="T78" fmla="*/ 8 w 1850"/>
                      <a:gd name="T79" fmla="*/ 609 h 888"/>
                      <a:gd name="T80" fmla="*/ 2 w 1850"/>
                      <a:gd name="T81" fmla="*/ 539 h 888"/>
                      <a:gd name="T82" fmla="*/ 0 w 1850"/>
                      <a:gd name="T83" fmla="*/ 459 h 888"/>
                      <a:gd name="T84" fmla="*/ 21 w 1850"/>
                      <a:gd name="T85" fmla="*/ 343 h 888"/>
                      <a:gd name="T86" fmla="*/ 86 w 1850"/>
                      <a:gd name="T87" fmla="*/ 239 h 888"/>
                      <a:gd name="T88" fmla="*/ 225 w 1850"/>
                      <a:gd name="T89" fmla="*/ 178 h 888"/>
                      <a:gd name="T90" fmla="*/ 401 w 1850"/>
                      <a:gd name="T91" fmla="*/ 110 h 888"/>
                      <a:gd name="T92" fmla="*/ 531 w 1850"/>
                      <a:gd name="T93" fmla="*/ 42 h 888"/>
                      <a:gd name="T94" fmla="*/ 594 w 1850"/>
                      <a:gd name="T95" fmla="*/ 3 h 8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</a:cxnLst>
                    <a:rect l="0" t="0" r="r" b="b"/>
                    <a:pathLst>
                      <a:path w="1850" h="888">
                        <a:moveTo>
                          <a:pt x="597" y="0"/>
                        </a:moveTo>
                        <a:lnTo>
                          <a:pt x="744" y="466"/>
                        </a:lnTo>
                        <a:lnTo>
                          <a:pt x="771" y="554"/>
                        </a:lnTo>
                        <a:lnTo>
                          <a:pt x="771" y="552"/>
                        </a:lnTo>
                        <a:lnTo>
                          <a:pt x="796" y="627"/>
                        </a:lnTo>
                        <a:lnTo>
                          <a:pt x="874" y="406"/>
                        </a:lnTo>
                        <a:lnTo>
                          <a:pt x="849" y="370"/>
                        </a:lnTo>
                        <a:lnTo>
                          <a:pt x="829" y="337"/>
                        </a:lnTo>
                        <a:lnTo>
                          <a:pt x="816" y="308"/>
                        </a:lnTo>
                        <a:lnTo>
                          <a:pt x="806" y="281"/>
                        </a:lnTo>
                        <a:lnTo>
                          <a:pt x="801" y="258"/>
                        </a:lnTo>
                        <a:lnTo>
                          <a:pt x="798" y="238"/>
                        </a:lnTo>
                        <a:lnTo>
                          <a:pt x="800" y="219"/>
                        </a:lnTo>
                        <a:lnTo>
                          <a:pt x="803" y="204"/>
                        </a:lnTo>
                        <a:lnTo>
                          <a:pt x="809" y="191"/>
                        </a:lnTo>
                        <a:lnTo>
                          <a:pt x="818" y="180"/>
                        </a:lnTo>
                        <a:lnTo>
                          <a:pt x="828" y="170"/>
                        </a:lnTo>
                        <a:lnTo>
                          <a:pt x="839" y="162"/>
                        </a:lnTo>
                        <a:lnTo>
                          <a:pt x="852" y="156"/>
                        </a:lnTo>
                        <a:lnTo>
                          <a:pt x="864" y="152"/>
                        </a:lnTo>
                        <a:lnTo>
                          <a:pt x="876" y="149"/>
                        </a:lnTo>
                        <a:lnTo>
                          <a:pt x="887" y="146"/>
                        </a:lnTo>
                        <a:lnTo>
                          <a:pt x="899" y="145"/>
                        </a:lnTo>
                        <a:lnTo>
                          <a:pt x="908" y="144"/>
                        </a:lnTo>
                        <a:lnTo>
                          <a:pt x="916" y="143"/>
                        </a:lnTo>
                        <a:lnTo>
                          <a:pt x="922" y="143"/>
                        </a:lnTo>
                        <a:lnTo>
                          <a:pt x="925" y="143"/>
                        </a:lnTo>
                        <a:lnTo>
                          <a:pt x="928" y="143"/>
                        </a:lnTo>
                        <a:lnTo>
                          <a:pt x="934" y="144"/>
                        </a:lnTo>
                        <a:lnTo>
                          <a:pt x="942" y="144"/>
                        </a:lnTo>
                        <a:lnTo>
                          <a:pt x="952" y="145"/>
                        </a:lnTo>
                        <a:lnTo>
                          <a:pt x="963" y="146"/>
                        </a:lnTo>
                        <a:lnTo>
                          <a:pt x="974" y="149"/>
                        </a:lnTo>
                        <a:lnTo>
                          <a:pt x="986" y="152"/>
                        </a:lnTo>
                        <a:lnTo>
                          <a:pt x="999" y="157"/>
                        </a:lnTo>
                        <a:lnTo>
                          <a:pt x="1011" y="162"/>
                        </a:lnTo>
                        <a:lnTo>
                          <a:pt x="1022" y="171"/>
                        </a:lnTo>
                        <a:lnTo>
                          <a:pt x="1032" y="180"/>
                        </a:lnTo>
                        <a:lnTo>
                          <a:pt x="1041" y="191"/>
                        </a:lnTo>
                        <a:lnTo>
                          <a:pt x="1047" y="204"/>
                        </a:lnTo>
                        <a:lnTo>
                          <a:pt x="1051" y="221"/>
                        </a:lnTo>
                        <a:lnTo>
                          <a:pt x="1052" y="238"/>
                        </a:lnTo>
                        <a:lnTo>
                          <a:pt x="1050" y="259"/>
                        </a:lnTo>
                        <a:lnTo>
                          <a:pt x="1045" y="281"/>
                        </a:lnTo>
                        <a:lnTo>
                          <a:pt x="1035" y="308"/>
                        </a:lnTo>
                        <a:lnTo>
                          <a:pt x="1020" y="337"/>
                        </a:lnTo>
                        <a:lnTo>
                          <a:pt x="1001" y="370"/>
                        </a:lnTo>
                        <a:lnTo>
                          <a:pt x="977" y="406"/>
                        </a:lnTo>
                        <a:lnTo>
                          <a:pt x="1054" y="627"/>
                        </a:lnTo>
                        <a:lnTo>
                          <a:pt x="1078" y="552"/>
                        </a:lnTo>
                        <a:lnTo>
                          <a:pt x="1079" y="554"/>
                        </a:lnTo>
                        <a:lnTo>
                          <a:pt x="1106" y="466"/>
                        </a:lnTo>
                        <a:lnTo>
                          <a:pt x="1254" y="0"/>
                        </a:lnTo>
                        <a:lnTo>
                          <a:pt x="1256" y="3"/>
                        </a:lnTo>
                        <a:lnTo>
                          <a:pt x="1265" y="8"/>
                        </a:lnTo>
                        <a:lnTo>
                          <a:pt x="1278" y="16"/>
                        </a:lnTo>
                        <a:lnTo>
                          <a:pt x="1296" y="29"/>
                        </a:lnTo>
                        <a:lnTo>
                          <a:pt x="1319" y="42"/>
                        </a:lnTo>
                        <a:lnTo>
                          <a:pt x="1346" y="57"/>
                        </a:lnTo>
                        <a:lnTo>
                          <a:pt x="1377" y="74"/>
                        </a:lnTo>
                        <a:lnTo>
                          <a:pt x="1411" y="92"/>
                        </a:lnTo>
                        <a:lnTo>
                          <a:pt x="1449" y="110"/>
                        </a:lnTo>
                        <a:lnTo>
                          <a:pt x="1489" y="128"/>
                        </a:lnTo>
                        <a:lnTo>
                          <a:pt x="1532" y="146"/>
                        </a:lnTo>
                        <a:lnTo>
                          <a:pt x="1578" y="162"/>
                        </a:lnTo>
                        <a:lnTo>
                          <a:pt x="1625" y="178"/>
                        </a:lnTo>
                        <a:lnTo>
                          <a:pt x="1674" y="192"/>
                        </a:lnTo>
                        <a:lnTo>
                          <a:pt x="1709" y="204"/>
                        </a:lnTo>
                        <a:lnTo>
                          <a:pt x="1739" y="219"/>
                        </a:lnTo>
                        <a:lnTo>
                          <a:pt x="1765" y="239"/>
                        </a:lnTo>
                        <a:lnTo>
                          <a:pt x="1786" y="263"/>
                        </a:lnTo>
                        <a:lnTo>
                          <a:pt x="1803" y="287"/>
                        </a:lnTo>
                        <a:lnTo>
                          <a:pt x="1818" y="315"/>
                        </a:lnTo>
                        <a:lnTo>
                          <a:pt x="1829" y="343"/>
                        </a:lnTo>
                        <a:lnTo>
                          <a:pt x="1838" y="373"/>
                        </a:lnTo>
                        <a:lnTo>
                          <a:pt x="1844" y="403"/>
                        </a:lnTo>
                        <a:lnTo>
                          <a:pt x="1848" y="432"/>
                        </a:lnTo>
                        <a:lnTo>
                          <a:pt x="1849" y="461"/>
                        </a:lnTo>
                        <a:lnTo>
                          <a:pt x="1850" y="488"/>
                        </a:lnTo>
                        <a:lnTo>
                          <a:pt x="1850" y="514"/>
                        </a:lnTo>
                        <a:lnTo>
                          <a:pt x="1849" y="536"/>
                        </a:lnTo>
                        <a:lnTo>
                          <a:pt x="1848" y="540"/>
                        </a:lnTo>
                        <a:lnTo>
                          <a:pt x="1848" y="551"/>
                        </a:lnTo>
                        <a:lnTo>
                          <a:pt x="1846" y="567"/>
                        </a:lnTo>
                        <a:lnTo>
                          <a:pt x="1844" y="587"/>
                        </a:lnTo>
                        <a:lnTo>
                          <a:pt x="1841" y="611"/>
                        </a:lnTo>
                        <a:lnTo>
                          <a:pt x="1840" y="637"/>
                        </a:lnTo>
                        <a:lnTo>
                          <a:pt x="1836" y="663"/>
                        </a:lnTo>
                        <a:lnTo>
                          <a:pt x="1834" y="687"/>
                        </a:lnTo>
                        <a:lnTo>
                          <a:pt x="1831" y="710"/>
                        </a:lnTo>
                        <a:lnTo>
                          <a:pt x="1828" y="729"/>
                        </a:lnTo>
                        <a:lnTo>
                          <a:pt x="1825" y="732"/>
                        </a:lnTo>
                        <a:lnTo>
                          <a:pt x="1817" y="737"/>
                        </a:lnTo>
                        <a:lnTo>
                          <a:pt x="1802" y="745"/>
                        </a:lnTo>
                        <a:lnTo>
                          <a:pt x="1782" y="757"/>
                        </a:lnTo>
                        <a:lnTo>
                          <a:pt x="1756" y="769"/>
                        </a:lnTo>
                        <a:lnTo>
                          <a:pt x="1725" y="784"/>
                        </a:lnTo>
                        <a:lnTo>
                          <a:pt x="1688" y="801"/>
                        </a:lnTo>
                        <a:lnTo>
                          <a:pt x="1647" y="817"/>
                        </a:lnTo>
                        <a:lnTo>
                          <a:pt x="1600" y="836"/>
                        </a:lnTo>
                        <a:lnTo>
                          <a:pt x="1548" y="853"/>
                        </a:lnTo>
                        <a:lnTo>
                          <a:pt x="1491" y="871"/>
                        </a:lnTo>
                        <a:lnTo>
                          <a:pt x="1429" y="888"/>
                        </a:lnTo>
                        <a:lnTo>
                          <a:pt x="1402" y="859"/>
                        </a:lnTo>
                        <a:lnTo>
                          <a:pt x="1377" y="838"/>
                        </a:lnTo>
                        <a:lnTo>
                          <a:pt x="1350" y="823"/>
                        </a:lnTo>
                        <a:lnTo>
                          <a:pt x="1320" y="815"/>
                        </a:lnTo>
                        <a:lnTo>
                          <a:pt x="1288" y="811"/>
                        </a:lnTo>
                        <a:lnTo>
                          <a:pt x="1256" y="815"/>
                        </a:lnTo>
                        <a:lnTo>
                          <a:pt x="1224" y="825"/>
                        </a:lnTo>
                        <a:lnTo>
                          <a:pt x="1196" y="841"/>
                        </a:lnTo>
                        <a:lnTo>
                          <a:pt x="1160" y="867"/>
                        </a:lnTo>
                        <a:lnTo>
                          <a:pt x="1146" y="862"/>
                        </a:lnTo>
                        <a:lnTo>
                          <a:pt x="1140" y="819"/>
                        </a:lnTo>
                        <a:lnTo>
                          <a:pt x="1131" y="786"/>
                        </a:lnTo>
                        <a:lnTo>
                          <a:pt x="1118" y="758"/>
                        </a:lnTo>
                        <a:lnTo>
                          <a:pt x="1098" y="733"/>
                        </a:lnTo>
                        <a:lnTo>
                          <a:pt x="1073" y="712"/>
                        </a:lnTo>
                        <a:lnTo>
                          <a:pt x="1046" y="697"/>
                        </a:lnTo>
                        <a:lnTo>
                          <a:pt x="1015" y="687"/>
                        </a:lnTo>
                        <a:lnTo>
                          <a:pt x="983" y="684"/>
                        </a:lnTo>
                        <a:lnTo>
                          <a:pt x="868" y="684"/>
                        </a:lnTo>
                        <a:lnTo>
                          <a:pt x="834" y="686"/>
                        </a:lnTo>
                        <a:lnTo>
                          <a:pt x="805" y="696"/>
                        </a:lnTo>
                        <a:lnTo>
                          <a:pt x="776" y="712"/>
                        </a:lnTo>
                        <a:lnTo>
                          <a:pt x="753" y="732"/>
                        </a:lnTo>
                        <a:lnTo>
                          <a:pt x="733" y="757"/>
                        </a:lnTo>
                        <a:lnTo>
                          <a:pt x="718" y="785"/>
                        </a:lnTo>
                        <a:lnTo>
                          <a:pt x="709" y="817"/>
                        </a:lnTo>
                        <a:lnTo>
                          <a:pt x="701" y="863"/>
                        </a:lnTo>
                        <a:lnTo>
                          <a:pt x="697" y="864"/>
                        </a:lnTo>
                        <a:lnTo>
                          <a:pt x="692" y="866"/>
                        </a:lnTo>
                        <a:lnTo>
                          <a:pt x="657" y="840"/>
                        </a:lnTo>
                        <a:lnTo>
                          <a:pt x="656" y="840"/>
                        </a:lnTo>
                        <a:lnTo>
                          <a:pt x="634" y="826"/>
                        </a:lnTo>
                        <a:lnTo>
                          <a:pt x="612" y="817"/>
                        </a:lnTo>
                        <a:lnTo>
                          <a:pt x="587" y="811"/>
                        </a:lnTo>
                        <a:lnTo>
                          <a:pt x="562" y="809"/>
                        </a:lnTo>
                        <a:lnTo>
                          <a:pt x="531" y="812"/>
                        </a:lnTo>
                        <a:lnTo>
                          <a:pt x="501" y="821"/>
                        </a:lnTo>
                        <a:lnTo>
                          <a:pt x="474" y="836"/>
                        </a:lnTo>
                        <a:lnTo>
                          <a:pt x="449" y="856"/>
                        </a:lnTo>
                        <a:lnTo>
                          <a:pt x="420" y="885"/>
                        </a:lnTo>
                        <a:lnTo>
                          <a:pt x="358" y="869"/>
                        </a:lnTo>
                        <a:lnTo>
                          <a:pt x="301" y="852"/>
                        </a:lnTo>
                        <a:lnTo>
                          <a:pt x="249" y="833"/>
                        </a:lnTo>
                        <a:lnTo>
                          <a:pt x="203" y="816"/>
                        </a:lnTo>
                        <a:lnTo>
                          <a:pt x="161" y="799"/>
                        </a:lnTo>
                        <a:lnTo>
                          <a:pt x="125" y="783"/>
                        </a:lnTo>
                        <a:lnTo>
                          <a:pt x="94" y="768"/>
                        </a:lnTo>
                        <a:lnTo>
                          <a:pt x="68" y="754"/>
                        </a:lnTo>
                        <a:lnTo>
                          <a:pt x="49" y="744"/>
                        </a:lnTo>
                        <a:lnTo>
                          <a:pt x="34" y="736"/>
                        </a:lnTo>
                        <a:lnTo>
                          <a:pt x="25" y="731"/>
                        </a:lnTo>
                        <a:lnTo>
                          <a:pt x="21" y="728"/>
                        </a:lnTo>
                        <a:lnTo>
                          <a:pt x="19" y="708"/>
                        </a:lnTo>
                        <a:lnTo>
                          <a:pt x="16" y="686"/>
                        </a:lnTo>
                        <a:lnTo>
                          <a:pt x="13" y="660"/>
                        </a:lnTo>
                        <a:lnTo>
                          <a:pt x="10" y="634"/>
                        </a:lnTo>
                        <a:lnTo>
                          <a:pt x="8" y="609"/>
                        </a:lnTo>
                        <a:lnTo>
                          <a:pt x="5" y="586"/>
                        </a:lnTo>
                        <a:lnTo>
                          <a:pt x="4" y="566"/>
                        </a:lnTo>
                        <a:lnTo>
                          <a:pt x="3" y="550"/>
                        </a:lnTo>
                        <a:lnTo>
                          <a:pt x="2" y="539"/>
                        </a:lnTo>
                        <a:lnTo>
                          <a:pt x="2" y="535"/>
                        </a:lnTo>
                        <a:lnTo>
                          <a:pt x="0" y="513"/>
                        </a:lnTo>
                        <a:lnTo>
                          <a:pt x="0" y="487"/>
                        </a:lnTo>
                        <a:lnTo>
                          <a:pt x="0" y="459"/>
                        </a:lnTo>
                        <a:lnTo>
                          <a:pt x="3" y="431"/>
                        </a:lnTo>
                        <a:lnTo>
                          <a:pt x="6" y="401"/>
                        </a:lnTo>
                        <a:lnTo>
                          <a:pt x="13" y="373"/>
                        </a:lnTo>
                        <a:lnTo>
                          <a:pt x="21" y="343"/>
                        </a:lnTo>
                        <a:lnTo>
                          <a:pt x="32" y="315"/>
                        </a:lnTo>
                        <a:lnTo>
                          <a:pt x="47" y="287"/>
                        </a:lnTo>
                        <a:lnTo>
                          <a:pt x="65" y="263"/>
                        </a:lnTo>
                        <a:lnTo>
                          <a:pt x="86" y="239"/>
                        </a:lnTo>
                        <a:lnTo>
                          <a:pt x="112" y="219"/>
                        </a:lnTo>
                        <a:lnTo>
                          <a:pt x="141" y="204"/>
                        </a:lnTo>
                        <a:lnTo>
                          <a:pt x="176" y="192"/>
                        </a:lnTo>
                        <a:lnTo>
                          <a:pt x="225" y="178"/>
                        </a:lnTo>
                        <a:lnTo>
                          <a:pt x="273" y="162"/>
                        </a:lnTo>
                        <a:lnTo>
                          <a:pt x="318" y="146"/>
                        </a:lnTo>
                        <a:lnTo>
                          <a:pt x="360" y="128"/>
                        </a:lnTo>
                        <a:lnTo>
                          <a:pt x="401" y="110"/>
                        </a:lnTo>
                        <a:lnTo>
                          <a:pt x="440" y="92"/>
                        </a:lnTo>
                        <a:lnTo>
                          <a:pt x="473" y="74"/>
                        </a:lnTo>
                        <a:lnTo>
                          <a:pt x="504" y="57"/>
                        </a:lnTo>
                        <a:lnTo>
                          <a:pt x="531" y="42"/>
                        </a:lnTo>
                        <a:lnTo>
                          <a:pt x="553" y="29"/>
                        </a:lnTo>
                        <a:lnTo>
                          <a:pt x="572" y="16"/>
                        </a:lnTo>
                        <a:lnTo>
                          <a:pt x="586" y="8"/>
                        </a:lnTo>
                        <a:lnTo>
                          <a:pt x="594" y="3"/>
                        </a:lnTo>
                        <a:lnTo>
                          <a:pt x="597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</p:grpSp>
            <p:sp>
              <p:nvSpPr>
                <p:cNvPr id="121" name="자유형: 도형 120">
                  <a:extLst>
                    <a:ext uri="{FF2B5EF4-FFF2-40B4-BE49-F238E27FC236}">
                      <a16:creationId xmlns:a16="http://schemas.microsoft.com/office/drawing/2014/main" id="{A6DD7A8C-FA4E-4E4A-93B6-D5347C0B3A58}"/>
                    </a:ext>
                  </a:extLst>
                </p:cNvPr>
                <p:cNvSpPr/>
                <p:nvPr/>
              </p:nvSpPr>
              <p:spPr>
                <a:xfrm>
                  <a:off x="6788727" y="2444725"/>
                  <a:ext cx="1034574" cy="332764"/>
                </a:xfrm>
                <a:custGeom>
                  <a:avLst/>
                  <a:gdLst>
                    <a:gd name="connsiteX0" fmla="*/ 277367 w 1034574"/>
                    <a:gd name="connsiteY0" fmla="*/ 91544 h 273198"/>
                    <a:gd name="connsiteX1" fmla="*/ 744458 w 1034574"/>
                    <a:gd name="connsiteY1" fmla="*/ 91544 h 273198"/>
                    <a:gd name="connsiteX2" fmla="*/ 744458 w 1034574"/>
                    <a:gd name="connsiteY2" fmla="*/ 273198 h 273198"/>
                    <a:gd name="connsiteX3" fmla="*/ 277367 w 1034574"/>
                    <a:gd name="connsiteY3" fmla="*/ 273198 h 273198"/>
                    <a:gd name="connsiteX4" fmla="*/ 775956 w 1034574"/>
                    <a:gd name="connsiteY4" fmla="*/ 0 h 273198"/>
                    <a:gd name="connsiteX5" fmla="*/ 1034574 w 1034574"/>
                    <a:gd name="connsiteY5" fmla="*/ 0 h 273198"/>
                    <a:gd name="connsiteX6" fmla="*/ 1034574 w 1034574"/>
                    <a:gd name="connsiteY6" fmla="*/ 267144 h 273198"/>
                    <a:gd name="connsiteX7" fmla="*/ 775956 w 1034574"/>
                    <a:gd name="connsiteY7" fmla="*/ 267144 h 273198"/>
                    <a:gd name="connsiteX8" fmla="*/ 0 w 1034574"/>
                    <a:gd name="connsiteY8" fmla="*/ 0 h 273198"/>
                    <a:gd name="connsiteX9" fmla="*/ 258618 w 1034574"/>
                    <a:gd name="connsiteY9" fmla="*/ 0 h 273198"/>
                    <a:gd name="connsiteX10" fmla="*/ 258618 w 1034574"/>
                    <a:gd name="connsiteY10" fmla="*/ 267144 h 273198"/>
                    <a:gd name="connsiteX11" fmla="*/ 0 w 1034574"/>
                    <a:gd name="connsiteY11" fmla="*/ 267144 h 273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34574" h="273198">
                      <a:moveTo>
                        <a:pt x="277367" y="91544"/>
                      </a:moveTo>
                      <a:lnTo>
                        <a:pt x="744458" y="91544"/>
                      </a:lnTo>
                      <a:lnTo>
                        <a:pt x="744458" y="273198"/>
                      </a:lnTo>
                      <a:lnTo>
                        <a:pt x="277367" y="273198"/>
                      </a:lnTo>
                      <a:close/>
                      <a:moveTo>
                        <a:pt x="775956" y="0"/>
                      </a:moveTo>
                      <a:lnTo>
                        <a:pt x="1034574" y="0"/>
                      </a:lnTo>
                      <a:lnTo>
                        <a:pt x="1034574" y="267144"/>
                      </a:lnTo>
                      <a:lnTo>
                        <a:pt x="775956" y="267144"/>
                      </a:lnTo>
                      <a:close/>
                      <a:moveTo>
                        <a:pt x="0" y="0"/>
                      </a:moveTo>
                      <a:lnTo>
                        <a:pt x="258618" y="0"/>
                      </a:lnTo>
                      <a:lnTo>
                        <a:pt x="258618" y="267144"/>
                      </a:lnTo>
                      <a:lnTo>
                        <a:pt x="0" y="267144"/>
                      </a:lnTo>
                      <a:close/>
                    </a:path>
                  </a:pathLst>
                </a:cu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ko-KR" altLang="en-US" sz="7200"/>
                </a:p>
              </p:txBody>
            </p:sp>
          </p:grpSp>
          <p:grpSp>
            <p:nvGrpSpPr>
              <p:cNvPr id="116" name="그룹 115">
                <a:extLst>
                  <a:ext uri="{FF2B5EF4-FFF2-40B4-BE49-F238E27FC236}">
                    <a16:creationId xmlns:a16="http://schemas.microsoft.com/office/drawing/2014/main" id="{1CDAC5AB-B9CC-4647-BDE3-6B078688AF33}"/>
                  </a:ext>
                </a:extLst>
              </p:cNvPr>
              <p:cNvGrpSpPr/>
              <p:nvPr/>
            </p:nvGrpSpPr>
            <p:grpSpPr>
              <a:xfrm>
                <a:off x="8017168" y="4842027"/>
                <a:ext cx="2390691" cy="1317305"/>
                <a:chOff x="8237055" y="3663039"/>
                <a:chExt cx="2390691" cy="1317305"/>
              </a:xfrm>
            </p:grpSpPr>
            <p:sp>
              <p:nvSpPr>
                <p:cNvPr id="117" name="평행 사변형 116">
                  <a:extLst>
                    <a:ext uri="{FF2B5EF4-FFF2-40B4-BE49-F238E27FC236}">
                      <a16:creationId xmlns:a16="http://schemas.microsoft.com/office/drawing/2014/main" id="{F5336FB1-75FC-49A6-8A8E-1D1254E242B9}"/>
                    </a:ext>
                  </a:extLst>
                </p:cNvPr>
                <p:cNvSpPr/>
                <p:nvPr/>
              </p:nvSpPr>
              <p:spPr>
                <a:xfrm flipH="1">
                  <a:off x="8263237" y="4226064"/>
                  <a:ext cx="2364509" cy="754280"/>
                </a:xfrm>
                <a:prstGeom prst="parallelogram">
                  <a:avLst>
                    <a:gd name="adj" fmla="val 78729"/>
                  </a:avLst>
                </a:prstGeom>
                <a:gradFill>
                  <a:gsLst>
                    <a:gs pos="52000">
                      <a:schemeClr val="bg1">
                        <a:alpha val="0"/>
                      </a:schemeClr>
                    </a:gs>
                    <a:gs pos="1000">
                      <a:schemeClr val="bg1">
                        <a:lumMod val="75000"/>
                      </a:schemeClr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200" dirty="0">
                    <a:solidFill>
                      <a:schemeClr val="bg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118" name="사각형: 둥근 모서리 117">
                  <a:extLst>
                    <a:ext uri="{FF2B5EF4-FFF2-40B4-BE49-F238E27FC236}">
                      <a16:creationId xmlns:a16="http://schemas.microsoft.com/office/drawing/2014/main" id="{CA4B9EB2-DD94-4943-B5F5-165F935C3BC2}"/>
                    </a:ext>
                  </a:extLst>
                </p:cNvPr>
                <p:cNvSpPr/>
                <p:nvPr/>
              </p:nvSpPr>
              <p:spPr>
                <a:xfrm>
                  <a:off x="8237055" y="3663039"/>
                  <a:ext cx="2364508" cy="58310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pic>
              <p:nvPicPr>
                <p:cNvPr id="119" name="그래픽 118">
                  <a:extLst>
                    <a:ext uri="{FF2B5EF4-FFF2-40B4-BE49-F238E27FC236}">
                      <a16:creationId xmlns:a16="http://schemas.microsoft.com/office/drawing/2014/main" id="{47D637D2-AA53-42DA-9604-3B27982B1B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508751" y="3737586"/>
                  <a:ext cx="1816248" cy="435142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2DFACA13-90A0-4A93-8DD4-D1607416CABC}"/>
                </a:ext>
              </a:extLst>
            </p:cNvPr>
            <p:cNvGrpSpPr/>
            <p:nvPr/>
          </p:nvGrpSpPr>
          <p:grpSpPr>
            <a:xfrm>
              <a:off x="6271383" y="3655955"/>
              <a:ext cx="502282" cy="316045"/>
              <a:chOff x="6271383" y="3655955"/>
              <a:chExt cx="502282" cy="316045"/>
            </a:xfrm>
          </p:grpSpPr>
          <p:sp>
            <p:nvSpPr>
              <p:cNvPr id="7" name="말풍선: 모서리가 둥근 사각형 6">
                <a:extLst>
                  <a:ext uri="{FF2B5EF4-FFF2-40B4-BE49-F238E27FC236}">
                    <a16:creationId xmlns:a16="http://schemas.microsoft.com/office/drawing/2014/main" id="{1FE22F5E-0189-416F-8862-502B1533E684}"/>
                  </a:ext>
                </a:extLst>
              </p:cNvPr>
              <p:cNvSpPr/>
              <p:nvPr/>
            </p:nvSpPr>
            <p:spPr>
              <a:xfrm>
                <a:off x="6271383" y="3655955"/>
                <a:ext cx="502282" cy="316045"/>
              </a:xfrm>
              <a:prstGeom prst="wedgeRoundRectCallout">
                <a:avLst>
                  <a:gd name="adj1" fmla="val 19301"/>
                  <a:gd name="adj2" fmla="val 77833"/>
                  <a:gd name="adj3" fmla="val 16667"/>
                </a:avLst>
              </a:prstGeom>
              <a:noFill/>
              <a:ln w="508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cxnSp>
            <p:nvCxnSpPr>
              <p:cNvPr id="9" name="직선 연결선 8">
                <a:extLst>
                  <a:ext uri="{FF2B5EF4-FFF2-40B4-BE49-F238E27FC236}">
                    <a16:creationId xmlns:a16="http://schemas.microsoft.com/office/drawing/2014/main" id="{634BA483-2EA1-42AA-B00B-BBD5A86A323F}"/>
                  </a:ext>
                </a:extLst>
              </p:cNvPr>
              <p:cNvCxnSpPr/>
              <p:nvPr/>
            </p:nvCxnSpPr>
            <p:spPr>
              <a:xfrm>
                <a:off x="6371888" y="3738627"/>
                <a:ext cx="314325" cy="0"/>
              </a:xfrm>
              <a:prstGeom prst="line">
                <a:avLst/>
              </a:prstGeom>
              <a:ln w="50800" cap="rnd">
                <a:solidFill>
                  <a:srgbClr val="2F5597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직선 연결선 128">
                <a:extLst>
                  <a:ext uri="{FF2B5EF4-FFF2-40B4-BE49-F238E27FC236}">
                    <a16:creationId xmlns:a16="http://schemas.microsoft.com/office/drawing/2014/main" id="{09B9DD8D-B3DC-4382-8F1B-307A17B1EF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71888" y="3810927"/>
                <a:ext cx="205125" cy="0"/>
              </a:xfrm>
              <a:prstGeom prst="line">
                <a:avLst/>
              </a:prstGeom>
              <a:ln w="50800" cap="rnd">
                <a:solidFill>
                  <a:srgbClr val="EF3C3A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직선 연결선 129">
                <a:extLst>
                  <a:ext uri="{FF2B5EF4-FFF2-40B4-BE49-F238E27FC236}">
                    <a16:creationId xmlns:a16="http://schemas.microsoft.com/office/drawing/2014/main" id="{88AFCE0C-15DD-4908-B796-FDD2F061639A}"/>
                  </a:ext>
                </a:extLst>
              </p:cNvPr>
              <p:cNvCxnSpPr/>
              <p:nvPr/>
            </p:nvCxnSpPr>
            <p:spPr>
              <a:xfrm>
                <a:off x="6371888" y="3883884"/>
                <a:ext cx="314325" cy="0"/>
              </a:xfrm>
              <a:prstGeom prst="line">
                <a:avLst/>
              </a:prstGeom>
              <a:ln w="50800" cap="rnd">
                <a:solidFill>
                  <a:srgbClr val="2F5597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9" name="직사각형 88">
              <a:extLst>
                <a:ext uri="{FF2B5EF4-FFF2-40B4-BE49-F238E27FC236}">
                  <a16:creationId xmlns:a16="http://schemas.microsoft.com/office/drawing/2014/main" id="{AEAB68DB-D292-427E-9ED2-956F9E592FF5}"/>
                </a:ext>
              </a:extLst>
            </p:cNvPr>
            <p:cNvSpPr/>
            <p:nvPr/>
          </p:nvSpPr>
          <p:spPr>
            <a:xfrm>
              <a:off x="5997524" y="3015089"/>
              <a:ext cx="1075604" cy="25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ko-KR" altLang="en-US" sz="2700" b="1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법원에</a:t>
              </a:r>
              <a:endParaRPr lang="ko-KR" altLang="ko-KR" sz="27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467F114C-4A02-4D6F-9514-11B33626FA74}"/>
              </a:ext>
            </a:extLst>
          </p:cNvPr>
          <p:cNvGrpSpPr/>
          <p:nvPr/>
        </p:nvGrpSpPr>
        <p:grpSpPr>
          <a:xfrm>
            <a:off x="15510125" y="4396443"/>
            <a:ext cx="6367351" cy="7996449"/>
            <a:chOff x="7755567" y="2198141"/>
            <a:chExt cx="3183883" cy="3998485"/>
          </a:xfrm>
        </p:grpSpPr>
        <p:sp>
          <p:nvSpPr>
            <p:cNvPr id="90" name="평행 사변형 89">
              <a:extLst>
                <a:ext uri="{FF2B5EF4-FFF2-40B4-BE49-F238E27FC236}">
                  <a16:creationId xmlns:a16="http://schemas.microsoft.com/office/drawing/2014/main" id="{BB057166-5954-4688-AAB4-C2455A9D45FC}"/>
                </a:ext>
              </a:extLst>
            </p:cNvPr>
            <p:cNvSpPr/>
            <p:nvPr/>
          </p:nvSpPr>
          <p:spPr>
            <a:xfrm flipH="1">
              <a:off x="7814528" y="5484460"/>
              <a:ext cx="2953796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84" name="사각형: 둥근 모서리 38">
              <a:extLst>
                <a:ext uri="{FF2B5EF4-FFF2-40B4-BE49-F238E27FC236}">
                  <a16:creationId xmlns:a16="http://schemas.microsoft.com/office/drawing/2014/main" id="{BE9871EE-594B-4FF6-9107-FBA88D9BA448}"/>
                </a:ext>
              </a:extLst>
            </p:cNvPr>
            <p:cNvSpPr/>
            <p:nvPr/>
          </p:nvSpPr>
          <p:spPr>
            <a:xfrm>
              <a:off x="7755567" y="2551052"/>
              <a:ext cx="3183883" cy="2947958"/>
            </a:xfrm>
            <a:prstGeom prst="roundRect">
              <a:avLst>
                <a:gd name="adj" fmla="val 4293"/>
              </a:avLst>
            </a:prstGeom>
            <a:solidFill>
              <a:schemeClr val="bg1"/>
            </a:solidFill>
            <a:ln w="38100">
              <a:solidFill>
                <a:srgbClr val="00206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3" name="사각형: 둥근 모서리 225">
              <a:extLst>
                <a:ext uri="{FF2B5EF4-FFF2-40B4-BE49-F238E27FC236}">
                  <a16:creationId xmlns:a16="http://schemas.microsoft.com/office/drawing/2014/main" id="{9F2E4923-49DA-4428-9A5A-7B463C04930D}"/>
                </a:ext>
              </a:extLst>
            </p:cNvPr>
            <p:cNvSpPr/>
            <p:nvPr/>
          </p:nvSpPr>
          <p:spPr>
            <a:xfrm>
              <a:off x="8645508" y="4882626"/>
              <a:ext cx="1404000" cy="266400"/>
            </a:xfrm>
            <a:prstGeom prst="roundRect">
              <a:avLst>
                <a:gd name="adj" fmla="val 21396"/>
              </a:avLst>
            </a:prstGeom>
            <a:solidFill>
              <a:srgbClr val="EE8800"/>
            </a:solidFill>
            <a:ln>
              <a:noFill/>
            </a:ln>
          </p:spPr>
          <p:txBody>
            <a:bodyPr rot="0" spcFirstLastPara="0" vertOverflow="overflow" horzOverflow="overflow" vert="horz" wrap="none" lIns="0" tIns="0" rIns="0" bIns="7199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lnSpc>
                  <a:spcPct val="115000"/>
                </a:lnSpc>
                <a:spcBef>
                  <a:spcPct val="0"/>
                </a:spcBef>
                <a:spcAft>
                  <a:spcPts val="1500"/>
                </a:spcAft>
                <a:defRPr/>
              </a:pPr>
              <a:r>
                <a:rPr kumimoji="1" lang="ko-KR" altLang="en-US" sz="2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법원</a:t>
              </a:r>
              <a:endParaRPr kumimoji="1" lang="en-US" altLang="ko-KR" sz="2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grpSp>
          <p:nvGrpSpPr>
            <p:cNvPr id="110" name="그룹 109">
              <a:extLst>
                <a:ext uri="{FF2B5EF4-FFF2-40B4-BE49-F238E27FC236}">
                  <a16:creationId xmlns:a16="http://schemas.microsoft.com/office/drawing/2014/main" id="{B897E193-734A-4A48-8B40-ADEA174C049C}"/>
                </a:ext>
              </a:extLst>
            </p:cNvPr>
            <p:cNvGrpSpPr/>
            <p:nvPr/>
          </p:nvGrpSpPr>
          <p:grpSpPr>
            <a:xfrm>
              <a:off x="8329363" y="2198141"/>
              <a:ext cx="2595583" cy="2005343"/>
              <a:chOff x="8077284" y="2292081"/>
              <a:chExt cx="2595583" cy="2159898"/>
            </a:xfrm>
          </p:grpSpPr>
          <p:sp>
            <p:nvSpPr>
              <p:cNvPr id="111" name="자유형: 도형 110">
                <a:extLst>
                  <a:ext uri="{FF2B5EF4-FFF2-40B4-BE49-F238E27FC236}">
                    <a16:creationId xmlns:a16="http://schemas.microsoft.com/office/drawing/2014/main" id="{3DD30B3D-D81D-4A16-8AB0-EF1DD5E8F74F}"/>
                  </a:ext>
                </a:extLst>
              </p:cNvPr>
              <p:cNvSpPr/>
              <p:nvPr/>
            </p:nvSpPr>
            <p:spPr>
              <a:xfrm>
                <a:off x="8077284" y="2292081"/>
                <a:ext cx="2595583" cy="2159898"/>
              </a:xfrm>
              <a:custGeom>
                <a:avLst/>
                <a:gdLst>
                  <a:gd name="connsiteX0" fmla="*/ 1240078 w 2480156"/>
                  <a:gd name="connsiteY0" fmla="*/ 0 h 2063846"/>
                  <a:gd name="connsiteX1" fmla="*/ 2480156 w 2480156"/>
                  <a:gd name="connsiteY1" fmla="*/ 864533 h 2063846"/>
                  <a:gd name="connsiteX2" fmla="*/ 1933418 w 2480156"/>
                  <a:gd name="connsiteY2" fmla="*/ 1581417 h 2063846"/>
                  <a:gd name="connsiteX3" fmla="*/ 1827310 w 2480156"/>
                  <a:gd name="connsiteY3" fmla="*/ 1621569 h 2063846"/>
                  <a:gd name="connsiteX4" fmla="*/ 1760367 w 2480156"/>
                  <a:gd name="connsiteY4" fmla="*/ 1681869 h 2063846"/>
                  <a:gd name="connsiteX5" fmla="*/ 1053692 w 2480156"/>
                  <a:gd name="connsiteY5" fmla="*/ 2059983 h 2063846"/>
                  <a:gd name="connsiteX6" fmla="*/ 1042349 w 2480156"/>
                  <a:gd name="connsiteY6" fmla="*/ 2063846 h 2063846"/>
                  <a:gd name="connsiteX7" fmla="*/ 1050102 w 2480156"/>
                  <a:gd name="connsiteY7" fmla="*/ 2058799 h 2063846"/>
                  <a:gd name="connsiteX8" fmla="*/ 1335719 w 2480156"/>
                  <a:gd name="connsiteY8" fmla="*/ 1801566 h 2063846"/>
                  <a:gd name="connsiteX9" fmla="*/ 1396327 w 2480156"/>
                  <a:gd name="connsiteY9" fmla="*/ 1721468 h 2063846"/>
                  <a:gd name="connsiteX10" fmla="*/ 1366869 w 2480156"/>
                  <a:gd name="connsiteY10" fmla="*/ 1724603 h 2063846"/>
                  <a:gd name="connsiteX11" fmla="*/ 1240078 w 2480156"/>
                  <a:gd name="connsiteY11" fmla="*/ 1729066 h 2063846"/>
                  <a:gd name="connsiteX12" fmla="*/ 0 w 2480156"/>
                  <a:gd name="connsiteY12" fmla="*/ 864533 h 2063846"/>
                  <a:gd name="connsiteX13" fmla="*/ 1240078 w 2480156"/>
                  <a:gd name="connsiteY13" fmla="*/ 0 h 206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80156" h="2063846">
                    <a:moveTo>
                      <a:pt x="1240078" y="0"/>
                    </a:moveTo>
                    <a:cubicBezTo>
                      <a:pt x="1924954" y="0"/>
                      <a:pt x="2480156" y="387065"/>
                      <a:pt x="2480156" y="864533"/>
                    </a:cubicBezTo>
                    <a:cubicBezTo>
                      <a:pt x="2480156" y="1162951"/>
                      <a:pt x="2263280" y="1426054"/>
                      <a:pt x="1933418" y="1581417"/>
                    </a:cubicBezTo>
                    <a:lnTo>
                      <a:pt x="1827310" y="1621569"/>
                    </a:lnTo>
                    <a:lnTo>
                      <a:pt x="1760367" y="1681869"/>
                    </a:lnTo>
                    <a:cubicBezTo>
                      <a:pt x="1583056" y="1823922"/>
                      <a:pt x="1340448" y="1954582"/>
                      <a:pt x="1053692" y="2059983"/>
                    </a:cubicBezTo>
                    <a:lnTo>
                      <a:pt x="1042349" y="2063846"/>
                    </a:lnTo>
                    <a:lnTo>
                      <a:pt x="1050102" y="2058799"/>
                    </a:lnTo>
                    <a:cubicBezTo>
                      <a:pt x="1162674" y="1979447"/>
                      <a:pt x="1258969" y="1892799"/>
                      <a:pt x="1335719" y="1801566"/>
                    </a:cubicBezTo>
                    <a:lnTo>
                      <a:pt x="1396327" y="1721468"/>
                    </a:lnTo>
                    <a:lnTo>
                      <a:pt x="1366869" y="1724603"/>
                    </a:lnTo>
                    <a:cubicBezTo>
                      <a:pt x="1325181" y="1727554"/>
                      <a:pt x="1282883" y="1729066"/>
                      <a:pt x="1240078" y="1729066"/>
                    </a:cubicBezTo>
                    <a:cubicBezTo>
                      <a:pt x="555202" y="1729066"/>
                      <a:pt x="0" y="1342001"/>
                      <a:pt x="0" y="864533"/>
                    </a:cubicBezTo>
                    <a:cubicBezTo>
                      <a:pt x="0" y="387065"/>
                      <a:pt x="555202" y="0"/>
                      <a:pt x="1240078" y="0"/>
                    </a:cubicBezTo>
                    <a:close/>
                  </a:path>
                </a:pathLst>
              </a:custGeom>
              <a:solidFill>
                <a:srgbClr val="97E4FF"/>
              </a:solidFill>
              <a:ln w="50800">
                <a:solidFill>
                  <a:schemeClr val="bg1"/>
                </a:solidFill>
              </a:ln>
              <a:effectLst>
                <a:outerShdw dist="1524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7200" dirty="0"/>
              </a:p>
            </p:txBody>
          </p:sp>
          <p:sp>
            <p:nvSpPr>
              <p:cNvPr id="112" name="직사각형 111">
                <a:extLst>
                  <a:ext uri="{FF2B5EF4-FFF2-40B4-BE49-F238E27FC236}">
                    <a16:creationId xmlns:a16="http://schemas.microsoft.com/office/drawing/2014/main" id="{7E6E1C96-D4C4-4666-8F8F-6A5DC7ED798E}"/>
                  </a:ext>
                </a:extLst>
              </p:cNvPr>
              <p:cNvSpPr/>
              <p:nvPr/>
            </p:nvSpPr>
            <p:spPr>
              <a:xfrm>
                <a:off x="8157999" y="3021953"/>
                <a:ext cx="2459858" cy="5967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defRPr/>
                </a:pPr>
                <a:r>
                  <a:rPr kumimoji="1" lang="en-US" altLang="ko-KR" sz="3200" b="1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2</a:t>
                </a:r>
                <a:r>
                  <a:rPr kumimoji="1" lang="ko-KR" altLang="en-US" sz="3200" b="1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심에서 벌금 </a:t>
                </a:r>
                <a:r>
                  <a:rPr kumimoji="1" lang="en-US" altLang="ko-KR" sz="3200" b="1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200</a:t>
                </a:r>
                <a:r>
                  <a:rPr kumimoji="1" lang="ko-KR" altLang="en-US" sz="3200" b="1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만원으로</a:t>
                </a:r>
                <a:endParaRPr kumimoji="1" lang="en-US" altLang="ko-KR" sz="3200" b="1" spc="-12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ctr" fontAlgn="base">
                  <a:spcBef>
                    <a:spcPct val="0"/>
                  </a:spcBef>
                  <a:defRPr/>
                </a:pPr>
                <a:r>
                  <a:rPr kumimoji="1" lang="ko-KR" altLang="en-US" sz="3400" b="1" spc="-120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감형</a:t>
                </a:r>
              </a:p>
            </p:txBody>
          </p:sp>
          <p:sp>
            <p:nvSpPr>
              <p:cNvPr id="113" name="모서리가 둥근 직사각형 80">
                <a:extLst>
                  <a:ext uri="{FF2B5EF4-FFF2-40B4-BE49-F238E27FC236}">
                    <a16:creationId xmlns:a16="http://schemas.microsoft.com/office/drawing/2014/main" id="{1E99A3AD-7739-4681-BE61-6FEEB0C31EF1}"/>
                  </a:ext>
                </a:extLst>
              </p:cNvPr>
              <p:cNvSpPr/>
              <p:nvPr/>
            </p:nvSpPr>
            <p:spPr>
              <a:xfrm>
                <a:off x="9062142" y="2791315"/>
                <a:ext cx="606840" cy="552678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wrap="none" lIns="143991" rIns="143991" anchor="ctr">
                <a:noAutofit/>
              </a:bodyPr>
              <a:lstStyle/>
              <a:p>
                <a:pPr algn="ctr"/>
                <a:r>
                  <a:rPr kumimoji="1" lang="en-US" altLang="ko-KR" sz="96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</a:rPr>
                  <a:t>”</a:t>
                </a:r>
                <a:endParaRPr kumimoji="1" lang="ko-KR" altLang="en-US" sz="10799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endParaRPr>
              </a:p>
            </p:txBody>
          </p:sp>
        </p:grpSp>
        <p:pic>
          <p:nvPicPr>
            <p:cNvPr id="42" name="그래픽 145">
              <a:extLst>
                <a:ext uri="{FF2B5EF4-FFF2-40B4-BE49-F238E27FC236}">
                  <a16:creationId xmlns:a16="http://schemas.microsoft.com/office/drawing/2014/main" id="{506D3613-5487-4715-B207-BB4880926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027688" y="4170927"/>
              <a:ext cx="715874" cy="715874"/>
            </a:xfrm>
            <a:prstGeom prst="rect">
              <a:avLst/>
            </a:prstGeom>
          </p:spPr>
        </p:pic>
        <p:sp>
          <p:nvSpPr>
            <p:cNvPr id="128" name="평행 사변형 127">
              <a:extLst>
                <a:ext uri="{FF2B5EF4-FFF2-40B4-BE49-F238E27FC236}">
                  <a16:creationId xmlns:a16="http://schemas.microsoft.com/office/drawing/2014/main" id="{AE4BD819-B2B3-42AA-8C5E-5E996B2BD94A}"/>
                </a:ext>
              </a:extLst>
            </p:cNvPr>
            <p:cNvSpPr/>
            <p:nvPr/>
          </p:nvSpPr>
          <p:spPr>
            <a:xfrm flipH="1">
              <a:off x="8672415" y="5148709"/>
              <a:ext cx="1440101" cy="350302"/>
            </a:xfrm>
            <a:prstGeom prst="parallelogram">
              <a:avLst>
                <a:gd name="adj" fmla="val 78729"/>
              </a:avLst>
            </a:prstGeom>
            <a:gradFill>
              <a:gsLst>
                <a:gs pos="52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47E8A9BD-26C3-4A69-9AFD-1A8064B17C74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106" name="그룹 105">
              <a:extLst>
                <a:ext uri="{FF2B5EF4-FFF2-40B4-BE49-F238E27FC236}">
                  <a16:creationId xmlns:a16="http://schemas.microsoft.com/office/drawing/2014/main" id="{3B8A7CA8-5B7B-4701-9FBF-497B0D654237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135" name="평행 사변형 134">
                <a:extLst>
                  <a:ext uri="{FF2B5EF4-FFF2-40B4-BE49-F238E27FC236}">
                    <a16:creationId xmlns:a16="http://schemas.microsoft.com/office/drawing/2014/main" id="{A23A26B6-9BB8-4757-A412-7EE7311455FF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36" name="평행 사변형 135">
                <a:extLst>
                  <a:ext uri="{FF2B5EF4-FFF2-40B4-BE49-F238E27FC236}">
                    <a16:creationId xmlns:a16="http://schemas.microsoft.com/office/drawing/2014/main" id="{B34E5527-7197-451A-991C-7D4C0FDED8BA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131" name="사각형: 둥근 모서리 130">
              <a:extLst>
                <a:ext uri="{FF2B5EF4-FFF2-40B4-BE49-F238E27FC236}">
                  <a16:creationId xmlns:a16="http://schemas.microsoft.com/office/drawing/2014/main" id="{C9ACD253-60D5-46B4-8EEA-DE5BD9563CE0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1AAF7761-FBFA-44FC-AD6B-590C99988F27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4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646608F5-6B64-4FF0-9768-9DF4A7E99496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34" name="사각형: 둥근 모서리 133">
              <a:extLst>
                <a:ext uri="{FF2B5EF4-FFF2-40B4-BE49-F238E27FC236}">
                  <a16:creationId xmlns:a16="http://schemas.microsoft.com/office/drawing/2014/main" id="{80C5FE2A-F957-4005-918D-791A00FDE181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CBA9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137" name="직사각형 136">
            <a:extLst>
              <a:ext uri="{FF2B5EF4-FFF2-40B4-BE49-F238E27FC236}">
                <a16:creationId xmlns:a16="http://schemas.microsoft.com/office/drawing/2014/main" id="{80659B68-8BF2-40DE-B757-9379EECBABB2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44</a:t>
            </a:r>
          </a:p>
        </p:txBody>
      </p:sp>
    </p:spTree>
    <p:extLst>
      <p:ext uri="{BB962C8B-B14F-4D97-AF65-F5344CB8AC3E}">
        <p14:creationId xmlns:p14="http://schemas.microsoft.com/office/powerpoint/2010/main" val="30437823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화살표: 오른쪽 79">
            <a:extLst>
              <a:ext uri="{FF2B5EF4-FFF2-40B4-BE49-F238E27FC236}">
                <a16:creationId xmlns:a16="http://schemas.microsoft.com/office/drawing/2014/main" id="{A0D7B0CA-B3CB-43A9-83A1-44D7AE223DD1}"/>
              </a:ext>
            </a:extLst>
          </p:cNvPr>
          <p:cNvSpPr/>
          <p:nvPr/>
        </p:nvSpPr>
        <p:spPr>
          <a:xfrm>
            <a:off x="19048" y="4707980"/>
            <a:ext cx="24077634" cy="6709607"/>
          </a:xfrm>
          <a:prstGeom prst="rightArrow">
            <a:avLst>
              <a:gd name="adj1" fmla="val 70247"/>
              <a:gd name="adj2" fmla="val 25496"/>
            </a:avLst>
          </a:prstGeom>
          <a:solidFill>
            <a:srgbClr val="C8EE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7914190" y="1309079"/>
            <a:ext cx="85445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책임감면 </a:t>
            </a:r>
            <a:r>
              <a:rPr lang="en-US" altLang="ko-KR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: </a:t>
            </a: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공익신고 사례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51" name="직사각형 50">
            <a:extLst>
              <a:ext uri="{FF2B5EF4-FFF2-40B4-BE49-F238E27FC236}">
                <a16:creationId xmlns:a16="http://schemas.microsoft.com/office/drawing/2014/main" id="{08551123-568A-4930-945E-2059A787DA99}"/>
              </a:ext>
            </a:extLst>
          </p:cNvPr>
          <p:cNvSpPr/>
          <p:nvPr/>
        </p:nvSpPr>
        <p:spPr>
          <a:xfrm>
            <a:off x="8496919" y="2943856"/>
            <a:ext cx="74278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latinLnBrk="1">
              <a:defRPr/>
            </a:pPr>
            <a:r>
              <a:rPr kumimoji="1" lang="en-US" altLang="ko-KR" sz="3600" b="1" spc="-3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 </a:t>
            </a:r>
            <a:r>
              <a:rPr kumimoji="1" lang="en-US" altLang="ko-KR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“</a:t>
            </a:r>
            <a:r>
              <a:rPr kumimoji="1"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입찰 담합행위</a:t>
            </a:r>
            <a:r>
              <a:rPr kumimoji="1" lang="en-US" altLang="ko-KR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”</a:t>
            </a:r>
            <a:r>
              <a:rPr kumimoji="1"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 신고 관련 책임감면 </a:t>
            </a:r>
            <a:endParaRPr lang="ko-KR" altLang="en-US" sz="3600" b="1" kern="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4D321B88-3E86-4373-B592-9E9BB036D522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B6C82B1-E839-47D7-BF27-FA9FD4E9643A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31" name="그래픽 156">
              <a:extLst>
                <a:ext uri="{FF2B5EF4-FFF2-40B4-BE49-F238E27FC236}">
                  <a16:creationId xmlns:a16="http://schemas.microsoft.com/office/drawing/2014/main" id="{F9F82667-5F94-4BF2-8AB7-0B05492C8D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33" name="직각 삼각형 32">
            <a:extLst>
              <a:ext uri="{FF2B5EF4-FFF2-40B4-BE49-F238E27FC236}">
                <a16:creationId xmlns:a16="http://schemas.microsoft.com/office/drawing/2014/main" id="{FEDC370E-89E6-4119-8B32-B3EC868A0CF6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35" name="_x35181992" descr="EMB000008b000e3">
            <a:extLst>
              <a:ext uri="{FF2B5EF4-FFF2-40B4-BE49-F238E27FC236}">
                <a16:creationId xmlns:a16="http://schemas.microsoft.com/office/drawing/2014/main" id="{F3626F82-4286-47FF-A1FA-0847AEF89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B0C8E7AB-504D-4E4E-8E5B-67DDCC533242}"/>
              </a:ext>
            </a:extLst>
          </p:cNvPr>
          <p:cNvGrpSpPr/>
          <p:nvPr/>
        </p:nvGrpSpPr>
        <p:grpSpPr>
          <a:xfrm>
            <a:off x="2801381" y="5102218"/>
            <a:ext cx="5512969" cy="7290673"/>
            <a:chOff x="1400782" y="2551052"/>
            <a:chExt cx="2756664" cy="3645574"/>
          </a:xfrm>
        </p:grpSpPr>
        <p:sp>
          <p:nvSpPr>
            <p:cNvPr id="110" name="평행 사변형 109">
              <a:extLst>
                <a:ext uri="{FF2B5EF4-FFF2-40B4-BE49-F238E27FC236}">
                  <a16:creationId xmlns:a16="http://schemas.microsoft.com/office/drawing/2014/main" id="{CF6968C7-2383-4B4B-871F-9F0D3FB8E34F}"/>
                </a:ext>
              </a:extLst>
            </p:cNvPr>
            <p:cNvSpPr/>
            <p:nvPr/>
          </p:nvSpPr>
          <p:spPr>
            <a:xfrm rot="16200000">
              <a:off x="2756998" y="3042873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11" name="평행 사변형 110">
              <a:extLst>
                <a:ext uri="{FF2B5EF4-FFF2-40B4-BE49-F238E27FC236}">
                  <a16:creationId xmlns:a16="http://schemas.microsoft.com/office/drawing/2014/main" id="{EF1F475C-AC51-4ABE-8F54-651F54CA5ED2}"/>
                </a:ext>
              </a:extLst>
            </p:cNvPr>
            <p:cNvSpPr/>
            <p:nvPr/>
          </p:nvSpPr>
          <p:spPr>
            <a:xfrm flipH="1">
              <a:off x="1470145" y="5484460"/>
              <a:ext cx="1908687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08" name="사각형: 둥근 모서리 32">
              <a:extLst>
                <a:ext uri="{FF2B5EF4-FFF2-40B4-BE49-F238E27FC236}">
                  <a16:creationId xmlns:a16="http://schemas.microsoft.com/office/drawing/2014/main" id="{7D2154A7-BE59-4EDE-8793-D6FA9FB1F257}"/>
                </a:ext>
              </a:extLst>
            </p:cNvPr>
            <p:cNvSpPr/>
            <p:nvPr/>
          </p:nvSpPr>
          <p:spPr>
            <a:xfrm>
              <a:off x="1408559" y="2551052"/>
              <a:ext cx="1800000" cy="2947958"/>
            </a:xfrm>
            <a:prstGeom prst="roundRect">
              <a:avLst>
                <a:gd name="adj" fmla="val 8286"/>
              </a:avLst>
            </a:prstGeom>
            <a:solidFill>
              <a:schemeClr val="bg1"/>
            </a:solidFill>
            <a:ln w="38100">
              <a:solidFill>
                <a:srgbClr val="1C97B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86" name="직사각형 85">
              <a:extLst>
                <a:ext uri="{FF2B5EF4-FFF2-40B4-BE49-F238E27FC236}">
                  <a16:creationId xmlns:a16="http://schemas.microsoft.com/office/drawing/2014/main" id="{345C3638-A615-4EC0-A92C-00D6D6CC24A3}"/>
                </a:ext>
              </a:extLst>
            </p:cNvPr>
            <p:cNvSpPr/>
            <p:nvPr/>
          </p:nvSpPr>
          <p:spPr>
            <a:xfrm>
              <a:off x="1400782" y="3134111"/>
              <a:ext cx="1807777" cy="6694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입찰 담합행위를 </a:t>
              </a:r>
              <a:endParaRPr lang="en-US" altLang="ko-KR" sz="27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A</a:t>
              </a: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기관에 </a:t>
              </a:r>
              <a:endParaRPr lang="en-US" altLang="ko-KR" sz="27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자진신고</a:t>
              </a:r>
            </a:p>
          </p:txBody>
        </p:sp>
        <p:pic>
          <p:nvPicPr>
            <p:cNvPr id="142" name="그래픽 141">
              <a:extLst>
                <a:ext uri="{FF2B5EF4-FFF2-40B4-BE49-F238E27FC236}">
                  <a16:creationId xmlns:a16="http://schemas.microsoft.com/office/drawing/2014/main" id="{ADD18DF2-B436-4D0D-916F-141C49BBF8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248148" y="3810927"/>
              <a:ext cx="245455" cy="360000"/>
            </a:xfrm>
            <a:prstGeom prst="rect">
              <a:avLst/>
            </a:prstGeom>
          </p:spPr>
        </p:pic>
        <p:sp>
          <p:nvSpPr>
            <p:cNvPr id="145" name="사각형: 둥근 모서리 35">
              <a:extLst>
                <a:ext uri="{FF2B5EF4-FFF2-40B4-BE49-F238E27FC236}">
                  <a16:creationId xmlns:a16="http://schemas.microsoft.com/office/drawing/2014/main" id="{2974CE2D-9525-4499-8483-6F52147E2DA8}"/>
                </a:ext>
              </a:extLst>
            </p:cNvPr>
            <p:cNvSpPr/>
            <p:nvPr/>
          </p:nvSpPr>
          <p:spPr>
            <a:xfrm>
              <a:off x="1840956" y="4920534"/>
              <a:ext cx="968728" cy="254068"/>
            </a:xfrm>
            <a:prstGeom prst="roundRect">
              <a:avLst>
                <a:gd name="adj" fmla="val 23757"/>
              </a:avLst>
            </a:prstGeom>
            <a:solidFill>
              <a:srgbClr val="1C97B0"/>
            </a:solidFill>
            <a:ln>
              <a:noFill/>
            </a:ln>
          </p:spPr>
          <p:txBody>
            <a:bodyPr wrap="none" lIns="143991" rIns="143991" rtlCol="0" anchor="ctr">
              <a:noAutofit/>
            </a:bodyPr>
            <a:lstStyle/>
            <a:p>
              <a:pPr algn="ctr" fontAlgn="base">
                <a:lnSpc>
                  <a:spcPct val="115000"/>
                </a:lnSpc>
                <a:spcBef>
                  <a:spcPct val="0"/>
                </a:spcBef>
                <a:spcAft>
                  <a:spcPts val="1500"/>
                </a:spcAft>
                <a:defRPr/>
              </a:pPr>
              <a:r>
                <a:rPr kumimoji="1" lang="ko-KR" altLang="en-US" sz="2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공익신고자</a:t>
              </a:r>
              <a:endParaRPr kumimoji="1" lang="ko-KR" altLang="en-US" sz="2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pic>
          <p:nvPicPr>
            <p:cNvPr id="146" name="그래픽 145">
              <a:extLst>
                <a:ext uri="{FF2B5EF4-FFF2-40B4-BE49-F238E27FC236}">
                  <a16:creationId xmlns:a16="http://schemas.microsoft.com/office/drawing/2014/main" id="{D679F8FC-4F11-4EAF-913B-2FBD9F991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050983" y="4370946"/>
              <a:ext cx="595431" cy="573378"/>
            </a:xfrm>
            <a:prstGeom prst="rect">
              <a:avLst/>
            </a:prstGeom>
          </p:spPr>
        </p:pic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A83F0D11-81CA-41E9-8ED2-33328AA75420}"/>
              </a:ext>
            </a:extLst>
          </p:cNvPr>
          <p:cNvGrpSpPr/>
          <p:nvPr/>
        </p:nvGrpSpPr>
        <p:grpSpPr>
          <a:xfrm>
            <a:off x="7063851" y="5102218"/>
            <a:ext cx="5529302" cy="7290673"/>
            <a:chOff x="3532155" y="2551052"/>
            <a:chExt cx="2764831" cy="3645574"/>
          </a:xfrm>
        </p:grpSpPr>
        <p:sp>
          <p:nvSpPr>
            <p:cNvPr id="112" name="평행 사변형 111">
              <a:extLst>
                <a:ext uri="{FF2B5EF4-FFF2-40B4-BE49-F238E27FC236}">
                  <a16:creationId xmlns:a16="http://schemas.microsoft.com/office/drawing/2014/main" id="{FA4C5A73-0E02-4C94-80DA-CCB8EA9C5D94}"/>
                </a:ext>
              </a:extLst>
            </p:cNvPr>
            <p:cNvSpPr/>
            <p:nvPr/>
          </p:nvSpPr>
          <p:spPr>
            <a:xfrm rot="16200000">
              <a:off x="4896538" y="3042873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13" name="평행 사변형 112">
              <a:extLst>
                <a:ext uri="{FF2B5EF4-FFF2-40B4-BE49-F238E27FC236}">
                  <a16:creationId xmlns:a16="http://schemas.microsoft.com/office/drawing/2014/main" id="{7566CD8A-4C1B-4986-A392-074C82C55B1D}"/>
                </a:ext>
              </a:extLst>
            </p:cNvPr>
            <p:cNvSpPr/>
            <p:nvPr/>
          </p:nvSpPr>
          <p:spPr>
            <a:xfrm flipH="1">
              <a:off x="3609685" y="5484460"/>
              <a:ext cx="1908687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07" name="사각형: 둥근 모서리 172">
              <a:extLst>
                <a:ext uri="{FF2B5EF4-FFF2-40B4-BE49-F238E27FC236}">
                  <a16:creationId xmlns:a16="http://schemas.microsoft.com/office/drawing/2014/main" id="{9320C6A2-2C5A-4823-B21F-345DCB454E74}"/>
                </a:ext>
              </a:extLst>
            </p:cNvPr>
            <p:cNvSpPr/>
            <p:nvPr/>
          </p:nvSpPr>
          <p:spPr>
            <a:xfrm>
              <a:off x="3532155" y="2551052"/>
              <a:ext cx="1800000" cy="2947958"/>
            </a:xfrm>
            <a:prstGeom prst="roundRect">
              <a:avLst>
                <a:gd name="adj" fmla="val 6169"/>
              </a:avLst>
            </a:prstGeom>
            <a:solidFill>
              <a:schemeClr val="bg1"/>
            </a:solidFill>
            <a:ln w="38100">
              <a:solidFill>
                <a:srgbClr val="1C97B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93" name="화살표: 오른쪽 216">
              <a:extLst>
                <a:ext uri="{FF2B5EF4-FFF2-40B4-BE49-F238E27FC236}">
                  <a16:creationId xmlns:a16="http://schemas.microsoft.com/office/drawing/2014/main" id="{5F33A8B1-5AF1-4141-8BBE-F18B1F13AF6B}"/>
                </a:ext>
              </a:extLst>
            </p:cNvPr>
            <p:cNvSpPr/>
            <p:nvPr/>
          </p:nvSpPr>
          <p:spPr>
            <a:xfrm rot="5400000">
              <a:off x="4096793" y="3574119"/>
              <a:ext cx="700133" cy="714694"/>
            </a:xfrm>
            <a:prstGeom prst="rightArrow">
              <a:avLst>
                <a:gd name="adj1" fmla="val 50000"/>
                <a:gd name="adj2" fmla="val 32674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94" name="사각형: 둥근 모서리 225">
              <a:extLst>
                <a:ext uri="{FF2B5EF4-FFF2-40B4-BE49-F238E27FC236}">
                  <a16:creationId xmlns:a16="http://schemas.microsoft.com/office/drawing/2014/main" id="{BBBE13BE-4BB6-4F05-A09A-04FBF8897BBA}"/>
                </a:ext>
              </a:extLst>
            </p:cNvPr>
            <p:cNvSpPr/>
            <p:nvPr/>
          </p:nvSpPr>
          <p:spPr>
            <a:xfrm>
              <a:off x="3900203" y="3524250"/>
              <a:ext cx="1093311" cy="308226"/>
            </a:xfrm>
            <a:prstGeom prst="roundRect">
              <a:avLst>
                <a:gd name="adj" fmla="val 23825"/>
              </a:avLst>
            </a:prstGeom>
            <a:solidFill>
              <a:srgbClr val="1C97B0"/>
            </a:solidFill>
            <a:ln>
              <a:noFill/>
            </a:ln>
          </p:spPr>
          <p:txBody>
            <a:bodyPr rot="0" spcFirstLastPara="0" vertOverflow="overflow" horzOverflow="overflow" vert="horz" wrap="none" lIns="0" tIns="0" rIns="0" bIns="7199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lnSpc>
                  <a:spcPct val="115000"/>
                </a:lnSpc>
                <a:spcBef>
                  <a:spcPct val="0"/>
                </a:spcBef>
                <a:spcAft>
                  <a:spcPts val="1500"/>
                </a:spcAft>
                <a:defRPr/>
              </a:pP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B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행정처분기관</a:t>
              </a:r>
              <a:endParaRPr kumimoji="1" lang="en-US" altLang="ko-KR" sz="24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95" name="직사각형 94">
              <a:extLst>
                <a:ext uri="{FF2B5EF4-FFF2-40B4-BE49-F238E27FC236}">
                  <a16:creationId xmlns:a16="http://schemas.microsoft.com/office/drawing/2014/main" id="{E4AF0B3C-1A94-4265-BC7B-8D0C0874907A}"/>
                </a:ext>
              </a:extLst>
            </p:cNvPr>
            <p:cNvSpPr/>
            <p:nvPr/>
          </p:nvSpPr>
          <p:spPr>
            <a:xfrm>
              <a:off x="3644417" y="2781075"/>
              <a:ext cx="1596648" cy="6694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defRPr/>
              </a:pP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부정당업자 </a:t>
              </a:r>
              <a:endParaRPr lang="en-US" altLang="ko-KR" sz="27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>
                <a:spcBef>
                  <a:spcPct val="0"/>
                </a:spcBef>
                <a:defRPr/>
              </a:pP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입찰참가자격제한</a:t>
              </a:r>
              <a:endParaRPr lang="en-US" altLang="ko-KR" sz="27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>
                <a:spcBef>
                  <a:spcPct val="0"/>
                </a:spcBef>
                <a:defRPr/>
              </a:pP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처분</a:t>
              </a:r>
              <a:endParaRPr lang="en-US" altLang="ko-KR" sz="27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pic>
          <p:nvPicPr>
            <p:cNvPr id="143" name="그래픽 142">
              <a:extLst>
                <a:ext uri="{FF2B5EF4-FFF2-40B4-BE49-F238E27FC236}">
                  <a16:creationId xmlns:a16="http://schemas.microsoft.com/office/drawing/2014/main" id="{79F85E15-AE36-4862-B763-DAE573E1C2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62137" y="3810927"/>
              <a:ext cx="245455" cy="360000"/>
            </a:xfrm>
            <a:prstGeom prst="rect">
              <a:avLst/>
            </a:prstGeom>
          </p:spPr>
        </p:pic>
        <p:pic>
          <p:nvPicPr>
            <p:cNvPr id="3" name="그래픽 2">
              <a:extLst>
                <a:ext uri="{FF2B5EF4-FFF2-40B4-BE49-F238E27FC236}">
                  <a16:creationId xmlns:a16="http://schemas.microsoft.com/office/drawing/2014/main" id="{906D2445-9754-44E1-867F-B67B7D47B8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181416" y="4378805"/>
              <a:ext cx="472075" cy="629433"/>
            </a:xfrm>
            <a:prstGeom prst="rect">
              <a:avLst/>
            </a:prstGeom>
          </p:spPr>
        </p:pic>
        <p:sp>
          <p:nvSpPr>
            <p:cNvPr id="147" name="사각형: 둥근 모서리 35">
              <a:extLst>
                <a:ext uri="{FF2B5EF4-FFF2-40B4-BE49-F238E27FC236}">
                  <a16:creationId xmlns:a16="http://schemas.microsoft.com/office/drawing/2014/main" id="{F7B24DA2-1855-4A15-8BB1-B07B8EF0BB95}"/>
                </a:ext>
              </a:extLst>
            </p:cNvPr>
            <p:cNvSpPr/>
            <p:nvPr/>
          </p:nvSpPr>
          <p:spPr>
            <a:xfrm>
              <a:off x="3975929" y="4911009"/>
              <a:ext cx="968728" cy="254068"/>
            </a:xfrm>
            <a:prstGeom prst="roundRect">
              <a:avLst>
                <a:gd name="adj" fmla="val 23757"/>
              </a:avLst>
            </a:prstGeom>
            <a:solidFill>
              <a:srgbClr val="1C97B0"/>
            </a:solidFill>
            <a:ln>
              <a:noFill/>
            </a:ln>
          </p:spPr>
          <p:txBody>
            <a:bodyPr wrap="none" lIns="143991" rIns="143991" rtlCol="0" anchor="ctr">
              <a:noAutofit/>
            </a:bodyPr>
            <a:lstStyle/>
            <a:p>
              <a:pPr algn="ctr" fontAlgn="base">
                <a:lnSpc>
                  <a:spcPct val="115000"/>
                </a:lnSpc>
                <a:spcBef>
                  <a:spcPct val="0"/>
                </a:spcBef>
                <a:spcAft>
                  <a:spcPts val="1500"/>
                </a:spcAft>
                <a:defRPr/>
              </a:pPr>
              <a:r>
                <a:rPr kumimoji="1" lang="ko-KR" altLang="en-US" sz="2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공익신고자</a:t>
              </a:r>
              <a:endParaRPr kumimoji="1" lang="ko-KR" altLang="en-US" sz="2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BF788784-2BD8-4B33-B5B1-9077DC7C786F}"/>
              </a:ext>
            </a:extLst>
          </p:cNvPr>
          <p:cNvGrpSpPr/>
          <p:nvPr/>
        </p:nvGrpSpPr>
        <p:grpSpPr>
          <a:xfrm>
            <a:off x="11214455" y="5102218"/>
            <a:ext cx="5556388" cy="7290673"/>
            <a:chOff x="5607592" y="2551052"/>
            <a:chExt cx="2778375" cy="3645574"/>
          </a:xfrm>
        </p:grpSpPr>
        <p:sp>
          <p:nvSpPr>
            <p:cNvPr id="134" name="평행 사변형 133">
              <a:extLst>
                <a:ext uri="{FF2B5EF4-FFF2-40B4-BE49-F238E27FC236}">
                  <a16:creationId xmlns:a16="http://schemas.microsoft.com/office/drawing/2014/main" id="{1B8D74CB-4555-4CC3-A5DA-42B6D6A33AD2}"/>
                </a:ext>
              </a:extLst>
            </p:cNvPr>
            <p:cNvSpPr/>
            <p:nvPr/>
          </p:nvSpPr>
          <p:spPr>
            <a:xfrm rot="16200000">
              <a:off x="6985519" y="3042873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35" name="평행 사변형 134">
              <a:extLst>
                <a:ext uri="{FF2B5EF4-FFF2-40B4-BE49-F238E27FC236}">
                  <a16:creationId xmlns:a16="http://schemas.microsoft.com/office/drawing/2014/main" id="{EF41D593-8295-4FFB-978E-483F2FBE25B0}"/>
                </a:ext>
              </a:extLst>
            </p:cNvPr>
            <p:cNvSpPr/>
            <p:nvPr/>
          </p:nvSpPr>
          <p:spPr>
            <a:xfrm flipH="1">
              <a:off x="5698666" y="5484460"/>
              <a:ext cx="1908687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36" name="사각형: 둥근 모서리 172">
              <a:extLst>
                <a:ext uri="{FF2B5EF4-FFF2-40B4-BE49-F238E27FC236}">
                  <a16:creationId xmlns:a16="http://schemas.microsoft.com/office/drawing/2014/main" id="{71E2A770-F867-49F7-81FB-72CD8EE83982}"/>
                </a:ext>
              </a:extLst>
            </p:cNvPr>
            <p:cNvSpPr/>
            <p:nvPr/>
          </p:nvSpPr>
          <p:spPr>
            <a:xfrm>
              <a:off x="5621136" y="2551052"/>
              <a:ext cx="1800000" cy="2947958"/>
            </a:xfrm>
            <a:prstGeom prst="roundRect">
              <a:avLst>
                <a:gd name="adj" fmla="val 6169"/>
              </a:avLst>
            </a:prstGeom>
            <a:solidFill>
              <a:schemeClr val="bg1"/>
            </a:solidFill>
            <a:ln w="38100">
              <a:solidFill>
                <a:srgbClr val="1C97B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97" name="직사각형 96">
              <a:extLst>
                <a:ext uri="{FF2B5EF4-FFF2-40B4-BE49-F238E27FC236}">
                  <a16:creationId xmlns:a16="http://schemas.microsoft.com/office/drawing/2014/main" id="{39BB29E8-BB3E-47E2-8268-8E10116DE235}"/>
                </a:ext>
              </a:extLst>
            </p:cNvPr>
            <p:cNvSpPr/>
            <p:nvPr/>
          </p:nvSpPr>
          <p:spPr>
            <a:xfrm>
              <a:off x="5607592" y="3154751"/>
              <a:ext cx="1813544" cy="6694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처분의 면제를 </a:t>
              </a:r>
              <a:b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요구하며 책임감면을 </a:t>
              </a:r>
              <a:br>
                <a:rPr lang="en-US" altLang="ko-KR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</a:br>
              <a:r>
                <a:rPr lang="ko-KR" altLang="en-US" sz="27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신청</a:t>
              </a:r>
            </a:p>
          </p:txBody>
        </p:sp>
        <p:pic>
          <p:nvPicPr>
            <p:cNvPr id="144" name="그래픽 143">
              <a:extLst>
                <a:ext uri="{FF2B5EF4-FFF2-40B4-BE49-F238E27FC236}">
                  <a16:creationId xmlns:a16="http://schemas.microsoft.com/office/drawing/2014/main" id="{6FF689AB-BE12-4DD4-B3BC-C4CD8761D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76676" y="3810927"/>
              <a:ext cx="245455" cy="360000"/>
            </a:xfrm>
            <a:prstGeom prst="rect">
              <a:avLst/>
            </a:prstGeom>
          </p:spPr>
        </p:pic>
        <p:sp>
          <p:nvSpPr>
            <p:cNvPr id="148" name="사각형: 둥근 모서리 35">
              <a:extLst>
                <a:ext uri="{FF2B5EF4-FFF2-40B4-BE49-F238E27FC236}">
                  <a16:creationId xmlns:a16="http://schemas.microsoft.com/office/drawing/2014/main" id="{F25B1A6F-6BF2-4050-BC62-AC44250F17D8}"/>
                </a:ext>
              </a:extLst>
            </p:cNvPr>
            <p:cNvSpPr/>
            <p:nvPr/>
          </p:nvSpPr>
          <p:spPr>
            <a:xfrm>
              <a:off x="6030730" y="4901484"/>
              <a:ext cx="968728" cy="254068"/>
            </a:xfrm>
            <a:prstGeom prst="roundRect">
              <a:avLst>
                <a:gd name="adj" fmla="val 23757"/>
              </a:avLst>
            </a:prstGeom>
            <a:solidFill>
              <a:srgbClr val="1C97B0"/>
            </a:solidFill>
            <a:ln>
              <a:noFill/>
            </a:ln>
          </p:spPr>
          <p:txBody>
            <a:bodyPr wrap="none" lIns="143991" rIns="143991" rtlCol="0" anchor="ctr">
              <a:noAutofit/>
            </a:bodyPr>
            <a:lstStyle/>
            <a:p>
              <a:pPr algn="ctr" fontAlgn="base">
                <a:lnSpc>
                  <a:spcPct val="115000"/>
                </a:lnSpc>
                <a:spcBef>
                  <a:spcPct val="0"/>
                </a:spcBef>
                <a:spcAft>
                  <a:spcPts val="1500"/>
                </a:spcAft>
                <a:defRPr/>
              </a:pPr>
              <a:r>
                <a:rPr kumimoji="1" lang="ko-KR" altLang="en-US" sz="2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공익신고자</a:t>
              </a:r>
              <a:endParaRPr kumimoji="1" lang="ko-KR" altLang="en-US" sz="2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9AD29672-DD5A-4DF5-8651-7843375745FA}"/>
                </a:ext>
              </a:extLst>
            </p:cNvPr>
            <p:cNvGrpSpPr/>
            <p:nvPr/>
          </p:nvGrpSpPr>
          <p:grpSpPr>
            <a:xfrm>
              <a:off x="6184250" y="4207811"/>
              <a:ext cx="680836" cy="700352"/>
              <a:chOff x="6184250" y="4207811"/>
              <a:chExt cx="680836" cy="700352"/>
            </a:xfrm>
          </p:grpSpPr>
          <p:grpSp>
            <p:nvGrpSpPr>
              <p:cNvPr id="6" name="그룹 5">
                <a:extLst>
                  <a:ext uri="{FF2B5EF4-FFF2-40B4-BE49-F238E27FC236}">
                    <a16:creationId xmlns:a16="http://schemas.microsoft.com/office/drawing/2014/main" id="{4CEAF76D-6003-4708-9047-8B5018448121}"/>
                  </a:ext>
                </a:extLst>
              </p:cNvPr>
              <p:cNvGrpSpPr/>
              <p:nvPr/>
            </p:nvGrpSpPr>
            <p:grpSpPr>
              <a:xfrm>
                <a:off x="6184250" y="4369260"/>
                <a:ext cx="680836" cy="538903"/>
                <a:chOff x="8699752" y="584348"/>
                <a:chExt cx="680836" cy="538903"/>
              </a:xfrm>
            </p:grpSpPr>
            <p:sp>
              <p:nvSpPr>
                <p:cNvPr id="149" name="Freeform 169">
                  <a:extLst>
                    <a:ext uri="{FF2B5EF4-FFF2-40B4-BE49-F238E27FC236}">
                      <a16:creationId xmlns:a16="http://schemas.microsoft.com/office/drawing/2014/main" id="{7075CAA5-2FB0-4328-8274-12CBEF1DB2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51553" y="584348"/>
                  <a:ext cx="176752" cy="180040"/>
                </a:xfrm>
                <a:custGeom>
                  <a:avLst/>
                  <a:gdLst>
                    <a:gd name="T0" fmla="*/ 645 w 1290"/>
                    <a:gd name="T1" fmla="*/ 0 h 1315"/>
                    <a:gd name="T2" fmla="*/ 732 w 1290"/>
                    <a:gd name="T3" fmla="*/ 8 h 1315"/>
                    <a:gd name="T4" fmla="*/ 817 w 1290"/>
                    <a:gd name="T5" fmla="*/ 25 h 1315"/>
                    <a:gd name="T6" fmla="*/ 896 w 1290"/>
                    <a:gd name="T7" fmla="*/ 54 h 1315"/>
                    <a:gd name="T8" fmla="*/ 971 w 1290"/>
                    <a:gd name="T9" fmla="*/ 93 h 1315"/>
                    <a:gd name="T10" fmla="*/ 1039 w 1290"/>
                    <a:gd name="T11" fmla="*/ 141 h 1315"/>
                    <a:gd name="T12" fmla="*/ 1101 w 1290"/>
                    <a:gd name="T13" fmla="*/ 197 h 1315"/>
                    <a:gd name="T14" fmla="*/ 1155 w 1290"/>
                    <a:gd name="T15" fmla="*/ 259 h 1315"/>
                    <a:gd name="T16" fmla="*/ 1201 w 1290"/>
                    <a:gd name="T17" fmla="*/ 328 h 1315"/>
                    <a:gd name="T18" fmla="*/ 1240 w 1290"/>
                    <a:gd name="T19" fmla="*/ 403 h 1315"/>
                    <a:gd name="T20" fmla="*/ 1267 w 1290"/>
                    <a:gd name="T21" fmla="*/ 485 h 1315"/>
                    <a:gd name="T22" fmla="*/ 1284 w 1290"/>
                    <a:gd name="T23" fmla="*/ 570 h 1315"/>
                    <a:gd name="T24" fmla="*/ 1290 w 1290"/>
                    <a:gd name="T25" fmla="*/ 656 h 1315"/>
                    <a:gd name="T26" fmla="*/ 1284 w 1290"/>
                    <a:gd name="T27" fmla="*/ 745 h 1315"/>
                    <a:gd name="T28" fmla="*/ 1267 w 1290"/>
                    <a:gd name="T29" fmla="*/ 830 h 1315"/>
                    <a:gd name="T30" fmla="*/ 1240 w 1290"/>
                    <a:gd name="T31" fmla="*/ 909 h 1315"/>
                    <a:gd name="T32" fmla="*/ 1201 w 1290"/>
                    <a:gd name="T33" fmla="*/ 985 h 1315"/>
                    <a:gd name="T34" fmla="*/ 1155 w 1290"/>
                    <a:gd name="T35" fmla="*/ 1054 h 1315"/>
                    <a:gd name="T36" fmla="*/ 1101 w 1290"/>
                    <a:gd name="T37" fmla="*/ 1118 h 1315"/>
                    <a:gd name="T38" fmla="*/ 1039 w 1290"/>
                    <a:gd name="T39" fmla="*/ 1174 h 1315"/>
                    <a:gd name="T40" fmla="*/ 971 w 1290"/>
                    <a:gd name="T41" fmla="*/ 1220 h 1315"/>
                    <a:gd name="T42" fmla="*/ 896 w 1290"/>
                    <a:gd name="T43" fmla="*/ 1259 h 1315"/>
                    <a:gd name="T44" fmla="*/ 817 w 1290"/>
                    <a:gd name="T45" fmla="*/ 1288 h 1315"/>
                    <a:gd name="T46" fmla="*/ 732 w 1290"/>
                    <a:gd name="T47" fmla="*/ 1307 h 1315"/>
                    <a:gd name="T48" fmla="*/ 645 w 1290"/>
                    <a:gd name="T49" fmla="*/ 1315 h 1315"/>
                    <a:gd name="T50" fmla="*/ 556 w 1290"/>
                    <a:gd name="T51" fmla="*/ 1307 h 1315"/>
                    <a:gd name="T52" fmla="*/ 473 w 1290"/>
                    <a:gd name="T53" fmla="*/ 1288 h 1315"/>
                    <a:gd name="T54" fmla="*/ 394 w 1290"/>
                    <a:gd name="T55" fmla="*/ 1259 h 1315"/>
                    <a:gd name="T56" fmla="*/ 319 w 1290"/>
                    <a:gd name="T57" fmla="*/ 1220 h 1315"/>
                    <a:gd name="T58" fmla="*/ 251 w 1290"/>
                    <a:gd name="T59" fmla="*/ 1174 h 1315"/>
                    <a:gd name="T60" fmla="*/ 189 w 1290"/>
                    <a:gd name="T61" fmla="*/ 1118 h 1315"/>
                    <a:gd name="T62" fmla="*/ 133 w 1290"/>
                    <a:gd name="T63" fmla="*/ 1054 h 1315"/>
                    <a:gd name="T64" fmla="*/ 87 w 1290"/>
                    <a:gd name="T65" fmla="*/ 985 h 1315"/>
                    <a:gd name="T66" fmla="*/ 50 w 1290"/>
                    <a:gd name="T67" fmla="*/ 909 h 1315"/>
                    <a:gd name="T68" fmla="*/ 23 w 1290"/>
                    <a:gd name="T69" fmla="*/ 830 h 1315"/>
                    <a:gd name="T70" fmla="*/ 6 w 1290"/>
                    <a:gd name="T71" fmla="*/ 745 h 1315"/>
                    <a:gd name="T72" fmla="*/ 0 w 1290"/>
                    <a:gd name="T73" fmla="*/ 656 h 1315"/>
                    <a:gd name="T74" fmla="*/ 6 w 1290"/>
                    <a:gd name="T75" fmla="*/ 570 h 1315"/>
                    <a:gd name="T76" fmla="*/ 23 w 1290"/>
                    <a:gd name="T77" fmla="*/ 485 h 1315"/>
                    <a:gd name="T78" fmla="*/ 50 w 1290"/>
                    <a:gd name="T79" fmla="*/ 403 h 1315"/>
                    <a:gd name="T80" fmla="*/ 87 w 1290"/>
                    <a:gd name="T81" fmla="*/ 328 h 1315"/>
                    <a:gd name="T82" fmla="*/ 133 w 1290"/>
                    <a:gd name="T83" fmla="*/ 259 h 1315"/>
                    <a:gd name="T84" fmla="*/ 189 w 1290"/>
                    <a:gd name="T85" fmla="*/ 197 h 1315"/>
                    <a:gd name="T86" fmla="*/ 251 w 1290"/>
                    <a:gd name="T87" fmla="*/ 141 h 1315"/>
                    <a:gd name="T88" fmla="*/ 319 w 1290"/>
                    <a:gd name="T89" fmla="*/ 93 h 1315"/>
                    <a:gd name="T90" fmla="*/ 394 w 1290"/>
                    <a:gd name="T91" fmla="*/ 54 h 1315"/>
                    <a:gd name="T92" fmla="*/ 473 w 1290"/>
                    <a:gd name="T93" fmla="*/ 25 h 1315"/>
                    <a:gd name="T94" fmla="*/ 556 w 1290"/>
                    <a:gd name="T95" fmla="*/ 8 h 1315"/>
                    <a:gd name="T96" fmla="*/ 645 w 1290"/>
                    <a:gd name="T97" fmla="*/ 0 h 13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90" h="1315">
                      <a:moveTo>
                        <a:pt x="645" y="0"/>
                      </a:moveTo>
                      <a:lnTo>
                        <a:pt x="732" y="8"/>
                      </a:lnTo>
                      <a:lnTo>
                        <a:pt x="817" y="25"/>
                      </a:lnTo>
                      <a:lnTo>
                        <a:pt x="896" y="54"/>
                      </a:lnTo>
                      <a:lnTo>
                        <a:pt x="971" y="93"/>
                      </a:lnTo>
                      <a:lnTo>
                        <a:pt x="1039" y="141"/>
                      </a:lnTo>
                      <a:lnTo>
                        <a:pt x="1101" y="197"/>
                      </a:lnTo>
                      <a:lnTo>
                        <a:pt x="1155" y="259"/>
                      </a:lnTo>
                      <a:lnTo>
                        <a:pt x="1201" y="328"/>
                      </a:lnTo>
                      <a:lnTo>
                        <a:pt x="1240" y="403"/>
                      </a:lnTo>
                      <a:lnTo>
                        <a:pt x="1267" y="485"/>
                      </a:lnTo>
                      <a:lnTo>
                        <a:pt x="1284" y="570"/>
                      </a:lnTo>
                      <a:lnTo>
                        <a:pt x="1290" y="656"/>
                      </a:lnTo>
                      <a:lnTo>
                        <a:pt x="1284" y="745"/>
                      </a:lnTo>
                      <a:lnTo>
                        <a:pt x="1267" y="830"/>
                      </a:lnTo>
                      <a:lnTo>
                        <a:pt x="1240" y="909"/>
                      </a:lnTo>
                      <a:lnTo>
                        <a:pt x="1201" y="985"/>
                      </a:lnTo>
                      <a:lnTo>
                        <a:pt x="1155" y="1054"/>
                      </a:lnTo>
                      <a:lnTo>
                        <a:pt x="1101" y="1118"/>
                      </a:lnTo>
                      <a:lnTo>
                        <a:pt x="1039" y="1174"/>
                      </a:lnTo>
                      <a:lnTo>
                        <a:pt x="971" y="1220"/>
                      </a:lnTo>
                      <a:lnTo>
                        <a:pt x="896" y="1259"/>
                      </a:lnTo>
                      <a:lnTo>
                        <a:pt x="817" y="1288"/>
                      </a:lnTo>
                      <a:lnTo>
                        <a:pt x="732" y="1307"/>
                      </a:lnTo>
                      <a:lnTo>
                        <a:pt x="645" y="1315"/>
                      </a:lnTo>
                      <a:lnTo>
                        <a:pt x="556" y="1307"/>
                      </a:lnTo>
                      <a:lnTo>
                        <a:pt x="473" y="1288"/>
                      </a:lnTo>
                      <a:lnTo>
                        <a:pt x="394" y="1259"/>
                      </a:lnTo>
                      <a:lnTo>
                        <a:pt x="319" y="1220"/>
                      </a:lnTo>
                      <a:lnTo>
                        <a:pt x="251" y="1174"/>
                      </a:lnTo>
                      <a:lnTo>
                        <a:pt x="189" y="1118"/>
                      </a:lnTo>
                      <a:lnTo>
                        <a:pt x="133" y="1054"/>
                      </a:lnTo>
                      <a:lnTo>
                        <a:pt x="87" y="985"/>
                      </a:lnTo>
                      <a:lnTo>
                        <a:pt x="50" y="909"/>
                      </a:lnTo>
                      <a:lnTo>
                        <a:pt x="23" y="830"/>
                      </a:lnTo>
                      <a:lnTo>
                        <a:pt x="6" y="745"/>
                      </a:lnTo>
                      <a:lnTo>
                        <a:pt x="0" y="656"/>
                      </a:lnTo>
                      <a:lnTo>
                        <a:pt x="6" y="570"/>
                      </a:lnTo>
                      <a:lnTo>
                        <a:pt x="23" y="485"/>
                      </a:lnTo>
                      <a:lnTo>
                        <a:pt x="50" y="403"/>
                      </a:lnTo>
                      <a:lnTo>
                        <a:pt x="87" y="328"/>
                      </a:lnTo>
                      <a:lnTo>
                        <a:pt x="133" y="259"/>
                      </a:lnTo>
                      <a:lnTo>
                        <a:pt x="189" y="197"/>
                      </a:lnTo>
                      <a:lnTo>
                        <a:pt x="251" y="141"/>
                      </a:lnTo>
                      <a:lnTo>
                        <a:pt x="319" y="93"/>
                      </a:lnTo>
                      <a:lnTo>
                        <a:pt x="394" y="54"/>
                      </a:lnTo>
                      <a:lnTo>
                        <a:pt x="473" y="25"/>
                      </a:lnTo>
                      <a:lnTo>
                        <a:pt x="556" y="8"/>
                      </a:lnTo>
                      <a:lnTo>
                        <a:pt x="645" y="0"/>
                      </a:lnTo>
                      <a:close/>
                    </a:path>
                  </a:pathLst>
                </a:custGeom>
                <a:solidFill>
                  <a:srgbClr val="2F5597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pPr latinLnBrk="0">
                    <a:defRPr/>
                  </a:pPr>
                  <a:endParaRPr lang="en-US" kern="0" dirty="0">
                    <a:solidFill>
                      <a:prstClr val="black"/>
                    </a:solidFill>
                    <a:latin typeface="Open Sans"/>
                  </a:endParaRPr>
                </a:p>
              </p:txBody>
            </p:sp>
            <p:sp>
              <p:nvSpPr>
                <p:cNvPr id="151" name="자유형: 도형 150">
                  <a:extLst>
                    <a:ext uri="{FF2B5EF4-FFF2-40B4-BE49-F238E27FC236}">
                      <a16:creationId xmlns:a16="http://schemas.microsoft.com/office/drawing/2014/main" id="{3A641118-ED95-47E7-BBCD-536341DA07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699752" y="771090"/>
                  <a:ext cx="680836" cy="352161"/>
                </a:xfrm>
                <a:custGeom>
                  <a:avLst/>
                  <a:gdLst>
                    <a:gd name="connsiteX0" fmla="*/ 311300 w 680836"/>
                    <a:gd name="connsiteY0" fmla="*/ 0 h 352161"/>
                    <a:gd name="connsiteX1" fmla="*/ 311653 w 680836"/>
                    <a:gd name="connsiteY1" fmla="*/ 0 h 352161"/>
                    <a:gd name="connsiteX2" fmla="*/ 339536 w 680836"/>
                    <a:gd name="connsiteY2" fmla="*/ 29274 h 352161"/>
                    <a:gd name="connsiteX3" fmla="*/ 340594 w 680836"/>
                    <a:gd name="connsiteY3" fmla="*/ 28216 h 352161"/>
                    <a:gd name="connsiteX4" fmla="*/ 311300 w 680836"/>
                    <a:gd name="connsiteY4" fmla="*/ 220610 h 352161"/>
                    <a:gd name="connsiteX5" fmla="*/ 339183 w 680836"/>
                    <a:gd name="connsiteY5" fmla="*/ 258701 h 352161"/>
                    <a:gd name="connsiteX6" fmla="*/ 339889 w 680836"/>
                    <a:gd name="connsiteY6" fmla="*/ 258701 h 352161"/>
                    <a:gd name="connsiteX7" fmla="*/ 340594 w 680836"/>
                    <a:gd name="connsiteY7" fmla="*/ 257643 h 352161"/>
                    <a:gd name="connsiteX8" fmla="*/ 341300 w 680836"/>
                    <a:gd name="connsiteY8" fmla="*/ 258701 h 352161"/>
                    <a:gd name="connsiteX9" fmla="*/ 342006 w 680836"/>
                    <a:gd name="connsiteY9" fmla="*/ 258701 h 352161"/>
                    <a:gd name="connsiteX10" fmla="*/ 369889 w 680836"/>
                    <a:gd name="connsiteY10" fmla="*/ 220610 h 352161"/>
                    <a:gd name="connsiteX11" fmla="*/ 340594 w 680836"/>
                    <a:gd name="connsiteY11" fmla="*/ 28216 h 352161"/>
                    <a:gd name="connsiteX12" fmla="*/ 341653 w 680836"/>
                    <a:gd name="connsiteY12" fmla="*/ 29274 h 352161"/>
                    <a:gd name="connsiteX13" fmla="*/ 369536 w 680836"/>
                    <a:gd name="connsiteY13" fmla="*/ 0 h 352161"/>
                    <a:gd name="connsiteX14" fmla="*/ 369889 w 680836"/>
                    <a:gd name="connsiteY14" fmla="*/ 0 h 352161"/>
                    <a:gd name="connsiteX15" fmla="*/ 382772 w 680836"/>
                    <a:gd name="connsiteY15" fmla="*/ 4056 h 352161"/>
                    <a:gd name="connsiteX16" fmla="*/ 394772 w 680836"/>
                    <a:gd name="connsiteY16" fmla="*/ 9523 h 352161"/>
                    <a:gd name="connsiteX17" fmla="*/ 406419 w 680836"/>
                    <a:gd name="connsiteY17" fmla="*/ 16224 h 352161"/>
                    <a:gd name="connsiteX18" fmla="*/ 417537 w 680836"/>
                    <a:gd name="connsiteY18" fmla="*/ 24160 h 352161"/>
                    <a:gd name="connsiteX19" fmla="*/ 428831 w 680836"/>
                    <a:gd name="connsiteY19" fmla="*/ 33330 h 352161"/>
                    <a:gd name="connsiteX20" fmla="*/ 440126 w 680836"/>
                    <a:gd name="connsiteY20" fmla="*/ 43558 h 352161"/>
                    <a:gd name="connsiteX21" fmla="*/ 455126 w 680836"/>
                    <a:gd name="connsiteY21" fmla="*/ 59253 h 352161"/>
                    <a:gd name="connsiteX22" fmla="*/ 469773 w 680836"/>
                    <a:gd name="connsiteY22" fmla="*/ 76182 h 352161"/>
                    <a:gd name="connsiteX23" fmla="*/ 483715 w 680836"/>
                    <a:gd name="connsiteY23" fmla="*/ 94522 h 352161"/>
                    <a:gd name="connsiteX24" fmla="*/ 497303 w 680836"/>
                    <a:gd name="connsiteY24" fmla="*/ 113391 h 352161"/>
                    <a:gd name="connsiteX25" fmla="*/ 509833 w 680836"/>
                    <a:gd name="connsiteY25" fmla="*/ 132084 h 352161"/>
                    <a:gd name="connsiteX26" fmla="*/ 522186 w 680836"/>
                    <a:gd name="connsiteY26" fmla="*/ 150071 h 352161"/>
                    <a:gd name="connsiteX27" fmla="*/ 526245 w 680836"/>
                    <a:gd name="connsiteY27" fmla="*/ 156596 h 352161"/>
                    <a:gd name="connsiteX28" fmla="*/ 530657 w 680836"/>
                    <a:gd name="connsiteY28" fmla="*/ 162944 h 352161"/>
                    <a:gd name="connsiteX29" fmla="*/ 535069 w 680836"/>
                    <a:gd name="connsiteY29" fmla="*/ 169469 h 352161"/>
                    <a:gd name="connsiteX30" fmla="*/ 539128 w 680836"/>
                    <a:gd name="connsiteY30" fmla="*/ 175641 h 352161"/>
                    <a:gd name="connsiteX31" fmla="*/ 543010 w 680836"/>
                    <a:gd name="connsiteY31" fmla="*/ 180756 h 352161"/>
                    <a:gd name="connsiteX32" fmla="*/ 550775 w 680836"/>
                    <a:gd name="connsiteY32" fmla="*/ 181461 h 352161"/>
                    <a:gd name="connsiteX33" fmla="*/ 560657 w 680836"/>
                    <a:gd name="connsiteY33" fmla="*/ 182166 h 352161"/>
                    <a:gd name="connsiteX34" fmla="*/ 571599 w 680836"/>
                    <a:gd name="connsiteY34" fmla="*/ 182695 h 352161"/>
                    <a:gd name="connsiteX35" fmla="*/ 583775 w 680836"/>
                    <a:gd name="connsiteY35" fmla="*/ 183401 h 352161"/>
                    <a:gd name="connsiteX36" fmla="*/ 596834 w 680836"/>
                    <a:gd name="connsiteY36" fmla="*/ 183753 h 352161"/>
                    <a:gd name="connsiteX37" fmla="*/ 610070 w 680836"/>
                    <a:gd name="connsiteY37" fmla="*/ 184106 h 352161"/>
                    <a:gd name="connsiteX38" fmla="*/ 623306 w 680836"/>
                    <a:gd name="connsiteY38" fmla="*/ 184459 h 352161"/>
                    <a:gd name="connsiteX39" fmla="*/ 636012 w 680836"/>
                    <a:gd name="connsiteY39" fmla="*/ 184459 h 352161"/>
                    <a:gd name="connsiteX40" fmla="*/ 645188 w 680836"/>
                    <a:gd name="connsiteY40" fmla="*/ 185517 h 352161"/>
                    <a:gd name="connsiteX41" fmla="*/ 653659 w 680836"/>
                    <a:gd name="connsiteY41" fmla="*/ 187809 h 352161"/>
                    <a:gd name="connsiteX42" fmla="*/ 661247 w 680836"/>
                    <a:gd name="connsiteY42" fmla="*/ 192394 h 352161"/>
                    <a:gd name="connsiteX43" fmla="*/ 667953 w 680836"/>
                    <a:gd name="connsiteY43" fmla="*/ 197685 h 352161"/>
                    <a:gd name="connsiteX44" fmla="*/ 673424 w 680836"/>
                    <a:gd name="connsiteY44" fmla="*/ 204210 h 352161"/>
                    <a:gd name="connsiteX45" fmla="*/ 677483 w 680836"/>
                    <a:gd name="connsiteY45" fmla="*/ 212145 h 352161"/>
                    <a:gd name="connsiteX46" fmla="*/ 680307 w 680836"/>
                    <a:gd name="connsiteY46" fmla="*/ 220610 h 352161"/>
                    <a:gd name="connsiteX47" fmla="*/ 680836 w 680836"/>
                    <a:gd name="connsiteY47" fmla="*/ 229427 h 352161"/>
                    <a:gd name="connsiteX48" fmla="*/ 680307 w 680836"/>
                    <a:gd name="connsiteY48" fmla="*/ 238597 h 352161"/>
                    <a:gd name="connsiteX49" fmla="*/ 677483 w 680836"/>
                    <a:gd name="connsiteY49" fmla="*/ 247062 h 352161"/>
                    <a:gd name="connsiteX50" fmla="*/ 673424 w 680836"/>
                    <a:gd name="connsiteY50" fmla="*/ 254645 h 352161"/>
                    <a:gd name="connsiteX51" fmla="*/ 667953 w 680836"/>
                    <a:gd name="connsiteY51" fmla="*/ 261522 h 352161"/>
                    <a:gd name="connsiteX52" fmla="*/ 661247 w 680836"/>
                    <a:gd name="connsiteY52" fmla="*/ 266813 h 352161"/>
                    <a:gd name="connsiteX53" fmla="*/ 653659 w 680836"/>
                    <a:gd name="connsiteY53" fmla="*/ 271045 h 352161"/>
                    <a:gd name="connsiteX54" fmla="*/ 645188 w 680836"/>
                    <a:gd name="connsiteY54" fmla="*/ 273690 h 352161"/>
                    <a:gd name="connsiteX55" fmla="*/ 636012 w 680836"/>
                    <a:gd name="connsiteY55" fmla="*/ 274396 h 352161"/>
                    <a:gd name="connsiteX56" fmla="*/ 615188 w 680836"/>
                    <a:gd name="connsiteY56" fmla="*/ 274396 h 352161"/>
                    <a:gd name="connsiteX57" fmla="*/ 596834 w 680836"/>
                    <a:gd name="connsiteY57" fmla="*/ 274043 h 352161"/>
                    <a:gd name="connsiteX58" fmla="*/ 580422 w 680836"/>
                    <a:gd name="connsiteY58" fmla="*/ 273338 h 352161"/>
                    <a:gd name="connsiteX59" fmla="*/ 566481 w 680836"/>
                    <a:gd name="connsiteY59" fmla="*/ 272632 h 352161"/>
                    <a:gd name="connsiteX60" fmla="*/ 553775 w 680836"/>
                    <a:gd name="connsiteY60" fmla="*/ 271927 h 352161"/>
                    <a:gd name="connsiteX61" fmla="*/ 543363 w 680836"/>
                    <a:gd name="connsiteY61" fmla="*/ 271045 h 352161"/>
                    <a:gd name="connsiteX62" fmla="*/ 534010 w 680836"/>
                    <a:gd name="connsiteY62" fmla="*/ 269987 h 352161"/>
                    <a:gd name="connsiteX63" fmla="*/ 526245 w 680836"/>
                    <a:gd name="connsiteY63" fmla="*/ 268929 h 352161"/>
                    <a:gd name="connsiteX64" fmla="*/ 519715 w 680836"/>
                    <a:gd name="connsiteY64" fmla="*/ 267871 h 352161"/>
                    <a:gd name="connsiteX65" fmla="*/ 514598 w 680836"/>
                    <a:gd name="connsiteY65" fmla="*/ 266813 h 352161"/>
                    <a:gd name="connsiteX66" fmla="*/ 510186 w 680836"/>
                    <a:gd name="connsiteY66" fmla="*/ 265931 h 352161"/>
                    <a:gd name="connsiteX67" fmla="*/ 506833 w 680836"/>
                    <a:gd name="connsiteY67" fmla="*/ 264873 h 352161"/>
                    <a:gd name="connsiteX68" fmla="*/ 504539 w 680836"/>
                    <a:gd name="connsiteY68" fmla="*/ 263815 h 352161"/>
                    <a:gd name="connsiteX69" fmla="*/ 502421 w 680836"/>
                    <a:gd name="connsiteY69" fmla="*/ 263109 h 352161"/>
                    <a:gd name="connsiteX70" fmla="*/ 500656 w 680836"/>
                    <a:gd name="connsiteY70" fmla="*/ 262051 h 352161"/>
                    <a:gd name="connsiteX71" fmla="*/ 494833 w 680836"/>
                    <a:gd name="connsiteY71" fmla="*/ 259053 h 352161"/>
                    <a:gd name="connsiteX72" fmla="*/ 489185 w 680836"/>
                    <a:gd name="connsiteY72" fmla="*/ 254998 h 352161"/>
                    <a:gd name="connsiteX73" fmla="*/ 483715 w 680836"/>
                    <a:gd name="connsiteY73" fmla="*/ 250236 h 352161"/>
                    <a:gd name="connsiteX74" fmla="*/ 478597 w 680836"/>
                    <a:gd name="connsiteY74" fmla="*/ 244064 h 352161"/>
                    <a:gd name="connsiteX75" fmla="*/ 472773 w 680836"/>
                    <a:gd name="connsiteY75" fmla="*/ 237186 h 352161"/>
                    <a:gd name="connsiteX76" fmla="*/ 466950 w 680836"/>
                    <a:gd name="connsiteY76" fmla="*/ 229075 h 352161"/>
                    <a:gd name="connsiteX77" fmla="*/ 460244 w 680836"/>
                    <a:gd name="connsiteY77" fmla="*/ 219552 h 352161"/>
                    <a:gd name="connsiteX78" fmla="*/ 460244 w 680836"/>
                    <a:gd name="connsiteY78" fmla="*/ 352161 h 352161"/>
                    <a:gd name="connsiteX79" fmla="*/ 220592 w 680836"/>
                    <a:gd name="connsiteY79" fmla="*/ 352161 h 352161"/>
                    <a:gd name="connsiteX80" fmla="*/ 220592 w 680836"/>
                    <a:gd name="connsiteY80" fmla="*/ 219552 h 352161"/>
                    <a:gd name="connsiteX81" fmla="*/ 214239 w 680836"/>
                    <a:gd name="connsiteY81" fmla="*/ 229075 h 352161"/>
                    <a:gd name="connsiteX82" fmla="*/ 208416 w 680836"/>
                    <a:gd name="connsiteY82" fmla="*/ 237186 h 352161"/>
                    <a:gd name="connsiteX83" fmla="*/ 202592 w 680836"/>
                    <a:gd name="connsiteY83" fmla="*/ 244064 h 352161"/>
                    <a:gd name="connsiteX84" fmla="*/ 197121 w 680836"/>
                    <a:gd name="connsiteY84" fmla="*/ 250236 h 352161"/>
                    <a:gd name="connsiteX85" fmla="*/ 192004 w 680836"/>
                    <a:gd name="connsiteY85" fmla="*/ 254998 h 352161"/>
                    <a:gd name="connsiteX86" fmla="*/ 186356 w 680836"/>
                    <a:gd name="connsiteY86" fmla="*/ 259053 h 352161"/>
                    <a:gd name="connsiteX87" fmla="*/ 180533 w 680836"/>
                    <a:gd name="connsiteY87" fmla="*/ 262051 h 352161"/>
                    <a:gd name="connsiteX88" fmla="*/ 178768 w 680836"/>
                    <a:gd name="connsiteY88" fmla="*/ 263109 h 352161"/>
                    <a:gd name="connsiteX89" fmla="*/ 176650 w 680836"/>
                    <a:gd name="connsiteY89" fmla="*/ 263815 h 352161"/>
                    <a:gd name="connsiteX90" fmla="*/ 174003 w 680836"/>
                    <a:gd name="connsiteY90" fmla="*/ 264873 h 352161"/>
                    <a:gd name="connsiteX91" fmla="*/ 171003 w 680836"/>
                    <a:gd name="connsiteY91" fmla="*/ 265931 h 352161"/>
                    <a:gd name="connsiteX92" fmla="*/ 166591 w 680836"/>
                    <a:gd name="connsiteY92" fmla="*/ 266813 h 352161"/>
                    <a:gd name="connsiteX93" fmla="*/ 161474 w 680836"/>
                    <a:gd name="connsiteY93" fmla="*/ 267871 h 352161"/>
                    <a:gd name="connsiteX94" fmla="*/ 154944 w 680836"/>
                    <a:gd name="connsiteY94" fmla="*/ 268929 h 352161"/>
                    <a:gd name="connsiteX95" fmla="*/ 147179 w 680836"/>
                    <a:gd name="connsiteY95" fmla="*/ 269987 h 352161"/>
                    <a:gd name="connsiteX96" fmla="*/ 137826 w 680836"/>
                    <a:gd name="connsiteY96" fmla="*/ 271045 h 352161"/>
                    <a:gd name="connsiteX97" fmla="*/ 127414 w 680836"/>
                    <a:gd name="connsiteY97" fmla="*/ 271927 h 352161"/>
                    <a:gd name="connsiteX98" fmla="*/ 114708 w 680836"/>
                    <a:gd name="connsiteY98" fmla="*/ 272632 h 352161"/>
                    <a:gd name="connsiteX99" fmla="*/ 100414 w 680836"/>
                    <a:gd name="connsiteY99" fmla="*/ 273338 h 352161"/>
                    <a:gd name="connsiteX100" fmla="*/ 84002 w 680836"/>
                    <a:gd name="connsiteY100" fmla="*/ 274043 h 352161"/>
                    <a:gd name="connsiteX101" fmla="*/ 65648 w 680836"/>
                    <a:gd name="connsiteY101" fmla="*/ 274396 h 352161"/>
                    <a:gd name="connsiteX102" fmla="*/ 45177 w 680836"/>
                    <a:gd name="connsiteY102" fmla="*/ 274396 h 352161"/>
                    <a:gd name="connsiteX103" fmla="*/ 44824 w 680836"/>
                    <a:gd name="connsiteY103" fmla="*/ 274396 h 352161"/>
                    <a:gd name="connsiteX104" fmla="*/ 36001 w 680836"/>
                    <a:gd name="connsiteY104" fmla="*/ 273690 h 352161"/>
                    <a:gd name="connsiteX105" fmla="*/ 27530 w 680836"/>
                    <a:gd name="connsiteY105" fmla="*/ 271045 h 352161"/>
                    <a:gd name="connsiteX106" fmla="*/ 19942 w 680836"/>
                    <a:gd name="connsiteY106" fmla="*/ 266813 h 352161"/>
                    <a:gd name="connsiteX107" fmla="*/ 13236 w 680836"/>
                    <a:gd name="connsiteY107" fmla="*/ 261522 h 352161"/>
                    <a:gd name="connsiteX108" fmla="*/ 7765 w 680836"/>
                    <a:gd name="connsiteY108" fmla="*/ 254645 h 352161"/>
                    <a:gd name="connsiteX109" fmla="*/ 3706 w 680836"/>
                    <a:gd name="connsiteY109" fmla="*/ 247062 h 352161"/>
                    <a:gd name="connsiteX110" fmla="*/ 882 w 680836"/>
                    <a:gd name="connsiteY110" fmla="*/ 238597 h 352161"/>
                    <a:gd name="connsiteX111" fmla="*/ 0 w 680836"/>
                    <a:gd name="connsiteY111" fmla="*/ 229427 h 352161"/>
                    <a:gd name="connsiteX112" fmla="*/ 882 w 680836"/>
                    <a:gd name="connsiteY112" fmla="*/ 220610 h 352161"/>
                    <a:gd name="connsiteX113" fmla="*/ 3706 w 680836"/>
                    <a:gd name="connsiteY113" fmla="*/ 212145 h 352161"/>
                    <a:gd name="connsiteX114" fmla="*/ 7765 w 680836"/>
                    <a:gd name="connsiteY114" fmla="*/ 204210 h 352161"/>
                    <a:gd name="connsiteX115" fmla="*/ 13236 w 680836"/>
                    <a:gd name="connsiteY115" fmla="*/ 197685 h 352161"/>
                    <a:gd name="connsiteX116" fmla="*/ 19765 w 680836"/>
                    <a:gd name="connsiteY116" fmla="*/ 192394 h 352161"/>
                    <a:gd name="connsiteX117" fmla="*/ 27530 w 680836"/>
                    <a:gd name="connsiteY117" fmla="*/ 187809 h 352161"/>
                    <a:gd name="connsiteX118" fmla="*/ 36001 w 680836"/>
                    <a:gd name="connsiteY118" fmla="*/ 185517 h 352161"/>
                    <a:gd name="connsiteX119" fmla="*/ 44824 w 680836"/>
                    <a:gd name="connsiteY119" fmla="*/ 184459 h 352161"/>
                    <a:gd name="connsiteX120" fmla="*/ 57883 w 680836"/>
                    <a:gd name="connsiteY120" fmla="*/ 184459 h 352161"/>
                    <a:gd name="connsiteX121" fmla="*/ 71119 w 680836"/>
                    <a:gd name="connsiteY121" fmla="*/ 184106 h 352161"/>
                    <a:gd name="connsiteX122" fmla="*/ 84354 w 680836"/>
                    <a:gd name="connsiteY122" fmla="*/ 183753 h 352161"/>
                    <a:gd name="connsiteX123" fmla="*/ 97414 w 680836"/>
                    <a:gd name="connsiteY123" fmla="*/ 183401 h 352161"/>
                    <a:gd name="connsiteX124" fmla="*/ 109237 w 680836"/>
                    <a:gd name="connsiteY124" fmla="*/ 182695 h 352161"/>
                    <a:gd name="connsiteX125" fmla="*/ 120532 w 680836"/>
                    <a:gd name="connsiteY125" fmla="*/ 182166 h 352161"/>
                    <a:gd name="connsiteX126" fmla="*/ 130414 w 680836"/>
                    <a:gd name="connsiteY126" fmla="*/ 181461 h 352161"/>
                    <a:gd name="connsiteX127" fmla="*/ 138179 w 680836"/>
                    <a:gd name="connsiteY127" fmla="*/ 180756 h 352161"/>
                    <a:gd name="connsiteX128" fmla="*/ 142061 w 680836"/>
                    <a:gd name="connsiteY128" fmla="*/ 175641 h 352161"/>
                    <a:gd name="connsiteX129" fmla="*/ 146120 w 680836"/>
                    <a:gd name="connsiteY129" fmla="*/ 169469 h 352161"/>
                    <a:gd name="connsiteX130" fmla="*/ 150532 w 680836"/>
                    <a:gd name="connsiteY130" fmla="*/ 162944 h 352161"/>
                    <a:gd name="connsiteX131" fmla="*/ 154944 w 680836"/>
                    <a:gd name="connsiteY131" fmla="*/ 156596 h 352161"/>
                    <a:gd name="connsiteX132" fmla="*/ 159003 w 680836"/>
                    <a:gd name="connsiteY132" fmla="*/ 150071 h 352161"/>
                    <a:gd name="connsiteX133" fmla="*/ 171003 w 680836"/>
                    <a:gd name="connsiteY133" fmla="*/ 132084 h 352161"/>
                    <a:gd name="connsiteX134" fmla="*/ 183886 w 680836"/>
                    <a:gd name="connsiteY134" fmla="*/ 113391 h 352161"/>
                    <a:gd name="connsiteX135" fmla="*/ 197474 w 680836"/>
                    <a:gd name="connsiteY135" fmla="*/ 94522 h 352161"/>
                    <a:gd name="connsiteX136" fmla="*/ 211416 w 680836"/>
                    <a:gd name="connsiteY136" fmla="*/ 76182 h 352161"/>
                    <a:gd name="connsiteX137" fmla="*/ 226063 w 680836"/>
                    <a:gd name="connsiteY137" fmla="*/ 59253 h 352161"/>
                    <a:gd name="connsiteX138" fmla="*/ 241063 w 680836"/>
                    <a:gd name="connsiteY138" fmla="*/ 43558 h 352161"/>
                    <a:gd name="connsiteX139" fmla="*/ 252358 w 680836"/>
                    <a:gd name="connsiteY139" fmla="*/ 33330 h 352161"/>
                    <a:gd name="connsiteX140" fmla="*/ 263652 w 680836"/>
                    <a:gd name="connsiteY140" fmla="*/ 24160 h 352161"/>
                    <a:gd name="connsiteX141" fmla="*/ 274770 w 680836"/>
                    <a:gd name="connsiteY141" fmla="*/ 16224 h 352161"/>
                    <a:gd name="connsiteX142" fmla="*/ 286064 w 680836"/>
                    <a:gd name="connsiteY142" fmla="*/ 9523 h 352161"/>
                    <a:gd name="connsiteX143" fmla="*/ 298417 w 680836"/>
                    <a:gd name="connsiteY143" fmla="*/ 4056 h 3521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</a:cxnLst>
                  <a:rect l="l" t="t" r="r" b="b"/>
                  <a:pathLst>
                    <a:path w="680836" h="352161">
                      <a:moveTo>
                        <a:pt x="311300" y="0"/>
                      </a:moveTo>
                      <a:lnTo>
                        <a:pt x="311653" y="0"/>
                      </a:lnTo>
                      <a:lnTo>
                        <a:pt x="339536" y="29274"/>
                      </a:lnTo>
                      <a:lnTo>
                        <a:pt x="340594" y="28216"/>
                      </a:lnTo>
                      <a:lnTo>
                        <a:pt x="311300" y="220610"/>
                      </a:lnTo>
                      <a:lnTo>
                        <a:pt x="339183" y="258701"/>
                      </a:lnTo>
                      <a:lnTo>
                        <a:pt x="339889" y="258701"/>
                      </a:lnTo>
                      <a:lnTo>
                        <a:pt x="340594" y="257643"/>
                      </a:lnTo>
                      <a:lnTo>
                        <a:pt x="341300" y="258701"/>
                      </a:lnTo>
                      <a:lnTo>
                        <a:pt x="342006" y="258701"/>
                      </a:lnTo>
                      <a:lnTo>
                        <a:pt x="369889" y="220610"/>
                      </a:lnTo>
                      <a:lnTo>
                        <a:pt x="340594" y="28216"/>
                      </a:lnTo>
                      <a:lnTo>
                        <a:pt x="341653" y="29274"/>
                      </a:lnTo>
                      <a:lnTo>
                        <a:pt x="369536" y="0"/>
                      </a:lnTo>
                      <a:lnTo>
                        <a:pt x="369889" y="0"/>
                      </a:lnTo>
                      <a:lnTo>
                        <a:pt x="382772" y="4056"/>
                      </a:lnTo>
                      <a:lnTo>
                        <a:pt x="394772" y="9523"/>
                      </a:lnTo>
                      <a:lnTo>
                        <a:pt x="406419" y="16224"/>
                      </a:lnTo>
                      <a:lnTo>
                        <a:pt x="417537" y="24160"/>
                      </a:lnTo>
                      <a:lnTo>
                        <a:pt x="428831" y="33330"/>
                      </a:lnTo>
                      <a:lnTo>
                        <a:pt x="440126" y="43558"/>
                      </a:lnTo>
                      <a:lnTo>
                        <a:pt x="455126" y="59253"/>
                      </a:lnTo>
                      <a:lnTo>
                        <a:pt x="469773" y="76182"/>
                      </a:lnTo>
                      <a:lnTo>
                        <a:pt x="483715" y="94522"/>
                      </a:lnTo>
                      <a:lnTo>
                        <a:pt x="497303" y="113391"/>
                      </a:lnTo>
                      <a:lnTo>
                        <a:pt x="509833" y="132084"/>
                      </a:lnTo>
                      <a:lnTo>
                        <a:pt x="522186" y="150071"/>
                      </a:lnTo>
                      <a:lnTo>
                        <a:pt x="526245" y="156596"/>
                      </a:lnTo>
                      <a:lnTo>
                        <a:pt x="530657" y="162944"/>
                      </a:lnTo>
                      <a:lnTo>
                        <a:pt x="535069" y="169469"/>
                      </a:lnTo>
                      <a:lnTo>
                        <a:pt x="539128" y="175641"/>
                      </a:lnTo>
                      <a:lnTo>
                        <a:pt x="543010" y="180756"/>
                      </a:lnTo>
                      <a:lnTo>
                        <a:pt x="550775" y="181461"/>
                      </a:lnTo>
                      <a:lnTo>
                        <a:pt x="560657" y="182166"/>
                      </a:lnTo>
                      <a:lnTo>
                        <a:pt x="571599" y="182695"/>
                      </a:lnTo>
                      <a:lnTo>
                        <a:pt x="583775" y="183401"/>
                      </a:lnTo>
                      <a:lnTo>
                        <a:pt x="596834" y="183753"/>
                      </a:lnTo>
                      <a:lnTo>
                        <a:pt x="610070" y="184106"/>
                      </a:lnTo>
                      <a:lnTo>
                        <a:pt x="623306" y="184459"/>
                      </a:lnTo>
                      <a:lnTo>
                        <a:pt x="636012" y="184459"/>
                      </a:lnTo>
                      <a:lnTo>
                        <a:pt x="645188" y="185517"/>
                      </a:lnTo>
                      <a:lnTo>
                        <a:pt x="653659" y="187809"/>
                      </a:lnTo>
                      <a:lnTo>
                        <a:pt x="661247" y="192394"/>
                      </a:lnTo>
                      <a:lnTo>
                        <a:pt x="667953" y="197685"/>
                      </a:lnTo>
                      <a:lnTo>
                        <a:pt x="673424" y="204210"/>
                      </a:lnTo>
                      <a:lnTo>
                        <a:pt x="677483" y="212145"/>
                      </a:lnTo>
                      <a:lnTo>
                        <a:pt x="680307" y="220610"/>
                      </a:lnTo>
                      <a:lnTo>
                        <a:pt x="680836" y="229427"/>
                      </a:lnTo>
                      <a:lnTo>
                        <a:pt x="680307" y="238597"/>
                      </a:lnTo>
                      <a:lnTo>
                        <a:pt x="677483" y="247062"/>
                      </a:lnTo>
                      <a:lnTo>
                        <a:pt x="673424" y="254645"/>
                      </a:lnTo>
                      <a:lnTo>
                        <a:pt x="667953" y="261522"/>
                      </a:lnTo>
                      <a:lnTo>
                        <a:pt x="661247" y="266813"/>
                      </a:lnTo>
                      <a:lnTo>
                        <a:pt x="653659" y="271045"/>
                      </a:lnTo>
                      <a:lnTo>
                        <a:pt x="645188" y="273690"/>
                      </a:lnTo>
                      <a:lnTo>
                        <a:pt x="636012" y="274396"/>
                      </a:lnTo>
                      <a:lnTo>
                        <a:pt x="615188" y="274396"/>
                      </a:lnTo>
                      <a:lnTo>
                        <a:pt x="596834" y="274043"/>
                      </a:lnTo>
                      <a:lnTo>
                        <a:pt x="580422" y="273338"/>
                      </a:lnTo>
                      <a:lnTo>
                        <a:pt x="566481" y="272632"/>
                      </a:lnTo>
                      <a:lnTo>
                        <a:pt x="553775" y="271927"/>
                      </a:lnTo>
                      <a:lnTo>
                        <a:pt x="543363" y="271045"/>
                      </a:lnTo>
                      <a:lnTo>
                        <a:pt x="534010" y="269987"/>
                      </a:lnTo>
                      <a:lnTo>
                        <a:pt x="526245" y="268929"/>
                      </a:lnTo>
                      <a:lnTo>
                        <a:pt x="519715" y="267871"/>
                      </a:lnTo>
                      <a:lnTo>
                        <a:pt x="514598" y="266813"/>
                      </a:lnTo>
                      <a:lnTo>
                        <a:pt x="510186" y="265931"/>
                      </a:lnTo>
                      <a:lnTo>
                        <a:pt x="506833" y="264873"/>
                      </a:lnTo>
                      <a:lnTo>
                        <a:pt x="504539" y="263815"/>
                      </a:lnTo>
                      <a:lnTo>
                        <a:pt x="502421" y="263109"/>
                      </a:lnTo>
                      <a:lnTo>
                        <a:pt x="500656" y="262051"/>
                      </a:lnTo>
                      <a:lnTo>
                        <a:pt x="494833" y="259053"/>
                      </a:lnTo>
                      <a:lnTo>
                        <a:pt x="489185" y="254998"/>
                      </a:lnTo>
                      <a:lnTo>
                        <a:pt x="483715" y="250236"/>
                      </a:lnTo>
                      <a:lnTo>
                        <a:pt x="478597" y="244064"/>
                      </a:lnTo>
                      <a:lnTo>
                        <a:pt x="472773" y="237186"/>
                      </a:lnTo>
                      <a:lnTo>
                        <a:pt x="466950" y="229075"/>
                      </a:lnTo>
                      <a:lnTo>
                        <a:pt x="460244" y="219552"/>
                      </a:lnTo>
                      <a:lnTo>
                        <a:pt x="460244" y="352161"/>
                      </a:lnTo>
                      <a:lnTo>
                        <a:pt x="220592" y="352161"/>
                      </a:lnTo>
                      <a:lnTo>
                        <a:pt x="220592" y="219552"/>
                      </a:lnTo>
                      <a:lnTo>
                        <a:pt x="214239" y="229075"/>
                      </a:lnTo>
                      <a:lnTo>
                        <a:pt x="208416" y="237186"/>
                      </a:lnTo>
                      <a:lnTo>
                        <a:pt x="202592" y="244064"/>
                      </a:lnTo>
                      <a:lnTo>
                        <a:pt x="197121" y="250236"/>
                      </a:lnTo>
                      <a:lnTo>
                        <a:pt x="192004" y="254998"/>
                      </a:lnTo>
                      <a:lnTo>
                        <a:pt x="186356" y="259053"/>
                      </a:lnTo>
                      <a:lnTo>
                        <a:pt x="180533" y="262051"/>
                      </a:lnTo>
                      <a:lnTo>
                        <a:pt x="178768" y="263109"/>
                      </a:lnTo>
                      <a:lnTo>
                        <a:pt x="176650" y="263815"/>
                      </a:lnTo>
                      <a:lnTo>
                        <a:pt x="174003" y="264873"/>
                      </a:lnTo>
                      <a:lnTo>
                        <a:pt x="171003" y="265931"/>
                      </a:lnTo>
                      <a:lnTo>
                        <a:pt x="166591" y="266813"/>
                      </a:lnTo>
                      <a:lnTo>
                        <a:pt x="161474" y="267871"/>
                      </a:lnTo>
                      <a:lnTo>
                        <a:pt x="154944" y="268929"/>
                      </a:lnTo>
                      <a:lnTo>
                        <a:pt x="147179" y="269987"/>
                      </a:lnTo>
                      <a:lnTo>
                        <a:pt x="137826" y="271045"/>
                      </a:lnTo>
                      <a:lnTo>
                        <a:pt x="127414" y="271927"/>
                      </a:lnTo>
                      <a:lnTo>
                        <a:pt x="114708" y="272632"/>
                      </a:lnTo>
                      <a:lnTo>
                        <a:pt x="100414" y="273338"/>
                      </a:lnTo>
                      <a:lnTo>
                        <a:pt x="84002" y="274043"/>
                      </a:lnTo>
                      <a:lnTo>
                        <a:pt x="65648" y="274396"/>
                      </a:lnTo>
                      <a:lnTo>
                        <a:pt x="45177" y="274396"/>
                      </a:lnTo>
                      <a:lnTo>
                        <a:pt x="44824" y="274396"/>
                      </a:lnTo>
                      <a:lnTo>
                        <a:pt x="36001" y="273690"/>
                      </a:lnTo>
                      <a:lnTo>
                        <a:pt x="27530" y="271045"/>
                      </a:lnTo>
                      <a:lnTo>
                        <a:pt x="19942" y="266813"/>
                      </a:lnTo>
                      <a:lnTo>
                        <a:pt x="13236" y="261522"/>
                      </a:lnTo>
                      <a:lnTo>
                        <a:pt x="7765" y="254645"/>
                      </a:lnTo>
                      <a:lnTo>
                        <a:pt x="3706" y="247062"/>
                      </a:lnTo>
                      <a:lnTo>
                        <a:pt x="882" y="238597"/>
                      </a:lnTo>
                      <a:lnTo>
                        <a:pt x="0" y="229427"/>
                      </a:lnTo>
                      <a:lnTo>
                        <a:pt x="882" y="220610"/>
                      </a:lnTo>
                      <a:lnTo>
                        <a:pt x="3706" y="212145"/>
                      </a:lnTo>
                      <a:lnTo>
                        <a:pt x="7765" y="204210"/>
                      </a:lnTo>
                      <a:lnTo>
                        <a:pt x="13236" y="197685"/>
                      </a:lnTo>
                      <a:lnTo>
                        <a:pt x="19765" y="192394"/>
                      </a:lnTo>
                      <a:lnTo>
                        <a:pt x="27530" y="187809"/>
                      </a:lnTo>
                      <a:lnTo>
                        <a:pt x="36001" y="185517"/>
                      </a:lnTo>
                      <a:lnTo>
                        <a:pt x="44824" y="184459"/>
                      </a:lnTo>
                      <a:lnTo>
                        <a:pt x="57883" y="184459"/>
                      </a:lnTo>
                      <a:lnTo>
                        <a:pt x="71119" y="184106"/>
                      </a:lnTo>
                      <a:lnTo>
                        <a:pt x="84354" y="183753"/>
                      </a:lnTo>
                      <a:lnTo>
                        <a:pt x="97414" y="183401"/>
                      </a:lnTo>
                      <a:lnTo>
                        <a:pt x="109237" y="182695"/>
                      </a:lnTo>
                      <a:lnTo>
                        <a:pt x="120532" y="182166"/>
                      </a:lnTo>
                      <a:lnTo>
                        <a:pt x="130414" y="181461"/>
                      </a:lnTo>
                      <a:lnTo>
                        <a:pt x="138179" y="180756"/>
                      </a:lnTo>
                      <a:lnTo>
                        <a:pt x="142061" y="175641"/>
                      </a:lnTo>
                      <a:lnTo>
                        <a:pt x="146120" y="169469"/>
                      </a:lnTo>
                      <a:lnTo>
                        <a:pt x="150532" y="162944"/>
                      </a:lnTo>
                      <a:lnTo>
                        <a:pt x="154944" y="156596"/>
                      </a:lnTo>
                      <a:lnTo>
                        <a:pt x="159003" y="150071"/>
                      </a:lnTo>
                      <a:lnTo>
                        <a:pt x="171003" y="132084"/>
                      </a:lnTo>
                      <a:lnTo>
                        <a:pt x="183886" y="113391"/>
                      </a:lnTo>
                      <a:lnTo>
                        <a:pt x="197474" y="94522"/>
                      </a:lnTo>
                      <a:lnTo>
                        <a:pt x="211416" y="76182"/>
                      </a:lnTo>
                      <a:lnTo>
                        <a:pt x="226063" y="59253"/>
                      </a:lnTo>
                      <a:lnTo>
                        <a:pt x="241063" y="43558"/>
                      </a:lnTo>
                      <a:lnTo>
                        <a:pt x="252358" y="33330"/>
                      </a:lnTo>
                      <a:lnTo>
                        <a:pt x="263652" y="24160"/>
                      </a:lnTo>
                      <a:lnTo>
                        <a:pt x="274770" y="16224"/>
                      </a:lnTo>
                      <a:lnTo>
                        <a:pt x="286064" y="9523"/>
                      </a:lnTo>
                      <a:lnTo>
                        <a:pt x="298417" y="4056"/>
                      </a:lnTo>
                      <a:close/>
                    </a:path>
                  </a:pathLst>
                </a:custGeom>
                <a:solidFill>
                  <a:srgbClr val="2F5597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latinLnBrk="0">
                    <a:defRPr/>
                  </a:pPr>
                  <a:endParaRPr lang="en-US" kern="0" dirty="0">
                    <a:solidFill>
                      <a:prstClr val="black"/>
                    </a:solidFill>
                    <a:latin typeface="Open Sans"/>
                  </a:endParaRPr>
                </a:p>
              </p:txBody>
            </p:sp>
          </p:grpSp>
          <p:sp>
            <p:nvSpPr>
              <p:cNvPr id="152" name="Freeform 49">
                <a:extLst>
                  <a:ext uri="{FF2B5EF4-FFF2-40B4-BE49-F238E27FC236}">
                    <a16:creationId xmlns:a16="http://schemas.microsoft.com/office/drawing/2014/main" id="{0F9BBCC3-E10C-4FCC-A11F-BAF430C24C7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07439" y="4207811"/>
                <a:ext cx="254069" cy="254069"/>
              </a:xfrm>
              <a:custGeom>
                <a:avLst/>
                <a:gdLst>
                  <a:gd name="T0" fmla="*/ 360 w 360"/>
                  <a:gd name="T1" fmla="*/ 144 h 360"/>
                  <a:gd name="T2" fmla="*/ 180 w 360"/>
                  <a:gd name="T3" fmla="*/ 0 h 360"/>
                  <a:gd name="T4" fmla="*/ 0 w 360"/>
                  <a:gd name="T5" fmla="*/ 144 h 360"/>
                  <a:gd name="T6" fmla="*/ 142 w 360"/>
                  <a:gd name="T7" fmla="*/ 284 h 360"/>
                  <a:gd name="T8" fmla="*/ 125 w 360"/>
                  <a:gd name="T9" fmla="*/ 360 h 360"/>
                  <a:gd name="T10" fmla="*/ 224 w 360"/>
                  <a:gd name="T11" fmla="*/ 283 h 360"/>
                  <a:gd name="T12" fmla="*/ 360 w 360"/>
                  <a:gd name="T13" fmla="*/ 144 h 360"/>
                  <a:gd name="T14" fmla="*/ 257 w 360"/>
                  <a:gd name="T15" fmla="*/ 232 h 360"/>
                  <a:gd name="T16" fmla="*/ 250 w 360"/>
                  <a:gd name="T17" fmla="*/ 233 h 360"/>
                  <a:gd name="T18" fmla="*/ 242 w 360"/>
                  <a:gd name="T19" fmla="*/ 233 h 360"/>
                  <a:gd name="T20" fmla="*/ 235 w 360"/>
                  <a:gd name="T21" fmla="*/ 233 h 360"/>
                  <a:gd name="T22" fmla="*/ 282 w 360"/>
                  <a:gd name="T23" fmla="*/ 144 h 360"/>
                  <a:gd name="T24" fmla="*/ 227 w 360"/>
                  <a:gd name="T25" fmla="*/ 48 h 360"/>
                  <a:gd name="T26" fmla="*/ 242 w 360"/>
                  <a:gd name="T27" fmla="*/ 47 h 360"/>
                  <a:gd name="T28" fmla="*/ 329 w 360"/>
                  <a:gd name="T29" fmla="*/ 140 h 360"/>
                  <a:gd name="T30" fmla="*/ 257 w 360"/>
                  <a:gd name="T31" fmla="*/ 232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60" h="360">
                    <a:moveTo>
                      <a:pt x="360" y="144"/>
                    </a:moveTo>
                    <a:cubicBezTo>
                      <a:pt x="360" y="64"/>
                      <a:pt x="279" y="0"/>
                      <a:pt x="180" y="0"/>
                    </a:cubicBezTo>
                    <a:cubicBezTo>
                      <a:pt x="81" y="0"/>
                      <a:pt x="0" y="64"/>
                      <a:pt x="0" y="144"/>
                    </a:cubicBezTo>
                    <a:cubicBezTo>
                      <a:pt x="0" y="212"/>
                      <a:pt x="61" y="270"/>
                      <a:pt x="142" y="284"/>
                    </a:cubicBezTo>
                    <a:cubicBezTo>
                      <a:pt x="140" y="307"/>
                      <a:pt x="135" y="333"/>
                      <a:pt x="125" y="360"/>
                    </a:cubicBezTo>
                    <a:cubicBezTo>
                      <a:pt x="165" y="349"/>
                      <a:pt x="200" y="314"/>
                      <a:pt x="224" y="283"/>
                    </a:cubicBezTo>
                    <a:cubicBezTo>
                      <a:pt x="302" y="267"/>
                      <a:pt x="360" y="211"/>
                      <a:pt x="360" y="144"/>
                    </a:cubicBezTo>
                    <a:close/>
                    <a:moveTo>
                      <a:pt x="257" y="232"/>
                    </a:moveTo>
                    <a:cubicBezTo>
                      <a:pt x="255" y="232"/>
                      <a:pt x="252" y="233"/>
                      <a:pt x="250" y="233"/>
                    </a:cubicBezTo>
                    <a:cubicBezTo>
                      <a:pt x="247" y="233"/>
                      <a:pt x="245" y="233"/>
                      <a:pt x="242" y="233"/>
                    </a:cubicBezTo>
                    <a:cubicBezTo>
                      <a:pt x="240" y="233"/>
                      <a:pt x="237" y="233"/>
                      <a:pt x="235" y="233"/>
                    </a:cubicBezTo>
                    <a:cubicBezTo>
                      <a:pt x="263" y="213"/>
                      <a:pt x="282" y="180"/>
                      <a:pt x="282" y="144"/>
                    </a:cubicBezTo>
                    <a:cubicBezTo>
                      <a:pt x="282" y="103"/>
                      <a:pt x="260" y="68"/>
                      <a:pt x="227" y="48"/>
                    </a:cubicBezTo>
                    <a:cubicBezTo>
                      <a:pt x="232" y="47"/>
                      <a:pt x="237" y="47"/>
                      <a:pt x="242" y="47"/>
                    </a:cubicBezTo>
                    <a:cubicBezTo>
                      <a:pt x="290" y="47"/>
                      <a:pt x="329" y="89"/>
                      <a:pt x="329" y="140"/>
                    </a:cubicBezTo>
                    <a:cubicBezTo>
                      <a:pt x="329" y="186"/>
                      <a:pt x="298" y="224"/>
                      <a:pt x="257" y="232"/>
                    </a:cubicBezTo>
                    <a:close/>
                  </a:path>
                </a:pathLst>
              </a:custGeom>
              <a:solidFill>
                <a:srgbClr val="EF3C3A"/>
              </a:solidFill>
              <a:ln>
                <a:noFill/>
              </a:ln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</p:grp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698962CF-0CD8-4DD1-8846-69D3F93C7A6D}"/>
              </a:ext>
            </a:extLst>
          </p:cNvPr>
          <p:cNvGrpSpPr/>
          <p:nvPr/>
        </p:nvGrpSpPr>
        <p:grpSpPr>
          <a:xfrm>
            <a:off x="15510125" y="4396141"/>
            <a:ext cx="6367351" cy="7996751"/>
            <a:chOff x="7755567" y="2197990"/>
            <a:chExt cx="3183883" cy="3998636"/>
          </a:xfrm>
        </p:grpSpPr>
        <p:sp>
          <p:nvSpPr>
            <p:cNvPr id="115" name="평행 사변형 114">
              <a:extLst>
                <a:ext uri="{FF2B5EF4-FFF2-40B4-BE49-F238E27FC236}">
                  <a16:creationId xmlns:a16="http://schemas.microsoft.com/office/drawing/2014/main" id="{ED5C0EDC-76C8-4DD7-8219-207455A08016}"/>
                </a:ext>
              </a:extLst>
            </p:cNvPr>
            <p:cNvSpPr/>
            <p:nvPr/>
          </p:nvSpPr>
          <p:spPr>
            <a:xfrm flipH="1">
              <a:off x="7810707" y="5484460"/>
              <a:ext cx="2636251" cy="712166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09" name="사각형: 둥근 모서리 38">
              <a:extLst>
                <a:ext uri="{FF2B5EF4-FFF2-40B4-BE49-F238E27FC236}">
                  <a16:creationId xmlns:a16="http://schemas.microsoft.com/office/drawing/2014/main" id="{113CF6F0-3EF8-46F5-918A-43A02385764F}"/>
                </a:ext>
              </a:extLst>
            </p:cNvPr>
            <p:cNvSpPr/>
            <p:nvPr/>
          </p:nvSpPr>
          <p:spPr>
            <a:xfrm>
              <a:off x="7755567" y="2551052"/>
              <a:ext cx="3183883" cy="2947958"/>
            </a:xfrm>
            <a:prstGeom prst="roundRect">
              <a:avLst>
                <a:gd name="adj" fmla="val 4293"/>
              </a:avLst>
            </a:prstGeom>
            <a:solidFill>
              <a:schemeClr val="bg1"/>
            </a:solidFill>
            <a:ln w="38100">
              <a:solidFill>
                <a:srgbClr val="1C97B0"/>
              </a:solidFill>
            </a:ln>
            <a:effectLst>
              <a:outerShdw blurRad="63500" dist="63500" dir="2700000" algn="tl" rotWithShape="0">
                <a:prstClr val="black">
                  <a:alpha val="20000"/>
                </a:prstClr>
              </a:outerShdw>
            </a:effectLst>
          </p:spPr>
          <p:txBody>
            <a:bodyPr wrap="none" lIns="143991" rIns="143991" rtlCol="0" anchor="ctr">
              <a:noAutofit/>
            </a:bodyPr>
            <a:lstStyle/>
            <a:p>
              <a:pPr algn="ctr">
                <a:defRPr/>
              </a:pPr>
              <a:endParaRPr lang="ko-KR" altLang="en-US" sz="3200" spc="-16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137" name="그룹 136">
              <a:extLst>
                <a:ext uri="{FF2B5EF4-FFF2-40B4-BE49-F238E27FC236}">
                  <a16:creationId xmlns:a16="http://schemas.microsoft.com/office/drawing/2014/main" id="{A2D0408E-21C6-4C4C-B658-2CC4CF537086}"/>
                </a:ext>
              </a:extLst>
            </p:cNvPr>
            <p:cNvGrpSpPr/>
            <p:nvPr/>
          </p:nvGrpSpPr>
          <p:grpSpPr>
            <a:xfrm>
              <a:off x="8340866" y="2197990"/>
              <a:ext cx="2595583" cy="2159898"/>
              <a:chOff x="8077284" y="2263506"/>
              <a:chExt cx="2595583" cy="2159898"/>
            </a:xfrm>
          </p:grpSpPr>
          <p:sp>
            <p:nvSpPr>
              <p:cNvPr id="138" name="자유형: 도형 137">
                <a:extLst>
                  <a:ext uri="{FF2B5EF4-FFF2-40B4-BE49-F238E27FC236}">
                    <a16:creationId xmlns:a16="http://schemas.microsoft.com/office/drawing/2014/main" id="{FCEFEC01-BF02-4C68-B2DA-4233972C8D08}"/>
                  </a:ext>
                </a:extLst>
              </p:cNvPr>
              <p:cNvSpPr/>
              <p:nvPr/>
            </p:nvSpPr>
            <p:spPr>
              <a:xfrm>
                <a:off x="8077284" y="2263506"/>
                <a:ext cx="2595583" cy="2159898"/>
              </a:xfrm>
              <a:custGeom>
                <a:avLst/>
                <a:gdLst>
                  <a:gd name="connsiteX0" fmla="*/ 1240078 w 2480156"/>
                  <a:gd name="connsiteY0" fmla="*/ 0 h 2063846"/>
                  <a:gd name="connsiteX1" fmla="*/ 2480156 w 2480156"/>
                  <a:gd name="connsiteY1" fmla="*/ 864533 h 2063846"/>
                  <a:gd name="connsiteX2" fmla="*/ 1933418 w 2480156"/>
                  <a:gd name="connsiteY2" fmla="*/ 1581417 h 2063846"/>
                  <a:gd name="connsiteX3" fmla="*/ 1827310 w 2480156"/>
                  <a:gd name="connsiteY3" fmla="*/ 1621569 h 2063846"/>
                  <a:gd name="connsiteX4" fmla="*/ 1760367 w 2480156"/>
                  <a:gd name="connsiteY4" fmla="*/ 1681869 h 2063846"/>
                  <a:gd name="connsiteX5" fmla="*/ 1053692 w 2480156"/>
                  <a:gd name="connsiteY5" fmla="*/ 2059983 h 2063846"/>
                  <a:gd name="connsiteX6" fmla="*/ 1042349 w 2480156"/>
                  <a:gd name="connsiteY6" fmla="*/ 2063846 h 2063846"/>
                  <a:gd name="connsiteX7" fmla="*/ 1050102 w 2480156"/>
                  <a:gd name="connsiteY7" fmla="*/ 2058799 h 2063846"/>
                  <a:gd name="connsiteX8" fmla="*/ 1335719 w 2480156"/>
                  <a:gd name="connsiteY8" fmla="*/ 1801566 h 2063846"/>
                  <a:gd name="connsiteX9" fmla="*/ 1396327 w 2480156"/>
                  <a:gd name="connsiteY9" fmla="*/ 1721468 h 2063846"/>
                  <a:gd name="connsiteX10" fmla="*/ 1366869 w 2480156"/>
                  <a:gd name="connsiteY10" fmla="*/ 1724603 h 2063846"/>
                  <a:gd name="connsiteX11" fmla="*/ 1240078 w 2480156"/>
                  <a:gd name="connsiteY11" fmla="*/ 1729066 h 2063846"/>
                  <a:gd name="connsiteX12" fmla="*/ 0 w 2480156"/>
                  <a:gd name="connsiteY12" fmla="*/ 864533 h 2063846"/>
                  <a:gd name="connsiteX13" fmla="*/ 1240078 w 2480156"/>
                  <a:gd name="connsiteY13" fmla="*/ 0 h 206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80156" h="2063846">
                    <a:moveTo>
                      <a:pt x="1240078" y="0"/>
                    </a:moveTo>
                    <a:cubicBezTo>
                      <a:pt x="1924954" y="0"/>
                      <a:pt x="2480156" y="387065"/>
                      <a:pt x="2480156" y="864533"/>
                    </a:cubicBezTo>
                    <a:cubicBezTo>
                      <a:pt x="2480156" y="1162951"/>
                      <a:pt x="2263280" y="1426054"/>
                      <a:pt x="1933418" y="1581417"/>
                    </a:cubicBezTo>
                    <a:lnTo>
                      <a:pt x="1827310" y="1621569"/>
                    </a:lnTo>
                    <a:lnTo>
                      <a:pt x="1760367" y="1681869"/>
                    </a:lnTo>
                    <a:cubicBezTo>
                      <a:pt x="1583056" y="1823922"/>
                      <a:pt x="1340448" y="1954582"/>
                      <a:pt x="1053692" y="2059983"/>
                    </a:cubicBezTo>
                    <a:lnTo>
                      <a:pt x="1042349" y="2063846"/>
                    </a:lnTo>
                    <a:lnTo>
                      <a:pt x="1050102" y="2058799"/>
                    </a:lnTo>
                    <a:cubicBezTo>
                      <a:pt x="1162674" y="1979447"/>
                      <a:pt x="1258969" y="1892799"/>
                      <a:pt x="1335719" y="1801566"/>
                    </a:cubicBezTo>
                    <a:lnTo>
                      <a:pt x="1396327" y="1721468"/>
                    </a:lnTo>
                    <a:lnTo>
                      <a:pt x="1366869" y="1724603"/>
                    </a:lnTo>
                    <a:cubicBezTo>
                      <a:pt x="1325181" y="1727554"/>
                      <a:pt x="1282883" y="1729066"/>
                      <a:pt x="1240078" y="1729066"/>
                    </a:cubicBezTo>
                    <a:cubicBezTo>
                      <a:pt x="555202" y="1729066"/>
                      <a:pt x="0" y="1342001"/>
                      <a:pt x="0" y="864533"/>
                    </a:cubicBezTo>
                    <a:cubicBezTo>
                      <a:pt x="0" y="387065"/>
                      <a:pt x="555202" y="0"/>
                      <a:pt x="1240078" y="0"/>
                    </a:cubicBezTo>
                    <a:close/>
                  </a:path>
                </a:pathLst>
              </a:custGeom>
              <a:solidFill>
                <a:srgbClr val="FFD347"/>
              </a:solidFill>
              <a:ln w="50800">
                <a:solidFill>
                  <a:schemeClr val="bg1"/>
                </a:solidFill>
              </a:ln>
              <a:effectLst>
                <a:outerShdw dist="1524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7200" dirty="0"/>
              </a:p>
            </p:txBody>
          </p:sp>
          <p:sp>
            <p:nvSpPr>
              <p:cNvPr id="139" name="직사각형 138">
                <a:extLst>
                  <a:ext uri="{FF2B5EF4-FFF2-40B4-BE49-F238E27FC236}">
                    <a16:creationId xmlns:a16="http://schemas.microsoft.com/office/drawing/2014/main" id="{301A2A5E-D637-42FC-B45A-840A297CFA4F}"/>
                  </a:ext>
                </a:extLst>
              </p:cNvPr>
              <p:cNvSpPr/>
              <p:nvPr/>
            </p:nvSpPr>
            <p:spPr>
              <a:xfrm>
                <a:off x="8157999" y="2879078"/>
                <a:ext cx="2459858" cy="8733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base">
                  <a:lnSpc>
                    <a:spcPts val="3100"/>
                  </a:lnSpc>
                  <a:spcBef>
                    <a:spcPct val="0"/>
                  </a:spcBef>
                  <a:defRPr/>
                </a:pPr>
                <a:r>
                  <a:rPr kumimoji="1" lang="en-US" altLang="ko-KR" sz="30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B</a:t>
                </a:r>
                <a:r>
                  <a:rPr kumimoji="1" lang="ko-KR" altLang="en-US" sz="30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행정처분기관의 장에게   </a:t>
                </a:r>
                <a:endParaRPr kumimoji="1" lang="en-US" altLang="ko-KR" sz="30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ctr" fontAlgn="base">
                  <a:lnSpc>
                    <a:spcPts val="3100"/>
                  </a:lnSpc>
                  <a:spcBef>
                    <a:spcPct val="0"/>
                  </a:spcBef>
                  <a:defRPr/>
                </a:pPr>
                <a:r>
                  <a:rPr kumimoji="1" lang="ko-KR" altLang="en-US" sz="30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공익신고자에 대한 </a:t>
                </a:r>
                <a:endParaRPr kumimoji="1" lang="en-US" altLang="ko-KR" sz="30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ctr" fontAlgn="base">
                  <a:lnSpc>
                    <a:spcPts val="3100"/>
                  </a:lnSpc>
                  <a:spcBef>
                    <a:spcPct val="0"/>
                  </a:spcBef>
                  <a:defRPr/>
                </a:pPr>
                <a:r>
                  <a:rPr kumimoji="1" lang="ko-KR" altLang="en-US" sz="30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부정당업자 입찰참가자격</a:t>
                </a:r>
                <a:endParaRPr kumimoji="1" lang="en-US" altLang="ko-KR" sz="30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lvl="0" algn="ctr" fontAlgn="base">
                  <a:spcBef>
                    <a:spcPct val="0"/>
                  </a:spcBef>
                  <a:defRPr/>
                </a:pPr>
                <a:r>
                  <a:rPr kumimoji="1" lang="ko-KR" altLang="en-US" sz="30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제한처분의 면제를 요구</a:t>
                </a:r>
                <a:endParaRPr kumimoji="1" lang="en-US" altLang="ko-KR" sz="30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</p:txBody>
          </p:sp>
          <p:sp>
            <p:nvSpPr>
              <p:cNvPr id="140" name="모서리가 둥근 직사각형 80">
                <a:extLst>
                  <a:ext uri="{FF2B5EF4-FFF2-40B4-BE49-F238E27FC236}">
                    <a16:creationId xmlns:a16="http://schemas.microsoft.com/office/drawing/2014/main" id="{A25F78AF-9C50-4509-8E35-B79AF0B97DE8}"/>
                  </a:ext>
                </a:extLst>
              </p:cNvPr>
              <p:cNvSpPr/>
              <p:nvPr/>
            </p:nvSpPr>
            <p:spPr>
              <a:xfrm>
                <a:off x="9081192" y="2648440"/>
                <a:ext cx="606840" cy="552678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wrap="none" lIns="143991" rIns="143991" anchor="ctr">
                <a:noAutofit/>
              </a:bodyPr>
              <a:lstStyle/>
              <a:p>
                <a:pPr algn="ctr"/>
                <a:r>
                  <a:rPr kumimoji="1" lang="en-US" altLang="ko-KR" sz="9600" b="1" dirty="0">
                    <a:ln>
                      <a:solidFill>
                        <a:srgbClr val="4472C4">
                          <a:shade val="50000"/>
                          <a:alpha val="0"/>
                        </a:srgbClr>
                      </a:solidFill>
                    </a:ln>
                    <a:solidFill>
                      <a:srgbClr val="002060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</a:rPr>
                  <a:t>”</a:t>
                </a:r>
                <a:endParaRPr kumimoji="1" lang="ko-KR" altLang="en-US" sz="10799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endParaRPr>
              </a:p>
            </p:txBody>
          </p:sp>
        </p:grpSp>
        <p:grpSp>
          <p:nvGrpSpPr>
            <p:cNvPr id="116" name="그룹 115">
              <a:extLst>
                <a:ext uri="{FF2B5EF4-FFF2-40B4-BE49-F238E27FC236}">
                  <a16:creationId xmlns:a16="http://schemas.microsoft.com/office/drawing/2014/main" id="{E677310D-E208-47D7-AF47-410B55C891F8}"/>
                </a:ext>
              </a:extLst>
            </p:cNvPr>
            <p:cNvGrpSpPr/>
            <p:nvPr/>
          </p:nvGrpSpPr>
          <p:grpSpPr>
            <a:xfrm>
              <a:off x="8436904" y="4220869"/>
              <a:ext cx="1862580" cy="1491028"/>
              <a:chOff x="8017168" y="4245542"/>
              <a:chExt cx="2390691" cy="1913790"/>
            </a:xfrm>
          </p:grpSpPr>
          <p:grpSp>
            <p:nvGrpSpPr>
              <p:cNvPr id="117" name="그룹 116">
                <a:extLst>
                  <a:ext uri="{FF2B5EF4-FFF2-40B4-BE49-F238E27FC236}">
                    <a16:creationId xmlns:a16="http://schemas.microsoft.com/office/drawing/2014/main" id="{68F67E59-17E9-4495-91FC-B0970B9F5609}"/>
                  </a:ext>
                </a:extLst>
              </p:cNvPr>
              <p:cNvGrpSpPr/>
              <p:nvPr/>
            </p:nvGrpSpPr>
            <p:grpSpPr>
              <a:xfrm>
                <a:off x="8721439" y="4245542"/>
                <a:ext cx="1034574" cy="721052"/>
                <a:chOff x="6788727" y="2056437"/>
                <a:chExt cx="1034574" cy="721052"/>
              </a:xfrm>
            </p:grpSpPr>
            <p:grpSp>
              <p:nvGrpSpPr>
                <p:cNvPr id="122" name="Group 14">
                  <a:extLst>
                    <a:ext uri="{FF2B5EF4-FFF2-40B4-BE49-F238E27FC236}">
                      <a16:creationId xmlns:a16="http://schemas.microsoft.com/office/drawing/2014/main" id="{ACA7B448-C623-425F-A9F9-925C873665F6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auto">
                <a:xfrm>
                  <a:off x="6788791" y="2056437"/>
                  <a:ext cx="1031242" cy="583108"/>
                  <a:chOff x="3025" y="1978"/>
                  <a:chExt cx="1360" cy="769"/>
                </a:xfrm>
                <a:solidFill>
                  <a:srgbClr val="002060"/>
                </a:solidFill>
              </p:grpSpPr>
              <p:sp>
                <p:nvSpPr>
                  <p:cNvPr id="124" name="Freeform 16">
                    <a:extLst>
                      <a:ext uri="{FF2B5EF4-FFF2-40B4-BE49-F238E27FC236}">
                        <a16:creationId xmlns:a16="http://schemas.microsoft.com/office/drawing/2014/main" id="{54901F10-7DE0-459B-950B-22B4E2A5415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953" y="1978"/>
                    <a:ext cx="297" cy="395"/>
                  </a:xfrm>
                  <a:custGeom>
                    <a:avLst/>
                    <a:gdLst>
                      <a:gd name="T0" fmla="*/ 505 w 891"/>
                      <a:gd name="T1" fmla="*/ 4 h 1186"/>
                      <a:gd name="T2" fmla="*/ 575 w 891"/>
                      <a:gd name="T3" fmla="*/ 20 h 1186"/>
                      <a:gd name="T4" fmla="*/ 634 w 891"/>
                      <a:gd name="T5" fmla="*/ 47 h 1186"/>
                      <a:gd name="T6" fmla="*/ 682 w 891"/>
                      <a:gd name="T7" fmla="*/ 81 h 1186"/>
                      <a:gd name="T8" fmla="*/ 714 w 891"/>
                      <a:gd name="T9" fmla="*/ 112 h 1186"/>
                      <a:gd name="T10" fmla="*/ 733 w 891"/>
                      <a:gd name="T11" fmla="*/ 135 h 1186"/>
                      <a:gd name="T12" fmla="*/ 739 w 891"/>
                      <a:gd name="T13" fmla="*/ 145 h 1186"/>
                      <a:gd name="T14" fmla="*/ 744 w 891"/>
                      <a:gd name="T15" fmla="*/ 145 h 1186"/>
                      <a:gd name="T16" fmla="*/ 757 w 891"/>
                      <a:gd name="T17" fmla="*/ 150 h 1186"/>
                      <a:gd name="T18" fmla="*/ 777 w 891"/>
                      <a:gd name="T19" fmla="*/ 159 h 1186"/>
                      <a:gd name="T20" fmla="*/ 801 w 891"/>
                      <a:gd name="T21" fmla="*/ 176 h 1186"/>
                      <a:gd name="T22" fmla="*/ 824 w 891"/>
                      <a:gd name="T23" fmla="*/ 203 h 1186"/>
                      <a:gd name="T24" fmla="*/ 844 w 891"/>
                      <a:gd name="T25" fmla="*/ 243 h 1186"/>
                      <a:gd name="T26" fmla="*/ 859 w 891"/>
                      <a:gd name="T27" fmla="*/ 296 h 1186"/>
                      <a:gd name="T28" fmla="*/ 865 w 891"/>
                      <a:gd name="T29" fmla="*/ 367 h 1186"/>
                      <a:gd name="T30" fmla="*/ 861 w 891"/>
                      <a:gd name="T31" fmla="*/ 457 h 1186"/>
                      <a:gd name="T32" fmla="*/ 848 w 891"/>
                      <a:gd name="T33" fmla="*/ 537 h 1186"/>
                      <a:gd name="T34" fmla="*/ 848 w 891"/>
                      <a:gd name="T35" fmla="*/ 566 h 1186"/>
                      <a:gd name="T36" fmla="*/ 866 w 891"/>
                      <a:gd name="T37" fmla="*/ 570 h 1186"/>
                      <a:gd name="T38" fmla="*/ 881 w 891"/>
                      <a:gd name="T39" fmla="*/ 585 h 1186"/>
                      <a:gd name="T40" fmla="*/ 890 w 891"/>
                      <a:gd name="T41" fmla="*/ 612 h 1186"/>
                      <a:gd name="T42" fmla="*/ 888 w 891"/>
                      <a:gd name="T43" fmla="*/ 655 h 1186"/>
                      <a:gd name="T44" fmla="*/ 875 w 891"/>
                      <a:gd name="T45" fmla="*/ 719 h 1186"/>
                      <a:gd name="T46" fmla="*/ 851 w 891"/>
                      <a:gd name="T47" fmla="*/ 789 h 1186"/>
                      <a:gd name="T48" fmla="*/ 829 w 891"/>
                      <a:gd name="T49" fmla="*/ 828 h 1186"/>
                      <a:gd name="T50" fmla="*/ 811 w 891"/>
                      <a:gd name="T51" fmla="*/ 846 h 1186"/>
                      <a:gd name="T52" fmla="*/ 793 w 891"/>
                      <a:gd name="T53" fmla="*/ 885 h 1186"/>
                      <a:gd name="T54" fmla="*/ 765 w 891"/>
                      <a:gd name="T55" fmla="*/ 960 h 1186"/>
                      <a:gd name="T56" fmla="*/ 719 w 891"/>
                      <a:gd name="T57" fmla="*/ 1034 h 1186"/>
                      <a:gd name="T58" fmla="*/ 658 w 891"/>
                      <a:gd name="T59" fmla="*/ 1100 h 1186"/>
                      <a:gd name="T60" fmla="*/ 583 w 891"/>
                      <a:gd name="T61" fmla="*/ 1152 h 1186"/>
                      <a:gd name="T62" fmla="*/ 502 w 891"/>
                      <a:gd name="T63" fmla="*/ 1181 h 1186"/>
                      <a:gd name="T64" fmla="*/ 426 w 891"/>
                      <a:gd name="T65" fmla="*/ 1186 h 1186"/>
                      <a:gd name="T66" fmla="*/ 349 w 891"/>
                      <a:gd name="T67" fmla="*/ 1170 h 1186"/>
                      <a:gd name="T68" fmla="*/ 266 w 891"/>
                      <a:gd name="T69" fmla="*/ 1128 h 1186"/>
                      <a:gd name="T70" fmla="*/ 198 w 891"/>
                      <a:gd name="T71" fmla="*/ 1069 h 1186"/>
                      <a:gd name="T72" fmla="*/ 145 w 891"/>
                      <a:gd name="T73" fmla="*/ 998 h 1186"/>
                      <a:gd name="T74" fmla="*/ 109 w 891"/>
                      <a:gd name="T75" fmla="*/ 923 h 1186"/>
                      <a:gd name="T76" fmla="*/ 89 w 891"/>
                      <a:gd name="T77" fmla="*/ 848 h 1186"/>
                      <a:gd name="T78" fmla="*/ 71 w 891"/>
                      <a:gd name="T79" fmla="*/ 840 h 1186"/>
                      <a:gd name="T80" fmla="*/ 50 w 891"/>
                      <a:gd name="T81" fmla="*/ 811 h 1186"/>
                      <a:gd name="T82" fmla="*/ 27 w 891"/>
                      <a:gd name="T83" fmla="*/ 758 h 1186"/>
                      <a:gd name="T84" fmla="*/ 8 w 891"/>
                      <a:gd name="T85" fmla="*/ 685 h 1186"/>
                      <a:gd name="T86" fmla="*/ 0 w 891"/>
                      <a:gd name="T87" fmla="*/ 632 h 1186"/>
                      <a:gd name="T88" fmla="*/ 4 w 891"/>
                      <a:gd name="T89" fmla="*/ 597 h 1186"/>
                      <a:gd name="T90" fmla="*/ 16 w 891"/>
                      <a:gd name="T91" fmla="*/ 576 h 1186"/>
                      <a:gd name="T92" fmla="*/ 34 w 891"/>
                      <a:gd name="T93" fmla="*/ 567 h 1186"/>
                      <a:gd name="T94" fmla="*/ 53 w 891"/>
                      <a:gd name="T95" fmla="*/ 566 h 1186"/>
                      <a:gd name="T96" fmla="*/ 37 w 891"/>
                      <a:gd name="T97" fmla="*/ 510 h 1186"/>
                      <a:gd name="T98" fmla="*/ 27 w 891"/>
                      <a:gd name="T99" fmla="*/ 417 h 1186"/>
                      <a:gd name="T100" fmla="*/ 37 w 891"/>
                      <a:gd name="T101" fmla="*/ 331 h 1186"/>
                      <a:gd name="T102" fmla="*/ 68 w 891"/>
                      <a:gd name="T103" fmla="*/ 247 h 1186"/>
                      <a:gd name="T104" fmla="*/ 115 w 891"/>
                      <a:gd name="T105" fmla="*/ 177 h 1186"/>
                      <a:gd name="T106" fmla="*/ 172 w 891"/>
                      <a:gd name="T107" fmla="*/ 118 h 1186"/>
                      <a:gd name="T108" fmla="*/ 239 w 891"/>
                      <a:gd name="T109" fmla="*/ 67 h 1186"/>
                      <a:gd name="T110" fmla="*/ 300 w 891"/>
                      <a:gd name="T111" fmla="*/ 32 h 1186"/>
                      <a:gd name="T112" fmla="*/ 374 w 891"/>
                      <a:gd name="T113" fmla="*/ 8 h 1186"/>
                      <a:gd name="T114" fmla="*/ 463 w 891"/>
                      <a:gd name="T115" fmla="*/ 0 h 11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891" h="1186">
                        <a:moveTo>
                          <a:pt x="463" y="0"/>
                        </a:moveTo>
                        <a:lnTo>
                          <a:pt x="505" y="4"/>
                        </a:lnTo>
                        <a:lnTo>
                          <a:pt x="542" y="10"/>
                        </a:lnTo>
                        <a:lnTo>
                          <a:pt x="575" y="20"/>
                        </a:lnTo>
                        <a:lnTo>
                          <a:pt x="606" y="32"/>
                        </a:lnTo>
                        <a:lnTo>
                          <a:pt x="634" y="47"/>
                        </a:lnTo>
                        <a:lnTo>
                          <a:pt x="660" y="63"/>
                        </a:lnTo>
                        <a:lnTo>
                          <a:pt x="682" y="81"/>
                        </a:lnTo>
                        <a:lnTo>
                          <a:pt x="700" y="97"/>
                        </a:lnTo>
                        <a:lnTo>
                          <a:pt x="714" y="112"/>
                        </a:lnTo>
                        <a:lnTo>
                          <a:pt x="725" y="125"/>
                        </a:lnTo>
                        <a:lnTo>
                          <a:pt x="733" y="135"/>
                        </a:lnTo>
                        <a:lnTo>
                          <a:pt x="738" y="143"/>
                        </a:lnTo>
                        <a:lnTo>
                          <a:pt x="739" y="145"/>
                        </a:lnTo>
                        <a:lnTo>
                          <a:pt x="740" y="145"/>
                        </a:lnTo>
                        <a:lnTo>
                          <a:pt x="744" y="145"/>
                        </a:lnTo>
                        <a:lnTo>
                          <a:pt x="750" y="148"/>
                        </a:lnTo>
                        <a:lnTo>
                          <a:pt x="757" y="150"/>
                        </a:lnTo>
                        <a:lnTo>
                          <a:pt x="767" y="154"/>
                        </a:lnTo>
                        <a:lnTo>
                          <a:pt x="777" y="159"/>
                        </a:lnTo>
                        <a:lnTo>
                          <a:pt x="788" y="166"/>
                        </a:lnTo>
                        <a:lnTo>
                          <a:pt x="801" y="176"/>
                        </a:lnTo>
                        <a:lnTo>
                          <a:pt x="812" y="188"/>
                        </a:lnTo>
                        <a:lnTo>
                          <a:pt x="824" y="203"/>
                        </a:lnTo>
                        <a:lnTo>
                          <a:pt x="834" y="221"/>
                        </a:lnTo>
                        <a:lnTo>
                          <a:pt x="844" y="243"/>
                        </a:lnTo>
                        <a:lnTo>
                          <a:pt x="853" y="268"/>
                        </a:lnTo>
                        <a:lnTo>
                          <a:pt x="859" y="296"/>
                        </a:lnTo>
                        <a:lnTo>
                          <a:pt x="864" y="330"/>
                        </a:lnTo>
                        <a:lnTo>
                          <a:pt x="865" y="367"/>
                        </a:lnTo>
                        <a:lnTo>
                          <a:pt x="865" y="410"/>
                        </a:lnTo>
                        <a:lnTo>
                          <a:pt x="861" y="457"/>
                        </a:lnTo>
                        <a:lnTo>
                          <a:pt x="854" y="510"/>
                        </a:lnTo>
                        <a:lnTo>
                          <a:pt x="848" y="537"/>
                        </a:lnTo>
                        <a:lnTo>
                          <a:pt x="839" y="566"/>
                        </a:lnTo>
                        <a:lnTo>
                          <a:pt x="848" y="566"/>
                        </a:lnTo>
                        <a:lnTo>
                          <a:pt x="858" y="567"/>
                        </a:lnTo>
                        <a:lnTo>
                          <a:pt x="866" y="570"/>
                        </a:lnTo>
                        <a:lnTo>
                          <a:pt x="875" y="576"/>
                        </a:lnTo>
                        <a:lnTo>
                          <a:pt x="881" y="585"/>
                        </a:lnTo>
                        <a:lnTo>
                          <a:pt x="886" y="597"/>
                        </a:lnTo>
                        <a:lnTo>
                          <a:pt x="890" y="612"/>
                        </a:lnTo>
                        <a:lnTo>
                          <a:pt x="891" y="632"/>
                        </a:lnTo>
                        <a:lnTo>
                          <a:pt x="888" y="655"/>
                        </a:lnTo>
                        <a:lnTo>
                          <a:pt x="884" y="685"/>
                        </a:lnTo>
                        <a:lnTo>
                          <a:pt x="875" y="719"/>
                        </a:lnTo>
                        <a:lnTo>
                          <a:pt x="864" y="758"/>
                        </a:lnTo>
                        <a:lnTo>
                          <a:pt x="851" y="789"/>
                        </a:lnTo>
                        <a:lnTo>
                          <a:pt x="840" y="811"/>
                        </a:lnTo>
                        <a:lnTo>
                          <a:pt x="829" y="828"/>
                        </a:lnTo>
                        <a:lnTo>
                          <a:pt x="819" y="840"/>
                        </a:lnTo>
                        <a:lnTo>
                          <a:pt x="811" y="846"/>
                        </a:lnTo>
                        <a:lnTo>
                          <a:pt x="801" y="848"/>
                        </a:lnTo>
                        <a:lnTo>
                          <a:pt x="793" y="885"/>
                        </a:lnTo>
                        <a:lnTo>
                          <a:pt x="781" y="923"/>
                        </a:lnTo>
                        <a:lnTo>
                          <a:pt x="765" y="960"/>
                        </a:lnTo>
                        <a:lnTo>
                          <a:pt x="744" y="998"/>
                        </a:lnTo>
                        <a:lnTo>
                          <a:pt x="719" y="1034"/>
                        </a:lnTo>
                        <a:lnTo>
                          <a:pt x="690" y="1069"/>
                        </a:lnTo>
                        <a:lnTo>
                          <a:pt x="658" y="1100"/>
                        </a:lnTo>
                        <a:lnTo>
                          <a:pt x="622" y="1128"/>
                        </a:lnTo>
                        <a:lnTo>
                          <a:pt x="583" y="1152"/>
                        </a:lnTo>
                        <a:lnTo>
                          <a:pt x="541" y="1170"/>
                        </a:lnTo>
                        <a:lnTo>
                          <a:pt x="502" y="1181"/>
                        </a:lnTo>
                        <a:lnTo>
                          <a:pt x="464" y="1186"/>
                        </a:lnTo>
                        <a:lnTo>
                          <a:pt x="426" y="1186"/>
                        </a:lnTo>
                        <a:lnTo>
                          <a:pt x="387" y="1181"/>
                        </a:lnTo>
                        <a:lnTo>
                          <a:pt x="349" y="1170"/>
                        </a:lnTo>
                        <a:lnTo>
                          <a:pt x="306" y="1152"/>
                        </a:lnTo>
                        <a:lnTo>
                          <a:pt x="266" y="1128"/>
                        </a:lnTo>
                        <a:lnTo>
                          <a:pt x="230" y="1100"/>
                        </a:lnTo>
                        <a:lnTo>
                          <a:pt x="198" y="1069"/>
                        </a:lnTo>
                        <a:lnTo>
                          <a:pt x="170" y="1034"/>
                        </a:lnTo>
                        <a:lnTo>
                          <a:pt x="145" y="998"/>
                        </a:lnTo>
                        <a:lnTo>
                          <a:pt x="125" y="960"/>
                        </a:lnTo>
                        <a:lnTo>
                          <a:pt x="109" y="923"/>
                        </a:lnTo>
                        <a:lnTo>
                          <a:pt x="97" y="885"/>
                        </a:lnTo>
                        <a:lnTo>
                          <a:pt x="89" y="848"/>
                        </a:lnTo>
                        <a:lnTo>
                          <a:pt x="81" y="846"/>
                        </a:lnTo>
                        <a:lnTo>
                          <a:pt x="71" y="840"/>
                        </a:lnTo>
                        <a:lnTo>
                          <a:pt x="61" y="828"/>
                        </a:lnTo>
                        <a:lnTo>
                          <a:pt x="50" y="811"/>
                        </a:lnTo>
                        <a:lnTo>
                          <a:pt x="40" y="788"/>
                        </a:lnTo>
                        <a:lnTo>
                          <a:pt x="27" y="758"/>
                        </a:lnTo>
                        <a:lnTo>
                          <a:pt x="16" y="719"/>
                        </a:lnTo>
                        <a:lnTo>
                          <a:pt x="8" y="685"/>
                        </a:lnTo>
                        <a:lnTo>
                          <a:pt x="3" y="655"/>
                        </a:lnTo>
                        <a:lnTo>
                          <a:pt x="0" y="632"/>
                        </a:lnTo>
                        <a:lnTo>
                          <a:pt x="1" y="612"/>
                        </a:lnTo>
                        <a:lnTo>
                          <a:pt x="4" y="597"/>
                        </a:lnTo>
                        <a:lnTo>
                          <a:pt x="10" y="585"/>
                        </a:lnTo>
                        <a:lnTo>
                          <a:pt x="16" y="576"/>
                        </a:lnTo>
                        <a:lnTo>
                          <a:pt x="25" y="570"/>
                        </a:lnTo>
                        <a:lnTo>
                          <a:pt x="34" y="567"/>
                        </a:lnTo>
                        <a:lnTo>
                          <a:pt x="43" y="566"/>
                        </a:lnTo>
                        <a:lnTo>
                          <a:pt x="53" y="566"/>
                        </a:lnTo>
                        <a:lnTo>
                          <a:pt x="43" y="537"/>
                        </a:lnTo>
                        <a:lnTo>
                          <a:pt x="37" y="510"/>
                        </a:lnTo>
                        <a:lnTo>
                          <a:pt x="30" y="463"/>
                        </a:lnTo>
                        <a:lnTo>
                          <a:pt x="27" y="417"/>
                        </a:lnTo>
                        <a:lnTo>
                          <a:pt x="29" y="374"/>
                        </a:lnTo>
                        <a:lnTo>
                          <a:pt x="37" y="331"/>
                        </a:lnTo>
                        <a:lnTo>
                          <a:pt x="51" y="287"/>
                        </a:lnTo>
                        <a:lnTo>
                          <a:pt x="68" y="247"/>
                        </a:lnTo>
                        <a:lnTo>
                          <a:pt x="90" y="211"/>
                        </a:lnTo>
                        <a:lnTo>
                          <a:pt x="115" y="177"/>
                        </a:lnTo>
                        <a:lnTo>
                          <a:pt x="142" y="148"/>
                        </a:lnTo>
                        <a:lnTo>
                          <a:pt x="172" y="118"/>
                        </a:lnTo>
                        <a:lnTo>
                          <a:pt x="204" y="91"/>
                        </a:lnTo>
                        <a:lnTo>
                          <a:pt x="239" y="67"/>
                        </a:lnTo>
                        <a:lnTo>
                          <a:pt x="267" y="48"/>
                        </a:lnTo>
                        <a:lnTo>
                          <a:pt x="300" y="32"/>
                        </a:lnTo>
                        <a:lnTo>
                          <a:pt x="333" y="19"/>
                        </a:lnTo>
                        <a:lnTo>
                          <a:pt x="374" y="8"/>
                        </a:lnTo>
                        <a:lnTo>
                          <a:pt x="418" y="3"/>
                        </a:lnTo>
                        <a:lnTo>
                          <a:pt x="463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25" name="Freeform 17">
                    <a:extLst>
                      <a:ext uri="{FF2B5EF4-FFF2-40B4-BE49-F238E27FC236}">
                        <a16:creationId xmlns:a16="http://schemas.microsoft.com/office/drawing/2014/main" id="{74872355-EF5C-419B-8113-37E244AF339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155" y="1978"/>
                    <a:ext cx="297" cy="395"/>
                  </a:xfrm>
                  <a:custGeom>
                    <a:avLst/>
                    <a:gdLst>
                      <a:gd name="T0" fmla="*/ 505 w 891"/>
                      <a:gd name="T1" fmla="*/ 4 h 1186"/>
                      <a:gd name="T2" fmla="*/ 576 w 891"/>
                      <a:gd name="T3" fmla="*/ 20 h 1186"/>
                      <a:gd name="T4" fmla="*/ 633 w 891"/>
                      <a:gd name="T5" fmla="*/ 47 h 1186"/>
                      <a:gd name="T6" fmla="*/ 683 w 891"/>
                      <a:gd name="T7" fmla="*/ 81 h 1186"/>
                      <a:gd name="T8" fmla="*/ 715 w 891"/>
                      <a:gd name="T9" fmla="*/ 112 h 1186"/>
                      <a:gd name="T10" fmla="*/ 733 w 891"/>
                      <a:gd name="T11" fmla="*/ 135 h 1186"/>
                      <a:gd name="T12" fmla="*/ 738 w 891"/>
                      <a:gd name="T13" fmla="*/ 145 h 1186"/>
                      <a:gd name="T14" fmla="*/ 745 w 891"/>
                      <a:gd name="T15" fmla="*/ 145 h 1186"/>
                      <a:gd name="T16" fmla="*/ 758 w 891"/>
                      <a:gd name="T17" fmla="*/ 150 h 1186"/>
                      <a:gd name="T18" fmla="*/ 778 w 891"/>
                      <a:gd name="T19" fmla="*/ 159 h 1186"/>
                      <a:gd name="T20" fmla="*/ 800 w 891"/>
                      <a:gd name="T21" fmla="*/ 176 h 1186"/>
                      <a:gd name="T22" fmla="*/ 824 w 891"/>
                      <a:gd name="T23" fmla="*/ 203 h 1186"/>
                      <a:gd name="T24" fmla="*/ 844 w 891"/>
                      <a:gd name="T25" fmla="*/ 243 h 1186"/>
                      <a:gd name="T26" fmla="*/ 858 w 891"/>
                      <a:gd name="T27" fmla="*/ 296 h 1186"/>
                      <a:gd name="T28" fmla="*/ 866 w 891"/>
                      <a:gd name="T29" fmla="*/ 367 h 1186"/>
                      <a:gd name="T30" fmla="*/ 861 w 891"/>
                      <a:gd name="T31" fmla="*/ 457 h 1186"/>
                      <a:gd name="T32" fmla="*/ 847 w 891"/>
                      <a:gd name="T33" fmla="*/ 537 h 1186"/>
                      <a:gd name="T34" fmla="*/ 849 w 891"/>
                      <a:gd name="T35" fmla="*/ 566 h 1186"/>
                      <a:gd name="T36" fmla="*/ 866 w 891"/>
                      <a:gd name="T37" fmla="*/ 570 h 1186"/>
                      <a:gd name="T38" fmla="*/ 882 w 891"/>
                      <a:gd name="T39" fmla="*/ 585 h 1186"/>
                      <a:gd name="T40" fmla="*/ 889 w 891"/>
                      <a:gd name="T41" fmla="*/ 612 h 1186"/>
                      <a:gd name="T42" fmla="*/ 889 w 891"/>
                      <a:gd name="T43" fmla="*/ 655 h 1186"/>
                      <a:gd name="T44" fmla="*/ 876 w 891"/>
                      <a:gd name="T45" fmla="*/ 719 h 1186"/>
                      <a:gd name="T46" fmla="*/ 852 w 891"/>
                      <a:gd name="T47" fmla="*/ 789 h 1186"/>
                      <a:gd name="T48" fmla="*/ 830 w 891"/>
                      <a:gd name="T49" fmla="*/ 828 h 1186"/>
                      <a:gd name="T50" fmla="*/ 810 w 891"/>
                      <a:gd name="T51" fmla="*/ 846 h 1186"/>
                      <a:gd name="T52" fmla="*/ 793 w 891"/>
                      <a:gd name="T53" fmla="*/ 885 h 1186"/>
                      <a:gd name="T54" fmla="*/ 764 w 891"/>
                      <a:gd name="T55" fmla="*/ 960 h 1186"/>
                      <a:gd name="T56" fmla="*/ 720 w 891"/>
                      <a:gd name="T57" fmla="*/ 1034 h 1186"/>
                      <a:gd name="T58" fmla="*/ 658 w 891"/>
                      <a:gd name="T59" fmla="*/ 1100 h 1186"/>
                      <a:gd name="T60" fmla="*/ 582 w 891"/>
                      <a:gd name="T61" fmla="*/ 1152 h 1186"/>
                      <a:gd name="T62" fmla="*/ 503 w 891"/>
                      <a:gd name="T63" fmla="*/ 1181 h 1186"/>
                      <a:gd name="T64" fmla="*/ 425 w 891"/>
                      <a:gd name="T65" fmla="*/ 1186 h 1186"/>
                      <a:gd name="T66" fmla="*/ 350 w 891"/>
                      <a:gd name="T67" fmla="*/ 1170 h 1186"/>
                      <a:gd name="T68" fmla="*/ 266 w 891"/>
                      <a:gd name="T69" fmla="*/ 1128 h 1186"/>
                      <a:gd name="T70" fmla="*/ 198 w 891"/>
                      <a:gd name="T71" fmla="*/ 1069 h 1186"/>
                      <a:gd name="T72" fmla="*/ 146 w 891"/>
                      <a:gd name="T73" fmla="*/ 998 h 1186"/>
                      <a:gd name="T74" fmla="*/ 109 w 891"/>
                      <a:gd name="T75" fmla="*/ 923 h 1186"/>
                      <a:gd name="T76" fmla="*/ 90 w 891"/>
                      <a:gd name="T77" fmla="*/ 848 h 1186"/>
                      <a:gd name="T78" fmla="*/ 72 w 891"/>
                      <a:gd name="T79" fmla="*/ 840 h 1186"/>
                      <a:gd name="T80" fmla="*/ 50 w 891"/>
                      <a:gd name="T81" fmla="*/ 811 h 1186"/>
                      <a:gd name="T82" fmla="*/ 28 w 891"/>
                      <a:gd name="T83" fmla="*/ 758 h 1186"/>
                      <a:gd name="T84" fmla="*/ 7 w 891"/>
                      <a:gd name="T85" fmla="*/ 685 h 1186"/>
                      <a:gd name="T86" fmla="*/ 0 w 891"/>
                      <a:gd name="T87" fmla="*/ 632 h 1186"/>
                      <a:gd name="T88" fmla="*/ 5 w 891"/>
                      <a:gd name="T89" fmla="*/ 597 h 1186"/>
                      <a:gd name="T90" fmla="*/ 17 w 891"/>
                      <a:gd name="T91" fmla="*/ 576 h 1186"/>
                      <a:gd name="T92" fmla="*/ 34 w 891"/>
                      <a:gd name="T93" fmla="*/ 567 h 1186"/>
                      <a:gd name="T94" fmla="*/ 53 w 891"/>
                      <a:gd name="T95" fmla="*/ 566 h 1186"/>
                      <a:gd name="T96" fmla="*/ 38 w 891"/>
                      <a:gd name="T97" fmla="*/ 510 h 1186"/>
                      <a:gd name="T98" fmla="*/ 27 w 891"/>
                      <a:gd name="T99" fmla="*/ 417 h 1186"/>
                      <a:gd name="T100" fmla="*/ 37 w 891"/>
                      <a:gd name="T101" fmla="*/ 331 h 1186"/>
                      <a:gd name="T102" fmla="*/ 69 w 891"/>
                      <a:gd name="T103" fmla="*/ 247 h 1186"/>
                      <a:gd name="T104" fmla="*/ 115 w 891"/>
                      <a:gd name="T105" fmla="*/ 177 h 1186"/>
                      <a:gd name="T106" fmla="*/ 172 w 891"/>
                      <a:gd name="T107" fmla="*/ 118 h 1186"/>
                      <a:gd name="T108" fmla="*/ 239 w 891"/>
                      <a:gd name="T109" fmla="*/ 67 h 1186"/>
                      <a:gd name="T110" fmla="*/ 299 w 891"/>
                      <a:gd name="T111" fmla="*/ 32 h 1186"/>
                      <a:gd name="T112" fmla="*/ 375 w 891"/>
                      <a:gd name="T113" fmla="*/ 8 h 1186"/>
                      <a:gd name="T114" fmla="*/ 464 w 891"/>
                      <a:gd name="T115" fmla="*/ 0 h 11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891" h="1186">
                        <a:moveTo>
                          <a:pt x="464" y="0"/>
                        </a:moveTo>
                        <a:lnTo>
                          <a:pt x="505" y="4"/>
                        </a:lnTo>
                        <a:lnTo>
                          <a:pt x="542" y="10"/>
                        </a:lnTo>
                        <a:lnTo>
                          <a:pt x="576" y="20"/>
                        </a:lnTo>
                        <a:lnTo>
                          <a:pt x="607" y="32"/>
                        </a:lnTo>
                        <a:lnTo>
                          <a:pt x="633" y="47"/>
                        </a:lnTo>
                        <a:lnTo>
                          <a:pt x="660" y="63"/>
                        </a:lnTo>
                        <a:lnTo>
                          <a:pt x="683" y="81"/>
                        </a:lnTo>
                        <a:lnTo>
                          <a:pt x="700" y="97"/>
                        </a:lnTo>
                        <a:lnTo>
                          <a:pt x="715" y="112"/>
                        </a:lnTo>
                        <a:lnTo>
                          <a:pt x="726" y="125"/>
                        </a:lnTo>
                        <a:lnTo>
                          <a:pt x="733" y="135"/>
                        </a:lnTo>
                        <a:lnTo>
                          <a:pt x="737" y="143"/>
                        </a:lnTo>
                        <a:lnTo>
                          <a:pt x="738" y="145"/>
                        </a:lnTo>
                        <a:lnTo>
                          <a:pt x="740" y="145"/>
                        </a:lnTo>
                        <a:lnTo>
                          <a:pt x="745" y="145"/>
                        </a:lnTo>
                        <a:lnTo>
                          <a:pt x="750" y="148"/>
                        </a:lnTo>
                        <a:lnTo>
                          <a:pt x="758" y="150"/>
                        </a:lnTo>
                        <a:lnTo>
                          <a:pt x="767" y="154"/>
                        </a:lnTo>
                        <a:lnTo>
                          <a:pt x="778" y="159"/>
                        </a:lnTo>
                        <a:lnTo>
                          <a:pt x="789" y="166"/>
                        </a:lnTo>
                        <a:lnTo>
                          <a:pt x="800" y="176"/>
                        </a:lnTo>
                        <a:lnTo>
                          <a:pt x="813" y="188"/>
                        </a:lnTo>
                        <a:lnTo>
                          <a:pt x="824" y="203"/>
                        </a:lnTo>
                        <a:lnTo>
                          <a:pt x="835" y="221"/>
                        </a:lnTo>
                        <a:lnTo>
                          <a:pt x="844" y="243"/>
                        </a:lnTo>
                        <a:lnTo>
                          <a:pt x="852" y="268"/>
                        </a:lnTo>
                        <a:lnTo>
                          <a:pt x="858" y="296"/>
                        </a:lnTo>
                        <a:lnTo>
                          <a:pt x="863" y="330"/>
                        </a:lnTo>
                        <a:lnTo>
                          <a:pt x="866" y="367"/>
                        </a:lnTo>
                        <a:lnTo>
                          <a:pt x="865" y="410"/>
                        </a:lnTo>
                        <a:lnTo>
                          <a:pt x="861" y="457"/>
                        </a:lnTo>
                        <a:lnTo>
                          <a:pt x="853" y="510"/>
                        </a:lnTo>
                        <a:lnTo>
                          <a:pt x="847" y="537"/>
                        </a:lnTo>
                        <a:lnTo>
                          <a:pt x="839" y="566"/>
                        </a:lnTo>
                        <a:lnTo>
                          <a:pt x="849" y="566"/>
                        </a:lnTo>
                        <a:lnTo>
                          <a:pt x="857" y="567"/>
                        </a:lnTo>
                        <a:lnTo>
                          <a:pt x="866" y="570"/>
                        </a:lnTo>
                        <a:lnTo>
                          <a:pt x="874" y="576"/>
                        </a:lnTo>
                        <a:lnTo>
                          <a:pt x="882" y="585"/>
                        </a:lnTo>
                        <a:lnTo>
                          <a:pt x="887" y="597"/>
                        </a:lnTo>
                        <a:lnTo>
                          <a:pt x="889" y="612"/>
                        </a:lnTo>
                        <a:lnTo>
                          <a:pt x="891" y="632"/>
                        </a:lnTo>
                        <a:lnTo>
                          <a:pt x="889" y="655"/>
                        </a:lnTo>
                        <a:lnTo>
                          <a:pt x="884" y="685"/>
                        </a:lnTo>
                        <a:lnTo>
                          <a:pt x="876" y="719"/>
                        </a:lnTo>
                        <a:lnTo>
                          <a:pt x="863" y="758"/>
                        </a:lnTo>
                        <a:lnTo>
                          <a:pt x="852" y="789"/>
                        </a:lnTo>
                        <a:lnTo>
                          <a:pt x="841" y="811"/>
                        </a:lnTo>
                        <a:lnTo>
                          <a:pt x="830" y="828"/>
                        </a:lnTo>
                        <a:lnTo>
                          <a:pt x="820" y="840"/>
                        </a:lnTo>
                        <a:lnTo>
                          <a:pt x="810" y="846"/>
                        </a:lnTo>
                        <a:lnTo>
                          <a:pt x="801" y="848"/>
                        </a:lnTo>
                        <a:lnTo>
                          <a:pt x="793" y="885"/>
                        </a:lnTo>
                        <a:lnTo>
                          <a:pt x="782" y="923"/>
                        </a:lnTo>
                        <a:lnTo>
                          <a:pt x="764" y="960"/>
                        </a:lnTo>
                        <a:lnTo>
                          <a:pt x="743" y="998"/>
                        </a:lnTo>
                        <a:lnTo>
                          <a:pt x="720" y="1034"/>
                        </a:lnTo>
                        <a:lnTo>
                          <a:pt x="690" y="1069"/>
                        </a:lnTo>
                        <a:lnTo>
                          <a:pt x="658" y="1100"/>
                        </a:lnTo>
                        <a:lnTo>
                          <a:pt x="622" y="1128"/>
                        </a:lnTo>
                        <a:lnTo>
                          <a:pt x="582" y="1152"/>
                        </a:lnTo>
                        <a:lnTo>
                          <a:pt x="540" y="1170"/>
                        </a:lnTo>
                        <a:lnTo>
                          <a:pt x="503" y="1181"/>
                        </a:lnTo>
                        <a:lnTo>
                          <a:pt x="465" y="1186"/>
                        </a:lnTo>
                        <a:lnTo>
                          <a:pt x="425" y="1186"/>
                        </a:lnTo>
                        <a:lnTo>
                          <a:pt x="387" y="1181"/>
                        </a:lnTo>
                        <a:lnTo>
                          <a:pt x="350" y="1170"/>
                        </a:lnTo>
                        <a:lnTo>
                          <a:pt x="307" y="1152"/>
                        </a:lnTo>
                        <a:lnTo>
                          <a:pt x="266" y="1128"/>
                        </a:lnTo>
                        <a:lnTo>
                          <a:pt x="230" y="1100"/>
                        </a:lnTo>
                        <a:lnTo>
                          <a:pt x="198" y="1069"/>
                        </a:lnTo>
                        <a:lnTo>
                          <a:pt x="170" y="1034"/>
                        </a:lnTo>
                        <a:lnTo>
                          <a:pt x="146" y="998"/>
                        </a:lnTo>
                        <a:lnTo>
                          <a:pt x="125" y="960"/>
                        </a:lnTo>
                        <a:lnTo>
                          <a:pt x="109" y="923"/>
                        </a:lnTo>
                        <a:lnTo>
                          <a:pt x="97" y="885"/>
                        </a:lnTo>
                        <a:lnTo>
                          <a:pt x="90" y="848"/>
                        </a:lnTo>
                        <a:lnTo>
                          <a:pt x="81" y="846"/>
                        </a:lnTo>
                        <a:lnTo>
                          <a:pt x="72" y="840"/>
                        </a:lnTo>
                        <a:lnTo>
                          <a:pt x="62" y="828"/>
                        </a:lnTo>
                        <a:lnTo>
                          <a:pt x="50" y="811"/>
                        </a:lnTo>
                        <a:lnTo>
                          <a:pt x="39" y="788"/>
                        </a:lnTo>
                        <a:lnTo>
                          <a:pt x="28" y="758"/>
                        </a:lnTo>
                        <a:lnTo>
                          <a:pt x="16" y="719"/>
                        </a:lnTo>
                        <a:lnTo>
                          <a:pt x="7" y="685"/>
                        </a:lnTo>
                        <a:lnTo>
                          <a:pt x="2" y="655"/>
                        </a:lnTo>
                        <a:lnTo>
                          <a:pt x="0" y="632"/>
                        </a:lnTo>
                        <a:lnTo>
                          <a:pt x="1" y="612"/>
                        </a:lnTo>
                        <a:lnTo>
                          <a:pt x="5" y="597"/>
                        </a:lnTo>
                        <a:lnTo>
                          <a:pt x="10" y="585"/>
                        </a:lnTo>
                        <a:lnTo>
                          <a:pt x="17" y="576"/>
                        </a:lnTo>
                        <a:lnTo>
                          <a:pt x="24" y="570"/>
                        </a:lnTo>
                        <a:lnTo>
                          <a:pt x="34" y="567"/>
                        </a:lnTo>
                        <a:lnTo>
                          <a:pt x="43" y="566"/>
                        </a:lnTo>
                        <a:lnTo>
                          <a:pt x="53" y="566"/>
                        </a:lnTo>
                        <a:lnTo>
                          <a:pt x="44" y="537"/>
                        </a:lnTo>
                        <a:lnTo>
                          <a:pt x="38" y="510"/>
                        </a:lnTo>
                        <a:lnTo>
                          <a:pt x="31" y="463"/>
                        </a:lnTo>
                        <a:lnTo>
                          <a:pt x="27" y="417"/>
                        </a:lnTo>
                        <a:lnTo>
                          <a:pt x="29" y="374"/>
                        </a:lnTo>
                        <a:lnTo>
                          <a:pt x="37" y="331"/>
                        </a:lnTo>
                        <a:lnTo>
                          <a:pt x="50" y="287"/>
                        </a:lnTo>
                        <a:lnTo>
                          <a:pt x="69" y="247"/>
                        </a:lnTo>
                        <a:lnTo>
                          <a:pt x="90" y="211"/>
                        </a:lnTo>
                        <a:lnTo>
                          <a:pt x="115" y="177"/>
                        </a:lnTo>
                        <a:lnTo>
                          <a:pt x="142" y="148"/>
                        </a:lnTo>
                        <a:lnTo>
                          <a:pt x="172" y="118"/>
                        </a:lnTo>
                        <a:lnTo>
                          <a:pt x="205" y="91"/>
                        </a:lnTo>
                        <a:lnTo>
                          <a:pt x="239" y="67"/>
                        </a:lnTo>
                        <a:lnTo>
                          <a:pt x="268" y="48"/>
                        </a:lnTo>
                        <a:lnTo>
                          <a:pt x="299" y="32"/>
                        </a:lnTo>
                        <a:lnTo>
                          <a:pt x="333" y="19"/>
                        </a:lnTo>
                        <a:lnTo>
                          <a:pt x="375" y="8"/>
                        </a:lnTo>
                        <a:lnTo>
                          <a:pt x="419" y="3"/>
                        </a:lnTo>
                        <a:lnTo>
                          <a:pt x="464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26" name="Freeform 18">
                    <a:extLst>
                      <a:ext uri="{FF2B5EF4-FFF2-40B4-BE49-F238E27FC236}">
                        <a16:creationId xmlns:a16="http://schemas.microsoft.com/office/drawing/2014/main" id="{34EE25CC-EB08-4A6F-A3C6-A60D6D1BB4E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41" y="2035"/>
                    <a:ext cx="326" cy="435"/>
                  </a:xfrm>
                  <a:custGeom>
                    <a:avLst/>
                    <a:gdLst>
                      <a:gd name="T0" fmla="*/ 554 w 978"/>
                      <a:gd name="T1" fmla="*/ 4 h 1303"/>
                      <a:gd name="T2" fmla="*/ 632 w 978"/>
                      <a:gd name="T3" fmla="*/ 23 h 1303"/>
                      <a:gd name="T4" fmla="*/ 695 w 978"/>
                      <a:gd name="T5" fmla="*/ 52 h 1303"/>
                      <a:gd name="T6" fmla="*/ 749 w 978"/>
                      <a:gd name="T7" fmla="*/ 88 h 1303"/>
                      <a:gd name="T8" fmla="*/ 784 w 978"/>
                      <a:gd name="T9" fmla="*/ 123 h 1303"/>
                      <a:gd name="T10" fmla="*/ 804 w 978"/>
                      <a:gd name="T11" fmla="*/ 149 h 1303"/>
                      <a:gd name="T12" fmla="*/ 810 w 978"/>
                      <a:gd name="T13" fmla="*/ 159 h 1303"/>
                      <a:gd name="T14" fmla="*/ 815 w 978"/>
                      <a:gd name="T15" fmla="*/ 160 h 1303"/>
                      <a:gd name="T16" fmla="*/ 830 w 978"/>
                      <a:gd name="T17" fmla="*/ 164 h 1303"/>
                      <a:gd name="T18" fmla="*/ 850 w 978"/>
                      <a:gd name="T19" fmla="*/ 172 h 1303"/>
                      <a:gd name="T20" fmla="*/ 874 w 978"/>
                      <a:gd name="T21" fmla="*/ 188 h 1303"/>
                      <a:gd name="T22" fmla="*/ 897 w 978"/>
                      <a:gd name="T23" fmla="*/ 214 h 1303"/>
                      <a:gd name="T24" fmla="*/ 919 w 978"/>
                      <a:gd name="T25" fmla="*/ 252 h 1303"/>
                      <a:gd name="T26" fmla="*/ 938 w 978"/>
                      <a:gd name="T27" fmla="*/ 302 h 1303"/>
                      <a:gd name="T28" fmla="*/ 948 w 978"/>
                      <a:gd name="T29" fmla="*/ 369 h 1303"/>
                      <a:gd name="T30" fmla="*/ 948 w 978"/>
                      <a:gd name="T31" fmla="*/ 455 h 1303"/>
                      <a:gd name="T32" fmla="*/ 937 w 978"/>
                      <a:gd name="T33" fmla="*/ 560 h 1303"/>
                      <a:gd name="T34" fmla="*/ 919 w 978"/>
                      <a:gd name="T35" fmla="*/ 622 h 1303"/>
                      <a:gd name="T36" fmla="*/ 939 w 978"/>
                      <a:gd name="T37" fmla="*/ 623 h 1303"/>
                      <a:gd name="T38" fmla="*/ 956 w 978"/>
                      <a:gd name="T39" fmla="*/ 630 h 1303"/>
                      <a:gd name="T40" fmla="*/ 970 w 978"/>
                      <a:gd name="T41" fmla="*/ 649 h 1303"/>
                      <a:gd name="T42" fmla="*/ 978 w 978"/>
                      <a:gd name="T43" fmla="*/ 679 h 1303"/>
                      <a:gd name="T44" fmla="*/ 975 w 978"/>
                      <a:gd name="T45" fmla="*/ 726 h 1303"/>
                      <a:gd name="T46" fmla="*/ 960 w 978"/>
                      <a:gd name="T47" fmla="*/ 790 h 1303"/>
                      <a:gd name="T48" fmla="*/ 934 w 978"/>
                      <a:gd name="T49" fmla="*/ 866 h 1303"/>
                      <a:gd name="T50" fmla="*/ 911 w 978"/>
                      <a:gd name="T51" fmla="*/ 909 h 1303"/>
                      <a:gd name="T52" fmla="*/ 888 w 978"/>
                      <a:gd name="T53" fmla="*/ 929 h 1303"/>
                      <a:gd name="T54" fmla="*/ 871 w 978"/>
                      <a:gd name="T55" fmla="*/ 967 h 1303"/>
                      <a:gd name="T56" fmla="*/ 844 w 978"/>
                      <a:gd name="T57" fmla="*/ 1043 h 1303"/>
                      <a:gd name="T58" fmla="*/ 802 w 978"/>
                      <a:gd name="T59" fmla="*/ 1117 h 1303"/>
                      <a:gd name="T60" fmla="*/ 746 w 978"/>
                      <a:gd name="T61" fmla="*/ 1185 h 1303"/>
                      <a:gd name="T62" fmla="*/ 676 w 978"/>
                      <a:gd name="T63" fmla="*/ 1243 h 1303"/>
                      <a:gd name="T64" fmla="*/ 593 w 978"/>
                      <a:gd name="T65" fmla="*/ 1284 h 1303"/>
                      <a:gd name="T66" fmla="*/ 510 w 978"/>
                      <a:gd name="T67" fmla="*/ 1303 h 1303"/>
                      <a:gd name="T68" fmla="*/ 424 w 978"/>
                      <a:gd name="T69" fmla="*/ 1296 h 1303"/>
                      <a:gd name="T70" fmla="*/ 340 w 978"/>
                      <a:gd name="T71" fmla="*/ 1267 h 1303"/>
                      <a:gd name="T72" fmla="*/ 264 w 978"/>
                      <a:gd name="T73" fmla="*/ 1216 h 1303"/>
                      <a:gd name="T74" fmla="*/ 201 w 978"/>
                      <a:gd name="T75" fmla="*/ 1153 h 1303"/>
                      <a:gd name="T76" fmla="*/ 152 w 978"/>
                      <a:gd name="T77" fmla="*/ 1081 h 1303"/>
                      <a:gd name="T78" fmla="*/ 118 w 978"/>
                      <a:gd name="T79" fmla="*/ 1006 h 1303"/>
                      <a:gd name="T80" fmla="*/ 99 w 978"/>
                      <a:gd name="T81" fmla="*/ 931 h 1303"/>
                      <a:gd name="T82" fmla="*/ 82 w 978"/>
                      <a:gd name="T83" fmla="*/ 924 h 1303"/>
                      <a:gd name="T84" fmla="*/ 62 w 978"/>
                      <a:gd name="T85" fmla="*/ 902 h 1303"/>
                      <a:gd name="T86" fmla="*/ 40 w 978"/>
                      <a:gd name="T87" fmla="*/ 857 h 1303"/>
                      <a:gd name="T88" fmla="*/ 17 w 978"/>
                      <a:gd name="T89" fmla="*/ 789 h 1303"/>
                      <a:gd name="T90" fmla="*/ 3 w 978"/>
                      <a:gd name="T91" fmla="*/ 725 h 1303"/>
                      <a:gd name="T92" fmla="*/ 0 w 978"/>
                      <a:gd name="T93" fmla="*/ 677 h 1303"/>
                      <a:gd name="T94" fmla="*/ 7 w 978"/>
                      <a:gd name="T95" fmla="*/ 648 h 1303"/>
                      <a:gd name="T96" fmla="*/ 21 w 978"/>
                      <a:gd name="T97" fmla="*/ 629 h 1303"/>
                      <a:gd name="T98" fmla="*/ 38 w 978"/>
                      <a:gd name="T99" fmla="*/ 622 h 1303"/>
                      <a:gd name="T100" fmla="*/ 58 w 978"/>
                      <a:gd name="T101" fmla="*/ 621 h 1303"/>
                      <a:gd name="T102" fmla="*/ 41 w 978"/>
                      <a:gd name="T103" fmla="*/ 559 h 1303"/>
                      <a:gd name="T104" fmla="*/ 30 w 978"/>
                      <a:gd name="T105" fmla="*/ 457 h 1303"/>
                      <a:gd name="T106" fmla="*/ 41 w 978"/>
                      <a:gd name="T107" fmla="*/ 362 h 1303"/>
                      <a:gd name="T108" fmla="*/ 68 w 978"/>
                      <a:gd name="T109" fmla="*/ 284 h 1303"/>
                      <a:gd name="T110" fmla="*/ 108 w 978"/>
                      <a:gd name="T111" fmla="*/ 217 h 1303"/>
                      <a:gd name="T112" fmla="*/ 156 w 978"/>
                      <a:gd name="T113" fmla="*/ 160 h 1303"/>
                      <a:gd name="T114" fmla="*/ 225 w 978"/>
                      <a:gd name="T115" fmla="*/ 99 h 1303"/>
                      <a:gd name="T116" fmla="*/ 295 w 978"/>
                      <a:gd name="T117" fmla="*/ 52 h 1303"/>
                      <a:gd name="T118" fmla="*/ 365 w 978"/>
                      <a:gd name="T119" fmla="*/ 20 h 1303"/>
                      <a:gd name="T120" fmla="*/ 427 w 978"/>
                      <a:gd name="T121" fmla="*/ 5 h 1303"/>
                      <a:gd name="T122" fmla="*/ 509 w 978"/>
                      <a:gd name="T123" fmla="*/ 0 h 130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</a:cxnLst>
                    <a:rect l="0" t="0" r="r" b="b"/>
                    <a:pathLst>
                      <a:path w="978" h="1303">
                        <a:moveTo>
                          <a:pt x="509" y="0"/>
                        </a:moveTo>
                        <a:lnTo>
                          <a:pt x="554" y="4"/>
                        </a:lnTo>
                        <a:lnTo>
                          <a:pt x="595" y="11"/>
                        </a:lnTo>
                        <a:lnTo>
                          <a:pt x="632" y="23"/>
                        </a:lnTo>
                        <a:lnTo>
                          <a:pt x="666" y="36"/>
                        </a:lnTo>
                        <a:lnTo>
                          <a:pt x="695" y="52"/>
                        </a:lnTo>
                        <a:lnTo>
                          <a:pt x="724" y="70"/>
                        </a:lnTo>
                        <a:lnTo>
                          <a:pt x="749" y="88"/>
                        </a:lnTo>
                        <a:lnTo>
                          <a:pt x="768" y="106"/>
                        </a:lnTo>
                        <a:lnTo>
                          <a:pt x="784" y="123"/>
                        </a:lnTo>
                        <a:lnTo>
                          <a:pt x="796" y="136"/>
                        </a:lnTo>
                        <a:lnTo>
                          <a:pt x="804" y="149"/>
                        </a:lnTo>
                        <a:lnTo>
                          <a:pt x="809" y="156"/>
                        </a:lnTo>
                        <a:lnTo>
                          <a:pt x="810" y="159"/>
                        </a:lnTo>
                        <a:lnTo>
                          <a:pt x="812" y="159"/>
                        </a:lnTo>
                        <a:lnTo>
                          <a:pt x="815" y="160"/>
                        </a:lnTo>
                        <a:lnTo>
                          <a:pt x="822" y="161"/>
                        </a:lnTo>
                        <a:lnTo>
                          <a:pt x="830" y="164"/>
                        </a:lnTo>
                        <a:lnTo>
                          <a:pt x="839" y="167"/>
                        </a:lnTo>
                        <a:lnTo>
                          <a:pt x="850" y="172"/>
                        </a:lnTo>
                        <a:lnTo>
                          <a:pt x="861" y="180"/>
                        </a:lnTo>
                        <a:lnTo>
                          <a:pt x="874" y="188"/>
                        </a:lnTo>
                        <a:lnTo>
                          <a:pt x="886" y="200"/>
                        </a:lnTo>
                        <a:lnTo>
                          <a:pt x="897" y="214"/>
                        </a:lnTo>
                        <a:lnTo>
                          <a:pt x="909" y="232"/>
                        </a:lnTo>
                        <a:lnTo>
                          <a:pt x="919" y="252"/>
                        </a:lnTo>
                        <a:lnTo>
                          <a:pt x="929" y="275"/>
                        </a:lnTo>
                        <a:lnTo>
                          <a:pt x="938" y="302"/>
                        </a:lnTo>
                        <a:lnTo>
                          <a:pt x="944" y="333"/>
                        </a:lnTo>
                        <a:lnTo>
                          <a:pt x="948" y="369"/>
                        </a:lnTo>
                        <a:lnTo>
                          <a:pt x="949" y="410"/>
                        </a:lnTo>
                        <a:lnTo>
                          <a:pt x="948" y="455"/>
                        </a:lnTo>
                        <a:lnTo>
                          <a:pt x="944" y="504"/>
                        </a:lnTo>
                        <a:lnTo>
                          <a:pt x="937" y="560"/>
                        </a:lnTo>
                        <a:lnTo>
                          <a:pt x="929" y="591"/>
                        </a:lnTo>
                        <a:lnTo>
                          <a:pt x="919" y="622"/>
                        </a:lnTo>
                        <a:lnTo>
                          <a:pt x="929" y="622"/>
                        </a:lnTo>
                        <a:lnTo>
                          <a:pt x="939" y="623"/>
                        </a:lnTo>
                        <a:lnTo>
                          <a:pt x="948" y="625"/>
                        </a:lnTo>
                        <a:lnTo>
                          <a:pt x="956" y="630"/>
                        </a:lnTo>
                        <a:lnTo>
                          <a:pt x="964" y="638"/>
                        </a:lnTo>
                        <a:lnTo>
                          <a:pt x="970" y="649"/>
                        </a:lnTo>
                        <a:lnTo>
                          <a:pt x="975" y="663"/>
                        </a:lnTo>
                        <a:lnTo>
                          <a:pt x="978" y="679"/>
                        </a:lnTo>
                        <a:lnTo>
                          <a:pt x="978" y="700"/>
                        </a:lnTo>
                        <a:lnTo>
                          <a:pt x="975" y="726"/>
                        </a:lnTo>
                        <a:lnTo>
                          <a:pt x="969" y="755"/>
                        </a:lnTo>
                        <a:lnTo>
                          <a:pt x="960" y="790"/>
                        </a:lnTo>
                        <a:lnTo>
                          <a:pt x="948" y="832"/>
                        </a:lnTo>
                        <a:lnTo>
                          <a:pt x="934" y="866"/>
                        </a:lnTo>
                        <a:lnTo>
                          <a:pt x="922" y="890"/>
                        </a:lnTo>
                        <a:lnTo>
                          <a:pt x="911" y="909"/>
                        </a:lnTo>
                        <a:lnTo>
                          <a:pt x="900" y="921"/>
                        </a:lnTo>
                        <a:lnTo>
                          <a:pt x="888" y="929"/>
                        </a:lnTo>
                        <a:lnTo>
                          <a:pt x="879" y="931"/>
                        </a:lnTo>
                        <a:lnTo>
                          <a:pt x="871" y="967"/>
                        </a:lnTo>
                        <a:lnTo>
                          <a:pt x="860" y="1004"/>
                        </a:lnTo>
                        <a:lnTo>
                          <a:pt x="844" y="1043"/>
                        </a:lnTo>
                        <a:lnTo>
                          <a:pt x="825" y="1080"/>
                        </a:lnTo>
                        <a:lnTo>
                          <a:pt x="802" y="1117"/>
                        </a:lnTo>
                        <a:lnTo>
                          <a:pt x="776" y="1152"/>
                        </a:lnTo>
                        <a:lnTo>
                          <a:pt x="746" y="1185"/>
                        </a:lnTo>
                        <a:lnTo>
                          <a:pt x="713" y="1216"/>
                        </a:lnTo>
                        <a:lnTo>
                          <a:pt x="676" y="1243"/>
                        </a:lnTo>
                        <a:lnTo>
                          <a:pt x="636" y="1266"/>
                        </a:lnTo>
                        <a:lnTo>
                          <a:pt x="593" y="1284"/>
                        </a:lnTo>
                        <a:lnTo>
                          <a:pt x="552" y="1296"/>
                        </a:lnTo>
                        <a:lnTo>
                          <a:pt x="510" y="1303"/>
                        </a:lnTo>
                        <a:lnTo>
                          <a:pt x="468" y="1303"/>
                        </a:lnTo>
                        <a:lnTo>
                          <a:pt x="424" y="1296"/>
                        </a:lnTo>
                        <a:lnTo>
                          <a:pt x="384" y="1285"/>
                        </a:lnTo>
                        <a:lnTo>
                          <a:pt x="340" y="1267"/>
                        </a:lnTo>
                        <a:lnTo>
                          <a:pt x="301" y="1243"/>
                        </a:lnTo>
                        <a:lnTo>
                          <a:pt x="264" y="1216"/>
                        </a:lnTo>
                        <a:lnTo>
                          <a:pt x="230" y="1186"/>
                        </a:lnTo>
                        <a:lnTo>
                          <a:pt x="201" y="1153"/>
                        </a:lnTo>
                        <a:lnTo>
                          <a:pt x="175" y="1117"/>
                        </a:lnTo>
                        <a:lnTo>
                          <a:pt x="152" y="1081"/>
                        </a:lnTo>
                        <a:lnTo>
                          <a:pt x="132" y="1043"/>
                        </a:lnTo>
                        <a:lnTo>
                          <a:pt x="118" y="1006"/>
                        </a:lnTo>
                        <a:lnTo>
                          <a:pt x="106" y="968"/>
                        </a:lnTo>
                        <a:lnTo>
                          <a:pt x="99" y="931"/>
                        </a:lnTo>
                        <a:lnTo>
                          <a:pt x="90" y="930"/>
                        </a:lnTo>
                        <a:lnTo>
                          <a:pt x="82" y="924"/>
                        </a:lnTo>
                        <a:lnTo>
                          <a:pt x="72" y="915"/>
                        </a:lnTo>
                        <a:lnTo>
                          <a:pt x="62" y="902"/>
                        </a:lnTo>
                        <a:lnTo>
                          <a:pt x="51" y="882"/>
                        </a:lnTo>
                        <a:lnTo>
                          <a:pt x="40" y="857"/>
                        </a:lnTo>
                        <a:lnTo>
                          <a:pt x="29" y="827"/>
                        </a:lnTo>
                        <a:lnTo>
                          <a:pt x="17" y="789"/>
                        </a:lnTo>
                        <a:lnTo>
                          <a:pt x="9" y="754"/>
                        </a:lnTo>
                        <a:lnTo>
                          <a:pt x="3" y="725"/>
                        </a:lnTo>
                        <a:lnTo>
                          <a:pt x="0" y="699"/>
                        </a:lnTo>
                        <a:lnTo>
                          <a:pt x="0" y="677"/>
                        </a:lnTo>
                        <a:lnTo>
                          <a:pt x="3" y="661"/>
                        </a:lnTo>
                        <a:lnTo>
                          <a:pt x="7" y="648"/>
                        </a:lnTo>
                        <a:lnTo>
                          <a:pt x="14" y="637"/>
                        </a:lnTo>
                        <a:lnTo>
                          <a:pt x="21" y="629"/>
                        </a:lnTo>
                        <a:lnTo>
                          <a:pt x="30" y="624"/>
                        </a:lnTo>
                        <a:lnTo>
                          <a:pt x="38" y="622"/>
                        </a:lnTo>
                        <a:lnTo>
                          <a:pt x="48" y="621"/>
                        </a:lnTo>
                        <a:lnTo>
                          <a:pt x="58" y="621"/>
                        </a:lnTo>
                        <a:lnTo>
                          <a:pt x="48" y="590"/>
                        </a:lnTo>
                        <a:lnTo>
                          <a:pt x="41" y="559"/>
                        </a:lnTo>
                        <a:lnTo>
                          <a:pt x="33" y="508"/>
                        </a:lnTo>
                        <a:lnTo>
                          <a:pt x="30" y="457"/>
                        </a:lnTo>
                        <a:lnTo>
                          <a:pt x="32" y="409"/>
                        </a:lnTo>
                        <a:lnTo>
                          <a:pt x="41" y="362"/>
                        </a:lnTo>
                        <a:lnTo>
                          <a:pt x="52" y="322"/>
                        </a:lnTo>
                        <a:lnTo>
                          <a:pt x="68" y="284"/>
                        </a:lnTo>
                        <a:lnTo>
                          <a:pt x="87" y="249"/>
                        </a:lnTo>
                        <a:lnTo>
                          <a:pt x="108" y="217"/>
                        </a:lnTo>
                        <a:lnTo>
                          <a:pt x="131" y="187"/>
                        </a:lnTo>
                        <a:lnTo>
                          <a:pt x="156" y="160"/>
                        </a:lnTo>
                        <a:lnTo>
                          <a:pt x="189" y="128"/>
                        </a:lnTo>
                        <a:lnTo>
                          <a:pt x="225" y="99"/>
                        </a:lnTo>
                        <a:lnTo>
                          <a:pt x="262" y="73"/>
                        </a:lnTo>
                        <a:lnTo>
                          <a:pt x="295" y="52"/>
                        </a:lnTo>
                        <a:lnTo>
                          <a:pt x="329" y="34"/>
                        </a:lnTo>
                        <a:lnTo>
                          <a:pt x="365" y="20"/>
                        </a:lnTo>
                        <a:lnTo>
                          <a:pt x="396" y="11"/>
                        </a:lnTo>
                        <a:lnTo>
                          <a:pt x="427" y="5"/>
                        </a:lnTo>
                        <a:lnTo>
                          <a:pt x="459" y="2"/>
                        </a:lnTo>
                        <a:lnTo>
                          <a:pt x="509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27" name="Freeform 19">
                    <a:extLst>
                      <a:ext uri="{FF2B5EF4-FFF2-40B4-BE49-F238E27FC236}">
                        <a16:creationId xmlns:a16="http://schemas.microsoft.com/office/drawing/2014/main" id="{E744EBD3-C1C3-40FB-B432-AA4958D37A7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851" y="2357"/>
                    <a:ext cx="534" cy="288"/>
                  </a:xfrm>
                  <a:custGeom>
                    <a:avLst/>
                    <a:gdLst>
                      <a:gd name="T0" fmla="*/ 620 w 1602"/>
                      <a:gd name="T1" fmla="*/ 505 h 863"/>
                      <a:gd name="T2" fmla="*/ 713 w 1602"/>
                      <a:gd name="T3" fmla="*/ 370 h 863"/>
                      <a:gd name="T4" fmla="*/ 658 w 1602"/>
                      <a:gd name="T5" fmla="*/ 277 h 863"/>
                      <a:gd name="T6" fmla="*/ 643 w 1602"/>
                      <a:gd name="T7" fmla="*/ 211 h 863"/>
                      <a:gd name="T8" fmla="*/ 657 w 1602"/>
                      <a:gd name="T9" fmla="*/ 169 h 863"/>
                      <a:gd name="T10" fmla="*/ 688 w 1602"/>
                      <a:gd name="T11" fmla="*/ 145 h 863"/>
                      <a:gd name="T12" fmla="*/ 723 w 1602"/>
                      <a:gd name="T13" fmla="*/ 133 h 863"/>
                      <a:gd name="T14" fmla="*/ 750 w 1602"/>
                      <a:gd name="T15" fmla="*/ 130 h 863"/>
                      <a:gd name="T16" fmla="*/ 762 w 1602"/>
                      <a:gd name="T17" fmla="*/ 130 h 863"/>
                      <a:gd name="T18" fmla="*/ 786 w 1602"/>
                      <a:gd name="T19" fmla="*/ 132 h 863"/>
                      <a:gd name="T20" fmla="*/ 819 w 1602"/>
                      <a:gd name="T21" fmla="*/ 140 h 863"/>
                      <a:gd name="T22" fmla="*/ 853 w 1602"/>
                      <a:gd name="T23" fmla="*/ 159 h 863"/>
                      <a:gd name="T24" fmla="*/ 872 w 1602"/>
                      <a:gd name="T25" fmla="*/ 195 h 863"/>
                      <a:gd name="T26" fmla="*/ 869 w 1602"/>
                      <a:gd name="T27" fmla="*/ 252 h 863"/>
                      <a:gd name="T28" fmla="*/ 829 w 1602"/>
                      <a:gd name="T29" fmla="*/ 335 h 863"/>
                      <a:gd name="T30" fmla="*/ 898 w 1602"/>
                      <a:gd name="T31" fmla="*/ 504 h 863"/>
                      <a:gd name="T32" fmla="*/ 1058 w 1602"/>
                      <a:gd name="T33" fmla="*/ 0 h 863"/>
                      <a:gd name="T34" fmla="*/ 1080 w 1602"/>
                      <a:gd name="T35" fmla="*/ 15 h 863"/>
                      <a:gd name="T36" fmla="*/ 1142 w 1602"/>
                      <a:gd name="T37" fmla="*/ 52 h 863"/>
                      <a:gd name="T38" fmla="*/ 1235 w 1602"/>
                      <a:gd name="T39" fmla="*/ 100 h 863"/>
                      <a:gd name="T40" fmla="*/ 1352 w 1602"/>
                      <a:gd name="T41" fmla="*/ 148 h 863"/>
                      <a:gd name="T42" fmla="*/ 1472 w 1602"/>
                      <a:gd name="T43" fmla="*/ 185 h 863"/>
                      <a:gd name="T44" fmla="*/ 1542 w 1602"/>
                      <a:gd name="T45" fmla="*/ 239 h 863"/>
                      <a:gd name="T46" fmla="*/ 1581 w 1602"/>
                      <a:gd name="T47" fmla="*/ 312 h 863"/>
                      <a:gd name="T48" fmla="*/ 1599 w 1602"/>
                      <a:gd name="T49" fmla="*/ 392 h 863"/>
                      <a:gd name="T50" fmla="*/ 1602 w 1602"/>
                      <a:gd name="T51" fmla="*/ 466 h 863"/>
                      <a:gd name="T52" fmla="*/ 1600 w 1602"/>
                      <a:gd name="T53" fmla="*/ 504 h 863"/>
                      <a:gd name="T54" fmla="*/ 1595 w 1602"/>
                      <a:gd name="T55" fmla="*/ 568 h 863"/>
                      <a:gd name="T56" fmla="*/ 1586 w 1602"/>
                      <a:gd name="T57" fmla="*/ 642 h 863"/>
                      <a:gd name="T58" fmla="*/ 1571 w 1602"/>
                      <a:gd name="T59" fmla="*/ 669 h 863"/>
                      <a:gd name="T60" fmla="*/ 1514 w 1602"/>
                      <a:gd name="T61" fmla="*/ 700 h 863"/>
                      <a:gd name="T62" fmla="*/ 1409 w 1602"/>
                      <a:gd name="T63" fmla="*/ 746 h 863"/>
                      <a:gd name="T64" fmla="*/ 1261 w 1602"/>
                      <a:gd name="T65" fmla="*/ 796 h 863"/>
                      <a:gd name="T66" fmla="*/ 1071 w 1602"/>
                      <a:gd name="T67" fmla="*/ 838 h 863"/>
                      <a:gd name="T68" fmla="*/ 844 w 1602"/>
                      <a:gd name="T69" fmla="*/ 861 h 863"/>
                      <a:gd name="T70" fmla="*/ 600 w 1602"/>
                      <a:gd name="T71" fmla="*/ 856 h 863"/>
                      <a:gd name="T72" fmla="*/ 603 w 1602"/>
                      <a:gd name="T73" fmla="*/ 825 h 863"/>
                      <a:gd name="T74" fmla="*/ 594 w 1602"/>
                      <a:gd name="T75" fmla="*/ 656 h 863"/>
                      <a:gd name="T76" fmla="*/ 546 w 1602"/>
                      <a:gd name="T77" fmla="*/ 520 h 863"/>
                      <a:gd name="T78" fmla="*/ 460 w 1602"/>
                      <a:gd name="T79" fmla="*/ 419 h 863"/>
                      <a:gd name="T80" fmla="*/ 340 w 1602"/>
                      <a:gd name="T81" fmla="*/ 362 h 863"/>
                      <a:gd name="T82" fmla="*/ 184 w 1602"/>
                      <a:gd name="T83" fmla="*/ 309 h 863"/>
                      <a:gd name="T84" fmla="*/ 59 w 1602"/>
                      <a:gd name="T85" fmla="*/ 249 h 863"/>
                      <a:gd name="T86" fmla="*/ 22 w 1602"/>
                      <a:gd name="T87" fmla="*/ 198 h 863"/>
                      <a:gd name="T88" fmla="*/ 123 w 1602"/>
                      <a:gd name="T89" fmla="*/ 162 h 863"/>
                      <a:gd name="T90" fmla="*/ 246 w 1602"/>
                      <a:gd name="T91" fmla="*/ 116 h 863"/>
                      <a:gd name="T92" fmla="*/ 349 w 1602"/>
                      <a:gd name="T93" fmla="*/ 68 h 863"/>
                      <a:gd name="T94" fmla="*/ 422 w 1602"/>
                      <a:gd name="T95" fmla="*/ 26 h 863"/>
                      <a:gd name="T96" fmla="*/ 458 w 1602"/>
                      <a:gd name="T97" fmla="*/ 2 h 8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1602" h="863">
                        <a:moveTo>
                          <a:pt x="460" y="0"/>
                        </a:moveTo>
                        <a:lnTo>
                          <a:pt x="595" y="424"/>
                        </a:lnTo>
                        <a:lnTo>
                          <a:pt x="620" y="505"/>
                        </a:lnTo>
                        <a:lnTo>
                          <a:pt x="620" y="504"/>
                        </a:lnTo>
                        <a:lnTo>
                          <a:pt x="642" y="572"/>
                        </a:lnTo>
                        <a:lnTo>
                          <a:pt x="713" y="370"/>
                        </a:lnTo>
                        <a:lnTo>
                          <a:pt x="689" y="335"/>
                        </a:lnTo>
                        <a:lnTo>
                          <a:pt x="671" y="304"/>
                        </a:lnTo>
                        <a:lnTo>
                          <a:pt x="658" y="277"/>
                        </a:lnTo>
                        <a:lnTo>
                          <a:pt x="650" y="252"/>
                        </a:lnTo>
                        <a:lnTo>
                          <a:pt x="645" y="230"/>
                        </a:lnTo>
                        <a:lnTo>
                          <a:pt x="643" y="211"/>
                        </a:lnTo>
                        <a:lnTo>
                          <a:pt x="646" y="195"/>
                        </a:lnTo>
                        <a:lnTo>
                          <a:pt x="650" y="180"/>
                        </a:lnTo>
                        <a:lnTo>
                          <a:pt x="657" y="169"/>
                        </a:lnTo>
                        <a:lnTo>
                          <a:pt x="666" y="159"/>
                        </a:lnTo>
                        <a:lnTo>
                          <a:pt x="677" y="151"/>
                        </a:lnTo>
                        <a:lnTo>
                          <a:pt x="688" y="145"/>
                        </a:lnTo>
                        <a:lnTo>
                          <a:pt x="699" y="140"/>
                        </a:lnTo>
                        <a:lnTo>
                          <a:pt x="711" y="136"/>
                        </a:lnTo>
                        <a:lnTo>
                          <a:pt x="723" y="133"/>
                        </a:lnTo>
                        <a:lnTo>
                          <a:pt x="732" y="132"/>
                        </a:lnTo>
                        <a:lnTo>
                          <a:pt x="742" y="131"/>
                        </a:lnTo>
                        <a:lnTo>
                          <a:pt x="750" y="130"/>
                        </a:lnTo>
                        <a:lnTo>
                          <a:pt x="756" y="130"/>
                        </a:lnTo>
                        <a:lnTo>
                          <a:pt x="758" y="130"/>
                        </a:lnTo>
                        <a:lnTo>
                          <a:pt x="762" y="130"/>
                        </a:lnTo>
                        <a:lnTo>
                          <a:pt x="768" y="130"/>
                        </a:lnTo>
                        <a:lnTo>
                          <a:pt x="776" y="131"/>
                        </a:lnTo>
                        <a:lnTo>
                          <a:pt x="786" y="132"/>
                        </a:lnTo>
                        <a:lnTo>
                          <a:pt x="796" y="133"/>
                        </a:lnTo>
                        <a:lnTo>
                          <a:pt x="807" y="136"/>
                        </a:lnTo>
                        <a:lnTo>
                          <a:pt x="819" y="140"/>
                        </a:lnTo>
                        <a:lnTo>
                          <a:pt x="830" y="145"/>
                        </a:lnTo>
                        <a:lnTo>
                          <a:pt x="841" y="151"/>
                        </a:lnTo>
                        <a:lnTo>
                          <a:pt x="853" y="159"/>
                        </a:lnTo>
                        <a:lnTo>
                          <a:pt x="861" y="169"/>
                        </a:lnTo>
                        <a:lnTo>
                          <a:pt x="867" y="180"/>
                        </a:lnTo>
                        <a:lnTo>
                          <a:pt x="872" y="195"/>
                        </a:lnTo>
                        <a:lnTo>
                          <a:pt x="875" y="211"/>
                        </a:lnTo>
                        <a:lnTo>
                          <a:pt x="874" y="230"/>
                        </a:lnTo>
                        <a:lnTo>
                          <a:pt x="869" y="252"/>
                        </a:lnTo>
                        <a:lnTo>
                          <a:pt x="860" y="277"/>
                        </a:lnTo>
                        <a:lnTo>
                          <a:pt x="848" y="304"/>
                        </a:lnTo>
                        <a:lnTo>
                          <a:pt x="829" y="335"/>
                        </a:lnTo>
                        <a:lnTo>
                          <a:pt x="805" y="370"/>
                        </a:lnTo>
                        <a:lnTo>
                          <a:pt x="876" y="572"/>
                        </a:lnTo>
                        <a:lnTo>
                          <a:pt x="898" y="504"/>
                        </a:lnTo>
                        <a:lnTo>
                          <a:pt x="898" y="505"/>
                        </a:lnTo>
                        <a:lnTo>
                          <a:pt x="923" y="424"/>
                        </a:lnTo>
                        <a:lnTo>
                          <a:pt x="1058" y="0"/>
                        </a:lnTo>
                        <a:lnTo>
                          <a:pt x="1060" y="2"/>
                        </a:lnTo>
                        <a:lnTo>
                          <a:pt x="1068" y="7"/>
                        </a:lnTo>
                        <a:lnTo>
                          <a:pt x="1080" y="15"/>
                        </a:lnTo>
                        <a:lnTo>
                          <a:pt x="1096" y="26"/>
                        </a:lnTo>
                        <a:lnTo>
                          <a:pt x="1117" y="38"/>
                        </a:lnTo>
                        <a:lnTo>
                          <a:pt x="1142" y="52"/>
                        </a:lnTo>
                        <a:lnTo>
                          <a:pt x="1169" y="68"/>
                        </a:lnTo>
                        <a:lnTo>
                          <a:pt x="1201" y="84"/>
                        </a:lnTo>
                        <a:lnTo>
                          <a:pt x="1235" y="100"/>
                        </a:lnTo>
                        <a:lnTo>
                          <a:pt x="1272" y="116"/>
                        </a:lnTo>
                        <a:lnTo>
                          <a:pt x="1312" y="133"/>
                        </a:lnTo>
                        <a:lnTo>
                          <a:pt x="1352" y="148"/>
                        </a:lnTo>
                        <a:lnTo>
                          <a:pt x="1396" y="162"/>
                        </a:lnTo>
                        <a:lnTo>
                          <a:pt x="1440" y="175"/>
                        </a:lnTo>
                        <a:lnTo>
                          <a:pt x="1472" y="185"/>
                        </a:lnTo>
                        <a:lnTo>
                          <a:pt x="1500" y="200"/>
                        </a:lnTo>
                        <a:lnTo>
                          <a:pt x="1523" y="218"/>
                        </a:lnTo>
                        <a:lnTo>
                          <a:pt x="1542" y="239"/>
                        </a:lnTo>
                        <a:lnTo>
                          <a:pt x="1558" y="262"/>
                        </a:lnTo>
                        <a:lnTo>
                          <a:pt x="1571" y="286"/>
                        </a:lnTo>
                        <a:lnTo>
                          <a:pt x="1581" y="312"/>
                        </a:lnTo>
                        <a:lnTo>
                          <a:pt x="1590" y="339"/>
                        </a:lnTo>
                        <a:lnTo>
                          <a:pt x="1595" y="366"/>
                        </a:lnTo>
                        <a:lnTo>
                          <a:pt x="1599" y="392"/>
                        </a:lnTo>
                        <a:lnTo>
                          <a:pt x="1601" y="418"/>
                        </a:lnTo>
                        <a:lnTo>
                          <a:pt x="1602" y="443"/>
                        </a:lnTo>
                        <a:lnTo>
                          <a:pt x="1602" y="466"/>
                        </a:lnTo>
                        <a:lnTo>
                          <a:pt x="1601" y="487"/>
                        </a:lnTo>
                        <a:lnTo>
                          <a:pt x="1601" y="491"/>
                        </a:lnTo>
                        <a:lnTo>
                          <a:pt x="1600" y="504"/>
                        </a:lnTo>
                        <a:lnTo>
                          <a:pt x="1599" y="521"/>
                        </a:lnTo>
                        <a:lnTo>
                          <a:pt x="1597" y="543"/>
                        </a:lnTo>
                        <a:lnTo>
                          <a:pt x="1595" y="568"/>
                        </a:lnTo>
                        <a:lnTo>
                          <a:pt x="1592" y="594"/>
                        </a:lnTo>
                        <a:lnTo>
                          <a:pt x="1589" y="619"/>
                        </a:lnTo>
                        <a:lnTo>
                          <a:pt x="1586" y="642"/>
                        </a:lnTo>
                        <a:lnTo>
                          <a:pt x="1584" y="663"/>
                        </a:lnTo>
                        <a:lnTo>
                          <a:pt x="1580" y="664"/>
                        </a:lnTo>
                        <a:lnTo>
                          <a:pt x="1571" y="669"/>
                        </a:lnTo>
                        <a:lnTo>
                          <a:pt x="1558" y="678"/>
                        </a:lnTo>
                        <a:lnTo>
                          <a:pt x="1539" y="688"/>
                        </a:lnTo>
                        <a:lnTo>
                          <a:pt x="1514" y="700"/>
                        </a:lnTo>
                        <a:lnTo>
                          <a:pt x="1485" y="715"/>
                        </a:lnTo>
                        <a:lnTo>
                          <a:pt x="1449" y="730"/>
                        </a:lnTo>
                        <a:lnTo>
                          <a:pt x="1409" y="746"/>
                        </a:lnTo>
                        <a:lnTo>
                          <a:pt x="1365" y="762"/>
                        </a:lnTo>
                        <a:lnTo>
                          <a:pt x="1315" y="780"/>
                        </a:lnTo>
                        <a:lnTo>
                          <a:pt x="1261" y="796"/>
                        </a:lnTo>
                        <a:lnTo>
                          <a:pt x="1203" y="811"/>
                        </a:lnTo>
                        <a:lnTo>
                          <a:pt x="1140" y="825"/>
                        </a:lnTo>
                        <a:lnTo>
                          <a:pt x="1071" y="838"/>
                        </a:lnTo>
                        <a:lnTo>
                          <a:pt x="1000" y="848"/>
                        </a:lnTo>
                        <a:lnTo>
                          <a:pt x="924" y="856"/>
                        </a:lnTo>
                        <a:lnTo>
                          <a:pt x="844" y="861"/>
                        </a:lnTo>
                        <a:lnTo>
                          <a:pt x="760" y="863"/>
                        </a:lnTo>
                        <a:lnTo>
                          <a:pt x="678" y="861"/>
                        </a:lnTo>
                        <a:lnTo>
                          <a:pt x="600" y="856"/>
                        </a:lnTo>
                        <a:lnTo>
                          <a:pt x="601" y="842"/>
                        </a:lnTo>
                        <a:lnTo>
                          <a:pt x="603" y="832"/>
                        </a:lnTo>
                        <a:lnTo>
                          <a:pt x="603" y="825"/>
                        </a:lnTo>
                        <a:lnTo>
                          <a:pt x="604" y="766"/>
                        </a:lnTo>
                        <a:lnTo>
                          <a:pt x="601" y="709"/>
                        </a:lnTo>
                        <a:lnTo>
                          <a:pt x="594" y="656"/>
                        </a:lnTo>
                        <a:lnTo>
                          <a:pt x="583" y="606"/>
                        </a:lnTo>
                        <a:lnTo>
                          <a:pt x="567" y="561"/>
                        </a:lnTo>
                        <a:lnTo>
                          <a:pt x="546" y="520"/>
                        </a:lnTo>
                        <a:lnTo>
                          <a:pt x="522" y="481"/>
                        </a:lnTo>
                        <a:lnTo>
                          <a:pt x="494" y="448"/>
                        </a:lnTo>
                        <a:lnTo>
                          <a:pt x="460" y="419"/>
                        </a:lnTo>
                        <a:lnTo>
                          <a:pt x="424" y="395"/>
                        </a:lnTo>
                        <a:lnTo>
                          <a:pt x="385" y="376"/>
                        </a:lnTo>
                        <a:lnTo>
                          <a:pt x="340" y="362"/>
                        </a:lnTo>
                        <a:lnTo>
                          <a:pt x="286" y="346"/>
                        </a:lnTo>
                        <a:lnTo>
                          <a:pt x="234" y="328"/>
                        </a:lnTo>
                        <a:lnTo>
                          <a:pt x="184" y="309"/>
                        </a:lnTo>
                        <a:lnTo>
                          <a:pt x="139" y="288"/>
                        </a:lnTo>
                        <a:lnTo>
                          <a:pt x="97" y="268"/>
                        </a:lnTo>
                        <a:lnTo>
                          <a:pt x="59" y="249"/>
                        </a:lnTo>
                        <a:lnTo>
                          <a:pt x="27" y="230"/>
                        </a:lnTo>
                        <a:lnTo>
                          <a:pt x="0" y="214"/>
                        </a:lnTo>
                        <a:lnTo>
                          <a:pt x="22" y="198"/>
                        </a:lnTo>
                        <a:lnTo>
                          <a:pt x="48" y="185"/>
                        </a:lnTo>
                        <a:lnTo>
                          <a:pt x="78" y="175"/>
                        </a:lnTo>
                        <a:lnTo>
                          <a:pt x="123" y="162"/>
                        </a:lnTo>
                        <a:lnTo>
                          <a:pt x="166" y="148"/>
                        </a:lnTo>
                        <a:lnTo>
                          <a:pt x="207" y="133"/>
                        </a:lnTo>
                        <a:lnTo>
                          <a:pt x="246" y="116"/>
                        </a:lnTo>
                        <a:lnTo>
                          <a:pt x="283" y="100"/>
                        </a:lnTo>
                        <a:lnTo>
                          <a:pt x="317" y="84"/>
                        </a:lnTo>
                        <a:lnTo>
                          <a:pt x="349" y="68"/>
                        </a:lnTo>
                        <a:lnTo>
                          <a:pt x="376" y="52"/>
                        </a:lnTo>
                        <a:lnTo>
                          <a:pt x="401" y="38"/>
                        </a:lnTo>
                        <a:lnTo>
                          <a:pt x="422" y="26"/>
                        </a:lnTo>
                        <a:lnTo>
                          <a:pt x="438" y="15"/>
                        </a:lnTo>
                        <a:lnTo>
                          <a:pt x="450" y="7"/>
                        </a:lnTo>
                        <a:lnTo>
                          <a:pt x="458" y="2"/>
                        </a:lnTo>
                        <a:lnTo>
                          <a:pt x="460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28" name="Freeform 21">
                    <a:extLst>
                      <a:ext uri="{FF2B5EF4-FFF2-40B4-BE49-F238E27FC236}">
                        <a16:creationId xmlns:a16="http://schemas.microsoft.com/office/drawing/2014/main" id="{F3C46267-36C4-4A93-820B-4251604BAD1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025" y="2357"/>
                    <a:ext cx="534" cy="288"/>
                  </a:xfrm>
                  <a:custGeom>
                    <a:avLst/>
                    <a:gdLst>
                      <a:gd name="T0" fmla="*/ 703 w 1601"/>
                      <a:gd name="T1" fmla="*/ 505 h 864"/>
                      <a:gd name="T2" fmla="*/ 796 w 1601"/>
                      <a:gd name="T3" fmla="*/ 370 h 864"/>
                      <a:gd name="T4" fmla="*/ 741 w 1601"/>
                      <a:gd name="T5" fmla="*/ 277 h 864"/>
                      <a:gd name="T6" fmla="*/ 726 w 1601"/>
                      <a:gd name="T7" fmla="*/ 211 h 864"/>
                      <a:gd name="T8" fmla="*/ 740 w 1601"/>
                      <a:gd name="T9" fmla="*/ 169 h 864"/>
                      <a:gd name="T10" fmla="*/ 771 w 1601"/>
                      <a:gd name="T11" fmla="*/ 145 h 864"/>
                      <a:gd name="T12" fmla="*/ 805 w 1601"/>
                      <a:gd name="T13" fmla="*/ 133 h 864"/>
                      <a:gd name="T14" fmla="*/ 833 w 1601"/>
                      <a:gd name="T15" fmla="*/ 130 h 864"/>
                      <a:gd name="T16" fmla="*/ 845 w 1601"/>
                      <a:gd name="T17" fmla="*/ 130 h 864"/>
                      <a:gd name="T18" fmla="*/ 869 w 1601"/>
                      <a:gd name="T19" fmla="*/ 132 h 864"/>
                      <a:gd name="T20" fmla="*/ 902 w 1601"/>
                      <a:gd name="T21" fmla="*/ 140 h 864"/>
                      <a:gd name="T22" fmla="*/ 935 w 1601"/>
                      <a:gd name="T23" fmla="*/ 159 h 864"/>
                      <a:gd name="T24" fmla="*/ 955 w 1601"/>
                      <a:gd name="T25" fmla="*/ 195 h 864"/>
                      <a:gd name="T26" fmla="*/ 951 w 1601"/>
                      <a:gd name="T27" fmla="*/ 252 h 864"/>
                      <a:gd name="T28" fmla="*/ 912 w 1601"/>
                      <a:gd name="T29" fmla="*/ 335 h 864"/>
                      <a:gd name="T30" fmla="*/ 981 w 1601"/>
                      <a:gd name="T31" fmla="*/ 504 h 864"/>
                      <a:gd name="T32" fmla="*/ 1141 w 1601"/>
                      <a:gd name="T33" fmla="*/ 0 h 864"/>
                      <a:gd name="T34" fmla="*/ 1163 w 1601"/>
                      <a:gd name="T35" fmla="*/ 15 h 864"/>
                      <a:gd name="T36" fmla="*/ 1225 w 1601"/>
                      <a:gd name="T37" fmla="*/ 52 h 864"/>
                      <a:gd name="T38" fmla="*/ 1318 w 1601"/>
                      <a:gd name="T39" fmla="*/ 100 h 864"/>
                      <a:gd name="T40" fmla="*/ 1435 w 1601"/>
                      <a:gd name="T41" fmla="*/ 148 h 864"/>
                      <a:gd name="T42" fmla="*/ 1553 w 1601"/>
                      <a:gd name="T43" fmla="*/ 184 h 864"/>
                      <a:gd name="T44" fmla="*/ 1574 w 1601"/>
                      <a:gd name="T45" fmla="*/ 230 h 864"/>
                      <a:gd name="T46" fmla="*/ 1461 w 1601"/>
                      <a:gd name="T47" fmla="*/ 288 h 864"/>
                      <a:gd name="T48" fmla="*/ 1314 w 1601"/>
                      <a:gd name="T49" fmla="*/ 346 h 864"/>
                      <a:gd name="T50" fmla="*/ 1177 w 1601"/>
                      <a:gd name="T51" fmla="*/ 395 h 864"/>
                      <a:gd name="T52" fmla="*/ 1080 w 1601"/>
                      <a:gd name="T53" fmla="*/ 481 h 864"/>
                      <a:gd name="T54" fmla="*/ 1020 w 1601"/>
                      <a:gd name="T55" fmla="*/ 608 h 864"/>
                      <a:gd name="T56" fmla="*/ 998 w 1601"/>
                      <a:gd name="T57" fmla="*/ 766 h 864"/>
                      <a:gd name="T58" fmla="*/ 1001 w 1601"/>
                      <a:gd name="T59" fmla="*/ 843 h 864"/>
                      <a:gd name="T60" fmla="*/ 843 w 1601"/>
                      <a:gd name="T61" fmla="*/ 864 h 864"/>
                      <a:gd name="T62" fmla="*/ 603 w 1601"/>
                      <a:gd name="T63" fmla="*/ 849 h 864"/>
                      <a:gd name="T64" fmla="*/ 400 w 1601"/>
                      <a:gd name="T65" fmla="*/ 812 h 864"/>
                      <a:gd name="T66" fmla="*/ 238 w 1601"/>
                      <a:gd name="T67" fmla="*/ 764 h 864"/>
                      <a:gd name="T68" fmla="*/ 119 w 1601"/>
                      <a:gd name="T69" fmla="*/ 715 h 864"/>
                      <a:gd name="T70" fmla="*/ 45 w 1601"/>
                      <a:gd name="T71" fmla="*/ 678 h 864"/>
                      <a:gd name="T72" fmla="*/ 20 w 1601"/>
                      <a:gd name="T73" fmla="*/ 663 h 864"/>
                      <a:gd name="T74" fmla="*/ 11 w 1601"/>
                      <a:gd name="T75" fmla="*/ 594 h 864"/>
                      <a:gd name="T76" fmla="*/ 4 w 1601"/>
                      <a:gd name="T77" fmla="*/ 521 h 864"/>
                      <a:gd name="T78" fmla="*/ 1 w 1601"/>
                      <a:gd name="T79" fmla="*/ 487 h 864"/>
                      <a:gd name="T80" fmla="*/ 1 w 1601"/>
                      <a:gd name="T81" fmla="*/ 419 h 864"/>
                      <a:gd name="T82" fmla="*/ 12 w 1601"/>
                      <a:gd name="T83" fmla="*/ 339 h 864"/>
                      <a:gd name="T84" fmla="*/ 43 w 1601"/>
                      <a:gd name="T85" fmla="*/ 262 h 864"/>
                      <a:gd name="T86" fmla="*/ 101 w 1601"/>
                      <a:gd name="T87" fmla="*/ 200 h 864"/>
                      <a:gd name="T88" fmla="*/ 205 w 1601"/>
                      <a:gd name="T89" fmla="*/ 162 h 864"/>
                      <a:gd name="T90" fmla="*/ 329 w 1601"/>
                      <a:gd name="T91" fmla="*/ 116 h 864"/>
                      <a:gd name="T92" fmla="*/ 432 w 1601"/>
                      <a:gd name="T93" fmla="*/ 68 h 864"/>
                      <a:gd name="T94" fmla="*/ 505 w 1601"/>
                      <a:gd name="T95" fmla="*/ 26 h 864"/>
                      <a:gd name="T96" fmla="*/ 541 w 1601"/>
                      <a:gd name="T97" fmla="*/ 2 h 8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1601" h="864">
                        <a:moveTo>
                          <a:pt x="543" y="0"/>
                        </a:moveTo>
                        <a:lnTo>
                          <a:pt x="678" y="424"/>
                        </a:lnTo>
                        <a:lnTo>
                          <a:pt x="703" y="505"/>
                        </a:lnTo>
                        <a:lnTo>
                          <a:pt x="703" y="504"/>
                        </a:lnTo>
                        <a:lnTo>
                          <a:pt x="725" y="572"/>
                        </a:lnTo>
                        <a:lnTo>
                          <a:pt x="796" y="370"/>
                        </a:lnTo>
                        <a:lnTo>
                          <a:pt x="772" y="335"/>
                        </a:lnTo>
                        <a:lnTo>
                          <a:pt x="753" y="304"/>
                        </a:lnTo>
                        <a:lnTo>
                          <a:pt x="741" y="277"/>
                        </a:lnTo>
                        <a:lnTo>
                          <a:pt x="732" y="252"/>
                        </a:lnTo>
                        <a:lnTo>
                          <a:pt x="728" y="230"/>
                        </a:lnTo>
                        <a:lnTo>
                          <a:pt x="726" y="211"/>
                        </a:lnTo>
                        <a:lnTo>
                          <a:pt x="729" y="195"/>
                        </a:lnTo>
                        <a:lnTo>
                          <a:pt x="734" y="180"/>
                        </a:lnTo>
                        <a:lnTo>
                          <a:pt x="740" y="169"/>
                        </a:lnTo>
                        <a:lnTo>
                          <a:pt x="749" y="159"/>
                        </a:lnTo>
                        <a:lnTo>
                          <a:pt x="760" y="151"/>
                        </a:lnTo>
                        <a:lnTo>
                          <a:pt x="771" y="145"/>
                        </a:lnTo>
                        <a:lnTo>
                          <a:pt x="782" y="140"/>
                        </a:lnTo>
                        <a:lnTo>
                          <a:pt x="794" y="136"/>
                        </a:lnTo>
                        <a:lnTo>
                          <a:pt x="805" y="133"/>
                        </a:lnTo>
                        <a:lnTo>
                          <a:pt x="817" y="132"/>
                        </a:lnTo>
                        <a:lnTo>
                          <a:pt x="825" y="131"/>
                        </a:lnTo>
                        <a:lnTo>
                          <a:pt x="833" y="130"/>
                        </a:lnTo>
                        <a:lnTo>
                          <a:pt x="839" y="130"/>
                        </a:lnTo>
                        <a:lnTo>
                          <a:pt x="843" y="130"/>
                        </a:lnTo>
                        <a:lnTo>
                          <a:pt x="845" y="130"/>
                        </a:lnTo>
                        <a:lnTo>
                          <a:pt x="851" y="130"/>
                        </a:lnTo>
                        <a:lnTo>
                          <a:pt x="859" y="131"/>
                        </a:lnTo>
                        <a:lnTo>
                          <a:pt x="869" y="132"/>
                        </a:lnTo>
                        <a:lnTo>
                          <a:pt x="878" y="133"/>
                        </a:lnTo>
                        <a:lnTo>
                          <a:pt x="890" y="136"/>
                        </a:lnTo>
                        <a:lnTo>
                          <a:pt x="902" y="140"/>
                        </a:lnTo>
                        <a:lnTo>
                          <a:pt x="913" y="145"/>
                        </a:lnTo>
                        <a:lnTo>
                          <a:pt x="924" y="151"/>
                        </a:lnTo>
                        <a:lnTo>
                          <a:pt x="935" y="159"/>
                        </a:lnTo>
                        <a:lnTo>
                          <a:pt x="944" y="169"/>
                        </a:lnTo>
                        <a:lnTo>
                          <a:pt x="951" y="180"/>
                        </a:lnTo>
                        <a:lnTo>
                          <a:pt x="955" y="195"/>
                        </a:lnTo>
                        <a:lnTo>
                          <a:pt x="958" y="211"/>
                        </a:lnTo>
                        <a:lnTo>
                          <a:pt x="956" y="230"/>
                        </a:lnTo>
                        <a:lnTo>
                          <a:pt x="951" y="252"/>
                        </a:lnTo>
                        <a:lnTo>
                          <a:pt x="943" y="277"/>
                        </a:lnTo>
                        <a:lnTo>
                          <a:pt x="930" y="304"/>
                        </a:lnTo>
                        <a:lnTo>
                          <a:pt x="912" y="335"/>
                        </a:lnTo>
                        <a:lnTo>
                          <a:pt x="888" y="370"/>
                        </a:lnTo>
                        <a:lnTo>
                          <a:pt x="960" y="572"/>
                        </a:lnTo>
                        <a:lnTo>
                          <a:pt x="981" y="504"/>
                        </a:lnTo>
                        <a:lnTo>
                          <a:pt x="981" y="505"/>
                        </a:lnTo>
                        <a:lnTo>
                          <a:pt x="1006" y="424"/>
                        </a:lnTo>
                        <a:lnTo>
                          <a:pt x="1141" y="0"/>
                        </a:lnTo>
                        <a:lnTo>
                          <a:pt x="1143" y="2"/>
                        </a:lnTo>
                        <a:lnTo>
                          <a:pt x="1151" y="7"/>
                        </a:lnTo>
                        <a:lnTo>
                          <a:pt x="1163" y="15"/>
                        </a:lnTo>
                        <a:lnTo>
                          <a:pt x="1179" y="26"/>
                        </a:lnTo>
                        <a:lnTo>
                          <a:pt x="1200" y="38"/>
                        </a:lnTo>
                        <a:lnTo>
                          <a:pt x="1225" y="52"/>
                        </a:lnTo>
                        <a:lnTo>
                          <a:pt x="1252" y="68"/>
                        </a:lnTo>
                        <a:lnTo>
                          <a:pt x="1284" y="84"/>
                        </a:lnTo>
                        <a:lnTo>
                          <a:pt x="1318" y="100"/>
                        </a:lnTo>
                        <a:lnTo>
                          <a:pt x="1355" y="116"/>
                        </a:lnTo>
                        <a:lnTo>
                          <a:pt x="1394" y="133"/>
                        </a:lnTo>
                        <a:lnTo>
                          <a:pt x="1435" y="148"/>
                        </a:lnTo>
                        <a:lnTo>
                          <a:pt x="1479" y="162"/>
                        </a:lnTo>
                        <a:lnTo>
                          <a:pt x="1523" y="175"/>
                        </a:lnTo>
                        <a:lnTo>
                          <a:pt x="1553" y="184"/>
                        </a:lnTo>
                        <a:lnTo>
                          <a:pt x="1579" y="198"/>
                        </a:lnTo>
                        <a:lnTo>
                          <a:pt x="1601" y="214"/>
                        </a:lnTo>
                        <a:lnTo>
                          <a:pt x="1574" y="230"/>
                        </a:lnTo>
                        <a:lnTo>
                          <a:pt x="1542" y="249"/>
                        </a:lnTo>
                        <a:lnTo>
                          <a:pt x="1503" y="268"/>
                        </a:lnTo>
                        <a:lnTo>
                          <a:pt x="1461" y="288"/>
                        </a:lnTo>
                        <a:lnTo>
                          <a:pt x="1415" y="309"/>
                        </a:lnTo>
                        <a:lnTo>
                          <a:pt x="1366" y="328"/>
                        </a:lnTo>
                        <a:lnTo>
                          <a:pt x="1314" y="346"/>
                        </a:lnTo>
                        <a:lnTo>
                          <a:pt x="1261" y="362"/>
                        </a:lnTo>
                        <a:lnTo>
                          <a:pt x="1217" y="376"/>
                        </a:lnTo>
                        <a:lnTo>
                          <a:pt x="1177" y="395"/>
                        </a:lnTo>
                        <a:lnTo>
                          <a:pt x="1141" y="419"/>
                        </a:lnTo>
                        <a:lnTo>
                          <a:pt x="1109" y="448"/>
                        </a:lnTo>
                        <a:lnTo>
                          <a:pt x="1080" y="481"/>
                        </a:lnTo>
                        <a:lnTo>
                          <a:pt x="1055" y="520"/>
                        </a:lnTo>
                        <a:lnTo>
                          <a:pt x="1036" y="562"/>
                        </a:lnTo>
                        <a:lnTo>
                          <a:pt x="1020" y="608"/>
                        </a:lnTo>
                        <a:lnTo>
                          <a:pt x="1007" y="657"/>
                        </a:lnTo>
                        <a:lnTo>
                          <a:pt x="1001" y="710"/>
                        </a:lnTo>
                        <a:lnTo>
                          <a:pt x="998" y="766"/>
                        </a:lnTo>
                        <a:lnTo>
                          <a:pt x="1001" y="827"/>
                        </a:lnTo>
                        <a:lnTo>
                          <a:pt x="1001" y="833"/>
                        </a:lnTo>
                        <a:lnTo>
                          <a:pt x="1001" y="843"/>
                        </a:lnTo>
                        <a:lnTo>
                          <a:pt x="1003" y="858"/>
                        </a:lnTo>
                        <a:lnTo>
                          <a:pt x="924" y="863"/>
                        </a:lnTo>
                        <a:lnTo>
                          <a:pt x="843" y="864"/>
                        </a:lnTo>
                        <a:lnTo>
                          <a:pt x="758" y="863"/>
                        </a:lnTo>
                        <a:lnTo>
                          <a:pt x="679" y="856"/>
                        </a:lnTo>
                        <a:lnTo>
                          <a:pt x="603" y="849"/>
                        </a:lnTo>
                        <a:lnTo>
                          <a:pt x="531" y="839"/>
                        </a:lnTo>
                        <a:lnTo>
                          <a:pt x="464" y="825"/>
                        </a:lnTo>
                        <a:lnTo>
                          <a:pt x="400" y="812"/>
                        </a:lnTo>
                        <a:lnTo>
                          <a:pt x="341" y="797"/>
                        </a:lnTo>
                        <a:lnTo>
                          <a:pt x="287" y="781"/>
                        </a:lnTo>
                        <a:lnTo>
                          <a:pt x="238" y="764"/>
                        </a:lnTo>
                        <a:lnTo>
                          <a:pt x="193" y="747"/>
                        </a:lnTo>
                        <a:lnTo>
                          <a:pt x="153" y="731"/>
                        </a:lnTo>
                        <a:lnTo>
                          <a:pt x="119" y="715"/>
                        </a:lnTo>
                        <a:lnTo>
                          <a:pt x="89" y="702"/>
                        </a:lnTo>
                        <a:lnTo>
                          <a:pt x="64" y="689"/>
                        </a:lnTo>
                        <a:lnTo>
                          <a:pt x="45" y="678"/>
                        </a:lnTo>
                        <a:lnTo>
                          <a:pt x="31" y="671"/>
                        </a:lnTo>
                        <a:lnTo>
                          <a:pt x="22" y="666"/>
                        </a:lnTo>
                        <a:lnTo>
                          <a:pt x="20" y="663"/>
                        </a:lnTo>
                        <a:lnTo>
                          <a:pt x="16" y="643"/>
                        </a:lnTo>
                        <a:lnTo>
                          <a:pt x="14" y="620"/>
                        </a:lnTo>
                        <a:lnTo>
                          <a:pt x="11" y="594"/>
                        </a:lnTo>
                        <a:lnTo>
                          <a:pt x="9" y="568"/>
                        </a:lnTo>
                        <a:lnTo>
                          <a:pt x="6" y="543"/>
                        </a:lnTo>
                        <a:lnTo>
                          <a:pt x="4" y="521"/>
                        </a:lnTo>
                        <a:lnTo>
                          <a:pt x="2" y="504"/>
                        </a:lnTo>
                        <a:lnTo>
                          <a:pt x="1" y="492"/>
                        </a:lnTo>
                        <a:lnTo>
                          <a:pt x="1" y="487"/>
                        </a:lnTo>
                        <a:lnTo>
                          <a:pt x="0" y="466"/>
                        </a:lnTo>
                        <a:lnTo>
                          <a:pt x="0" y="444"/>
                        </a:lnTo>
                        <a:lnTo>
                          <a:pt x="1" y="419"/>
                        </a:lnTo>
                        <a:lnTo>
                          <a:pt x="2" y="393"/>
                        </a:lnTo>
                        <a:lnTo>
                          <a:pt x="6" y="366"/>
                        </a:lnTo>
                        <a:lnTo>
                          <a:pt x="12" y="339"/>
                        </a:lnTo>
                        <a:lnTo>
                          <a:pt x="20" y="313"/>
                        </a:lnTo>
                        <a:lnTo>
                          <a:pt x="30" y="287"/>
                        </a:lnTo>
                        <a:lnTo>
                          <a:pt x="43" y="262"/>
                        </a:lnTo>
                        <a:lnTo>
                          <a:pt x="59" y="239"/>
                        </a:lnTo>
                        <a:lnTo>
                          <a:pt x="78" y="218"/>
                        </a:lnTo>
                        <a:lnTo>
                          <a:pt x="101" y="200"/>
                        </a:lnTo>
                        <a:lnTo>
                          <a:pt x="129" y="185"/>
                        </a:lnTo>
                        <a:lnTo>
                          <a:pt x="161" y="175"/>
                        </a:lnTo>
                        <a:lnTo>
                          <a:pt x="205" y="162"/>
                        </a:lnTo>
                        <a:lnTo>
                          <a:pt x="249" y="148"/>
                        </a:lnTo>
                        <a:lnTo>
                          <a:pt x="290" y="133"/>
                        </a:lnTo>
                        <a:lnTo>
                          <a:pt x="329" y="116"/>
                        </a:lnTo>
                        <a:lnTo>
                          <a:pt x="366" y="100"/>
                        </a:lnTo>
                        <a:lnTo>
                          <a:pt x="400" y="84"/>
                        </a:lnTo>
                        <a:lnTo>
                          <a:pt x="432" y="68"/>
                        </a:lnTo>
                        <a:lnTo>
                          <a:pt x="459" y="52"/>
                        </a:lnTo>
                        <a:lnTo>
                          <a:pt x="484" y="38"/>
                        </a:lnTo>
                        <a:lnTo>
                          <a:pt x="505" y="26"/>
                        </a:lnTo>
                        <a:lnTo>
                          <a:pt x="521" y="15"/>
                        </a:lnTo>
                        <a:lnTo>
                          <a:pt x="533" y="7"/>
                        </a:lnTo>
                        <a:lnTo>
                          <a:pt x="541" y="2"/>
                        </a:lnTo>
                        <a:lnTo>
                          <a:pt x="543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  <p:sp>
                <p:nvSpPr>
                  <p:cNvPr id="129" name="Freeform 22">
                    <a:extLst>
                      <a:ext uri="{FF2B5EF4-FFF2-40B4-BE49-F238E27FC236}">
                        <a16:creationId xmlns:a16="http://schemas.microsoft.com/office/drawing/2014/main" id="{FB59B96D-8FC0-4BAA-8ED5-596C164F6D7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396" y="2451"/>
                    <a:ext cx="616" cy="296"/>
                  </a:xfrm>
                  <a:custGeom>
                    <a:avLst/>
                    <a:gdLst>
                      <a:gd name="T0" fmla="*/ 771 w 1850"/>
                      <a:gd name="T1" fmla="*/ 552 h 888"/>
                      <a:gd name="T2" fmla="*/ 829 w 1850"/>
                      <a:gd name="T3" fmla="*/ 337 h 888"/>
                      <a:gd name="T4" fmla="*/ 798 w 1850"/>
                      <a:gd name="T5" fmla="*/ 238 h 888"/>
                      <a:gd name="T6" fmla="*/ 818 w 1850"/>
                      <a:gd name="T7" fmla="*/ 180 h 888"/>
                      <a:gd name="T8" fmla="*/ 864 w 1850"/>
                      <a:gd name="T9" fmla="*/ 152 h 888"/>
                      <a:gd name="T10" fmla="*/ 908 w 1850"/>
                      <a:gd name="T11" fmla="*/ 144 h 888"/>
                      <a:gd name="T12" fmla="*/ 928 w 1850"/>
                      <a:gd name="T13" fmla="*/ 143 h 888"/>
                      <a:gd name="T14" fmla="*/ 963 w 1850"/>
                      <a:gd name="T15" fmla="*/ 146 h 888"/>
                      <a:gd name="T16" fmla="*/ 1011 w 1850"/>
                      <a:gd name="T17" fmla="*/ 162 h 888"/>
                      <a:gd name="T18" fmla="*/ 1047 w 1850"/>
                      <a:gd name="T19" fmla="*/ 204 h 888"/>
                      <a:gd name="T20" fmla="*/ 1045 w 1850"/>
                      <a:gd name="T21" fmla="*/ 281 h 888"/>
                      <a:gd name="T22" fmla="*/ 977 w 1850"/>
                      <a:gd name="T23" fmla="*/ 406 h 888"/>
                      <a:gd name="T24" fmla="*/ 1106 w 1850"/>
                      <a:gd name="T25" fmla="*/ 466 h 888"/>
                      <a:gd name="T26" fmla="*/ 1278 w 1850"/>
                      <a:gd name="T27" fmla="*/ 16 h 888"/>
                      <a:gd name="T28" fmla="*/ 1377 w 1850"/>
                      <a:gd name="T29" fmla="*/ 74 h 888"/>
                      <a:gd name="T30" fmla="*/ 1532 w 1850"/>
                      <a:gd name="T31" fmla="*/ 146 h 888"/>
                      <a:gd name="T32" fmla="*/ 1709 w 1850"/>
                      <a:gd name="T33" fmla="*/ 204 h 888"/>
                      <a:gd name="T34" fmla="*/ 1803 w 1850"/>
                      <a:gd name="T35" fmla="*/ 287 h 888"/>
                      <a:gd name="T36" fmla="*/ 1844 w 1850"/>
                      <a:gd name="T37" fmla="*/ 403 h 888"/>
                      <a:gd name="T38" fmla="*/ 1850 w 1850"/>
                      <a:gd name="T39" fmla="*/ 514 h 888"/>
                      <a:gd name="T40" fmla="*/ 1846 w 1850"/>
                      <a:gd name="T41" fmla="*/ 567 h 888"/>
                      <a:gd name="T42" fmla="*/ 1836 w 1850"/>
                      <a:gd name="T43" fmla="*/ 663 h 888"/>
                      <a:gd name="T44" fmla="*/ 1825 w 1850"/>
                      <a:gd name="T45" fmla="*/ 732 h 888"/>
                      <a:gd name="T46" fmla="*/ 1756 w 1850"/>
                      <a:gd name="T47" fmla="*/ 769 h 888"/>
                      <a:gd name="T48" fmla="*/ 1600 w 1850"/>
                      <a:gd name="T49" fmla="*/ 836 h 888"/>
                      <a:gd name="T50" fmla="*/ 1402 w 1850"/>
                      <a:gd name="T51" fmla="*/ 859 h 888"/>
                      <a:gd name="T52" fmla="*/ 1288 w 1850"/>
                      <a:gd name="T53" fmla="*/ 811 h 888"/>
                      <a:gd name="T54" fmla="*/ 1160 w 1850"/>
                      <a:gd name="T55" fmla="*/ 867 h 888"/>
                      <a:gd name="T56" fmla="*/ 1118 w 1850"/>
                      <a:gd name="T57" fmla="*/ 758 h 888"/>
                      <a:gd name="T58" fmla="*/ 1015 w 1850"/>
                      <a:gd name="T59" fmla="*/ 687 h 888"/>
                      <a:gd name="T60" fmla="*/ 805 w 1850"/>
                      <a:gd name="T61" fmla="*/ 696 h 888"/>
                      <a:gd name="T62" fmla="*/ 718 w 1850"/>
                      <a:gd name="T63" fmla="*/ 785 h 888"/>
                      <a:gd name="T64" fmla="*/ 692 w 1850"/>
                      <a:gd name="T65" fmla="*/ 866 h 888"/>
                      <a:gd name="T66" fmla="*/ 612 w 1850"/>
                      <a:gd name="T67" fmla="*/ 817 h 888"/>
                      <a:gd name="T68" fmla="*/ 501 w 1850"/>
                      <a:gd name="T69" fmla="*/ 821 h 888"/>
                      <a:gd name="T70" fmla="*/ 358 w 1850"/>
                      <a:gd name="T71" fmla="*/ 869 h 888"/>
                      <a:gd name="T72" fmla="*/ 161 w 1850"/>
                      <a:gd name="T73" fmla="*/ 799 h 888"/>
                      <a:gd name="T74" fmla="*/ 49 w 1850"/>
                      <a:gd name="T75" fmla="*/ 744 h 888"/>
                      <a:gd name="T76" fmla="*/ 19 w 1850"/>
                      <a:gd name="T77" fmla="*/ 708 h 888"/>
                      <a:gd name="T78" fmla="*/ 8 w 1850"/>
                      <a:gd name="T79" fmla="*/ 609 h 888"/>
                      <a:gd name="T80" fmla="*/ 2 w 1850"/>
                      <a:gd name="T81" fmla="*/ 539 h 888"/>
                      <a:gd name="T82" fmla="*/ 0 w 1850"/>
                      <a:gd name="T83" fmla="*/ 459 h 888"/>
                      <a:gd name="T84" fmla="*/ 21 w 1850"/>
                      <a:gd name="T85" fmla="*/ 343 h 888"/>
                      <a:gd name="T86" fmla="*/ 86 w 1850"/>
                      <a:gd name="T87" fmla="*/ 239 h 888"/>
                      <a:gd name="T88" fmla="*/ 225 w 1850"/>
                      <a:gd name="T89" fmla="*/ 178 h 888"/>
                      <a:gd name="T90" fmla="*/ 401 w 1850"/>
                      <a:gd name="T91" fmla="*/ 110 h 888"/>
                      <a:gd name="T92" fmla="*/ 531 w 1850"/>
                      <a:gd name="T93" fmla="*/ 42 h 888"/>
                      <a:gd name="T94" fmla="*/ 594 w 1850"/>
                      <a:gd name="T95" fmla="*/ 3 h 8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</a:cxnLst>
                    <a:rect l="0" t="0" r="r" b="b"/>
                    <a:pathLst>
                      <a:path w="1850" h="888">
                        <a:moveTo>
                          <a:pt x="597" y="0"/>
                        </a:moveTo>
                        <a:lnTo>
                          <a:pt x="744" y="466"/>
                        </a:lnTo>
                        <a:lnTo>
                          <a:pt x="771" y="554"/>
                        </a:lnTo>
                        <a:lnTo>
                          <a:pt x="771" y="552"/>
                        </a:lnTo>
                        <a:lnTo>
                          <a:pt x="796" y="627"/>
                        </a:lnTo>
                        <a:lnTo>
                          <a:pt x="874" y="406"/>
                        </a:lnTo>
                        <a:lnTo>
                          <a:pt x="849" y="370"/>
                        </a:lnTo>
                        <a:lnTo>
                          <a:pt x="829" y="337"/>
                        </a:lnTo>
                        <a:lnTo>
                          <a:pt x="816" y="308"/>
                        </a:lnTo>
                        <a:lnTo>
                          <a:pt x="806" y="281"/>
                        </a:lnTo>
                        <a:lnTo>
                          <a:pt x="801" y="258"/>
                        </a:lnTo>
                        <a:lnTo>
                          <a:pt x="798" y="238"/>
                        </a:lnTo>
                        <a:lnTo>
                          <a:pt x="800" y="219"/>
                        </a:lnTo>
                        <a:lnTo>
                          <a:pt x="803" y="204"/>
                        </a:lnTo>
                        <a:lnTo>
                          <a:pt x="809" y="191"/>
                        </a:lnTo>
                        <a:lnTo>
                          <a:pt x="818" y="180"/>
                        </a:lnTo>
                        <a:lnTo>
                          <a:pt x="828" y="170"/>
                        </a:lnTo>
                        <a:lnTo>
                          <a:pt x="839" y="162"/>
                        </a:lnTo>
                        <a:lnTo>
                          <a:pt x="852" y="156"/>
                        </a:lnTo>
                        <a:lnTo>
                          <a:pt x="864" y="152"/>
                        </a:lnTo>
                        <a:lnTo>
                          <a:pt x="876" y="149"/>
                        </a:lnTo>
                        <a:lnTo>
                          <a:pt x="887" y="146"/>
                        </a:lnTo>
                        <a:lnTo>
                          <a:pt x="899" y="145"/>
                        </a:lnTo>
                        <a:lnTo>
                          <a:pt x="908" y="144"/>
                        </a:lnTo>
                        <a:lnTo>
                          <a:pt x="916" y="143"/>
                        </a:lnTo>
                        <a:lnTo>
                          <a:pt x="922" y="143"/>
                        </a:lnTo>
                        <a:lnTo>
                          <a:pt x="925" y="143"/>
                        </a:lnTo>
                        <a:lnTo>
                          <a:pt x="928" y="143"/>
                        </a:lnTo>
                        <a:lnTo>
                          <a:pt x="934" y="144"/>
                        </a:lnTo>
                        <a:lnTo>
                          <a:pt x="942" y="144"/>
                        </a:lnTo>
                        <a:lnTo>
                          <a:pt x="952" y="145"/>
                        </a:lnTo>
                        <a:lnTo>
                          <a:pt x="963" y="146"/>
                        </a:lnTo>
                        <a:lnTo>
                          <a:pt x="974" y="149"/>
                        </a:lnTo>
                        <a:lnTo>
                          <a:pt x="986" y="152"/>
                        </a:lnTo>
                        <a:lnTo>
                          <a:pt x="999" y="157"/>
                        </a:lnTo>
                        <a:lnTo>
                          <a:pt x="1011" y="162"/>
                        </a:lnTo>
                        <a:lnTo>
                          <a:pt x="1022" y="171"/>
                        </a:lnTo>
                        <a:lnTo>
                          <a:pt x="1032" y="180"/>
                        </a:lnTo>
                        <a:lnTo>
                          <a:pt x="1041" y="191"/>
                        </a:lnTo>
                        <a:lnTo>
                          <a:pt x="1047" y="204"/>
                        </a:lnTo>
                        <a:lnTo>
                          <a:pt x="1051" y="221"/>
                        </a:lnTo>
                        <a:lnTo>
                          <a:pt x="1052" y="238"/>
                        </a:lnTo>
                        <a:lnTo>
                          <a:pt x="1050" y="259"/>
                        </a:lnTo>
                        <a:lnTo>
                          <a:pt x="1045" y="281"/>
                        </a:lnTo>
                        <a:lnTo>
                          <a:pt x="1035" y="308"/>
                        </a:lnTo>
                        <a:lnTo>
                          <a:pt x="1020" y="337"/>
                        </a:lnTo>
                        <a:lnTo>
                          <a:pt x="1001" y="370"/>
                        </a:lnTo>
                        <a:lnTo>
                          <a:pt x="977" y="406"/>
                        </a:lnTo>
                        <a:lnTo>
                          <a:pt x="1054" y="627"/>
                        </a:lnTo>
                        <a:lnTo>
                          <a:pt x="1078" y="552"/>
                        </a:lnTo>
                        <a:lnTo>
                          <a:pt x="1079" y="554"/>
                        </a:lnTo>
                        <a:lnTo>
                          <a:pt x="1106" y="466"/>
                        </a:lnTo>
                        <a:lnTo>
                          <a:pt x="1254" y="0"/>
                        </a:lnTo>
                        <a:lnTo>
                          <a:pt x="1256" y="3"/>
                        </a:lnTo>
                        <a:lnTo>
                          <a:pt x="1265" y="8"/>
                        </a:lnTo>
                        <a:lnTo>
                          <a:pt x="1278" y="16"/>
                        </a:lnTo>
                        <a:lnTo>
                          <a:pt x="1296" y="29"/>
                        </a:lnTo>
                        <a:lnTo>
                          <a:pt x="1319" y="42"/>
                        </a:lnTo>
                        <a:lnTo>
                          <a:pt x="1346" y="57"/>
                        </a:lnTo>
                        <a:lnTo>
                          <a:pt x="1377" y="74"/>
                        </a:lnTo>
                        <a:lnTo>
                          <a:pt x="1411" y="92"/>
                        </a:lnTo>
                        <a:lnTo>
                          <a:pt x="1449" y="110"/>
                        </a:lnTo>
                        <a:lnTo>
                          <a:pt x="1489" y="128"/>
                        </a:lnTo>
                        <a:lnTo>
                          <a:pt x="1532" y="146"/>
                        </a:lnTo>
                        <a:lnTo>
                          <a:pt x="1578" y="162"/>
                        </a:lnTo>
                        <a:lnTo>
                          <a:pt x="1625" y="178"/>
                        </a:lnTo>
                        <a:lnTo>
                          <a:pt x="1674" y="192"/>
                        </a:lnTo>
                        <a:lnTo>
                          <a:pt x="1709" y="204"/>
                        </a:lnTo>
                        <a:lnTo>
                          <a:pt x="1739" y="219"/>
                        </a:lnTo>
                        <a:lnTo>
                          <a:pt x="1765" y="239"/>
                        </a:lnTo>
                        <a:lnTo>
                          <a:pt x="1786" y="263"/>
                        </a:lnTo>
                        <a:lnTo>
                          <a:pt x="1803" y="287"/>
                        </a:lnTo>
                        <a:lnTo>
                          <a:pt x="1818" y="315"/>
                        </a:lnTo>
                        <a:lnTo>
                          <a:pt x="1829" y="343"/>
                        </a:lnTo>
                        <a:lnTo>
                          <a:pt x="1838" y="373"/>
                        </a:lnTo>
                        <a:lnTo>
                          <a:pt x="1844" y="403"/>
                        </a:lnTo>
                        <a:lnTo>
                          <a:pt x="1848" y="432"/>
                        </a:lnTo>
                        <a:lnTo>
                          <a:pt x="1849" y="461"/>
                        </a:lnTo>
                        <a:lnTo>
                          <a:pt x="1850" y="488"/>
                        </a:lnTo>
                        <a:lnTo>
                          <a:pt x="1850" y="514"/>
                        </a:lnTo>
                        <a:lnTo>
                          <a:pt x="1849" y="536"/>
                        </a:lnTo>
                        <a:lnTo>
                          <a:pt x="1848" y="540"/>
                        </a:lnTo>
                        <a:lnTo>
                          <a:pt x="1848" y="551"/>
                        </a:lnTo>
                        <a:lnTo>
                          <a:pt x="1846" y="567"/>
                        </a:lnTo>
                        <a:lnTo>
                          <a:pt x="1844" y="587"/>
                        </a:lnTo>
                        <a:lnTo>
                          <a:pt x="1841" y="611"/>
                        </a:lnTo>
                        <a:lnTo>
                          <a:pt x="1840" y="637"/>
                        </a:lnTo>
                        <a:lnTo>
                          <a:pt x="1836" y="663"/>
                        </a:lnTo>
                        <a:lnTo>
                          <a:pt x="1834" y="687"/>
                        </a:lnTo>
                        <a:lnTo>
                          <a:pt x="1831" y="710"/>
                        </a:lnTo>
                        <a:lnTo>
                          <a:pt x="1828" y="729"/>
                        </a:lnTo>
                        <a:lnTo>
                          <a:pt x="1825" y="732"/>
                        </a:lnTo>
                        <a:lnTo>
                          <a:pt x="1817" y="737"/>
                        </a:lnTo>
                        <a:lnTo>
                          <a:pt x="1802" y="745"/>
                        </a:lnTo>
                        <a:lnTo>
                          <a:pt x="1782" y="757"/>
                        </a:lnTo>
                        <a:lnTo>
                          <a:pt x="1756" y="769"/>
                        </a:lnTo>
                        <a:lnTo>
                          <a:pt x="1725" y="784"/>
                        </a:lnTo>
                        <a:lnTo>
                          <a:pt x="1688" y="801"/>
                        </a:lnTo>
                        <a:lnTo>
                          <a:pt x="1647" y="817"/>
                        </a:lnTo>
                        <a:lnTo>
                          <a:pt x="1600" y="836"/>
                        </a:lnTo>
                        <a:lnTo>
                          <a:pt x="1548" y="853"/>
                        </a:lnTo>
                        <a:lnTo>
                          <a:pt x="1491" y="871"/>
                        </a:lnTo>
                        <a:lnTo>
                          <a:pt x="1429" y="888"/>
                        </a:lnTo>
                        <a:lnTo>
                          <a:pt x="1402" y="859"/>
                        </a:lnTo>
                        <a:lnTo>
                          <a:pt x="1377" y="838"/>
                        </a:lnTo>
                        <a:lnTo>
                          <a:pt x="1350" y="823"/>
                        </a:lnTo>
                        <a:lnTo>
                          <a:pt x="1320" y="815"/>
                        </a:lnTo>
                        <a:lnTo>
                          <a:pt x="1288" y="811"/>
                        </a:lnTo>
                        <a:lnTo>
                          <a:pt x="1256" y="815"/>
                        </a:lnTo>
                        <a:lnTo>
                          <a:pt x="1224" y="825"/>
                        </a:lnTo>
                        <a:lnTo>
                          <a:pt x="1196" y="841"/>
                        </a:lnTo>
                        <a:lnTo>
                          <a:pt x="1160" y="867"/>
                        </a:lnTo>
                        <a:lnTo>
                          <a:pt x="1146" y="862"/>
                        </a:lnTo>
                        <a:lnTo>
                          <a:pt x="1140" y="819"/>
                        </a:lnTo>
                        <a:lnTo>
                          <a:pt x="1131" y="786"/>
                        </a:lnTo>
                        <a:lnTo>
                          <a:pt x="1118" y="758"/>
                        </a:lnTo>
                        <a:lnTo>
                          <a:pt x="1098" y="733"/>
                        </a:lnTo>
                        <a:lnTo>
                          <a:pt x="1073" y="712"/>
                        </a:lnTo>
                        <a:lnTo>
                          <a:pt x="1046" y="697"/>
                        </a:lnTo>
                        <a:lnTo>
                          <a:pt x="1015" y="687"/>
                        </a:lnTo>
                        <a:lnTo>
                          <a:pt x="983" y="684"/>
                        </a:lnTo>
                        <a:lnTo>
                          <a:pt x="868" y="684"/>
                        </a:lnTo>
                        <a:lnTo>
                          <a:pt x="834" y="686"/>
                        </a:lnTo>
                        <a:lnTo>
                          <a:pt x="805" y="696"/>
                        </a:lnTo>
                        <a:lnTo>
                          <a:pt x="776" y="712"/>
                        </a:lnTo>
                        <a:lnTo>
                          <a:pt x="753" y="732"/>
                        </a:lnTo>
                        <a:lnTo>
                          <a:pt x="733" y="757"/>
                        </a:lnTo>
                        <a:lnTo>
                          <a:pt x="718" y="785"/>
                        </a:lnTo>
                        <a:lnTo>
                          <a:pt x="709" y="817"/>
                        </a:lnTo>
                        <a:lnTo>
                          <a:pt x="701" y="863"/>
                        </a:lnTo>
                        <a:lnTo>
                          <a:pt x="697" y="864"/>
                        </a:lnTo>
                        <a:lnTo>
                          <a:pt x="692" y="866"/>
                        </a:lnTo>
                        <a:lnTo>
                          <a:pt x="657" y="840"/>
                        </a:lnTo>
                        <a:lnTo>
                          <a:pt x="656" y="840"/>
                        </a:lnTo>
                        <a:lnTo>
                          <a:pt x="634" y="826"/>
                        </a:lnTo>
                        <a:lnTo>
                          <a:pt x="612" y="817"/>
                        </a:lnTo>
                        <a:lnTo>
                          <a:pt x="587" y="811"/>
                        </a:lnTo>
                        <a:lnTo>
                          <a:pt x="562" y="809"/>
                        </a:lnTo>
                        <a:lnTo>
                          <a:pt x="531" y="812"/>
                        </a:lnTo>
                        <a:lnTo>
                          <a:pt x="501" y="821"/>
                        </a:lnTo>
                        <a:lnTo>
                          <a:pt x="474" y="836"/>
                        </a:lnTo>
                        <a:lnTo>
                          <a:pt x="449" y="856"/>
                        </a:lnTo>
                        <a:lnTo>
                          <a:pt x="420" y="885"/>
                        </a:lnTo>
                        <a:lnTo>
                          <a:pt x="358" y="869"/>
                        </a:lnTo>
                        <a:lnTo>
                          <a:pt x="301" y="852"/>
                        </a:lnTo>
                        <a:lnTo>
                          <a:pt x="249" y="833"/>
                        </a:lnTo>
                        <a:lnTo>
                          <a:pt x="203" y="816"/>
                        </a:lnTo>
                        <a:lnTo>
                          <a:pt x="161" y="799"/>
                        </a:lnTo>
                        <a:lnTo>
                          <a:pt x="125" y="783"/>
                        </a:lnTo>
                        <a:lnTo>
                          <a:pt x="94" y="768"/>
                        </a:lnTo>
                        <a:lnTo>
                          <a:pt x="68" y="754"/>
                        </a:lnTo>
                        <a:lnTo>
                          <a:pt x="49" y="744"/>
                        </a:lnTo>
                        <a:lnTo>
                          <a:pt x="34" y="736"/>
                        </a:lnTo>
                        <a:lnTo>
                          <a:pt x="25" y="731"/>
                        </a:lnTo>
                        <a:lnTo>
                          <a:pt x="21" y="728"/>
                        </a:lnTo>
                        <a:lnTo>
                          <a:pt x="19" y="708"/>
                        </a:lnTo>
                        <a:lnTo>
                          <a:pt x="16" y="686"/>
                        </a:lnTo>
                        <a:lnTo>
                          <a:pt x="13" y="660"/>
                        </a:lnTo>
                        <a:lnTo>
                          <a:pt x="10" y="634"/>
                        </a:lnTo>
                        <a:lnTo>
                          <a:pt x="8" y="609"/>
                        </a:lnTo>
                        <a:lnTo>
                          <a:pt x="5" y="586"/>
                        </a:lnTo>
                        <a:lnTo>
                          <a:pt x="4" y="566"/>
                        </a:lnTo>
                        <a:lnTo>
                          <a:pt x="3" y="550"/>
                        </a:lnTo>
                        <a:lnTo>
                          <a:pt x="2" y="539"/>
                        </a:lnTo>
                        <a:lnTo>
                          <a:pt x="2" y="535"/>
                        </a:lnTo>
                        <a:lnTo>
                          <a:pt x="0" y="513"/>
                        </a:lnTo>
                        <a:lnTo>
                          <a:pt x="0" y="487"/>
                        </a:lnTo>
                        <a:lnTo>
                          <a:pt x="0" y="459"/>
                        </a:lnTo>
                        <a:lnTo>
                          <a:pt x="3" y="431"/>
                        </a:lnTo>
                        <a:lnTo>
                          <a:pt x="6" y="401"/>
                        </a:lnTo>
                        <a:lnTo>
                          <a:pt x="13" y="373"/>
                        </a:lnTo>
                        <a:lnTo>
                          <a:pt x="21" y="343"/>
                        </a:lnTo>
                        <a:lnTo>
                          <a:pt x="32" y="315"/>
                        </a:lnTo>
                        <a:lnTo>
                          <a:pt x="47" y="287"/>
                        </a:lnTo>
                        <a:lnTo>
                          <a:pt x="65" y="263"/>
                        </a:lnTo>
                        <a:lnTo>
                          <a:pt x="86" y="239"/>
                        </a:lnTo>
                        <a:lnTo>
                          <a:pt x="112" y="219"/>
                        </a:lnTo>
                        <a:lnTo>
                          <a:pt x="141" y="204"/>
                        </a:lnTo>
                        <a:lnTo>
                          <a:pt x="176" y="192"/>
                        </a:lnTo>
                        <a:lnTo>
                          <a:pt x="225" y="178"/>
                        </a:lnTo>
                        <a:lnTo>
                          <a:pt x="273" y="162"/>
                        </a:lnTo>
                        <a:lnTo>
                          <a:pt x="318" y="146"/>
                        </a:lnTo>
                        <a:lnTo>
                          <a:pt x="360" y="128"/>
                        </a:lnTo>
                        <a:lnTo>
                          <a:pt x="401" y="110"/>
                        </a:lnTo>
                        <a:lnTo>
                          <a:pt x="440" y="92"/>
                        </a:lnTo>
                        <a:lnTo>
                          <a:pt x="473" y="74"/>
                        </a:lnTo>
                        <a:lnTo>
                          <a:pt x="504" y="57"/>
                        </a:lnTo>
                        <a:lnTo>
                          <a:pt x="531" y="42"/>
                        </a:lnTo>
                        <a:lnTo>
                          <a:pt x="553" y="29"/>
                        </a:lnTo>
                        <a:lnTo>
                          <a:pt x="572" y="16"/>
                        </a:lnTo>
                        <a:lnTo>
                          <a:pt x="586" y="8"/>
                        </a:lnTo>
                        <a:lnTo>
                          <a:pt x="594" y="3"/>
                        </a:lnTo>
                        <a:lnTo>
                          <a:pt x="597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7200" dirty="0"/>
                  </a:p>
                </p:txBody>
              </p:sp>
            </p:grpSp>
            <p:sp>
              <p:nvSpPr>
                <p:cNvPr id="123" name="자유형: 도형 122">
                  <a:extLst>
                    <a:ext uri="{FF2B5EF4-FFF2-40B4-BE49-F238E27FC236}">
                      <a16:creationId xmlns:a16="http://schemas.microsoft.com/office/drawing/2014/main" id="{D6A43EBE-7745-4533-A441-658A974F896F}"/>
                    </a:ext>
                  </a:extLst>
                </p:cNvPr>
                <p:cNvSpPr/>
                <p:nvPr/>
              </p:nvSpPr>
              <p:spPr>
                <a:xfrm>
                  <a:off x="6788727" y="2444725"/>
                  <a:ext cx="1034574" cy="332764"/>
                </a:xfrm>
                <a:custGeom>
                  <a:avLst/>
                  <a:gdLst>
                    <a:gd name="connsiteX0" fmla="*/ 277367 w 1034574"/>
                    <a:gd name="connsiteY0" fmla="*/ 91544 h 273198"/>
                    <a:gd name="connsiteX1" fmla="*/ 744458 w 1034574"/>
                    <a:gd name="connsiteY1" fmla="*/ 91544 h 273198"/>
                    <a:gd name="connsiteX2" fmla="*/ 744458 w 1034574"/>
                    <a:gd name="connsiteY2" fmla="*/ 273198 h 273198"/>
                    <a:gd name="connsiteX3" fmla="*/ 277367 w 1034574"/>
                    <a:gd name="connsiteY3" fmla="*/ 273198 h 273198"/>
                    <a:gd name="connsiteX4" fmla="*/ 775956 w 1034574"/>
                    <a:gd name="connsiteY4" fmla="*/ 0 h 273198"/>
                    <a:gd name="connsiteX5" fmla="*/ 1034574 w 1034574"/>
                    <a:gd name="connsiteY5" fmla="*/ 0 h 273198"/>
                    <a:gd name="connsiteX6" fmla="*/ 1034574 w 1034574"/>
                    <a:gd name="connsiteY6" fmla="*/ 267144 h 273198"/>
                    <a:gd name="connsiteX7" fmla="*/ 775956 w 1034574"/>
                    <a:gd name="connsiteY7" fmla="*/ 267144 h 273198"/>
                    <a:gd name="connsiteX8" fmla="*/ 0 w 1034574"/>
                    <a:gd name="connsiteY8" fmla="*/ 0 h 273198"/>
                    <a:gd name="connsiteX9" fmla="*/ 258618 w 1034574"/>
                    <a:gd name="connsiteY9" fmla="*/ 0 h 273198"/>
                    <a:gd name="connsiteX10" fmla="*/ 258618 w 1034574"/>
                    <a:gd name="connsiteY10" fmla="*/ 267144 h 273198"/>
                    <a:gd name="connsiteX11" fmla="*/ 0 w 1034574"/>
                    <a:gd name="connsiteY11" fmla="*/ 267144 h 273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34574" h="273198">
                      <a:moveTo>
                        <a:pt x="277367" y="91544"/>
                      </a:moveTo>
                      <a:lnTo>
                        <a:pt x="744458" y="91544"/>
                      </a:lnTo>
                      <a:lnTo>
                        <a:pt x="744458" y="273198"/>
                      </a:lnTo>
                      <a:lnTo>
                        <a:pt x="277367" y="273198"/>
                      </a:lnTo>
                      <a:close/>
                      <a:moveTo>
                        <a:pt x="775956" y="0"/>
                      </a:moveTo>
                      <a:lnTo>
                        <a:pt x="1034574" y="0"/>
                      </a:lnTo>
                      <a:lnTo>
                        <a:pt x="1034574" y="267144"/>
                      </a:lnTo>
                      <a:lnTo>
                        <a:pt x="775956" y="267144"/>
                      </a:lnTo>
                      <a:close/>
                      <a:moveTo>
                        <a:pt x="0" y="0"/>
                      </a:moveTo>
                      <a:lnTo>
                        <a:pt x="258618" y="0"/>
                      </a:lnTo>
                      <a:lnTo>
                        <a:pt x="258618" y="267144"/>
                      </a:lnTo>
                      <a:lnTo>
                        <a:pt x="0" y="267144"/>
                      </a:lnTo>
                      <a:close/>
                    </a:path>
                  </a:pathLst>
                </a:cu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ko-KR" altLang="en-US" sz="7200"/>
                </a:p>
              </p:txBody>
            </p:sp>
          </p:grpSp>
          <p:grpSp>
            <p:nvGrpSpPr>
              <p:cNvPr id="118" name="그룹 117">
                <a:extLst>
                  <a:ext uri="{FF2B5EF4-FFF2-40B4-BE49-F238E27FC236}">
                    <a16:creationId xmlns:a16="http://schemas.microsoft.com/office/drawing/2014/main" id="{6D2E54C0-01BC-4ADB-A93F-1D478404C264}"/>
                  </a:ext>
                </a:extLst>
              </p:cNvPr>
              <p:cNvGrpSpPr/>
              <p:nvPr/>
            </p:nvGrpSpPr>
            <p:grpSpPr>
              <a:xfrm>
                <a:off x="8017168" y="4842027"/>
                <a:ext cx="2390691" cy="1317305"/>
                <a:chOff x="8237055" y="3663039"/>
                <a:chExt cx="2390691" cy="1317305"/>
              </a:xfrm>
            </p:grpSpPr>
            <p:sp>
              <p:nvSpPr>
                <p:cNvPr id="119" name="평행 사변형 118">
                  <a:extLst>
                    <a:ext uri="{FF2B5EF4-FFF2-40B4-BE49-F238E27FC236}">
                      <a16:creationId xmlns:a16="http://schemas.microsoft.com/office/drawing/2014/main" id="{374BD1C6-45E5-4936-9491-3FDBA4AD1A27}"/>
                    </a:ext>
                  </a:extLst>
                </p:cNvPr>
                <p:cNvSpPr/>
                <p:nvPr/>
              </p:nvSpPr>
              <p:spPr>
                <a:xfrm flipH="1">
                  <a:off x="8263237" y="4226064"/>
                  <a:ext cx="2364509" cy="754280"/>
                </a:xfrm>
                <a:prstGeom prst="parallelogram">
                  <a:avLst>
                    <a:gd name="adj" fmla="val 78729"/>
                  </a:avLst>
                </a:prstGeom>
                <a:gradFill>
                  <a:gsLst>
                    <a:gs pos="52000">
                      <a:schemeClr val="bg1">
                        <a:alpha val="0"/>
                      </a:schemeClr>
                    </a:gs>
                    <a:gs pos="1000">
                      <a:schemeClr val="bg1">
                        <a:lumMod val="75000"/>
                      </a:schemeClr>
                    </a:gs>
                  </a:gsLst>
                  <a:lin ang="60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200" dirty="0">
                    <a:solidFill>
                      <a:schemeClr val="bg1"/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120" name="사각형: 둥근 모서리 119">
                  <a:extLst>
                    <a:ext uri="{FF2B5EF4-FFF2-40B4-BE49-F238E27FC236}">
                      <a16:creationId xmlns:a16="http://schemas.microsoft.com/office/drawing/2014/main" id="{80B47BD5-6973-43A8-A57E-0655C05D3273}"/>
                    </a:ext>
                  </a:extLst>
                </p:cNvPr>
                <p:cNvSpPr/>
                <p:nvPr/>
              </p:nvSpPr>
              <p:spPr>
                <a:xfrm>
                  <a:off x="8237055" y="3663039"/>
                  <a:ext cx="2364508" cy="583109"/>
                </a:xfrm>
                <a:prstGeom prst="roundRect">
                  <a:avLst/>
                </a:prstGeom>
                <a:solidFill>
                  <a:schemeClr val="bg1"/>
                </a:solidFill>
                <a:ln w="635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pic>
              <p:nvPicPr>
                <p:cNvPr id="121" name="그래픽 120">
                  <a:extLst>
                    <a:ext uri="{FF2B5EF4-FFF2-40B4-BE49-F238E27FC236}">
                      <a16:creationId xmlns:a16="http://schemas.microsoft.com/office/drawing/2014/main" id="{856961FC-F110-4669-9D88-5C1B3B31950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49515" y="3761048"/>
                  <a:ext cx="1601058" cy="383586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9F7D2DAC-FCB5-40A8-92F5-D90DD3BC35F0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73" name="그룹 72">
              <a:extLst>
                <a:ext uri="{FF2B5EF4-FFF2-40B4-BE49-F238E27FC236}">
                  <a16:creationId xmlns:a16="http://schemas.microsoft.com/office/drawing/2014/main" id="{F37C1B12-F012-4FA4-94A3-2B70CF868DEB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87" name="평행 사변형 86">
                <a:extLst>
                  <a:ext uri="{FF2B5EF4-FFF2-40B4-BE49-F238E27FC236}">
                    <a16:creationId xmlns:a16="http://schemas.microsoft.com/office/drawing/2014/main" id="{D386EDB9-E372-4CB2-B179-3BF2D9D6182F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88" name="평행 사변형 87">
                <a:extLst>
                  <a:ext uri="{FF2B5EF4-FFF2-40B4-BE49-F238E27FC236}">
                    <a16:creationId xmlns:a16="http://schemas.microsoft.com/office/drawing/2014/main" id="{3F07CC87-951B-4FE1-A029-93B62048C8F9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74" name="사각형: 둥근 모서리 73">
              <a:extLst>
                <a:ext uri="{FF2B5EF4-FFF2-40B4-BE49-F238E27FC236}">
                  <a16:creationId xmlns:a16="http://schemas.microsoft.com/office/drawing/2014/main" id="{2577DDFF-F6B0-4217-BCAB-87AB879754C7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F26C9FF9-DE8C-40BE-89CF-26D9E427E7A0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4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11E300DB-9E69-40F6-913C-FE442BE15972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85" name="사각형: 둥근 모서리 84">
              <a:extLst>
                <a:ext uri="{FF2B5EF4-FFF2-40B4-BE49-F238E27FC236}">
                  <a16:creationId xmlns:a16="http://schemas.microsoft.com/office/drawing/2014/main" id="{75507C17-2E62-430F-80F8-B95CA0995C4F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CBA9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6CE71956-8418-4A91-9207-C5BD1DCE0631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45</a:t>
            </a:r>
          </a:p>
        </p:txBody>
      </p:sp>
    </p:spTree>
    <p:extLst>
      <p:ext uri="{BB962C8B-B14F-4D97-AF65-F5344CB8AC3E}">
        <p14:creationId xmlns:p14="http://schemas.microsoft.com/office/powerpoint/2010/main" val="16644660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extLst>
              <a:ext uri="{FF2B5EF4-FFF2-40B4-BE49-F238E27FC236}">
                <a16:creationId xmlns:a16="http://schemas.microsoft.com/office/drawing/2014/main" id="{D41D9313-8352-48DD-8543-E4C697616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2974" y="3851279"/>
            <a:ext cx="9168581" cy="77298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7699638" y="1309079"/>
            <a:ext cx="89736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부패</a:t>
            </a:r>
            <a:r>
              <a:rPr lang="en-US" altLang="ko-KR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공익신고 협조자 보호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29" name="그룹 28">
            <a:extLst>
              <a:ext uri="{FF2B5EF4-FFF2-40B4-BE49-F238E27FC236}">
                <a16:creationId xmlns:a16="http://schemas.microsoft.com/office/drawing/2014/main" id="{4D321B88-3E86-4373-B592-9E9BB036D522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B6C82B1-E839-47D7-BF27-FA9FD4E9643A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31" name="그래픽 156">
              <a:extLst>
                <a:ext uri="{FF2B5EF4-FFF2-40B4-BE49-F238E27FC236}">
                  <a16:creationId xmlns:a16="http://schemas.microsoft.com/office/drawing/2014/main" id="{F9F82667-5F94-4BF2-8AB7-0B05492C8D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33" name="직각 삼각형 32">
            <a:extLst>
              <a:ext uri="{FF2B5EF4-FFF2-40B4-BE49-F238E27FC236}">
                <a16:creationId xmlns:a16="http://schemas.microsoft.com/office/drawing/2014/main" id="{FEDC370E-89E6-4119-8B32-B3EC868A0CF6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35" name="_x35181992" descr="EMB000008b000e3">
            <a:extLst>
              <a:ext uri="{FF2B5EF4-FFF2-40B4-BE49-F238E27FC236}">
                <a16:creationId xmlns:a16="http://schemas.microsoft.com/office/drawing/2014/main" id="{F3626F82-4286-47FF-A1FA-0847AEF89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F9B7E6CA-EF2C-4971-A30F-A784BB456E63}"/>
              </a:ext>
            </a:extLst>
          </p:cNvPr>
          <p:cNvSpPr txBox="1"/>
          <p:nvPr/>
        </p:nvSpPr>
        <p:spPr>
          <a:xfrm>
            <a:off x="8362983" y="2780014"/>
            <a:ext cx="76469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부패방지권익위법 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65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공익신고자 보호법 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2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5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bg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호</a:t>
            </a:r>
            <a:endParaRPr lang="ko-KR" altLang="en-US" sz="2400" dirty="0">
              <a:solidFill>
                <a:schemeClr val="bg2">
                  <a:lumMod val="50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25EDAE1C-945A-4400-B7F9-4DDFA8461204}"/>
              </a:ext>
            </a:extLst>
          </p:cNvPr>
          <p:cNvGrpSpPr/>
          <p:nvPr/>
        </p:nvGrpSpPr>
        <p:grpSpPr>
          <a:xfrm>
            <a:off x="19047" y="5920378"/>
            <a:ext cx="24344319" cy="4284815"/>
            <a:chOff x="9524" y="2960158"/>
            <a:chExt cx="12172952" cy="2142547"/>
          </a:xfrm>
        </p:grpSpPr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5278ED26-CD5A-4D1A-8FB1-CF29FAB6C227}"/>
                </a:ext>
              </a:extLst>
            </p:cNvPr>
            <p:cNvSpPr/>
            <p:nvPr/>
          </p:nvSpPr>
          <p:spPr>
            <a:xfrm>
              <a:off x="9524" y="2960158"/>
              <a:ext cx="12172952" cy="2142547"/>
            </a:xfrm>
            <a:custGeom>
              <a:avLst/>
              <a:gdLst>
                <a:gd name="connsiteX0" fmla="*/ 0 w 10617178"/>
                <a:gd name="connsiteY0" fmla="*/ 0 h 2356802"/>
                <a:gd name="connsiteX1" fmla="*/ 10617178 w 10617178"/>
                <a:gd name="connsiteY1" fmla="*/ 0 h 2356802"/>
                <a:gd name="connsiteX2" fmla="*/ 10617178 w 10617178"/>
                <a:gd name="connsiteY2" fmla="*/ 2356802 h 2356802"/>
                <a:gd name="connsiteX3" fmla="*/ 0 w 10617178"/>
                <a:gd name="connsiteY3" fmla="*/ 2356802 h 2356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17178" h="2356802">
                  <a:moveTo>
                    <a:pt x="0" y="0"/>
                  </a:moveTo>
                  <a:lnTo>
                    <a:pt x="10617178" y="0"/>
                  </a:lnTo>
                  <a:lnTo>
                    <a:pt x="10617178" y="2356802"/>
                  </a:lnTo>
                  <a:lnTo>
                    <a:pt x="0" y="2356802"/>
                  </a:lnTo>
                  <a:close/>
                </a:path>
              </a:pathLst>
            </a:custGeom>
            <a:solidFill>
              <a:srgbClr val="EFEA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72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B79FDF5A-C274-4CF9-AAC0-C88B2420BD9B}"/>
                </a:ext>
              </a:extLst>
            </p:cNvPr>
            <p:cNvGrpSpPr/>
            <p:nvPr/>
          </p:nvGrpSpPr>
          <p:grpSpPr>
            <a:xfrm>
              <a:off x="5468471" y="3455395"/>
              <a:ext cx="144000" cy="1178983"/>
              <a:chOff x="5468471" y="3276101"/>
              <a:chExt cx="144000" cy="1178983"/>
            </a:xfrm>
          </p:grpSpPr>
          <p:sp>
            <p:nvSpPr>
              <p:cNvPr id="12" name="타원 11">
                <a:extLst>
                  <a:ext uri="{FF2B5EF4-FFF2-40B4-BE49-F238E27FC236}">
                    <a16:creationId xmlns:a16="http://schemas.microsoft.com/office/drawing/2014/main" id="{84234B99-0DFB-49B3-98E4-91FE2AF0D404}"/>
                  </a:ext>
                </a:extLst>
              </p:cNvPr>
              <p:cNvSpPr/>
              <p:nvPr/>
            </p:nvSpPr>
            <p:spPr>
              <a:xfrm>
                <a:off x="5468471" y="3276101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85" name="타원 84">
                <a:extLst>
                  <a:ext uri="{FF2B5EF4-FFF2-40B4-BE49-F238E27FC236}">
                    <a16:creationId xmlns:a16="http://schemas.microsoft.com/office/drawing/2014/main" id="{B3B476F5-50B9-40AB-97E1-A8ADE7C972E0}"/>
                  </a:ext>
                </a:extLst>
              </p:cNvPr>
              <p:cNvSpPr/>
              <p:nvPr/>
            </p:nvSpPr>
            <p:spPr>
              <a:xfrm>
                <a:off x="5468471" y="3534847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87" name="타원 86">
                <a:extLst>
                  <a:ext uri="{FF2B5EF4-FFF2-40B4-BE49-F238E27FC236}">
                    <a16:creationId xmlns:a16="http://schemas.microsoft.com/office/drawing/2014/main" id="{E75B327A-6516-4AAB-A747-435A0C568A1C}"/>
                  </a:ext>
                </a:extLst>
              </p:cNvPr>
              <p:cNvSpPr/>
              <p:nvPr/>
            </p:nvSpPr>
            <p:spPr>
              <a:xfrm>
                <a:off x="5468471" y="3793593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88" name="타원 87">
                <a:extLst>
                  <a:ext uri="{FF2B5EF4-FFF2-40B4-BE49-F238E27FC236}">
                    <a16:creationId xmlns:a16="http://schemas.microsoft.com/office/drawing/2014/main" id="{01D87803-5EFC-4896-8DA0-858653D61E9B}"/>
                  </a:ext>
                </a:extLst>
              </p:cNvPr>
              <p:cNvSpPr/>
              <p:nvPr/>
            </p:nvSpPr>
            <p:spPr>
              <a:xfrm>
                <a:off x="5468471" y="4052339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89" name="타원 88">
                <a:extLst>
                  <a:ext uri="{FF2B5EF4-FFF2-40B4-BE49-F238E27FC236}">
                    <a16:creationId xmlns:a16="http://schemas.microsoft.com/office/drawing/2014/main" id="{47607BF2-0B36-474E-A137-9F3BCC331B17}"/>
                  </a:ext>
                </a:extLst>
              </p:cNvPr>
              <p:cNvSpPr/>
              <p:nvPr/>
            </p:nvSpPr>
            <p:spPr>
              <a:xfrm>
                <a:off x="5468471" y="4311084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</p:grpSp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414F92D1-DD7D-43F1-973D-D87534107BCB}"/>
                </a:ext>
              </a:extLst>
            </p:cNvPr>
            <p:cNvCxnSpPr>
              <a:stCxn id="71" idx="0"/>
              <a:endCxn id="71" idx="1"/>
            </p:cNvCxnSpPr>
            <p:nvPr/>
          </p:nvCxnSpPr>
          <p:spPr>
            <a:xfrm>
              <a:off x="9524" y="2960158"/>
              <a:ext cx="12172952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D3C74FC-8AA7-44A9-A3FA-46AA6CBA4759}"/>
              </a:ext>
            </a:extLst>
          </p:cNvPr>
          <p:cNvGrpSpPr/>
          <p:nvPr/>
        </p:nvGrpSpPr>
        <p:grpSpPr>
          <a:xfrm>
            <a:off x="2167640" y="6480506"/>
            <a:ext cx="8297948" cy="3174167"/>
            <a:chOff x="1415589" y="3240241"/>
            <a:chExt cx="4149244" cy="1587187"/>
          </a:xfrm>
        </p:grpSpPr>
        <p:sp>
          <p:nvSpPr>
            <p:cNvPr id="78" name="직사각형 77">
              <a:extLst>
                <a:ext uri="{FF2B5EF4-FFF2-40B4-BE49-F238E27FC236}">
                  <a16:creationId xmlns:a16="http://schemas.microsoft.com/office/drawing/2014/main" id="{7DE04414-7A7F-4F77-AD0A-82C9855F939B}"/>
                </a:ext>
              </a:extLst>
            </p:cNvPr>
            <p:cNvSpPr/>
            <p:nvPr/>
          </p:nvSpPr>
          <p:spPr>
            <a:xfrm>
              <a:off x="1415589" y="3898908"/>
              <a:ext cx="4149244" cy="9285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400"/>
                </a:spcAft>
                <a:defRPr/>
              </a:pPr>
              <a:r>
                <a:rPr lang="ko-KR" altLang="en-US" sz="3600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신고와 관련하여 신고자 외에</a:t>
              </a:r>
              <a:endParaRPr lang="en-US" altLang="ko-KR" sz="3600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spcAft>
                  <a:spcPts val="400"/>
                </a:spcAft>
                <a:defRPr/>
              </a:pPr>
              <a:r>
                <a:rPr lang="ko-KR" altLang="en-US" sz="36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진술</a:t>
              </a:r>
              <a:r>
                <a:rPr lang="en-US" altLang="ko-KR" sz="36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36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증언</a:t>
              </a:r>
              <a:r>
                <a:rPr lang="en-US" altLang="ko-KR" sz="36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lang="ko-KR" altLang="en-US" sz="36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그 밖에 자료제출 등의 방법으로</a:t>
              </a:r>
              <a:endParaRPr lang="en-US" altLang="ko-KR" sz="36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spcAft>
                  <a:spcPts val="400"/>
                </a:spcAft>
                <a:defRPr/>
              </a:pPr>
              <a:r>
                <a:rPr lang="ko-KR" altLang="en-US" sz="36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EF3C3A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수</a:t>
              </a:r>
              <a:r>
                <a:rPr lang="ko-KR" altLang="en-US" sz="3600" b="1" kern="0" spc="10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EF3C3A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사</a:t>
              </a:r>
              <a:r>
                <a:rPr lang="en-US" altLang="ko-KR" sz="36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EF3C3A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3600" b="1" kern="0" dirty="0">
                  <a:ln>
                    <a:solidFill>
                      <a:srgbClr val="4472C4">
                        <a:alpha val="0"/>
                      </a:srgbClr>
                    </a:solidFill>
                  </a:ln>
                  <a:solidFill>
                    <a:srgbClr val="EF3C3A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조사에 조력한 자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D8062ACB-FB95-4389-B538-CBA85F3AF086}"/>
                </a:ext>
              </a:extLst>
            </p:cNvPr>
            <p:cNvSpPr txBox="1"/>
            <p:nvPr/>
          </p:nvSpPr>
          <p:spPr>
            <a:xfrm>
              <a:off x="2407723" y="3240241"/>
              <a:ext cx="2164977" cy="4155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ko-KR" altLang="en-US" sz="4800" dirty="0"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신고 협조자란</a:t>
              </a:r>
              <a:r>
                <a:rPr lang="en-US" altLang="ko-KR" sz="4800" dirty="0"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?</a:t>
              </a:r>
              <a:r>
                <a:rPr lang="ko-KR" altLang="en-US" sz="4800" dirty="0"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 </a:t>
              </a:r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83A09AEF-35FF-4F38-A31A-31D0C5C89595}"/>
                </a:ext>
              </a:extLst>
            </p:cNvPr>
            <p:cNvSpPr/>
            <p:nvPr/>
          </p:nvSpPr>
          <p:spPr>
            <a:xfrm>
              <a:off x="3292987" y="3759994"/>
              <a:ext cx="394447" cy="36000"/>
            </a:xfrm>
            <a:prstGeom prst="rect">
              <a:avLst/>
            </a:prstGeom>
            <a:solidFill>
              <a:srgbClr val="6A52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0ADF1400-8925-4FF4-997C-FC5521361CCF}"/>
              </a:ext>
            </a:extLst>
          </p:cNvPr>
          <p:cNvSpPr txBox="1"/>
          <p:nvPr/>
        </p:nvSpPr>
        <p:spPr>
          <a:xfrm>
            <a:off x="11899593" y="6457917"/>
            <a:ext cx="1039081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000" dirty="0"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협조자에 대해서도 신고자와 동일하게 적용</a:t>
            </a:r>
            <a:r>
              <a:rPr lang="en-US" altLang="ko-KR" sz="4000" dirty="0"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!</a:t>
            </a:r>
            <a:endParaRPr lang="ko-KR" altLang="en-US" sz="4000" dirty="0"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08C70FC4-FDD8-4A95-90F4-D917D814EC63}"/>
              </a:ext>
            </a:extLst>
          </p:cNvPr>
          <p:cNvGrpSpPr/>
          <p:nvPr/>
        </p:nvGrpSpPr>
        <p:grpSpPr>
          <a:xfrm>
            <a:off x="12410841" y="7591660"/>
            <a:ext cx="9330942" cy="1930372"/>
            <a:chOff x="6205824" y="3795854"/>
            <a:chExt cx="4665775" cy="965249"/>
          </a:xfrm>
        </p:grpSpPr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03B1E1D4-3364-4698-A481-3DDEACE03C72}"/>
                </a:ext>
              </a:extLst>
            </p:cNvPr>
            <p:cNvSpPr/>
            <p:nvPr/>
          </p:nvSpPr>
          <p:spPr>
            <a:xfrm>
              <a:off x="6205824" y="3795854"/>
              <a:ext cx="965249" cy="965249"/>
            </a:xfrm>
            <a:prstGeom prst="ellipse">
              <a:avLst/>
            </a:prstGeom>
            <a:solidFill>
              <a:srgbClr val="00B4CC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82" name="타원 81">
              <a:extLst>
                <a:ext uri="{FF2B5EF4-FFF2-40B4-BE49-F238E27FC236}">
                  <a16:creationId xmlns:a16="http://schemas.microsoft.com/office/drawing/2014/main" id="{5A25D1E2-7C94-48F2-AF07-87DC12B46FF4}"/>
                </a:ext>
              </a:extLst>
            </p:cNvPr>
            <p:cNvSpPr/>
            <p:nvPr/>
          </p:nvSpPr>
          <p:spPr>
            <a:xfrm>
              <a:off x="7439333" y="3795854"/>
              <a:ext cx="965249" cy="965249"/>
            </a:xfrm>
            <a:prstGeom prst="ellipse">
              <a:avLst/>
            </a:prstGeom>
            <a:solidFill>
              <a:srgbClr val="E85252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83" name="타원 82">
              <a:extLst>
                <a:ext uri="{FF2B5EF4-FFF2-40B4-BE49-F238E27FC236}">
                  <a16:creationId xmlns:a16="http://schemas.microsoft.com/office/drawing/2014/main" id="{AE73AEB4-B4EE-4874-86FD-021159C7DAA1}"/>
                </a:ext>
              </a:extLst>
            </p:cNvPr>
            <p:cNvSpPr/>
            <p:nvPr/>
          </p:nvSpPr>
          <p:spPr>
            <a:xfrm>
              <a:off x="8672842" y="3795854"/>
              <a:ext cx="965249" cy="965249"/>
            </a:xfrm>
            <a:prstGeom prst="ellipse">
              <a:avLst/>
            </a:prstGeom>
            <a:solidFill>
              <a:srgbClr val="7567A9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84" name="타원 83">
              <a:extLst>
                <a:ext uri="{FF2B5EF4-FFF2-40B4-BE49-F238E27FC236}">
                  <a16:creationId xmlns:a16="http://schemas.microsoft.com/office/drawing/2014/main" id="{55906C47-BC04-4195-92E4-5B5A6DFBF569}"/>
                </a:ext>
              </a:extLst>
            </p:cNvPr>
            <p:cNvSpPr/>
            <p:nvPr/>
          </p:nvSpPr>
          <p:spPr>
            <a:xfrm>
              <a:off x="9906350" y="3795854"/>
              <a:ext cx="965249" cy="965249"/>
            </a:xfrm>
            <a:prstGeom prst="ellipse">
              <a:avLst/>
            </a:prstGeom>
            <a:solidFill>
              <a:srgbClr val="78B832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4C2550E4-4087-4568-9FB7-CA3690B0B24D}"/>
                </a:ext>
              </a:extLst>
            </p:cNvPr>
            <p:cNvSpPr txBox="1"/>
            <p:nvPr/>
          </p:nvSpPr>
          <p:spPr>
            <a:xfrm>
              <a:off x="6237619" y="4128568"/>
              <a:ext cx="901657" cy="2924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200" spc="-12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비밀보장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52F8DA6D-8BA8-4825-AA40-DD8188530688}"/>
                </a:ext>
              </a:extLst>
            </p:cNvPr>
            <p:cNvSpPr txBox="1"/>
            <p:nvPr/>
          </p:nvSpPr>
          <p:spPr>
            <a:xfrm>
              <a:off x="7467752" y="4128568"/>
              <a:ext cx="901657" cy="2924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200" spc="-12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신분보장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D083AAC9-3A1A-4F95-8C32-C95874DCD731}"/>
                </a:ext>
              </a:extLst>
            </p:cNvPr>
            <p:cNvSpPr txBox="1"/>
            <p:nvPr/>
          </p:nvSpPr>
          <p:spPr>
            <a:xfrm>
              <a:off x="8706832" y="4128568"/>
              <a:ext cx="901657" cy="2924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200" spc="-12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신변보호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4DA8FF44-B2AC-4C96-BF54-E8A60355A974}"/>
                </a:ext>
              </a:extLst>
            </p:cNvPr>
            <p:cNvSpPr txBox="1"/>
            <p:nvPr/>
          </p:nvSpPr>
          <p:spPr>
            <a:xfrm>
              <a:off x="9936965" y="4128568"/>
              <a:ext cx="901657" cy="2924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200" spc="-12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책임감면</a:t>
              </a:r>
            </a:p>
          </p:txBody>
        </p: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5F6CEB24-8F18-4425-B113-9F272FB8C299}"/>
                </a:ext>
              </a:extLst>
            </p:cNvPr>
            <p:cNvGrpSpPr/>
            <p:nvPr/>
          </p:nvGrpSpPr>
          <p:grpSpPr>
            <a:xfrm>
              <a:off x="7164793" y="4125852"/>
              <a:ext cx="276999" cy="276999"/>
              <a:chOff x="6096000" y="2178424"/>
              <a:chExt cx="276999" cy="276999"/>
            </a:xfrm>
          </p:grpSpPr>
          <p:sp>
            <p:nvSpPr>
              <p:cNvPr id="15" name="타원 14">
                <a:extLst>
                  <a:ext uri="{FF2B5EF4-FFF2-40B4-BE49-F238E27FC236}">
                    <a16:creationId xmlns:a16="http://schemas.microsoft.com/office/drawing/2014/main" id="{434B3EB8-ADF1-492A-8102-51020AF18177}"/>
                  </a:ext>
                </a:extLst>
              </p:cNvPr>
              <p:cNvSpPr/>
              <p:nvPr/>
            </p:nvSpPr>
            <p:spPr>
              <a:xfrm>
                <a:off x="6096000" y="2178424"/>
                <a:ext cx="276999" cy="276999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14" name="더하기 기호 13">
                <a:extLst>
                  <a:ext uri="{FF2B5EF4-FFF2-40B4-BE49-F238E27FC236}">
                    <a16:creationId xmlns:a16="http://schemas.microsoft.com/office/drawing/2014/main" id="{DE9DE744-B43C-42A9-AAA2-54B6AFB2BEB3}"/>
                  </a:ext>
                </a:extLst>
              </p:cNvPr>
              <p:cNvSpPr/>
              <p:nvPr/>
            </p:nvSpPr>
            <p:spPr>
              <a:xfrm>
                <a:off x="6124138" y="2206562"/>
                <a:ext cx="220723" cy="220723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</p:grpSp>
        <p:grpSp>
          <p:nvGrpSpPr>
            <p:cNvPr id="98" name="그룹 97">
              <a:extLst>
                <a:ext uri="{FF2B5EF4-FFF2-40B4-BE49-F238E27FC236}">
                  <a16:creationId xmlns:a16="http://schemas.microsoft.com/office/drawing/2014/main" id="{415F7403-7DAD-44D5-B508-2C58E6F38B30}"/>
                </a:ext>
              </a:extLst>
            </p:cNvPr>
            <p:cNvGrpSpPr/>
            <p:nvPr/>
          </p:nvGrpSpPr>
          <p:grpSpPr>
            <a:xfrm>
              <a:off x="8401640" y="4125852"/>
              <a:ext cx="276999" cy="276999"/>
              <a:chOff x="6096000" y="2178424"/>
              <a:chExt cx="276999" cy="276999"/>
            </a:xfrm>
          </p:grpSpPr>
          <p:sp>
            <p:nvSpPr>
              <p:cNvPr id="99" name="타원 98">
                <a:extLst>
                  <a:ext uri="{FF2B5EF4-FFF2-40B4-BE49-F238E27FC236}">
                    <a16:creationId xmlns:a16="http://schemas.microsoft.com/office/drawing/2014/main" id="{55F2E7D8-3764-4F7C-AE05-051CB929236E}"/>
                  </a:ext>
                </a:extLst>
              </p:cNvPr>
              <p:cNvSpPr/>
              <p:nvPr/>
            </p:nvSpPr>
            <p:spPr>
              <a:xfrm>
                <a:off x="6096000" y="2178424"/>
                <a:ext cx="276999" cy="276999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100" name="더하기 기호 99">
                <a:extLst>
                  <a:ext uri="{FF2B5EF4-FFF2-40B4-BE49-F238E27FC236}">
                    <a16:creationId xmlns:a16="http://schemas.microsoft.com/office/drawing/2014/main" id="{D952B597-8E4D-4A55-A30A-3459FAF3C7ED}"/>
                  </a:ext>
                </a:extLst>
              </p:cNvPr>
              <p:cNvSpPr/>
              <p:nvPr/>
            </p:nvSpPr>
            <p:spPr>
              <a:xfrm>
                <a:off x="6124138" y="2206562"/>
                <a:ext cx="220723" cy="220723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</p:grpSp>
        <p:grpSp>
          <p:nvGrpSpPr>
            <p:cNvPr id="101" name="그룹 100">
              <a:extLst>
                <a:ext uri="{FF2B5EF4-FFF2-40B4-BE49-F238E27FC236}">
                  <a16:creationId xmlns:a16="http://schemas.microsoft.com/office/drawing/2014/main" id="{593F3C6F-8ECA-4DB6-ACD2-ED5A2090AEB4}"/>
                </a:ext>
              </a:extLst>
            </p:cNvPr>
            <p:cNvGrpSpPr/>
            <p:nvPr/>
          </p:nvGrpSpPr>
          <p:grpSpPr>
            <a:xfrm>
              <a:off x="9631681" y="4125852"/>
              <a:ext cx="276999" cy="276999"/>
              <a:chOff x="6096000" y="2178424"/>
              <a:chExt cx="276999" cy="276999"/>
            </a:xfrm>
          </p:grpSpPr>
          <p:sp>
            <p:nvSpPr>
              <p:cNvPr id="102" name="타원 101">
                <a:extLst>
                  <a:ext uri="{FF2B5EF4-FFF2-40B4-BE49-F238E27FC236}">
                    <a16:creationId xmlns:a16="http://schemas.microsoft.com/office/drawing/2014/main" id="{5243FBC2-AD5B-4A5C-8B17-4C011FCEA37B}"/>
                  </a:ext>
                </a:extLst>
              </p:cNvPr>
              <p:cNvSpPr/>
              <p:nvPr/>
            </p:nvSpPr>
            <p:spPr>
              <a:xfrm>
                <a:off x="6096000" y="2178424"/>
                <a:ext cx="276999" cy="276999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103" name="더하기 기호 102">
                <a:extLst>
                  <a:ext uri="{FF2B5EF4-FFF2-40B4-BE49-F238E27FC236}">
                    <a16:creationId xmlns:a16="http://schemas.microsoft.com/office/drawing/2014/main" id="{5B52C0BF-F2C6-422A-A787-3CF45FB05D71}"/>
                  </a:ext>
                </a:extLst>
              </p:cNvPr>
              <p:cNvSpPr/>
              <p:nvPr/>
            </p:nvSpPr>
            <p:spPr>
              <a:xfrm>
                <a:off x="6124138" y="2206562"/>
                <a:ext cx="220723" cy="220723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</p:grp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6AC7C1D2-C9D2-4337-A015-CF84671E2E96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60" name="그룹 59">
              <a:extLst>
                <a:ext uri="{FF2B5EF4-FFF2-40B4-BE49-F238E27FC236}">
                  <a16:creationId xmlns:a16="http://schemas.microsoft.com/office/drawing/2014/main" id="{86888059-CD1B-49E7-8EC8-92A661247CDF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65" name="평행 사변형 64">
                <a:extLst>
                  <a:ext uri="{FF2B5EF4-FFF2-40B4-BE49-F238E27FC236}">
                    <a16:creationId xmlns:a16="http://schemas.microsoft.com/office/drawing/2014/main" id="{4756B400-D0F6-464C-B16F-C71F6B45D961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66" name="평행 사변형 65">
                <a:extLst>
                  <a:ext uri="{FF2B5EF4-FFF2-40B4-BE49-F238E27FC236}">
                    <a16:creationId xmlns:a16="http://schemas.microsoft.com/office/drawing/2014/main" id="{66B1675D-87C5-4596-9A88-D37D67478C67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61" name="사각형: 둥근 모서리 60">
              <a:extLst>
                <a:ext uri="{FF2B5EF4-FFF2-40B4-BE49-F238E27FC236}">
                  <a16:creationId xmlns:a16="http://schemas.microsoft.com/office/drawing/2014/main" id="{234B9C57-97AA-4715-B64D-5C803686534D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4D2380F-CC00-44A1-9B50-E7E1F4F445BB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4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6EF1AA0-3588-4BF8-BD8E-6F13C7418BAA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보호제도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64" name="사각형: 둥근 모서리 63">
              <a:extLst>
                <a:ext uri="{FF2B5EF4-FFF2-40B4-BE49-F238E27FC236}">
                  <a16:creationId xmlns:a16="http://schemas.microsoft.com/office/drawing/2014/main" id="{20980022-AA02-485A-9A56-99D601B189B7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CBA9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5BBD04E8-3ECD-4402-AFC9-D6B96C0C056C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46</a:t>
            </a:r>
          </a:p>
        </p:txBody>
      </p:sp>
    </p:spTree>
    <p:extLst>
      <p:ext uri="{BB962C8B-B14F-4D97-AF65-F5344CB8AC3E}">
        <p14:creationId xmlns:p14="http://schemas.microsoft.com/office/powerpoint/2010/main" val="21609633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0DBFE41-89C5-4044-B15A-35C8EA873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47"/>
            <a:ext cx="24382413" cy="13715107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96F2FF43-AD01-46D2-8D73-31581BFBBBDC}"/>
              </a:ext>
            </a:extLst>
          </p:cNvPr>
          <p:cNvGrpSpPr/>
          <p:nvPr/>
        </p:nvGrpSpPr>
        <p:grpSpPr>
          <a:xfrm>
            <a:off x="2400086" y="6057453"/>
            <a:ext cx="13408901" cy="4375397"/>
            <a:chOff x="1200121" y="2981200"/>
            <a:chExt cx="6704887" cy="2187841"/>
          </a:xfrm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0EE0753F-2207-4D08-B0FB-31F677E8DF7E}"/>
                </a:ext>
              </a:extLst>
            </p:cNvPr>
            <p:cNvSpPr/>
            <p:nvPr/>
          </p:nvSpPr>
          <p:spPr>
            <a:xfrm flipH="1">
              <a:off x="1204171" y="2981201"/>
              <a:ext cx="6700837" cy="2187840"/>
            </a:xfrm>
            <a:custGeom>
              <a:avLst/>
              <a:gdLst>
                <a:gd name="connsiteX0" fmla="*/ 6172200 w 6172200"/>
                <a:gd name="connsiteY0" fmla="*/ 0 h 1762006"/>
                <a:gd name="connsiteX1" fmla="*/ 1240188 w 6172200"/>
                <a:gd name="connsiteY1" fmla="*/ 0 h 1762006"/>
                <a:gd name="connsiteX2" fmla="*/ 0 w 6172200"/>
                <a:gd name="connsiteY2" fmla="*/ 1762006 h 1762006"/>
                <a:gd name="connsiteX3" fmla="*/ 5172042 w 6172200"/>
                <a:gd name="connsiteY3" fmla="*/ 1762006 h 1762006"/>
                <a:gd name="connsiteX4" fmla="*/ 6172200 w 6172200"/>
                <a:gd name="connsiteY4" fmla="*/ 341025 h 1762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72200" h="1762006">
                  <a:moveTo>
                    <a:pt x="6172200" y="0"/>
                  </a:moveTo>
                  <a:lnTo>
                    <a:pt x="1240188" y="0"/>
                  </a:lnTo>
                  <a:lnTo>
                    <a:pt x="0" y="1762006"/>
                  </a:lnTo>
                  <a:lnTo>
                    <a:pt x="5172042" y="1762006"/>
                  </a:lnTo>
                  <a:lnTo>
                    <a:pt x="6172200" y="341025"/>
                  </a:lnTo>
                  <a:close/>
                </a:path>
              </a:pathLst>
            </a:custGeom>
            <a:gradFill>
              <a:gsLst>
                <a:gs pos="62000">
                  <a:srgbClr val="D2E8FA">
                    <a:alpha val="28000"/>
                  </a:srgbClr>
                </a:gs>
                <a:gs pos="20000">
                  <a:srgbClr val="0D3E9F">
                    <a:alpha val="5700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6A0C4A3E-B4E5-4FD6-B821-591CCE065F22}"/>
                </a:ext>
              </a:extLst>
            </p:cNvPr>
            <p:cNvGrpSpPr/>
            <p:nvPr/>
          </p:nvGrpSpPr>
          <p:grpSpPr>
            <a:xfrm>
              <a:off x="1200121" y="2981200"/>
              <a:ext cx="5352337" cy="769442"/>
              <a:chOff x="1200121" y="2981200"/>
              <a:chExt cx="5352337" cy="769442"/>
            </a:xfrm>
          </p:grpSpPr>
          <p:sp>
            <p:nvSpPr>
              <p:cNvPr id="2" name="직사각형 1">
                <a:extLst>
                  <a:ext uri="{FF2B5EF4-FFF2-40B4-BE49-F238E27FC236}">
                    <a16:creationId xmlns:a16="http://schemas.microsoft.com/office/drawing/2014/main" id="{CF1A2785-FA0B-4B10-9836-6D6430E1380D}"/>
                  </a:ext>
                </a:extLst>
              </p:cNvPr>
              <p:cNvSpPr/>
              <p:nvPr/>
            </p:nvSpPr>
            <p:spPr>
              <a:xfrm>
                <a:off x="1424198" y="2981201"/>
                <a:ext cx="5128260" cy="769441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7CF458D9-F102-4F6D-9581-DA9BA781F40B}"/>
                  </a:ext>
                </a:extLst>
              </p:cNvPr>
              <p:cNvSpPr/>
              <p:nvPr/>
            </p:nvSpPr>
            <p:spPr>
              <a:xfrm rot="10800000" flipH="1">
                <a:off x="1200121" y="2981200"/>
                <a:ext cx="224077" cy="769442"/>
              </a:xfrm>
              <a:custGeom>
                <a:avLst/>
                <a:gdLst>
                  <a:gd name="connsiteX0" fmla="*/ 0 w 224077"/>
                  <a:gd name="connsiteY0" fmla="*/ 769442 h 769442"/>
                  <a:gd name="connsiteX1" fmla="*/ 224077 w 224077"/>
                  <a:gd name="connsiteY1" fmla="*/ 769442 h 769442"/>
                  <a:gd name="connsiteX2" fmla="*/ 224077 w 224077"/>
                  <a:gd name="connsiteY2" fmla="*/ 0 h 769442"/>
                  <a:gd name="connsiteX3" fmla="*/ 0 w 224077"/>
                  <a:gd name="connsiteY3" fmla="*/ 349956 h 769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4077" h="769442">
                    <a:moveTo>
                      <a:pt x="0" y="769442"/>
                    </a:moveTo>
                    <a:lnTo>
                      <a:pt x="224077" y="769442"/>
                    </a:lnTo>
                    <a:lnTo>
                      <a:pt x="224077" y="0"/>
                    </a:lnTo>
                    <a:lnTo>
                      <a:pt x="0" y="349956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7200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31552B0-BC91-4870-A227-9FE66C9FACC4}"/>
                </a:ext>
              </a:extLst>
            </p:cNvPr>
            <p:cNvSpPr txBox="1"/>
            <p:nvPr/>
          </p:nvSpPr>
          <p:spPr>
            <a:xfrm>
              <a:off x="1950548" y="3024669"/>
              <a:ext cx="4140340" cy="723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8800" b="1" spc="12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신고자 보상제도</a:t>
              </a: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AC271F5D-9F80-4867-AF23-23BF03FC0445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977149B-86E2-417C-BFD1-0CD64FC8C3D8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16" name="그래픽 156">
              <a:extLst>
                <a:ext uri="{FF2B5EF4-FFF2-40B4-BE49-F238E27FC236}">
                  <a16:creationId xmlns:a16="http://schemas.microsoft.com/office/drawing/2014/main" id="{7EDA905F-B550-4D81-BD71-35F738C6F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4A3F561D-A462-48EA-BDE2-A2C0B7C0B5EC}"/>
              </a:ext>
            </a:extLst>
          </p:cNvPr>
          <p:cNvGrpSpPr/>
          <p:nvPr/>
        </p:nvGrpSpPr>
        <p:grpSpPr>
          <a:xfrm>
            <a:off x="5419908" y="4116211"/>
            <a:ext cx="4258137" cy="1546304"/>
            <a:chOff x="1402592" y="2105684"/>
            <a:chExt cx="2129207" cy="77320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85BDEC3-0E3B-44BE-9E9F-F283080BF804}"/>
                </a:ext>
              </a:extLst>
            </p:cNvPr>
            <p:cNvSpPr txBox="1"/>
            <p:nvPr/>
          </p:nvSpPr>
          <p:spPr>
            <a:xfrm>
              <a:off x="1402592" y="2184086"/>
              <a:ext cx="1359600" cy="661763"/>
            </a:xfrm>
            <a:prstGeom prst="rect">
              <a:avLst/>
            </a:prstGeom>
            <a:noFill/>
            <a:effectLst>
              <a:outerShdw blurRad="254000" dist="88900" dir="8100000" algn="tr" rotWithShape="0">
                <a:srgbClr val="002060">
                  <a:alpha val="40000"/>
                </a:srgbClr>
              </a:outerShdw>
            </a:effectLst>
          </p:spPr>
          <p:txBody>
            <a:bodyPr wrap="square">
              <a:spAutoFit/>
            </a:bodyPr>
            <a:lstStyle/>
            <a:p>
              <a:pPr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en-US" altLang="ko-KR" sz="80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Step</a:t>
              </a:r>
              <a:endParaRPr kumimoji="1" lang="ko-KR" altLang="en-US" sz="8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0F4A8A6F-D639-43BD-BE31-CF806A53C02F}"/>
                </a:ext>
              </a:extLst>
            </p:cNvPr>
            <p:cNvSpPr/>
            <p:nvPr/>
          </p:nvSpPr>
          <p:spPr>
            <a:xfrm>
              <a:off x="2762359" y="2105684"/>
              <a:ext cx="769440" cy="769440"/>
            </a:xfrm>
            <a:prstGeom prst="ellipse">
              <a:avLst/>
            </a:prstGeom>
            <a:solidFill>
              <a:srgbClr val="85B51B"/>
            </a:solidFill>
            <a:ln>
              <a:noFill/>
            </a:ln>
            <a:effectLst>
              <a:outerShdw blurRad="50800" dist="63500" dir="8100000" algn="tr" rotWithShape="0">
                <a:srgbClr val="002060">
                  <a:alpha val="1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E9A998-32F7-4C8C-896E-980AD4F08BCA}"/>
                </a:ext>
              </a:extLst>
            </p:cNvPr>
            <p:cNvSpPr txBox="1"/>
            <p:nvPr/>
          </p:nvSpPr>
          <p:spPr>
            <a:xfrm>
              <a:off x="2947520" y="2217123"/>
              <a:ext cx="435675" cy="66176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/>
            <a:p>
              <a:pPr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en-US" altLang="ko-KR" sz="80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배달의민족 도현" panose="020B0600000101010101" pitchFamily="50" charset="-127"/>
                  <a:ea typeface="배달의민족 도현" panose="020B0600000101010101" pitchFamily="50" charset="-127"/>
                </a:rPr>
                <a:t>5</a:t>
              </a:r>
              <a:endParaRPr kumimoji="1" lang="ko-KR" altLang="en-US" sz="8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배달의민족 도현" panose="020B0600000101010101" pitchFamily="50" charset="-127"/>
                <a:ea typeface="배달의민족 도현" panose="020B0600000101010101" pitchFamily="50" charset="-127"/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AD3255FB-DF19-4AC3-BA0E-1AEB06FB2A78}"/>
              </a:ext>
            </a:extLst>
          </p:cNvPr>
          <p:cNvGrpSpPr/>
          <p:nvPr/>
        </p:nvGrpSpPr>
        <p:grpSpPr>
          <a:xfrm flipV="1">
            <a:off x="0" y="9961414"/>
            <a:ext cx="18782077" cy="3754140"/>
            <a:chOff x="327488" y="4480431"/>
            <a:chExt cx="6217920" cy="1409700"/>
          </a:xfrm>
        </p:grpSpPr>
        <p:sp>
          <p:nvSpPr>
            <p:cNvPr id="37" name="이등변 삼각형 36">
              <a:extLst>
                <a:ext uri="{FF2B5EF4-FFF2-40B4-BE49-F238E27FC236}">
                  <a16:creationId xmlns:a16="http://schemas.microsoft.com/office/drawing/2014/main" id="{3E8CE09D-DBB9-447C-8C70-D32BA4C5EFF4}"/>
                </a:ext>
              </a:extLst>
            </p:cNvPr>
            <p:cNvSpPr/>
            <p:nvPr/>
          </p:nvSpPr>
          <p:spPr>
            <a:xfrm rot="5400000">
              <a:off x="1203788" y="3604131"/>
              <a:ext cx="1409700" cy="3162300"/>
            </a:xfrm>
            <a:prstGeom prst="triangle">
              <a:avLst>
                <a:gd name="adj" fmla="val 23159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38" name="직각 삼각형 37">
              <a:extLst>
                <a:ext uri="{FF2B5EF4-FFF2-40B4-BE49-F238E27FC236}">
                  <a16:creationId xmlns:a16="http://schemas.microsoft.com/office/drawing/2014/main" id="{C5E939A1-E8F7-49BC-AB37-A67B6CC0030B}"/>
                </a:ext>
              </a:extLst>
            </p:cNvPr>
            <p:cNvSpPr/>
            <p:nvPr/>
          </p:nvSpPr>
          <p:spPr>
            <a:xfrm flipV="1">
              <a:off x="327488" y="4480431"/>
              <a:ext cx="6217920" cy="718725"/>
            </a:xfrm>
            <a:prstGeom prst="rtTriangl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5459FE5A-D3A0-4FBE-9289-C19278708EC3}"/>
              </a:ext>
            </a:extLst>
          </p:cNvPr>
          <p:cNvGrpSpPr/>
          <p:nvPr/>
        </p:nvGrpSpPr>
        <p:grpSpPr>
          <a:xfrm>
            <a:off x="1218810" y="1767857"/>
            <a:ext cx="21924345" cy="10144861"/>
            <a:chOff x="714375" y="1146814"/>
            <a:chExt cx="10962886" cy="5072761"/>
          </a:xfrm>
        </p:grpSpPr>
        <p:sp>
          <p:nvSpPr>
            <p:cNvPr id="26" name="사각형: 둥근 모서리 25">
              <a:extLst>
                <a:ext uri="{FF2B5EF4-FFF2-40B4-BE49-F238E27FC236}">
                  <a16:creationId xmlns:a16="http://schemas.microsoft.com/office/drawing/2014/main" id="{F632E092-80D2-485E-B643-0089083A89FA}"/>
                </a:ext>
              </a:extLst>
            </p:cNvPr>
            <p:cNvSpPr/>
            <p:nvPr/>
          </p:nvSpPr>
          <p:spPr>
            <a:xfrm rot="20981271">
              <a:off x="714375" y="3667125"/>
              <a:ext cx="114300" cy="114300"/>
            </a:xfrm>
            <a:prstGeom prst="roundRect">
              <a:avLst>
                <a:gd name="adj" fmla="val 27778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27" name="사각형: 둥근 모서리 26">
              <a:extLst>
                <a:ext uri="{FF2B5EF4-FFF2-40B4-BE49-F238E27FC236}">
                  <a16:creationId xmlns:a16="http://schemas.microsoft.com/office/drawing/2014/main" id="{A163EF8F-453A-4BA5-AAA5-F2B4339FA5F6}"/>
                </a:ext>
              </a:extLst>
            </p:cNvPr>
            <p:cNvSpPr/>
            <p:nvPr/>
          </p:nvSpPr>
          <p:spPr>
            <a:xfrm rot="21414419">
              <a:off x="1308991" y="1441601"/>
              <a:ext cx="129574" cy="129574"/>
            </a:xfrm>
            <a:prstGeom prst="roundRect">
              <a:avLst>
                <a:gd name="adj" fmla="val 16784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35AEC092-489D-4BF3-8467-4E1705CB1B70}"/>
                </a:ext>
              </a:extLst>
            </p:cNvPr>
            <p:cNvSpPr/>
            <p:nvPr/>
          </p:nvSpPr>
          <p:spPr>
            <a:xfrm>
              <a:off x="3981450" y="2081031"/>
              <a:ext cx="190500" cy="190500"/>
            </a:xfrm>
            <a:prstGeom prst="ellipse">
              <a:avLst/>
            </a:prstGeom>
            <a:solidFill>
              <a:srgbClr val="81BF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29" name="더하기 기호 28">
              <a:extLst>
                <a:ext uri="{FF2B5EF4-FFF2-40B4-BE49-F238E27FC236}">
                  <a16:creationId xmlns:a16="http://schemas.microsoft.com/office/drawing/2014/main" id="{D3928FED-2FDB-456F-8484-FF2D1382AC32}"/>
                </a:ext>
              </a:extLst>
            </p:cNvPr>
            <p:cNvSpPr/>
            <p:nvPr/>
          </p:nvSpPr>
          <p:spPr>
            <a:xfrm rot="20794024">
              <a:off x="6961318" y="5119926"/>
              <a:ext cx="247867" cy="247867"/>
            </a:xfrm>
            <a:prstGeom prst="mathPlus">
              <a:avLst/>
            </a:prstGeom>
            <a:solidFill>
              <a:srgbClr val="FA46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94A3301E-70C6-4519-A7B7-70EF618F75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33261" y="2209800"/>
              <a:ext cx="144000" cy="144000"/>
            </a:xfrm>
            <a:prstGeom prst="ellipse">
              <a:avLst/>
            </a:prstGeom>
            <a:solidFill>
              <a:srgbClr val="81BF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31" name="사각형: 둥근 모서리 30">
              <a:extLst>
                <a:ext uri="{FF2B5EF4-FFF2-40B4-BE49-F238E27FC236}">
                  <a16:creationId xmlns:a16="http://schemas.microsoft.com/office/drawing/2014/main" id="{F7EE25AB-C7B6-4152-85D0-EE04D6E2690C}"/>
                </a:ext>
              </a:extLst>
            </p:cNvPr>
            <p:cNvSpPr>
              <a:spLocks noChangeAspect="1"/>
            </p:cNvSpPr>
            <p:nvPr/>
          </p:nvSpPr>
          <p:spPr>
            <a:xfrm rot="21414419">
              <a:off x="8688789" y="1146814"/>
              <a:ext cx="180000" cy="180000"/>
            </a:xfrm>
            <a:prstGeom prst="roundRect">
              <a:avLst>
                <a:gd name="adj" fmla="val 16784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32" name="더하기 기호 31">
              <a:extLst>
                <a:ext uri="{FF2B5EF4-FFF2-40B4-BE49-F238E27FC236}">
                  <a16:creationId xmlns:a16="http://schemas.microsoft.com/office/drawing/2014/main" id="{C5EA6601-3071-4BC9-B724-B25316D794B4}"/>
                </a:ext>
              </a:extLst>
            </p:cNvPr>
            <p:cNvSpPr/>
            <p:nvPr/>
          </p:nvSpPr>
          <p:spPr>
            <a:xfrm rot="20794024">
              <a:off x="3370927" y="5556904"/>
              <a:ext cx="247867" cy="247867"/>
            </a:xfrm>
            <a:prstGeom prst="mathPlus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33" name="더하기 기호 32">
              <a:extLst>
                <a:ext uri="{FF2B5EF4-FFF2-40B4-BE49-F238E27FC236}">
                  <a16:creationId xmlns:a16="http://schemas.microsoft.com/office/drawing/2014/main" id="{5BB9E0D2-B8BB-4CA2-BD2C-759BC820341E}"/>
                </a:ext>
              </a:extLst>
            </p:cNvPr>
            <p:cNvSpPr>
              <a:spLocks noChangeAspect="1"/>
            </p:cNvSpPr>
            <p:nvPr/>
          </p:nvSpPr>
          <p:spPr>
            <a:xfrm rot="269901">
              <a:off x="10581866" y="6039575"/>
              <a:ext cx="180000" cy="180000"/>
            </a:xfrm>
            <a:prstGeom prst="mathPlus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43663428-83EC-49B9-846C-B972F87070EF}"/>
              </a:ext>
            </a:extLst>
          </p:cNvPr>
          <p:cNvGrpSpPr/>
          <p:nvPr/>
        </p:nvGrpSpPr>
        <p:grpSpPr>
          <a:xfrm>
            <a:off x="16062064" y="3384379"/>
            <a:ext cx="5181263" cy="6645349"/>
            <a:chOff x="7962900" y="1981200"/>
            <a:chExt cx="2590800" cy="3322891"/>
          </a:xfrm>
          <a:effectLst>
            <a:outerShdw blurRad="254000" dist="152400" dir="5400000" sx="102000" sy="102000" algn="ctr" rotWithShape="0">
              <a:srgbClr val="000000">
                <a:alpha val="10000"/>
              </a:srgbClr>
            </a:outerShdw>
          </a:effectLst>
        </p:grpSpPr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DACA18A1-7822-42E5-B3F3-DBBF0E4172CE}"/>
                </a:ext>
              </a:extLst>
            </p:cNvPr>
            <p:cNvSpPr/>
            <p:nvPr/>
          </p:nvSpPr>
          <p:spPr>
            <a:xfrm>
              <a:off x="7962900" y="1981200"/>
              <a:ext cx="2590800" cy="2590800"/>
            </a:xfrm>
            <a:prstGeom prst="ellipse">
              <a:avLst/>
            </a:prstGeom>
            <a:noFill/>
            <a:ln w="330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42E4A1B9-7CA5-48C4-9D4C-F64CB1BBC99D}"/>
                </a:ext>
              </a:extLst>
            </p:cNvPr>
            <p:cNvSpPr/>
            <p:nvPr/>
          </p:nvSpPr>
          <p:spPr>
            <a:xfrm>
              <a:off x="8286750" y="2305050"/>
              <a:ext cx="1943100" cy="1943100"/>
            </a:xfrm>
            <a:prstGeom prst="ellipse">
              <a:avLst/>
            </a:prstGeom>
            <a:noFill/>
            <a:ln w="330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43" name="Freeform 140">
              <a:extLst>
                <a:ext uri="{FF2B5EF4-FFF2-40B4-BE49-F238E27FC236}">
                  <a16:creationId xmlns:a16="http://schemas.microsoft.com/office/drawing/2014/main" id="{DA129BD9-CB27-4D8A-A8BA-F6AC48222C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84065" y="2705984"/>
              <a:ext cx="1167520" cy="1110661"/>
            </a:xfrm>
            <a:custGeom>
              <a:avLst/>
              <a:gdLst>
                <a:gd name="T0" fmla="*/ 129 w 130"/>
                <a:gd name="T1" fmla="*/ 46 h 124"/>
                <a:gd name="T2" fmla="*/ 121 w 130"/>
                <a:gd name="T3" fmla="*/ 40 h 124"/>
                <a:gd name="T4" fmla="*/ 88 w 130"/>
                <a:gd name="T5" fmla="*/ 35 h 124"/>
                <a:gd name="T6" fmla="*/ 73 w 130"/>
                <a:gd name="T7" fmla="*/ 5 h 124"/>
                <a:gd name="T8" fmla="*/ 65 w 130"/>
                <a:gd name="T9" fmla="*/ 0 h 124"/>
                <a:gd name="T10" fmla="*/ 57 w 130"/>
                <a:gd name="T11" fmla="*/ 5 h 124"/>
                <a:gd name="T12" fmla="*/ 42 w 130"/>
                <a:gd name="T13" fmla="*/ 35 h 124"/>
                <a:gd name="T14" fmla="*/ 9 w 130"/>
                <a:gd name="T15" fmla="*/ 40 h 124"/>
                <a:gd name="T16" fmla="*/ 1 w 130"/>
                <a:gd name="T17" fmla="*/ 46 h 124"/>
                <a:gd name="T18" fmla="*/ 4 w 130"/>
                <a:gd name="T19" fmla="*/ 55 h 124"/>
                <a:gd name="T20" fmla="*/ 28 w 130"/>
                <a:gd name="T21" fmla="*/ 80 h 124"/>
                <a:gd name="T22" fmla="*/ 22 w 130"/>
                <a:gd name="T23" fmla="*/ 114 h 124"/>
                <a:gd name="T24" fmla="*/ 26 w 130"/>
                <a:gd name="T25" fmla="*/ 122 h 124"/>
                <a:gd name="T26" fmla="*/ 31 w 130"/>
                <a:gd name="T27" fmla="*/ 124 h 124"/>
                <a:gd name="T28" fmla="*/ 36 w 130"/>
                <a:gd name="T29" fmla="*/ 123 h 124"/>
                <a:gd name="T30" fmla="*/ 65 w 130"/>
                <a:gd name="T31" fmla="*/ 107 h 124"/>
                <a:gd name="T32" fmla="*/ 94 w 130"/>
                <a:gd name="T33" fmla="*/ 123 h 124"/>
                <a:gd name="T34" fmla="*/ 99 w 130"/>
                <a:gd name="T35" fmla="*/ 124 h 124"/>
                <a:gd name="T36" fmla="*/ 104 w 130"/>
                <a:gd name="T37" fmla="*/ 122 h 124"/>
                <a:gd name="T38" fmla="*/ 108 w 130"/>
                <a:gd name="T39" fmla="*/ 114 h 124"/>
                <a:gd name="T40" fmla="*/ 102 w 130"/>
                <a:gd name="T41" fmla="*/ 80 h 124"/>
                <a:gd name="T42" fmla="*/ 126 w 130"/>
                <a:gd name="T43" fmla="*/ 55 h 124"/>
                <a:gd name="T44" fmla="*/ 129 w 130"/>
                <a:gd name="T45" fmla="*/ 46 h 124"/>
                <a:gd name="T46" fmla="*/ 95 w 130"/>
                <a:gd name="T47" fmla="*/ 73 h 124"/>
                <a:gd name="T48" fmla="*/ 93 w 130"/>
                <a:gd name="T49" fmla="*/ 81 h 124"/>
                <a:gd name="T50" fmla="*/ 99 w 130"/>
                <a:gd name="T51" fmla="*/ 115 h 124"/>
                <a:gd name="T52" fmla="*/ 69 w 130"/>
                <a:gd name="T53" fmla="*/ 99 h 124"/>
                <a:gd name="T54" fmla="*/ 65 w 130"/>
                <a:gd name="T55" fmla="*/ 98 h 124"/>
                <a:gd name="T56" fmla="*/ 61 w 130"/>
                <a:gd name="T57" fmla="*/ 99 h 124"/>
                <a:gd name="T58" fmla="*/ 31 w 130"/>
                <a:gd name="T59" fmla="*/ 115 h 124"/>
                <a:gd name="T60" fmla="*/ 37 w 130"/>
                <a:gd name="T61" fmla="*/ 81 h 124"/>
                <a:gd name="T62" fmla="*/ 35 w 130"/>
                <a:gd name="T63" fmla="*/ 73 h 124"/>
                <a:gd name="T64" fmla="*/ 10 w 130"/>
                <a:gd name="T65" fmla="*/ 49 h 124"/>
                <a:gd name="T66" fmla="*/ 44 w 130"/>
                <a:gd name="T67" fmla="*/ 44 h 124"/>
                <a:gd name="T68" fmla="*/ 51 w 130"/>
                <a:gd name="T69" fmla="*/ 39 h 124"/>
                <a:gd name="T70" fmla="*/ 65 w 130"/>
                <a:gd name="T71" fmla="*/ 9 h 124"/>
                <a:gd name="T72" fmla="*/ 79 w 130"/>
                <a:gd name="T73" fmla="*/ 39 h 124"/>
                <a:gd name="T74" fmla="*/ 86 w 130"/>
                <a:gd name="T75" fmla="*/ 44 h 124"/>
                <a:gd name="T76" fmla="*/ 120 w 130"/>
                <a:gd name="T77" fmla="*/ 49 h 124"/>
                <a:gd name="T78" fmla="*/ 95 w 130"/>
                <a:gd name="T79" fmla="*/ 73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0" h="124">
                  <a:moveTo>
                    <a:pt x="129" y="46"/>
                  </a:moveTo>
                  <a:cubicBezTo>
                    <a:pt x="127" y="43"/>
                    <a:pt x="125" y="41"/>
                    <a:pt x="121" y="40"/>
                  </a:cubicBezTo>
                  <a:cubicBezTo>
                    <a:pt x="88" y="35"/>
                    <a:pt x="88" y="35"/>
                    <a:pt x="88" y="35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2" y="2"/>
                    <a:pt x="69" y="0"/>
                    <a:pt x="65" y="0"/>
                  </a:cubicBezTo>
                  <a:cubicBezTo>
                    <a:pt x="61" y="0"/>
                    <a:pt x="58" y="2"/>
                    <a:pt x="57" y="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5" y="41"/>
                    <a:pt x="3" y="43"/>
                    <a:pt x="1" y="46"/>
                  </a:cubicBezTo>
                  <a:cubicBezTo>
                    <a:pt x="0" y="49"/>
                    <a:pt x="1" y="53"/>
                    <a:pt x="4" y="55"/>
                  </a:cubicBezTo>
                  <a:cubicBezTo>
                    <a:pt x="28" y="80"/>
                    <a:pt x="28" y="80"/>
                    <a:pt x="28" y="80"/>
                  </a:cubicBezTo>
                  <a:cubicBezTo>
                    <a:pt x="22" y="114"/>
                    <a:pt x="22" y="114"/>
                    <a:pt x="22" y="114"/>
                  </a:cubicBezTo>
                  <a:cubicBezTo>
                    <a:pt x="22" y="117"/>
                    <a:pt x="23" y="120"/>
                    <a:pt x="26" y="122"/>
                  </a:cubicBezTo>
                  <a:cubicBezTo>
                    <a:pt x="28" y="123"/>
                    <a:pt x="30" y="124"/>
                    <a:pt x="31" y="124"/>
                  </a:cubicBezTo>
                  <a:cubicBezTo>
                    <a:pt x="33" y="124"/>
                    <a:pt x="35" y="124"/>
                    <a:pt x="36" y="123"/>
                  </a:cubicBezTo>
                  <a:cubicBezTo>
                    <a:pt x="65" y="107"/>
                    <a:pt x="65" y="107"/>
                    <a:pt x="65" y="107"/>
                  </a:cubicBezTo>
                  <a:cubicBezTo>
                    <a:pt x="94" y="123"/>
                    <a:pt x="94" y="123"/>
                    <a:pt x="94" y="123"/>
                  </a:cubicBezTo>
                  <a:cubicBezTo>
                    <a:pt x="95" y="124"/>
                    <a:pt x="97" y="124"/>
                    <a:pt x="99" y="124"/>
                  </a:cubicBezTo>
                  <a:cubicBezTo>
                    <a:pt x="100" y="124"/>
                    <a:pt x="102" y="123"/>
                    <a:pt x="104" y="122"/>
                  </a:cubicBezTo>
                  <a:cubicBezTo>
                    <a:pt x="107" y="120"/>
                    <a:pt x="108" y="117"/>
                    <a:pt x="108" y="114"/>
                  </a:cubicBezTo>
                  <a:cubicBezTo>
                    <a:pt x="102" y="80"/>
                    <a:pt x="102" y="80"/>
                    <a:pt x="102" y="80"/>
                  </a:cubicBezTo>
                  <a:cubicBezTo>
                    <a:pt x="126" y="55"/>
                    <a:pt x="126" y="55"/>
                    <a:pt x="126" y="55"/>
                  </a:cubicBezTo>
                  <a:cubicBezTo>
                    <a:pt x="129" y="53"/>
                    <a:pt x="130" y="49"/>
                    <a:pt x="129" y="46"/>
                  </a:cubicBezTo>
                  <a:close/>
                  <a:moveTo>
                    <a:pt x="95" y="73"/>
                  </a:moveTo>
                  <a:cubicBezTo>
                    <a:pt x="93" y="75"/>
                    <a:pt x="92" y="78"/>
                    <a:pt x="93" y="81"/>
                  </a:cubicBezTo>
                  <a:cubicBezTo>
                    <a:pt x="99" y="115"/>
                    <a:pt x="99" y="115"/>
                    <a:pt x="99" y="115"/>
                  </a:cubicBezTo>
                  <a:cubicBezTo>
                    <a:pt x="69" y="99"/>
                    <a:pt x="69" y="99"/>
                    <a:pt x="69" y="99"/>
                  </a:cubicBezTo>
                  <a:cubicBezTo>
                    <a:pt x="68" y="99"/>
                    <a:pt x="67" y="98"/>
                    <a:pt x="65" y="98"/>
                  </a:cubicBezTo>
                  <a:cubicBezTo>
                    <a:pt x="63" y="98"/>
                    <a:pt x="62" y="99"/>
                    <a:pt x="61" y="99"/>
                  </a:cubicBezTo>
                  <a:cubicBezTo>
                    <a:pt x="31" y="115"/>
                    <a:pt x="31" y="115"/>
                    <a:pt x="31" y="115"/>
                  </a:cubicBezTo>
                  <a:cubicBezTo>
                    <a:pt x="37" y="81"/>
                    <a:pt x="37" y="81"/>
                    <a:pt x="37" y="81"/>
                  </a:cubicBezTo>
                  <a:cubicBezTo>
                    <a:pt x="38" y="78"/>
                    <a:pt x="37" y="75"/>
                    <a:pt x="35" y="73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47" y="44"/>
                    <a:pt x="49" y="42"/>
                    <a:pt x="51" y="39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81" y="42"/>
                    <a:pt x="83" y="44"/>
                    <a:pt x="86" y="44"/>
                  </a:cubicBezTo>
                  <a:cubicBezTo>
                    <a:pt x="120" y="49"/>
                    <a:pt x="120" y="49"/>
                    <a:pt x="120" y="49"/>
                  </a:cubicBezTo>
                  <a:lnTo>
                    <a:pt x="95" y="73"/>
                  </a:lnTo>
                  <a:close/>
                </a:path>
              </a:pathLst>
            </a:custGeom>
            <a:solidFill>
              <a:schemeClr val="bg1"/>
            </a:solidFill>
            <a:ln w="1524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365736" tIns="182868" rIns="365736" bIns="182868" numCol="1" anchor="t" anchorCtr="0" compatLnSpc="1">
              <a:prstTxWarp prst="textNoShape">
                <a:avLst/>
              </a:prstTxWarp>
            </a:bodyPr>
            <a:lstStyle/>
            <a:p>
              <a:endParaRPr lang="id-ID" sz="14399">
                <a:latin typeface="Impact" panose="020B0806030902050204" pitchFamily="34" charset="0"/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37D3C17E-6997-47E0-AE3E-1B221DF04CE5}"/>
                </a:ext>
              </a:extLst>
            </p:cNvPr>
            <p:cNvSpPr/>
            <p:nvPr/>
          </p:nvSpPr>
          <p:spPr>
            <a:xfrm rot="6587317">
              <a:off x="8237042" y="4538442"/>
              <a:ext cx="841152" cy="690145"/>
            </a:xfrm>
            <a:custGeom>
              <a:avLst/>
              <a:gdLst>
                <a:gd name="connsiteX0" fmla="*/ 0 w 813460"/>
                <a:gd name="connsiteY0" fmla="*/ 0 h 910458"/>
                <a:gd name="connsiteX1" fmla="*/ 813460 w 813460"/>
                <a:gd name="connsiteY1" fmla="*/ 0 h 910458"/>
                <a:gd name="connsiteX2" fmla="*/ 402933 w 813460"/>
                <a:gd name="connsiteY2" fmla="*/ 455229 h 910458"/>
                <a:gd name="connsiteX3" fmla="*/ 813460 w 813460"/>
                <a:gd name="connsiteY3" fmla="*/ 910458 h 910458"/>
                <a:gd name="connsiteX4" fmla="*/ 0 w 813460"/>
                <a:gd name="connsiteY4" fmla="*/ 910458 h 910458"/>
                <a:gd name="connsiteX0" fmla="*/ 0 w 813460"/>
                <a:gd name="connsiteY0" fmla="*/ 0 h 910458"/>
                <a:gd name="connsiteX1" fmla="*/ 813460 w 813460"/>
                <a:gd name="connsiteY1" fmla="*/ 0 h 910458"/>
                <a:gd name="connsiteX2" fmla="*/ 494221 w 813460"/>
                <a:gd name="connsiteY2" fmla="*/ 455229 h 910458"/>
                <a:gd name="connsiteX3" fmla="*/ 813460 w 813460"/>
                <a:gd name="connsiteY3" fmla="*/ 910458 h 910458"/>
                <a:gd name="connsiteX4" fmla="*/ 0 w 813460"/>
                <a:gd name="connsiteY4" fmla="*/ 910458 h 910458"/>
                <a:gd name="connsiteX5" fmla="*/ 0 w 813460"/>
                <a:gd name="connsiteY5" fmla="*/ 0 h 9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3460" h="910458">
                  <a:moveTo>
                    <a:pt x="0" y="0"/>
                  </a:moveTo>
                  <a:lnTo>
                    <a:pt x="813460" y="0"/>
                  </a:lnTo>
                  <a:lnTo>
                    <a:pt x="494221" y="455229"/>
                  </a:lnTo>
                  <a:lnTo>
                    <a:pt x="813460" y="910458"/>
                  </a:lnTo>
                  <a:lnTo>
                    <a:pt x="0" y="91045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30200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7200" dirty="0">
                <a:ln w="139700"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9BFA030B-FE78-467F-8929-21A2AA6DD73C}"/>
                </a:ext>
              </a:extLst>
            </p:cNvPr>
            <p:cNvSpPr/>
            <p:nvPr/>
          </p:nvSpPr>
          <p:spPr>
            <a:xfrm rot="4103193">
              <a:off x="9515681" y="4506772"/>
              <a:ext cx="841152" cy="690145"/>
            </a:xfrm>
            <a:custGeom>
              <a:avLst/>
              <a:gdLst>
                <a:gd name="connsiteX0" fmla="*/ 0 w 813460"/>
                <a:gd name="connsiteY0" fmla="*/ 0 h 910458"/>
                <a:gd name="connsiteX1" fmla="*/ 813460 w 813460"/>
                <a:gd name="connsiteY1" fmla="*/ 0 h 910458"/>
                <a:gd name="connsiteX2" fmla="*/ 402933 w 813460"/>
                <a:gd name="connsiteY2" fmla="*/ 455229 h 910458"/>
                <a:gd name="connsiteX3" fmla="*/ 813460 w 813460"/>
                <a:gd name="connsiteY3" fmla="*/ 910458 h 910458"/>
                <a:gd name="connsiteX4" fmla="*/ 0 w 813460"/>
                <a:gd name="connsiteY4" fmla="*/ 910458 h 910458"/>
                <a:gd name="connsiteX0" fmla="*/ 0 w 813460"/>
                <a:gd name="connsiteY0" fmla="*/ 0 h 910458"/>
                <a:gd name="connsiteX1" fmla="*/ 813460 w 813460"/>
                <a:gd name="connsiteY1" fmla="*/ 0 h 910458"/>
                <a:gd name="connsiteX2" fmla="*/ 494221 w 813460"/>
                <a:gd name="connsiteY2" fmla="*/ 455229 h 910458"/>
                <a:gd name="connsiteX3" fmla="*/ 813460 w 813460"/>
                <a:gd name="connsiteY3" fmla="*/ 910458 h 910458"/>
                <a:gd name="connsiteX4" fmla="*/ 0 w 813460"/>
                <a:gd name="connsiteY4" fmla="*/ 910458 h 910458"/>
                <a:gd name="connsiteX5" fmla="*/ 0 w 813460"/>
                <a:gd name="connsiteY5" fmla="*/ 0 h 910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3460" h="910458">
                  <a:moveTo>
                    <a:pt x="0" y="0"/>
                  </a:moveTo>
                  <a:lnTo>
                    <a:pt x="813460" y="0"/>
                  </a:lnTo>
                  <a:lnTo>
                    <a:pt x="494221" y="455229"/>
                  </a:lnTo>
                  <a:lnTo>
                    <a:pt x="813460" y="910458"/>
                  </a:lnTo>
                  <a:lnTo>
                    <a:pt x="0" y="91045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30200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7200" dirty="0">
                <a:ln w="139700">
                  <a:solidFill>
                    <a:schemeClr val="bg1"/>
                  </a:solidFill>
                </a:ln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02275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7064165A-07AB-4AEC-B8B3-B22674FB1187}"/>
              </a:ext>
            </a:extLst>
          </p:cNvPr>
          <p:cNvGrpSpPr/>
          <p:nvPr/>
        </p:nvGrpSpPr>
        <p:grpSpPr>
          <a:xfrm flipH="1">
            <a:off x="19809063" y="5206934"/>
            <a:ext cx="4574268" cy="5368498"/>
            <a:chOff x="-82522" y="2684040"/>
            <a:chExt cx="2281624" cy="2684424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0C00D2AD-D76B-4447-899C-51770561DF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6364" r="-66364"/>
            <a:stretch/>
          </p:blipFill>
          <p:spPr>
            <a:xfrm>
              <a:off x="-82522" y="2684040"/>
              <a:ext cx="2281624" cy="2627604"/>
            </a:xfrm>
            <a:prstGeom prst="rect">
              <a:avLst/>
            </a:prstGeom>
          </p:spPr>
        </p:pic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CD5FDC57-BB4B-4FAA-8771-2D3A5B557234}"/>
                </a:ext>
              </a:extLst>
            </p:cNvPr>
            <p:cNvGrpSpPr/>
            <p:nvPr/>
          </p:nvGrpSpPr>
          <p:grpSpPr>
            <a:xfrm>
              <a:off x="236818" y="3277678"/>
              <a:ext cx="1399935" cy="2090786"/>
              <a:chOff x="712849" y="208594"/>
              <a:chExt cx="1928965" cy="3083225"/>
            </a:xfrm>
          </p:grpSpPr>
          <p:pic>
            <p:nvPicPr>
              <p:cNvPr id="45" name="그래픽 44">
                <a:extLst>
                  <a:ext uri="{FF2B5EF4-FFF2-40B4-BE49-F238E27FC236}">
                    <a16:creationId xmlns:a16="http://schemas.microsoft.com/office/drawing/2014/main" id="{8F875EEE-1D59-465C-A339-BF33E667F4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flipH="1">
                <a:off x="1616434" y="1011653"/>
                <a:ext cx="1025380" cy="1529284"/>
              </a:xfrm>
              <a:prstGeom prst="rect">
                <a:avLst/>
              </a:prstGeom>
            </p:spPr>
          </p:pic>
          <p:pic>
            <p:nvPicPr>
              <p:cNvPr id="44" name="그래픽 43">
                <a:extLst>
                  <a:ext uri="{FF2B5EF4-FFF2-40B4-BE49-F238E27FC236}">
                    <a16:creationId xmlns:a16="http://schemas.microsoft.com/office/drawing/2014/main" id="{DC01A0F0-EA0E-41CA-8F19-8CF05447BC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 flipH="1">
                <a:off x="712849" y="208594"/>
                <a:ext cx="1558675" cy="3083225"/>
              </a:xfrm>
              <a:prstGeom prst="rect">
                <a:avLst/>
              </a:prstGeom>
            </p:spPr>
          </p:pic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F6464DCF-AC6C-40B7-BAEE-744437F6C5D1}"/>
                  </a:ext>
                </a:extLst>
              </p:cNvPr>
              <p:cNvSpPr/>
              <p:nvPr/>
            </p:nvSpPr>
            <p:spPr>
              <a:xfrm flipH="1">
                <a:off x="1899074" y="1788580"/>
                <a:ext cx="460102" cy="380253"/>
              </a:xfrm>
              <a:custGeom>
                <a:avLst/>
                <a:gdLst>
                  <a:gd name="connsiteX0" fmla="*/ 218611 w 234325"/>
                  <a:gd name="connsiteY0" fmla="*/ 76864 h 176221"/>
                  <a:gd name="connsiteX1" fmla="*/ 234326 w 234325"/>
                  <a:gd name="connsiteY1" fmla="*/ 61150 h 176221"/>
                  <a:gd name="connsiteX2" fmla="*/ 218611 w 234325"/>
                  <a:gd name="connsiteY2" fmla="*/ 45435 h 176221"/>
                  <a:gd name="connsiteX3" fmla="*/ 201629 w 234325"/>
                  <a:gd name="connsiteY3" fmla="*/ 45435 h 176221"/>
                  <a:gd name="connsiteX4" fmla="*/ 208346 w 234325"/>
                  <a:gd name="connsiteY4" fmla="*/ 19962 h 176221"/>
                  <a:gd name="connsiteX5" fmla="*/ 196813 w 234325"/>
                  <a:gd name="connsiteY5" fmla="*/ 572 h 176221"/>
                  <a:gd name="connsiteX6" fmla="*/ 177423 w 234325"/>
                  <a:gd name="connsiteY6" fmla="*/ 12105 h 176221"/>
                  <a:gd name="connsiteX7" fmla="*/ 153851 w 234325"/>
                  <a:gd name="connsiteY7" fmla="*/ 102337 h 176221"/>
                  <a:gd name="connsiteX8" fmla="*/ 132687 w 234325"/>
                  <a:gd name="connsiteY8" fmla="*/ 30227 h 176221"/>
                  <a:gd name="connsiteX9" fmla="*/ 117480 w 234325"/>
                  <a:gd name="connsiteY9" fmla="*/ 19328 h 176221"/>
                  <a:gd name="connsiteX10" fmla="*/ 102272 w 234325"/>
                  <a:gd name="connsiteY10" fmla="*/ 30227 h 176221"/>
                  <a:gd name="connsiteX11" fmla="*/ 80474 w 234325"/>
                  <a:gd name="connsiteY11" fmla="*/ 102971 h 176221"/>
                  <a:gd name="connsiteX12" fmla="*/ 56902 w 234325"/>
                  <a:gd name="connsiteY12" fmla="*/ 12105 h 176221"/>
                  <a:gd name="connsiteX13" fmla="*/ 37512 w 234325"/>
                  <a:gd name="connsiteY13" fmla="*/ 572 h 176221"/>
                  <a:gd name="connsiteX14" fmla="*/ 25980 w 234325"/>
                  <a:gd name="connsiteY14" fmla="*/ 19962 h 176221"/>
                  <a:gd name="connsiteX15" fmla="*/ 32697 w 234325"/>
                  <a:gd name="connsiteY15" fmla="*/ 45435 h 176221"/>
                  <a:gd name="connsiteX16" fmla="*/ 15715 w 234325"/>
                  <a:gd name="connsiteY16" fmla="*/ 45435 h 176221"/>
                  <a:gd name="connsiteX17" fmla="*/ 0 w 234325"/>
                  <a:gd name="connsiteY17" fmla="*/ 61150 h 176221"/>
                  <a:gd name="connsiteX18" fmla="*/ 15715 w 234325"/>
                  <a:gd name="connsiteY18" fmla="*/ 76864 h 176221"/>
                  <a:gd name="connsiteX19" fmla="*/ 40554 w 234325"/>
                  <a:gd name="connsiteY19" fmla="*/ 76864 h 176221"/>
                  <a:gd name="connsiteX20" fmla="*/ 44736 w 234325"/>
                  <a:gd name="connsiteY20" fmla="*/ 93213 h 176221"/>
                  <a:gd name="connsiteX21" fmla="*/ 27120 w 234325"/>
                  <a:gd name="connsiteY21" fmla="*/ 93213 h 176221"/>
                  <a:gd name="connsiteX22" fmla="*/ 11406 w 234325"/>
                  <a:gd name="connsiteY22" fmla="*/ 108927 h 176221"/>
                  <a:gd name="connsiteX23" fmla="*/ 27120 w 234325"/>
                  <a:gd name="connsiteY23" fmla="*/ 124642 h 176221"/>
                  <a:gd name="connsiteX24" fmla="*/ 53734 w 234325"/>
                  <a:gd name="connsiteY24" fmla="*/ 124642 h 176221"/>
                  <a:gd name="connsiteX25" fmla="*/ 63999 w 234325"/>
                  <a:gd name="connsiteY25" fmla="*/ 164689 h 176221"/>
                  <a:gd name="connsiteX26" fmla="*/ 79207 w 234325"/>
                  <a:gd name="connsiteY26" fmla="*/ 176221 h 176221"/>
                  <a:gd name="connsiteX27" fmla="*/ 79207 w 234325"/>
                  <a:gd name="connsiteY27" fmla="*/ 176221 h 176221"/>
                  <a:gd name="connsiteX28" fmla="*/ 94415 w 234325"/>
                  <a:gd name="connsiteY28" fmla="*/ 165323 h 176221"/>
                  <a:gd name="connsiteX29" fmla="*/ 117480 w 234325"/>
                  <a:gd name="connsiteY29" fmla="*/ 89030 h 176221"/>
                  <a:gd name="connsiteX30" fmla="*/ 140545 w 234325"/>
                  <a:gd name="connsiteY30" fmla="*/ 165323 h 176221"/>
                  <a:gd name="connsiteX31" fmla="*/ 155752 w 234325"/>
                  <a:gd name="connsiteY31" fmla="*/ 176221 h 176221"/>
                  <a:gd name="connsiteX32" fmla="*/ 155752 w 234325"/>
                  <a:gd name="connsiteY32" fmla="*/ 176221 h 176221"/>
                  <a:gd name="connsiteX33" fmla="*/ 170960 w 234325"/>
                  <a:gd name="connsiteY33" fmla="*/ 164689 h 176221"/>
                  <a:gd name="connsiteX34" fmla="*/ 181225 w 234325"/>
                  <a:gd name="connsiteY34" fmla="*/ 124642 h 176221"/>
                  <a:gd name="connsiteX35" fmla="*/ 206698 w 234325"/>
                  <a:gd name="connsiteY35" fmla="*/ 124642 h 176221"/>
                  <a:gd name="connsiteX36" fmla="*/ 222413 w 234325"/>
                  <a:gd name="connsiteY36" fmla="*/ 108927 h 176221"/>
                  <a:gd name="connsiteX37" fmla="*/ 206698 w 234325"/>
                  <a:gd name="connsiteY37" fmla="*/ 93213 h 176221"/>
                  <a:gd name="connsiteX38" fmla="*/ 189083 w 234325"/>
                  <a:gd name="connsiteY38" fmla="*/ 93213 h 176221"/>
                  <a:gd name="connsiteX39" fmla="*/ 193265 w 234325"/>
                  <a:gd name="connsiteY39" fmla="*/ 76864 h 176221"/>
                  <a:gd name="connsiteX40" fmla="*/ 218611 w 234325"/>
                  <a:gd name="connsiteY40" fmla="*/ 76864 h 176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34325" h="176221">
                    <a:moveTo>
                      <a:pt x="218611" y="76864"/>
                    </a:moveTo>
                    <a:cubicBezTo>
                      <a:pt x="227102" y="76864"/>
                      <a:pt x="234326" y="69641"/>
                      <a:pt x="234326" y="61150"/>
                    </a:cubicBezTo>
                    <a:cubicBezTo>
                      <a:pt x="234326" y="52659"/>
                      <a:pt x="227102" y="45435"/>
                      <a:pt x="218611" y="45435"/>
                    </a:cubicBezTo>
                    <a:lnTo>
                      <a:pt x="201629" y="45435"/>
                    </a:lnTo>
                    <a:lnTo>
                      <a:pt x="208346" y="19962"/>
                    </a:lnTo>
                    <a:cubicBezTo>
                      <a:pt x="210754" y="11471"/>
                      <a:pt x="205304" y="2980"/>
                      <a:pt x="196813" y="572"/>
                    </a:cubicBezTo>
                    <a:cubicBezTo>
                      <a:pt x="188322" y="-1836"/>
                      <a:pt x="179831" y="3614"/>
                      <a:pt x="177423" y="12105"/>
                    </a:cubicBezTo>
                    <a:lnTo>
                      <a:pt x="153851" y="102337"/>
                    </a:lnTo>
                    <a:lnTo>
                      <a:pt x="132687" y="30227"/>
                    </a:lnTo>
                    <a:cubicBezTo>
                      <a:pt x="130913" y="23510"/>
                      <a:pt x="124830" y="19328"/>
                      <a:pt x="117480" y="19328"/>
                    </a:cubicBezTo>
                    <a:cubicBezTo>
                      <a:pt x="110763" y="19328"/>
                      <a:pt x="104173" y="23510"/>
                      <a:pt x="102272" y="30227"/>
                    </a:cubicBezTo>
                    <a:lnTo>
                      <a:pt x="80474" y="102971"/>
                    </a:lnTo>
                    <a:lnTo>
                      <a:pt x="56902" y="12105"/>
                    </a:lnTo>
                    <a:cubicBezTo>
                      <a:pt x="54494" y="3614"/>
                      <a:pt x="46003" y="-1202"/>
                      <a:pt x="37512" y="572"/>
                    </a:cubicBezTo>
                    <a:cubicBezTo>
                      <a:pt x="29021" y="2980"/>
                      <a:pt x="24206" y="11471"/>
                      <a:pt x="25980" y="19962"/>
                    </a:cubicBezTo>
                    <a:lnTo>
                      <a:pt x="32697" y="45435"/>
                    </a:lnTo>
                    <a:lnTo>
                      <a:pt x="15715" y="45435"/>
                    </a:lnTo>
                    <a:cubicBezTo>
                      <a:pt x="7224" y="45435"/>
                      <a:pt x="0" y="52659"/>
                      <a:pt x="0" y="61150"/>
                    </a:cubicBezTo>
                    <a:cubicBezTo>
                      <a:pt x="0" y="69641"/>
                      <a:pt x="7224" y="76864"/>
                      <a:pt x="15715" y="76864"/>
                    </a:cubicBezTo>
                    <a:lnTo>
                      <a:pt x="40554" y="76864"/>
                    </a:lnTo>
                    <a:lnTo>
                      <a:pt x="44736" y="93213"/>
                    </a:lnTo>
                    <a:lnTo>
                      <a:pt x="27120" y="93213"/>
                    </a:lnTo>
                    <a:cubicBezTo>
                      <a:pt x="18629" y="93213"/>
                      <a:pt x="11406" y="100436"/>
                      <a:pt x="11406" y="108927"/>
                    </a:cubicBezTo>
                    <a:cubicBezTo>
                      <a:pt x="11406" y="117418"/>
                      <a:pt x="18629" y="124642"/>
                      <a:pt x="27120" y="124642"/>
                    </a:cubicBezTo>
                    <a:lnTo>
                      <a:pt x="53734" y="124642"/>
                    </a:lnTo>
                    <a:lnTo>
                      <a:pt x="63999" y="164689"/>
                    </a:lnTo>
                    <a:cubicBezTo>
                      <a:pt x="65773" y="171406"/>
                      <a:pt x="71856" y="176221"/>
                      <a:pt x="79207" y="176221"/>
                    </a:cubicBezTo>
                    <a:lnTo>
                      <a:pt x="79207" y="176221"/>
                    </a:lnTo>
                    <a:cubicBezTo>
                      <a:pt x="85924" y="176221"/>
                      <a:pt x="92514" y="172039"/>
                      <a:pt x="94415" y="165323"/>
                    </a:cubicBezTo>
                    <a:lnTo>
                      <a:pt x="117480" y="89030"/>
                    </a:lnTo>
                    <a:lnTo>
                      <a:pt x="140545" y="165323"/>
                    </a:lnTo>
                    <a:cubicBezTo>
                      <a:pt x="142319" y="172039"/>
                      <a:pt x="148402" y="176221"/>
                      <a:pt x="155752" y="176221"/>
                    </a:cubicBezTo>
                    <a:lnTo>
                      <a:pt x="155752" y="176221"/>
                    </a:lnTo>
                    <a:cubicBezTo>
                      <a:pt x="162976" y="176221"/>
                      <a:pt x="169059" y="171406"/>
                      <a:pt x="170960" y="164689"/>
                    </a:cubicBezTo>
                    <a:lnTo>
                      <a:pt x="181225" y="124642"/>
                    </a:lnTo>
                    <a:lnTo>
                      <a:pt x="206698" y="124642"/>
                    </a:lnTo>
                    <a:cubicBezTo>
                      <a:pt x="215189" y="124642"/>
                      <a:pt x="222413" y="117418"/>
                      <a:pt x="222413" y="108927"/>
                    </a:cubicBezTo>
                    <a:cubicBezTo>
                      <a:pt x="222413" y="100436"/>
                      <a:pt x="215189" y="93213"/>
                      <a:pt x="206698" y="93213"/>
                    </a:cubicBezTo>
                    <a:lnTo>
                      <a:pt x="189083" y="93213"/>
                    </a:lnTo>
                    <a:lnTo>
                      <a:pt x="193265" y="76864"/>
                    </a:lnTo>
                    <a:cubicBezTo>
                      <a:pt x="193138" y="76864"/>
                      <a:pt x="218611" y="76864"/>
                      <a:pt x="218611" y="7686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6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354" latinLnBrk="0">
                  <a:defRPr/>
                </a:pPr>
                <a:endParaRPr lang="ko-KR" altLang="en-US" dirty="0">
                  <a:solidFill>
                    <a:prstClr val="black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6810902" y="1309079"/>
            <a:ext cx="10751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부패</a:t>
            </a:r>
            <a:r>
              <a:rPr lang="en-US" altLang="ko-KR" sz="5600" kern="0" spc="-2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</a:rPr>
              <a:t>·</a:t>
            </a: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공익</a:t>
            </a: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신고자 보상제도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25" name="그룹 24">
            <a:extLst>
              <a:ext uri="{FF2B5EF4-FFF2-40B4-BE49-F238E27FC236}">
                <a16:creationId xmlns:a16="http://schemas.microsoft.com/office/drawing/2014/main" id="{983082C3-A0D9-4CCD-A318-4FBC86510FA6}"/>
              </a:ext>
            </a:extLst>
          </p:cNvPr>
          <p:cNvGrpSpPr/>
          <p:nvPr/>
        </p:nvGrpSpPr>
        <p:grpSpPr>
          <a:xfrm>
            <a:off x="13549866" y="4900684"/>
            <a:ext cx="6704663" cy="6704642"/>
            <a:chOff x="6775374" y="2450278"/>
            <a:chExt cx="3352550" cy="3352539"/>
          </a:xfrm>
        </p:grpSpPr>
        <p:grpSp>
          <p:nvGrpSpPr>
            <p:cNvPr id="54" name="Group 17">
              <a:extLst>
                <a:ext uri="{FF2B5EF4-FFF2-40B4-BE49-F238E27FC236}">
                  <a16:creationId xmlns:a16="http://schemas.microsoft.com/office/drawing/2014/main" id="{B0114C88-5011-4E3F-B4AE-7A30187C795E}"/>
                </a:ext>
              </a:extLst>
            </p:cNvPr>
            <p:cNvGrpSpPr/>
            <p:nvPr/>
          </p:nvGrpSpPr>
          <p:grpSpPr>
            <a:xfrm>
              <a:off x="6775374" y="2450278"/>
              <a:ext cx="3352550" cy="3352539"/>
              <a:chOff x="912987" y="3985306"/>
              <a:chExt cx="1332461" cy="1332461"/>
            </a:xfrm>
          </p:grpSpPr>
          <p:sp>
            <p:nvSpPr>
              <p:cNvPr id="55" name="Oval 19">
                <a:extLst>
                  <a:ext uri="{FF2B5EF4-FFF2-40B4-BE49-F238E27FC236}">
                    <a16:creationId xmlns:a16="http://schemas.microsoft.com/office/drawing/2014/main" id="{BCE334BF-BA1B-48B1-8FC8-24D8FFD691DD}"/>
                  </a:ext>
                </a:extLst>
              </p:cNvPr>
              <p:cNvSpPr/>
              <p:nvPr/>
            </p:nvSpPr>
            <p:spPr>
              <a:xfrm>
                <a:off x="912987" y="3985306"/>
                <a:ext cx="1332461" cy="1332461"/>
              </a:xfrm>
              <a:prstGeom prst="ellipse">
                <a:avLst/>
              </a:prstGeom>
              <a:solidFill>
                <a:srgbClr val="00B5EF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latinLnBrk="0">
                  <a:defRPr/>
                </a:pPr>
                <a:endParaRPr lang="en-US" sz="5752" kern="0">
                  <a:solidFill>
                    <a:srgbClr val="FFFFFF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56" name="Oval 20">
                <a:extLst>
                  <a:ext uri="{FF2B5EF4-FFF2-40B4-BE49-F238E27FC236}">
                    <a16:creationId xmlns:a16="http://schemas.microsoft.com/office/drawing/2014/main" id="{43C92DD3-FBD2-4C80-9188-9E6FA8C32795}"/>
                  </a:ext>
                </a:extLst>
              </p:cNvPr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rgbClr val="00B5EF">
                  <a:alpha val="3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latinLnBrk="0">
                  <a:defRPr/>
                </a:pPr>
                <a:endParaRPr lang="en-US" sz="5752" kern="0">
                  <a:solidFill>
                    <a:srgbClr val="FFFFFF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57" name="Oval 21">
                <a:extLst>
                  <a:ext uri="{FF2B5EF4-FFF2-40B4-BE49-F238E27FC236}">
                    <a16:creationId xmlns:a16="http://schemas.microsoft.com/office/drawing/2014/main" id="{6BB6B1E6-0429-4C94-854C-484E8769D03E}"/>
                  </a:ext>
                </a:extLst>
              </p:cNvPr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gradFill>
                <a:gsLst>
                  <a:gs pos="0">
                    <a:srgbClr val="00B5EF"/>
                  </a:gs>
                  <a:gs pos="99000">
                    <a:srgbClr val="00B5EF">
                      <a:lumMod val="75000"/>
                    </a:srgbClr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latinLnBrk="0">
                  <a:defRPr/>
                </a:pPr>
                <a:endParaRPr lang="en-US" sz="9000" kern="0" dirty="0">
                  <a:solidFill>
                    <a:srgbClr val="FFFFFF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sp>
          <p:nvSpPr>
            <p:cNvPr id="242" name="Text Box 4">
              <a:extLst>
                <a:ext uri="{FF2B5EF4-FFF2-40B4-BE49-F238E27FC236}">
                  <a16:creationId xmlns:a16="http://schemas.microsoft.com/office/drawing/2014/main" id="{02E03645-BCD2-4310-894C-FA731FCB49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34267" y="3722809"/>
              <a:ext cx="2069585" cy="84644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fontAlgn="base" latinLnBrk="0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5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신고자 </a:t>
              </a:r>
              <a:br>
                <a:rPr kumimoji="1" lang="en-US" altLang="ko-KR" sz="5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</a:br>
              <a:r>
                <a:rPr kumimoji="1" lang="ko-KR" altLang="en-US" sz="5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보상제도</a:t>
              </a:r>
            </a:p>
          </p:txBody>
        </p:sp>
      </p:grpSp>
      <p:sp>
        <p:nvSpPr>
          <p:cNvPr id="240" name="TextBox 239">
            <a:extLst>
              <a:ext uri="{FF2B5EF4-FFF2-40B4-BE49-F238E27FC236}">
                <a16:creationId xmlns:a16="http://schemas.microsoft.com/office/drawing/2014/main" id="{428292ED-287D-4E69-AE08-07C29E5AFE3B}"/>
              </a:ext>
            </a:extLst>
          </p:cNvPr>
          <p:cNvSpPr txBox="1"/>
          <p:nvPr/>
        </p:nvSpPr>
        <p:spPr>
          <a:xfrm>
            <a:off x="4642931" y="3320251"/>
            <a:ext cx="150870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ko-KR" sz="4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“</a:t>
            </a:r>
            <a:r>
              <a:rPr kumimoji="1" lang="ko-KR" altLang="en-US" sz="4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43C5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공익 증진 </a:t>
            </a:r>
            <a:r>
              <a:rPr kumimoji="1" lang="ko-KR" altLang="en-US" sz="4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또는 </a:t>
            </a:r>
            <a:r>
              <a:rPr kumimoji="1" lang="ko-KR" altLang="en-US" sz="4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43C5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국가수입 증대</a:t>
            </a:r>
            <a:r>
              <a:rPr kumimoji="1" lang="ko-KR" altLang="en-US" sz="4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에 기여한 신고자에게 </a:t>
            </a:r>
            <a:r>
              <a:rPr kumimoji="1" lang="ko-KR" altLang="en-US" sz="4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E43C5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금전적 대가 지급 </a:t>
            </a:r>
            <a:r>
              <a:rPr kumimoji="1" lang="en-US" altLang="ko-KR" sz="4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!”</a:t>
            </a:r>
            <a:endParaRPr lang="ko-KR" altLang="en-US" sz="4000" dirty="0"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12CB215D-6FBA-4183-B145-509384AA88FF}"/>
              </a:ext>
            </a:extLst>
          </p:cNvPr>
          <p:cNvGrpSpPr/>
          <p:nvPr/>
        </p:nvGrpSpPr>
        <p:grpSpPr>
          <a:xfrm>
            <a:off x="7523679" y="5837853"/>
            <a:ext cx="6039785" cy="6710313"/>
            <a:chOff x="4265894" y="2884603"/>
            <a:chExt cx="3020089" cy="3355375"/>
          </a:xfrm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535E4-56F9-44A3-8611-0B8181F87FEA}"/>
                </a:ext>
              </a:extLst>
            </p:cNvPr>
            <p:cNvSpPr/>
            <p:nvPr/>
          </p:nvSpPr>
          <p:spPr>
            <a:xfrm rot="19921687">
              <a:off x="4819872" y="4019137"/>
              <a:ext cx="2391761" cy="2220841"/>
            </a:xfrm>
            <a:custGeom>
              <a:avLst/>
              <a:gdLst>
                <a:gd name="connsiteX0" fmla="*/ 113 w 4234019"/>
                <a:gd name="connsiteY0" fmla="*/ 0 h 766388"/>
                <a:gd name="connsiteX1" fmla="*/ 4234019 w 4234019"/>
                <a:gd name="connsiteY1" fmla="*/ 0 h 766388"/>
                <a:gd name="connsiteX2" fmla="*/ 4234019 w 4234019"/>
                <a:gd name="connsiteY2" fmla="*/ 766388 h 766388"/>
                <a:gd name="connsiteX3" fmla="*/ 524895 w 4234019"/>
                <a:gd name="connsiteY3" fmla="*/ 766388 h 766388"/>
                <a:gd name="connsiteX4" fmla="*/ 0 w 4234019"/>
                <a:gd name="connsiteY4" fmla="*/ 18 h 766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34019" h="766388">
                  <a:moveTo>
                    <a:pt x="113" y="0"/>
                  </a:moveTo>
                  <a:lnTo>
                    <a:pt x="4234019" y="0"/>
                  </a:lnTo>
                  <a:lnTo>
                    <a:pt x="4234019" y="766388"/>
                  </a:lnTo>
                  <a:lnTo>
                    <a:pt x="524895" y="766388"/>
                  </a:lnTo>
                  <a:lnTo>
                    <a:pt x="0" y="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44000">
                  <a:schemeClr val="bg1">
                    <a:lumMod val="85000"/>
                    <a:lumOff val="1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15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35" name="화살표: 오른쪽 34">
              <a:extLst>
                <a:ext uri="{FF2B5EF4-FFF2-40B4-BE49-F238E27FC236}">
                  <a16:creationId xmlns:a16="http://schemas.microsoft.com/office/drawing/2014/main" id="{30020E81-40F9-414B-B6EA-7BD3A4C392CD}"/>
                </a:ext>
              </a:extLst>
            </p:cNvPr>
            <p:cNvSpPr/>
            <p:nvPr/>
          </p:nvSpPr>
          <p:spPr>
            <a:xfrm>
              <a:off x="6290144" y="3609975"/>
              <a:ext cx="995839" cy="964567"/>
            </a:xfrm>
            <a:prstGeom prst="rightArrow">
              <a:avLst>
                <a:gd name="adj1" fmla="val 70277"/>
                <a:gd name="adj2" fmla="val 42076"/>
              </a:avLst>
            </a:prstGeom>
            <a:solidFill>
              <a:srgbClr val="9EAD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CD2A7E83-B075-4282-B260-E947CA25F19C}"/>
                </a:ext>
              </a:extLst>
            </p:cNvPr>
            <p:cNvGrpSpPr/>
            <p:nvPr/>
          </p:nvGrpSpPr>
          <p:grpSpPr>
            <a:xfrm>
              <a:off x="4265894" y="2884603"/>
              <a:ext cx="2379017" cy="2379014"/>
              <a:chOff x="1429557" y="2545296"/>
              <a:chExt cx="2148907" cy="2148904"/>
            </a:xfrm>
          </p:grpSpPr>
          <p:sp>
            <p:nvSpPr>
              <p:cNvPr id="19" name="Oval 15">
                <a:extLst>
                  <a:ext uri="{FF2B5EF4-FFF2-40B4-BE49-F238E27FC236}">
                    <a16:creationId xmlns:a16="http://schemas.microsoft.com/office/drawing/2014/main" id="{E6EE643B-BEF9-46F9-8042-51E4A9F4382D}"/>
                  </a:ext>
                </a:extLst>
              </p:cNvPr>
              <p:cNvSpPr/>
              <p:nvPr/>
            </p:nvSpPr>
            <p:spPr>
              <a:xfrm rot="21208800">
                <a:off x="1429557" y="2545296"/>
                <a:ext cx="2148907" cy="214890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9C8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20" name="Oval 16">
                <a:extLst>
                  <a:ext uri="{FF2B5EF4-FFF2-40B4-BE49-F238E27FC236}">
                    <a16:creationId xmlns:a16="http://schemas.microsoft.com/office/drawing/2014/main" id="{D2C6BA9E-58A3-4F10-8B78-0D2558DF4C00}"/>
                  </a:ext>
                </a:extLst>
              </p:cNvPr>
              <p:cNvSpPr/>
              <p:nvPr/>
            </p:nvSpPr>
            <p:spPr>
              <a:xfrm rot="21208800">
                <a:off x="1528298" y="2652265"/>
                <a:ext cx="1953552" cy="1953549"/>
              </a:xfrm>
              <a:prstGeom prst="ellipse">
                <a:avLst/>
              </a:prstGeom>
              <a:solidFill>
                <a:srgbClr val="9C85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393B5FEB-09E7-4E38-A067-89CFA003B150}"/>
                </a:ext>
              </a:extLst>
            </p:cNvPr>
            <p:cNvSpPr/>
            <p:nvPr/>
          </p:nvSpPr>
          <p:spPr>
            <a:xfrm>
              <a:off x="4496152" y="3919733"/>
              <a:ext cx="1936086" cy="2924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R="50797" algn="ctr" fontAlgn="base">
                <a:defRPr/>
              </a:pPr>
              <a:r>
                <a:rPr lang="ko-KR" altLang="en-US" sz="3200" b="1" spc="-142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rPr>
                <a:t>보상심의위원회</a:t>
              </a:r>
              <a:endParaRPr lang="ko-KR" altLang="en-US" sz="3200" spc="-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C4152C04-D299-4AC4-85D8-6143A3963E42}"/>
                </a:ext>
              </a:extLst>
            </p:cNvPr>
            <p:cNvSpPr/>
            <p:nvPr/>
          </p:nvSpPr>
          <p:spPr>
            <a:xfrm>
              <a:off x="4488644" y="4207800"/>
              <a:ext cx="1936086" cy="3847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R="50797" algn="ctr" fontAlgn="base">
                <a:defRPr/>
              </a:pPr>
              <a:r>
                <a:rPr lang="ko-KR" altLang="en-US" sz="4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심의</a:t>
              </a:r>
              <a:r>
                <a:rPr lang="en-US" altLang="ko-KR" sz="4400" spc="-3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101600" algn="ctr" rotWithShape="0">
                      <a:prstClr val="black">
                        <a:alpha val="40000"/>
                      </a:prst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·</a:t>
              </a:r>
              <a:r>
                <a:rPr lang="ko-KR" altLang="en-US" sz="4400" spc="-3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의결</a:t>
              </a:r>
              <a:endParaRPr lang="en-US" altLang="ko-KR" sz="44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39F0FD2F-BF74-45D5-9ED0-DE2AFABC9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3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0972" y="3352799"/>
              <a:ext cx="828059" cy="423055"/>
            </a:xfrm>
            <a:prstGeom prst="rect">
              <a:avLst/>
            </a:prstGeom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4986A508-12E2-41E3-B5D6-BB9463E5EC60}"/>
              </a:ext>
            </a:extLst>
          </p:cNvPr>
          <p:cNvGrpSpPr/>
          <p:nvPr/>
        </p:nvGrpSpPr>
        <p:grpSpPr>
          <a:xfrm>
            <a:off x="1456919" y="5837852"/>
            <a:ext cx="6010385" cy="6710315"/>
            <a:chOff x="1083727" y="2884603"/>
            <a:chExt cx="3005388" cy="3355376"/>
          </a:xfrm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84A20156-379B-4F99-9DE7-566BB4005B51}"/>
                </a:ext>
              </a:extLst>
            </p:cNvPr>
            <p:cNvSpPr/>
            <p:nvPr/>
          </p:nvSpPr>
          <p:spPr>
            <a:xfrm rot="19921687">
              <a:off x="1629803" y="4019138"/>
              <a:ext cx="2391761" cy="2220841"/>
            </a:xfrm>
            <a:custGeom>
              <a:avLst/>
              <a:gdLst>
                <a:gd name="connsiteX0" fmla="*/ 113 w 4234019"/>
                <a:gd name="connsiteY0" fmla="*/ 0 h 766388"/>
                <a:gd name="connsiteX1" fmla="*/ 4234019 w 4234019"/>
                <a:gd name="connsiteY1" fmla="*/ 0 h 766388"/>
                <a:gd name="connsiteX2" fmla="*/ 4234019 w 4234019"/>
                <a:gd name="connsiteY2" fmla="*/ 766388 h 766388"/>
                <a:gd name="connsiteX3" fmla="*/ 524895 w 4234019"/>
                <a:gd name="connsiteY3" fmla="*/ 766388 h 766388"/>
                <a:gd name="connsiteX4" fmla="*/ 0 w 4234019"/>
                <a:gd name="connsiteY4" fmla="*/ 18 h 766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34019" h="766388">
                  <a:moveTo>
                    <a:pt x="113" y="0"/>
                  </a:moveTo>
                  <a:lnTo>
                    <a:pt x="4234019" y="0"/>
                  </a:lnTo>
                  <a:lnTo>
                    <a:pt x="4234019" y="766388"/>
                  </a:lnTo>
                  <a:lnTo>
                    <a:pt x="524895" y="766388"/>
                  </a:lnTo>
                  <a:lnTo>
                    <a:pt x="0" y="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44000">
                  <a:schemeClr val="bg1">
                    <a:lumMod val="85000"/>
                    <a:lumOff val="1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15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1" name="화살표: 오른쪽 10">
              <a:extLst>
                <a:ext uri="{FF2B5EF4-FFF2-40B4-BE49-F238E27FC236}">
                  <a16:creationId xmlns:a16="http://schemas.microsoft.com/office/drawing/2014/main" id="{B38485C1-2402-41F1-95F4-F4C1C334E9F0}"/>
                </a:ext>
              </a:extLst>
            </p:cNvPr>
            <p:cNvSpPr/>
            <p:nvPr/>
          </p:nvSpPr>
          <p:spPr>
            <a:xfrm>
              <a:off x="3093276" y="3609975"/>
              <a:ext cx="995839" cy="964567"/>
            </a:xfrm>
            <a:prstGeom prst="rightArrow">
              <a:avLst>
                <a:gd name="adj1" fmla="val 70277"/>
                <a:gd name="adj2" fmla="val 42076"/>
              </a:avLst>
            </a:prstGeom>
            <a:solidFill>
              <a:srgbClr val="9EAD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25ACA7A4-C39A-460B-96E4-CCEDD75D7EA9}"/>
                </a:ext>
              </a:extLst>
            </p:cNvPr>
            <p:cNvGrpSpPr/>
            <p:nvPr/>
          </p:nvGrpSpPr>
          <p:grpSpPr>
            <a:xfrm>
              <a:off x="1083727" y="2884603"/>
              <a:ext cx="2379017" cy="2379014"/>
              <a:chOff x="1429557" y="2545296"/>
              <a:chExt cx="2148907" cy="2148904"/>
            </a:xfrm>
          </p:grpSpPr>
          <p:sp>
            <p:nvSpPr>
              <p:cNvPr id="13" name="Oval 15">
                <a:extLst>
                  <a:ext uri="{FF2B5EF4-FFF2-40B4-BE49-F238E27FC236}">
                    <a16:creationId xmlns:a16="http://schemas.microsoft.com/office/drawing/2014/main" id="{217114E9-5368-4A82-AC8E-145FB950F7AC}"/>
                  </a:ext>
                </a:extLst>
              </p:cNvPr>
              <p:cNvSpPr/>
              <p:nvPr/>
            </p:nvSpPr>
            <p:spPr>
              <a:xfrm rot="21208800">
                <a:off x="1429557" y="2545296"/>
                <a:ext cx="2148907" cy="214890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BBD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4" name="Oval 16">
                <a:extLst>
                  <a:ext uri="{FF2B5EF4-FFF2-40B4-BE49-F238E27FC236}">
                    <a16:creationId xmlns:a16="http://schemas.microsoft.com/office/drawing/2014/main" id="{E2C4834A-CAD8-4507-88E0-2A73E6CB60A0}"/>
                  </a:ext>
                </a:extLst>
              </p:cNvPr>
              <p:cNvSpPr/>
              <p:nvPr/>
            </p:nvSpPr>
            <p:spPr>
              <a:xfrm rot="21208800">
                <a:off x="1528298" y="2652265"/>
                <a:ext cx="1953552" cy="1953549"/>
              </a:xfrm>
              <a:prstGeom prst="ellipse">
                <a:avLst/>
              </a:prstGeom>
              <a:solidFill>
                <a:srgbClr val="00A6B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153313B3-D811-4D6B-8A3B-0CA1ECBF1D92}"/>
                </a:ext>
              </a:extLst>
            </p:cNvPr>
            <p:cNvSpPr/>
            <p:nvPr/>
          </p:nvSpPr>
          <p:spPr>
            <a:xfrm>
              <a:off x="1305193" y="3911335"/>
              <a:ext cx="1936086" cy="2924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R="50797" algn="ctr" fontAlgn="base">
                <a:defRPr/>
              </a:pPr>
              <a:r>
                <a:rPr lang="ko-KR" altLang="en-US" sz="3200" b="1" spc="-142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신고자의 </a:t>
              </a:r>
              <a:r>
                <a:rPr lang="ko-KR" altLang="en-US" sz="3200" b="1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</a:t>
              </a:r>
              <a:r>
                <a:rPr lang="en-US" altLang="ko-KR" sz="3200" kern="0" spc="-2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3200" b="1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</a:t>
              </a:r>
              <a:endParaRPr lang="ko-KR" altLang="en-US" sz="3200" spc="-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EF81FFE9-6007-4D57-8EFA-9193FB369905}"/>
                </a:ext>
              </a:extLst>
            </p:cNvPr>
            <p:cNvSpPr/>
            <p:nvPr/>
          </p:nvSpPr>
          <p:spPr>
            <a:xfrm>
              <a:off x="1646615" y="4197714"/>
              <a:ext cx="1256452" cy="3847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R="50797" algn="ctr" fontAlgn="base">
                <a:defRPr/>
              </a:pPr>
              <a:r>
                <a:rPr lang="ko-KR" altLang="en-US" sz="4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신고</a:t>
              </a:r>
              <a:endParaRPr lang="en-US" altLang="ko-KR" sz="44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8B563426-E421-4865-8280-4502A880F1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771581" y="3310731"/>
              <a:ext cx="774259" cy="451143"/>
            </a:xfrm>
            <a:prstGeom prst="rect">
              <a:avLst/>
            </a:prstGeom>
          </p:spPr>
        </p:pic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101FEC51-94EC-472B-92BF-135E6D84E172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A77FF13-1ACA-4947-A0CC-FBDE84D116FB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28" name="그래픽 156">
              <a:extLst>
                <a:ext uri="{FF2B5EF4-FFF2-40B4-BE49-F238E27FC236}">
                  <a16:creationId xmlns:a16="http://schemas.microsoft.com/office/drawing/2014/main" id="{6C4117BB-A773-472B-8AAC-484CF27E33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30" name="직각 삼각형 29">
            <a:extLst>
              <a:ext uri="{FF2B5EF4-FFF2-40B4-BE49-F238E27FC236}">
                <a16:creationId xmlns:a16="http://schemas.microsoft.com/office/drawing/2014/main" id="{496EDF1D-8686-46A9-BDB2-83E1A3DF6873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32" name="_x35181992" descr="EMB000008b000e3">
            <a:extLst>
              <a:ext uri="{FF2B5EF4-FFF2-40B4-BE49-F238E27FC236}">
                <a16:creationId xmlns:a16="http://schemas.microsoft.com/office/drawing/2014/main" id="{26297C49-5799-4507-A941-FF0198684B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E2911FB2-D597-4F63-BFEA-E31B23A78A58}"/>
              </a:ext>
            </a:extLst>
          </p:cNvPr>
          <p:cNvGrpSpPr/>
          <p:nvPr/>
        </p:nvGrpSpPr>
        <p:grpSpPr>
          <a:xfrm>
            <a:off x="13447150" y="4748712"/>
            <a:ext cx="2735822" cy="2735822"/>
            <a:chOff x="6724013" y="2374287"/>
            <a:chExt cx="1368000" cy="1368000"/>
          </a:xfrm>
        </p:grpSpPr>
        <p:grpSp>
          <p:nvGrpSpPr>
            <p:cNvPr id="225" name="그룹 224">
              <a:extLst>
                <a:ext uri="{FF2B5EF4-FFF2-40B4-BE49-F238E27FC236}">
                  <a16:creationId xmlns:a16="http://schemas.microsoft.com/office/drawing/2014/main" id="{C511B0F4-A81C-4276-972B-19E24BDDB145}"/>
                </a:ext>
              </a:extLst>
            </p:cNvPr>
            <p:cNvGrpSpPr/>
            <p:nvPr/>
          </p:nvGrpSpPr>
          <p:grpSpPr>
            <a:xfrm>
              <a:off x="6724013" y="2374287"/>
              <a:ext cx="1368000" cy="1368000"/>
              <a:chOff x="7172090" y="2262199"/>
              <a:chExt cx="1368000" cy="1368000"/>
            </a:xfrm>
            <a:effectLst>
              <a:outerShdw dist="76200" dir="2700000" algn="tl" rotWithShape="0">
                <a:prstClr val="black">
                  <a:alpha val="20000"/>
                </a:prstClr>
              </a:outerShdw>
            </a:effectLst>
          </p:grpSpPr>
          <p:sp>
            <p:nvSpPr>
              <p:cNvPr id="60" name="Oval 43">
                <a:extLst>
                  <a:ext uri="{FF2B5EF4-FFF2-40B4-BE49-F238E27FC236}">
                    <a16:creationId xmlns:a16="http://schemas.microsoft.com/office/drawing/2014/main" id="{F058BB3C-01B6-45FC-BC00-2065B6C9F6F5}"/>
                  </a:ext>
                </a:extLst>
              </p:cNvPr>
              <p:cNvSpPr/>
              <p:nvPr/>
            </p:nvSpPr>
            <p:spPr>
              <a:xfrm flipH="1">
                <a:off x="7172090" y="2262199"/>
                <a:ext cx="1368000" cy="136800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sz="5752" kern="0">
                  <a:solidFill>
                    <a:srgbClr val="FFFFFF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61" name="Oval 44">
                <a:extLst>
                  <a:ext uri="{FF2B5EF4-FFF2-40B4-BE49-F238E27FC236}">
                    <a16:creationId xmlns:a16="http://schemas.microsoft.com/office/drawing/2014/main" id="{7B6C63ED-15FC-43CB-BAFB-1F19A336FCF7}"/>
                  </a:ext>
                </a:extLst>
              </p:cNvPr>
              <p:cNvSpPr/>
              <p:nvPr/>
            </p:nvSpPr>
            <p:spPr>
              <a:xfrm flipH="1">
                <a:off x="7251486" y="2341597"/>
                <a:ext cx="1209208" cy="1209204"/>
              </a:xfrm>
              <a:prstGeom prst="ellipse">
                <a:avLst/>
              </a:prstGeom>
              <a:gradFill>
                <a:gsLst>
                  <a:gs pos="64000">
                    <a:schemeClr val="bg1"/>
                  </a:gs>
                  <a:gs pos="99000">
                    <a:schemeClr val="accent1">
                      <a:lumMod val="40000"/>
                      <a:lumOff val="60000"/>
                    </a:schemeClr>
                  </a:gs>
                </a:gsLst>
                <a:lin ang="60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sz="9000" kern="0" dirty="0">
                  <a:solidFill>
                    <a:srgbClr val="FFFFFF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43D139D-CEA8-47AE-BEFA-BE5DC111ACCB}"/>
                </a:ext>
              </a:extLst>
            </p:cNvPr>
            <p:cNvSpPr txBox="1"/>
            <p:nvPr/>
          </p:nvSpPr>
          <p:spPr>
            <a:xfrm>
              <a:off x="6920652" y="2902349"/>
              <a:ext cx="989861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ko-KR" altLang="en-US" sz="40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보상금</a:t>
              </a:r>
              <a:endParaRPr lang="ko-KR" altLang="en-US" sz="4000" dirty="0"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EAF9B24F-F117-4583-960D-DA75A94F07B0}"/>
              </a:ext>
            </a:extLst>
          </p:cNvPr>
          <p:cNvGrpSpPr/>
          <p:nvPr/>
        </p:nvGrpSpPr>
        <p:grpSpPr>
          <a:xfrm>
            <a:off x="18204420" y="5538267"/>
            <a:ext cx="2735822" cy="2735822"/>
            <a:chOff x="9102803" y="2769090"/>
            <a:chExt cx="1368000" cy="1368000"/>
          </a:xfrm>
        </p:grpSpPr>
        <p:grpSp>
          <p:nvGrpSpPr>
            <p:cNvPr id="226" name="그룹 225">
              <a:extLst>
                <a:ext uri="{FF2B5EF4-FFF2-40B4-BE49-F238E27FC236}">
                  <a16:creationId xmlns:a16="http://schemas.microsoft.com/office/drawing/2014/main" id="{9573DF66-3579-46E1-B982-2DC674C3D3AD}"/>
                </a:ext>
              </a:extLst>
            </p:cNvPr>
            <p:cNvGrpSpPr/>
            <p:nvPr/>
          </p:nvGrpSpPr>
          <p:grpSpPr>
            <a:xfrm>
              <a:off x="9102803" y="2769090"/>
              <a:ext cx="1368000" cy="1368000"/>
              <a:chOff x="9343723" y="2734800"/>
              <a:chExt cx="1368000" cy="1368000"/>
            </a:xfrm>
            <a:effectLst>
              <a:outerShdw dist="76200" dir="8100000" algn="tl" rotWithShape="0">
                <a:prstClr val="black">
                  <a:alpha val="20000"/>
                </a:prstClr>
              </a:outerShdw>
            </a:effectLst>
          </p:grpSpPr>
          <p:sp>
            <p:nvSpPr>
              <p:cNvPr id="64" name="Oval 43">
                <a:extLst>
                  <a:ext uri="{FF2B5EF4-FFF2-40B4-BE49-F238E27FC236}">
                    <a16:creationId xmlns:a16="http://schemas.microsoft.com/office/drawing/2014/main" id="{BD2CD896-EA1A-42C2-A525-94A8DBB9655E}"/>
                  </a:ext>
                </a:extLst>
              </p:cNvPr>
              <p:cNvSpPr/>
              <p:nvPr/>
            </p:nvSpPr>
            <p:spPr>
              <a:xfrm flipH="1">
                <a:off x="9343723" y="2734800"/>
                <a:ext cx="1368000" cy="1368000"/>
              </a:xfrm>
              <a:prstGeom prst="ellipse">
                <a:avLst/>
              </a:prstGeom>
              <a:solidFill>
                <a:srgbClr val="FB535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sz="5752" kern="0">
                  <a:solidFill>
                    <a:srgbClr val="FFFFFF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65" name="Oval 44">
                <a:extLst>
                  <a:ext uri="{FF2B5EF4-FFF2-40B4-BE49-F238E27FC236}">
                    <a16:creationId xmlns:a16="http://schemas.microsoft.com/office/drawing/2014/main" id="{E4FA8AC6-1189-4EC6-A2BB-35B6D5A8B072}"/>
                  </a:ext>
                </a:extLst>
              </p:cNvPr>
              <p:cNvSpPr/>
              <p:nvPr/>
            </p:nvSpPr>
            <p:spPr>
              <a:xfrm flipH="1">
                <a:off x="9423119" y="2814198"/>
                <a:ext cx="1209208" cy="1209204"/>
              </a:xfrm>
              <a:prstGeom prst="ellipse">
                <a:avLst/>
              </a:prstGeom>
              <a:gradFill>
                <a:gsLst>
                  <a:gs pos="64000">
                    <a:schemeClr val="bg1"/>
                  </a:gs>
                  <a:gs pos="99000">
                    <a:srgbClr val="FDBBC0"/>
                  </a:gs>
                </a:gsLst>
                <a:lin ang="60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sz="9000" kern="0" dirty="0">
                  <a:solidFill>
                    <a:srgbClr val="FFFFFF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36DEFDF-E294-4378-80FB-D17190BF2431}"/>
                </a:ext>
              </a:extLst>
            </p:cNvPr>
            <p:cNvSpPr txBox="1"/>
            <p:nvPr/>
          </p:nvSpPr>
          <p:spPr>
            <a:xfrm>
              <a:off x="9304226" y="3321466"/>
              <a:ext cx="989861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ko-KR" altLang="en-US" sz="40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FA404D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포상금</a:t>
              </a:r>
              <a:endParaRPr lang="ko-KR" altLang="en-US" sz="4000" dirty="0">
                <a:solidFill>
                  <a:srgbClr val="FA404D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E36BCE3B-02FD-4DD1-96DE-58117C65A093}"/>
              </a:ext>
            </a:extLst>
          </p:cNvPr>
          <p:cNvGrpSpPr/>
          <p:nvPr/>
        </p:nvGrpSpPr>
        <p:grpSpPr>
          <a:xfrm>
            <a:off x="15542258" y="9946110"/>
            <a:ext cx="2735822" cy="2735822"/>
            <a:chOff x="7771635" y="4973155"/>
            <a:chExt cx="1368000" cy="1368000"/>
          </a:xfrm>
        </p:grpSpPr>
        <p:grpSp>
          <p:nvGrpSpPr>
            <p:cNvPr id="224" name="그룹 223">
              <a:extLst>
                <a:ext uri="{FF2B5EF4-FFF2-40B4-BE49-F238E27FC236}">
                  <a16:creationId xmlns:a16="http://schemas.microsoft.com/office/drawing/2014/main" id="{BFBD868B-2385-426B-823E-2F8E12BB77FF}"/>
                </a:ext>
              </a:extLst>
            </p:cNvPr>
            <p:cNvGrpSpPr/>
            <p:nvPr/>
          </p:nvGrpSpPr>
          <p:grpSpPr>
            <a:xfrm>
              <a:off x="7771635" y="4973155"/>
              <a:ext cx="1368000" cy="1368000"/>
              <a:chOff x="7831441" y="4766602"/>
              <a:chExt cx="1368000" cy="1368000"/>
            </a:xfrm>
            <a:effectLst>
              <a:outerShdw dist="76200" dir="17040000" algn="tl" rotWithShape="0">
                <a:prstClr val="black">
                  <a:alpha val="20000"/>
                </a:prstClr>
              </a:outerShdw>
            </a:effectLst>
          </p:grpSpPr>
          <p:sp>
            <p:nvSpPr>
              <p:cNvPr id="62" name="Oval 43">
                <a:extLst>
                  <a:ext uri="{FF2B5EF4-FFF2-40B4-BE49-F238E27FC236}">
                    <a16:creationId xmlns:a16="http://schemas.microsoft.com/office/drawing/2014/main" id="{57AD7951-8AB1-449A-BCC8-4FF64B1E91A6}"/>
                  </a:ext>
                </a:extLst>
              </p:cNvPr>
              <p:cNvSpPr/>
              <p:nvPr/>
            </p:nvSpPr>
            <p:spPr>
              <a:xfrm flipH="1">
                <a:off x="7831441" y="4766602"/>
                <a:ext cx="1368000" cy="1368000"/>
              </a:xfrm>
              <a:prstGeom prst="ellipse">
                <a:avLst/>
              </a:prstGeom>
              <a:solidFill>
                <a:srgbClr val="FFAA0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sz="5752" kern="0">
                  <a:solidFill>
                    <a:srgbClr val="FFFFFF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63" name="Oval 44">
                <a:extLst>
                  <a:ext uri="{FF2B5EF4-FFF2-40B4-BE49-F238E27FC236}">
                    <a16:creationId xmlns:a16="http://schemas.microsoft.com/office/drawing/2014/main" id="{86A74089-8BBF-433F-9AB2-E023FA472DF7}"/>
                  </a:ext>
                </a:extLst>
              </p:cNvPr>
              <p:cNvSpPr/>
              <p:nvPr/>
            </p:nvSpPr>
            <p:spPr>
              <a:xfrm flipH="1">
                <a:off x="7910837" y="4846000"/>
                <a:ext cx="1209208" cy="1209204"/>
              </a:xfrm>
              <a:prstGeom prst="ellipse">
                <a:avLst/>
              </a:prstGeom>
              <a:gradFill>
                <a:gsLst>
                  <a:gs pos="64000">
                    <a:schemeClr val="bg1"/>
                  </a:gs>
                  <a:gs pos="99000">
                    <a:schemeClr val="accent4">
                      <a:lumMod val="20000"/>
                      <a:lumOff val="80000"/>
                    </a:schemeClr>
                  </a:gs>
                </a:gsLst>
                <a:lin ang="60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sz="9000" kern="0" dirty="0">
                  <a:solidFill>
                    <a:srgbClr val="FFFFFF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6106DFCD-7034-4E82-BAF6-F609A9240F4F}"/>
                </a:ext>
              </a:extLst>
            </p:cNvPr>
            <p:cNvSpPr txBox="1"/>
            <p:nvPr/>
          </p:nvSpPr>
          <p:spPr>
            <a:xfrm>
              <a:off x="7974128" y="5521075"/>
              <a:ext cx="989861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ko-KR" altLang="en-US" sz="40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D28C0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구조금</a:t>
              </a:r>
              <a:endParaRPr lang="ko-KR" altLang="en-US" sz="4000" dirty="0">
                <a:solidFill>
                  <a:srgbClr val="D28C0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5D008C7C-5870-479C-B65E-D369911991FB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9B2D6EBD-E550-4EB1-B8BC-5DBA81F6873E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83" name="평행 사변형 82">
                <a:extLst>
                  <a:ext uri="{FF2B5EF4-FFF2-40B4-BE49-F238E27FC236}">
                    <a16:creationId xmlns:a16="http://schemas.microsoft.com/office/drawing/2014/main" id="{F647253F-779B-4862-B862-126D3D226CF6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84" name="평행 사변형 83">
                <a:extLst>
                  <a:ext uri="{FF2B5EF4-FFF2-40B4-BE49-F238E27FC236}">
                    <a16:creationId xmlns:a16="http://schemas.microsoft.com/office/drawing/2014/main" id="{AA256C3B-6492-42F2-B821-FEFFD301230C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68" name="사각형: 둥근 모서리 67">
              <a:extLst>
                <a:ext uri="{FF2B5EF4-FFF2-40B4-BE49-F238E27FC236}">
                  <a16:creationId xmlns:a16="http://schemas.microsoft.com/office/drawing/2014/main" id="{C1F9130E-1C20-4B3B-B9C9-320008F3688E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97D8813-FE4E-4C4D-9521-C0535B504879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5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ECA3EAB4-93EB-4217-A1BD-F1DA1BAC29CA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82" name="사각형: 둥근 모서리 81">
              <a:extLst>
                <a:ext uri="{FF2B5EF4-FFF2-40B4-BE49-F238E27FC236}">
                  <a16:creationId xmlns:a16="http://schemas.microsoft.com/office/drawing/2014/main" id="{8C7655E4-31DC-4A5C-8894-B39F0342825B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70D3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ABC34477-6641-4B5E-A95C-A299C4F7351F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48</a:t>
            </a:r>
          </a:p>
        </p:txBody>
      </p:sp>
    </p:spTree>
    <p:extLst>
      <p:ext uri="{BB962C8B-B14F-4D97-AF65-F5344CB8AC3E}">
        <p14:creationId xmlns:p14="http://schemas.microsoft.com/office/powerpoint/2010/main" val="22524186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그룹 76">
            <a:extLst>
              <a:ext uri="{FF2B5EF4-FFF2-40B4-BE49-F238E27FC236}">
                <a16:creationId xmlns:a16="http://schemas.microsoft.com/office/drawing/2014/main" id="{6C24647F-29C6-4C59-BF3D-AE48FBCBD0AD}"/>
              </a:ext>
            </a:extLst>
          </p:cNvPr>
          <p:cNvGrpSpPr/>
          <p:nvPr/>
        </p:nvGrpSpPr>
        <p:grpSpPr>
          <a:xfrm>
            <a:off x="18342223" y="10826950"/>
            <a:ext cx="6040187" cy="2870877"/>
            <a:chOff x="5702053" y="3987544"/>
            <a:chExt cx="6514376" cy="2861593"/>
          </a:xfrm>
        </p:grpSpPr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C27166A9-D001-4D0A-9E20-96E848015A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4530" y="3987544"/>
              <a:ext cx="6311899" cy="2383758"/>
            </a:xfrm>
            <a:custGeom>
              <a:avLst/>
              <a:gdLst>
                <a:gd name="T0" fmla="*/ 1269 w 1269"/>
                <a:gd name="T1" fmla="*/ 278 h 651"/>
                <a:gd name="T2" fmla="*/ 1090 w 1269"/>
                <a:gd name="T3" fmla="*/ 111 h 651"/>
                <a:gd name="T4" fmla="*/ 704 w 1269"/>
                <a:gd name="T5" fmla="*/ 2 h 651"/>
                <a:gd name="T6" fmla="*/ 372 w 1269"/>
                <a:gd name="T7" fmla="*/ 185 h 651"/>
                <a:gd name="T8" fmla="*/ 207 w 1269"/>
                <a:gd name="T9" fmla="*/ 449 h 651"/>
                <a:gd name="T10" fmla="*/ 11 w 1269"/>
                <a:gd name="T11" fmla="*/ 588 h 651"/>
                <a:gd name="T12" fmla="*/ 2 w 1269"/>
                <a:gd name="T13" fmla="*/ 651 h 651"/>
                <a:gd name="T14" fmla="*/ 1269 w 1269"/>
                <a:gd name="T15" fmla="*/ 651 h 651"/>
                <a:gd name="T16" fmla="*/ 1269 w 1269"/>
                <a:gd name="T17" fmla="*/ 278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9" h="651">
                  <a:moveTo>
                    <a:pt x="1269" y="278"/>
                  </a:moveTo>
                  <a:cubicBezTo>
                    <a:pt x="1224" y="211"/>
                    <a:pt x="1162" y="153"/>
                    <a:pt x="1090" y="111"/>
                  </a:cubicBezTo>
                  <a:cubicBezTo>
                    <a:pt x="975" y="43"/>
                    <a:pt x="841" y="0"/>
                    <a:pt x="704" y="2"/>
                  </a:cubicBezTo>
                  <a:cubicBezTo>
                    <a:pt x="577" y="4"/>
                    <a:pt x="441" y="63"/>
                    <a:pt x="372" y="185"/>
                  </a:cubicBezTo>
                  <a:cubicBezTo>
                    <a:pt x="315" y="283"/>
                    <a:pt x="298" y="375"/>
                    <a:pt x="207" y="449"/>
                  </a:cubicBezTo>
                  <a:cubicBezTo>
                    <a:pt x="144" y="500"/>
                    <a:pt x="42" y="517"/>
                    <a:pt x="11" y="588"/>
                  </a:cubicBezTo>
                  <a:cubicBezTo>
                    <a:pt x="2" y="608"/>
                    <a:pt x="0" y="630"/>
                    <a:pt x="2" y="651"/>
                  </a:cubicBezTo>
                  <a:cubicBezTo>
                    <a:pt x="1269" y="651"/>
                    <a:pt x="1269" y="651"/>
                    <a:pt x="1269" y="651"/>
                  </a:cubicBezTo>
                  <a:lnTo>
                    <a:pt x="1269" y="278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/>
            </a:p>
          </p:txBody>
        </p:sp>
        <p:sp>
          <p:nvSpPr>
            <p:cNvPr id="76" name="Freeform 77">
              <a:extLst>
                <a:ext uri="{FF2B5EF4-FFF2-40B4-BE49-F238E27FC236}">
                  <a16:creationId xmlns:a16="http://schemas.microsoft.com/office/drawing/2014/main" id="{19043E25-4A33-4D08-84C8-8DA9E1262F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2053" y="5611100"/>
              <a:ext cx="6514376" cy="1238037"/>
            </a:xfrm>
            <a:custGeom>
              <a:avLst/>
              <a:gdLst>
                <a:gd name="connsiteX0" fmla="*/ 4630066 w 6514376"/>
                <a:gd name="connsiteY0" fmla="*/ 1279871 h 1500186"/>
                <a:gd name="connsiteX1" fmla="*/ 4627638 w 6514376"/>
                <a:gd name="connsiteY1" fmla="*/ 1286942 h 1500186"/>
                <a:gd name="connsiteX2" fmla="*/ 4627638 w 6514376"/>
                <a:gd name="connsiteY2" fmla="*/ 1286943 h 1500186"/>
                <a:gd name="connsiteX3" fmla="*/ 3631997 w 6514376"/>
                <a:gd name="connsiteY3" fmla="*/ 786002 h 1500186"/>
                <a:gd name="connsiteX4" fmla="*/ 3641110 w 6514376"/>
                <a:gd name="connsiteY4" fmla="*/ 790860 h 1500186"/>
                <a:gd name="connsiteX5" fmla="*/ 3641130 w 6514376"/>
                <a:gd name="connsiteY5" fmla="*/ 790876 h 1500186"/>
                <a:gd name="connsiteX6" fmla="*/ 3743136 w 6514376"/>
                <a:gd name="connsiteY6" fmla="*/ 877645 h 1500186"/>
                <a:gd name="connsiteX7" fmla="*/ 3768994 w 6514376"/>
                <a:gd name="connsiteY7" fmla="*/ 907328 h 1500186"/>
                <a:gd name="connsiteX8" fmla="*/ 3826919 w 6514376"/>
                <a:gd name="connsiteY8" fmla="*/ 987392 h 1500186"/>
                <a:gd name="connsiteX9" fmla="*/ 3847147 w 6514376"/>
                <a:gd name="connsiteY9" fmla="*/ 1021489 h 1500186"/>
                <a:gd name="connsiteX10" fmla="*/ 3897500 w 6514376"/>
                <a:gd name="connsiteY10" fmla="*/ 1147196 h 1500186"/>
                <a:gd name="connsiteX11" fmla="*/ 3897509 w 6514376"/>
                <a:gd name="connsiteY11" fmla="*/ 1147221 h 1500186"/>
                <a:gd name="connsiteX12" fmla="*/ 3917226 w 6514376"/>
                <a:gd name="connsiteY12" fmla="*/ 1300958 h 1500186"/>
                <a:gd name="connsiteX13" fmla="*/ 3917226 w 6514376"/>
                <a:gd name="connsiteY13" fmla="*/ 1300957 h 1500186"/>
                <a:gd name="connsiteX14" fmla="*/ 3897509 w 6514376"/>
                <a:gd name="connsiteY14" fmla="*/ 1147220 h 1500186"/>
                <a:gd name="connsiteX15" fmla="*/ 3897500 w 6514376"/>
                <a:gd name="connsiteY15" fmla="*/ 1147196 h 1500186"/>
                <a:gd name="connsiteX16" fmla="*/ 3858727 w 6514376"/>
                <a:gd name="connsiteY16" fmla="*/ 1041008 h 1500186"/>
                <a:gd name="connsiteX17" fmla="*/ 3847147 w 6514376"/>
                <a:gd name="connsiteY17" fmla="*/ 1021489 h 1500186"/>
                <a:gd name="connsiteX18" fmla="*/ 3841639 w 6514376"/>
                <a:gd name="connsiteY18" fmla="*/ 1007737 h 1500186"/>
                <a:gd name="connsiteX19" fmla="*/ 3826919 w 6514376"/>
                <a:gd name="connsiteY19" fmla="*/ 987392 h 1500186"/>
                <a:gd name="connsiteX20" fmla="*/ 3801683 w 6514376"/>
                <a:gd name="connsiteY20" fmla="*/ 944851 h 1500186"/>
                <a:gd name="connsiteX21" fmla="*/ 3768994 w 6514376"/>
                <a:gd name="connsiteY21" fmla="*/ 907328 h 1500186"/>
                <a:gd name="connsiteX22" fmla="*/ 3754533 w 6514376"/>
                <a:gd name="connsiteY22" fmla="*/ 887339 h 1500186"/>
                <a:gd name="connsiteX23" fmla="*/ 3743136 w 6514376"/>
                <a:gd name="connsiteY23" fmla="*/ 877645 h 1500186"/>
                <a:gd name="connsiteX24" fmla="*/ 3728452 w 6514376"/>
                <a:gd name="connsiteY24" fmla="*/ 860789 h 1500186"/>
                <a:gd name="connsiteX25" fmla="*/ 3641130 w 6514376"/>
                <a:gd name="connsiteY25" fmla="*/ 790876 h 1500186"/>
                <a:gd name="connsiteX26" fmla="*/ 3641110 w 6514376"/>
                <a:gd name="connsiteY26" fmla="*/ 790859 h 1500186"/>
                <a:gd name="connsiteX27" fmla="*/ 3631999 w 6514376"/>
                <a:gd name="connsiteY27" fmla="*/ 786002 h 1500186"/>
                <a:gd name="connsiteX28" fmla="*/ 863451 w 6514376"/>
                <a:gd name="connsiteY28" fmla="*/ 406849 h 1500186"/>
                <a:gd name="connsiteX29" fmla="*/ 947838 w 6514376"/>
                <a:gd name="connsiteY29" fmla="*/ 414587 h 1500186"/>
                <a:gd name="connsiteX30" fmla="*/ 1498988 w 6514376"/>
                <a:gd name="connsiteY30" fmla="*/ 733580 h 1500186"/>
                <a:gd name="connsiteX31" fmla="*/ 1503396 w 6514376"/>
                <a:gd name="connsiteY31" fmla="*/ 740640 h 1500186"/>
                <a:gd name="connsiteX32" fmla="*/ 1455588 w 6514376"/>
                <a:gd name="connsiteY32" fmla="*/ 736256 h 1500186"/>
                <a:gd name="connsiteX33" fmla="*/ 600472 w 6514376"/>
                <a:gd name="connsiteY33" fmla="*/ 1444041 h 1500186"/>
                <a:gd name="connsiteX34" fmla="*/ 595291 w 6514376"/>
                <a:gd name="connsiteY34" fmla="*/ 1500185 h 1500186"/>
                <a:gd name="connsiteX35" fmla="*/ 47700 w 6514376"/>
                <a:gd name="connsiteY35" fmla="*/ 1500185 h 1500186"/>
                <a:gd name="connsiteX36" fmla="*/ 27830 w 6514376"/>
                <a:gd name="connsiteY36" fmla="*/ 1439057 h 1500186"/>
                <a:gd name="connsiteX37" fmla="*/ 8335 w 6514376"/>
                <a:gd name="connsiteY37" fmla="*/ 1114634 h 1500186"/>
                <a:gd name="connsiteX38" fmla="*/ 863451 w 6514376"/>
                <a:gd name="connsiteY38" fmla="*/ 406849 h 1500186"/>
                <a:gd name="connsiteX39" fmla="*/ 6000819 w 6514376"/>
                <a:gd name="connsiteY39" fmla="*/ 346073 h 1500186"/>
                <a:gd name="connsiteX40" fmla="*/ 6494317 w 6514376"/>
                <a:gd name="connsiteY40" fmla="*/ 494511 h 1500186"/>
                <a:gd name="connsiteX41" fmla="*/ 6514376 w 6514376"/>
                <a:gd name="connsiteY41" fmla="*/ 510808 h 1500186"/>
                <a:gd name="connsiteX42" fmla="*/ 6514376 w 6514376"/>
                <a:gd name="connsiteY42" fmla="*/ 1500185 h 1500186"/>
                <a:gd name="connsiteX43" fmla="*/ 6364946 w 6514376"/>
                <a:gd name="connsiteY43" fmla="*/ 1500185 h 1500186"/>
                <a:gd name="connsiteX44" fmla="*/ 6360593 w 6514376"/>
                <a:gd name="connsiteY44" fmla="*/ 1415291 h 1500186"/>
                <a:gd name="connsiteX45" fmla="*/ 5482500 w 6514376"/>
                <a:gd name="connsiteY45" fmla="*/ 635000 h 1500186"/>
                <a:gd name="connsiteX46" fmla="*/ 5392254 w 6514376"/>
                <a:gd name="connsiteY46" fmla="*/ 639487 h 1500186"/>
                <a:gd name="connsiteX47" fmla="*/ 5337214 w 6514376"/>
                <a:gd name="connsiteY47" fmla="*/ 647759 h 1500186"/>
                <a:gd name="connsiteX48" fmla="*/ 5376691 w 6514376"/>
                <a:gd name="connsiteY48" fmla="*/ 600643 h 1500186"/>
                <a:gd name="connsiteX49" fmla="*/ 6000819 w 6514376"/>
                <a:gd name="connsiteY49" fmla="*/ 346073 h 1500186"/>
                <a:gd name="connsiteX50" fmla="*/ 3872776 w 6514376"/>
                <a:gd name="connsiteY50" fmla="*/ 0 h 1500186"/>
                <a:gd name="connsiteX51" fmla="*/ 4026764 w 6514376"/>
                <a:gd name="connsiteY51" fmla="*/ 151607 h 1500186"/>
                <a:gd name="connsiteX52" fmla="*/ 4014663 w 6514376"/>
                <a:gd name="connsiteY52" fmla="*/ 210619 h 1500186"/>
                <a:gd name="connsiteX53" fmla="*/ 4001821 w 6514376"/>
                <a:gd name="connsiteY53" fmla="*/ 229371 h 1500186"/>
                <a:gd name="connsiteX54" fmla="*/ 4013604 w 6514376"/>
                <a:gd name="connsiteY54" fmla="*/ 232975 h 1500186"/>
                <a:gd name="connsiteX55" fmla="*/ 4210912 w 6514376"/>
                <a:gd name="connsiteY55" fmla="*/ 526256 h 1500186"/>
                <a:gd name="connsiteX56" fmla="*/ 4204812 w 6514376"/>
                <a:gd name="connsiteY56" fmla="*/ 556024 h 1500186"/>
                <a:gd name="connsiteX57" fmla="*/ 4241728 w 6514376"/>
                <a:gd name="connsiteY57" fmla="*/ 563961 h 1500186"/>
                <a:gd name="connsiteX58" fmla="*/ 4289122 w 6514376"/>
                <a:gd name="connsiteY58" fmla="*/ 581559 h 1500186"/>
                <a:gd name="connsiteX59" fmla="*/ 4338915 w 6514376"/>
                <a:gd name="connsiteY59" fmla="*/ 541029 h 1500186"/>
                <a:gd name="connsiteX60" fmla="*/ 4569688 w 6514376"/>
                <a:gd name="connsiteY60" fmla="*/ 471487 h 1500186"/>
                <a:gd name="connsiteX61" fmla="*/ 4950002 w 6514376"/>
                <a:gd name="connsiteY61" fmla="*/ 720182 h 1500186"/>
                <a:gd name="connsiteX62" fmla="*/ 4966662 w 6514376"/>
                <a:gd name="connsiteY62" fmla="*/ 801590 h 1500186"/>
                <a:gd name="connsiteX63" fmla="*/ 4989002 w 6514376"/>
                <a:gd name="connsiteY63" fmla="*/ 783439 h 1500186"/>
                <a:gd name="connsiteX64" fmla="*/ 5304615 w 6514376"/>
                <a:gd name="connsiteY64" fmla="*/ 652658 h 1500186"/>
                <a:gd name="connsiteX65" fmla="*/ 5337214 w 6514376"/>
                <a:gd name="connsiteY65" fmla="*/ 647759 h 1500186"/>
                <a:gd name="connsiteX66" fmla="*/ 5268912 w 6514376"/>
                <a:gd name="connsiteY66" fmla="*/ 729276 h 1500186"/>
                <a:gd name="connsiteX67" fmla="*/ 5205208 w 6514376"/>
                <a:gd name="connsiteY67" fmla="*/ 838415 h 1500186"/>
                <a:gd name="connsiteX68" fmla="*/ 5189537 w 6514376"/>
                <a:gd name="connsiteY68" fmla="*/ 877580 h 1500186"/>
                <a:gd name="connsiteX69" fmla="*/ 5179393 w 6514376"/>
                <a:gd name="connsiteY69" fmla="*/ 896534 h 1500186"/>
                <a:gd name="connsiteX70" fmla="*/ 5173831 w 6514376"/>
                <a:gd name="connsiteY70" fmla="*/ 916834 h 1500186"/>
                <a:gd name="connsiteX71" fmla="*/ 5157851 w 6514376"/>
                <a:gd name="connsiteY71" fmla="*/ 956770 h 1500186"/>
                <a:gd name="connsiteX72" fmla="*/ 5128339 w 6514376"/>
                <a:gd name="connsiteY72" fmla="*/ 1082866 h 1500186"/>
                <a:gd name="connsiteX73" fmla="*/ 5128339 w 6514376"/>
                <a:gd name="connsiteY73" fmla="*/ 1082867 h 1500186"/>
                <a:gd name="connsiteX74" fmla="*/ 5128339 w 6514376"/>
                <a:gd name="connsiteY74" fmla="*/ 1082867 h 1500186"/>
                <a:gd name="connsiteX75" fmla="*/ 5120531 w 6514376"/>
                <a:gd name="connsiteY75" fmla="*/ 1184489 h 1500186"/>
                <a:gd name="connsiteX76" fmla="*/ 5118169 w 6514376"/>
                <a:gd name="connsiteY76" fmla="*/ 1215230 h 1500186"/>
                <a:gd name="connsiteX77" fmla="*/ 5118169 w 6514376"/>
                <a:gd name="connsiteY77" fmla="*/ 1215231 h 1500186"/>
                <a:gd name="connsiteX78" fmla="*/ 5120531 w 6514376"/>
                <a:gd name="connsiteY78" fmla="*/ 1184489 h 1500186"/>
                <a:gd name="connsiteX79" fmla="*/ 5128339 w 6514376"/>
                <a:gd name="connsiteY79" fmla="*/ 1082867 h 1500186"/>
                <a:gd name="connsiteX80" fmla="*/ 5173831 w 6514376"/>
                <a:gd name="connsiteY80" fmla="*/ 916834 h 1500186"/>
                <a:gd name="connsiteX81" fmla="*/ 5189537 w 6514376"/>
                <a:gd name="connsiteY81" fmla="*/ 877580 h 1500186"/>
                <a:gd name="connsiteX82" fmla="*/ 5268912 w 6514376"/>
                <a:gd name="connsiteY82" fmla="*/ 729277 h 1500186"/>
                <a:gd name="connsiteX83" fmla="*/ 5337214 w 6514376"/>
                <a:gd name="connsiteY83" fmla="*/ 647760 h 1500186"/>
                <a:gd name="connsiteX84" fmla="*/ 5392254 w 6514376"/>
                <a:gd name="connsiteY84" fmla="*/ 639488 h 1500186"/>
                <a:gd name="connsiteX85" fmla="*/ 5482500 w 6514376"/>
                <a:gd name="connsiteY85" fmla="*/ 635001 h 1500186"/>
                <a:gd name="connsiteX86" fmla="*/ 6360593 w 6514376"/>
                <a:gd name="connsiteY86" fmla="*/ 1415292 h 1500186"/>
                <a:gd name="connsiteX87" fmla="*/ 6364946 w 6514376"/>
                <a:gd name="connsiteY87" fmla="*/ 1500186 h 1500186"/>
                <a:gd name="connsiteX88" fmla="*/ 5167699 w 6514376"/>
                <a:gd name="connsiteY88" fmla="*/ 1500186 h 1500186"/>
                <a:gd name="connsiteX89" fmla="*/ 5167699 w 6514376"/>
                <a:gd name="connsiteY89" fmla="*/ 1500185 h 1500186"/>
                <a:gd name="connsiteX90" fmla="*/ 4684280 w 6514376"/>
                <a:gd name="connsiteY90" fmla="*/ 1500185 h 1500186"/>
                <a:gd name="connsiteX91" fmla="*/ 4684280 w 6514376"/>
                <a:gd name="connsiteY91" fmla="*/ 1500186 h 1500186"/>
                <a:gd name="connsiteX92" fmla="*/ 4600054 w 6514376"/>
                <a:gd name="connsiteY92" fmla="*/ 1500186 h 1500186"/>
                <a:gd name="connsiteX93" fmla="*/ 4604407 w 6514376"/>
                <a:gd name="connsiteY93" fmla="*/ 1415292 h 1500186"/>
                <a:gd name="connsiteX94" fmla="*/ 4621552 w 6514376"/>
                <a:gd name="connsiteY94" fmla="*/ 1320566 h 1500186"/>
                <a:gd name="connsiteX95" fmla="*/ 4604407 w 6514376"/>
                <a:gd name="connsiteY95" fmla="*/ 1415291 h 1500186"/>
                <a:gd name="connsiteX96" fmla="*/ 4600054 w 6514376"/>
                <a:gd name="connsiteY96" fmla="*/ 1500185 h 1500186"/>
                <a:gd name="connsiteX97" fmla="*/ 3880721 w 6514376"/>
                <a:gd name="connsiteY97" fmla="*/ 1500185 h 1500186"/>
                <a:gd name="connsiteX98" fmla="*/ 3880721 w 6514376"/>
                <a:gd name="connsiteY98" fmla="*/ 1500186 h 1500186"/>
                <a:gd name="connsiteX99" fmla="*/ 3397455 w 6514376"/>
                <a:gd name="connsiteY99" fmla="*/ 1500186 h 1500186"/>
                <a:gd name="connsiteX100" fmla="*/ 2887686 w 6514376"/>
                <a:gd name="connsiteY100" fmla="*/ 1500186 h 1500186"/>
                <a:gd name="connsiteX101" fmla="*/ 2957375 w 6514376"/>
                <a:gd name="connsiteY101" fmla="*/ 1409545 h 1500186"/>
                <a:gd name="connsiteX102" fmla="*/ 3002887 w 6514376"/>
                <a:gd name="connsiteY102" fmla="*/ 1306333 h 1500186"/>
                <a:gd name="connsiteX103" fmla="*/ 3002887 w 6514376"/>
                <a:gd name="connsiteY103" fmla="*/ 1306333 h 1500186"/>
                <a:gd name="connsiteX104" fmla="*/ 2957375 w 6514376"/>
                <a:gd name="connsiteY104" fmla="*/ 1409544 h 1500186"/>
                <a:gd name="connsiteX105" fmla="*/ 2887686 w 6514376"/>
                <a:gd name="connsiteY105" fmla="*/ 1500185 h 1500186"/>
                <a:gd name="connsiteX106" fmla="*/ 2701193 w 6514376"/>
                <a:gd name="connsiteY106" fmla="*/ 1500185 h 1500186"/>
                <a:gd name="connsiteX107" fmla="*/ 2677412 w 6514376"/>
                <a:gd name="connsiteY107" fmla="*/ 1424933 h 1500186"/>
                <a:gd name="connsiteX108" fmla="*/ 2664688 w 6514376"/>
                <a:gd name="connsiteY108" fmla="*/ 1300958 h 1500186"/>
                <a:gd name="connsiteX109" fmla="*/ 2664688 w 6514376"/>
                <a:gd name="connsiteY109" fmla="*/ 1300958 h 1500186"/>
                <a:gd name="connsiteX110" fmla="*/ 2677412 w 6514376"/>
                <a:gd name="connsiteY110" fmla="*/ 1424934 h 1500186"/>
                <a:gd name="connsiteX111" fmla="*/ 2701193 w 6514376"/>
                <a:gd name="connsiteY111" fmla="*/ 1500186 h 1500186"/>
                <a:gd name="connsiteX112" fmla="*/ 2256984 w 6514376"/>
                <a:gd name="connsiteY112" fmla="*/ 1500186 h 1500186"/>
                <a:gd name="connsiteX113" fmla="*/ 1964125 w 6514376"/>
                <a:gd name="connsiteY113" fmla="*/ 1500186 h 1500186"/>
                <a:gd name="connsiteX114" fmla="*/ 1619426 w 6514376"/>
                <a:gd name="connsiteY114" fmla="*/ 1500186 h 1500186"/>
                <a:gd name="connsiteX115" fmla="*/ 595292 w 6514376"/>
                <a:gd name="connsiteY115" fmla="*/ 1500186 h 1500186"/>
                <a:gd name="connsiteX116" fmla="*/ 600473 w 6514376"/>
                <a:gd name="connsiteY116" fmla="*/ 1444042 h 1500186"/>
                <a:gd name="connsiteX117" fmla="*/ 1455589 w 6514376"/>
                <a:gd name="connsiteY117" fmla="*/ 736257 h 1500186"/>
                <a:gd name="connsiteX118" fmla="*/ 1503397 w 6514376"/>
                <a:gd name="connsiteY118" fmla="*/ 740641 h 1500186"/>
                <a:gd name="connsiteX119" fmla="*/ 1539976 w 6514376"/>
                <a:gd name="connsiteY119" fmla="*/ 743995 h 1500186"/>
                <a:gd name="connsiteX120" fmla="*/ 1704472 w 6514376"/>
                <a:gd name="connsiteY120" fmla="*/ 783888 h 1500186"/>
                <a:gd name="connsiteX121" fmla="*/ 1851187 w 6514376"/>
                <a:gd name="connsiteY121" fmla="*/ 851885 h 1500186"/>
                <a:gd name="connsiteX122" fmla="*/ 1893790 w 6514376"/>
                <a:gd name="connsiteY122" fmla="*/ 765332 h 1500186"/>
                <a:gd name="connsiteX123" fmla="*/ 2400109 w 6514376"/>
                <a:gd name="connsiteY123" fmla="*/ 472089 h 1500186"/>
                <a:gd name="connsiteX124" fmla="*/ 2765848 w 6514376"/>
                <a:gd name="connsiteY124" fmla="*/ 571408 h 1500186"/>
                <a:gd name="connsiteX125" fmla="*/ 2801104 w 6514376"/>
                <a:gd name="connsiteY125" fmla="*/ 597186 h 1500186"/>
                <a:gd name="connsiteX126" fmla="*/ 2804559 w 6514376"/>
                <a:gd name="connsiteY126" fmla="*/ 592260 h 1500186"/>
                <a:gd name="connsiteX127" fmla="*/ 3066572 w 6514376"/>
                <a:gd name="connsiteY127" fmla="*/ 436261 h 1500186"/>
                <a:gd name="connsiteX128" fmla="*/ 3103078 w 6514376"/>
                <a:gd name="connsiteY128" fmla="*/ 432625 h 1500186"/>
                <a:gd name="connsiteX129" fmla="*/ 3095028 w 6514376"/>
                <a:gd name="connsiteY129" fmla="*/ 420855 h 1500186"/>
                <a:gd name="connsiteX130" fmla="*/ 3077438 w 6514376"/>
                <a:gd name="connsiteY130" fmla="*/ 334963 h 1500186"/>
                <a:gd name="connsiteX131" fmla="*/ 3301276 w 6514376"/>
                <a:gd name="connsiteY131" fmla="*/ 114300 h 1500186"/>
                <a:gd name="connsiteX132" fmla="*/ 3507524 w 6514376"/>
                <a:gd name="connsiteY132" fmla="*/ 249071 h 1500186"/>
                <a:gd name="connsiteX133" fmla="*/ 3511591 w 6514376"/>
                <a:gd name="connsiteY133" fmla="*/ 268929 h 1500186"/>
                <a:gd name="connsiteX134" fmla="*/ 3547558 w 6514376"/>
                <a:gd name="connsiteY134" fmla="*/ 257862 h 1500186"/>
                <a:gd name="connsiteX135" fmla="*/ 3602107 w 6514376"/>
                <a:gd name="connsiteY135" fmla="*/ 252412 h 1500186"/>
                <a:gd name="connsiteX136" fmla="*/ 3656656 w 6514376"/>
                <a:gd name="connsiteY136" fmla="*/ 257862 h 1500186"/>
                <a:gd name="connsiteX137" fmla="*/ 3697668 w 6514376"/>
                <a:gd name="connsiteY137" fmla="*/ 270481 h 1500186"/>
                <a:gd name="connsiteX138" fmla="*/ 3707232 w 6514376"/>
                <a:gd name="connsiteY138" fmla="*/ 262321 h 1500186"/>
                <a:gd name="connsiteX139" fmla="*/ 3750463 w 6514376"/>
                <a:gd name="connsiteY139" fmla="*/ 239202 h 1500186"/>
                <a:gd name="connsiteX140" fmla="*/ 3730889 w 6514376"/>
                <a:gd name="connsiteY140" fmla="*/ 210619 h 1500186"/>
                <a:gd name="connsiteX141" fmla="*/ 3718788 w 6514376"/>
                <a:gd name="connsiteY141" fmla="*/ 151607 h 1500186"/>
                <a:gd name="connsiteX142" fmla="*/ 3872776 w 6514376"/>
                <a:gd name="connsiteY142" fmla="*/ 0 h 150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6514376" h="1500186">
                  <a:moveTo>
                    <a:pt x="4630066" y="1279871"/>
                  </a:moveTo>
                  <a:lnTo>
                    <a:pt x="4627638" y="1286942"/>
                  </a:lnTo>
                  <a:lnTo>
                    <a:pt x="4627638" y="1286943"/>
                  </a:lnTo>
                  <a:close/>
                  <a:moveTo>
                    <a:pt x="3631997" y="786002"/>
                  </a:moveTo>
                  <a:lnTo>
                    <a:pt x="3641110" y="790860"/>
                  </a:lnTo>
                  <a:lnTo>
                    <a:pt x="3641130" y="790876"/>
                  </a:lnTo>
                  <a:lnTo>
                    <a:pt x="3743136" y="877645"/>
                  </a:lnTo>
                  <a:lnTo>
                    <a:pt x="3768994" y="907328"/>
                  </a:lnTo>
                  <a:lnTo>
                    <a:pt x="3826919" y="987392"/>
                  </a:lnTo>
                  <a:lnTo>
                    <a:pt x="3847147" y="1021489"/>
                  </a:lnTo>
                  <a:lnTo>
                    <a:pt x="3897500" y="1147196"/>
                  </a:lnTo>
                  <a:lnTo>
                    <a:pt x="3897509" y="1147221"/>
                  </a:lnTo>
                  <a:lnTo>
                    <a:pt x="3917226" y="1300958"/>
                  </a:lnTo>
                  <a:lnTo>
                    <a:pt x="3917226" y="1300957"/>
                  </a:lnTo>
                  <a:cubicBezTo>
                    <a:pt x="3917226" y="1247873"/>
                    <a:pt x="3910381" y="1196358"/>
                    <a:pt x="3897509" y="1147220"/>
                  </a:cubicBezTo>
                  <a:lnTo>
                    <a:pt x="3897500" y="1147196"/>
                  </a:lnTo>
                  <a:lnTo>
                    <a:pt x="3858727" y="1041008"/>
                  </a:lnTo>
                  <a:lnTo>
                    <a:pt x="3847147" y="1021489"/>
                  </a:lnTo>
                  <a:lnTo>
                    <a:pt x="3841639" y="1007737"/>
                  </a:lnTo>
                  <a:lnTo>
                    <a:pt x="3826919" y="987392"/>
                  </a:lnTo>
                  <a:lnTo>
                    <a:pt x="3801683" y="944851"/>
                  </a:lnTo>
                  <a:lnTo>
                    <a:pt x="3768994" y="907328"/>
                  </a:lnTo>
                  <a:lnTo>
                    <a:pt x="3754533" y="887339"/>
                  </a:lnTo>
                  <a:lnTo>
                    <a:pt x="3743136" y="877645"/>
                  </a:lnTo>
                  <a:lnTo>
                    <a:pt x="3728452" y="860789"/>
                  </a:lnTo>
                  <a:lnTo>
                    <a:pt x="3641130" y="790876"/>
                  </a:lnTo>
                  <a:lnTo>
                    <a:pt x="3641110" y="790859"/>
                  </a:lnTo>
                  <a:lnTo>
                    <a:pt x="3631999" y="786002"/>
                  </a:lnTo>
                  <a:close/>
                  <a:moveTo>
                    <a:pt x="863451" y="406849"/>
                  </a:moveTo>
                  <a:cubicBezTo>
                    <a:pt x="891410" y="407993"/>
                    <a:pt x="919566" y="410553"/>
                    <a:pt x="947838" y="414587"/>
                  </a:cubicBezTo>
                  <a:cubicBezTo>
                    <a:pt x="1176500" y="446859"/>
                    <a:pt x="1370365" y="566015"/>
                    <a:pt x="1498988" y="733580"/>
                  </a:cubicBezTo>
                  <a:lnTo>
                    <a:pt x="1503396" y="740640"/>
                  </a:lnTo>
                  <a:lnTo>
                    <a:pt x="1455588" y="736256"/>
                  </a:lnTo>
                  <a:cubicBezTo>
                    <a:pt x="1036204" y="719092"/>
                    <a:pt x="661055" y="1020475"/>
                    <a:pt x="600472" y="1444041"/>
                  </a:cubicBezTo>
                  <a:lnTo>
                    <a:pt x="595291" y="1500185"/>
                  </a:lnTo>
                  <a:lnTo>
                    <a:pt x="47700" y="1500185"/>
                  </a:lnTo>
                  <a:lnTo>
                    <a:pt x="27830" y="1439057"/>
                  </a:lnTo>
                  <a:cubicBezTo>
                    <a:pt x="-54" y="1336191"/>
                    <a:pt x="-7821" y="1226344"/>
                    <a:pt x="8335" y="1114634"/>
                  </a:cubicBezTo>
                  <a:cubicBezTo>
                    <a:pt x="68918" y="691068"/>
                    <a:pt x="444067" y="389685"/>
                    <a:pt x="863451" y="406849"/>
                  </a:cubicBezTo>
                  <a:close/>
                  <a:moveTo>
                    <a:pt x="6000819" y="346073"/>
                  </a:moveTo>
                  <a:cubicBezTo>
                    <a:pt x="6183622" y="346073"/>
                    <a:pt x="6353445" y="400795"/>
                    <a:pt x="6494317" y="494511"/>
                  </a:cubicBezTo>
                  <a:lnTo>
                    <a:pt x="6514376" y="510808"/>
                  </a:lnTo>
                  <a:lnTo>
                    <a:pt x="6514376" y="1500185"/>
                  </a:lnTo>
                  <a:lnTo>
                    <a:pt x="6364946" y="1500185"/>
                  </a:lnTo>
                  <a:lnTo>
                    <a:pt x="6360593" y="1415291"/>
                  </a:lnTo>
                  <a:cubicBezTo>
                    <a:pt x="6315392" y="977013"/>
                    <a:pt x="5939507" y="635000"/>
                    <a:pt x="5482500" y="635000"/>
                  </a:cubicBezTo>
                  <a:cubicBezTo>
                    <a:pt x="5452033" y="635000"/>
                    <a:pt x="5421926" y="636520"/>
                    <a:pt x="5392254" y="639487"/>
                  </a:cubicBezTo>
                  <a:lnTo>
                    <a:pt x="5337214" y="647759"/>
                  </a:lnTo>
                  <a:lnTo>
                    <a:pt x="5376691" y="600643"/>
                  </a:lnTo>
                  <a:cubicBezTo>
                    <a:pt x="5536420" y="443357"/>
                    <a:pt x="5757082" y="346073"/>
                    <a:pt x="6000819" y="346073"/>
                  </a:cubicBezTo>
                  <a:close/>
                  <a:moveTo>
                    <a:pt x="3872776" y="0"/>
                  </a:moveTo>
                  <a:cubicBezTo>
                    <a:pt x="3957821" y="0"/>
                    <a:pt x="4026764" y="67877"/>
                    <a:pt x="4026764" y="151607"/>
                  </a:cubicBezTo>
                  <a:cubicBezTo>
                    <a:pt x="4026764" y="172539"/>
                    <a:pt x="4022455" y="192481"/>
                    <a:pt x="4014663" y="210619"/>
                  </a:cubicBezTo>
                  <a:lnTo>
                    <a:pt x="4001821" y="229371"/>
                  </a:lnTo>
                  <a:lnTo>
                    <a:pt x="4013604" y="232975"/>
                  </a:lnTo>
                  <a:cubicBezTo>
                    <a:pt x="4129554" y="281295"/>
                    <a:pt x="4210912" y="394414"/>
                    <a:pt x="4210912" y="526256"/>
                  </a:cubicBezTo>
                  <a:lnTo>
                    <a:pt x="4204812" y="556024"/>
                  </a:lnTo>
                  <a:lnTo>
                    <a:pt x="4241728" y="563961"/>
                  </a:lnTo>
                  <a:lnTo>
                    <a:pt x="4289122" y="581559"/>
                  </a:lnTo>
                  <a:lnTo>
                    <a:pt x="4338915" y="541029"/>
                  </a:lnTo>
                  <a:cubicBezTo>
                    <a:pt x="4404791" y="497124"/>
                    <a:pt x="4484204" y="471487"/>
                    <a:pt x="4569688" y="471487"/>
                  </a:cubicBezTo>
                  <a:cubicBezTo>
                    <a:pt x="4740655" y="471487"/>
                    <a:pt x="4887343" y="574034"/>
                    <a:pt x="4950002" y="720182"/>
                  </a:cubicBezTo>
                  <a:lnTo>
                    <a:pt x="4966662" y="801590"/>
                  </a:lnTo>
                  <a:lnTo>
                    <a:pt x="4989002" y="783439"/>
                  </a:lnTo>
                  <a:cubicBezTo>
                    <a:pt x="5082917" y="720961"/>
                    <a:pt x="5189698" y="675814"/>
                    <a:pt x="5304615" y="652658"/>
                  </a:cubicBezTo>
                  <a:lnTo>
                    <a:pt x="5337214" y="647759"/>
                  </a:lnTo>
                  <a:lnTo>
                    <a:pt x="5268912" y="729276"/>
                  </a:lnTo>
                  <a:cubicBezTo>
                    <a:pt x="5245119" y="763956"/>
                    <a:pt x="5223801" y="800418"/>
                    <a:pt x="5205208" y="838415"/>
                  </a:cubicBezTo>
                  <a:lnTo>
                    <a:pt x="5189537" y="877580"/>
                  </a:lnTo>
                  <a:lnTo>
                    <a:pt x="5179393" y="896534"/>
                  </a:lnTo>
                  <a:lnTo>
                    <a:pt x="5173831" y="916834"/>
                  </a:lnTo>
                  <a:lnTo>
                    <a:pt x="5157851" y="956770"/>
                  </a:lnTo>
                  <a:cubicBezTo>
                    <a:pt x="5144957" y="997594"/>
                    <a:pt x="5135036" y="1039708"/>
                    <a:pt x="5128339" y="1082866"/>
                  </a:cubicBezTo>
                  <a:lnTo>
                    <a:pt x="5128339" y="1082867"/>
                  </a:lnTo>
                  <a:lnTo>
                    <a:pt x="5128339" y="1082867"/>
                  </a:lnTo>
                  <a:lnTo>
                    <a:pt x="5120531" y="1184489"/>
                  </a:lnTo>
                  <a:lnTo>
                    <a:pt x="5118169" y="1215230"/>
                  </a:lnTo>
                  <a:lnTo>
                    <a:pt x="5118169" y="1215231"/>
                  </a:lnTo>
                  <a:lnTo>
                    <a:pt x="5120531" y="1184489"/>
                  </a:lnTo>
                  <a:lnTo>
                    <a:pt x="5128339" y="1082867"/>
                  </a:lnTo>
                  <a:lnTo>
                    <a:pt x="5173831" y="916834"/>
                  </a:lnTo>
                  <a:lnTo>
                    <a:pt x="5189537" y="877580"/>
                  </a:lnTo>
                  <a:lnTo>
                    <a:pt x="5268912" y="729277"/>
                  </a:lnTo>
                  <a:lnTo>
                    <a:pt x="5337214" y="647760"/>
                  </a:lnTo>
                  <a:lnTo>
                    <a:pt x="5392254" y="639488"/>
                  </a:lnTo>
                  <a:cubicBezTo>
                    <a:pt x="5421926" y="636521"/>
                    <a:pt x="5452033" y="635001"/>
                    <a:pt x="5482500" y="635001"/>
                  </a:cubicBezTo>
                  <a:cubicBezTo>
                    <a:pt x="5939507" y="635001"/>
                    <a:pt x="6315392" y="977014"/>
                    <a:pt x="6360593" y="1415292"/>
                  </a:cubicBezTo>
                  <a:lnTo>
                    <a:pt x="6364946" y="1500186"/>
                  </a:lnTo>
                  <a:lnTo>
                    <a:pt x="5167699" y="1500186"/>
                  </a:lnTo>
                  <a:lnTo>
                    <a:pt x="5167699" y="1500185"/>
                  </a:lnTo>
                  <a:lnTo>
                    <a:pt x="4684280" y="1500185"/>
                  </a:lnTo>
                  <a:lnTo>
                    <a:pt x="4684280" y="1500186"/>
                  </a:lnTo>
                  <a:lnTo>
                    <a:pt x="4600054" y="1500186"/>
                  </a:lnTo>
                  <a:lnTo>
                    <a:pt x="4604407" y="1415292"/>
                  </a:lnTo>
                  <a:lnTo>
                    <a:pt x="4621552" y="1320566"/>
                  </a:lnTo>
                  <a:lnTo>
                    <a:pt x="4604407" y="1415291"/>
                  </a:lnTo>
                  <a:lnTo>
                    <a:pt x="4600054" y="1500185"/>
                  </a:lnTo>
                  <a:lnTo>
                    <a:pt x="3880721" y="1500185"/>
                  </a:lnTo>
                  <a:lnTo>
                    <a:pt x="3880721" y="1500186"/>
                  </a:lnTo>
                  <a:lnTo>
                    <a:pt x="3397455" y="1500186"/>
                  </a:lnTo>
                  <a:lnTo>
                    <a:pt x="2887686" y="1500186"/>
                  </a:lnTo>
                  <a:lnTo>
                    <a:pt x="2957375" y="1409545"/>
                  </a:lnTo>
                  <a:lnTo>
                    <a:pt x="3002887" y="1306333"/>
                  </a:lnTo>
                  <a:lnTo>
                    <a:pt x="3002887" y="1306333"/>
                  </a:lnTo>
                  <a:lnTo>
                    <a:pt x="2957375" y="1409544"/>
                  </a:lnTo>
                  <a:lnTo>
                    <a:pt x="2887686" y="1500185"/>
                  </a:lnTo>
                  <a:lnTo>
                    <a:pt x="2701193" y="1500185"/>
                  </a:lnTo>
                  <a:lnTo>
                    <a:pt x="2677412" y="1424933"/>
                  </a:lnTo>
                  <a:lnTo>
                    <a:pt x="2664688" y="1300958"/>
                  </a:lnTo>
                  <a:lnTo>
                    <a:pt x="2664688" y="1300958"/>
                  </a:lnTo>
                  <a:cubicBezTo>
                    <a:pt x="2664688" y="1343426"/>
                    <a:pt x="2669069" y="1384889"/>
                    <a:pt x="2677412" y="1424934"/>
                  </a:cubicBezTo>
                  <a:lnTo>
                    <a:pt x="2701193" y="1500186"/>
                  </a:lnTo>
                  <a:lnTo>
                    <a:pt x="2256984" y="1500186"/>
                  </a:lnTo>
                  <a:lnTo>
                    <a:pt x="1964125" y="1500186"/>
                  </a:lnTo>
                  <a:lnTo>
                    <a:pt x="1619426" y="1500186"/>
                  </a:lnTo>
                  <a:lnTo>
                    <a:pt x="595292" y="1500186"/>
                  </a:lnTo>
                  <a:lnTo>
                    <a:pt x="600473" y="1444042"/>
                  </a:lnTo>
                  <a:cubicBezTo>
                    <a:pt x="661056" y="1020476"/>
                    <a:pt x="1036205" y="719093"/>
                    <a:pt x="1455589" y="736257"/>
                  </a:cubicBezTo>
                  <a:lnTo>
                    <a:pt x="1503397" y="740641"/>
                  </a:lnTo>
                  <a:lnTo>
                    <a:pt x="1539976" y="743995"/>
                  </a:lnTo>
                  <a:cubicBezTo>
                    <a:pt x="1597141" y="752063"/>
                    <a:pt x="1652132" y="765561"/>
                    <a:pt x="1704472" y="783888"/>
                  </a:cubicBezTo>
                  <a:lnTo>
                    <a:pt x="1851187" y="851885"/>
                  </a:lnTo>
                  <a:lnTo>
                    <a:pt x="1893790" y="765332"/>
                  </a:lnTo>
                  <a:cubicBezTo>
                    <a:pt x="1997967" y="597314"/>
                    <a:pt x="2182525" y="481394"/>
                    <a:pt x="2400109" y="472089"/>
                  </a:cubicBezTo>
                  <a:cubicBezTo>
                    <a:pt x="2534156" y="466273"/>
                    <a:pt x="2660614" y="503619"/>
                    <a:pt x="2765848" y="571408"/>
                  </a:cubicBezTo>
                  <a:lnTo>
                    <a:pt x="2801104" y="597186"/>
                  </a:lnTo>
                  <a:lnTo>
                    <a:pt x="2804559" y="592260"/>
                  </a:lnTo>
                  <a:cubicBezTo>
                    <a:pt x="2870121" y="513778"/>
                    <a:pt x="2961861" y="457429"/>
                    <a:pt x="3066572" y="436261"/>
                  </a:cubicBezTo>
                  <a:lnTo>
                    <a:pt x="3103078" y="432625"/>
                  </a:lnTo>
                  <a:lnTo>
                    <a:pt x="3095028" y="420855"/>
                  </a:lnTo>
                  <a:cubicBezTo>
                    <a:pt x="3083702" y="394455"/>
                    <a:pt x="3077438" y="365430"/>
                    <a:pt x="3077438" y="334963"/>
                  </a:cubicBezTo>
                  <a:cubicBezTo>
                    <a:pt x="3077438" y="213094"/>
                    <a:pt x="3177654" y="114300"/>
                    <a:pt x="3301276" y="114300"/>
                  </a:cubicBezTo>
                  <a:cubicBezTo>
                    <a:pt x="3393993" y="114300"/>
                    <a:pt x="3473543" y="169871"/>
                    <a:pt x="3507524" y="249071"/>
                  </a:cubicBezTo>
                  <a:lnTo>
                    <a:pt x="3511591" y="268929"/>
                  </a:lnTo>
                  <a:lnTo>
                    <a:pt x="3547558" y="257862"/>
                  </a:lnTo>
                  <a:cubicBezTo>
                    <a:pt x="3565178" y="254289"/>
                    <a:pt x="3583421" y="252412"/>
                    <a:pt x="3602107" y="252412"/>
                  </a:cubicBezTo>
                  <a:cubicBezTo>
                    <a:pt x="3620793" y="252412"/>
                    <a:pt x="3639036" y="254289"/>
                    <a:pt x="3656656" y="257862"/>
                  </a:cubicBezTo>
                  <a:lnTo>
                    <a:pt x="3697668" y="270481"/>
                  </a:lnTo>
                  <a:lnTo>
                    <a:pt x="3707232" y="262321"/>
                  </a:lnTo>
                  <a:lnTo>
                    <a:pt x="3750463" y="239202"/>
                  </a:lnTo>
                  <a:lnTo>
                    <a:pt x="3730889" y="210619"/>
                  </a:lnTo>
                  <a:cubicBezTo>
                    <a:pt x="3723097" y="192481"/>
                    <a:pt x="3718788" y="172539"/>
                    <a:pt x="3718788" y="151607"/>
                  </a:cubicBezTo>
                  <a:cubicBezTo>
                    <a:pt x="3718788" y="67877"/>
                    <a:pt x="3787731" y="0"/>
                    <a:pt x="387277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720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9199385" y="1309079"/>
            <a:ext cx="59741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신고자 보상금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41" name="사각형: 둥근 모서리 67">
            <a:extLst>
              <a:ext uri="{FF2B5EF4-FFF2-40B4-BE49-F238E27FC236}">
                <a16:creationId xmlns:a16="http://schemas.microsoft.com/office/drawing/2014/main" id="{649142C9-A607-451F-BFB9-BDE5D463C5CC}"/>
              </a:ext>
            </a:extLst>
          </p:cNvPr>
          <p:cNvSpPr/>
          <p:nvPr/>
        </p:nvSpPr>
        <p:spPr>
          <a:xfrm>
            <a:off x="9610298" y="4392003"/>
            <a:ext cx="5267785" cy="1130602"/>
          </a:xfrm>
          <a:prstGeom prst="roundRect">
            <a:avLst>
              <a:gd name="adj" fmla="val 35268"/>
            </a:avLst>
          </a:prstGeom>
          <a:solidFill>
            <a:srgbClr val="002060"/>
          </a:solidFill>
          <a:ln>
            <a:noFill/>
          </a:ln>
        </p:spPr>
        <p:txBody>
          <a:bodyPr wrap="none" lIns="143991" tIns="0" rIns="143991" bIns="71995" rtlCol="0" anchor="ctr">
            <a:no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ts val="1500"/>
              </a:spcAft>
              <a:tabLst>
                <a:tab pos="1755370" algn="l"/>
              </a:tabLst>
            </a:pPr>
            <a:r>
              <a:rPr kumimoji="1" lang="ko-KR" altLang="en-US" sz="56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보상금 지급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E7150091-DC1B-4C52-B871-F3440E14962B}"/>
              </a:ext>
            </a:extLst>
          </p:cNvPr>
          <p:cNvGrpSpPr/>
          <p:nvPr/>
        </p:nvGrpSpPr>
        <p:grpSpPr>
          <a:xfrm>
            <a:off x="7062893" y="10492028"/>
            <a:ext cx="11711571" cy="669497"/>
            <a:chOff x="4388926" y="5301038"/>
            <a:chExt cx="5856166" cy="334770"/>
          </a:xfrm>
        </p:grpSpPr>
        <p:sp>
          <p:nvSpPr>
            <p:cNvPr id="58" name="사각형: 둥근 모서리 57">
              <a:extLst>
                <a:ext uri="{FF2B5EF4-FFF2-40B4-BE49-F238E27FC236}">
                  <a16:creationId xmlns:a16="http://schemas.microsoft.com/office/drawing/2014/main" id="{842F11BC-669E-4E34-9B02-C4EA4AE952A3}"/>
                </a:ext>
              </a:extLst>
            </p:cNvPr>
            <p:cNvSpPr/>
            <p:nvPr/>
          </p:nvSpPr>
          <p:spPr>
            <a:xfrm>
              <a:off x="4388926" y="5301038"/>
              <a:ext cx="878399" cy="324000"/>
            </a:xfrm>
            <a:prstGeom prst="roundRect">
              <a:avLst/>
            </a:prstGeom>
            <a:solidFill>
              <a:srgbClr val="00A6B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E229E40-933C-4992-AAB5-BBDF095621D7}"/>
                </a:ext>
              </a:extLst>
            </p:cNvPr>
            <p:cNvSpPr txBox="1"/>
            <p:nvPr/>
          </p:nvSpPr>
          <p:spPr>
            <a:xfrm>
              <a:off x="4442269" y="5343402"/>
              <a:ext cx="5802823" cy="292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ko-KR" altLang="en-US" sz="32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</a:t>
              </a:r>
              <a:r>
                <a:rPr lang="ko-KR" altLang="en-US" sz="32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  </a:t>
              </a:r>
              <a:r>
                <a:rPr lang="ko-KR" altLang="en-US" sz="32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A6BC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모든 공익신고기관에 신고한 내부 공익신고자</a:t>
              </a:r>
              <a:endParaRPr lang="ko-KR" altLang="en-US" sz="3200" dirty="0">
                <a:solidFill>
                  <a:srgbClr val="00A6BC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sp>
        <p:nvSpPr>
          <p:cNvPr id="44" name="사각형: 둥근 모서리 215">
            <a:extLst>
              <a:ext uri="{FF2B5EF4-FFF2-40B4-BE49-F238E27FC236}">
                <a16:creationId xmlns:a16="http://schemas.microsoft.com/office/drawing/2014/main" id="{25B043D9-CA70-4358-9ED2-BC7E0B2ACA54}"/>
              </a:ext>
            </a:extLst>
          </p:cNvPr>
          <p:cNvSpPr/>
          <p:nvPr/>
        </p:nvSpPr>
        <p:spPr>
          <a:xfrm>
            <a:off x="9701443" y="8462246"/>
            <a:ext cx="5138543" cy="706694"/>
          </a:xfrm>
          <a:prstGeom prst="roundRect">
            <a:avLst>
              <a:gd name="adj" fmla="val 35175"/>
            </a:avLst>
          </a:prstGeom>
          <a:solidFill>
            <a:srgbClr val="349DE1"/>
          </a:solidFill>
          <a:ln>
            <a:noFill/>
          </a:ln>
        </p:spPr>
        <p:txBody>
          <a:bodyPr wrap="none" lIns="143991" rIns="143991" rtlCol="0" anchor="ctr">
            <a:no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ts val="1500"/>
              </a:spcAft>
              <a:defRPr/>
            </a:pPr>
            <a:r>
              <a:rPr kumimoji="1" lang="ko-KR" altLang="en-US" sz="36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보상금 </a:t>
            </a:r>
            <a:r>
              <a:rPr kumimoji="1" lang="ko-KR" altLang="en-US" sz="36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지급대상</a:t>
            </a:r>
            <a:endParaRPr kumimoji="1" lang="en-US" altLang="ko-KR" sz="36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D200C7D1-CF3B-4C0A-B998-895DC9ED7727}"/>
              </a:ext>
            </a:extLst>
          </p:cNvPr>
          <p:cNvGrpSpPr/>
          <p:nvPr/>
        </p:nvGrpSpPr>
        <p:grpSpPr>
          <a:xfrm>
            <a:off x="7062895" y="9562929"/>
            <a:ext cx="6300201" cy="652480"/>
            <a:chOff x="4388926" y="4648199"/>
            <a:chExt cx="3150305" cy="326261"/>
          </a:xfrm>
        </p:grpSpPr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CD9A63DE-6BF1-4967-9131-F6F7E90D64F0}"/>
                </a:ext>
              </a:extLst>
            </p:cNvPr>
            <p:cNvSpPr/>
            <p:nvPr/>
          </p:nvSpPr>
          <p:spPr>
            <a:xfrm>
              <a:off x="4388926" y="4648199"/>
              <a:ext cx="878399" cy="324000"/>
            </a:xfrm>
            <a:prstGeom prst="roundRect">
              <a:avLst/>
            </a:prstGeom>
            <a:solidFill>
              <a:srgbClr val="00206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6D36A40-3D64-4A3A-8FB3-199033096AC0}"/>
                </a:ext>
              </a:extLst>
            </p:cNvPr>
            <p:cNvSpPr txBox="1"/>
            <p:nvPr/>
          </p:nvSpPr>
          <p:spPr>
            <a:xfrm>
              <a:off x="4432800" y="4682053"/>
              <a:ext cx="3106431" cy="292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2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부패신고</a:t>
              </a:r>
              <a:r>
                <a:rPr lang="ko-KR" altLang="en-US" sz="32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  </a:t>
              </a:r>
              <a:r>
                <a:rPr lang="ko-KR" altLang="en-US" sz="32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국민권익위원회 신고자</a:t>
              </a:r>
              <a:endParaRPr lang="en-US" altLang="ko-KR" sz="32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448778BC-C50E-437C-A2B8-42CDE413F0C1}"/>
              </a:ext>
            </a:extLst>
          </p:cNvPr>
          <p:cNvSpPr txBox="1"/>
          <p:nvPr/>
        </p:nvSpPr>
        <p:spPr>
          <a:xfrm>
            <a:off x="8554815" y="3002176"/>
            <a:ext cx="72632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부패방지권익위법 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68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공익신고자 보호법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26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</a:t>
            </a:r>
            <a:endParaRPr lang="ko-KR" altLang="en-US" sz="2400" dirty="0">
              <a:solidFill>
                <a:schemeClr val="accent3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D17EAEF3-F532-4AAA-9BF6-589401EA57BF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F026973-1DF8-4CBD-A7F3-0E7AACE9280B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27" name="그래픽 156">
              <a:extLst>
                <a:ext uri="{FF2B5EF4-FFF2-40B4-BE49-F238E27FC236}">
                  <a16:creationId xmlns:a16="http://schemas.microsoft.com/office/drawing/2014/main" id="{3483D3F0-0648-4605-A79F-B1CD1CE91E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48" name="직각 삼각형 47">
            <a:extLst>
              <a:ext uri="{FF2B5EF4-FFF2-40B4-BE49-F238E27FC236}">
                <a16:creationId xmlns:a16="http://schemas.microsoft.com/office/drawing/2014/main" id="{D57D9BB1-ECD9-46EB-92BE-DCF5FF99DAC0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50" name="_x35181992" descr="EMB000008b000e3">
            <a:extLst>
              <a:ext uri="{FF2B5EF4-FFF2-40B4-BE49-F238E27FC236}">
                <a16:creationId xmlns:a16="http://schemas.microsoft.com/office/drawing/2014/main" id="{9EA2DCC9-8789-4B5A-9B65-01629BB46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직사각형 50">
            <a:extLst>
              <a:ext uri="{FF2B5EF4-FFF2-40B4-BE49-F238E27FC236}">
                <a16:creationId xmlns:a16="http://schemas.microsoft.com/office/drawing/2014/main" id="{4F451E46-7FA2-490E-A660-B602EE140799}"/>
              </a:ext>
            </a:extLst>
          </p:cNvPr>
          <p:cNvSpPr/>
          <p:nvPr/>
        </p:nvSpPr>
        <p:spPr>
          <a:xfrm>
            <a:off x="6952093" y="6112233"/>
            <a:ext cx="10706107" cy="1302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800"/>
              </a:spcAft>
              <a:defRPr/>
            </a:pPr>
            <a:r>
              <a:rPr lang="ko-KR" altLang="en-US" sz="3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공공기관 또는 국가 및 지방자치단체의 </a:t>
            </a:r>
            <a:endParaRPr lang="en-US" altLang="ko-KR" sz="360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  <a:p>
            <a:pPr algn="ctr" fontAlgn="base">
              <a:spcBef>
                <a:spcPct val="0"/>
              </a:spcBef>
              <a:spcAft>
                <a:spcPts val="800"/>
              </a:spcAft>
              <a:defRPr/>
            </a:pPr>
            <a:r>
              <a:rPr lang="ko-KR" altLang="en-US" sz="3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70C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직접적인 수입 회복</a:t>
            </a:r>
            <a:r>
              <a:rPr lang="en-US" altLang="ko-KR" sz="3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70C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70C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증대 </a:t>
            </a:r>
            <a:r>
              <a:rPr lang="ko-KR" altLang="en-US" sz="36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등을 가져온 경우</a:t>
            </a:r>
            <a:endParaRPr lang="en-US" altLang="ko-KR" sz="360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E774A266-2796-4EEC-9F8D-32073795F7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0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4549694"/>
            <a:ext cx="6560395" cy="6504646"/>
          </a:xfrm>
          <a:prstGeom prst="rect">
            <a:avLst/>
          </a:prstGeom>
          <a:solidFill>
            <a:schemeClr val="bg1">
              <a:alpha val="64000"/>
            </a:schemeClr>
          </a:solidFill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79940356-C4D2-4672-9894-6B197676AA78}"/>
              </a:ext>
            </a:extLst>
          </p:cNvPr>
          <p:cNvSpPr txBox="1"/>
          <p:nvPr/>
        </p:nvSpPr>
        <p:spPr>
          <a:xfrm>
            <a:off x="6952093" y="11489171"/>
            <a:ext cx="111016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800" dirty="0"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*공직자가 자기 직무와 관련하여 신고한 경우에는 감액 또는 지급하지 않음</a:t>
            </a: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FF1BDA48-1A33-4346-9325-191C687A7ECE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38DCCDC6-C3EF-4AC5-B025-D3099C182453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64" name="평행 사변형 63">
                <a:extLst>
                  <a:ext uri="{FF2B5EF4-FFF2-40B4-BE49-F238E27FC236}">
                    <a16:creationId xmlns:a16="http://schemas.microsoft.com/office/drawing/2014/main" id="{7E775279-62A8-47DB-B961-A5FCB7B079E1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65" name="평행 사변형 64">
                <a:extLst>
                  <a:ext uri="{FF2B5EF4-FFF2-40B4-BE49-F238E27FC236}">
                    <a16:creationId xmlns:a16="http://schemas.microsoft.com/office/drawing/2014/main" id="{8011CE5E-5501-46B6-B3C1-15CBF5185119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60" name="사각형: 둥근 모서리 59">
              <a:extLst>
                <a:ext uri="{FF2B5EF4-FFF2-40B4-BE49-F238E27FC236}">
                  <a16:creationId xmlns:a16="http://schemas.microsoft.com/office/drawing/2014/main" id="{EA43FD37-6CEB-4E59-94BB-9AF12A21E42B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BB58210-CE7B-439C-9109-9A2C215FE49E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5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66DBC85-D49B-4124-AED8-FB83F03039D0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63" name="사각형: 둥근 모서리 62">
              <a:extLst>
                <a:ext uri="{FF2B5EF4-FFF2-40B4-BE49-F238E27FC236}">
                  <a16:creationId xmlns:a16="http://schemas.microsoft.com/office/drawing/2014/main" id="{1F32DAB6-EF6C-4424-AACA-88088030F9B2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70D3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AC31DF29-3A2B-4FF2-BC52-A9CD46DD1D6B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49</a:t>
            </a:r>
          </a:p>
        </p:txBody>
      </p:sp>
    </p:spTree>
    <p:extLst>
      <p:ext uri="{BB962C8B-B14F-4D97-AF65-F5344CB8AC3E}">
        <p14:creationId xmlns:p14="http://schemas.microsoft.com/office/powerpoint/2010/main" val="2035403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0DBFE41-89C5-4044-B15A-35C8EA873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47"/>
            <a:ext cx="24382413" cy="13715107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96F2FF43-AD01-46D2-8D73-31581BFBBBDC}"/>
              </a:ext>
            </a:extLst>
          </p:cNvPr>
          <p:cNvGrpSpPr/>
          <p:nvPr/>
        </p:nvGrpSpPr>
        <p:grpSpPr>
          <a:xfrm>
            <a:off x="2400086" y="6057453"/>
            <a:ext cx="13408901" cy="4375397"/>
            <a:chOff x="1200121" y="2981200"/>
            <a:chExt cx="6704887" cy="2187841"/>
          </a:xfrm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0EE0753F-2207-4D08-B0FB-31F677E8DF7E}"/>
                </a:ext>
              </a:extLst>
            </p:cNvPr>
            <p:cNvSpPr/>
            <p:nvPr/>
          </p:nvSpPr>
          <p:spPr>
            <a:xfrm flipH="1">
              <a:off x="1204171" y="2981201"/>
              <a:ext cx="6700837" cy="2187840"/>
            </a:xfrm>
            <a:custGeom>
              <a:avLst/>
              <a:gdLst>
                <a:gd name="connsiteX0" fmla="*/ 6172200 w 6172200"/>
                <a:gd name="connsiteY0" fmla="*/ 0 h 1762006"/>
                <a:gd name="connsiteX1" fmla="*/ 1240188 w 6172200"/>
                <a:gd name="connsiteY1" fmla="*/ 0 h 1762006"/>
                <a:gd name="connsiteX2" fmla="*/ 0 w 6172200"/>
                <a:gd name="connsiteY2" fmla="*/ 1762006 h 1762006"/>
                <a:gd name="connsiteX3" fmla="*/ 5172042 w 6172200"/>
                <a:gd name="connsiteY3" fmla="*/ 1762006 h 1762006"/>
                <a:gd name="connsiteX4" fmla="*/ 6172200 w 6172200"/>
                <a:gd name="connsiteY4" fmla="*/ 341025 h 1762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72200" h="1762006">
                  <a:moveTo>
                    <a:pt x="6172200" y="0"/>
                  </a:moveTo>
                  <a:lnTo>
                    <a:pt x="1240188" y="0"/>
                  </a:lnTo>
                  <a:lnTo>
                    <a:pt x="0" y="1762006"/>
                  </a:lnTo>
                  <a:lnTo>
                    <a:pt x="5172042" y="1762006"/>
                  </a:lnTo>
                  <a:lnTo>
                    <a:pt x="6172200" y="341025"/>
                  </a:lnTo>
                  <a:close/>
                </a:path>
              </a:pathLst>
            </a:custGeom>
            <a:gradFill>
              <a:gsLst>
                <a:gs pos="62000">
                  <a:srgbClr val="D2E8FA">
                    <a:alpha val="28000"/>
                  </a:srgbClr>
                </a:gs>
                <a:gs pos="20000">
                  <a:srgbClr val="0D3E9F">
                    <a:alpha val="5700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ko-KR" altLang="en-US" dirty="0">
                <a:solidFill>
                  <a:prstClr val="white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6A0C4A3E-B4E5-4FD6-B821-591CCE065F22}"/>
                </a:ext>
              </a:extLst>
            </p:cNvPr>
            <p:cNvGrpSpPr/>
            <p:nvPr/>
          </p:nvGrpSpPr>
          <p:grpSpPr>
            <a:xfrm>
              <a:off x="1200121" y="2981200"/>
              <a:ext cx="5352337" cy="769442"/>
              <a:chOff x="1200121" y="2981200"/>
              <a:chExt cx="5352337" cy="769442"/>
            </a:xfrm>
          </p:grpSpPr>
          <p:sp>
            <p:nvSpPr>
              <p:cNvPr id="2" name="직사각형 1">
                <a:extLst>
                  <a:ext uri="{FF2B5EF4-FFF2-40B4-BE49-F238E27FC236}">
                    <a16:creationId xmlns:a16="http://schemas.microsoft.com/office/drawing/2014/main" id="{CF1A2785-FA0B-4B10-9836-6D6430E1380D}"/>
                  </a:ext>
                </a:extLst>
              </p:cNvPr>
              <p:cNvSpPr/>
              <p:nvPr/>
            </p:nvSpPr>
            <p:spPr>
              <a:xfrm>
                <a:off x="1424198" y="2981201"/>
                <a:ext cx="5128260" cy="769441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  <a:latin typeface="맑은 고딕" panose="020F0502020204030204"/>
                  <a:ea typeface="맑은 고딕" panose="020B0503020000020004" pitchFamily="34" charset="-127"/>
                </a:endParaRPr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7CF458D9-F102-4F6D-9581-DA9BA781F40B}"/>
                  </a:ext>
                </a:extLst>
              </p:cNvPr>
              <p:cNvSpPr/>
              <p:nvPr/>
            </p:nvSpPr>
            <p:spPr>
              <a:xfrm rot="10800000" flipH="1">
                <a:off x="1200121" y="2981200"/>
                <a:ext cx="224077" cy="769442"/>
              </a:xfrm>
              <a:custGeom>
                <a:avLst/>
                <a:gdLst>
                  <a:gd name="connsiteX0" fmla="*/ 0 w 224077"/>
                  <a:gd name="connsiteY0" fmla="*/ 769442 h 769442"/>
                  <a:gd name="connsiteX1" fmla="*/ 224077 w 224077"/>
                  <a:gd name="connsiteY1" fmla="*/ 769442 h 769442"/>
                  <a:gd name="connsiteX2" fmla="*/ 224077 w 224077"/>
                  <a:gd name="connsiteY2" fmla="*/ 0 h 769442"/>
                  <a:gd name="connsiteX3" fmla="*/ 0 w 224077"/>
                  <a:gd name="connsiteY3" fmla="*/ 349956 h 769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4077" h="769442">
                    <a:moveTo>
                      <a:pt x="0" y="769442"/>
                    </a:moveTo>
                    <a:lnTo>
                      <a:pt x="224077" y="769442"/>
                    </a:lnTo>
                    <a:lnTo>
                      <a:pt x="224077" y="0"/>
                    </a:lnTo>
                    <a:lnTo>
                      <a:pt x="0" y="349956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>
                  <a:defRPr/>
                </a:pPr>
                <a:endParaRPr lang="ko-KR" altLang="en-US">
                  <a:solidFill>
                    <a:prstClr val="white"/>
                  </a:solidFill>
                  <a:latin typeface="맑은 고딕" panose="020F0502020204030204"/>
                  <a:ea typeface="맑은 고딕" panose="020B0503020000020004" pitchFamily="34" charset="-127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31552B0-BC91-4870-A227-9FE66C9FACC4}"/>
                </a:ext>
              </a:extLst>
            </p:cNvPr>
            <p:cNvSpPr txBox="1"/>
            <p:nvPr/>
          </p:nvSpPr>
          <p:spPr>
            <a:xfrm>
              <a:off x="1417148" y="3024669"/>
              <a:ext cx="5128260" cy="723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8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부패</a:t>
              </a:r>
              <a:r>
                <a:rPr kumimoji="1" lang="en-US" altLang="ko-KR" sz="8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·</a:t>
              </a:r>
              <a:r>
                <a:rPr kumimoji="1" lang="ko-KR" altLang="en-US" sz="88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공익신고의 정의</a:t>
              </a: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AC271F5D-9F80-4867-AF23-23BF03FC0445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977149B-86E2-417C-BFD1-0CD64FC8C3D8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16" name="그래픽 156">
              <a:extLst>
                <a:ext uri="{FF2B5EF4-FFF2-40B4-BE49-F238E27FC236}">
                  <a16:creationId xmlns:a16="http://schemas.microsoft.com/office/drawing/2014/main" id="{7EDA905F-B550-4D81-BD71-35F738C6F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18" name="Freeform 47">
            <a:extLst>
              <a:ext uri="{FF2B5EF4-FFF2-40B4-BE49-F238E27FC236}">
                <a16:creationId xmlns:a16="http://schemas.microsoft.com/office/drawing/2014/main" id="{D50C1294-CFEE-48FD-B1C0-BCF6531A7040}"/>
              </a:ext>
            </a:extLst>
          </p:cNvPr>
          <p:cNvSpPr>
            <a:spLocks noEditPoints="1"/>
          </p:cNvSpPr>
          <p:nvPr/>
        </p:nvSpPr>
        <p:spPr bwMode="auto">
          <a:xfrm>
            <a:off x="15808985" y="3875382"/>
            <a:ext cx="6224741" cy="6775355"/>
          </a:xfrm>
          <a:custGeom>
            <a:avLst/>
            <a:gdLst>
              <a:gd name="T0" fmla="*/ 81 w 128"/>
              <a:gd name="T1" fmla="*/ 14 h 128"/>
              <a:gd name="T2" fmla="*/ 53 w 128"/>
              <a:gd name="T3" fmla="*/ 36 h 128"/>
              <a:gd name="T4" fmla="*/ 33 w 128"/>
              <a:gd name="T5" fmla="*/ 36 h 128"/>
              <a:gd name="T6" fmla="*/ 0 w 128"/>
              <a:gd name="T7" fmla="*/ 56 h 128"/>
              <a:gd name="T8" fmla="*/ 24 w 128"/>
              <a:gd name="T9" fmla="*/ 84 h 128"/>
              <a:gd name="T10" fmla="*/ 32 w 128"/>
              <a:gd name="T11" fmla="*/ 128 h 128"/>
              <a:gd name="T12" fmla="*/ 56 w 128"/>
              <a:gd name="T13" fmla="*/ 120 h 128"/>
              <a:gd name="T14" fmla="*/ 52 w 128"/>
              <a:gd name="T15" fmla="*/ 108 h 128"/>
              <a:gd name="T16" fmla="*/ 52 w 128"/>
              <a:gd name="T17" fmla="*/ 80 h 128"/>
              <a:gd name="T18" fmla="*/ 53 w 128"/>
              <a:gd name="T19" fmla="*/ 78 h 128"/>
              <a:gd name="T20" fmla="*/ 54 w 128"/>
              <a:gd name="T21" fmla="*/ 77 h 128"/>
              <a:gd name="T22" fmla="*/ 55 w 128"/>
              <a:gd name="T23" fmla="*/ 76 h 128"/>
              <a:gd name="T24" fmla="*/ 81 w 128"/>
              <a:gd name="T25" fmla="*/ 98 h 128"/>
              <a:gd name="T26" fmla="*/ 128 w 128"/>
              <a:gd name="T27" fmla="*/ 56 h 128"/>
              <a:gd name="T28" fmla="*/ 80 w 128"/>
              <a:gd name="T29" fmla="*/ 56 h 128"/>
              <a:gd name="T30" fmla="*/ 92 w 128"/>
              <a:gd name="T31" fmla="*/ 44 h 128"/>
              <a:gd name="T32" fmla="*/ 92 w 128"/>
              <a:gd name="T33" fmla="*/ 68 h 128"/>
              <a:gd name="T34" fmla="*/ 80 w 128"/>
              <a:gd name="T35" fmla="*/ 56 h 128"/>
              <a:gd name="T36" fmla="*/ 16 w 128"/>
              <a:gd name="T37" fmla="*/ 44 h 128"/>
              <a:gd name="T38" fmla="*/ 40 w 128"/>
              <a:gd name="T39" fmla="*/ 56 h 128"/>
              <a:gd name="T40" fmla="*/ 16 w 128"/>
              <a:gd name="T41" fmla="*/ 68 h 128"/>
              <a:gd name="T42" fmla="*/ 48 w 128"/>
              <a:gd name="T43" fmla="*/ 120 h 128"/>
              <a:gd name="T44" fmla="*/ 32 w 128"/>
              <a:gd name="T45" fmla="*/ 84 h 128"/>
              <a:gd name="T46" fmla="*/ 33 w 128"/>
              <a:gd name="T47" fmla="*/ 76 h 128"/>
              <a:gd name="T48" fmla="*/ 45 w 128"/>
              <a:gd name="T49" fmla="*/ 76 h 128"/>
              <a:gd name="T50" fmla="*/ 44 w 128"/>
              <a:gd name="T51" fmla="*/ 108 h 128"/>
              <a:gd name="T52" fmla="*/ 48 w 128"/>
              <a:gd name="T53" fmla="*/ 117 h 128"/>
              <a:gd name="T54" fmla="*/ 53 w 128"/>
              <a:gd name="T55" fmla="*/ 68 h 128"/>
              <a:gd name="T56" fmla="*/ 52 w 128"/>
              <a:gd name="T57" fmla="*/ 68 h 128"/>
              <a:gd name="T58" fmla="*/ 52 w 128"/>
              <a:gd name="T59" fmla="*/ 44 h 128"/>
              <a:gd name="T60" fmla="*/ 74 w 128"/>
              <a:gd name="T61" fmla="*/ 36 h 128"/>
              <a:gd name="T62" fmla="*/ 74 w 128"/>
              <a:gd name="T63" fmla="*/ 76 h 128"/>
              <a:gd name="T64" fmla="*/ 100 w 128"/>
              <a:gd name="T65" fmla="*/ 104 h 128"/>
              <a:gd name="T66" fmla="*/ 92 w 128"/>
              <a:gd name="T67" fmla="*/ 76 h 128"/>
              <a:gd name="T68" fmla="*/ 92 w 128"/>
              <a:gd name="T69" fmla="*/ 36 h 128"/>
              <a:gd name="T70" fmla="*/ 100 w 128"/>
              <a:gd name="T71" fmla="*/ 8 h 128"/>
              <a:gd name="T72" fmla="*/ 100 w 128"/>
              <a:gd name="T73" fmla="*/ 104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28" h="128">
                <a:moveTo>
                  <a:pt x="100" y="0"/>
                </a:moveTo>
                <a:cubicBezTo>
                  <a:pt x="92" y="0"/>
                  <a:pt x="85" y="6"/>
                  <a:pt x="81" y="14"/>
                </a:cubicBezTo>
                <a:cubicBezTo>
                  <a:pt x="81" y="14"/>
                  <a:pt x="81" y="14"/>
                  <a:pt x="81" y="14"/>
                </a:cubicBezTo>
                <a:cubicBezTo>
                  <a:pt x="74" y="27"/>
                  <a:pt x="64" y="36"/>
                  <a:pt x="53" y="36"/>
                </a:cubicBezTo>
                <a:cubicBezTo>
                  <a:pt x="50" y="36"/>
                  <a:pt x="50" y="36"/>
                  <a:pt x="50" y="36"/>
                </a:cubicBezTo>
                <a:cubicBezTo>
                  <a:pt x="33" y="36"/>
                  <a:pt x="33" y="36"/>
                  <a:pt x="33" y="36"/>
                </a:cubicBezTo>
                <a:cubicBezTo>
                  <a:pt x="16" y="36"/>
                  <a:pt x="16" y="36"/>
                  <a:pt x="16" y="36"/>
                </a:cubicBezTo>
                <a:cubicBezTo>
                  <a:pt x="7" y="36"/>
                  <a:pt x="0" y="45"/>
                  <a:pt x="0" y="56"/>
                </a:cubicBezTo>
                <a:cubicBezTo>
                  <a:pt x="0" y="67"/>
                  <a:pt x="7" y="76"/>
                  <a:pt x="16" y="76"/>
                </a:cubicBezTo>
                <a:cubicBezTo>
                  <a:pt x="20" y="76"/>
                  <a:pt x="24" y="80"/>
                  <a:pt x="24" y="84"/>
                </a:cubicBezTo>
                <a:cubicBezTo>
                  <a:pt x="24" y="120"/>
                  <a:pt x="24" y="120"/>
                  <a:pt x="24" y="120"/>
                </a:cubicBezTo>
                <a:cubicBezTo>
                  <a:pt x="24" y="124"/>
                  <a:pt x="28" y="128"/>
                  <a:pt x="32" y="128"/>
                </a:cubicBezTo>
                <a:cubicBezTo>
                  <a:pt x="48" y="128"/>
                  <a:pt x="48" y="128"/>
                  <a:pt x="48" y="128"/>
                </a:cubicBezTo>
                <a:cubicBezTo>
                  <a:pt x="52" y="128"/>
                  <a:pt x="56" y="124"/>
                  <a:pt x="56" y="120"/>
                </a:cubicBezTo>
                <a:cubicBezTo>
                  <a:pt x="56" y="116"/>
                  <a:pt x="56" y="116"/>
                  <a:pt x="56" y="116"/>
                </a:cubicBezTo>
                <a:cubicBezTo>
                  <a:pt x="56" y="112"/>
                  <a:pt x="52" y="110"/>
                  <a:pt x="52" y="108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79"/>
                  <a:pt x="52" y="79"/>
                  <a:pt x="5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3" y="77"/>
                  <a:pt x="53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6"/>
                  <a:pt x="55" y="76"/>
                  <a:pt x="55" y="76"/>
                </a:cubicBezTo>
                <a:cubicBezTo>
                  <a:pt x="65" y="77"/>
                  <a:pt x="74" y="85"/>
                  <a:pt x="81" y="98"/>
                </a:cubicBezTo>
                <a:cubicBezTo>
                  <a:pt x="81" y="98"/>
                  <a:pt x="81" y="98"/>
                  <a:pt x="81" y="98"/>
                </a:cubicBezTo>
                <a:cubicBezTo>
                  <a:pt x="85" y="106"/>
                  <a:pt x="92" y="112"/>
                  <a:pt x="100" y="112"/>
                </a:cubicBezTo>
                <a:cubicBezTo>
                  <a:pt x="118" y="112"/>
                  <a:pt x="128" y="84"/>
                  <a:pt x="128" y="56"/>
                </a:cubicBezTo>
                <a:cubicBezTo>
                  <a:pt x="128" y="28"/>
                  <a:pt x="118" y="0"/>
                  <a:pt x="100" y="0"/>
                </a:cubicBezTo>
                <a:close/>
                <a:moveTo>
                  <a:pt x="80" y="56"/>
                </a:moveTo>
                <a:cubicBezTo>
                  <a:pt x="80" y="52"/>
                  <a:pt x="80" y="48"/>
                  <a:pt x="81" y="44"/>
                </a:cubicBezTo>
                <a:cubicBezTo>
                  <a:pt x="92" y="44"/>
                  <a:pt x="92" y="44"/>
                  <a:pt x="92" y="44"/>
                </a:cubicBezTo>
                <a:cubicBezTo>
                  <a:pt x="96" y="44"/>
                  <a:pt x="100" y="49"/>
                  <a:pt x="100" y="56"/>
                </a:cubicBezTo>
                <a:cubicBezTo>
                  <a:pt x="100" y="63"/>
                  <a:pt x="96" y="68"/>
                  <a:pt x="92" y="68"/>
                </a:cubicBezTo>
                <a:cubicBezTo>
                  <a:pt x="81" y="68"/>
                  <a:pt x="81" y="68"/>
                  <a:pt x="81" y="68"/>
                </a:cubicBezTo>
                <a:cubicBezTo>
                  <a:pt x="80" y="64"/>
                  <a:pt x="80" y="60"/>
                  <a:pt x="80" y="56"/>
                </a:cubicBezTo>
                <a:close/>
                <a:moveTo>
                  <a:pt x="8" y="56"/>
                </a:moveTo>
                <a:cubicBezTo>
                  <a:pt x="8" y="49"/>
                  <a:pt x="12" y="44"/>
                  <a:pt x="16" y="44"/>
                </a:cubicBezTo>
                <a:cubicBezTo>
                  <a:pt x="44" y="44"/>
                  <a:pt x="44" y="44"/>
                  <a:pt x="44" y="44"/>
                </a:cubicBezTo>
                <a:cubicBezTo>
                  <a:pt x="42" y="47"/>
                  <a:pt x="40" y="51"/>
                  <a:pt x="40" y="56"/>
                </a:cubicBezTo>
                <a:cubicBezTo>
                  <a:pt x="40" y="61"/>
                  <a:pt x="42" y="65"/>
                  <a:pt x="44" y="68"/>
                </a:cubicBezTo>
                <a:cubicBezTo>
                  <a:pt x="16" y="68"/>
                  <a:pt x="16" y="68"/>
                  <a:pt x="16" y="68"/>
                </a:cubicBezTo>
                <a:cubicBezTo>
                  <a:pt x="12" y="68"/>
                  <a:pt x="8" y="63"/>
                  <a:pt x="8" y="56"/>
                </a:cubicBezTo>
                <a:close/>
                <a:moveTo>
                  <a:pt x="48" y="120"/>
                </a:moveTo>
                <a:cubicBezTo>
                  <a:pt x="32" y="120"/>
                  <a:pt x="32" y="120"/>
                  <a:pt x="32" y="120"/>
                </a:cubicBezTo>
                <a:cubicBezTo>
                  <a:pt x="32" y="84"/>
                  <a:pt x="32" y="84"/>
                  <a:pt x="32" y="84"/>
                </a:cubicBezTo>
                <a:cubicBezTo>
                  <a:pt x="32" y="81"/>
                  <a:pt x="31" y="78"/>
                  <a:pt x="30" y="76"/>
                </a:cubicBezTo>
                <a:cubicBezTo>
                  <a:pt x="33" y="76"/>
                  <a:pt x="33" y="76"/>
                  <a:pt x="33" y="76"/>
                </a:cubicBezTo>
                <a:cubicBezTo>
                  <a:pt x="33" y="76"/>
                  <a:pt x="33" y="76"/>
                  <a:pt x="33" y="76"/>
                </a:cubicBezTo>
                <a:cubicBezTo>
                  <a:pt x="45" y="76"/>
                  <a:pt x="45" y="76"/>
                  <a:pt x="45" y="76"/>
                </a:cubicBezTo>
                <a:cubicBezTo>
                  <a:pt x="44" y="77"/>
                  <a:pt x="44" y="79"/>
                  <a:pt x="44" y="80"/>
                </a:cubicBezTo>
                <a:cubicBezTo>
                  <a:pt x="44" y="108"/>
                  <a:pt x="44" y="108"/>
                  <a:pt x="44" y="108"/>
                </a:cubicBezTo>
                <a:cubicBezTo>
                  <a:pt x="44" y="112"/>
                  <a:pt x="46" y="114"/>
                  <a:pt x="47" y="116"/>
                </a:cubicBezTo>
                <a:cubicBezTo>
                  <a:pt x="48" y="116"/>
                  <a:pt x="48" y="116"/>
                  <a:pt x="48" y="117"/>
                </a:cubicBezTo>
                <a:lnTo>
                  <a:pt x="48" y="120"/>
                </a:lnTo>
                <a:close/>
                <a:moveTo>
                  <a:pt x="53" y="68"/>
                </a:moveTo>
                <a:cubicBezTo>
                  <a:pt x="52" y="68"/>
                  <a:pt x="52" y="68"/>
                  <a:pt x="52" y="68"/>
                </a:cubicBezTo>
                <a:cubicBezTo>
                  <a:pt x="52" y="68"/>
                  <a:pt x="52" y="68"/>
                  <a:pt x="52" y="68"/>
                </a:cubicBezTo>
                <a:cubicBezTo>
                  <a:pt x="48" y="68"/>
                  <a:pt x="44" y="63"/>
                  <a:pt x="44" y="56"/>
                </a:cubicBezTo>
                <a:cubicBezTo>
                  <a:pt x="44" y="49"/>
                  <a:pt x="48" y="44"/>
                  <a:pt x="52" y="44"/>
                </a:cubicBezTo>
                <a:cubicBezTo>
                  <a:pt x="53" y="44"/>
                  <a:pt x="53" y="44"/>
                  <a:pt x="53" y="44"/>
                </a:cubicBezTo>
                <a:cubicBezTo>
                  <a:pt x="60" y="44"/>
                  <a:pt x="68" y="41"/>
                  <a:pt x="74" y="36"/>
                </a:cubicBezTo>
                <a:cubicBezTo>
                  <a:pt x="73" y="42"/>
                  <a:pt x="72" y="49"/>
                  <a:pt x="72" y="56"/>
                </a:cubicBezTo>
                <a:cubicBezTo>
                  <a:pt x="72" y="63"/>
                  <a:pt x="73" y="70"/>
                  <a:pt x="74" y="76"/>
                </a:cubicBezTo>
                <a:cubicBezTo>
                  <a:pt x="68" y="71"/>
                  <a:pt x="60" y="68"/>
                  <a:pt x="53" y="68"/>
                </a:cubicBezTo>
                <a:close/>
                <a:moveTo>
                  <a:pt x="100" y="104"/>
                </a:moveTo>
                <a:cubicBezTo>
                  <a:pt x="92" y="104"/>
                  <a:pt x="85" y="93"/>
                  <a:pt x="82" y="76"/>
                </a:cubicBezTo>
                <a:cubicBezTo>
                  <a:pt x="92" y="76"/>
                  <a:pt x="92" y="76"/>
                  <a:pt x="92" y="76"/>
                </a:cubicBezTo>
                <a:cubicBezTo>
                  <a:pt x="101" y="76"/>
                  <a:pt x="108" y="67"/>
                  <a:pt x="108" y="56"/>
                </a:cubicBezTo>
                <a:cubicBezTo>
                  <a:pt x="108" y="45"/>
                  <a:pt x="101" y="36"/>
                  <a:pt x="92" y="36"/>
                </a:cubicBezTo>
                <a:cubicBezTo>
                  <a:pt x="82" y="36"/>
                  <a:pt x="82" y="36"/>
                  <a:pt x="82" y="36"/>
                </a:cubicBezTo>
                <a:cubicBezTo>
                  <a:pt x="85" y="19"/>
                  <a:pt x="92" y="8"/>
                  <a:pt x="100" y="8"/>
                </a:cubicBezTo>
                <a:cubicBezTo>
                  <a:pt x="111" y="8"/>
                  <a:pt x="120" y="29"/>
                  <a:pt x="120" y="56"/>
                </a:cubicBezTo>
                <a:cubicBezTo>
                  <a:pt x="120" y="83"/>
                  <a:pt x="111" y="104"/>
                  <a:pt x="100" y="104"/>
                </a:cubicBezTo>
                <a:close/>
              </a:path>
            </a:pathLst>
          </a:custGeom>
          <a:solidFill>
            <a:srgbClr val="F7FBFF"/>
          </a:solidFill>
          <a:ln>
            <a:noFill/>
          </a:ln>
          <a:effectLst>
            <a:outerShdw blurRad="254000" dist="127000" dir="5400000" sx="102000" sy="102000" algn="ctr" rotWithShape="0">
              <a:schemeClr val="tx1">
                <a:alpha val="1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365736" tIns="182868" rIns="365736" bIns="182868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id-ID" sz="14399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353AB5F8-8908-4BB6-80B9-FEBE8F2B43AD}"/>
              </a:ext>
            </a:extLst>
          </p:cNvPr>
          <p:cNvGrpSpPr/>
          <p:nvPr/>
        </p:nvGrpSpPr>
        <p:grpSpPr>
          <a:xfrm flipV="1">
            <a:off x="0" y="9961414"/>
            <a:ext cx="18782077" cy="3754140"/>
            <a:chOff x="327488" y="4480431"/>
            <a:chExt cx="6217920" cy="1409700"/>
          </a:xfrm>
        </p:grpSpPr>
        <p:sp>
          <p:nvSpPr>
            <p:cNvPr id="21" name="이등변 삼각형 20">
              <a:extLst>
                <a:ext uri="{FF2B5EF4-FFF2-40B4-BE49-F238E27FC236}">
                  <a16:creationId xmlns:a16="http://schemas.microsoft.com/office/drawing/2014/main" id="{472A49D6-C70F-4503-802E-D8FD62AC8FC1}"/>
                </a:ext>
              </a:extLst>
            </p:cNvPr>
            <p:cNvSpPr/>
            <p:nvPr/>
          </p:nvSpPr>
          <p:spPr>
            <a:xfrm rot="5400000">
              <a:off x="1203788" y="3604131"/>
              <a:ext cx="1409700" cy="3162300"/>
            </a:xfrm>
            <a:prstGeom prst="triangle">
              <a:avLst>
                <a:gd name="adj" fmla="val 23159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 dirty="0">
                <a:solidFill>
                  <a:prstClr val="white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22" name="직각 삼각형 21">
              <a:extLst>
                <a:ext uri="{FF2B5EF4-FFF2-40B4-BE49-F238E27FC236}">
                  <a16:creationId xmlns:a16="http://schemas.microsoft.com/office/drawing/2014/main" id="{242439FE-073D-4F28-80E5-A7BEB8A47FF4}"/>
                </a:ext>
              </a:extLst>
            </p:cNvPr>
            <p:cNvSpPr/>
            <p:nvPr/>
          </p:nvSpPr>
          <p:spPr>
            <a:xfrm flipV="1">
              <a:off x="327488" y="4480431"/>
              <a:ext cx="6217920" cy="718725"/>
            </a:xfrm>
            <a:prstGeom prst="rtTriangl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 dirty="0">
                <a:solidFill>
                  <a:prstClr val="white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6680A698-3542-4969-9CB3-1EF926656CCD}"/>
              </a:ext>
            </a:extLst>
          </p:cNvPr>
          <p:cNvGrpSpPr/>
          <p:nvPr/>
        </p:nvGrpSpPr>
        <p:grpSpPr>
          <a:xfrm>
            <a:off x="5419908" y="4116211"/>
            <a:ext cx="4258137" cy="1538780"/>
            <a:chOff x="1402592" y="2105684"/>
            <a:chExt cx="2129207" cy="76944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57183CE-BF32-4502-BCCF-74CACA38D698}"/>
                </a:ext>
              </a:extLst>
            </p:cNvPr>
            <p:cNvSpPr txBox="1"/>
            <p:nvPr/>
          </p:nvSpPr>
          <p:spPr>
            <a:xfrm>
              <a:off x="1402592" y="2184086"/>
              <a:ext cx="1359600" cy="661763"/>
            </a:xfrm>
            <a:prstGeom prst="rect">
              <a:avLst/>
            </a:prstGeom>
            <a:noFill/>
            <a:effectLst>
              <a:outerShdw blurRad="254000" dist="88900" dir="8100000" algn="tr" rotWithShape="0">
                <a:srgbClr val="002060">
                  <a:alpha val="40000"/>
                </a:srgbClr>
              </a:outerShdw>
            </a:effectLst>
          </p:spPr>
          <p:txBody>
            <a:bodyPr wrap="square">
              <a:spAutoFit/>
            </a:bodyPr>
            <a:lstStyle/>
            <a:p>
              <a:pPr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en-US" altLang="ko-KR" sz="80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</a:rPr>
                <a:t>Step</a:t>
              </a:r>
              <a:endParaRPr kumimoji="1" lang="ko-KR" altLang="en-US" sz="8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endParaRPr>
            </a:p>
          </p:txBody>
        </p: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D6D03BFF-DA55-4ACD-B66C-5124C6DD0CDA}"/>
                </a:ext>
              </a:extLst>
            </p:cNvPr>
            <p:cNvSpPr/>
            <p:nvPr/>
          </p:nvSpPr>
          <p:spPr>
            <a:xfrm>
              <a:off x="2762359" y="2105684"/>
              <a:ext cx="769440" cy="76944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50800" dist="63500" dir="8100000" algn="tr" rotWithShape="0">
                <a:srgbClr val="002060">
                  <a:alpha val="1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맑은 고딕" panose="020F0502020204030204"/>
                <a:ea typeface="맑은 고딕" panose="020B0503020000020004" pitchFamily="34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D1567DB-8040-4CFB-8F82-BE49DFB828C9}"/>
                </a:ext>
              </a:extLst>
            </p:cNvPr>
            <p:cNvSpPr txBox="1"/>
            <p:nvPr/>
          </p:nvSpPr>
          <p:spPr>
            <a:xfrm>
              <a:off x="2977958" y="2212416"/>
              <a:ext cx="435675" cy="66176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/>
            <a:p>
              <a:pPr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en-US" altLang="ko-KR" sz="80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배달의민족 도현" panose="020B0600000101010101" pitchFamily="50" charset="-127"/>
                  <a:ea typeface="배달의민족 도현" panose="020B0600000101010101" pitchFamily="50" charset="-127"/>
                </a:rPr>
                <a:t>1</a:t>
              </a:r>
              <a:endParaRPr kumimoji="1" lang="ko-KR" altLang="en-US" sz="80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배달의민족 도현" panose="020B0600000101010101" pitchFamily="50" charset="-127"/>
                <a:ea typeface="배달의민족 도현" panose="020B0600000101010101" pitchFamily="50" charset="-127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29FCF563-E92D-46FE-81F6-08458024E7C6}"/>
              </a:ext>
            </a:extLst>
          </p:cNvPr>
          <p:cNvGrpSpPr/>
          <p:nvPr/>
        </p:nvGrpSpPr>
        <p:grpSpPr>
          <a:xfrm flipH="1">
            <a:off x="1493005" y="710381"/>
            <a:ext cx="21745036" cy="9514419"/>
            <a:chOff x="1153890" y="1207189"/>
            <a:chExt cx="10523371" cy="4757519"/>
          </a:xfrm>
        </p:grpSpPr>
        <p:sp>
          <p:nvSpPr>
            <p:cNvPr id="28" name="사각형: 둥근 모서리 27">
              <a:extLst>
                <a:ext uri="{FF2B5EF4-FFF2-40B4-BE49-F238E27FC236}">
                  <a16:creationId xmlns:a16="http://schemas.microsoft.com/office/drawing/2014/main" id="{FB730E10-1DA3-483B-861A-2E30DFCCC009}"/>
                </a:ext>
              </a:extLst>
            </p:cNvPr>
            <p:cNvSpPr/>
            <p:nvPr/>
          </p:nvSpPr>
          <p:spPr>
            <a:xfrm rot="20981271">
              <a:off x="1384706" y="5580766"/>
              <a:ext cx="114300" cy="114300"/>
            </a:xfrm>
            <a:prstGeom prst="roundRect">
              <a:avLst>
                <a:gd name="adj" fmla="val 27778"/>
              </a:avLst>
            </a:prstGeom>
            <a:solidFill>
              <a:srgbClr val="FA46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맑은 고딕" panose="020F0502020204030204"/>
                <a:ea typeface="맑은 고딕" panose="020B0503020000020004" pitchFamily="34" charset="-127"/>
              </a:endParaRPr>
            </a:p>
          </p:txBody>
        </p:sp>
        <p:sp>
          <p:nvSpPr>
            <p:cNvPr id="29" name="사각형: 둥근 모서리 28">
              <a:extLst>
                <a:ext uri="{FF2B5EF4-FFF2-40B4-BE49-F238E27FC236}">
                  <a16:creationId xmlns:a16="http://schemas.microsoft.com/office/drawing/2014/main" id="{B3CC1299-B95F-4C77-B02C-687CC1606408}"/>
                </a:ext>
              </a:extLst>
            </p:cNvPr>
            <p:cNvSpPr/>
            <p:nvPr/>
          </p:nvSpPr>
          <p:spPr>
            <a:xfrm rot="21414419">
              <a:off x="1153890" y="2535111"/>
              <a:ext cx="129574" cy="129574"/>
            </a:xfrm>
            <a:prstGeom prst="roundRect">
              <a:avLst>
                <a:gd name="adj" fmla="val 16784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맑은 고딕" panose="020F0502020204030204"/>
                <a:ea typeface="맑은 고딕" panose="020B0503020000020004" pitchFamily="34" charset="-127"/>
              </a:endParaRPr>
            </a:p>
          </p:txBody>
        </p:sp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FB4B71EF-D545-4548-8BF7-C3271D89324F}"/>
                </a:ext>
              </a:extLst>
            </p:cNvPr>
            <p:cNvSpPr/>
            <p:nvPr/>
          </p:nvSpPr>
          <p:spPr>
            <a:xfrm>
              <a:off x="3981450" y="2081031"/>
              <a:ext cx="190500" cy="190500"/>
            </a:xfrm>
            <a:prstGeom prst="ellipse">
              <a:avLst/>
            </a:prstGeom>
            <a:solidFill>
              <a:srgbClr val="81BF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맑은 고딕" panose="020F0502020204030204"/>
                <a:ea typeface="맑은 고딕" panose="020B0503020000020004" pitchFamily="34" charset="-127"/>
              </a:endParaRPr>
            </a:p>
          </p:txBody>
        </p:sp>
        <p:sp>
          <p:nvSpPr>
            <p:cNvPr id="31" name="더하기 기호 30">
              <a:extLst>
                <a:ext uri="{FF2B5EF4-FFF2-40B4-BE49-F238E27FC236}">
                  <a16:creationId xmlns:a16="http://schemas.microsoft.com/office/drawing/2014/main" id="{B35F3587-20AF-4466-BCD3-EBB8BF52AAAD}"/>
                </a:ext>
              </a:extLst>
            </p:cNvPr>
            <p:cNvSpPr/>
            <p:nvPr/>
          </p:nvSpPr>
          <p:spPr>
            <a:xfrm rot="20794024">
              <a:off x="5941054" y="2864683"/>
              <a:ext cx="247867" cy="247867"/>
            </a:xfrm>
            <a:prstGeom prst="mathPlus">
              <a:avLst/>
            </a:prstGeom>
            <a:solidFill>
              <a:srgbClr val="FA46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맑은 고딕" panose="020F0502020204030204"/>
                <a:ea typeface="맑은 고딕" panose="020B0503020000020004" pitchFamily="34" charset="-127"/>
              </a:endParaRPr>
            </a:p>
          </p:txBody>
        </p:sp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D68E70B2-1DF5-45EF-8640-2401EAAF72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533261" y="2209800"/>
              <a:ext cx="144000" cy="144000"/>
            </a:xfrm>
            <a:prstGeom prst="ellipse">
              <a:avLst/>
            </a:prstGeom>
            <a:solidFill>
              <a:srgbClr val="FA46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맑은 고딕" panose="020F0502020204030204"/>
                <a:ea typeface="맑은 고딕" panose="020B0503020000020004" pitchFamily="34" charset="-127"/>
              </a:endParaRPr>
            </a:p>
          </p:txBody>
        </p:sp>
        <p:sp>
          <p:nvSpPr>
            <p:cNvPr id="33" name="사각형: 둥근 모서리 32">
              <a:extLst>
                <a:ext uri="{FF2B5EF4-FFF2-40B4-BE49-F238E27FC236}">
                  <a16:creationId xmlns:a16="http://schemas.microsoft.com/office/drawing/2014/main" id="{F529F67A-9B99-46D0-A7CB-2BD1A7E4195C}"/>
                </a:ext>
              </a:extLst>
            </p:cNvPr>
            <p:cNvSpPr>
              <a:spLocks noChangeAspect="1"/>
            </p:cNvSpPr>
            <p:nvPr/>
          </p:nvSpPr>
          <p:spPr>
            <a:xfrm rot="21414419">
              <a:off x="9306431" y="1207189"/>
              <a:ext cx="180001" cy="180000"/>
            </a:xfrm>
            <a:prstGeom prst="roundRect">
              <a:avLst>
                <a:gd name="adj" fmla="val 16784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맑은 고딕" panose="020F0502020204030204"/>
                <a:ea typeface="맑은 고딕" panose="020B0503020000020004" pitchFamily="34" charset="-127"/>
              </a:endParaRPr>
            </a:p>
          </p:txBody>
        </p:sp>
        <p:sp>
          <p:nvSpPr>
            <p:cNvPr id="34" name="더하기 기호 33">
              <a:extLst>
                <a:ext uri="{FF2B5EF4-FFF2-40B4-BE49-F238E27FC236}">
                  <a16:creationId xmlns:a16="http://schemas.microsoft.com/office/drawing/2014/main" id="{C5350702-0868-4C43-B745-3581D614B613}"/>
                </a:ext>
              </a:extLst>
            </p:cNvPr>
            <p:cNvSpPr/>
            <p:nvPr/>
          </p:nvSpPr>
          <p:spPr>
            <a:xfrm rot="20794024">
              <a:off x="4834529" y="5705957"/>
              <a:ext cx="247867" cy="247867"/>
            </a:xfrm>
            <a:prstGeom prst="mathPlus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맑은 고딕" panose="020F0502020204030204"/>
                <a:ea typeface="맑은 고딕" panose="020B0503020000020004" pitchFamily="34" charset="-127"/>
              </a:endParaRPr>
            </a:p>
          </p:txBody>
        </p:sp>
        <p:sp>
          <p:nvSpPr>
            <p:cNvPr id="35" name="더하기 기호 34">
              <a:extLst>
                <a:ext uri="{FF2B5EF4-FFF2-40B4-BE49-F238E27FC236}">
                  <a16:creationId xmlns:a16="http://schemas.microsoft.com/office/drawing/2014/main" id="{D8587EF5-FDF4-4F81-8FA9-5D1F7DD28294}"/>
                </a:ext>
              </a:extLst>
            </p:cNvPr>
            <p:cNvSpPr>
              <a:spLocks noChangeAspect="1"/>
            </p:cNvSpPr>
            <p:nvPr/>
          </p:nvSpPr>
          <p:spPr>
            <a:xfrm rot="269901">
              <a:off x="10426766" y="5784708"/>
              <a:ext cx="180000" cy="180000"/>
            </a:xfrm>
            <a:prstGeom prst="mathPlus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맑은 고딕" panose="020F0502020204030204"/>
                <a:ea typeface="맑은 고딕" panose="020B0503020000020004" pitchFamily="34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88322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자유형: 도형 56">
            <a:extLst>
              <a:ext uri="{FF2B5EF4-FFF2-40B4-BE49-F238E27FC236}">
                <a16:creationId xmlns:a16="http://schemas.microsoft.com/office/drawing/2014/main" id="{4948D42C-5805-4029-B077-4C06442C5B7F}"/>
              </a:ext>
            </a:extLst>
          </p:cNvPr>
          <p:cNvSpPr/>
          <p:nvPr/>
        </p:nvSpPr>
        <p:spPr>
          <a:xfrm>
            <a:off x="12670140" y="12119547"/>
            <a:ext cx="9411357" cy="1623700"/>
          </a:xfrm>
          <a:custGeom>
            <a:avLst/>
            <a:gdLst>
              <a:gd name="connsiteX0" fmla="*/ 113 w 4234019"/>
              <a:gd name="connsiteY0" fmla="*/ 0 h 766388"/>
              <a:gd name="connsiteX1" fmla="*/ 4234019 w 4234019"/>
              <a:gd name="connsiteY1" fmla="*/ 0 h 766388"/>
              <a:gd name="connsiteX2" fmla="*/ 4234019 w 4234019"/>
              <a:gd name="connsiteY2" fmla="*/ 766388 h 766388"/>
              <a:gd name="connsiteX3" fmla="*/ 524895 w 4234019"/>
              <a:gd name="connsiteY3" fmla="*/ 766388 h 766388"/>
              <a:gd name="connsiteX4" fmla="*/ 0 w 4234019"/>
              <a:gd name="connsiteY4" fmla="*/ 18 h 766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4019" h="766388">
                <a:moveTo>
                  <a:pt x="113" y="0"/>
                </a:moveTo>
                <a:lnTo>
                  <a:pt x="4234019" y="0"/>
                </a:lnTo>
                <a:lnTo>
                  <a:pt x="4234019" y="766388"/>
                </a:lnTo>
                <a:lnTo>
                  <a:pt x="524895" y="766388"/>
                </a:lnTo>
                <a:lnTo>
                  <a:pt x="0" y="18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44000">
                <a:schemeClr val="bg1">
                  <a:lumMod val="85000"/>
                  <a:lumOff val="15000"/>
                  <a:alpha val="0"/>
                </a:schemeClr>
              </a:gs>
              <a:gs pos="100000">
                <a:srgbClr val="D3D3D3"/>
              </a:gs>
            </a:gsLst>
            <a:lin ang="15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latinLnBrk="0">
              <a:defRPr/>
            </a:pPr>
            <a:endParaRPr lang="ko-KR" altLang="en-US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A5DC63ED-4CF1-441F-BB96-B6089D87416D}"/>
              </a:ext>
            </a:extLst>
          </p:cNvPr>
          <p:cNvSpPr/>
          <p:nvPr/>
        </p:nvSpPr>
        <p:spPr>
          <a:xfrm>
            <a:off x="3239930" y="12087529"/>
            <a:ext cx="9411357" cy="1623700"/>
          </a:xfrm>
          <a:custGeom>
            <a:avLst/>
            <a:gdLst>
              <a:gd name="connsiteX0" fmla="*/ 113 w 4234019"/>
              <a:gd name="connsiteY0" fmla="*/ 0 h 766388"/>
              <a:gd name="connsiteX1" fmla="*/ 4234019 w 4234019"/>
              <a:gd name="connsiteY1" fmla="*/ 0 h 766388"/>
              <a:gd name="connsiteX2" fmla="*/ 4234019 w 4234019"/>
              <a:gd name="connsiteY2" fmla="*/ 766388 h 766388"/>
              <a:gd name="connsiteX3" fmla="*/ 524895 w 4234019"/>
              <a:gd name="connsiteY3" fmla="*/ 766388 h 766388"/>
              <a:gd name="connsiteX4" fmla="*/ 0 w 4234019"/>
              <a:gd name="connsiteY4" fmla="*/ 18 h 766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4019" h="766388">
                <a:moveTo>
                  <a:pt x="113" y="0"/>
                </a:moveTo>
                <a:lnTo>
                  <a:pt x="4234019" y="0"/>
                </a:lnTo>
                <a:lnTo>
                  <a:pt x="4234019" y="766388"/>
                </a:lnTo>
                <a:lnTo>
                  <a:pt x="524895" y="766388"/>
                </a:lnTo>
                <a:lnTo>
                  <a:pt x="0" y="18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44000">
                <a:schemeClr val="bg1">
                  <a:lumMod val="85000"/>
                  <a:lumOff val="15000"/>
                  <a:alpha val="0"/>
                </a:schemeClr>
              </a:gs>
              <a:gs pos="100000">
                <a:srgbClr val="D3D3D3"/>
              </a:gs>
            </a:gsLst>
            <a:lin ang="15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latinLnBrk="0">
              <a:defRPr/>
            </a:pPr>
            <a:endParaRPr lang="ko-KR" altLang="en-US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55" name="평행 사변형 54">
            <a:extLst>
              <a:ext uri="{FF2B5EF4-FFF2-40B4-BE49-F238E27FC236}">
                <a16:creationId xmlns:a16="http://schemas.microsoft.com/office/drawing/2014/main" id="{E464C8BB-1039-4384-9787-52EF2E5F3C55}"/>
              </a:ext>
            </a:extLst>
          </p:cNvPr>
          <p:cNvSpPr/>
          <p:nvPr/>
        </p:nvSpPr>
        <p:spPr>
          <a:xfrm rot="16200000">
            <a:off x="21755985" y="4118361"/>
            <a:ext cx="2782195" cy="2605650"/>
          </a:xfrm>
          <a:prstGeom prst="parallelogram">
            <a:avLst>
              <a:gd name="adj" fmla="val 78729"/>
            </a:avLst>
          </a:prstGeom>
          <a:gradFill>
            <a:gsLst>
              <a:gs pos="26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54" name="평행 사변형 53">
            <a:extLst>
              <a:ext uri="{FF2B5EF4-FFF2-40B4-BE49-F238E27FC236}">
                <a16:creationId xmlns:a16="http://schemas.microsoft.com/office/drawing/2014/main" id="{F9343E50-F7A4-4F8E-BEE1-9B1D1ADC3F91}"/>
              </a:ext>
            </a:extLst>
          </p:cNvPr>
          <p:cNvSpPr/>
          <p:nvPr/>
        </p:nvSpPr>
        <p:spPr>
          <a:xfrm rot="16200000">
            <a:off x="10783869" y="5254737"/>
            <a:ext cx="5000836" cy="2605650"/>
          </a:xfrm>
          <a:prstGeom prst="parallelogram">
            <a:avLst>
              <a:gd name="adj" fmla="val 78729"/>
            </a:avLst>
          </a:prstGeom>
          <a:gradFill>
            <a:gsLst>
              <a:gs pos="26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7930503" y="1309079"/>
            <a:ext cx="85118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신고자 보상금 지급 사유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448778BC-C50E-437C-A2B8-42CDE413F0C1}"/>
              </a:ext>
            </a:extLst>
          </p:cNvPr>
          <p:cNvSpPr txBox="1"/>
          <p:nvPr/>
        </p:nvSpPr>
        <p:spPr>
          <a:xfrm>
            <a:off x="6907136" y="3002176"/>
            <a:ext cx="105586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부패방지권익위법 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68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 및 영 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72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공익신고자 보호법 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26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 및 영 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21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</a:t>
            </a:r>
            <a:endParaRPr lang="ko-KR" altLang="en-US" sz="2400" dirty="0">
              <a:solidFill>
                <a:schemeClr val="accent3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29E2F54C-2F74-4D2C-BF74-19ED355790AD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2DDB8F1-9D51-43CE-92F3-92F39F438957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15" name="그래픽 156">
              <a:extLst>
                <a:ext uri="{FF2B5EF4-FFF2-40B4-BE49-F238E27FC236}">
                  <a16:creationId xmlns:a16="http://schemas.microsoft.com/office/drawing/2014/main" id="{29F27F03-F9B1-4F0E-A373-2CABAC4C3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17" name="직각 삼각형 16">
            <a:extLst>
              <a:ext uri="{FF2B5EF4-FFF2-40B4-BE49-F238E27FC236}">
                <a16:creationId xmlns:a16="http://schemas.microsoft.com/office/drawing/2014/main" id="{D61717FF-4E83-4421-B649-FDEB02E1EFD2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20" name="_x35181992" descr="EMB000008b000e3">
            <a:extLst>
              <a:ext uri="{FF2B5EF4-FFF2-40B4-BE49-F238E27FC236}">
                <a16:creationId xmlns:a16="http://schemas.microsoft.com/office/drawing/2014/main" id="{02B96ED0-CF0F-4685-A8F3-B186E1DDD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reeform 9">
            <a:extLst>
              <a:ext uri="{FF2B5EF4-FFF2-40B4-BE49-F238E27FC236}">
                <a16:creationId xmlns:a16="http://schemas.microsoft.com/office/drawing/2014/main" id="{F76062AB-0AAE-46BC-B99F-104750E2492F}"/>
              </a:ext>
            </a:extLst>
          </p:cNvPr>
          <p:cNvSpPr>
            <a:spLocks/>
          </p:cNvSpPr>
          <p:nvPr/>
        </p:nvSpPr>
        <p:spPr bwMode="auto">
          <a:xfrm flipH="1">
            <a:off x="21290054" y="4883639"/>
            <a:ext cx="578130" cy="494230"/>
          </a:xfrm>
          <a:custGeom>
            <a:avLst/>
            <a:gdLst>
              <a:gd name="T0" fmla="*/ 308 w 308"/>
              <a:gd name="T1" fmla="*/ 325 h 325"/>
              <a:gd name="T2" fmla="*/ 0 w 308"/>
              <a:gd name="T3" fmla="*/ 0 h 325"/>
              <a:gd name="T4" fmla="*/ 308 w 308"/>
              <a:gd name="T5" fmla="*/ 0 h 325"/>
              <a:gd name="T6" fmla="*/ 308 w 308"/>
              <a:gd name="T7" fmla="*/ 325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8" h="325">
                <a:moveTo>
                  <a:pt x="308" y="325"/>
                </a:moveTo>
                <a:lnTo>
                  <a:pt x="0" y="0"/>
                </a:lnTo>
                <a:lnTo>
                  <a:pt x="308" y="0"/>
                </a:lnTo>
                <a:lnTo>
                  <a:pt x="308" y="325"/>
                </a:lnTo>
                <a:close/>
              </a:path>
            </a:pathLst>
          </a:custGeom>
          <a:solidFill>
            <a:srgbClr val="098A8A"/>
          </a:solidFill>
          <a:ln>
            <a:noFill/>
          </a:ln>
        </p:spPr>
        <p:txBody>
          <a:bodyPr vert="horz" wrap="square" lIns="182856" tIns="91428" rIns="182856" bIns="91428" numCol="1" anchor="t" anchorCtr="0" compatLnSpc="1">
            <a:prstTxWarp prst="textNoShape">
              <a:avLst/>
            </a:prstTxWarp>
          </a:bodyPr>
          <a:lstStyle/>
          <a:p>
            <a:pPr latinLnBrk="0">
              <a:defRPr/>
            </a:pPr>
            <a:endParaRPr lang="en-US" kern="0" dirty="0">
              <a:solidFill>
                <a:srgbClr val="DF5F5A">
                  <a:lumMod val="75000"/>
                </a:srgbClr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id="{086AEDA7-AD2A-476C-95C9-8B734FEF94D5}"/>
              </a:ext>
            </a:extLst>
          </p:cNvPr>
          <p:cNvSpPr>
            <a:spLocks/>
          </p:cNvSpPr>
          <p:nvPr/>
        </p:nvSpPr>
        <p:spPr bwMode="auto">
          <a:xfrm>
            <a:off x="2655283" y="4883639"/>
            <a:ext cx="635219" cy="494230"/>
          </a:xfrm>
          <a:custGeom>
            <a:avLst/>
            <a:gdLst>
              <a:gd name="T0" fmla="*/ 308 w 308"/>
              <a:gd name="T1" fmla="*/ 325 h 325"/>
              <a:gd name="T2" fmla="*/ 0 w 308"/>
              <a:gd name="T3" fmla="*/ 0 h 325"/>
              <a:gd name="T4" fmla="*/ 308 w 308"/>
              <a:gd name="T5" fmla="*/ 0 h 325"/>
              <a:gd name="T6" fmla="*/ 308 w 308"/>
              <a:gd name="T7" fmla="*/ 325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8" h="325">
                <a:moveTo>
                  <a:pt x="308" y="325"/>
                </a:moveTo>
                <a:lnTo>
                  <a:pt x="0" y="0"/>
                </a:lnTo>
                <a:lnTo>
                  <a:pt x="308" y="0"/>
                </a:lnTo>
                <a:lnTo>
                  <a:pt x="308" y="325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182856" tIns="91428" rIns="182856" bIns="91428" numCol="1" anchor="t" anchorCtr="0" compatLnSpc="1">
            <a:prstTxWarp prst="textNoShape">
              <a:avLst/>
            </a:prstTxWarp>
          </a:bodyPr>
          <a:lstStyle/>
          <a:p>
            <a:pPr latinLnBrk="0">
              <a:defRPr/>
            </a:pPr>
            <a:endParaRPr lang="en-US" kern="0" dirty="0">
              <a:solidFill>
                <a:srgbClr val="31373B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23" name="순서도: 처리 22">
            <a:extLst>
              <a:ext uri="{FF2B5EF4-FFF2-40B4-BE49-F238E27FC236}">
                <a16:creationId xmlns:a16="http://schemas.microsoft.com/office/drawing/2014/main" id="{7EAC99A2-E536-4F20-937F-8725EB0FA5CB}"/>
              </a:ext>
            </a:extLst>
          </p:cNvPr>
          <p:cNvSpPr/>
          <p:nvPr/>
        </p:nvSpPr>
        <p:spPr>
          <a:xfrm>
            <a:off x="3258782" y="4720474"/>
            <a:ext cx="8703637" cy="7384237"/>
          </a:xfrm>
          <a:prstGeom prst="flowChartProcess">
            <a:avLst/>
          </a:prstGeom>
          <a:solidFill>
            <a:schemeClr val="bg1"/>
          </a:solidFill>
          <a:ln w="12700">
            <a:solidFill>
              <a:srgbClr val="0A2A70"/>
            </a:solidFill>
          </a:ln>
          <a:effectLst>
            <a:outerShdw blurRad="228600" dist="889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28" name="순서도: 처리 27">
            <a:extLst>
              <a:ext uri="{FF2B5EF4-FFF2-40B4-BE49-F238E27FC236}">
                <a16:creationId xmlns:a16="http://schemas.microsoft.com/office/drawing/2014/main" id="{9D59DBCE-CB90-425A-8802-FF39F4014C21}"/>
              </a:ext>
            </a:extLst>
          </p:cNvPr>
          <p:cNvSpPr/>
          <p:nvPr/>
        </p:nvSpPr>
        <p:spPr>
          <a:xfrm>
            <a:off x="12673904" y="4720474"/>
            <a:ext cx="8650481" cy="7384237"/>
          </a:xfrm>
          <a:prstGeom prst="flowChartProcess">
            <a:avLst/>
          </a:prstGeom>
          <a:solidFill>
            <a:schemeClr val="bg1"/>
          </a:solidFill>
          <a:ln>
            <a:solidFill>
              <a:srgbClr val="098A8A"/>
            </a:solidFill>
          </a:ln>
          <a:effectLst>
            <a:outerShdw blurRad="228600" dist="889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29" name="자유형 90">
            <a:extLst>
              <a:ext uri="{FF2B5EF4-FFF2-40B4-BE49-F238E27FC236}">
                <a16:creationId xmlns:a16="http://schemas.microsoft.com/office/drawing/2014/main" id="{0526AF92-6F27-47C2-9657-D3B3A2D61F4B}"/>
              </a:ext>
            </a:extLst>
          </p:cNvPr>
          <p:cNvSpPr/>
          <p:nvPr/>
        </p:nvSpPr>
        <p:spPr>
          <a:xfrm rot="10800000">
            <a:off x="2661302" y="4003610"/>
            <a:ext cx="9320159" cy="935939"/>
          </a:xfrm>
          <a:custGeom>
            <a:avLst/>
            <a:gdLst>
              <a:gd name="connsiteX0" fmla="*/ 0 w 4741828"/>
              <a:gd name="connsiteY0" fmla="*/ 0 h 429290"/>
              <a:gd name="connsiteX1" fmla="*/ 1155870 w 4741828"/>
              <a:gd name="connsiteY1" fmla="*/ 0 h 429290"/>
              <a:gd name="connsiteX2" fmla="*/ 1504676 w 4741828"/>
              <a:gd name="connsiteY2" fmla="*/ 0 h 429290"/>
              <a:gd name="connsiteX3" fmla="*/ 1783449 w 4741828"/>
              <a:gd name="connsiteY3" fmla="*/ 0 h 429290"/>
              <a:gd name="connsiteX4" fmla="*/ 1789367 w 4741828"/>
              <a:gd name="connsiteY4" fmla="*/ 0 h 429290"/>
              <a:gd name="connsiteX5" fmla="*/ 1830784 w 4741828"/>
              <a:gd name="connsiteY5" fmla="*/ 0 h 429290"/>
              <a:gd name="connsiteX6" fmla="*/ 1943207 w 4741828"/>
              <a:gd name="connsiteY6" fmla="*/ 0 h 429290"/>
              <a:gd name="connsiteX7" fmla="*/ 2092447 w 4741828"/>
              <a:gd name="connsiteY7" fmla="*/ 0 h 429290"/>
              <a:gd name="connsiteX8" fmla="*/ 2162133 w 4741828"/>
              <a:gd name="connsiteY8" fmla="*/ 0 h 429290"/>
              <a:gd name="connsiteX9" fmla="*/ 4279656 w 4741828"/>
              <a:gd name="connsiteY9" fmla="*/ 0 h 429290"/>
              <a:gd name="connsiteX10" fmla="*/ 4741828 w 4741828"/>
              <a:gd name="connsiteY10" fmla="*/ 0 h 429290"/>
              <a:gd name="connsiteX11" fmla="*/ 4741828 w 4741828"/>
              <a:gd name="connsiteY11" fmla="*/ 429290 h 429290"/>
              <a:gd name="connsiteX12" fmla="*/ 4681284 w 4741828"/>
              <a:gd name="connsiteY12" fmla="*/ 429290 h 429290"/>
              <a:gd name="connsiteX13" fmla="*/ 2316712 w 4741828"/>
              <a:gd name="connsiteY13" fmla="*/ 429290 h 429290"/>
              <a:gd name="connsiteX14" fmla="*/ 2092447 w 4741828"/>
              <a:gd name="connsiteY14" fmla="*/ 429290 h 429290"/>
              <a:gd name="connsiteX15" fmla="*/ 1783449 w 4741828"/>
              <a:gd name="connsiteY15" fmla="*/ 429290 h 429290"/>
              <a:gd name="connsiteX16" fmla="*/ 1504676 w 4741828"/>
              <a:gd name="connsiteY16" fmla="*/ 429290 h 429290"/>
              <a:gd name="connsiteX17" fmla="*/ 1155870 w 4741828"/>
              <a:gd name="connsiteY17" fmla="*/ 429290 h 429290"/>
              <a:gd name="connsiteX18" fmla="*/ 0 w 4741828"/>
              <a:gd name="connsiteY18" fmla="*/ 429290 h 42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741828" h="429290">
                <a:moveTo>
                  <a:pt x="0" y="0"/>
                </a:moveTo>
                <a:lnTo>
                  <a:pt x="1155870" y="0"/>
                </a:lnTo>
                <a:lnTo>
                  <a:pt x="1504676" y="0"/>
                </a:lnTo>
                <a:lnTo>
                  <a:pt x="1783449" y="0"/>
                </a:lnTo>
                <a:lnTo>
                  <a:pt x="1789367" y="0"/>
                </a:lnTo>
                <a:lnTo>
                  <a:pt x="1830784" y="0"/>
                </a:lnTo>
                <a:lnTo>
                  <a:pt x="1943207" y="0"/>
                </a:lnTo>
                <a:lnTo>
                  <a:pt x="2092447" y="0"/>
                </a:lnTo>
                <a:lnTo>
                  <a:pt x="2162133" y="0"/>
                </a:lnTo>
                <a:cubicBezTo>
                  <a:pt x="2493482" y="0"/>
                  <a:pt x="3114759" y="0"/>
                  <a:pt x="4279656" y="0"/>
                </a:cubicBezTo>
                <a:lnTo>
                  <a:pt x="4741828" y="0"/>
                </a:lnTo>
                <a:lnTo>
                  <a:pt x="4741828" y="429290"/>
                </a:lnTo>
                <a:lnTo>
                  <a:pt x="4681284" y="429290"/>
                </a:lnTo>
                <a:cubicBezTo>
                  <a:pt x="4461891" y="429290"/>
                  <a:pt x="3876842" y="429290"/>
                  <a:pt x="2316712" y="429290"/>
                </a:cubicBezTo>
                <a:lnTo>
                  <a:pt x="2092447" y="429290"/>
                </a:lnTo>
                <a:lnTo>
                  <a:pt x="1783449" y="429290"/>
                </a:lnTo>
                <a:lnTo>
                  <a:pt x="1504676" y="429290"/>
                </a:lnTo>
                <a:lnTo>
                  <a:pt x="1155870" y="429290"/>
                </a:lnTo>
                <a:lnTo>
                  <a:pt x="0" y="429290"/>
                </a:lnTo>
                <a:close/>
              </a:path>
            </a:pathLst>
          </a:custGeom>
          <a:gradFill>
            <a:gsLst>
              <a:gs pos="76100">
                <a:srgbClr val="364B76"/>
              </a:gs>
              <a:gs pos="100000">
                <a:srgbClr val="0D3691"/>
              </a:gs>
              <a:gs pos="0">
                <a:srgbClr val="436EC5"/>
              </a:gs>
            </a:gsLst>
            <a:lin ang="0" scaled="0"/>
          </a:gradFill>
          <a:ln w="6350">
            <a:solidFill>
              <a:schemeClr val="bg1"/>
            </a:solidFill>
          </a:ln>
          <a:effectLst>
            <a:outerShdw blurRad="88900" dist="88900" dir="2640000" sx="98000" sy="98000" algn="tl" rotWithShape="0">
              <a:prstClr val="black">
                <a:alpha val="5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latinLnBrk="0">
              <a:defRPr/>
            </a:pPr>
            <a:endParaRPr lang="ko-KR" altLang="en-US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D9351213-2CB3-476F-820B-ECAA5E4A9232}"/>
              </a:ext>
            </a:extLst>
          </p:cNvPr>
          <p:cNvSpPr/>
          <p:nvPr/>
        </p:nvSpPr>
        <p:spPr>
          <a:xfrm>
            <a:off x="4195477" y="4160634"/>
            <a:ext cx="63521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defRPr/>
            </a:pPr>
            <a:r>
              <a:rPr lang="ko-KR" alt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부패신고자 보상금 지급사유</a:t>
            </a:r>
            <a:endParaRPr lang="ko-KR" altLang="en-US" sz="40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617B2A44-4638-4111-A75E-51FBD4718A0E}"/>
              </a:ext>
            </a:extLst>
          </p:cNvPr>
          <p:cNvSpPr/>
          <p:nvPr/>
        </p:nvSpPr>
        <p:spPr>
          <a:xfrm>
            <a:off x="3773973" y="5559887"/>
            <a:ext cx="7673254" cy="3888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59982" defTabSz="914354" latinLnBrk="0">
              <a:spcAft>
                <a:spcPts val="1600"/>
              </a:spcAft>
              <a:buClr>
                <a:srgbClr val="3152BD"/>
              </a:buClr>
              <a:buFont typeface="Wingdings" panose="05000000000000000000" pitchFamily="2" charset="2"/>
              <a:buChar char="l"/>
              <a:tabLst>
                <a:tab pos="355582" algn="l"/>
              </a:tabLst>
            </a:pPr>
            <a:r>
              <a:rPr lang="ko-KR" altLang="en-US" sz="30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몰수</a:t>
            </a:r>
            <a:r>
              <a:rPr lang="en-US" altLang="ko-KR" sz="300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0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추징금 부과</a:t>
            </a:r>
            <a:endParaRPr lang="en-US" altLang="ko-KR" sz="3000" spc="-12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indent="-359982" defTabSz="914354" latinLnBrk="0">
              <a:spcAft>
                <a:spcPts val="1600"/>
              </a:spcAft>
              <a:buClr>
                <a:srgbClr val="3152BD"/>
              </a:buClr>
              <a:buFont typeface="Wingdings" panose="05000000000000000000" pitchFamily="2" charset="2"/>
              <a:buChar char="l"/>
              <a:tabLst>
                <a:tab pos="355582" algn="l"/>
              </a:tabLst>
            </a:pPr>
            <a:r>
              <a:rPr lang="ko-KR" altLang="en-US" sz="30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국세</a:t>
            </a:r>
            <a:r>
              <a:rPr lang="en-US" altLang="ko-KR" sz="300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00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지방세</a:t>
            </a:r>
            <a:r>
              <a:rPr lang="ko-KR" altLang="en-US" sz="30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부과</a:t>
            </a:r>
            <a:r>
              <a:rPr lang="en-US" altLang="ko-KR" sz="30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</a:t>
            </a:r>
          </a:p>
          <a:p>
            <a:pPr indent="-359982" defTabSz="914354" latinLnBrk="0">
              <a:spcAft>
                <a:spcPts val="1600"/>
              </a:spcAft>
              <a:buClr>
                <a:srgbClr val="3152BD"/>
              </a:buClr>
              <a:buFont typeface="Wingdings" panose="05000000000000000000" pitchFamily="2" charset="2"/>
              <a:buChar char="l"/>
              <a:tabLst>
                <a:tab pos="355582" algn="l"/>
              </a:tabLst>
            </a:pPr>
            <a:r>
              <a:rPr lang="ko-KR" altLang="en-US" sz="30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벌금</a:t>
            </a:r>
            <a:r>
              <a:rPr lang="en-US" altLang="ko-KR" sz="30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0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과료</a:t>
            </a:r>
            <a:r>
              <a:rPr lang="en-US" altLang="ko-KR" sz="30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0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과징금 또는 과태료 부과</a:t>
            </a:r>
            <a:r>
              <a:rPr lang="en-US" altLang="ko-KR" sz="30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0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통고처분</a:t>
            </a:r>
            <a:endParaRPr lang="ko-KR" altLang="ko-KR" sz="3000" spc="-12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indent="-359982" defTabSz="914354" latinLnBrk="0">
              <a:spcAft>
                <a:spcPts val="1600"/>
              </a:spcAft>
              <a:buClr>
                <a:srgbClr val="3152BD"/>
              </a:buClr>
              <a:buFont typeface="Wingdings" panose="05000000000000000000" pitchFamily="2" charset="2"/>
              <a:buChar char="l"/>
              <a:tabLst>
                <a:tab pos="355582" algn="l"/>
              </a:tabLst>
            </a:pPr>
            <a:r>
              <a:rPr lang="ko-KR" altLang="en-US" sz="30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손해배상</a:t>
            </a:r>
            <a:r>
              <a:rPr lang="en-US" altLang="ko-KR" sz="300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0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부당이득 반환 등에 의한 환수</a:t>
            </a:r>
            <a:endParaRPr lang="ko-KR" altLang="ko-KR" sz="3000" spc="-12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indent="-359982" defTabSz="914354" latinLnBrk="0">
              <a:spcAft>
                <a:spcPts val="1600"/>
              </a:spcAft>
              <a:buClr>
                <a:srgbClr val="3152BD"/>
              </a:buClr>
              <a:buFont typeface="Wingdings" panose="05000000000000000000" pitchFamily="2" charset="2"/>
              <a:buChar char="l"/>
              <a:tabLst>
                <a:tab pos="355582" algn="l"/>
              </a:tabLst>
            </a:pPr>
            <a:r>
              <a:rPr lang="ko-KR" altLang="en-US" sz="30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계약변경 등에 의한 비용절감</a:t>
            </a:r>
            <a:endParaRPr lang="en-US" altLang="ko-KR" sz="3000" spc="-12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indent="-359982" defTabSz="914354" latinLnBrk="0">
              <a:spcAft>
                <a:spcPts val="1600"/>
              </a:spcAft>
              <a:buClr>
                <a:srgbClr val="3152BD"/>
              </a:buClr>
              <a:buFont typeface="Wingdings" panose="05000000000000000000" pitchFamily="2" charset="2"/>
              <a:buChar char="l"/>
              <a:tabLst>
                <a:tab pos="355582" algn="l"/>
              </a:tabLst>
            </a:pPr>
            <a:r>
              <a:rPr lang="ko-KR" altLang="en-US" sz="30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그 밖의 처분이나 판결</a:t>
            </a:r>
            <a:endParaRPr lang="en-US" altLang="ko-KR" sz="3000" spc="-12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A58A1BE-7776-4538-A793-06819729F5CD}"/>
              </a:ext>
            </a:extLst>
          </p:cNvPr>
          <p:cNvSpPr txBox="1"/>
          <p:nvPr/>
        </p:nvSpPr>
        <p:spPr>
          <a:xfrm>
            <a:off x="13202954" y="5559888"/>
            <a:ext cx="7591222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59982" defTabSz="914354" latinLnBrk="0">
              <a:spcAft>
                <a:spcPts val="1600"/>
              </a:spcAft>
              <a:buClr>
                <a:srgbClr val="098A8A"/>
              </a:buClr>
              <a:buFont typeface="Wingdings" panose="05000000000000000000" pitchFamily="2" charset="2"/>
              <a:buChar char="l"/>
              <a:tabLst>
                <a:tab pos="355582" algn="l"/>
              </a:tabLst>
            </a:pP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벌칙</a:t>
            </a:r>
            <a:r>
              <a:rPr lang="en-US" altLang="ko-KR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통고 처분</a:t>
            </a:r>
            <a:endParaRPr lang="en-US" altLang="ko-KR" sz="300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indent="-359982" defTabSz="914354" latinLnBrk="0">
              <a:spcAft>
                <a:spcPts val="1600"/>
              </a:spcAft>
              <a:buClr>
                <a:srgbClr val="098A8A"/>
              </a:buClr>
              <a:buFont typeface="Wingdings" panose="05000000000000000000" pitchFamily="2" charset="2"/>
              <a:buChar char="l"/>
              <a:tabLst>
                <a:tab pos="355582" algn="l"/>
              </a:tabLst>
            </a:pP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몰수</a:t>
            </a:r>
            <a:r>
              <a:rPr lang="en-US" altLang="ko-KR" sz="3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추징금 부과</a:t>
            </a:r>
            <a:endParaRPr lang="en-US" altLang="ko-KR" sz="300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indent="-359982" defTabSz="914354" latinLnBrk="0">
              <a:spcAft>
                <a:spcPts val="1600"/>
              </a:spcAft>
              <a:buClr>
                <a:srgbClr val="098A8A"/>
              </a:buClr>
              <a:buFont typeface="Wingdings" panose="05000000000000000000" pitchFamily="2" charset="2"/>
              <a:buChar char="l"/>
              <a:tabLst>
                <a:tab pos="355582" algn="l"/>
              </a:tabLst>
            </a:pP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과태료</a:t>
            </a:r>
            <a:r>
              <a:rPr lang="en-US" altLang="ko-KR" sz="3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이</a:t>
            </a: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행강제금 부과</a:t>
            </a:r>
            <a:r>
              <a:rPr lang="en-US" altLang="ko-KR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</a:t>
            </a:r>
          </a:p>
          <a:p>
            <a:pPr indent="-359982" defTabSz="914354" latinLnBrk="0">
              <a:spcAft>
                <a:spcPts val="400"/>
              </a:spcAft>
              <a:buClr>
                <a:srgbClr val="098A8A"/>
              </a:buClr>
              <a:buFont typeface="Wingdings" panose="05000000000000000000" pitchFamily="2" charset="2"/>
              <a:buChar char="l"/>
              <a:tabLst>
                <a:tab pos="355582" algn="l"/>
              </a:tabLst>
            </a:pP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과징금 부과</a:t>
            </a:r>
            <a:endParaRPr lang="en-US" altLang="ko-KR" sz="300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defTabSz="914354" latinLnBrk="0">
              <a:spcAft>
                <a:spcPts val="1200"/>
              </a:spcAft>
              <a:buClr>
                <a:srgbClr val="2D78BD"/>
              </a:buClr>
              <a:tabLst>
                <a:tab pos="355582" algn="l"/>
              </a:tabLst>
            </a:pPr>
            <a:r>
              <a:rPr lang="en-US" altLang="ko-KR" sz="2800" spc="-3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  </a:t>
            </a:r>
            <a:r>
              <a:rPr lang="en-US" altLang="ko-KR" sz="28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(</a:t>
            </a: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인</a:t>
            </a:r>
            <a:r>
              <a:rPr lang="en-US" altLang="ko-KR" sz="28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28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허</a:t>
            </a: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가 취소</a:t>
            </a:r>
            <a:r>
              <a:rPr lang="en-US" altLang="ko-KR" sz="28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28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정지에 갈음하는 과징금 포함</a:t>
            </a:r>
            <a:r>
              <a:rPr lang="en-US" altLang="ko-KR" sz="28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)</a:t>
            </a:r>
          </a:p>
          <a:p>
            <a:pPr indent="-359982" defTabSz="914354" latinLnBrk="0">
              <a:spcAft>
                <a:spcPts val="1600"/>
              </a:spcAft>
              <a:buClr>
                <a:srgbClr val="098A8A"/>
              </a:buClr>
              <a:buFont typeface="Wingdings" panose="05000000000000000000" pitchFamily="2" charset="2"/>
              <a:buChar char="l"/>
              <a:tabLst>
                <a:tab pos="355582" algn="l"/>
              </a:tabLst>
            </a:pP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국세</a:t>
            </a:r>
            <a:r>
              <a:rPr lang="en-US" altLang="ko-KR" sz="3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지</a:t>
            </a: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방세 부과</a:t>
            </a:r>
            <a:endParaRPr lang="en-US" altLang="ko-KR" sz="300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indent="-359982" defTabSz="914354" latinLnBrk="0">
              <a:spcAft>
                <a:spcPts val="1600"/>
              </a:spcAft>
              <a:buClr>
                <a:srgbClr val="098A8A"/>
              </a:buClr>
              <a:buFont typeface="Wingdings" panose="05000000000000000000" pitchFamily="2" charset="2"/>
              <a:buChar char="l"/>
              <a:tabLst>
                <a:tab pos="355582" algn="l"/>
              </a:tabLst>
            </a:pP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부담금</a:t>
            </a:r>
            <a:r>
              <a:rPr lang="en-US" altLang="ko-KR" sz="3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가</a:t>
            </a: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산금 부과</a:t>
            </a:r>
            <a:endParaRPr lang="en-US" altLang="ko-KR" sz="300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indent="-359982" defTabSz="914354" latinLnBrk="0">
              <a:spcAft>
                <a:spcPts val="1600"/>
              </a:spcAft>
              <a:buClr>
                <a:srgbClr val="098A8A"/>
              </a:buClr>
              <a:buFont typeface="Wingdings" panose="05000000000000000000" pitchFamily="2" charset="2"/>
              <a:buChar char="l"/>
              <a:tabLst>
                <a:tab pos="355582" algn="l"/>
              </a:tabLst>
            </a:pP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손해배상</a:t>
            </a:r>
            <a:r>
              <a:rPr lang="en-US" altLang="ko-KR" sz="3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부당이득 반환 등의 판결</a:t>
            </a:r>
            <a:r>
              <a:rPr lang="en-US" altLang="ko-KR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환수</a:t>
            </a:r>
            <a:endParaRPr lang="ko-KR" altLang="ko-KR" sz="300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26" name="자유형 89">
            <a:extLst>
              <a:ext uri="{FF2B5EF4-FFF2-40B4-BE49-F238E27FC236}">
                <a16:creationId xmlns:a16="http://schemas.microsoft.com/office/drawing/2014/main" id="{B5A9261A-3E78-4ADC-9BB1-75997B9F37F7}"/>
              </a:ext>
            </a:extLst>
          </p:cNvPr>
          <p:cNvSpPr/>
          <p:nvPr/>
        </p:nvSpPr>
        <p:spPr>
          <a:xfrm>
            <a:off x="12647280" y="4003610"/>
            <a:ext cx="9196977" cy="935939"/>
          </a:xfrm>
          <a:custGeom>
            <a:avLst/>
            <a:gdLst>
              <a:gd name="connsiteX0" fmla="*/ 0 w 4728896"/>
              <a:gd name="connsiteY0" fmla="*/ 0 h 429290"/>
              <a:gd name="connsiteX1" fmla="*/ 1143305 w 4728896"/>
              <a:gd name="connsiteY1" fmla="*/ 0 h 429290"/>
              <a:gd name="connsiteX2" fmla="*/ 1488319 w 4728896"/>
              <a:gd name="connsiteY2" fmla="*/ 0 h 429290"/>
              <a:gd name="connsiteX3" fmla="*/ 1764062 w 4728896"/>
              <a:gd name="connsiteY3" fmla="*/ 0 h 429290"/>
              <a:gd name="connsiteX4" fmla="*/ 1769916 w 4728896"/>
              <a:gd name="connsiteY4" fmla="*/ 0 h 429290"/>
              <a:gd name="connsiteX5" fmla="*/ 1810883 w 4728896"/>
              <a:gd name="connsiteY5" fmla="*/ 0 h 429290"/>
              <a:gd name="connsiteX6" fmla="*/ 1922083 w 4728896"/>
              <a:gd name="connsiteY6" fmla="*/ 0 h 429290"/>
              <a:gd name="connsiteX7" fmla="*/ 2069701 w 4728896"/>
              <a:gd name="connsiteY7" fmla="*/ 0 h 429290"/>
              <a:gd name="connsiteX8" fmla="*/ 2138630 w 4728896"/>
              <a:gd name="connsiteY8" fmla="*/ 0 h 429290"/>
              <a:gd name="connsiteX9" fmla="*/ 4233135 w 4728896"/>
              <a:gd name="connsiteY9" fmla="*/ 0 h 429290"/>
              <a:gd name="connsiteX10" fmla="*/ 4728896 w 4728896"/>
              <a:gd name="connsiteY10" fmla="*/ 0 h 429290"/>
              <a:gd name="connsiteX11" fmla="*/ 4728896 w 4728896"/>
              <a:gd name="connsiteY11" fmla="*/ 429290 h 429290"/>
              <a:gd name="connsiteX12" fmla="*/ 4722022 w 4728896"/>
              <a:gd name="connsiteY12" fmla="*/ 429290 h 429290"/>
              <a:gd name="connsiteX13" fmla="*/ 2291529 w 4728896"/>
              <a:gd name="connsiteY13" fmla="*/ 429290 h 429290"/>
              <a:gd name="connsiteX14" fmla="*/ 2069701 w 4728896"/>
              <a:gd name="connsiteY14" fmla="*/ 429290 h 429290"/>
              <a:gd name="connsiteX15" fmla="*/ 1764062 w 4728896"/>
              <a:gd name="connsiteY15" fmla="*/ 429290 h 429290"/>
              <a:gd name="connsiteX16" fmla="*/ 1488319 w 4728896"/>
              <a:gd name="connsiteY16" fmla="*/ 429290 h 429290"/>
              <a:gd name="connsiteX17" fmla="*/ 1143305 w 4728896"/>
              <a:gd name="connsiteY17" fmla="*/ 429290 h 429290"/>
              <a:gd name="connsiteX18" fmla="*/ 0 w 4728896"/>
              <a:gd name="connsiteY18" fmla="*/ 429290 h 42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728896" h="429290">
                <a:moveTo>
                  <a:pt x="0" y="0"/>
                </a:moveTo>
                <a:lnTo>
                  <a:pt x="1143305" y="0"/>
                </a:lnTo>
                <a:lnTo>
                  <a:pt x="1488319" y="0"/>
                </a:lnTo>
                <a:lnTo>
                  <a:pt x="1764062" y="0"/>
                </a:lnTo>
                <a:lnTo>
                  <a:pt x="1769916" y="0"/>
                </a:lnTo>
                <a:lnTo>
                  <a:pt x="1810883" y="0"/>
                </a:lnTo>
                <a:lnTo>
                  <a:pt x="1922083" y="0"/>
                </a:lnTo>
                <a:lnTo>
                  <a:pt x="2069701" y="0"/>
                </a:lnTo>
                <a:lnTo>
                  <a:pt x="2138630" y="0"/>
                </a:lnTo>
                <a:cubicBezTo>
                  <a:pt x="2466376" y="0"/>
                  <a:pt x="3080901" y="0"/>
                  <a:pt x="4233135" y="0"/>
                </a:cubicBezTo>
                <a:lnTo>
                  <a:pt x="4728896" y="0"/>
                </a:lnTo>
                <a:lnTo>
                  <a:pt x="4728896" y="429290"/>
                </a:lnTo>
                <a:lnTo>
                  <a:pt x="4722022" y="429290"/>
                </a:lnTo>
                <a:cubicBezTo>
                  <a:pt x="4606285" y="429290"/>
                  <a:pt x="4143333" y="429290"/>
                  <a:pt x="2291529" y="429290"/>
                </a:cubicBezTo>
                <a:lnTo>
                  <a:pt x="2069701" y="429290"/>
                </a:lnTo>
                <a:lnTo>
                  <a:pt x="1764062" y="429290"/>
                </a:lnTo>
                <a:lnTo>
                  <a:pt x="1488319" y="429290"/>
                </a:lnTo>
                <a:lnTo>
                  <a:pt x="1143305" y="429290"/>
                </a:lnTo>
                <a:lnTo>
                  <a:pt x="0" y="429290"/>
                </a:lnTo>
                <a:close/>
              </a:path>
            </a:pathLst>
          </a:custGeom>
          <a:gradFill>
            <a:gsLst>
              <a:gs pos="0">
                <a:srgbClr val="0DB8B9"/>
              </a:gs>
              <a:gs pos="73000">
                <a:srgbClr val="1B9CCF"/>
              </a:gs>
              <a:gs pos="100000">
                <a:srgbClr val="1B92D0"/>
              </a:gs>
            </a:gsLst>
            <a:lin ang="0" scaled="0"/>
          </a:gradFill>
          <a:ln w="6350">
            <a:solidFill>
              <a:schemeClr val="bg1"/>
            </a:solidFill>
          </a:ln>
          <a:effectLst>
            <a:outerShdw blurRad="88900" dist="88900" dir="2640000" sx="98000" sy="98000" algn="tl" rotWithShape="0">
              <a:prstClr val="black">
                <a:alpha val="5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latinLnBrk="0">
              <a:defRPr/>
            </a:pPr>
            <a:endParaRPr lang="ko-KR" altLang="en-US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2F4F89D-5DDB-4B53-8B5C-449A38D19586}"/>
              </a:ext>
            </a:extLst>
          </p:cNvPr>
          <p:cNvSpPr/>
          <p:nvPr/>
        </p:nvSpPr>
        <p:spPr>
          <a:xfrm>
            <a:off x="13909779" y="4160634"/>
            <a:ext cx="66659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defRPr/>
            </a:pPr>
            <a:r>
              <a:rPr lang="ko-KR" alt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공익신고자 보상금 지급사유</a:t>
            </a:r>
            <a:endParaRPr lang="ko-KR" altLang="en-US" sz="40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75C18CD2-EEA9-4983-838F-ED7025A87634}"/>
              </a:ext>
            </a:extLst>
          </p:cNvPr>
          <p:cNvPicPr>
            <a:picLocks noChangeAspect="1"/>
          </p:cNvPicPr>
          <p:nvPr/>
        </p:nvPicPr>
        <p:blipFill>
          <a:blip r:embed="rId6">
            <a:lum/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19447211" y="9989616"/>
            <a:ext cx="1473490" cy="160044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4B3A9E2B-0FF9-4AD4-9D71-3FFCBE306C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92902" y="10586574"/>
            <a:ext cx="1048354" cy="956624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F5534264-7A92-4968-B6B7-7F9EAC4B504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98230" y="10038340"/>
            <a:ext cx="1128671" cy="1623700"/>
          </a:xfrm>
          <a:prstGeom prst="rect">
            <a:avLst/>
          </a:prstGeom>
        </p:spPr>
      </p:pic>
      <p:grpSp>
        <p:nvGrpSpPr>
          <p:cNvPr id="40" name="그룹 39">
            <a:extLst>
              <a:ext uri="{FF2B5EF4-FFF2-40B4-BE49-F238E27FC236}">
                <a16:creationId xmlns:a16="http://schemas.microsoft.com/office/drawing/2014/main" id="{96330028-64BF-40C6-8A4E-73BD1B6FFD94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3A03A2AE-C18E-41C5-BA8F-A0A15F3E715F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47" name="평행 사변형 46">
                <a:extLst>
                  <a:ext uri="{FF2B5EF4-FFF2-40B4-BE49-F238E27FC236}">
                    <a16:creationId xmlns:a16="http://schemas.microsoft.com/office/drawing/2014/main" id="{C4308A6F-9916-4825-AAB3-827D59B98852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48" name="평행 사변형 47">
                <a:extLst>
                  <a:ext uri="{FF2B5EF4-FFF2-40B4-BE49-F238E27FC236}">
                    <a16:creationId xmlns:a16="http://schemas.microsoft.com/office/drawing/2014/main" id="{0D34221B-06BE-4E58-8F0D-DF238D7913ED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42" name="사각형: 둥근 모서리 41">
              <a:extLst>
                <a:ext uri="{FF2B5EF4-FFF2-40B4-BE49-F238E27FC236}">
                  <a16:creationId xmlns:a16="http://schemas.microsoft.com/office/drawing/2014/main" id="{7A300145-28F2-47D2-83CD-131DD4EC9DDC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8145E2A-AA4C-40ED-9A15-2481FB024402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5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604453C-CFFA-4183-A7C5-B031BDB5406C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45" name="사각형: 둥근 모서리 44">
              <a:extLst>
                <a:ext uri="{FF2B5EF4-FFF2-40B4-BE49-F238E27FC236}">
                  <a16:creationId xmlns:a16="http://schemas.microsoft.com/office/drawing/2014/main" id="{ED395A77-8F14-4497-BEC9-EA2FAE918106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70D3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BB7F1782-634D-4995-8958-7B5063B08708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11798172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화살표: 오른쪽 173">
            <a:extLst>
              <a:ext uri="{FF2B5EF4-FFF2-40B4-BE49-F238E27FC236}">
                <a16:creationId xmlns:a16="http://schemas.microsoft.com/office/drawing/2014/main" id="{50DD6DE0-CD83-4D53-8956-B27D8651557B}"/>
              </a:ext>
            </a:extLst>
          </p:cNvPr>
          <p:cNvSpPr/>
          <p:nvPr/>
        </p:nvSpPr>
        <p:spPr>
          <a:xfrm>
            <a:off x="-1" y="3653608"/>
            <a:ext cx="23907429" cy="5883443"/>
          </a:xfrm>
          <a:prstGeom prst="rightArrow">
            <a:avLst>
              <a:gd name="adj1" fmla="val 70247"/>
              <a:gd name="adj2" fmla="val 25496"/>
            </a:avLst>
          </a:prstGeom>
          <a:solidFill>
            <a:srgbClr val="F2F3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8282168" y="1309079"/>
            <a:ext cx="78085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보상금 지급 처리 절차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34" name="그룹 33">
            <a:extLst>
              <a:ext uri="{FF2B5EF4-FFF2-40B4-BE49-F238E27FC236}">
                <a16:creationId xmlns:a16="http://schemas.microsoft.com/office/drawing/2014/main" id="{B3C83AEF-1F47-48F0-9923-E9EE74BDD289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E853848-2499-448B-9BE8-C2027768E2EB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36" name="그래픽 156">
              <a:extLst>
                <a:ext uri="{FF2B5EF4-FFF2-40B4-BE49-F238E27FC236}">
                  <a16:creationId xmlns:a16="http://schemas.microsoft.com/office/drawing/2014/main" id="{DD7FBB14-148D-4DA8-B5A9-E43539394C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38" name="직각 삼각형 37">
            <a:extLst>
              <a:ext uri="{FF2B5EF4-FFF2-40B4-BE49-F238E27FC236}">
                <a16:creationId xmlns:a16="http://schemas.microsoft.com/office/drawing/2014/main" id="{5A7246C1-E6E6-4B4A-B984-941C976C6300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40" name="_x35181992" descr="EMB000008b000e3">
            <a:extLst>
              <a:ext uri="{FF2B5EF4-FFF2-40B4-BE49-F238E27FC236}">
                <a16:creationId xmlns:a16="http://schemas.microsoft.com/office/drawing/2014/main" id="{99B834C6-6477-4D89-BBF9-48CC76E4C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" name="Freeform 84">
            <a:extLst>
              <a:ext uri="{FF2B5EF4-FFF2-40B4-BE49-F238E27FC236}">
                <a16:creationId xmlns:a16="http://schemas.microsoft.com/office/drawing/2014/main" id="{F5348BB6-D2D4-4C75-BBE0-DF7680D92CC1}"/>
              </a:ext>
            </a:extLst>
          </p:cNvPr>
          <p:cNvSpPr/>
          <p:nvPr/>
        </p:nvSpPr>
        <p:spPr>
          <a:xfrm>
            <a:off x="17813511" y="2014773"/>
            <a:ext cx="4138833" cy="4535705"/>
          </a:xfrm>
          <a:custGeom>
            <a:avLst/>
            <a:gdLst>
              <a:gd name="connsiteX0" fmla="*/ 1381425 w 1381425"/>
              <a:gd name="connsiteY0" fmla="*/ 1007460 h 1513890"/>
              <a:gd name="connsiteX1" fmla="*/ 1381425 w 1381425"/>
              <a:gd name="connsiteY1" fmla="*/ 506106 h 1513890"/>
              <a:gd name="connsiteX2" fmla="*/ 1253515 w 1381425"/>
              <a:gd name="connsiteY2" fmla="*/ 284887 h 1513890"/>
              <a:gd name="connsiteX3" fmla="*/ 818622 w 1381425"/>
              <a:gd name="connsiteY3" fmla="*/ 34176 h 1513890"/>
              <a:gd name="connsiteX4" fmla="*/ 562803 w 1381425"/>
              <a:gd name="connsiteY4" fmla="*/ 34176 h 1513890"/>
              <a:gd name="connsiteX5" fmla="*/ 127910 w 1381425"/>
              <a:gd name="connsiteY5" fmla="*/ 284887 h 1513890"/>
              <a:gd name="connsiteX6" fmla="*/ 0 w 1381425"/>
              <a:gd name="connsiteY6" fmla="*/ 506106 h 1513890"/>
              <a:gd name="connsiteX7" fmla="*/ 0 w 1381425"/>
              <a:gd name="connsiteY7" fmla="*/ 1007460 h 1513890"/>
              <a:gd name="connsiteX8" fmla="*/ 127910 w 1381425"/>
              <a:gd name="connsiteY8" fmla="*/ 1228611 h 1513890"/>
              <a:gd name="connsiteX9" fmla="*/ 562803 w 1381425"/>
              <a:gd name="connsiteY9" fmla="*/ 1479662 h 1513890"/>
              <a:gd name="connsiteX10" fmla="*/ 818622 w 1381425"/>
              <a:gd name="connsiteY10" fmla="*/ 1479662 h 1513890"/>
              <a:gd name="connsiteX11" fmla="*/ 1253515 w 1381425"/>
              <a:gd name="connsiteY11" fmla="*/ 1228951 h 1513890"/>
              <a:gd name="connsiteX12" fmla="*/ 1381425 w 1381425"/>
              <a:gd name="connsiteY12" fmla="*/ 1007460 h 151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81425" h="1513890">
                <a:moveTo>
                  <a:pt x="1381425" y="1007460"/>
                </a:moveTo>
                <a:lnTo>
                  <a:pt x="1381425" y="506106"/>
                </a:lnTo>
                <a:cubicBezTo>
                  <a:pt x="1381421" y="414851"/>
                  <a:pt x="1332665" y="330527"/>
                  <a:pt x="1253515" y="284887"/>
                </a:cubicBezTo>
                <a:lnTo>
                  <a:pt x="818622" y="34176"/>
                </a:lnTo>
                <a:cubicBezTo>
                  <a:pt x="739457" y="-11392"/>
                  <a:pt x="641969" y="-11392"/>
                  <a:pt x="562803" y="34176"/>
                </a:cubicBezTo>
                <a:lnTo>
                  <a:pt x="127910" y="284887"/>
                </a:lnTo>
                <a:cubicBezTo>
                  <a:pt x="48761" y="330527"/>
                  <a:pt x="4" y="414851"/>
                  <a:pt x="0" y="506106"/>
                </a:cubicBezTo>
                <a:lnTo>
                  <a:pt x="0" y="1007460"/>
                </a:lnTo>
                <a:cubicBezTo>
                  <a:pt x="-13" y="1098702"/>
                  <a:pt x="48751" y="1183014"/>
                  <a:pt x="127910" y="1228611"/>
                </a:cubicBezTo>
                <a:lnTo>
                  <a:pt x="562803" y="1479662"/>
                </a:lnTo>
                <a:cubicBezTo>
                  <a:pt x="641950" y="1525301"/>
                  <a:pt x="739476" y="1525301"/>
                  <a:pt x="818622" y="1479662"/>
                </a:cubicBezTo>
                <a:lnTo>
                  <a:pt x="1253515" y="1228951"/>
                </a:lnTo>
                <a:cubicBezTo>
                  <a:pt x="1332780" y="1183294"/>
                  <a:pt x="1381561" y="1098824"/>
                  <a:pt x="1381425" y="1007460"/>
                </a:cubicBezTo>
                <a:close/>
              </a:path>
            </a:pathLst>
          </a:custGeom>
          <a:solidFill>
            <a:srgbClr val="FFFFFF"/>
          </a:solidFill>
          <a:ln w="6816" cap="flat">
            <a:noFill/>
            <a:prstDash val="solid"/>
            <a:miter/>
          </a:ln>
        </p:spPr>
        <p:txBody>
          <a:bodyPr rtlCol="0" anchor="ctr"/>
          <a:lstStyle/>
          <a:p>
            <a:pPr latinLnBrk="0"/>
            <a:endParaRPr lang="en-US" sz="720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84" name="직사각형 183">
            <a:extLst>
              <a:ext uri="{FF2B5EF4-FFF2-40B4-BE49-F238E27FC236}">
                <a16:creationId xmlns:a16="http://schemas.microsoft.com/office/drawing/2014/main" id="{9A577FB5-1B7E-4403-BBCC-20C2A988154F}"/>
              </a:ext>
            </a:extLst>
          </p:cNvPr>
          <p:cNvSpPr/>
          <p:nvPr/>
        </p:nvSpPr>
        <p:spPr>
          <a:xfrm flipH="1">
            <a:off x="7644169" y="8983152"/>
            <a:ext cx="4674210" cy="2351179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marL="571471" indent="-287986" defTabSz="914354" latinLnBrk="0">
              <a:spcAft>
                <a:spcPts val="1200"/>
              </a:spcAft>
              <a:buClr>
                <a:srgbClr val="2D78BD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140" dirty="0" err="1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</a:t>
            </a:r>
            <a:r>
              <a:rPr lang="ko-KR" altLang="en-US" sz="2700" kern="0" spc="-600" dirty="0" err="1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패ㆍ</a:t>
            </a:r>
            <a:r>
              <a:rPr lang="ko-KR" altLang="en-US" sz="2700" kern="0" spc="-140" dirty="0" err="1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공익신고</a:t>
            </a:r>
            <a:r>
              <a:rPr lang="ko-KR" altLang="en-US" sz="2700" kern="0" spc="-14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처리</a:t>
            </a:r>
            <a:r>
              <a:rPr lang="ko-KR" altLang="en-US" sz="2700" kern="0" spc="-14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행정기관 등에 자료요청 및 제출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buClr>
                <a:srgbClr val="2D78BD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내부공익신고자 여부</a:t>
            </a: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</a:p>
          <a:p>
            <a:pPr marL="283486" defTabSz="914354" latinLnBrk="0">
              <a:buClr>
                <a:srgbClr val="2D78BD"/>
              </a:buClr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</a:t>
            </a:r>
            <a:r>
              <a:rPr lang="ko-KR" altLang="en-US" sz="27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보상금 지급제한 사유 등 </a:t>
            </a:r>
            <a:endParaRPr lang="en-US" altLang="ko-KR" sz="2700" kern="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bg2">
                  <a:lumMod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283486" defTabSz="914354" latinLnBrk="0">
              <a:buClr>
                <a:srgbClr val="2D78BD"/>
              </a:buClr>
              <a:tabLst>
                <a:tab pos="177791" algn="l"/>
              </a:tabLst>
            </a:pPr>
            <a:r>
              <a:rPr lang="en-US" altLang="ko-KR" sz="27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</a:t>
            </a:r>
            <a:r>
              <a:rPr lang="ko-KR" altLang="en-US" sz="2700" kern="0" dirty="0" err="1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</a:t>
            </a:r>
            <a:r>
              <a:rPr lang="ko-KR" altLang="en-US" sz="2700" kern="0" spc="-600" dirty="0" err="1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사ㆍ</a:t>
            </a:r>
            <a:r>
              <a:rPr lang="ko-KR" altLang="en-US" sz="2700" kern="0" dirty="0" err="1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확</a:t>
            </a:r>
            <a:r>
              <a:rPr lang="ko-KR" altLang="en-US" sz="2700" kern="0" spc="-600" dirty="0" err="1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인</a:t>
            </a:r>
            <a:endParaRPr lang="ko-KR" altLang="ko-KR" sz="2700" kern="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bg2">
                  <a:lumMod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185" name="직사각형 184">
            <a:extLst>
              <a:ext uri="{FF2B5EF4-FFF2-40B4-BE49-F238E27FC236}">
                <a16:creationId xmlns:a16="http://schemas.microsoft.com/office/drawing/2014/main" id="{61C84F59-C1BF-48FB-B8E8-22E824402C13}"/>
              </a:ext>
            </a:extLst>
          </p:cNvPr>
          <p:cNvSpPr/>
          <p:nvPr/>
        </p:nvSpPr>
        <p:spPr>
          <a:xfrm flipH="1">
            <a:off x="12576543" y="8983154"/>
            <a:ext cx="4540760" cy="1025525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marL="571471" indent="-287986" defTabSz="914354" latinLnBrk="0">
              <a:spcAft>
                <a:spcPts val="200"/>
              </a:spcAft>
              <a:buClr>
                <a:srgbClr val="2D78BD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보상금 지급여부 및 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지급금액 </a:t>
            </a:r>
            <a:r>
              <a:rPr lang="ko-KR" altLang="en-US" sz="27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심</a:t>
            </a:r>
            <a:r>
              <a:rPr lang="ko-KR" altLang="en-US" sz="2700" kern="0" spc="-3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의 </a:t>
            </a:r>
            <a:r>
              <a:rPr lang="en-US" altLang="ko-KR" sz="2700" kern="0" spc="-3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 </a:t>
            </a:r>
            <a:r>
              <a:rPr lang="ko-KR" altLang="en-US" sz="27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의</a:t>
            </a:r>
            <a:r>
              <a:rPr lang="ko-KR" altLang="en-US" sz="2700" kern="0" spc="-3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결</a:t>
            </a:r>
            <a:endParaRPr lang="ko-KR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186" name="직사각형 185">
            <a:extLst>
              <a:ext uri="{FF2B5EF4-FFF2-40B4-BE49-F238E27FC236}">
                <a16:creationId xmlns:a16="http://schemas.microsoft.com/office/drawing/2014/main" id="{0A932ECA-9B78-4F55-8782-59400FC8AF99}"/>
              </a:ext>
            </a:extLst>
          </p:cNvPr>
          <p:cNvSpPr/>
          <p:nvPr/>
        </p:nvSpPr>
        <p:spPr>
          <a:xfrm flipH="1">
            <a:off x="17726524" y="5923445"/>
            <a:ext cx="5326709" cy="1602060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marL="571471" indent="-287986" defTabSz="914354" latinLnBrk="0">
              <a:spcAft>
                <a:spcPts val="200"/>
              </a:spcAft>
              <a:buClr>
                <a:srgbClr val="002060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지급대상자에게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283486" defTabSz="914354" latinLnBrk="0">
              <a:spcAft>
                <a:spcPts val="800"/>
              </a:spcAft>
              <a:buClr>
                <a:srgbClr val="2D78BD"/>
              </a:buClr>
              <a:tabLst>
                <a:tab pos="177791" algn="l"/>
              </a:tabLst>
            </a:pP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‘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결정서 정본</a:t>
            </a: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’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과 </a:t>
            </a: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'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결정통지서</a:t>
            </a: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’ 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송부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buClr>
                <a:srgbClr val="002060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보상금 계좌 입금</a:t>
            </a:r>
            <a:endParaRPr lang="ko-KR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7B6A6E4-610C-4E74-806C-0ECB02C55E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237" y="6272431"/>
            <a:ext cx="616454" cy="751929"/>
          </a:xfrm>
          <a:prstGeom prst="rect">
            <a:avLst/>
          </a:prstGeom>
        </p:spPr>
      </p:pic>
      <p:pic>
        <p:nvPicPr>
          <p:cNvPr id="191" name="그림 190">
            <a:extLst>
              <a:ext uri="{FF2B5EF4-FFF2-40B4-BE49-F238E27FC236}">
                <a16:creationId xmlns:a16="http://schemas.microsoft.com/office/drawing/2014/main" id="{183D390E-709E-4283-A8FB-395CF6D22D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2731" y="6272431"/>
            <a:ext cx="616454" cy="751929"/>
          </a:xfrm>
          <a:prstGeom prst="rect">
            <a:avLst/>
          </a:prstGeom>
        </p:spPr>
      </p:pic>
      <p:pic>
        <p:nvPicPr>
          <p:cNvPr id="192" name="그림 191">
            <a:extLst>
              <a:ext uri="{FF2B5EF4-FFF2-40B4-BE49-F238E27FC236}">
                <a16:creationId xmlns:a16="http://schemas.microsoft.com/office/drawing/2014/main" id="{C5729410-F8D1-423F-83FE-301631FEA4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17041389" y="4888045"/>
            <a:ext cx="616454" cy="751929"/>
          </a:xfrm>
          <a:prstGeom prst="rect">
            <a:avLst/>
          </a:prstGeom>
        </p:spPr>
      </p:pic>
      <p:sp>
        <p:nvSpPr>
          <p:cNvPr id="86" name="직사각형 85">
            <a:extLst>
              <a:ext uri="{FF2B5EF4-FFF2-40B4-BE49-F238E27FC236}">
                <a16:creationId xmlns:a16="http://schemas.microsoft.com/office/drawing/2014/main" id="{BC2A2382-C37B-4CDE-9561-3732A140FE20}"/>
              </a:ext>
            </a:extLst>
          </p:cNvPr>
          <p:cNvSpPr/>
          <p:nvPr/>
        </p:nvSpPr>
        <p:spPr>
          <a:xfrm flipH="1">
            <a:off x="17726524" y="11540651"/>
            <a:ext cx="4540760" cy="1025525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marL="571471" indent="-287986" defTabSz="914354" latinLnBrk="0">
              <a:spcAft>
                <a:spcPts val="200"/>
              </a:spcAft>
              <a:buClr>
                <a:srgbClr val="FB535F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해당 공공기관 또는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283486" defTabSz="914354" latinLnBrk="0">
              <a:spcAft>
                <a:spcPts val="200"/>
              </a:spcAft>
              <a:buClr>
                <a:srgbClr val="2D78BD"/>
              </a:buClr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지자체에 보상금 상환요청</a:t>
            </a:r>
            <a:endParaRPr lang="ko-KR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pic>
        <p:nvPicPr>
          <p:cNvPr id="89" name="그림 88">
            <a:extLst>
              <a:ext uri="{FF2B5EF4-FFF2-40B4-BE49-F238E27FC236}">
                <a16:creationId xmlns:a16="http://schemas.microsoft.com/office/drawing/2014/main" id="{695389B3-0FBD-4CF9-AC35-773074C684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>
            <a:off x="17041389" y="7695005"/>
            <a:ext cx="616454" cy="751929"/>
          </a:xfrm>
          <a:prstGeom prst="rect">
            <a:avLst/>
          </a:prstGeom>
        </p:spPr>
      </p:pic>
      <p:sp>
        <p:nvSpPr>
          <p:cNvPr id="90" name="직사각형 89">
            <a:extLst>
              <a:ext uri="{FF2B5EF4-FFF2-40B4-BE49-F238E27FC236}">
                <a16:creationId xmlns:a16="http://schemas.microsoft.com/office/drawing/2014/main" id="{4A0632D8-8901-40C5-895A-FAB5835D3940}"/>
              </a:ext>
            </a:extLst>
          </p:cNvPr>
          <p:cNvSpPr/>
          <p:nvPr/>
        </p:nvSpPr>
        <p:spPr>
          <a:xfrm flipH="1">
            <a:off x="2757838" y="8983153"/>
            <a:ext cx="4886330" cy="2995155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marL="571471" indent="-287986" defTabSz="914354" latinLnBrk="0">
              <a:spcAft>
                <a:spcPts val="800"/>
              </a:spcAft>
              <a:buClr>
                <a:srgbClr val="2D78BD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보상금 신청서 제출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spcAft>
                <a:spcPts val="800"/>
              </a:spcAft>
              <a:buClr>
                <a:srgbClr val="2D78BD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내부공익신고자 입증자료 제출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spcAft>
                <a:spcPts val="800"/>
              </a:spcAft>
              <a:buClr>
                <a:srgbClr val="2D78BD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신고처리결과</a:t>
            </a: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(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공문</a:t>
            </a: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) 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제출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spcAft>
                <a:spcPts val="800"/>
              </a:spcAft>
              <a:buClr>
                <a:srgbClr val="2D78BD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신분증 사본</a:t>
            </a: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/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통장 사본 제출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spcAft>
                <a:spcPts val="800"/>
              </a:spcAft>
              <a:buClr>
                <a:srgbClr val="2D78BD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인터넷</a:t>
            </a: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/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방문</a:t>
            </a: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/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우편</a:t>
            </a: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/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팩스 신청</a:t>
            </a:r>
            <a:endParaRPr lang="ko-KR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E51FB618-2789-4F5A-8D12-6FE1CEE091B0}"/>
              </a:ext>
            </a:extLst>
          </p:cNvPr>
          <p:cNvGrpSpPr/>
          <p:nvPr/>
        </p:nvGrpSpPr>
        <p:grpSpPr>
          <a:xfrm>
            <a:off x="2925658" y="4369744"/>
            <a:ext cx="4073137" cy="4463709"/>
            <a:chOff x="2925658" y="4369744"/>
            <a:chExt cx="4073137" cy="4463709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74D6D37C-5C77-43CC-9951-FE3532BCF42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925658" y="4369744"/>
              <a:ext cx="4073137" cy="4463709"/>
              <a:chOff x="2083109" y="2205270"/>
              <a:chExt cx="1695389" cy="1857960"/>
            </a:xfrm>
          </p:grpSpPr>
          <p:sp>
            <p:nvSpPr>
              <p:cNvPr id="122" name="Freeform 78">
                <a:extLst>
                  <a:ext uri="{FF2B5EF4-FFF2-40B4-BE49-F238E27FC236}">
                    <a16:creationId xmlns:a16="http://schemas.microsoft.com/office/drawing/2014/main" id="{6DBEB882-A91D-4D55-B5EE-6DBB9A180CB9}"/>
                  </a:ext>
                </a:extLst>
              </p:cNvPr>
              <p:cNvSpPr/>
              <p:nvPr/>
            </p:nvSpPr>
            <p:spPr>
              <a:xfrm>
                <a:off x="2083109" y="2205270"/>
                <a:ext cx="1695389" cy="1857960"/>
              </a:xfrm>
              <a:custGeom>
                <a:avLst/>
                <a:gdLst>
                  <a:gd name="connsiteX0" fmla="*/ 1381425 w 1381425"/>
                  <a:gd name="connsiteY0" fmla="*/ 1007460 h 1513890"/>
                  <a:gd name="connsiteX1" fmla="*/ 1381425 w 1381425"/>
                  <a:gd name="connsiteY1" fmla="*/ 506106 h 1513890"/>
                  <a:gd name="connsiteX2" fmla="*/ 1253515 w 1381425"/>
                  <a:gd name="connsiteY2" fmla="*/ 284887 h 1513890"/>
                  <a:gd name="connsiteX3" fmla="*/ 818622 w 1381425"/>
                  <a:gd name="connsiteY3" fmla="*/ 34176 h 1513890"/>
                  <a:gd name="connsiteX4" fmla="*/ 562803 w 1381425"/>
                  <a:gd name="connsiteY4" fmla="*/ 34176 h 1513890"/>
                  <a:gd name="connsiteX5" fmla="*/ 127910 w 1381425"/>
                  <a:gd name="connsiteY5" fmla="*/ 284887 h 1513890"/>
                  <a:gd name="connsiteX6" fmla="*/ 0 w 1381425"/>
                  <a:gd name="connsiteY6" fmla="*/ 506106 h 1513890"/>
                  <a:gd name="connsiteX7" fmla="*/ 0 w 1381425"/>
                  <a:gd name="connsiteY7" fmla="*/ 1007460 h 1513890"/>
                  <a:gd name="connsiteX8" fmla="*/ 127910 w 1381425"/>
                  <a:gd name="connsiteY8" fmla="*/ 1228611 h 1513890"/>
                  <a:gd name="connsiteX9" fmla="*/ 562803 w 1381425"/>
                  <a:gd name="connsiteY9" fmla="*/ 1479662 h 1513890"/>
                  <a:gd name="connsiteX10" fmla="*/ 818622 w 1381425"/>
                  <a:gd name="connsiteY10" fmla="*/ 1479662 h 1513890"/>
                  <a:gd name="connsiteX11" fmla="*/ 1253515 w 1381425"/>
                  <a:gd name="connsiteY11" fmla="*/ 1228951 h 1513890"/>
                  <a:gd name="connsiteX12" fmla="*/ 1381425 w 1381425"/>
                  <a:gd name="connsiteY12" fmla="*/ 1007460 h 151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1425" h="1513890">
                    <a:moveTo>
                      <a:pt x="1381425" y="1007460"/>
                    </a:moveTo>
                    <a:lnTo>
                      <a:pt x="1381425" y="506106"/>
                    </a:lnTo>
                    <a:cubicBezTo>
                      <a:pt x="1381421" y="414851"/>
                      <a:pt x="1332665" y="330527"/>
                      <a:pt x="1253515" y="284887"/>
                    </a:cubicBezTo>
                    <a:lnTo>
                      <a:pt x="818622" y="34176"/>
                    </a:lnTo>
                    <a:cubicBezTo>
                      <a:pt x="739457" y="-11392"/>
                      <a:pt x="641969" y="-11392"/>
                      <a:pt x="562803" y="34176"/>
                    </a:cubicBezTo>
                    <a:lnTo>
                      <a:pt x="127910" y="284887"/>
                    </a:lnTo>
                    <a:cubicBezTo>
                      <a:pt x="48761" y="330527"/>
                      <a:pt x="4" y="414851"/>
                      <a:pt x="0" y="506106"/>
                    </a:cubicBezTo>
                    <a:lnTo>
                      <a:pt x="0" y="1007460"/>
                    </a:lnTo>
                    <a:cubicBezTo>
                      <a:pt x="-14" y="1098702"/>
                      <a:pt x="48751" y="1183014"/>
                      <a:pt x="127910" y="1228611"/>
                    </a:cubicBezTo>
                    <a:lnTo>
                      <a:pt x="562803" y="1479662"/>
                    </a:lnTo>
                    <a:cubicBezTo>
                      <a:pt x="641950" y="1525301"/>
                      <a:pt x="739475" y="1525301"/>
                      <a:pt x="818622" y="1479662"/>
                    </a:cubicBezTo>
                    <a:lnTo>
                      <a:pt x="1253515" y="1228951"/>
                    </a:lnTo>
                    <a:cubicBezTo>
                      <a:pt x="1332780" y="1183294"/>
                      <a:pt x="1381561" y="1098824"/>
                      <a:pt x="1381425" y="10074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/>
                <a:endParaRPr lang="en-US" sz="720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23" name="Freeform 79">
                <a:extLst>
                  <a:ext uri="{FF2B5EF4-FFF2-40B4-BE49-F238E27FC236}">
                    <a16:creationId xmlns:a16="http://schemas.microsoft.com/office/drawing/2014/main" id="{D3D4DC64-BE05-4A56-BDDC-62F94CAC51F6}"/>
                  </a:ext>
                </a:extLst>
              </p:cNvPr>
              <p:cNvSpPr/>
              <p:nvPr/>
            </p:nvSpPr>
            <p:spPr>
              <a:xfrm>
                <a:off x="2114505" y="2236754"/>
                <a:ext cx="1632597" cy="1794993"/>
              </a:xfrm>
              <a:custGeom>
                <a:avLst/>
                <a:gdLst>
                  <a:gd name="connsiteX0" fmla="*/ 665131 w 1330261"/>
                  <a:gd name="connsiteY0" fmla="*/ 1462583 h 1462583"/>
                  <a:gd name="connsiteX1" fmla="*/ 550046 w 1330261"/>
                  <a:gd name="connsiteY1" fmla="*/ 1431798 h 1462583"/>
                  <a:gd name="connsiteX2" fmla="*/ 115085 w 1330261"/>
                  <a:gd name="connsiteY2" fmla="*/ 1181155 h 1462583"/>
                  <a:gd name="connsiteX3" fmla="*/ 0 w 1330261"/>
                  <a:gd name="connsiteY3" fmla="*/ 982071 h 1462583"/>
                  <a:gd name="connsiteX4" fmla="*/ 0 w 1330261"/>
                  <a:gd name="connsiteY4" fmla="*/ 480718 h 1462583"/>
                  <a:gd name="connsiteX5" fmla="*/ 115085 w 1330261"/>
                  <a:gd name="connsiteY5" fmla="*/ 281634 h 1462583"/>
                  <a:gd name="connsiteX6" fmla="*/ 550046 w 1330261"/>
                  <a:gd name="connsiteY6" fmla="*/ 30787 h 1462583"/>
                  <a:gd name="connsiteX7" fmla="*/ 780215 w 1330261"/>
                  <a:gd name="connsiteY7" fmla="*/ 30787 h 1462583"/>
                  <a:gd name="connsiteX8" fmla="*/ 1215177 w 1330261"/>
                  <a:gd name="connsiteY8" fmla="*/ 281498 h 1462583"/>
                  <a:gd name="connsiteX9" fmla="*/ 1330261 w 1330261"/>
                  <a:gd name="connsiteY9" fmla="*/ 480582 h 1462583"/>
                  <a:gd name="connsiteX10" fmla="*/ 1330261 w 1330261"/>
                  <a:gd name="connsiteY10" fmla="*/ 981935 h 1462583"/>
                  <a:gd name="connsiteX11" fmla="*/ 1215177 w 1330261"/>
                  <a:gd name="connsiteY11" fmla="*/ 1181019 h 1462583"/>
                  <a:gd name="connsiteX12" fmla="*/ 780215 w 1330261"/>
                  <a:gd name="connsiteY12" fmla="*/ 1431661 h 1462583"/>
                  <a:gd name="connsiteX13" fmla="*/ 665131 w 1330261"/>
                  <a:gd name="connsiteY13" fmla="*/ 1462583 h 1462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0261" h="1462583">
                    <a:moveTo>
                      <a:pt x="665131" y="1462583"/>
                    </a:moveTo>
                    <a:cubicBezTo>
                      <a:pt x="624728" y="1462584"/>
                      <a:pt x="585036" y="1451966"/>
                      <a:pt x="550046" y="1431798"/>
                    </a:cubicBezTo>
                    <a:lnTo>
                      <a:pt x="115085" y="1181155"/>
                    </a:lnTo>
                    <a:cubicBezTo>
                      <a:pt x="43971" y="1139970"/>
                      <a:pt x="143" y="1064151"/>
                      <a:pt x="0" y="982071"/>
                    </a:cubicBezTo>
                    <a:lnTo>
                      <a:pt x="0" y="480718"/>
                    </a:lnTo>
                    <a:cubicBezTo>
                      <a:pt x="143" y="398638"/>
                      <a:pt x="43971" y="322820"/>
                      <a:pt x="115085" y="281634"/>
                    </a:cubicBezTo>
                    <a:lnTo>
                      <a:pt x="550046" y="30787"/>
                    </a:lnTo>
                    <a:cubicBezTo>
                      <a:pt x="621261" y="-10263"/>
                      <a:pt x="709001" y="-10263"/>
                      <a:pt x="780215" y="30787"/>
                    </a:cubicBezTo>
                    <a:lnTo>
                      <a:pt x="1215177" y="281498"/>
                    </a:lnTo>
                    <a:cubicBezTo>
                      <a:pt x="1286290" y="322684"/>
                      <a:pt x="1330118" y="398502"/>
                      <a:pt x="1330261" y="480582"/>
                    </a:cubicBezTo>
                    <a:lnTo>
                      <a:pt x="1330261" y="981935"/>
                    </a:lnTo>
                    <a:cubicBezTo>
                      <a:pt x="1330118" y="1064015"/>
                      <a:pt x="1286290" y="1139833"/>
                      <a:pt x="1215177" y="1181019"/>
                    </a:cubicBezTo>
                    <a:lnTo>
                      <a:pt x="780215" y="1431661"/>
                    </a:lnTo>
                    <a:cubicBezTo>
                      <a:pt x="745238" y="1451878"/>
                      <a:pt x="705546" y="1462542"/>
                      <a:pt x="665131" y="1462583"/>
                    </a:cubicBezTo>
                    <a:close/>
                  </a:path>
                </a:pathLst>
              </a:custGeom>
              <a:solidFill>
                <a:srgbClr val="8AA8DA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kern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33" name="Freeform 144">
                <a:extLst>
                  <a:ext uri="{FF2B5EF4-FFF2-40B4-BE49-F238E27FC236}">
                    <a16:creationId xmlns:a16="http://schemas.microsoft.com/office/drawing/2014/main" id="{7C2C3D3A-13E1-44DE-9E7E-B744A48E00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256177" y="2392519"/>
                <a:ext cx="1349253" cy="1483462"/>
              </a:xfrm>
              <a:custGeom>
                <a:avLst/>
                <a:gdLst>
                  <a:gd name="connsiteX0" fmla="*/ 665131 w 1330261"/>
                  <a:gd name="connsiteY0" fmla="*/ 1462580 h 1462580"/>
                  <a:gd name="connsiteX1" fmla="*/ 549978 w 1330261"/>
                  <a:gd name="connsiteY1" fmla="*/ 1431795 h 1462580"/>
                  <a:gd name="connsiteX2" fmla="*/ 115153 w 1330261"/>
                  <a:gd name="connsiteY2" fmla="*/ 1181152 h 1462580"/>
                  <a:gd name="connsiteX3" fmla="*/ 0 w 1330261"/>
                  <a:gd name="connsiteY3" fmla="*/ 982069 h 1462580"/>
                  <a:gd name="connsiteX4" fmla="*/ 0 w 1330261"/>
                  <a:gd name="connsiteY4" fmla="*/ 480715 h 1462580"/>
                  <a:gd name="connsiteX5" fmla="*/ 115153 w 1330261"/>
                  <a:gd name="connsiteY5" fmla="*/ 281632 h 1462580"/>
                  <a:gd name="connsiteX6" fmla="*/ 549978 w 1330261"/>
                  <a:gd name="connsiteY6" fmla="*/ 30785 h 1462580"/>
                  <a:gd name="connsiteX7" fmla="*/ 780284 w 1330261"/>
                  <a:gd name="connsiteY7" fmla="*/ 30785 h 1462580"/>
                  <a:gd name="connsiteX8" fmla="*/ 1215108 w 1330261"/>
                  <a:gd name="connsiteY8" fmla="*/ 281495 h 1462580"/>
                  <a:gd name="connsiteX9" fmla="*/ 1330261 w 1330261"/>
                  <a:gd name="connsiteY9" fmla="*/ 480579 h 1462580"/>
                  <a:gd name="connsiteX10" fmla="*/ 1330261 w 1330261"/>
                  <a:gd name="connsiteY10" fmla="*/ 981932 h 1462580"/>
                  <a:gd name="connsiteX11" fmla="*/ 1215108 w 1330261"/>
                  <a:gd name="connsiteY11" fmla="*/ 1181016 h 1462580"/>
                  <a:gd name="connsiteX12" fmla="*/ 780284 w 1330261"/>
                  <a:gd name="connsiteY12" fmla="*/ 1431659 h 1462580"/>
                  <a:gd name="connsiteX13" fmla="*/ 665131 w 1330261"/>
                  <a:gd name="connsiteY13" fmla="*/ 1462580 h 1462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0261" h="1462580">
                    <a:moveTo>
                      <a:pt x="665131" y="1462580"/>
                    </a:moveTo>
                    <a:cubicBezTo>
                      <a:pt x="624707" y="1462574"/>
                      <a:pt x="584996" y="1451957"/>
                      <a:pt x="549978" y="1431795"/>
                    </a:cubicBezTo>
                    <a:lnTo>
                      <a:pt x="115153" y="1181152"/>
                    </a:lnTo>
                    <a:cubicBezTo>
                      <a:pt x="44003" y="1139994"/>
                      <a:pt x="143" y="1064166"/>
                      <a:pt x="0" y="982069"/>
                    </a:cubicBezTo>
                    <a:lnTo>
                      <a:pt x="0" y="480715"/>
                    </a:lnTo>
                    <a:cubicBezTo>
                      <a:pt x="143" y="398617"/>
                      <a:pt x="44003" y="322790"/>
                      <a:pt x="115153" y="281632"/>
                    </a:cubicBezTo>
                    <a:lnTo>
                      <a:pt x="549978" y="30785"/>
                    </a:lnTo>
                    <a:cubicBezTo>
                      <a:pt x="621242" y="-10262"/>
                      <a:pt x="709019" y="-10262"/>
                      <a:pt x="780284" y="30785"/>
                    </a:cubicBezTo>
                    <a:lnTo>
                      <a:pt x="1215108" y="281495"/>
                    </a:lnTo>
                    <a:cubicBezTo>
                      <a:pt x="1286258" y="322653"/>
                      <a:pt x="1330118" y="398481"/>
                      <a:pt x="1330261" y="480579"/>
                    </a:cubicBezTo>
                    <a:lnTo>
                      <a:pt x="1330261" y="981932"/>
                    </a:lnTo>
                    <a:cubicBezTo>
                      <a:pt x="1330118" y="1064030"/>
                      <a:pt x="1286258" y="1139858"/>
                      <a:pt x="1215108" y="1181016"/>
                    </a:cubicBezTo>
                    <a:lnTo>
                      <a:pt x="780284" y="1431659"/>
                    </a:lnTo>
                    <a:cubicBezTo>
                      <a:pt x="745279" y="1451868"/>
                      <a:pt x="705566" y="1462532"/>
                      <a:pt x="665131" y="146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kern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C3286203-2311-4C53-9102-6F9509F065AB}"/>
                </a:ext>
              </a:extLst>
            </p:cNvPr>
            <p:cNvSpPr txBox="1"/>
            <p:nvPr/>
          </p:nvSpPr>
          <p:spPr>
            <a:xfrm>
              <a:off x="3227295" y="6288975"/>
              <a:ext cx="347807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600" spc="-14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보상금 지급신청</a:t>
              </a:r>
              <a:endParaRPr lang="en-US" altLang="ko-KR" sz="3600" spc="-14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4B1356D1-17CE-45A5-85F0-CB6E95F32E10}"/>
                </a:ext>
              </a:extLst>
            </p:cNvPr>
            <p:cNvSpPr txBox="1"/>
            <p:nvPr/>
          </p:nvSpPr>
          <p:spPr>
            <a:xfrm>
              <a:off x="3563044" y="7066890"/>
              <a:ext cx="280656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2800" spc="-16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45" name="Freeform 19">
              <a:extLst>
                <a:ext uri="{FF2B5EF4-FFF2-40B4-BE49-F238E27FC236}">
                  <a16:creationId xmlns:a16="http://schemas.microsoft.com/office/drawing/2014/main" id="{F3E67206-537B-46F5-AD7D-0DF37C5FA0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49090" y="5364055"/>
              <a:ext cx="784225" cy="706646"/>
            </a:xfrm>
            <a:custGeom>
              <a:avLst/>
              <a:gdLst>
                <a:gd name="T0" fmla="*/ 75 w 197"/>
                <a:gd name="T1" fmla="*/ 63 h 177"/>
                <a:gd name="T2" fmla="*/ 98 w 197"/>
                <a:gd name="T3" fmla="*/ 40 h 177"/>
                <a:gd name="T4" fmla="*/ 122 w 197"/>
                <a:gd name="T5" fmla="*/ 63 h 177"/>
                <a:gd name="T6" fmla="*/ 98 w 197"/>
                <a:gd name="T7" fmla="*/ 86 h 177"/>
                <a:gd name="T8" fmla="*/ 75 w 197"/>
                <a:gd name="T9" fmla="*/ 63 h 177"/>
                <a:gd name="T10" fmla="*/ 116 w 197"/>
                <a:gd name="T11" fmla="*/ 93 h 177"/>
                <a:gd name="T12" fmla="*/ 98 w 197"/>
                <a:gd name="T13" fmla="*/ 89 h 177"/>
                <a:gd name="T14" fmla="*/ 80 w 197"/>
                <a:gd name="T15" fmla="*/ 93 h 177"/>
                <a:gd name="T16" fmla="*/ 56 w 197"/>
                <a:gd name="T17" fmla="*/ 98 h 177"/>
                <a:gd name="T18" fmla="*/ 60 w 197"/>
                <a:gd name="T19" fmla="*/ 135 h 177"/>
                <a:gd name="T20" fmla="*/ 71 w 197"/>
                <a:gd name="T21" fmla="*/ 152 h 177"/>
                <a:gd name="T22" fmla="*/ 71 w 197"/>
                <a:gd name="T23" fmla="*/ 174 h 177"/>
                <a:gd name="T24" fmla="*/ 98 w 197"/>
                <a:gd name="T25" fmla="*/ 177 h 177"/>
                <a:gd name="T26" fmla="*/ 125 w 197"/>
                <a:gd name="T27" fmla="*/ 174 h 177"/>
                <a:gd name="T28" fmla="*/ 125 w 197"/>
                <a:gd name="T29" fmla="*/ 152 h 177"/>
                <a:gd name="T30" fmla="*/ 136 w 197"/>
                <a:gd name="T31" fmla="*/ 135 h 177"/>
                <a:gd name="T32" fmla="*/ 141 w 197"/>
                <a:gd name="T33" fmla="*/ 98 h 177"/>
                <a:gd name="T34" fmla="*/ 116 w 197"/>
                <a:gd name="T35" fmla="*/ 93 h 177"/>
                <a:gd name="T36" fmla="*/ 197 w 197"/>
                <a:gd name="T37" fmla="*/ 14 h 177"/>
                <a:gd name="T38" fmla="*/ 197 w 197"/>
                <a:gd name="T39" fmla="*/ 132 h 177"/>
                <a:gd name="T40" fmla="*/ 183 w 197"/>
                <a:gd name="T41" fmla="*/ 146 h 177"/>
                <a:gd name="T42" fmla="*/ 137 w 197"/>
                <a:gd name="T43" fmla="*/ 146 h 177"/>
                <a:gd name="T44" fmla="*/ 143 w 197"/>
                <a:gd name="T45" fmla="*/ 137 h 177"/>
                <a:gd name="T46" fmla="*/ 146 w 197"/>
                <a:gd name="T47" fmla="*/ 125 h 177"/>
                <a:gd name="T48" fmla="*/ 185 w 197"/>
                <a:gd name="T49" fmla="*/ 125 h 177"/>
                <a:gd name="T50" fmla="*/ 185 w 197"/>
                <a:gd name="T51" fmla="*/ 20 h 177"/>
                <a:gd name="T52" fmla="*/ 12 w 197"/>
                <a:gd name="T53" fmla="*/ 20 h 177"/>
                <a:gd name="T54" fmla="*/ 12 w 197"/>
                <a:gd name="T55" fmla="*/ 125 h 177"/>
                <a:gd name="T56" fmla="*/ 51 w 197"/>
                <a:gd name="T57" fmla="*/ 125 h 177"/>
                <a:gd name="T58" fmla="*/ 53 w 197"/>
                <a:gd name="T59" fmla="*/ 137 h 177"/>
                <a:gd name="T60" fmla="*/ 53 w 197"/>
                <a:gd name="T61" fmla="*/ 137 h 177"/>
                <a:gd name="T62" fmla="*/ 59 w 197"/>
                <a:gd name="T63" fmla="*/ 146 h 177"/>
                <a:gd name="T64" fmla="*/ 14 w 197"/>
                <a:gd name="T65" fmla="*/ 146 h 177"/>
                <a:gd name="T66" fmla="*/ 0 w 197"/>
                <a:gd name="T67" fmla="*/ 132 h 177"/>
                <a:gd name="T68" fmla="*/ 0 w 197"/>
                <a:gd name="T69" fmla="*/ 14 h 177"/>
                <a:gd name="T70" fmla="*/ 14 w 197"/>
                <a:gd name="T71" fmla="*/ 0 h 177"/>
                <a:gd name="T72" fmla="*/ 183 w 197"/>
                <a:gd name="T73" fmla="*/ 0 h 177"/>
                <a:gd name="T74" fmla="*/ 197 w 197"/>
                <a:gd name="T75" fmla="*/ 14 h 177"/>
                <a:gd name="T76" fmla="*/ 26 w 197"/>
                <a:gd name="T77" fmla="*/ 12 h 177"/>
                <a:gd name="T78" fmla="*/ 21 w 197"/>
                <a:gd name="T79" fmla="*/ 8 h 177"/>
                <a:gd name="T80" fmla="*/ 17 w 197"/>
                <a:gd name="T81" fmla="*/ 12 h 177"/>
                <a:gd name="T82" fmla="*/ 21 w 197"/>
                <a:gd name="T83" fmla="*/ 16 h 177"/>
                <a:gd name="T84" fmla="*/ 26 w 197"/>
                <a:gd name="T85" fmla="*/ 12 h 177"/>
                <a:gd name="T86" fmla="*/ 41 w 197"/>
                <a:gd name="T87" fmla="*/ 12 h 177"/>
                <a:gd name="T88" fmla="*/ 36 w 197"/>
                <a:gd name="T89" fmla="*/ 8 h 177"/>
                <a:gd name="T90" fmla="*/ 32 w 197"/>
                <a:gd name="T91" fmla="*/ 12 h 177"/>
                <a:gd name="T92" fmla="*/ 36 w 197"/>
                <a:gd name="T93" fmla="*/ 16 h 177"/>
                <a:gd name="T94" fmla="*/ 41 w 197"/>
                <a:gd name="T95" fmla="*/ 12 h 177"/>
                <a:gd name="T96" fmla="*/ 56 w 197"/>
                <a:gd name="T97" fmla="*/ 12 h 177"/>
                <a:gd name="T98" fmla="*/ 52 w 197"/>
                <a:gd name="T99" fmla="*/ 8 h 177"/>
                <a:gd name="T100" fmla="*/ 47 w 197"/>
                <a:gd name="T101" fmla="*/ 12 h 177"/>
                <a:gd name="T102" fmla="*/ 52 w 197"/>
                <a:gd name="T103" fmla="*/ 16 h 177"/>
                <a:gd name="T104" fmla="*/ 56 w 197"/>
                <a:gd name="T105" fmla="*/ 1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7" h="177">
                  <a:moveTo>
                    <a:pt x="75" y="63"/>
                  </a:moveTo>
                  <a:cubicBezTo>
                    <a:pt x="75" y="51"/>
                    <a:pt x="85" y="40"/>
                    <a:pt x="98" y="40"/>
                  </a:cubicBezTo>
                  <a:cubicBezTo>
                    <a:pt x="111" y="40"/>
                    <a:pt x="122" y="51"/>
                    <a:pt x="122" y="63"/>
                  </a:cubicBezTo>
                  <a:cubicBezTo>
                    <a:pt x="122" y="76"/>
                    <a:pt x="111" y="86"/>
                    <a:pt x="98" y="86"/>
                  </a:cubicBezTo>
                  <a:cubicBezTo>
                    <a:pt x="85" y="86"/>
                    <a:pt x="75" y="76"/>
                    <a:pt x="75" y="63"/>
                  </a:cubicBezTo>
                  <a:close/>
                  <a:moveTo>
                    <a:pt x="116" y="93"/>
                  </a:moveTo>
                  <a:cubicBezTo>
                    <a:pt x="113" y="93"/>
                    <a:pt x="107" y="89"/>
                    <a:pt x="98" y="89"/>
                  </a:cubicBezTo>
                  <a:cubicBezTo>
                    <a:pt x="90" y="89"/>
                    <a:pt x="83" y="93"/>
                    <a:pt x="80" y="93"/>
                  </a:cubicBezTo>
                  <a:cubicBezTo>
                    <a:pt x="65" y="95"/>
                    <a:pt x="56" y="98"/>
                    <a:pt x="56" y="98"/>
                  </a:cubicBezTo>
                  <a:cubicBezTo>
                    <a:pt x="56" y="98"/>
                    <a:pt x="59" y="128"/>
                    <a:pt x="60" y="135"/>
                  </a:cubicBezTo>
                  <a:cubicBezTo>
                    <a:pt x="63" y="141"/>
                    <a:pt x="71" y="145"/>
                    <a:pt x="71" y="152"/>
                  </a:cubicBezTo>
                  <a:cubicBezTo>
                    <a:pt x="71" y="174"/>
                    <a:pt x="71" y="174"/>
                    <a:pt x="71" y="174"/>
                  </a:cubicBezTo>
                  <a:cubicBezTo>
                    <a:pt x="71" y="174"/>
                    <a:pt x="84" y="177"/>
                    <a:pt x="98" y="177"/>
                  </a:cubicBezTo>
                  <a:cubicBezTo>
                    <a:pt x="112" y="177"/>
                    <a:pt x="125" y="174"/>
                    <a:pt x="125" y="174"/>
                  </a:cubicBezTo>
                  <a:cubicBezTo>
                    <a:pt x="125" y="152"/>
                    <a:pt x="125" y="152"/>
                    <a:pt x="125" y="152"/>
                  </a:cubicBezTo>
                  <a:cubicBezTo>
                    <a:pt x="125" y="145"/>
                    <a:pt x="133" y="141"/>
                    <a:pt x="136" y="135"/>
                  </a:cubicBezTo>
                  <a:cubicBezTo>
                    <a:pt x="138" y="128"/>
                    <a:pt x="141" y="98"/>
                    <a:pt x="141" y="98"/>
                  </a:cubicBezTo>
                  <a:cubicBezTo>
                    <a:pt x="141" y="98"/>
                    <a:pt x="132" y="95"/>
                    <a:pt x="116" y="93"/>
                  </a:cubicBezTo>
                  <a:close/>
                  <a:moveTo>
                    <a:pt x="197" y="14"/>
                  </a:moveTo>
                  <a:cubicBezTo>
                    <a:pt x="197" y="132"/>
                    <a:pt x="197" y="132"/>
                    <a:pt x="197" y="132"/>
                  </a:cubicBezTo>
                  <a:cubicBezTo>
                    <a:pt x="197" y="140"/>
                    <a:pt x="191" y="146"/>
                    <a:pt x="183" y="146"/>
                  </a:cubicBezTo>
                  <a:cubicBezTo>
                    <a:pt x="137" y="146"/>
                    <a:pt x="137" y="146"/>
                    <a:pt x="137" y="146"/>
                  </a:cubicBezTo>
                  <a:cubicBezTo>
                    <a:pt x="140" y="144"/>
                    <a:pt x="142" y="141"/>
                    <a:pt x="143" y="137"/>
                  </a:cubicBezTo>
                  <a:cubicBezTo>
                    <a:pt x="144" y="135"/>
                    <a:pt x="145" y="130"/>
                    <a:pt x="146" y="125"/>
                  </a:cubicBezTo>
                  <a:cubicBezTo>
                    <a:pt x="185" y="125"/>
                    <a:pt x="185" y="125"/>
                    <a:pt x="185" y="125"/>
                  </a:cubicBezTo>
                  <a:cubicBezTo>
                    <a:pt x="185" y="20"/>
                    <a:pt x="185" y="20"/>
                    <a:pt x="185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125"/>
                    <a:pt x="12" y="125"/>
                    <a:pt x="12" y="125"/>
                  </a:cubicBezTo>
                  <a:cubicBezTo>
                    <a:pt x="51" y="125"/>
                    <a:pt x="51" y="125"/>
                    <a:pt x="51" y="125"/>
                  </a:cubicBezTo>
                  <a:cubicBezTo>
                    <a:pt x="52" y="130"/>
                    <a:pt x="52" y="134"/>
                    <a:pt x="53" y="137"/>
                  </a:cubicBezTo>
                  <a:cubicBezTo>
                    <a:pt x="53" y="137"/>
                    <a:pt x="53" y="137"/>
                    <a:pt x="53" y="137"/>
                  </a:cubicBezTo>
                  <a:cubicBezTo>
                    <a:pt x="54" y="141"/>
                    <a:pt x="57" y="144"/>
                    <a:pt x="59" y="146"/>
                  </a:cubicBezTo>
                  <a:cubicBezTo>
                    <a:pt x="14" y="146"/>
                    <a:pt x="14" y="146"/>
                    <a:pt x="14" y="146"/>
                  </a:cubicBezTo>
                  <a:cubicBezTo>
                    <a:pt x="6" y="146"/>
                    <a:pt x="0" y="140"/>
                    <a:pt x="0" y="132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91" y="0"/>
                    <a:pt x="197" y="6"/>
                    <a:pt x="197" y="14"/>
                  </a:cubicBezTo>
                  <a:close/>
                  <a:moveTo>
                    <a:pt x="26" y="12"/>
                  </a:moveTo>
                  <a:cubicBezTo>
                    <a:pt x="26" y="10"/>
                    <a:pt x="24" y="8"/>
                    <a:pt x="21" y="8"/>
                  </a:cubicBezTo>
                  <a:cubicBezTo>
                    <a:pt x="19" y="8"/>
                    <a:pt x="17" y="10"/>
                    <a:pt x="17" y="12"/>
                  </a:cubicBezTo>
                  <a:cubicBezTo>
                    <a:pt x="17" y="14"/>
                    <a:pt x="19" y="16"/>
                    <a:pt x="21" y="16"/>
                  </a:cubicBezTo>
                  <a:cubicBezTo>
                    <a:pt x="24" y="16"/>
                    <a:pt x="26" y="14"/>
                    <a:pt x="26" y="12"/>
                  </a:cubicBezTo>
                  <a:close/>
                  <a:moveTo>
                    <a:pt x="41" y="12"/>
                  </a:moveTo>
                  <a:cubicBezTo>
                    <a:pt x="41" y="10"/>
                    <a:pt x="39" y="8"/>
                    <a:pt x="36" y="8"/>
                  </a:cubicBezTo>
                  <a:cubicBezTo>
                    <a:pt x="34" y="8"/>
                    <a:pt x="32" y="10"/>
                    <a:pt x="32" y="12"/>
                  </a:cubicBezTo>
                  <a:cubicBezTo>
                    <a:pt x="32" y="14"/>
                    <a:pt x="34" y="16"/>
                    <a:pt x="36" y="16"/>
                  </a:cubicBezTo>
                  <a:cubicBezTo>
                    <a:pt x="39" y="16"/>
                    <a:pt x="41" y="14"/>
                    <a:pt x="41" y="12"/>
                  </a:cubicBezTo>
                  <a:close/>
                  <a:moveTo>
                    <a:pt x="56" y="12"/>
                  </a:moveTo>
                  <a:cubicBezTo>
                    <a:pt x="56" y="10"/>
                    <a:pt x="54" y="8"/>
                    <a:pt x="52" y="8"/>
                  </a:cubicBezTo>
                  <a:cubicBezTo>
                    <a:pt x="49" y="8"/>
                    <a:pt x="47" y="10"/>
                    <a:pt x="47" y="12"/>
                  </a:cubicBezTo>
                  <a:cubicBezTo>
                    <a:pt x="47" y="14"/>
                    <a:pt x="49" y="16"/>
                    <a:pt x="52" y="16"/>
                  </a:cubicBezTo>
                  <a:cubicBezTo>
                    <a:pt x="54" y="16"/>
                    <a:pt x="56" y="14"/>
                    <a:pt x="56" y="12"/>
                  </a:cubicBezTo>
                  <a:close/>
                </a:path>
              </a:pathLst>
            </a:custGeom>
            <a:solidFill>
              <a:srgbClr val="2F5597"/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>
                <a:latin typeface="Impact" panose="020B0806030902050204" pitchFamily="34" charset="0"/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10D2D172-D323-46D1-BCC9-84489761BC91}"/>
              </a:ext>
            </a:extLst>
          </p:cNvPr>
          <p:cNvGrpSpPr/>
          <p:nvPr/>
        </p:nvGrpSpPr>
        <p:grpSpPr>
          <a:xfrm>
            <a:off x="17984886" y="7908857"/>
            <a:ext cx="3985543" cy="3509648"/>
            <a:chOff x="17984886" y="7908857"/>
            <a:chExt cx="3985543" cy="3509648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2BE449D9-D981-45A0-9D6F-B091F6ADC7B1}"/>
                </a:ext>
              </a:extLst>
            </p:cNvPr>
            <p:cNvGrpSpPr/>
            <p:nvPr/>
          </p:nvGrpSpPr>
          <p:grpSpPr>
            <a:xfrm>
              <a:off x="17984886" y="7908857"/>
              <a:ext cx="3985543" cy="3509648"/>
              <a:chOff x="8993028" y="4228782"/>
              <a:chExt cx="1992901" cy="1754938"/>
            </a:xfrm>
          </p:grpSpPr>
          <p:grpSp>
            <p:nvGrpSpPr>
              <p:cNvPr id="21" name="그룹 20">
                <a:extLst>
                  <a:ext uri="{FF2B5EF4-FFF2-40B4-BE49-F238E27FC236}">
                    <a16:creationId xmlns:a16="http://schemas.microsoft.com/office/drawing/2014/main" id="{D3509296-67AB-42B6-B8E5-FB7D74067C03}"/>
                  </a:ext>
                </a:extLst>
              </p:cNvPr>
              <p:cNvGrpSpPr/>
              <p:nvPr/>
            </p:nvGrpSpPr>
            <p:grpSpPr>
              <a:xfrm rot="10800000">
                <a:off x="8993028" y="4228782"/>
                <a:ext cx="1992901" cy="1754938"/>
                <a:chOff x="8979495" y="3767519"/>
                <a:chExt cx="1992901" cy="1754938"/>
              </a:xfrm>
            </p:grpSpPr>
            <p:sp>
              <p:nvSpPr>
                <p:cNvPr id="77" name="자유형: 도형 76">
                  <a:extLst>
                    <a:ext uri="{FF2B5EF4-FFF2-40B4-BE49-F238E27FC236}">
                      <a16:creationId xmlns:a16="http://schemas.microsoft.com/office/drawing/2014/main" id="{99A54439-B23B-4DAD-A82B-D04F9EDA7791}"/>
                    </a:ext>
                  </a:extLst>
                </p:cNvPr>
                <p:cNvSpPr/>
                <p:nvPr/>
              </p:nvSpPr>
              <p:spPr>
                <a:xfrm>
                  <a:off x="8979495" y="3767519"/>
                  <a:ext cx="1992901" cy="1754938"/>
                </a:xfrm>
                <a:custGeom>
                  <a:avLst/>
                  <a:gdLst>
                    <a:gd name="connsiteX0" fmla="*/ 996451 w 1992901"/>
                    <a:gd name="connsiteY0" fmla="*/ 0 h 1599283"/>
                    <a:gd name="connsiteX1" fmla="*/ 1168965 w 1992901"/>
                    <a:gd name="connsiteY1" fmla="*/ 46120 h 1599283"/>
                    <a:gd name="connsiteX2" fmla="*/ 1820387 w 1992901"/>
                    <a:gd name="connsiteY2" fmla="*/ 421716 h 1599283"/>
                    <a:gd name="connsiteX3" fmla="*/ 1992901 w 1992901"/>
                    <a:gd name="connsiteY3" fmla="*/ 719969 h 1599283"/>
                    <a:gd name="connsiteX4" fmla="*/ 1992901 w 1992901"/>
                    <a:gd name="connsiteY4" fmla="*/ 1471060 h 1599283"/>
                    <a:gd name="connsiteX5" fmla="*/ 1980845 w 1992901"/>
                    <a:gd name="connsiteY5" fmla="*/ 1560879 h 1599283"/>
                    <a:gd name="connsiteX6" fmla="*/ 1964836 w 1992901"/>
                    <a:gd name="connsiteY6" fmla="*/ 1599283 h 1599283"/>
                    <a:gd name="connsiteX7" fmla="*/ 27979 w 1992901"/>
                    <a:gd name="connsiteY7" fmla="*/ 1599283 h 1599283"/>
                    <a:gd name="connsiteX8" fmla="*/ 12056 w 1992901"/>
                    <a:gd name="connsiteY8" fmla="*/ 1561083 h 1599283"/>
                    <a:gd name="connsiteX9" fmla="*/ 0 w 1992901"/>
                    <a:gd name="connsiteY9" fmla="*/ 1471265 h 1599283"/>
                    <a:gd name="connsiteX10" fmla="*/ 0 w 1992901"/>
                    <a:gd name="connsiteY10" fmla="*/ 720173 h 1599283"/>
                    <a:gd name="connsiteX11" fmla="*/ 172514 w 1992901"/>
                    <a:gd name="connsiteY11" fmla="*/ 421921 h 1599283"/>
                    <a:gd name="connsiteX12" fmla="*/ 823937 w 1992901"/>
                    <a:gd name="connsiteY12" fmla="*/ 46120 h 1599283"/>
                    <a:gd name="connsiteX13" fmla="*/ 996451 w 1992901"/>
                    <a:gd name="connsiteY13" fmla="*/ 0 h 1599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992901" h="1599283">
                      <a:moveTo>
                        <a:pt x="996451" y="0"/>
                      </a:moveTo>
                      <a:cubicBezTo>
                        <a:pt x="1056017" y="0"/>
                        <a:pt x="1115583" y="15373"/>
                        <a:pt x="1168965" y="46120"/>
                      </a:cubicBezTo>
                      <a:lnTo>
                        <a:pt x="1820387" y="421716"/>
                      </a:lnTo>
                      <a:cubicBezTo>
                        <a:pt x="1926979" y="483376"/>
                        <a:pt x="1992687" y="596976"/>
                        <a:pt x="1992901" y="719969"/>
                      </a:cubicBezTo>
                      <a:lnTo>
                        <a:pt x="1992901" y="1471060"/>
                      </a:lnTo>
                      <a:cubicBezTo>
                        <a:pt x="1992848" y="1501808"/>
                        <a:pt x="1988701" y="1531969"/>
                        <a:pt x="1980845" y="1560879"/>
                      </a:cubicBezTo>
                      <a:lnTo>
                        <a:pt x="1964836" y="1599283"/>
                      </a:lnTo>
                      <a:lnTo>
                        <a:pt x="27979" y="1599283"/>
                      </a:lnTo>
                      <a:lnTo>
                        <a:pt x="12056" y="1561083"/>
                      </a:lnTo>
                      <a:cubicBezTo>
                        <a:pt x="4200" y="1532174"/>
                        <a:pt x="54" y="1502013"/>
                        <a:pt x="0" y="1471265"/>
                      </a:cubicBezTo>
                      <a:lnTo>
                        <a:pt x="0" y="720173"/>
                      </a:lnTo>
                      <a:cubicBezTo>
                        <a:pt x="214" y="597179"/>
                        <a:pt x="65922" y="483581"/>
                        <a:pt x="172514" y="421921"/>
                      </a:cubicBezTo>
                      <a:lnTo>
                        <a:pt x="823937" y="46120"/>
                      </a:lnTo>
                      <a:cubicBezTo>
                        <a:pt x="877319" y="15373"/>
                        <a:pt x="936885" y="0"/>
                        <a:pt x="996451" y="0"/>
                      </a:cubicBezTo>
                      <a:close/>
                    </a:path>
                  </a:pathLst>
                </a:custGeom>
                <a:solidFill>
                  <a:srgbClr val="FB535F"/>
                </a:solidFill>
                <a:ln w="6816" cap="flat">
                  <a:solidFill>
                    <a:srgbClr val="FB6B77"/>
                  </a:solidFill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pPr latinLnBrk="0">
                    <a:defRPr/>
                  </a:pPr>
                  <a:endParaRPr lang="en-US" kern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78" name="자유형: 도형 77">
                  <a:extLst>
                    <a:ext uri="{FF2B5EF4-FFF2-40B4-BE49-F238E27FC236}">
                      <a16:creationId xmlns:a16="http://schemas.microsoft.com/office/drawing/2014/main" id="{362BBF83-1524-4470-A7F3-8541ABC2DA8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152433" y="3957656"/>
                  <a:ext cx="1647025" cy="1546293"/>
                </a:xfrm>
                <a:custGeom>
                  <a:avLst/>
                  <a:gdLst>
                    <a:gd name="connsiteX0" fmla="*/ 823513 w 1647025"/>
                    <a:gd name="connsiteY0" fmla="*/ 0 h 1409144"/>
                    <a:gd name="connsiteX1" fmla="*/ 966087 w 1647025"/>
                    <a:gd name="connsiteY1" fmla="*/ 38116 h 1409144"/>
                    <a:gd name="connsiteX2" fmla="*/ 1504452 w 1647025"/>
                    <a:gd name="connsiteY2" fmla="*/ 348525 h 1409144"/>
                    <a:gd name="connsiteX3" fmla="*/ 1647025 w 1647025"/>
                    <a:gd name="connsiteY3" fmla="*/ 595016 h 1409144"/>
                    <a:gd name="connsiteX4" fmla="*/ 1647025 w 1647025"/>
                    <a:gd name="connsiteY4" fmla="*/ 1215752 h 1409144"/>
                    <a:gd name="connsiteX5" fmla="*/ 1608707 w 1647025"/>
                    <a:gd name="connsiteY5" fmla="*/ 1358006 h 1409144"/>
                    <a:gd name="connsiteX6" fmla="*/ 1569523 w 1647025"/>
                    <a:gd name="connsiteY6" fmla="*/ 1409144 h 1409144"/>
                    <a:gd name="connsiteX7" fmla="*/ 77373 w 1647025"/>
                    <a:gd name="connsiteY7" fmla="*/ 1409144 h 1409144"/>
                    <a:gd name="connsiteX8" fmla="*/ 38318 w 1647025"/>
                    <a:gd name="connsiteY8" fmla="*/ 1358174 h 1409144"/>
                    <a:gd name="connsiteX9" fmla="*/ 0 w 1647025"/>
                    <a:gd name="connsiteY9" fmla="*/ 1215922 h 1409144"/>
                    <a:gd name="connsiteX10" fmla="*/ 0 w 1647025"/>
                    <a:gd name="connsiteY10" fmla="*/ 595184 h 1409144"/>
                    <a:gd name="connsiteX11" fmla="*/ 142573 w 1647025"/>
                    <a:gd name="connsiteY11" fmla="*/ 348695 h 1409144"/>
                    <a:gd name="connsiteX12" fmla="*/ 680940 w 1647025"/>
                    <a:gd name="connsiteY12" fmla="*/ 38116 h 1409144"/>
                    <a:gd name="connsiteX13" fmla="*/ 823513 w 1647025"/>
                    <a:gd name="connsiteY13" fmla="*/ 0 h 1409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647025" h="1409144">
                      <a:moveTo>
                        <a:pt x="823513" y="0"/>
                      </a:moveTo>
                      <a:cubicBezTo>
                        <a:pt x="872741" y="0"/>
                        <a:pt x="921970" y="12705"/>
                        <a:pt x="966087" y="38116"/>
                      </a:cubicBezTo>
                      <a:lnTo>
                        <a:pt x="1504452" y="348525"/>
                      </a:lnTo>
                      <a:cubicBezTo>
                        <a:pt x="1592544" y="399484"/>
                        <a:pt x="1646848" y="493368"/>
                        <a:pt x="1647025" y="595016"/>
                      </a:cubicBezTo>
                      <a:lnTo>
                        <a:pt x="1647025" y="1215752"/>
                      </a:lnTo>
                      <a:cubicBezTo>
                        <a:pt x="1646936" y="1266576"/>
                        <a:pt x="1633316" y="1315459"/>
                        <a:pt x="1608707" y="1358006"/>
                      </a:cubicBezTo>
                      <a:lnTo>
                        <a:pt x="1569523" y="1409144"/>
                      </a:lnTo>
                      <a:lnTo>
                        <a:pt x="77373" y="1409144"/>
                      </a:lnTo>
                      <a:lnTo>
                        <a:pt x="38318" y="1358174"/>
                      </a:lnTo>
                      <a:cubicBezTo>
                        <a:pt x="13709" y="1315627"/>
                        <a:pt x="89" y="1266745"/>
                        <a:pt x="0" y="1215922"/>
                      </a:cubicBezTo>
                      <a:lnTo>
                        <a:pt x="0" y="595184"/>
                      </a:lnTo>
                      <a:cubicBezTo>
                        <a:pt x="177" y="493537"/>
                        <a:pt x="54481" y="399654"/>
                        <a:pt x="142573" y="348695"/>
                      </a:cubicBezTo>
                      <a:lnTo>
                        <a:pt x="680940" y="38116"/>
                      </a:lnTo>
                      <a:cubicBezTo>
                        <a:pt x="725057" y="12705"/>
                        <a:pt x="774285" y="0"/>
                        <a:pt x="82351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6816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pPr latinLnBrk="0">
                    <a:defRPr/>
                  </a:pPr>
                  <a:endParaRPr lang="en-US" kern="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cxnSp>
              <p:nvCxnSpPr>
                <p:cNvPr id="79" name="직선 연결선 78">
                  <a:extLst>
                    <a:ext uri="{FF2B5EF4-FFF2-40B4-BE49-F238E27FC236}">
                      <a16:creationId xmlns:a16="http://schemas.microsoft.com/office/drawing/2014/main" id="{313C3B43-65B9-4459-A421-4BB9EE8D51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077785" y="5477833"/>
                  <a:ext cx="1791898" cy="1"/>
                </a:xfrm>
                <a:prstGeom prst="line">
                  <a:avLst/>
                </a:prstGeom>
                <a:ln w="317500" cap="rnd">
                  <a:solidFill>
                    <a:srgbClr val="FB535F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7BDA994C-E8E5-4A5F-9803-C24B53DA4D18}"/>
                  </a:ext>
                </a:extLst>
              </p:cNvPr>
              <p:cNvSpPr txBox="1"/>
              <p:nvPr/>
            </p:nvSpPr>
            <p:spPr>
              <a:xfrm>
                <a:off x="9278965" y="4510314"/>
                <a:ext cx="1404937" cy="3539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40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rgbClr val="FB535F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상환요청</a:t>
                </a:r>
                <a:endParaRPr lang="ko-KR" altLang="en-US" sz="4000" dirty="0">
                  <a:solidFill>
                    <a:srgbClr val="FB535F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endParaRP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F8D66F4E-3781-41BC-84A4-6EFF891102B7}"/>
                  </a:ext>
                </a:extLst>
              </p:cNvPr>
              <p:cNvSpPr txBox="1"/>
              <p:nvPr/>
            </p:nvSpPr>
            <p:spPr>
              <a:xfrm>
                <a:off x="9278964" y="4865444"/>
                <a:ext cx="1404938" cy="2616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2800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2">
                        <a:lumMod val="75000"/>
                      </a:schemeClr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(</a:t>
                </a:r>
                <a:r>
                  <a:rPr lang="ko-KR" altLang="en-US" sz="2800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2">
                        <a:lumMod val="75000"/>
                      </a:schemeClr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공공기관</a:t>
                </a:r>
                <a:r>
                  <a:rPr lang="en-US" altLang="ko-KR" sz="2800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2">
                        <a:lumMod val="75000"/>
                      </a:schemeClr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/</a:t>
                </a:r>
                <a:r>
                  <a:rPr lang="ko-KR" altLang="en-US" sz="2800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2">
                        <a:lumMod val="75000"/>
                      </a:schemeClr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지자체</a:t>
                </a:r>
                <a:r>
                  <a:rPr lang="en-US" altLang="ko-KR" sz="2800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2">
                        <a:lumMod val="75000"/>
                      </a:schemeClr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)</a:t>
                </a:r>
                <a:endParaRPr lang="ko-KR" altLang="en-US" sz="2800" spc="-160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148" name="Freeform 12">
              <a:extLst>
                <a:ext uri="{FF2B5EF4-FFF2-40B4-BE49-F238E27FC236}">
                  <a16:creationId xmlns:a16="http://schemas.microsoft.com/office/drawing/2014/main" id="{39C653D3-A969-4E05-9D2E-4688B4FDDB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607740" y="9949020"/>
              <a:ext cx="778327" cy="628269"/>
            </a:xfrm>
            <a:custGeom>
              <a:avLst/>
              <a:gdLst>
                <a:gd name="T0" fmla="*/ 199 w 200"/>
                <a:gd name="T1" fmla="*/ 141 h 161"/>
                <a:gd name="T2" fmla="*/ 153 w 200"/>
                <a:gd name="T3" fmla="*/ 102 h 161"/>
                <a:gd name="T4" fmla="*/ 90 w 200"/>
                <a:gd name="T5" fmla="*/ 50 h 161"/>
                <a:gd name="T6" fmla="*/ 142 w 200"/>
                <a:gd name="T7" fmla="*/ 113 h 161"/>
                <a:gd name="T8" fmla="*/ 181 w 200"/>
                <a:gd name="T9" fmla="*/ 159 h 161"/>
                <a:gd name="T10" fmla="*/ 187 w 200"/>
                <a:gd name="T11" fmla="*/ 159 h 161"/>
                <a:gd name="T12" fmla="*/ 198 w 200"/>
                <a:gd name="T13" fmla="*/ 148 h 161"/>
                <a:gd name="T14" fmla="*/ 95 w 200"/>
                <a:gd name="T15" fmla="*/ 56 h 161"/>
                <a:gd name="T16" fmla="*/ 0 w 200"/>
                <a:gd name="T17" fmla="*/ 48 h 161"/>
                <a:gd name="T18" fmla="*/ 4 w 200"/>
                <a:gd name="T19" fmla="*/ 58 h 161"/>
                <a:gd name="T20" fmla="*/ 2 w 200"/>
                <a:gd name="T21" fmla="*/ 161 h 161"/>
                <a:gd name="T22" fmla="*/ 61 w 200"/>
                <a:gd name="T23" fmla="*/ 148 h 161"/>
                <a:gd name="T24" fmla="*/ 61 w 200"/>
                <a:gd name="T25" fmla="*/ 110 h 161"/>
                <a:gd name="T26" fmla="*/ 63 w 200"/>
                <a:gd name="T27" fmla="*/ 62 h 161"/>
                <a:gd name="T28" fmla="*/ 61 w 200"/>
                <a:gd name="T29" fmla="*/ 48 h 161"/>
                <a:gd name="T30" fmla="*/ 63 w 200"/>
                <a:gd name="T31" fmla="*/ 33 h 161"/>
                <a:gd name="T32" fmla="*/ 27 w 200"/>
                <a:gd name="T33" fmla="*/ 131 h 161"/>
                <a:gd name="T34" fmla="*/ 27 w 200"/>
                <a:gd name="T35" fmla="*/ 115 h 161"/>
                <a:gd name="T36" fmla="*/ 14 w 200"/>
                <a:gd name="T37" fmla="*/ 82 h 161"/>
                <a:gd name="T38" fmla="*/ 27 w 200"/>
                <a:gd name="T39" fmla="*/ 82 h 161"/>
                <a:gd name="T40" fmla="*/ 33 w 200"/>
                <a:gd name="T41" fmla="*/ 115 h 161"/>
                <a:gd name="T42" fmla="*/ 46 w 200"/>
                <a:gd name="T43" fmla="*/ 82 h 161"/>
                <a:gd name="T44" fmla="*/ 46 w 200"/>
                <a:gd name="T45" fmla="*/ 66 h 161"/>
                <a:gd name="T46" fmla="*/ 147 w 200"/>
                <a:gd name="T47" fmla="*/ 133 h 161"/>
                <a:gd name="T48" fmla="*/ 136 w 200"/>
                <a:gd name="T49" fmla="*/ 132 h 161"/>
                <a:gd name="T50" fmla="*/ 129 w 200"/>
                <a:gd name="T51" fmla="*/ 122 h 161"/>
                <a:gd name="T52" fmla="*/ 103 w 200"/>
                <a:gd name="T53" fmla="*/ 121 h 161"/>
                <a:gd name="T54" fmla="*/ 96 w 200"/>
                <a:gd name="T55" fmla="*/ 133 h 161"/>
                <a:gd name="T56" fmla="*/ 80 w 200"/>
                <a:gd name="T57" fmla="*/ 133 h 161"/>
                <a:gd name="T58" fmla="*/ 80 w 200"/>
                <a:gd name="T59" fmla="*/ 114 h 161"/>
                <a:gd name="T60" fmla="*/ 86 w 200"/>
                <a:gd name="T61" fmla="*/ 110 h 161"/>
                <a:gd name="T62" fmla="*/ 150 w 200"/>
                <a:gd name="T63" fmla="*/ 46 h 161"/>
                <a:gd name="T64" fmla="*/ 163 w 200"/>
                <a:gd name="T65" fmla="*/ 58 h 161"/>
                <a:gd name="T66" fmla="*/ 161 w 200"/>
                <a:gd name="T67" fmla="*/ 10 h 161"/>
                <a:gd name="T68" fmla="*/ 68 w 200"/>
                <a:gd name="T69" fmla="*/ 0 h 161"/>
                <a:gd name="T70" fmla="*/ 70 w 200"/>
                <a:gd name="T71" fmla="*/ 48 h 161"/>
                <a:gd name="T72" fmla="*/ 70 w 200"/>
                <a:gd name="T73" fmla="*/ 58 h 161"/>
                <a:gd name="T74" fmla="*/ 68 w 200"/>
                <a:gd name="T75" fmla="*/ 106 h 161"/>
                <a:gd name="T76" fmla="*/ 68 w 200"/>
                <a:gd name="T77" fmla="*/ 151 h 161"/>
                <a:gd name="T78" fmla="*/ 163 w 200"/>
                <a:gd name="T79" fmla="*/ 151 h 161"/>
                <a:gd name="T80" fmla="*/ 138 w 200"/>
                <a:gd name="T81" fmla="*/ 17 h 161"/>
                <a:gd name="T82" fmla="*/ 138 w 200"/>
                <a:gd name="T83" fmla="*/ 33 h 161"/>
                <a:gd name="T84" fmla="*/ 132 w 200"/>
                <a:gd name="T85" fmla="*/ 17 h 161"/>
                <a:gd name="T86" fmla="*/ 119 w 200"/>
                <a:gd name="T87" fmla="*/ 17 h 161"/>
                <a:gd name="T88" fmla="*/ 112 w 200"/>
                <a:gd name="T89" fmla="*/ 33 h 161"/>
                <a:gd name="T90" fmla="*/ 80 w 200"/>
                <a:gd name="T91" fmla="*/ 17 h 161"/>
                <a:gd name="T92" fmla="*/ 80 w 200"/>
                <a:gd name="T93" fmla="*/ 3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0" h="161">
                  <a:moveTo>
                    <a:pt x="198" y="148"/>
                  </a:moveTo>
                  <a:cubicBezTo>
                    <a:pt x="199" y="147"/>
                    <a:pt x="199" y="147"/>
                    <a:pt x="199" y="147"/>
                  </a:cubicBezTo>
                  <a:cubicBezTo>
                    <a:pt x="200" y="146"/>
                    <a:pt x="200" y="143"/>
                    <a:pt x="199" y="141"/>
                  </a:cubicBezTo>
                  <a:cubicBezTo>
                    <a:pt x="159" y="102"/>
                    <a:pt x="159" y="102"/>
                    <a:pt x="159" y="102"/>
                  </a:cubicBezTo>
                  <a:cubicBezTo>
                    <a:pt x="157" y="100"/>
                    <a:pt x="155" y="100"/>
                    <a:pt x="153" y="102"/>
                  </a:cubicBezTo>
                  <a:cubicBezTo>
                    <a:pt x="153" y="102"/>
                    <a:pt x="153" y="102"/>
                    <a:pt x="153" y="102"/>
                  </a:cubicBezTo>
                  <a:cubicBezTo>
                    <a:pt x="151" y="100"/>
                    <a:pt x="151" y="100"/>
                    <a:pt x="151" y="100"/>
                  </a:cubicBezTo>
                  <a:cubicBezTo>
                    <a:pt x="161" y="85"/>
                    <a:pt x="160" y="64"/>
                    <a:pt x="146" y="50"/>
                  </a:cubicBezTo>
                  <a:cubicBezTo>
                    <a:pt x="130" y="34"/>
                    <a:pt x="105" y="34"/>
                    <a:pt x="90" y="50"/>
                  </a:cubicBezTo>
                  <a:cubicBezTo>
                    <a:pt x="74" y="66"/>
                    <a:pt x="74" y="91"/>
                    <a:pt x="89" y="107"/>
                  </a:cubicBezTo>
                  <a:cubicBezTo>
                    <a:pt x="103" y="120"/>
                    <a:pt x="124" y="122"/>
                    <a:pt x="140" y="111"/>
                  </a:cubicBezTo>
                  <a:cubicBezTo>
                    <a:pt x="142" y="113"/>
                    <a:pt x="142" y="113"/>
                    <a:pt x="142" y="113"/>
                  </a:cubicBezTo>
                  <a:cubicBezTo>
                    <a:pt x="141" y="114"/>
                    <a:pt x="141" y="114"/>
                    <a:pt x="141" y="114"/>
                  </a:cubicBezTo>
                  <a:cubicBezTo>
                    <a:pt x="140" y="115"/>
                    <a:pt x="140" y="118"/>
                    <a:pt x="141" y="119"/>
                  </a:cubicBezTo>
                  <a:cubicBezTo>
                    <a:pt x="181" y="159"/>
                    <a:pt x="181" y="159"/>
                    <a:pt x="181" y="159"/>
                  </a:cubicBezTo>
                  <a:cubicBezTo>
                    <a:pt x="182" y="161"/>
                    <a:pt x="185" y="161"/>
                    <a:pt x="187" y="159"/>
                  </a:cubicBezTo>
                  <a:cubicBezTo>
                    <a:pt x="187" y="159"/>
                    <a:pt x="187" y="159"/>
                    <a:pt x="187" y="159"/>
                  </a:cubicBezTo>
                  <a:cubicBezTo>
                    <a:pt x="187" y="159"/>
                    <a:pt x="187" y="159"/>
                    <a:pt x="187" y="159"/>
                  </a:cubicBezTo>
                  <a:cubicBezTo>
                    <a:pt x="188" y="160"/>
                    <a:pt x="190" y="160"/>
                    <a:pt x="191" y="159"/>
                  </a:cubicBezTo>
                  <a:cubicBezTo>
                    <a:pt x="198" y="152"/>
                    <a:pt x="198" y="152"/>
                    <a:pt x="198" y="152"/>
                  </a:cubicBezTo>
                  <a:cubicBezTo>
                    <a:pt x="199" y="151"/>
                    <a:pt x="199" y="149"/>
                    <a:pt x="198" y="148"/>
                  </a:cubicBezTo>
                  <a:close/>
                  <a:moveTo>
                    <a:pt x="140" y="101"/>
                  </a:moveTo>
                  <a:cubicBezTo>
                    <a:pt x="128" y="113"/>
                    <a:pt x="108" y="113"/>
                    <a:pt x="95" y="101"/>
                  </a:cubicBezTo>
                  <a:cubicBezTo>
                    <a:pt x="83" y="88"/>
                    <a:pt x="83" y="68"/>
                    <a:pt x="95" y="56"/>
                  </a:cubicBezTo>
                  <a:cubicBezTo>
                    <a:pt x="108" y="43"/>
                    <a:pt x="128" y="44"/>
                    <a:pt x="140" y="56"/>
                  </a:cubicBezTo>
                  <a:cubicBezTo>
                    <a:pt x="152" y="68"/>
                    <a:pt x="152" y="88"/>
                    <a:pt x="140" y="101"/>
                  </a:cubicBezTo>
                  <a:moveTo>
                    <a:pt x="0" y="48"/>
                  </a:moveTo>
                  <a:cubicBezTo>
                    <a:pt x="2" y="48"/>
                    <a:pt x="2" y="48"/>
                    <a:pt x="2" y="48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151"/>
                    <a:pt x="4" y="151"/>
                    <a:pt x="4" y="151"/>
                  </a:cubicBezTo>
                  <a:cubicBezTo>
                    <a:pt x="2" y="151"/>
                    <a:pt x="2" y="151"/>
                    <a:pt x="2" y="15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61" y="161"/>
                    <a:pt x="61" y="161"/>
                    <a:pt x="61" y="161"/>
                  </a:cubicBezTo>
                  <a:cubicBezTo>
                    <a:pt x="61" y="151"/>
                    <a:pt x="61" y="151"/>
                    <a:pt x="61" y="151"/>
                  </a:cubicBezTo>
                  <a:cubicBezTo>
                    <a:pt x="61" y="148"/>
                    <a:pt x="61" y="148"/>
                    <a:pt x="61" y="148"/>
                  </a:cubicBezTo>
                  <a:cubicBezTo>
                    <a:pt x="63" y="148"/>
                    <a:pt x="63" y="148"/>
                    <a:pt x="63" y="148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92"/>
                    <a:pt x="61" y="92"/>
                    <a:pt x="61" y="92"/>
                  </a:cubicBezTo>
                  <a:cubicBezTo>
                    <a:pt x="63" y="92"/>
                    <a:pt x="63" y="92"/>
                    <a:pt x="63" y="92"/>
                  </a:cubicBezTo>
                  <a:cubicBezTo>
                    <a:pt x="63" y="62"/>
                    <a:pt x="63" y="62"/>
                    <a:pt x="63" y="62"/>
                  </a:cubicBezTo>
                  <a:cubicBezTo>
                    <a:pt x="61" y="62"/>
                    <a:pt x="61" y="62"/>
                    <a:pt x="61" y="62"/>
                  </a:cubicBezTo>
                  <a:cubicBezTo>
                    <a:pt x="61" y="58"/>
                    <a:pt x="61" y="58"/>
                    <a:pt x="61" y="5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1" y="45"/>
                    <a:pt x="61" y="45"/>
                    <a:pt x="61" y="45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3" y="33"/>
                    <a:pt x="63" y="33"/>
                    <a:pt x="63" y="33"/>
                  </a:cubicBezTo>
                  <a:cubicBezTo>
                    <a:pt x="49" y="28"/>
                    <a:pt x="49" y="28"/>
                    <a:pt x="49" y="28"/>
                  </a:cubicBezTo>
                  <a:lnTo>
                    <a:pt x="0" y="48"/>
                  </a:lnTo>
                  <a:close/>
                  <a:moveTo>
                    <a:pt x="27" y="131"/>
                  </a:moveTo>
                  <a:cubicBezTo>
                    <a:pt x="14" y="131"/>
                    <a:pt x="14" y="131"/>
                    <a:pt x="14" y="131"/>
                  </a:cubicBezTo>
                  <a:cubicBezTo>
                    <a:pt x="14" y="115"/>
                    <a:pt x="14" y="115"/>
                    <a:pt x="14" y="115"/>
                  </a:cubicBezTo>
                  <a:cubicBezTo>
                    <a:pt x="27" y="115"/>
                    <a:pt x="27" y="115"/>
                    <a:pt x="27" y="115"/>
                  </a:cubicBezTo>
                  <a:lnTo>
                    <a:pt x="27" y="131"/>
                  </a:lnTo>
                  <a:close/>
                  <a:moveTo>
                    <a:pt x="27" y="82"/>
                  </a:moveTo>
                  <a:cubicBezTo>
                    <a:pt x="14" y="82"/>
                    <a:pt x="14" y="82"/>
                    <a:pt x="14" y="82"/>
                  </a:cubicBezTo>
                  <a:cubicBezTo>
                    <a:pt x="14" y="66"/>
                    <a:pt x="14" y="66"/>
                    <a:pt x="14" y="66"/>
                  </a:cubicBezTo>
                  <a:cubicBezTo>
                    <a:pt x="27" y="66"/>
                    <a:pt x="27" y="66"/>
                    <a:pt x="27" y="66"/>
                  </a:cubicBezTo>
                  <a:lnTo>
                    <a:pt x="27" y="82"/>
                  </a:lnTo>
                  <a:close/>
                  <a:moveTo>
                    <a:pt x="46" y="131"/>
                  </a:moveTo>
                  <a:cubicBezTo>
                    <a:pt x="33" y="131"/>
                    <a:pt x="33" y="131"/>
                    <a:pt x="33" y="131"/>
                  </a:cubicBezTo>
                  <a:cubicBezTo>
                    <a:pt x="33" y="115"/>
                    <a:pt x="33" y="115"/>
                    <a:pt x="33" y="115"/>
                  </a:cubicBezTo>
                  <a:cubicBezTo>
                    <a:pt x="46" y="115"/>
                    <a:pt x="46" y="115"/>
                    <a:pt x="46" y="115"/>
                  </a:cubicBezTo>
                  <a:lnTo>
                    <a:pt x="46" y="131"/>
                  </a:lnTo>
                  <a:close/>
                  <a:moveTo>
                    <a:pt x="46" y="82"/>
                  </a:moveTo>
                  <a:cubicBezTo>
                    <a:pt x="33" y="82"/>
                    <a:pt x="33" y="82"/>
                    <a:pt x="33" y="82"/>
                  </a:cubicBezTo>
                  <a:cubicBezTo>
                    <a:pt x="33" y="66"/>
                    <a:pt x="33" y="66"/>
                    <a:pt x="33" y="66"/>
                  </a:cubicBezTo>
                  <a:cubicBezTo>
                    <a:pt x="46" y="66"/>
                    <a:pt x="46" y="66"/>
                    <a:pt x="46" y="66"/>
                  </a:cubicBezTo>
                  <a:lnTo>
                    <a:pt x="46" y="82"/>
                  </a:lnTo>
                  <a:close/>
                  <a:moveTo>
                    <a:pt x="161" y="146"/>
                  </a:moveTo>
                  <a:cubicBezTo>
                    <a:pt x="147" y="133"/>
                    <a:pt x="147" y="133"/>
                    <a:pt x="147" y="133"/>
                  </a:cubicBezTo>
                  <a:cubicBezTo>
                    <a:pt x="136" y="133"/>
                    <a:pt x="136" y="133"/>
                    <a:pt x="136" y="133"/>
                  </a:cubicBezTo>
                  <a:cubicBezTo>
                    <a:pt x="136" y="133"/>
                    <a:pt x="136" y="133"/>
                    <a:pt x="136" y="133"/>
                  </a:cubicBezTo>
                  <a:cubicBezTo>
                    <a:pt x="136" y="132"/>
                    <a:pt x="136" y="132"/>
                    <a:pt x="136" y="132"/>
                  </a:cubicBezTo>
                  <a:cubicBezTo>
                    <a:pt x="136" y="120"/>
                    <a:pt x="136" y="120"/>
                    <a:pt x="136" y="120"/>
                  </a:cubicBezTo>
                  <a:cubicBezTo>
                    <a:pt x="136" y="119"/>
                    <a:pt x="136" y="119"/>
                    <a:pt x="136" y="119"/>
                  </a:cubicBezTo>
                  <a:cubicBezTo>
                    <a:pt x="133" y="120"/>
                    <a:pt x="131" y="121"/>
                    <a:pt x="129" y="122"/>
                  </a:cubicBezTo>
                  <a:cubicBezTo>
                    <a:pt x="129" y="151"/>
                    <a:pt x="129" y="151"/>
                    <a:pt x="129" y="151"/>
                  </a:cubicBezTo>
                  <a:cubicBezTo>
                    <a:pt x="103" y="151"/>
                    <a:pt x="103" y="151"/>
                    <a:pt x="103" y="151"/>
                  </a:cubicBezTo>
                  <a:cubicBezTo>
                    <a:pt x="103" y="121"/>
                    <a:pt x="103" y="121"/>
                    <a:pt x="103" y="121"/>
                  </a:cubicBezTo>
                  <a:cubicBezTo>
                    <a:pt x="100" y="120"/>
                    <a:pt x="98" y="119"/>
                    <a:pt x="96" y="117"/>
                  </a:cubicBezTo>
                  <a:cubicBezTo>
                    <a:pt x="96" y="132"/>
                    <a:pt x="96" y="132"/>
                    <a:pt x="96" y="132"/>
                  </a:cubicBezTo>
                  <a:cubicBezTo>
                    <a:pt x="96" y="133"/>
                    <a:pt x="96" y="133"/>
                    <a:pt x="96" y="133"/>
                  </a:cubicBezTo>
                  <a:cubicBezTo>
                    <a:pt x="95" y="133"/>
                    <a:pt x="95" y="133"/>
                    <a:pt x="95" y="133"/>
                  </a:cubicBezTo>
                  <a:cubicBezTo>
                    <a:pt x="81" y="133"/>
                    <a:pt x="81" y="133"/>
                    <a:pt x="81" y="133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0" y="132"/>
                    <a:pt x="80" y="132"/>
                    <a:pt x="80" y="132"/>
                  </a:cubicBezTo>
                  <a:cubicBezTo>
                    <a:pt x="80" y="115"/>
                    <a:pt x="80" y="115"/>
                    <a:pt x="80" y="115"/>
                  </a:cubicBezTo>
                  <a:cubicBezTo>
                    <a:pt x="80" y="114"/>
                    <a:pt x="80" y="114"/>
                    <a:pt x="80" y="114"/>
                  </a:cubicBezTo>
                  <a:cubicBezTo>
                    <a:pt x="81" y="114"/>
                    <a:pt x="81" y="114"/>
                    <a:pt x="81" y="114"/>
                  </a:cubicBezTo>
                  <a:cubicBezTo>
                    <a:pt x="90" y="114"/>
                    <a:pt x="90" y="114"/>
                    <a:pt x="90" y="114"/>
                  </a:cubicBezTo>
                  <a:cubicBezTo>
                    <a:pt x="89" y="113"/>
                    <a:pt x="87" y="111"/>
                    <a:pt x="86" y="110"/>
                  </a:cubicBezTo>
                  <a:cubicBezTo>
                    <a:pt x="68" y="93"/>
                    <a:pt x="68" y="64"/>
                    <a:pt x="86" y="46"/>
                  </a:cubicBezTo>
                  <a:cubicBezTo>
                    <a:pt x="94" y="38"/>
                    <a:pt x="106" y="33"/>
                    <a:pt x="118" y="33"/>
                  </a:cubicBezTo>
                  <a:cubicBezTo>
                    <a:pt x="130" y="33"/>
                    <a:pt x="141" y="38"/>
                    <a:pt x="150" y="46"/>
                  </a:cubicBezTo>
                  <a:cubicBezTo>
                    <a:pt x="155" y="52"/>
                    <a:pt x="159" y="59"/>
                    <a:pt x="161" y="67"/>
                  </a:cubicBezTo>
                  <a:cubicBezTo>
                    <a:pt x="161" y="58"/>
                    <a:pt x="161" y="58"/>
                    <a:pt x="161" y="58"/>
                  </a:cubicBezTo>
                  <a:cubicBezTo>
                    <a:pt x="163" y="58"/>
                    <a:pt x="163" y="58"/>
                    <a:pt x="163" y="58"/>
                  </a:cubicBezTo>
                  <a:cubicBezTo>
                    <a:pt x="163" y="48"/>
                    <a:pt x="163" y="48"/>
                    <a:pt x="163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10"/>
                    <a:pt x="161" y="10"/>
                    <a:pt x="161" y="10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8" y="10"/>
                    <a:pt x="68" y="10"/>
                    <a:pt x="68" y="10"/>
                  </a:cubicBezTo>
                  <a:cubicBezTo>
                    <a:pt x="70" y="10"/>
                    <a:pt x="70" y="10"/>
                    <a:pt x="70" y="10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70" y="58"/>
                    <a:pt x="70" y="58"/>
                    <a:pt x="70" y="58"/>
                  </a:cubicBezTo>
                  <a:cubicBezTo>
                    <a:pt x="70" y="96"/>
                    <a:pt x="70" y="96"/>
                    <a:pt x="70" y="96"/>
                  </a:cubicBezTo>
                  <a:cubicBezTo>
                    <a:pt x="68" y="96"/>
                    <a:pt x="68" y="96"/>
                    <a:pt x="68" y="96"/>
                  </a:cubicBezTo>
                  <a:cubicBezTo>
                    <a:pt x="68" y="106"/>
                    <a:pt x="68" y="106"/>
                    <a:pt x="68" y="106"/>
                  </a:cubicBezTo>
                  <a:cubicBezTo>
                    <a:pt x="70" y="106"/>
                    <a:pt x="70" y="106"/>
                    <a:pt x="70" y="106"/>
                  </a:cubicBezTo>
                  <a:cubicBezTo>
                    <a:pt x="70" y="151"/>
                    <a:pt x="70" y="151"/>
                    <a:pt x="70" y="151"/>
                  </a:cubicBezTo>
                  <a:cubicBezTo>
                    <a:pt x="68" y="151"/>
                    <a:pt x="68" y="151"/>
                    <a:pt x="68" y="151"/>
                  </a:cubicBezTo>
                  <a:cubicBezTo>
                    <a:pt x="68" y="161"/>
                    <a:pt x="68" y="161"/>
                    <a:pt x="68" y="161"/>
                  </a:cubicBezTo>
                  <a:cubicBezTo>
                    <a:pt x="163" y="161"/>
                    <a:pt x="163" y="161"/>
                    <a:pt x="163" y="161"/>
                  </a:cubicBezTo>
                  <a:cubicBezTo>
                    <a:pt x="163" y="151"/>
                    <a:pt x="163" y="151"/>
                    <a:pt x="163" y="151"/>
                  </a:cubicBezTo>
                  <a:cubicBezTo>
                    <a:pt x="161" y="151"/>
                    <a:pt x="161" y="151"/>
                    <a:pt x="161" y="151"/>
                  </a:cubicBezTo>
                  <a:lnTo>
                    <a:pt x="161" y="146"/>
                  </a:lnTo>
                  <a:close/>
                  <a:moveTo>
                    <a:pt x="138" y="17"/>
                  </a:moveTo>
                  <a:cubicBezTo>
                    <a:pt x="151" y="17"/>
                    <a:pt x="151" y="17"/>
                    <a:pt x="151" y="17"/>
                  </a:cubicBezTo>
                  <a:cubicBezTo>
                    <a:pt x="151" y="33"/>
                    <a:pt x="151" y="33"/>
                    <a:pt x="151" y="33"/>
                  </a:cubicBezTo>
                  <a:cubicBezTo>
                    <a:pt x="138" y="33"/>
                    <a:pt x="138" y="33"/>
                    <a:pt x="138" y="33"/>
                  </a:cubicBezTo>
                  <a:lnTo>
                    <a:pt x="138" y="17"/>
                  </a:lnTo>
                  <a:close/>
                  <a:moveTo>
                    <a:pt x="119" y="17"/>
                  </a:moveTo>
                  <a:cubicBezTo>
                    <a:pt x="132" y="17"/>
                    <a:pt x="132" y="17"/>
                    <a:pt x="132" y="17"/>
                  </a:cubicBezTo>
                  <a:cubicBezTo>
                    <a:pt x="132" y="33"/>
                    <a:pt x="132" y="33"/>
                    <a:pt x="132" y="33"/>
                  </a:cubicBezTo>
                  <a:cubicBezTo>
                    <a:pt x="119" y="33"/>
                    <a:pt x="119" y="33"/>
                    <a:pt x="119" y="33"/>
                  </a:cubicBezTo>
                  <a:lnTo>
                    <a:pt x="119" y="17"/>
                  </a:lnTo>
                  <a:close/>
                  <a:moveTo>
                    <a:pt x="100" y="17"/>
                  </a:moveTo>
                  <a:cubicBezTo>
                    <a:pt x="112" y="17"/>
                    <a:pt x="112" y="17"/>
                    <a:pt x="112" y="17"/>
                  </a:cubicBezTo>
                  <a:cubicBezTo>
                    <a:pt x="112" y="33"/>
                    <a:pt x="112" y="33"/>
                    <a:pt x="112" y="33"/>
                  </a:cubicBezTo>
                  <a:cubicBezTo>
                    <a:pt x="100" y="33"/>
                    <a:pt x="100" y="33"/>
                    <a:pt x="100" y="33"/>
                  </a:cubicBezTo>
                  <a:lnTo>
                    <a:pt x="100" y="17"/>
                  </a:lnTo>
                  <a:close/>
                  <a:moveTo>
                    <a:pt x="80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33"/>
                    <a:pt x="93" y="33"/>
                    <a:pt x="93" y="33"/>
                  </a:cubicBezTo>
                  <a:cubicBezTo>
                    <a:pt x="80" y="33"/>
                    <a:pt x="80" y="33"/>
                    <a:pt x="80" y="33"/>
                  </a:cubicBezTo>
                  <a:lnTo>
                    <a:pt x="80" y="17"/>
                  </a:lnTo>
                  <a:close/>
                </a:path>
              </a:pathLst>
            </a:custGeom>
            <a:solidFill>
              <a:srgbClr val="FB6B77"/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>
                <a:latin typeface="Impact" panose="020B0806030902050204" pitchFamily="34" charset="0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3EA37B90-F26B-41CD-B07E-4A5D909A3FB0}"/>
              </a:ext>
            </a:extLst>
          </p:cNvPr>
          <p:cNvGrpSpPr/>
          <p:nvPr/>
        </p:nvGrpSpPr>
        <p:grpSpPr>
          <a:xfrm>
            <a:off x="17957821" y="2184551"/>
            <a:ext cx="3985543" cy="3509647"/>
            <a:chOff x="17957821" y="2184551"/>
            <a:chExt cx="3985543" cy="3509647"/>
          </a:xfrm>
        </p:grpSpPr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16097842-3140-4834-9879-7569C289F5B0}"/>
                </a:ext>
              </a:extLst>
            </p:cNvPr>
            <p:cNvGrpSpPr/>
            <p:nvPr/>
          </p:nvGrpSpPr>
          <p:grpSpPr>
            <a:xfrm>
              <a:off x="17957821" y="2184551"/>
              <a:ext cx="3985543" cy="3509647"/>
              <a:chOff x="8979495" y="1366443"/>
              <a:chExt cx="1992901" cy="1754938"/>
            </a:xfrm>
          </p:grpSpPr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CB496244-2B5F-4AB9-A737-5ED35B61D485}"/>
                  </a:ext>
                </a:extLst>
              </p:cNvPr>
              <p:cNvSpPr/>
              <p:nvPr/>
            </p:nvSpPr>
            <p:spPr>
              <a:xfrm>
                <a:off x="8979495" y="1366443"/>
                <a:ext cx="1992901" cy="1754938"/>
              </a:xfrm>
              <a:custGeom>
                <a:avLst/>
                <a:gdLst>
                  <a:gd name="connsiteX0" fmla="*/ 996451 w 1992901"/>
                  <a:gd name="connsiteY0" fmla="*/ 0 h 1599283"/>
                  <a:gd name="connsiteX1" fmla="*/ 1168965 w 1992901"/>
                  <a:gd name="connsiteY1" fmla="*/ 46120 h 1599283"/>
                  <a:gd name="connsiteX2" fmla="*/ 1820387 w 1992901"/>
                  <a:gd name="connsiteY2" fmla="*/ 421716 h 1599283"/>
                  <a:gd name="connsiteX3" fmla="*/ 1992901 w 1992901"/>
                  <a:gd name="connsiteY3" fmla="*/ 719969 h 1599283"/>
                  <a:gd name="connsiteX4" fmla="*/ 1992901 w 1992901"/>
                  <a:gd name="connsiteY4" fmla="*/ 1471060 h 1599283"/>
                  <a:gd name="connsiteX5" fmla="*/ 1980845 w 1992901"/>
                  <a:gd name="connsiteY5" fmla="*/ 1560879 h 1599283"/>
                  <a:gd name="connsiteX6" fmla="*/ 1964836 w 1992901"/>
                  <a:gd name="connsiteY6" fmla="*/ 1599283 h 1599283"/>
                  <a:gd name="connsiteX7" fmla="*/ 27979 w 1992901"/>
                  <a:gd name="connsiteY7" fmla="*/ 1599283 h 1599283"/>
                  <a:gd name="connsiteX8" fmla="*/ 12056 w 1992901"/>
                  <a:gd name="connsiteY8" fmla="*/ 1561083 h 1599283"/>
                  <a:gd name="connsiteX9" fmla="*/ 0 w 1992901"/>
                  <a:gd name="connsiteY9" fmla="*/ 1471265 h 1599283"/>
                  <a:gd name="connsiteX10" fmla="*/ 0 w 1992901"/>
                  <a:gd name="connsiteY10" fmla="*/ 720173 h 1599283"/>
                  <a:gd name="connsiteX11" fmla="*/ 172514 w 1992901"/>
                  <a:gd name="connsiteY11" fmla="*/ 421921 h 1599283"/>
                  <a:gd name="connsiteX12" fmla="*/ 823937 w 1992901"/>
                  <a:gd name="connsiteY12" fmla="*/ 46120 h 1599283"/>
                  <a:gd name="connsiteX13" fmla="*/ 996451 w 1992901"/>
                  <a:gd name="connsiteY13" fmla="*/ 0 h 1599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992901" h="1599283">
                    <a:moveTo>
                      <a:pt x="996451" y="0"/>
                    </a:moveTo>
                    <a:cubicBezTo>
                      <a:pt x="1056017" y="0"/>
                      <a:pt x="1115583" y="15373"/>
                      <a:pt x="1168965" y="46120"/>
                    </a:cubicBezTo>
                    <a:lnTo>
                      <a:pt x="1820387" y="421716"/>
                    </a:lnTo>
                    <a:cubicBezTo>
                      <a:pt x="1926979" y="483376"/>
                      <a:pt x="1992687" y="596976"/>
                      <a:pt x="1992901" y="719969"/>
                    </a:cubicBezTo>
                    <a:lnTo>
                      <a:pt x="1992901" y="1471060"/>
                    </a:lnTo>
                    <a:cubicBezTo>
                      <a:pt x="1992848" y="1501808"/>
                      <a:pt x="1988701" y="1531969"/>
                      <a:pt x="1980845" y="1560879"/>
                    </a:cubicBezTo>
                    <a:lnTo>
                      <a:pt x="1964836" y="1599283"/>
                    </a:lnTo>
                    <a:lnTo>
                      <a:pt x="27979" y="1599283"/>
                    </a:lnTo>
                    <a:lnTo>
                      <a:pt x="12056" y="1561083"/>
                    </a:lnTo>
                    <a:cubicBezTo>
                      <a:pt x="4200" y="1532174"/>
                      <a:pt x="54" y="1502013"/>
                      <a:pt x="0" y="1471265"/>
                    </a:cubicBezTo>
                    <a:lnTo>
                      <a:pt x="0" y="720173"/>
                    </a:lnTo>
                    <a:cubicBezTo>
                      <a:pt x="214" y="597179"/>
                      <a:pt x="65922" y="483581"/>
                      <a:pt x="172514" y="421921"/>
                    </a:cubicBezTo>
                    <a:lnTo>
                      <a:pt x="823937" y="46120"/>
                    </a:lnTo>
                    <a:cubicBezTo>
                      <a:pt x="877319" y="15373"/>
                      <a:pt x="936885" y="0"/>
                      <a:pt x="996451" y="0"/>
                    </a:cubicBezTo>
                    <a:close/>
                  </a:path>
                </a:pathLst>
              </a:custGeom>
              <a:solidFill>
                <a:srgbClr val="002060"/>
              </a:solidFill>
              <a:ln w="681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latinLnBrk="0">
                  <a:defRPr/>
                </a:pPr>
                <a:endParaRPr lang="en-US" kern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49D170D1-8C13-4F3B-B230-B8B10E584B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152433" y="1556580"/>
                <a:ext cx="1647025" cy="1546293"/>
              </a:xfrm>
              <a:custGeom>
                <a:avLst/>
                <a:gdLst>
                  <a:gd name="connsiteX0" fmla="*/ 823513 w 1647025"/>
                  <a:gd name="connsiteY0" fmla="*/ 0 h 1409144"/>
                  <a:gd name="connsiteX1" fmla="*/ 966087 w 1647025"/>
                  <a:gd name="connsiteY1" fmla="*/ 38116 h 1409144"/>
                  <a:gd name="connsiteX2" fmla="*/ 1504452 w 1647025"/>
                  <a:gd name="connsiteY2" fmla="*/ 348525 h 1409144"/>
                  <a:gd name="connsiteX3" fmla="*/ 1647025 w 1647025"/>
                  <a:gd name="connsiteY3" fmla="*/ 595016 h 1409144"/>
                  <a:gd name="connsiteX4" fmla="*/ 1647025 w 1647025"/>
                  <a:gd name="connsiteY4" fmla="*/ 1215752 h 1409144"/>
                  <a:gd name="connsiteX5" fmla="*/ 1608707 w 1647025"/>
                  <a:gd name="connsiteY5" fmla="*/ 1358006 h 1409144"/>
                  <a:gd name="connsiteX6" fmla="*/ 1569523 w 1647025"/>
                  <a:gd name="connsiteY6" fmla="*/ 1409144 h 1409144"/>
                  <a:gd name="connsiteX7" fmla="*/ 77373 w 1647025"/>
                  <a:gd name="connsiteY7" fmla="*/ 1409144 h 1409144"/>
                  <a:gd name="connsiteX8" fmla="*/ 38318 w 1647025"/>
                  <a:gd name="connsiteY8" fmla="*/ 1358174 h 1409144"/>
                  <a:gd name="connsiteX9" fmla="*/ 0 w 1647025"/>
                  <a:gd name="connsiteY9" fmla="*/ 1215922 h 1409144"/>
                  <a:gd name="connsiteX10" fmla="*/ 0 w 1647025"/>
                  <a:gd name="connsiteY10" fmla="*/ 595184 h 1409144"/>
                  <a:gd name="connsiteX11" fmla="*/ 142573 w 1647025"/>
                  <a:gd name="connsiteY11" fmla="*/ 348695 h 1409144"/>
                  <a:gd name="connsiteX12" fmla="*/ 680940 w 1647025"/>
                  <a:gd name="connsiteY12" fmla="*/ 38116 h 1409144"/>
                  <a:gd name="connsiteX13" fmla="*/ 823513 w 1647025"/>
                  <a:gd name="connsiteY13" fmla="*/ 0 h 1409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47025" h="1409144">
                    <a:moveTo>
                      <a:pt x="823513" y="0"/>
                    </a:moveTo>
                    <a:cubicBezTo>
                      <a:pt x="872741" y="0"/>
                      <a:pt x="921970" y="12705"/>
                      <a:pt x="966087" y="38116"/>
                    </a:cubicBezTo>
                    <a:lnTo>
                      <a:pt x="1504452" y="348525"/>
                    </a:lnTo>
                    <a:cubicBezTo>
                      <a:pt x="1592544" y="399484"/>
                      <a:pt x="1646848" y="493368"/>
                      <a:pt x="1647025" y="595016"/>
                    </a:cubicBezTo>
                    <a:lnTo>
                      <a:pt x="1647025" y="1215752"/>
                    </a:lnTo>
                    <a:cubicBezTo>
                      <a:pt x="1646936" y="1266576"/>
                      <a:pt x="1633316" y="1315459"/>
                      <a:pt x="1608707" y="1358006"/>
                    </a:cubicBezTo>
                    <a:lnTo>
                      <a:pt x="1569523" y="1409144"/>
                    </a:lnTo>
                    <a:lnTo>
                      <a:pt x="77373" y="1409144"/>
                    </a:lnTo>
                    <a:lnTo>
                      <a:pt x="38318" y="1358174"/>
                    </a:lnTo>
                    <a:cubicBezTo>
                      <a:pt x="13709" y="1315627"/>
                      <a:pt x="89" y="1266745"/>
                      <a:pt x="0" y="1215922"/>
                    </a:cubicBezTo>
                    <a:lnTo>
                      <a:pt x="0" y="595184"/>
                    </a:lnTo>
                    <a:cubicBezTo>
                      <a:pt x="177" y="493537"/>
                      <a:pt x="54481" y="399654"/>
                      <a:pt x="142573" y="348695"/>
                    </a:cubicBezTo>
                    <a:lnTo>
                      <a:pt x="680940" y="38116"/>
                    </a:lnTo>
                    <a:cubicBezTo>
                      <a:pt x="725057" y="12705"/>
                      <a:pt x="774285" y="0"/>
                      <a:pt x="82351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81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latinLnBrk="0">
                  <a:defRPr/>
                </a:pPr>
                <a:endParaRPr lang="en-US" kern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BBC52D37-08BE-4E82-BF3C-144DFDADAAEA}"/>
                  </a:ext>
                </a:extLst>
              </p:cNvPr>
              <p:cNvSpPr txBox="1"/>
              <p:nvPr/>
            </p:nvSpPr>
            <p:spPr>
              <a:xfrm>
                <a:off x="9278965" y="2253676"/>
                <a:ext cx="1404937" cy="3539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40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rgbClr val="002060"/>
                    </a:solidFill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보상금 지급</a:t>
                </a:r>
                <a:endParaRPr lang="ko-KR" altLang="en-US" sz="4000" dirty="0"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endParaRPr>
              </a:p>
            </p:txBody>
          </p:sp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C0F59D8B-3795-48F4-B2F2-BC2418A65B08}"/>
                  </a:ext>
                </a:extLst>
              </p:cNvPr>
              <p:cNvSpPr txBox="1"/>
              <p:nvPr/>
            </p:nvSpPr>
            <p:spPr>
              <a:xfrm>
                <a:off x="9475015" y="2608806"/>
                <a:ext cx="1012836" cy="2616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2800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2">
                        <a:lumMod val="75000"/>
                      </a:schemeClr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(</a:t>
                </a:r>
                <a:r>
                  <a:rPr lang="ko-KR" altLang="en-US" sz="2800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2">
                        <a:lumMod val="75000"/>
                      </a:schemeClr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신고자</a:t>
                </a:r>
                <a:r>
                  <a:rPr lang="en-US" altLang="ko-KR" sz="2800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2">
                        <a:lumMod val="75000"/>
                      </a:schemeClr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)</a:t>
                </a:r>
                <a:endParaRPr lang="ko-KR" altLang="en-US" sz="2800" spc="-160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cxnSp>
            <p:nvCxnSpPr>
              <p:cNvPr id="11" name="직선 연결선 10">
                <a:extLst>
                  <a:ext uri="{FF2B5EF4-FFF2-40B4-BE49-F238E27FC236}">
                    <a16:creationId xmlns:a16="http://schemas.microsoft.com/office/drawing/2014/main" id="{A2612D50-D92A-4F06-BF6D-E85C0568E2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77785" y="3076757"/>
                <a:ext cx="1791898" cy="1"/>
              </a:xfrm>
              <a:prstGeom prst="line">
                <a:avLst/>
              </a:prstGeom>
              <a:ln w="317500" cap="rnd">
                <a:solidFill>
                  <a:srgbClr val="00206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EF0F1937-73B1-469E-A933-73AC15DF58A0}"/>
                </a:ext>
              </a:extLst>
            </p:cNvPr>
            <p:cNvGrpSpPr/>
            <p:nvPr/>
          </p:nvGrpSpPr>
          <p:grpSpPr>
            <a:xfrm>
              <a:off x="19527366" y="2864010"/>
              <a:ext cx="837607" cy="972889"/>
              <a:chOff x="6992827" y="1523271"/>
              <a:chExt cx="418831" cy="486476"/>
            </a:xfrm>
          </p:grpSpPr>
          <p:sp>
            <p:nvSpPr>
              <p:cNvPr id="159" name="Freeform 36">
                <a:extLst>
                  <a:ext uri="{FF2B5EF4-FFF2-40B4-BE49-F238E27FC236}">
                    <a16:creationId xmlns:a16="http://schemas.microsoft.com/office/drawing/2014/main" id="{B0682AED-C735-47C9-AA78-7D8130F88A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92827" y="1664017"/>
                <a:ext cx="418831" cy="345730"/>
              </a:xfrm>
              <a:custGeom>
                <a:avLst/>
                <a:gdLst>
                  <a:gd name="T0" fmla="*/ 70 w 206"/>
                  <a:gd name="T1" fmla="*/ 42 h 170"/>
                  <a:gd name="T2" fmla="*/ 70 w 206"/>
                  <a:gd name="T3" fmla="*/ 9 h 170"/>
                  <a:gd name="T4" fmla="*/ 103 w 206"/>
                  <a:gd name="T5" fmla="*/ 9 h 170"/>
                  <a:gd name="T6" fmla="*/ 108 w 206"/>
                  <a:gd name="T7" fmla="*/ 14 h 170"/>
                  <a:gd name="T8" fmla="*/ 114 w 206"/>
                  <a:gd name="T9" fmla="*/ 9 h 170"/>
                  <a:gd name="T10" fmla="*/ 147 w 206"/>
                  <a:gd name="T11" fmla="*/ 9 h 170"/>
                  <a:gd name="T12" fmla="*/ 147 w 206"/>
                  <a:gd name="T13" fmla="*/ 42 h 170"/>
                  <a:gd name="T14" fmla="*/ 115 w 206"/>
                  <a:gd name="T15" fmla="*/ 74 h 170"/>
                  <a:gd name="T16" fmla="*/ 102 w 206"/>
                  <a:gd name="T17" fmla="*/ 74 h 170"/>
                  <a:gd name="T18" fmla="*/ 70 w 206"/>
                  <a:gd name="T19" fmla="*/ 42 h 170"/>
                  <a:gd name="T20" fmla="*/ 0 w 206"/>
                  <a:gd name="T21" fmla="*/ 99 h 170"/>
                  <a:gd name="T22" fmla="*/ 43 w 206"/>
                  <a:gd name="T23" fmla="*/ 99 h 170"/>
                  <a:gd name="T24" fmla="*/ 43 w 206"/>
                  <a:gd name="T25" fmla="*/ 170 h 170"/>
                  <a:gd name="T26" fmla="*/ 0 w 206"/>
                  <a:gd name="T27" fmla="*/ 170 h 170"/>
                  <a:gd name="T28" fmla="*/ 0 w 206"/>
                  <a:gd name="T29" fmla="*/ 99 h 170"/>
                  <a:gd name="T30" fmla="*/ 8 w 206"/>
                  <a:gd name="T31" fmla="*/ 155 h 170"/>
                  <a:gd name="T32" fmla="*/ 14 w 206"/>
                  <a:gd name="T33" fmla="*/ 161 h 170"/>
                  <a:gd name="T34" fmla="*/ 20 w 206"/>
                  <a:gd name="T35" fmla="*/ 155 h 170"/>
                  <a:gd name="T36" fmla="*/ 14 w 206"/>
                  <a:gd name="T37" fmla="*/ 149 h 170"/>
                  <a:gd name="T38" fmla="*/ 8 w 206"/>
                  <a:gd name="T39" fmla="*/ 155 h 170"/>
                  <a:gd name="T40" fmla="*/ 189 w 206"/>
                  <a:gd name="T41" fmla="*/ 99 h 170"/>
                  <a:gd name="T42" fmla="*/ 153 w 206"/>
                  <a:gd name="T43" fmla="*/ 119 h 170"/>
                  <a:gd name="T44" fmla="*/ 160 w 206"/>
                  <a:gd name="T45" fmla="*/ 125 h 170"/>
                  <a:gd name="T46" fmla="*/ 156 w 206"/>
                  <a:gd name="T47" fmla="*/ 133 h 170"/>
                  <a:gd name="T48" fmla="*/ 129 w 206"/>
                  <a:gd name="T49" fmla="*/ 139 h 170"/>
                  <a:gd name="T50" fmla="*/ 102 w 206"/>
                  <a:gd name="T51" fmla="*/ 124 h 170"/>
                  <a:gd name="T52" fmla="*/ 127 w 206"/>
                  <a:gd name="T53" fmla="*/ 136 h 170"/>
                  <a:gd name="T54" fmla="*/ 150 w 206"/>
                  <a:gd name="T55" fmla="*/ 126 h 170"/>
                  <a:gd name="T56" fmla="*/ 120 w 206"/>
                  <a:gd name="T57" fmla="*/ 106 h 170"/>
                  <a:gd name="T58" fmla="*/ 92 w 206"/>
                  <a:gd name="T59" fmla="*/ 96 h 170"/>
                  <a:gd name="T60" fmla="*/ 55 w 206"/>
                  <a:gd name="T61" fmla="*/ 103 h 170"/>
                  <a:gd name="T62" fmla="*/ 48 w 206"/>
                  <a:gd name="T63" fmla="*/ 103 h 170"/>
                  <a:gd name="T64" fmla="*/ 48 w 206"/>
                  <a:gd name="T65" fmla="*/ 151 h 170"/>
                  <a:gd name="T66" fmla="*/ 62 w 206"/>
                  <a:gd name="T67" fmla="*/ 151 h 170"/>
                  <a:gd name="T68" fmla="*/ 83 w 206"/>
                  <a:gd name="T69" fmla="*/ 153 h 170"/>
                  <a:gd name="T70" fmla="*/ 119 w 206"/>
                  <a:gd name="T71" fmla="*/ 164 h 170"/>
                  <a:gd name="T72" fmla="*/ 145 w 206"/>
                  <a:gd name="T73" fmla="*/ 156 h 170"/>
                  <a:gd name="T74" fmla="*/ 173 w 206"/>
                  <a:gd name="T75" fmla="*/ 136 h 170"/>
                  <a:gd name="T76" fmla="*/ 202 w 206"/>
                  <a:gd name="T77" fmla="*/ 111 h 170"/>
                  <a:gd name="T78" fmla="*/ 189 w 206"/>
                  <a:gd name="T79" fmla="*/ 99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06" h="170">
                    <a:moveTo>
                      <a:pt x="70" y="42"/>
                    </a:moveTo>
                    <a:cubicBezTo>
                      <a:pt x="61" y="33"/>
                      <a:pt x="61" y="18"/>
                      <a:pt x="70" y="9"/>
                    </a:cubicBezTo>
                    <a:cubicBezTo>
                      <a:pt x="79" y="0"/>
                      <a:pt x="94" y="0"/>
                      <a:pt x="103" y="9"/>
                    </a:cubicBezTo>
                    <a:cubicBezTo>
                      <a:pt x="108" y="14"/>
                      <a:pt x="108" y="14"/>
                      <a:pt x="108" y="14"/>
                    </a:cubicBezTo>
                    <a:cubicBezTo>
                      <a:pt x="114" y="9"/>
                      <a:pt x="114" y="9"/>
                      <a:pt x="114" y="9"/>
                    </a:cubicBezTo>
                    <a:cubicBezTo>
                      <a:pt x="123" y="0"/>
                      <a:pt x="138" y="0"/>
                      <a:pt x="147" y="9"/>
                    </a:cubicBezTo>
                    <a:cubicBezTo>
                      <a:pt x="156" y="18"/>
                      <a:pt x="156" y="33"/>
                      <a:pt x="147" y="42"/>
                    </a:cubicBezTo>
                    <a:cubicBezTo>
                      <a:pt x="115" y="74"/>
                      <a:pt x="115" y="74"/>
                      <a:pt x="115" y="74"/>
                    </a:cubicBezTo>
                    <a:cubicBezTo>
                      <a:pt x="111" y="78"/>
                      <a:pt x="105" y="78"/>
                      <a:pt x="102" y="74"/>
                    </a:cubicBezTo>
                    <a:lnTo>
                      <a:pt x="70" y="42"/>
                    </a:lnTo>
                    <a:close/>
                    <a:moveTo>
                      <a:pt x="0" y="99"/>
                    </a:move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70"/>
                      <a:pt x="43" y="170"/>
                      <a:pt x="43" y="170"/>
                    </a:cubicBezTo>
                    <a:cubicBezTo>
                      <a:pt x="0" y="170"/>
                      <a:pt x="0" y="170"/>
                      <a:pt x="0" y="170"/>
                    </a:cubicBezTo>
                    <a:lnTo>
                      <a:pt x="0" y="99"/>
                    </a:lnTo>
                    <a:close/>
                    <a:moveTo>
                      <a:pt x="8" y="155"/>
                    </a:moveTo>
                    <a:cubicBezTo>
                      <a:pt x="8" y="158"/>
                      <a:pt x="11" y="161"/>
                      <a:pt x="14" y="161"/>
                    </a:cubicBezTo>
                    <a:cubicBezTo>
                      <a:pt x="17" y="161"/>
                      <a:pt x="20" y="158"/>
                      <a:pt x="20" y="155"/>
                    </a:cubicBezTo>
                    <a:cubicBezTo>
                      <a:pt x="20" y="151"/>
                      <a:pt x="17" y="149"/>
                      <a:pt x="14" y="149"/>
                    </a:cubicBezTo>
                    <a:cubicBezTo>
                      <a:pt x="11" y="149"/>
                      <a:pt x="8" y="151"/>
                      <a:pt x="8" y="155"/>
                    </a:cubicBezTo>
                    <a:moveTo>
                      <a:pt x="189" y="99"/>
                    </a:moveTo>
                    <a:cubicBezTo>
                      <a:pt x="179" y="98"/>
                      <a:pt x="153" y="119"/>
                      <a:pt x="153" y="119"/>
                    </a:cubicBezTo>
                    <a:cubicBezTo>
                      <a:pt x="153" y="119"/>
                      <a:pt x="157" y="123"/>
                      <a:pt x="160" y="125"/>
                    </a:cubicBezTo>
                    <a:cubicBezTo>
                      <a:pt x="162" y="126"/>
                      <a:pt x="159" y="130"/>
                      <a:pt x="156" y="133"/>
                    </a:cubicBezTo>
                    <a:cubicBezTo>
                      <a:pt x="152" y="135"/>
                      <a:pt x="139" y="142"/>
                      <a:pt x="129" y="139"/>
                    </a:cubicBezTo>
                    <a:cubicBezTo>
                      <a:pt x="119" y="136"/>
                      <a:pt x="102" y="124"/>
                      <a:pt x="102" y="124"/>
                    </a:cubicBezTo>
                    <a:cubicBezTo>
                      <a:pt x="102" y="124"/>
                      <a:pt x="118" y="133"/>
                      <a:pt x="127" y="136"/>
                    </a:cubicBezTo>
                    <a:cubicBezTo>
                      <a:pt x="136" y="139"/>
                      <a:pt x="154" y="129"/>
                      <a:pt x="150" y="126"/>
                    </a:cubicBezTo>
                    <a:cubicBezTo>
                      <a:pt x="146" y="123"/>
                      <a:pt x="132" y="116"/>
                      <a:pt x="120" y="106"/>
                    </a:cubicBezTo>
                    <a:cubicBezTo>
                      <a:pt x="115" y="101"/>
                      <a:pt x="102" y="96"/>
                      <a:pt x="92" y="96"/>
                    </a:cubicBezTo>
                    <a:cubicBezTo>
                      <a:pt x="82" y="96"/>
                      <a:pt x="63" y="103"/>
                      <a:pt x="55" y="103"/>
                    </a:cubicBezTo>
                    <a:cubicBezTo>
                      <a:pt x="48" y="103"/>
                      <a:pt x="48" y="103"/>
                      <a:pt x="48" y="103"/>
                    </a:cubicBezTo>
                    <a:cubicBezTo>
                      <a:pt x="48" y="151"/>
                      <a:pt x="48" y="151"/>
                      <a:pt x="48" y="151"/>
                    </a:cubicBezTo>
                    <a:cubicBezTo>
                      <a:pt x="62" y="151"/>
                      <a:pt x="62" y="151"/>
                      <a:pt x="62" y="151"/>
                    </a:cubicBezTo>
                    <a:cubicBezTo>
                      <a:pt x="69" y="151"/>
                      <a:pt x="79" y="151"/>
                      <a:pt x="83" y="153"/>
                    </a:cubicBezTo>
                    <a:cubicBezTo>
                      <a:pt x="86" y="155"/>
                      <a:pt x="112" y="164"/>
                      <a:pt x="119" y="164"/>
                    </a:cubicBezTo>
                    <a:cubicBezTo>
                      <a:pt x="126" y="164"/>
                      <a:pt x="137" y="161"/>
                      <a:pt x="145" y="156"/>
                    </a:cubicBezTo>
                    <a:cubicBezTo>
                      <a:pt x="153" y="150"/>
                      <a:pt x="167" y="141"/>
                      <a:pt x="173" y="136"/>
                    </a:cubicBezTo>
                    <a:cubicBezTo>
                      <a:pt x="179" y="131"/>
                      <a:pt x="199" y="115"/>
                      <a:pt x="202" y="111"/>
                    </a:cubicBezTo>
                    <a:cubicBezTo>
                      <a:pt x="206" y="108"/>
                      <a:pt x="199" y="100"/>
                      <a:pt x="189" y="99"/>
                    </a:cubicBezTo>
                  </a:path>
                </a:pathLst>
              </a:custGeom>
              <a:solidFill>
                <a:srgbClr val="2F5597"/>
              </a:solidFill>
              <a:ln>
                <a:noFill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>
                  <a:latin typeface="Impact" panose="020B0806030902050204" pitchFamily="34" charset="0"/>
                </a:endParaRPr>
              </a:p>
            </p:txBody>
          </p:sp>
          <p:grpSp>
            <p:nvGrpSpPr>
              <p:cNvPr id="160" name="그룹 159">
                <a:extLst>
                  <a:ext uri="{FF2B5EF4-FFF2-40B4-BE49-F238E27FC236}">
                    <a16:creationId xmlns:a16="http://schemas.microsoft.com/office/drawing/2014/main" id="{A7365918-37DD-4EEF-8D51-85B55ECE9527}"/>
                  </a:ext>
                </a:extLst>
              </p:cNvPr>
              <p:cNvGrpSpPr/>
              <p:nvPr/>
            </p:nvGrpSpPr>
            <p:grpSpPr>
              <a:xfrm>
                <a:off x="7084671" y="1523271"/>
                <a:ext cx="295078" cy="327588"/>
                <a:chOff x="7922506" y="1386055"/>
                <a:chExt cx="511567" cy="567928"/>
              </a:xfrm>
            </p:grpSpPr>
            <p:sp>
              <p:nvSpPr>
                <p:cNvPr id="161" name="Freeform 54">
                  <a:extLst>
                    <a:ext uri="{FF2B5EF4-FFF2-40B4-BE49-F238E27FC236}">
                      <a16:creationId xmlns:a16="http://schemas.microsoft.com/office/drawing/2014/main" id="{6323BD85-986F-4E3B-B1FC-8D1E4451492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947948" y="1386055"/>
                  <a:ext cx="435282" cy="567928"/>
                </a:xfrm>
                <a:custGeom>
                  <a:avLst/>
                  <a:gdLst>
                    <a:gd name="T0" fmla="*/ 108 w 143"/>
                    <a:gd name="T1" fmla="*/ 72 h 186"/>
                    <a:gd name="T2" fmla="*/ 100 w 143"/>
                    <a:gd name="T3" fmla="*/ 96 h 186"/>
                    <a:gd name="T4" fmla="*/ 92 w 143"/>
                    <a:gd name="T5" fmla="*/ 71 h 186"/>
                    <a:gd name="T6" fmla="*/ 88 w 143"/>
                    <a:gd name="T7" fmla="*/ 65 h 186"/>
                    <a:gd name="T8" fmla="*/ 86 w 143"/>
                    <a:gd name="T9" fmla="*/ 76 h 186"/>
                    <a:gd name="T10" fmla="*/ 70 w 143"/>
                    <a:gd name="T11" fmla="*/ 76 h 186"/>
                    <a:gd name="T12" fmla="*/ 73 w 143"/>
                    <a:gd name="T13" fmla="*/ 60 h 186"/>
                    <a:gd name="T14" fmla="*/ 45 w 143"/>
                    <a:gd name="T15" fmla="*/ 60 h 186"/>
                    <a:gd name="T16" fmla="*/ 0 w 143"/>
                    <a:gd name="T17" fmla="*/ 143 h 186"/>
                    <a:gd name="T18" fmla="*/ 28 w 143"/>
                    <a:gd name="T19" fmla="*/ 186 h 186"/>
                    <a:gd name="T20" fmla="*/ 143 w 143"/>
                    <a:gd name="T21" fmla="*/ 158 h 186"/>
                    <a:gd name="T22" fmla="*/ 133 w 143"/>
                    <a:gd name="T23" fmla="*/ 105 h 186"/>
                    <a:gd name="T24" fmla="*/ 78 w 143"/>
                    <a:gd name="T25" fmla="*/ 171 h 186"/>
                    <a:gd name="T26" fmla="*/ 65 w 143"/>
                    <a:gd name="T27" fmla="*/ 162 h 186"/>
                    <a:gd name="T28" fmla="*/ 52 w 143"/>
                    <a:gd name="T29" fmla="*/ 156 h 186"/>
                    <a:gd name="T30" fmla="*/ 60 w 143"/>
                    <a:gd name="T31" fmla="*/ 146 h 186"/>
                    <a:gd name="T32" fmla="*/ 77 w 143"/>
                    <a:gd name="T33" fmla="*/ 145 h 186"/>
                    <a:gd name="T34" fmla="*/ 53 w 143"/>
                    <a:gd name="T35" fmla="*/ 120 h 186"/>
                    <a:gd name="T36" fmla="*/ 66 w 143"/>
                    <a:gd name="T37" fmla="*/ 94 h 186"/>
                    <a:gd name="T38" fmla="*/ 78 w 143"/>
                    <a:gd name="T39" fmla="*/ 103 h 186"/>
                    <a:gd name="T40" fmla="*/ 90 w 143"/>
                    <a:gd name="T41" fmla="*/ 107 h 186"/>
                    <a:gd name="T42" fmla="*/ 82 w 143"/>
                    <a:gd name="T43" fmla="*/ 118 h 186"/>
                    <a:gd name="T44" fmla="*/ 68 w 143"/>
                    <a:gd name="T45" fmla="*/ 119 h 186"/>
                    <a:gd name="T46" fmla="*/ 91 w 143"/>
                    <a:gd name="T47" fmla="*/ 144 h 186"/>
                    <a:gd name="T48" fmla="*/ 45 w 143"/>
                    <a:gd name="T49" fmla="*/ 42 h 186"/>
                    <a:gd name="T50" fmla="*/ 50 w 143"/>
                    <a:gd name="T51" fmla="*/ 9 h 186"/>
                    <a:gd name="T52" fmla="*/ 93 w 143"/>
                    <a:gd name="T53" fmla="*/ 9 h 186"/>
                    <a:gd name="T54" fmla="*/ 98 w 143"/>
                    <a:gd name="T55" fmla="*/ 42 h 186"/>
                    <a:gd name="T56" fmla="*/ 100 w 143"/>
                    <a:gd name="T57" fmla="*/ 56 h 186"/>
                    <a:gd name="T58" fmla="*/ 104 w 143"/>
                    <a:gd name="T59" fmla="*/ 71 h 186"/>
                    <a:gd name="T60" fmla="*/ 100 w 143"/>
                    <a:gd name="T61" fmla="*/ 92 h 186"/>
                    <a:gd name="T62" fmla="*/ 96 w 143"/>
                    <a:gd name="T63" fmla="*/ 71 h 186"/>
                    <a:gd name="T64" fmla="*/ 88 w 143"/>
                    <a:gd name="T65" fmla="*/ 61 h 186"/>
                    <a:gd name="T66" fmla="*/ 82 w 143"/>
                    <a:gd name="T67" fmla="*/ 71 h 186"/>
                    <a:gd name="T68" fmla="*/ 78 w 143"/>
                    <a:gd name="T69" fmla="*/ 80 h 186"/>
                    <a:gd name="T70" fmla="*/ 74 w 143"/>
                    <a:gd name="T71" fmla="*/ 71 h 186"/>
                    <a:gd name="T72" fmla="*/ 44 w 143"/>
                    <a:gd name="T73" fmla="*/ 56 h 186"/>
                    <a:gd name="T74" fmla="*/ 44 w 143"/>
                    <a:gd name="T75" fmla="*/ 48 h 186"/>
                    <a:gd name="T76" fmla="*/ 88 w 143"/>
                    <a:gd name="T77" fmla="*/ 45 h 186"/>
                    <a:gd name="T78" fmla="*/ 100 w 143"/>
                    <a:gd name="T79" fmla="*/ 48 h 186"/>
                    <a:gd name="T80" fmla="*/ 100 w 143"/>
                    <a:gd name="T81" fmla="*/ 5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143" h="186">
                      <a:moveTo>
                        <a:pt x="133" y="105"/>
                      </a:moveTo>
                      <a:cubicBezTo>
                        <a:pt x="108" y="72"/>
                        <a:pt x="108" y="72"/>
                        <a:pt x="108" y="72"/>
                      </a:cubicBezTo>
                      <a:cubicBezTo>
                        <a:pt x="108" y="88"/>
                        <a:pt x="108" y="88"/>
                        <a:pt x="108" y="88"/>
                      </a:cubicBezTo>
                      <a:cubicBezTo>
                        <a:pt x="108" y="92"/>
                        <a:pt x="104" y="96"/>
                        <a:pt x="100" y="96"/>
                      </a:cubicBezTo>
                      <a:cubicBezTo>
                        <a:pt x="95" y="96"/>
                        <a:pt x="92" y="92"/>
                        <a:pt x="92" y="88"/>
                      </a:cubicBezTo>
                      <a:cubicBezTo>
                        <a:pt x="92" y="71"/>
                        <a:pt x="92" y="71"/>
                        <a:pt x="92" y="71"/>
                      </a:cubicBezTo>
                      <a:cubicBezTo>
                        <a:pt x="92" y="70"/>
                        <a:pt x="91" y="67"/>
                        <a:pt x="90" y="64"/>
                      </a:cubicBezTo>
                      <a:cubicBezTo>
                        <a:pt x="89" y="65"/>
                        <a:pt x="89" y="65"/>
                        <a:pt x="88" y="65"/>
                      </a:cubicBezTo>
                      <a:cubicBezTo>
                        <a:pt x="87" y="67"/>
                        <a:pt x="86" y="70"/>
                        <a:pt x="86" y="71"/>
                      </a:cubicBezTo>
                      <a:cubicBezTo>
                        <a:pt x="86" y="76"/>
                        <a:pt x="86" y="76"/>
                        <a:pt x="86" y="76"/>
                      </a:cubicBezTo>
                      <a:cubicBezTo>
                        <a:pt x="86" y="81"/>
                        <a:pt x="83" y="84"/>
                        <a:pt x="78" y="84"/>
                      </a:cubicBezTo>
                      <a:cubicBezTo>
                        <a:pt x="74" y="84"/>
                        <a:pt x="70" y="81"/>
                        <a:pt x="70" y="76"/>
                      </a:cubicBezTo>
                      <a:cubicBezTo>
                        <a:pt x="70" y="71"/>
                        <a:pt x="70" y="71"/>
                        <a:pt x="70" y="71"/>
                      </a:cubicBezTo>
                      <a:cubicBezTo>
                        <a:pt x="70" y="68"/>
                        <a:pt x="71" y="64"/>
                        <a:pt x="73" y="60"/>
                      </a:cubicBezTo>
                      <a:cubicBezTo>
                        <a:pt x="65" y="60"/>
                        <a:pt x="65" y="60"/>
                        <a:pt x="65" y="60"/>
                      </a:cubicBezTo>
                      <a:cubicBezTo>
                        <a:pt x="45" y="60"/>
                        <a:pt x="45" y="60"/>
                        <a:pt x="45" y="60"/>
                      </a:cubicBezTo>
                      <a:cubicBezTo>
                        <a:pt x="10" y="105"/>
                        <a:pt x="10" y="105"/>
                        <a:pt x="10" y="105"/>
                      </a:cubicBezTo>
                      <a:cubicBezTo>
                        <a:pt x="4" y="115"/>
                        <a:pt x="0" y="132"/>
                        <a:pt x="0" y="143"/>
                      </a:cubicBezTo>
                      <a:cubicBezTo>
                        <a:pt x="0" y="158"/>
                        <a:pt x="0" y="158"/>
                        <a:pt x="0" y="158"/>
                      </a:cubicBezTo>
                      <a:cubicBezTo>
                        <a:pt x="0" y="169"/>
                        <a:pt x="17" y="186"/>
                        <a:pt x="28" y="186"/>
                      </a:cubicBezTo>
                      <a:cubicBezTo>
                        <a:pt x="115" y="186"/>
                        <a:pt x="115" y="186"/>
                        <a:pt x="115" y="186"/>
                      </a:cubicBezTo>
                      <a:cubicBezTo>
                        <a:pt x="126" y="186"/>
                        <a:pt x="143" y="169"/>
                        <a:pt x="143" y="158"/>
                      </a:cubicBezTo>
                      <a:cubicBezTo>
                        <a:pt x="143" y="143"/>
                        <a:pt x="143" y="143"/>
                        <a:pt x="143" y="143"/>
                      </a:cubicBezTo>
                      <a:cubicBezTo>
                        <a:pt x="143" y="132"/>
                        <a:pt x="139" y="115"/>
                        <a:pt x="133" y="105"/>
                      </a:cubicBezTo>
                      <a:close/>
                      <a:moveTo>
                        <a:pt x="78" y="161"/>
                      </a:moveTo>
                      <a:cubicBezTo>
                        <a:pt x="78" y="171"/>
                        <a:pt x="78" y="171"/>
                        <a:pt x="78" y="171"/>
                      </a:cubicBezTo>
                      <a:cubicBezTo>
                        <a:pt x="65" y="171"/>
                        <a:pt x="65" y="171"/>
                        <a:pt x="65" y="171"/>
                      </a:cubicBezTo>
                      <a:cubicBezTo>
                        <a:pt x="65" y="162"/>
                        <a:pt x="65" y="162"/>
                        <a:pt x="65" y="162"/>
                      </a:cubicBezTo>
                      <a:cubicBezTo>
                        <a:pt x="61" y="161"/>
                        <a:pt x="57" y="160"/>
                        <a:pt x="54" y="158"/>
                      </a:cubicBezTo>
                      <a:cubicBezTo>
                        <a:pt x="52" y="156"/>
                        <a:pt x="52" y="156"/>
                        <a:pt x="52" y="156"/>
                      </a:cubicBezTo>
                      <a:cubicBezTo>
                        <a:pt x="56" y="144"/>
                        <a:pt x="56" y="144"/>
                        <a:pt x="56" y="144"/>
                      </a:cubicBezTo>
                      <a:cubicBezTo>
                        <a:pt x="60" y="146"/>
                        <a:pt x="60" y="146"/>
                        <a:pt x="60" y="146"/>
                      </a:cubicBezTo>
                      <a:cubicBezTo>
                        <a:pt x="63" y="148"/>
                        <a:pt x="67" y="149"/>
                        <a:pt x="70" y="149"/>
                      </a:cubicBezTo>
                      <a:cubicBezTo>
                        <a:pt x="74" y="149"/>
                        <a:pt x="77" y="147"/>
                        <a:pt x="77" y="145"/>
                      </a:cubicBezTo>
                      <a:cubicBezTo>
                        <a:pt x="77" y="143"/>
                        <a:pt x="76" y="141"/>
                        <a:pt x="69" y="138"/>
                      </a:cubicBezTo>
                      <a:cubicBezTo>
                        <a:pt x="61" y="135"/>
                        <a:pt x="53" y="130"/>
                        <a:pt x="53" y="120"/>
                      </a:cubicBezTo>
                      <a:cubicBezTo>
                        <a:pt x="53" y="112"/>
                        <a:pt x="58" y="106"/>
                        <a:pt x="66" y="103"/>
                      </a:cubicBezTo>
                      <a:cubicBezTo>
                        <a:pt x="66" y="94"/>
                        <a:pt x="66" y="94"/>
                        <a:pt x="66" y="94"/>
                      </a:cubicBezTo>
                      <a:cubicBezTo>
                        <a:pt x="78" y="94"/>
                        <a:pt x="78" y="94"/>
                        <a:pt x="78" y="94"/>
                      </a:cubicBezTo>
                      <a:cubicBezTo>
                        <a:pt x="78" y="103"/>
                        <a:pt x="78" y="103"/>
                        <a:pt x="78" y="103"/>
                      </a:cubicBezTo>
                      <a:cubicBezTo>
                        <a:pt x="82" y="103"/>
                        <a:pt x="85" y="104"/>
                        <a:pt x="88" y="106"/>
                      </a:cubicBezTo>
                      <a:cubicBezTo>
                        <a:pt x="90" y="107"/>
                        <a:pt x="90" y="107"/>
                        <a:pt x="90" y="107"/>
                      </a:cubicBezTo>
                      <a:cubicBezTo>
                        <a:pt x="86" y="120"/>
                        <a:pt x="86" y="120"/>
                        <a:pt x="86" y="120"/>
                      </a:cubicBezTo>
                      <a:cubicBezTo>
                        <a:pt x="82" y="118"/>
                        <a:pt x="82" y="118"/>
                        <a:pt x="82" y="118"/>
                      </a:cubicBezTo>
                      <a:cubicBezTo>
                        <a:pt x="81" y="117"/>
                        <a:pt x="78" y="115"/>
                        <a:pt x="73" y="115"/>
                      </a:cubicBezTo>
                      <a:cubicBezTo>
                        <a:pt x="70" y="115"/>
                        <a:pt x="68" y="117"/>
                        <a:pt x="68" y="119"/>
                      </a:cubicBezTo>
                      <a:cubicBezTo>
                        <a:pt x="68" y="121"/>
                        <a:pt x="68" y="122"/>
                        <a:pt x="76" y="125"/>
                      </a:cubicBezTo>
                      <a:cubicBezTo>
                        <a:pt x="83" y="128"/>
                        <a:pt x="91" y="133"/>
                        <a:pt x="91" y="144"/>
                      </a:cubicBezTo>
                      <a:cubicBezTo>
                        <a:pt x="91" y="152"/>
                        <a:pt x="86" y="159"/>
                        <a:pt x="78" y="161"/>
                      </a:cubicBezTo>
                      <a:close/>
                      <a:moveTo>
                        <a:pt x="45" y="42"/>
                      </a:moveTo>
                      <a:cubicBezTo>
                        <a:pt x="32" y="0"/>
                        <a:pt x="32" y="0"/>
                        <a:pt x="32" y="0"/>
                      </a:cubicBezTo>
                      <a:cubicBezTo>
                        <a:pt x="40" y="2"/>
                        <a:pt x="41" y="9"/>
                        <a:pt x="50" y="9"/>
                      </a:cubicBezTo>
                      <a:cubicBezTo>
                        <a:pt x="61" y="9"/>
                        <a:pt x="61" y="0"/>
                        <a:pt x="72" y="0"/>
                      </a:cubicBezTo>
                      <a:cubicBezTo>
                        <a:pt x="82" y="0"/>
                        <a:pt x="82" y="9"/>
                        <a:pt x="93" y="9"/>
                      </a:cubicBezTo>
                      <a:cubicBezTo>
                        <a:pt x="102" y="9"/>
                        <a:pt x="103" y="2"/>
                        <a:pt x="111" y="0"/>
                      </a:cubicBezTo>
                      <a:cubicBezTo>
                        <a:pt x="98" y="42"/>
                        <a:pt x="98" y="42"/>
                        <a:pt x="98" y="42"/>
                      </a:cubicBezTo>
                      <a:lnTo>
                        <a:pt x="45" y="42"/>
                      </a:lnTo>
                      <a:close/>
                      <a:moveTo>
                        <a:pt x="100" y="56"/>
                      </a:moveTo>
                      <a:cubicBezTo>
                        <a:pt x="99" y="56"/>
                        <a:pt x="99" y="56"/>
                        <a:pt x="99" y="56"/>
                      </a:cubicBezTo>
                      <a:cubicBezTo>
                        <a:pt x="101" y="60"/>
                        <a:pt x="104" y="66"/>
                        <a:pt x="104" y="71"/>
                      </a:cubicBezTo>
                      <a:cubicBezTo>
                        <a:pt x="104" y="88"/>
                        <a:pt x="104" y="88"/>
                        <a:pt x="104" y="88"/>
                      </a:cubicBezTo>
                      <a:cubicBezTo>
                        <a:pt x="104" y="90"/>
                        <a:pt x="102" y="92"/>
                        <a:pt x="100" y="92"/>
                      </a:cubicBezTo>
                      <a:cubicBezTo>
                        <a:pt x="97" y="92"/>
                        <a:pt x="96" y="90"/>
                        <a:pt x="96" y="88"/>
                      </a:cubicBezTo>
                      <a:cubicBezTo>
                        <a:pt x="96" y="71"/>
                        <a:pt x="96" y="71"/>
                        <a:pt x="96" y="71"/>
                      </a:cubicBezTo>
                      <a:cubicBezTo>
                        <a:pt x="96" y="68"/>
                        <a:pt x="94" y="63"/>
                        <a:pt x="92" y="60"/>
                      </a:cubicBezTo>
                      <a:cubicBezTo>
                        <a:pt x="91" y="60"/>
                        <a:pt x="89" y="61"/>
                        <a:pt x="88" y="61"/>
                      </a:cubicBezTo>
                      <a:cubicBezTo>
                        <a:pt x="87" y="61"/>
                        <a:pt x="86" y="60"/>
                        <a:pt x="86" y="60"/>
                      </a:cubicBezTo>
                      <a:cubicBezTo>
                        <a:pt x="84" y="64"/>
                        <a:pt x="82" y="68"/>
                        <a:pt x="82" y="71"/>
                      </a:cubicBezTo>
                      <a:cubicBezTo>
                        <a:pt x="82" y="76"/>
                        <a:pt x="82" y="76"/>
                        <a:pt x="82" y="76"/>
                      </a:cubicBezTo>
                      <a:cubicBezTo>
                        <a:pt x="82" y="79"/>
                        <a:pt x="80" y="80"/>
                        <a:pt x="78" y="80"/>
                      </a:cubicBezTo>
                      <a:cubicBezTo>
                        <a:pt x="76" y="80"/>
                        <a:pt x="74" y="79"/>
                        <a:pt x="74" y="76"/>
                      </a:cubicBezTo>
                      <a:cubicBezTo>
                        <a:pt x="74" y="71"/>
                        <a:pt x="74" y="71"/>
                        <a:pt x="74" y="71"/>
                      </a:cubicBezTo>
                      <a:cubicBezTo>
                        <a:pt x="74" y="66"/>
                        <a:pt x="77" y="60"/>
                        <a:pt x="79" y="56"/>
                      </a:cubicBezTo>
                      <a:cubicBezTo>
                        <a:pt x="44" y="56"/>
                        <a:pt x="44" y="56"/>
                        <a:pt x="44" y="56"/>
                      </a:cubicBezTo>
                      <a:cubicBezTo>
                        <a:pt x="41" y="56"/>
                        <a:pt x="40" y="54"/>
                        <a:pt x="40" y="52"/>
                      </a:cubicBezTo>
                      <a:cubicBezTo>
                        <a:pt x="40" y="49"/>
                        <a:pt x="41" y="48"/>
                        <a:pt x="44" y="48"/>
                      </a:cubicBezTo>
                      <a:cubicBezTo>
                        <a:pt x="82" y="48"/>
                        <a:pt x="82" y="48"/>
                        <a:pt x="82" y="48"/>
                      </a:cubicBezTo>
                      <a:cubicBezTo>
                        <a:pt x="83" y="46"/>
                        <a:pt x="85" y="45"/>
                        <a:pt x="88" y="45"/>
                      </a:cubicBezTo>
                      <a:cubicBezTo>
                        <a:pt x="90" y="45"/>
                        <a:pt x="92" y="46"/>
                        <a:pt x="94" y="48"/>
                      </a:cubicBezTo>
                      <a:cubicBezTo>
                        <a:pt x="100" y="48"/>
                        <a:pt x="100" y="48"/>
                        <a:pt x="100" y="48"/>
                      </a:cubicBezTo>
                      <a:cubicBezTo>
                        <a:pt x="102" y="48"/>
                        <a:pt x="104" y="49"/>
                        <a:pt x="104" y="52"/>
                      </a:cubicBezTo>
                      <a:cubicBezTo>
                        <a:pt x="104" y="54"/>
                        <a:pt x="102" y="56"/>
                        <a:pt x="100" y="56"/>
                      </a:cubicBezTo>
                      <a:close/>
                    </a:path>
                  </a:pathLst>
                </a:custGeom>
                <a:solidFill>
                  <a:srgbClr val="2F5597"/>
                </a:solidFill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162" name="직사각형 161">
                  <a:extLst>
                    <a:ext uri="{FF2B5EF4-FFF2-40B4-BE49-F238E27FC236}">
                      <a16:creationId xmlns:a16="http://schemas.microsoft.com/office/drawing/2014/main" id="{C670B82F-A6E5-4F3B-9118-DF24F2EF92A9}"/>
                    </a:ext>
                  </a:extLst>
                </p:cNvPr>
                <p:cNvSpPr/>
                <p:nvPr/>
              </p:nvSpPr>
              <p:spPr>
                <a:xfrm>
                  <a:off x="8132196" y="1670019"/>
                  <a:ext cx="156049" cy="260942"/>
                </a:xfrm>
                <a:prstGeom prst="rect">
                  <a:avLst/>
                </a:prstGeom>
                <a:solidFill>
                  <a:srgbClr val="2F559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200"/>
                </a:p>
              </p:txBody>
            </p:sp>
            <p:pic>
              <p:nvPicPr>
                <p:cNvPr id="163" name="그림 162">
                  <a:extLst>
                    <a:ext uri="{FF2B5EF4-FFF2-40B4-BE49-F238E27FC236}">
                      <a16:creationId xmlns:a16="http://schemas.microsoft.com/office/drawing/2014/main" id="{C9024D4E-1F82-4513-990F-328160A2A82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922506" y="1640595"/>
                  <a:ext cx="511567" cy="298835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2BD53D6B-FA72-4AAC-AC4D-750D4688BC57}"/>
              </a:ext>
            </a:extLst>
          </p:cNvPr>
          <p:cNvGrpSpPr/>
          <p:nvPr/>
        </p:nvGrpSpPr>
        <p:grpSpPr>
          <a:xfrm>
            <a:off x="7866376" y="4369744"/>
            <a:ext cx="4073137" cy="4463709"/>
            <a:chOff x="7866376" y="4369744"/>
            <a:chExt cx="4073137" cy="4463709"/>
          </a:xfrm>
        </p:grpSpPr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ECCF2C1C-6213-485C-B7DA-F4AA3A286AF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866376" y="4369744"/>
              <a:ext cx="4073137" cy="4463709"/>
              <a:chOff x="4535172" y="2168471"/>
              <a:chExt cx="1695389" cy="1857960"/>
            </a:xfrm>
          </p:grpSpPr>
          <p:sp>
            <p:nvSpPr>
              <p:cNvPr id="124" name="Freeform 80">
                <a:extLst>
                  <a:ext uri="{FF2B5EF4-FFF2-40B4-BE49-F238E27FC236}">
                    <a16:creationId xmlns:a16="http://schemas.microsoft.com/office/drawing/2014/main" id="{A6DD2F3A-AAD6-466B-AAE8-E375B9D60BB5}"/>
                  </a:ext>
                </a:extLst>
              </p:cNvPr>
              <p:cNvSpPr/>
              <p:nvPr/>
            </p:nvSpPr>
            <p:spPr>
              <a:xfrm>
                <a:off x="4535172" y="2168471"/>
                <a:ext cx="1695389" cy="1857960"/>
              </a:xfrm>
              <a:custGeom>
                <a:avLst/>
                <a:gdLst>
                  <a:gd name="connsiteX0" fmla="*/ 1381425 w 1381425"/>
                  <a:gd name="connsiteY0" fmla="*/ 1007460 h 1513890"/>
                  <a:gd name="connsiteX1" fmla="*/ 1381425 w 1381425"/>
                  <a:gd name="connsiteY1" fmla="*/ 506106 h 1513890"/>
                  <a:gd name="connsiteX2" fmla="*/ 1253515 w 1381425"/>
                  <a:gd name="connsiteY2" fmla="*/ 284887 h 1513890"/>
                  <a:gd name="connsiteX3" fmla="*/ 818622 w 1381425"/>
                  <a:gd name="connsiteY3" fmla="*/ 34176 h 1513890"/>
                  <a:gd name="connsiteX4" fmla="*/ 562803 w 1381425"/>
                  <a:gd name="connsiteY4" fmla="*/ 34176 h 1513890"/>
                  <a:gd name="connsiteX5" fmla="*/ 127910 w 1381425"/>
                  <a:gd name="connsiteY5" fmla="*/ 284887 h 1513890"/>
                  <a:gd name="connsiteX6" fmla="*/ 0 w 1381425"/>
                  <a:gd name="connsiteY6" fmla="*/ 506106 h 1513890"/>
                  <a:gd name="connsiteX7" fmla="*/ 0 w 1381425"/>
                  <a:gd name="connsiteY7" fmla="*/ 1007460 h 1513890"/>
                  <a:gd name="connsiteX8" fmla="*/ 127910 w 1381425"/>
                  <a:gd name="connsiteY8" fmla="*/ 1228611 h 1513890"/>
                  <a:gd name="connsiteX9" fmla="*/ 562803 w 1381425"/>
                  <a:gd name="connsiteY9" fmla="*/ 1479662 h 1513890"/>
                  <a:gd name="connsiteX10" fmla="*/ 818622 w 1381425"/>
                  <a:gd name="connsiteY10" fmla="*/ 1479662 h 1513890"/>
                  <a:gd name="connsiteX11" fmla="*/ 1253515 w 1381425"/>
                  <a:gd name="connsiteY11" fmla="*/ 1228611 h 1513890"/>
                  <a:gd name="connsiteX12" fmla="*/ 1381425 w 1381425"/>
                  <a:gd name="connsiteY12" fmla="*/ 1007460 h 151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1425" h="1513890">
                    <a:moveTo>
                      <a:pt x="1381425" y="1007460"/>
                    </a:moveTo>
                    <a:lnTo>
                      <a:pt x="1381425" y="506106"/>
                    </a:lnTo>
                    <a:cubicBezTo>
                      <a:pt x="1381421" y="414851"/>
                      <a:pt x="1332665" y="330527"/>
                      <a:pt x="1253515" y="284887"/>
                    </a:cubicBezTo>
                    <a:lnTo>
                      <a:pt x="818622" y="34176"/>
                    </a:lnTo>
                    <a:cubicBezTo>
                      <a:pt x="739457" y="-11392"/>
                      <a:pt x="641969" y="-11392"/>
                      <a:pt x="562803" y="34176"/>
                    </a:cubicBezTo>
                    <a:lnTo>
                      <a:pt x="127910" y="284887"/>
                    </a:lnTo>
                    <a:cubicBezTo>
                      <a:pt x="48761" y="330527"/>
                      <a:pt x="4" y="414851"/>
                      <a:pt x="0" y="506106"/>
                    </a:cubicBezTo>
                    <a:lnTo>
                      <a:pt x="0" y="1007460"/>
                    </a:lnTo>
                    <a:cubicBezTo>
                      <a:pt x="-14" y="1098702"/>
                      <a:pt x="48751" y="1183014"/>
                      <a:pt x="127910" y="1228611"/>
                    </a:cubicBezTo>
                    <a:lnTo>
                      <a:pt x="562803" y="1479662"/>
                    </a:lnTo>
                    <a:cubicBezTo>
                      <a:pt x="641950" y="1525301"/>
                      <a:pt x="739475" y="1525301"/>
                      <a:pt x="818622" y="1479662"/>
                    </a:cubicBezTo>
                    <a:lnTo>
                      <a:pt x="1253515" y="1228611"/>
                    </a:lnTo>
                    <a:cubicBezTo>
                      <a:pt x="1332674" y="1183014"/>
                      <a:pt x="1381439" y="1098702"/>
                      <a:pt x="1381425" y="10074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/>
                <a:endParaRPr lang="en-US" sz="720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25" name="Freeform 81">
                <a:extLst>
                  <a:ext uri="{FF2B5EF4-FFF2-40B4-BE49-F238E27FC236}">
                    <a16:creationId xmlns:a16="http://schemas.microsoft.com/office/drawing/2014/main" id="{5DD1CA4D-4D04-4844-84A0-C8AA6249B3A0}"/>
                  </a:ext>
                </a:extLst>
              </p:cNvPr>
              <p:cNvSpPr/>
              <p:nvPr/>
            </p:nvSpPr>
            <p:spPr>
              <a:xfrm>
                <a:off x="4566568" y="2199957"/>
                <a:ext cx="1632597" cy="1794989"/>
              </a:xfrm>
              <a:custGeom>
                <a:avLst/>
                <a:gdLst>
                  <a:gd name="connsiteX0" fmla="*/ 665131 w 1330261"/>
                  <a:gd name="connsiteY0" fmla="*/ 1462580 h 1462580"/>
                  <a:gd name="connsiteX1" fmla="*/ 549978 w 1330261"/>
                  <a:gd name="connsiteY1" fmla="*/ 1431795 h 1462580"/>
                  <a:gd name="connsiteX2" fmla="*/ 115153 w 1330261"/>
                  <a:gd name="connsiteY2" fmla="*/ 1181152 h 1462580"/>
                  <a:gd name="connsiteX3" fmla="*/ 0 w 1330261"/>
                  <a:gd name="connsiteY3" fmla="*/ 982069 h 1462580"/>
                  <a:gd name="connsiteX4" fmla="*/ 0 w 1330261"/>
                  <a:gd name="connsiteY4" fmla="*/ 480715 h 1462580"/>
                  <a:gd name="connsiteX5" fmla="*/ 115153 w 1330261"/>
                  <a:gd name="connsiteY5" fmla="*/ 281632 h 1462580"/>
                  <a:gd name="connsiteX6" fmla="*/ 549978 w 1330261"/>
                  <a:gd name="connsiteY6" fmla="*/ 30785 h 1462580"/>
                  <a:gd name="connsiteX7" fmla="*/ 780284 w 1330261"/>
                  <a:gd name="connsiteY7" fmla="*/ 30785 h 1462580"/>
                  <a:gd name="connsiteX8" fmla="*/ 1215108 w 1330261"/>
                  <a:gd name="connsiteY8" fmla="*/ 281495 h 1462580"/>
                  <a:gd name="connsiteX9" fmla="*/ 1330261 w 1330261"/>
                  <a:gd name="connsiteY9" fmla="*/ 480715 h 1462580"/>
                  <a:gd name="connsiteX10" fmla="*/ 1330261 w 1330261"/>
                  <a:gd name="connsiteY10" fmla="*/ 982069 h 1462580"/>
                  <a:gd name="connsiteX11" fmla="*/ 1215108 w 1330261"/>
                  <a:gd name="connsiteY11" fmla="*/ 1181152 h 1462580"/>
                  <a:gd name="connsiteX12" fmla="*/ 780284 w 1330261"/>
                  <a:gd name="connsiteY12" fmla="*/ 1431795 h 1462580"/>
                  <a:gd name="connsiteX13" fmla="*/ 665131 w 1330261"/>
                  <a:gd name="connsiteY13" fmla="*/ 1462580 h 1462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0261" h="1462580">
                    <a:moveTo>
                      <a:pt x="665131" y="1462580"/>
                    </a:moveTo>
                    <a:cubicBezTo>
                      <a:pt x="624707" y="1462574"/>
                      <a:pt x="584996" y="1451957"/>
                      <a:pt x="549978" y="1431795"/>
                    </a:cubicBezTo>
                    <a:lnTo>
                      <a:pt x="115153" y="1181152"/>
                    </a:lnTo>
                    <a:cubicBezTo>
                      <a:pt x="44003" y="1139994"/>
                      <a:pt x="143" y="1064166"/>
                      <a:pt x="0" y="982069"/>
                    </a:cubicBezTo>
                    <a:lnTo>
                      <a:pt x="0" y="480715"/>
                    </a:lnTo>
                    <a:cubicBezTo>
                      <a:pt x="143" y="398617"/>
                      <a:pt x="44003" y="322790"/>
                      <a:pt x="115153" y="281632"/>
                    </a:cubicBezTo>
                    <a:lnTo>
                      <a:pt x="549978" y="30785"/>
                    </a:lnTo>
                    <a:cubicBezTo>
                      <a:pt x="621242" y="-10262"/>
                      <a:pt x="709019" y="-10262"/>
                      <a:pt x="780284" y="30785"/>
                    </a:cubicBezTo>
                    <a:lnTo>
                      <a:pt x="1215108" y="281495"/>
                    </a:lnTo>
                    <a:cubicBezTo>
                      <a:pt x="1286300" y="322678"/>
                      <a:pt x="1330167" y="398569"/>
                      <a:pt x="1330261" y="480715"/>
                    </a:cubicBezTo>
                    <a:lnTo>
                      <a:pt x="1330261" y="982069"/>
                    </a:lnTo>
                    <a:cubicBezTo>
                      <a:pt x="1330118" y="1064166"/>
                      <a:pt x="1286258" y="1139994"/>
                      <a:pt x="1215108" y="1181152"/>
                    </a:cubicBezTo>
                    <a:lnTo>
                      <a:pt x="780284" y="1431795"/>
                    </a:lnTo>
                    <a:cubicBezTo>
                      <a:pt x="745266" y="1451957"/>
                      <a:pt x="705554" y="1462574"/>
                      <a:pt x="665131" y="1462580"/>
                    </a:cubicBezTo>
                    <a:close/>
                  </a:path>
                </a:pathLst>
              </a:custGeom>
              <a:solidFill>
                <a:srgbClr val="5F86CD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kern="0" dirty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32" name="Freeform 143">
                <a:extLst>
                  <a:ext uri="{FF2B5EF4-FFF2-40B4-BE49-F238E27FC236}">
                    <a16:creationId xmlns:a16="http://schemas.microsoft.com/office/drawing/2014/main" id="{0D2477F6-D33B-494D-8463-1A755B6DB3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08240" y="2355720"/>
                <a:ext cx="1349253" cy="1483462"/>
              </a:xfrm>
              <a:custGeom>
                <a:avLst/>
                <a:gdLst>
                  <a:gd name="connsiteX0" fmla="*/ 665131 w 1330261"/>
                  <a:gd name="connsiteY0" fmla="*/ 1462580 h 1462580"/>
                  <a:gd name="connsiteX1" fmla="*/ 549978 w 1330261"/>
                  <a:gd name="connsiteY1" fmla="*/ 1431795 h 1462580"/>
                  <a:gd name="connsiteX2" fmla="*/ 115153 w 1330261"/>
                  <a:gd name="connsiteY2" fmla="*/ 1181152 h 1462580"/>
                  <a:gd name="connsiteX3" fmla="*/ 0 w 1330261"/>
                  <a:gd name="connsiteY3" fmla="*/ 982069 h 1462580"/>
                  <a:gd name="connsiteX4" fmla="*/ 0 w 1330261"/>
                  <a:gd name="connsiteY4" fmla="*/ 480715 h 1462580"/>
                  <a:gd name="connsiteX5" fmla="*/ 115153 w 1330261"/>
                  <a:gd name="connsiteY5" fmla="*/ 281632 h 1462580"/>
                  <a:gd name="connsiteX6" fmla="*/ 549978 w 1330261"/>
                  <a:gd name="connsiteY6" fmla="*/ 30785 h 1462580"/>
                  <a:gd name="connsiteX7" fmla="*/ 780284 w 1330261"/>
                  <a:gd name="connsiteY7" fmla="*/ 30785 h 1462580"/>
                  <a:gd name="connsiteX8" fmla="*/ 1215108 w 1330261"/>
                  <a:gd name="connsiteY8" fmla="*/ 281495 h 1462580"/>
                  <a:gd name="connsiteX9" fmla="*/ 1330261 w 1330261"/>
                  <a:gd name="connsiteY9" fmla="*/ 480579 h 1462580"/>
                  <a:gd name="connsiteX10" fmla="*/ 1330261 w 1330261"/>
                  <a:gd name="connsiteY10" fmla="*/ 981932 h 1462580"/>
                  <a:gd name="connsiteX11" fmla="*/ 1215108 w 1330261"/>
                  <a:gd name="connsiteY11" fmla="*/ 1181016 h 1462580"/>
                  <a:gd name="connsiteX12" fmla="*/ 780284 w 1330261"/>
                  <a:gd name="connsiteY12" fmla="*/ 1431659 h 1462580"/>
                  <a:gd name="connsiteX13" fmla="*/ 665131 w 1330261"/>
                  <a:gd name="connsiteY13" fmla="*/ 1462580 h 1462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0261" h="1462580">
                    <a:moveTo>
                      <a:pt x="665131" y="1462580"/>
                    </a:moveTo>
                    <a:cubicBezTo>
                      <a:pt x="624707" y="1462574"/>
                      <a:pt x="584996" y="1451957"/>
                      <a:pt x="549978" y="1431795"/>
                    </a:cubicBezTo>
                    <a:lnTo>
                      <a:pt x="115153" y="1181152"/>
                    </a:lnTo>
                    <a:cubicBezTo>
                      <a:pt x="44003" y="1139994"/>
                      <a:pt x="143" y="1064166"/>
                      <a:pt x="0" y="982069"/>
                    </a:cubicBezTo>
                    <a:lnTo>
                      <a:pt x="0" y="480715"/>
                    </a:lnTo>
                    <a:cubicBezTo>
                      <a:pt x="143" y="398617"/>
                      <a:pt x="44003" y="322790"/>
                      <a:pt x="115153" y="281632"/>
                    </a:cubicBezTo>
                    <a:lnTo>
                      <a:pt x="549978" y="30785"/>
                    </a:lnTo>
                    <a:cubicBezTo>
                      <a:pt x="621242" y="-10262"/>
                      <a:pt x="709019" y="-10262"/>
                      <a:pt x="780284" y="30785"/>
                    </a:cubicBezTo>
                    <a:lnTo>
                      <a:pt x="1215108" y="281495"/>
                    </a:lnTo>
                    <a:cubicBezTo>
                      <a:pt x="1286258" y="322653"/>
                      <a:pt x="1330118" y="398481"/>
                      <a:pt x="1330261" y="480579"/>
                    </a:cubicBezTo>
                    <a:lnTo>
                      <a:pt x="1330261" y="981932"/>
                    </a:lnTo>
                    <a:cubicBezTo>
                      <a:pt x="1330118" y="1064030"/>
                      <a:pt x="1286258" y="1139858"/>
                      <a:pt x="1215108" y="1181016"/>
                    </a:cubicBezTo>
                    <a:lnTo>
                      <a:pt x="780284" y="1431659"/>
                    </a:lnTo>
                    <a:cubicBezTo>
                      <a:pt x="745279" y="1451868"/>
                      <a:pt x="705566" y="1462532"/>
                      <a:pt x="665131" y="146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kern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EAB7F4E5-3692-4963-8539-D7D02C602065}"/>
                </a:ext>
              </a:extLst>
            </p:cNvPr>
            <p:cNvSpPr txBox="1"/>
            <p:nvPr/>
          </p:nvSpPr>
          <p:spPr>
            <a:xfrm>
              <a:off x="8511709" y="6207823"/>
              <a:ext cx="280969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40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조사</a:t>
              </a:r>
              <a:r>
                <a:rPr lang="en-US" altLang="ko-KR" sz="4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40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확인</a:t>
              </a:r>
              <a:endParaRPr lang="ko-KR" altLang="en-US" sz="4000" dirty="0"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98BB1D7F-5DC7-4BBE-BBD2-EFC1A346F793}"/>
                </a:ext>
              </a:extLst>
            </p:cNvPr>
            <p:cNvSpPr txBox="1"/>
            <p:nvPr/>
          </p:nvSpPr>
          <p:spPr>
            <a:xfrm>
              <a:off x="8511708" y="6918037"/>
              <a:ext cx="280968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국민권익위원회</a:t>
              </a:r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2800" spc="-16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BC51018D-81E6-443A-9BAF-7E7FC8D0F5AA}"/>
                </a:ext>
              </a:extLst>
            </p:cNvPr>
            <p:cNvGrpSpPr/>
            <p:nvPr/>
          </p:nvGrpSpPr>
          <p:grpSpPr>
            <a:xfrm>
              <a:off x="9527466" y="5297196"/>
              <a:ext cx="799066" cy="755895"/>
              <a:chOff x="6453978" y="1501563"/>
              <a:chExt cx="406502" cy="384540"/>
            </a:xfrm>
          </p:grpSpPr>
          <p:sp>
            <p:nvSpPr>
              <p:cNvPr id="164" name="Freeform 196">
                <a:extLst>
                  <a:ext uri="{FF2B5EF4-FFF2-40B4-BE49-F238E27FC236}">
                    <a16:creationId xmlns:a16="http://schemas.microsoft.com/office/drawing/2014/main" id="{54BC620D-3CF8-42C6-8BC8-FACC0FD9166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53978" y="1501563"/>
                <a:ext cx="250951" cy="335102"/>
              </a:xfrm>
              <a:custGeom>
                <a:avLst/>
                <a:gdLst>
                  <a:gd name="T0" fmla="*/ 23 w 141"/>
                  <a:gd name="T1" fmla="*/ 69 h 189"/>
                  <a:gd name="T2" fmla="*/ 35 w 141"/>
                  <a:gd name="T3" fmla="*/ 57 h 189"/>
                  <a:gd name="T4" fmla="*/ 35 w 141"/>
                  <a:gd name="T5" fmla="*/ 79 h 189"/>
                  <a:gd name="T6" fmla="*/ 23 w 141"/>
                  <a:gd name="T7" fmla="*/ 92 h 189"/>
                  <a:gd name="T8" fmla="*/ 35 w 141"/>
                  <a:gd name="T9" fmla="*/ 79 h 189"/>
                  <a:gd name="T10" fmla="*/ 23 w 141"/>
                  <a:gd name="T11" fmla="*/ 101 h 189"/>
                  <a:gd name="T12" fmla="*/ 35 w 141"/>
                  <a:gd name="T13" fmla="*/ 114 h 189"/>
                  <a:gd name="T14" fmla="*/ 35 w 141"/>
                  <a:gd name="T15" fmla="*/ 123 h 189"/>
                  <a:gd name="T16" fmla="*/ 23 w 141"/>
                  <a:gd name="T17" fmla="*/ 136 h 189"/>
                  <a:gd name="T18" fmla="*/ 35 w 141"/>
                  <a:gd name="T19" fmla="*/ 123 h 189"/>
                  <a:gd name="T20" fmla="*/ 35 w 141"/>
                  <a:gd name="T21" fmla="*/ 158 h 189"/>
                  <a:gd name="T22" fmla="*/ 23 w 141"/>
                  <a:gd name="T23" fmla="*/ 146 h 189"/>
                  <a:gd name="T24" fmla="*/ 44 w 141"/>
                  <a:gd name="T25" fmla="*/ 158 h 189"/>
                  <a:gd name="T26" fmla="*/ 119 w 141"/>
                  <a:gd name="T27" fmla="*/ 151 h 189"/>
                  <a:gd name="T28" fmla="*/ 44 w 141"/>
                  <a:gd name="T29" fmla="*/ 158 h 189"/>
                  <a:gd name="T30" fmla="*/ 44 w 141"/>
                  <a:gd name="T31" fmla="*/ 129 h 189"/>
                  <a:gd name="T32" fmla="*/ 119 w 141"/>
                  <a:gd name="T33" fmla="*/ 136 h 189"/>
                  <a:gd name="T34" fmla="*/ 119 w 141"/>
                  <a:gd name="T35" fmla="*/ 107 h 189"/>
                  <a:gd name="T36" fmla="*/ 44 w 141"/>
                  <a:gd name="T37" fmla="*/ 114 h 189"/>
                  <a:gd name="T38" fmla="*/ 119 w 141"/>
                  <a:gd name="T39" fmla="*/ 107 h 189"/>
                  <a:gd name="T40" fmla="*/ 44 w 141"/>
                  <a:gd name="T41" fmla="*/ 62 h 189"/>
                  <a:gd name="T42" fmla="*/ 119 w 141"/>
                  <a:gd name="T43" fmla="*/ 69 h 189"/>
                  <a:gd name="T44" fmla="*/ 119 w 141"/>
                  <a:gd name="T45" fmla="*/ 84 h 189"/>
                  <a:gd name="T46" fmla="*/ 44 w 141"/>
                  <a:gd name="T47" fmla="*/ 92 h 189"/>
                  <a:gd name="T48" fmla="*/ 119 w 141"/>
                  <a:gd name="T49" fmla="*/ 84 h 189"/>
                  <a:gd name="T50" fmla="*/ 59 w 141"/>
                  <a:gd name="T51" fmla="*/ 12 h 189"/>
                  <a:gd name="T52" fmla="*/ 82 w 141"/>
                  <a:gd name="T53" fmla="*/ 12 h 189"/>
                  <a:gd name="T54" fmla="*/ 115 w 141"/>
                  <a:gd name="T55" fmla="*/ 37 h 189"/>
                  <a:gd name="T56" fmla="*/ 37 w 141"/>
                  <a:gd name="T57" fmla="*/ 23 h 189"/>
                  <a:gd name="T58" fmla="*/ 71 w 141"/>
                  <a:gd name="T59" fmla="*/ 15 h 189"/>
                  <a:gd name="T60" fmla="*/ 71 w 141"/>
                  <a:gd name="T61" fmla="*/ 9 h 189"/>
                  <a:gd name="T62" fmla="*/ 132 w 141"/>
                  <a:gd name="T63" fmla="*/ 16 h 189"/>
                  <a:gd name="T64" fmla="*/ 106 w 141"/>
                  <a:gd name="T65" fmla="*/ 18 h 189"/>
                  <a:gd name="T66" fmla="*/ 130 w 141"/>
                  <a:gd name="T67" fmla="*/ 27 h 189"/>
                  <a:gd name="T68" fmla="*/ 11 w 141"/>
                  <a:gd name="T69" fmla="*/ 178 h 189"/>
                  <a:gd name="T70" fmla="*/ 24 w 141"/>
                  <a:gd name="T71" fmla="*/ 27 h 189"/>
                  <a:gd name="T72" fmla="*/ 43 w 141"/>
                  <a:gd name="T73" fmla="*/ 16 h 189"/>
                  <a:gd name="T74" fmla="*/ 0 w 141"/>
                  <a:gd name="T75" fmla="*/ 25 h 189"/>
                  <a:gd name="T76" fmla="*/ 9 w 141"/>
                  <a:gd name="T77" fmla="*/ 189 h 189"/>
                  <a:gd name="T78" fmla="*/ 141 w 141"/>
                  <a:gd name="T79" fmla="*/ 180 h 189"/>
                  <a:gd name="T80" fmla="*/ 132 w 141"/>
                  <a:gd name="T81" fmla="*/ 16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41" h="189">
                    <a:moveTo>
                      <a:pt x="35" y="69"/>
                    </a:moveTo>
                    <a:cubicBezTo>
                      <a:pt x="23" y="69"/>
                      <a:pt x="23" y="69"/>
                      <a:pt x="23" y="69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35" y="57"/>
                      <a:pt x="35" y="57"/>
                      <a:pt x="35" y="57"/>
                    </a:cubicBezTo>
                    <a:lnTo>
                      <a:pt x="35" y="69"/>
                    </a:lnTo>
                    <a:close/>
                    <a:moveTo>
                      <a:pt x="35" y="79"/>
                    </a:moveTo>
                    <a:cubicBezTo>
                      <a:pt x="23" y="79"/>
                      <a:pt x="23" y="79"/>
                      <a:pt x="23" y="79"/>
                    </a:cubicBezTo>
                    <a:cubicBezTo>
                      <a:pt x="23" y="92"/>
                      <a:pt x="23" y="92"/>
                      <a:pt x="23" y="92"/>
                    </a:cubicBezTo>
                    <a:cubicBezTo>
                      <a:pt x="35" y="92"/>
                      <a:pt x="35" y="92"/>
                      <a:pt x="35" y="92"/>
                    </a:cubicBezTo>
                    <a:lnTo>
                      <a:pt x="35" y="79"/>
                    </a:lnTo>
                    <a:close/>
                    <a:moveTo>
                      <a:pt x="35" y="101"/>
                    </a:moveTo>
                    <a:cubicBezTo>
                      <a:pt x="23" y="101"/>
                      <a:pt x="23" y="101"/>
                      <a:pt x="23" y="101"/>
                    </a:cubicBezTo>
                    <a:cubicBezTo>
                      <a:pt x="23" y="114"/>
                      <a:pt x="23" y="114"/>
                      <a:pt x="23" y="114"/>
                    </a:cubicBezTo>
                    <a:cubicBezTo>
                      <a:pt x="35" y="114"/>
                      <a:pt x="35" y="114"/>
                      <a:pt x="35" y="114"/>
                    </a:cubicBezTo>
                    <a:lnTo>
                      <a:pt x="35" y="101"/>
                    </a:lnTo>
                    <a:close/>
                    <a:moveTo>
                      <a:pt x="35" y="123"/>
                    </a:moveTo>
                    <a:cubicBezTo>
                      <a:pt x="23" y="123"/>
                      <a:pt x="23" y="123"/>
                      <a:pt x="23" y="123"/>
                    </a:cubicBezTo>
                    <a:cubicBezTo>
                      <a:pt x="23" y="136"/>
                      <a:pt x="23" y="136"/>
                      <a:pt x="23" y="136"/>
                    </a:cubicBezTo>
                    <a:cubicBezTo>
                      <a:pt x="35" y="136"/>
                      <a:pt x="35" y="136"/>
                      <a:pt x="35" y="136"/>
                    </a:cubicBezTo>
                    <a:lnTo>
                      <a:pt x="35" y="123"/>
                    </a:lnTo>
                    <a:close/>
                    <a:moveTo>
                      <a:pt x="23" y="158"/>
                    </a:moveTo>
                    <a:cubicBezTo>
                      <a:pt x="35" y="158"/>
                      <a:pt x="35" y="158"/>
                      <a:pt x="35" y="158"/>
                    </a:cubicBezTo>
                    <a:cubicBezTo>
                      <a:pt x="35" y="146"/>
                      <a:pt x="35" y="146"/>
                      <a:pt x="35" y="146"/>
                    </a:cubicBezTo>
                    <a:cubicBezTo>
                      <a:pt x="23" y="146"/>
                      <a:pt x="23" y="146"/>
                      <a:pt x="23" y="146"/>
                    </a:cubicBezTo>
                    <a:lnTo>
                      <a:pt x="23" y="158"/>
                    </a:lnTo>
                    <a:close/>
                    <a:moveTo>
                      <a:pt x="44" y="158"/>
                    </a:moveTo>
                    <a:cubicBezTo>
                      <a:pt x="119" y="158"/>
                      <a:pt x="119" y="158"/>
                      <a:pt x="119" y="158"/>
                    </a:cubicBezTo>
                    <a:cubicBezTo>
                      <a:pt x="119" y="151"/>
                      <a:pt x="119" y="151"/>
                      <a:pt x="119" y="151"/>
                    </a:cubicBezTo>
                    <a:cubicBezTo>
                      <a:pt x="44" y="151"/>
                      <a:pt x="44" y="151"/>
                      <a:pt x="44" y="151"/>
                    </a:cubicBezTo>
                    <a:lnTo>
                      <a:pt x="44" y="158"/>
                    </a:lnTo>
                    <a:close/>
                    <a:moveTo>
                      <a:pt x="119" y="129"/>
                    </a:moveTo>
                    <a:cubicBezTo>
                      <a:pt x="44" y="129"/>
                      <a:pt x="44" y="129"/>
                      <a:pt x="44" y="129"/>
                    </a:cubicBezTo>
                    <a:cubicBezTo>
                      <a:pt x="44" y="136"/>
                      <a:pt x="44" y="136"/>
                      <a:pt x="44" y="136"/>
                    </a:cubicBezTo>
                    <a:cubicBezTo>
                      <a:pt x="119" y="136"/>
                      <a:pt x="119" y="136"/>
                      <a:pt x="119" y="136"/>
                    </a:cubicBezTo>
                    <a:lnTo>
                      <a:pt x="119" y="129"/>
                    </a:lnTo>
                    <a:close/>
                    <a:moveTo>
                      <a:pt x="119" y="107"/>
                    </a:moveTo>
                    <a:cubicBezTo>
                      <a:pt x="44" y="107"/>
                      <a:pt x="44" y="107"/>
                      <a:pt x="44" y="107"/>
                    </a:cubicBezTo>
                    <a:cubicBezTo>
                      <a:pt x="44" y="114"/>
                      <a:pt x="44" y="114"/>
                      <a:pt x="44" y="114"/>
                    </a:cubicBezTo>
                    <a:cubicBezTo>
                      <a:pt x="119" y="114"/>
                      <a:pt x="119" y="114"/>
                      <a:pt x="119" y="114"/>
                    </a:cubicBezTo>
                    <a:lnTo>
                      <a:pt x="119" y="107"/>
                    </a:lnTo>
                    <a:close/>
                    <a:moveTo>
                      <a:pt x="119" y="62"/>
                    </a:moveTo>
                    <a:cubicBezTo>
                      <a:pt x="44" y="62"/>
                      <a:pt x="44" y="62"/>
                      <a:pt x="44" y="62"/>
                    </a:cubicBezTo>
                    <a:cubicBezTo>
                      <a:pt x="44" y="69"/>
                      <a:pt x="44" y="69"/>
                      <a:pt x="44" y="69"/>
                    </a:cubicBezTo>
                    <a:cubicBezTo>
                      <a:pt x="119" y="69"/>
                      <a:pt x="119" y="69"/>
                      <a:pt x="119" y="69"/>
                    </a:cubicBezTo>
                    <a:lnTo>
                      <a:pt x="119" y="62"/>
                    </a:lnTo>
                    <a:close/>
                    <a:moveTo>
                      <a:pt x="119" y="84"/>
                    </a:moveTo>
                    <a:cubicBezTo>
                      <a:pt x="44" y="84"/>
                      <a:pt x="44" y="84"/>
                      <a:pt x="44" y="84"/>
                    </a:cubicBezTo>
                    <a:cubicBezTo>
                      <a:pt x="44" y="92"/>
                      <a:pt x="44" y="92"/>
                      <a:pt x="44" y="92"/>
                    </a:cubicBezTo>
                    <a:cubicBezTo>
                      <a:pt x="119" y="92"/>
                      <a:pt x="119" y="92"/>
                      <a:pt x="119" y="92"/>
                    </a:cubicBezTo>
                    <a:lnTo>
                      <a:pt x="119" y="84"/>
                    </a:lnTo>
                    <a:close/>
                    <a:moveTo>
                      <a:pt x="37" y="23"/>
                    </a:moveTo>
                    <a:cubicBezTo>
                      <a:pt x="56" y="18"/>
                      <a:pt x="59" y="16"/>
                      <a:pt x="59" y="12"/>
                    </a:cubicBezTo>
                    <a:cubicBezTo>
                      <a:pt x="59" y="5"/>
                      <a:pt x="64" y="0"/>
                      <a:pt x="71" y="0"/>
                    </a:cubicBezTo>
                    <a:cubicBezTo>
                      <a:pt x="77" y="0"/>
                      <a:pt x="82" y="5"/>
                      <a:pt x="82" y="12"/>
                    </a:cubicBezTo>
                    <a:cubicBezTo>
                      <a:pt x="82" y="16"/>
                      <a:pt x="85" y="18"/>
                      <a:pt x="104" y="23"/>
                    </a:cubicBezTo>
                    <a:cubicBezTo>
                      <a:pt x="115" y="26"/>
                      <a:pt x="115" y="37"/>
                      <a:pt x="115" y="37"/>
                    </a:cubicBezTo>
                    <a:cubicBezTo>
                      <a:pt x="26" y="37"/>
                      <a:pt x="26" y="37"/>
                      <a:pt x="26" y="37"/>
                    </a:cubicBezTo>
                    <a:cubicBezTo>
                      <a:pt x="26" y="37"/>
                      <a:pt x="26" y="26"/>
                      <a:pt x="37" y="23"/>
                    </a:cubicBezTo>
                    <a:moveTo>
                      <a:pt x="68" y="12"/>
                    </a:moveTo>
                    <a:cubicBezTo>
                      <a:pt x="68" y="13"/>
                      <a:pt x="69" y="15"/>
                      <a:pt x="71" y="15"/>
                    </a:cubicBezTo>
                    <a:cubicBezTo>
                      <a:pt x="72" y="15"/>
                      <a:pt x="74" y="13"/>
                      <a:pt x="74" y="12"/>
                    </a:cubicBezTo>
                    <a:cubicBezTo>
                      <a:pt x="74" y="10"/>
                      <a:pt x="72" y="9"/>
                      <a:pt x="71" y="9"/>
                    </a:cubicBezTo>
                    <a:cubicBezTo>
                      <a:pt x="69" y="9"/>
                      <a:pt x="68" y="10"/>
                      <a:pt x="68" y="12"/>
                    </a:cubicBezTo>
                    <a:moveTo>
                      <a:pt x="132" y="16"/>
                    </a:moveTo>
                    <a:cubicBezTo>
                      <a:pt x="99" y="16"/>
                      <a:pt x="99" y="16"/>
                      <a:pt x="99" y="16"/>
                    </a:cubicBezTo>
                    <a:cubicBezTo>
                      <a:pt x="101" y="17"/>
                      <a:pt x="103" y="17"/>
                      <a:pt x="106" y="18"/>
                    </a:cubicBezTo>
                    <a:cubicBezTo>
                      <a:pt x="112" y="20"/>
                      <a:pt x="115" y="23"/>
                      <a:pt x="118" y="27"/>
                    </a:cubicBezTo>
                    <a:cubicBezTo>
                      <a:pt x="130" y="27"/>
                      <a:pt x="130" y="27"/>
                      <a:pt x="130" y="27"/>
                    </a:cubicBezTo>
                    <a:cubicBezTo>
                      <a:pt x="130" y="178"/>
                      <a:pt x="130" y="178"/>
                      <a:pt x="130" y="178"/>
                    </a:cubicBezTo>
                    <a:cubicBezTo>
                      <a:pt x="11" y="178"/>
                      <a:pt x="11" y="178"/>
                      <a:pt x="11" y="178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6" y="23"/>
                      <a:pt x="30" y="20"/>
                      <a:pt x="36" y="18"/>
                    </a:cubicBezTo>
                    <a:cubicBezTo>
                      <a:pt x="38" y="17"/>
                      <a:pt x="41" y="17"/>
                      <a:pt x="43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4" y="16"/>
                      <a:pt x="0" y="20"/>
                      <a:pt x="0" y="25"/>
                    </a:cubicBezTo>
                    <a:cubicBezTo>
                      <a:pt x="0" y="180"/>
                      <a:pt x="0" y="180"/>
                      <a:pt x="0" y="180"/>
                    </a:cubicBezTo>
                    <a:cubicBezTo>
                      <a:pt x="0" y="185"/>
                      <a:pt x="4" y="189"/>
                      <a:pt x="9" y="189"/>
                    </a:cubicBezTo>
                    <a:cubicBezTo>
                      <a:pt x="132" y="189"/>
                      <a:pt x="132" y="189"/>
                      <a:pt x="132" y="189"/>
                    </a:cubicBezTo>
                    <a:cubicBezTo>
                      <a:pt x="137" y="189"/>
                      <a:pt x="141" y="185"/>
                      <a:pt x="141" y="180"/>
                    </a:cubicBezTo>
                    <a:cubicBezTo>
                      <a:pt x="141" y="25"/>
                      <a:pt x="141" y="25"/>
                      <a:pt x="141" y="25"/>
                    </a:cubicBezTo>
                    <a:cubicBezTo>
                      <a:pt x="141" y="20"/>
                      <a:pt x="137" y="16"/>
                      <a:pt x="132" y="16"/>
                    </a:cubicBezTo>
                  </a:path>
                </a:pathLst>
              </a:custGeom>
              <a:solidFill>
                <a:srgbClr val="2F5597"/>
              </a:solidFill>
              <a:ln>
                <a:noFill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>
                  <a:latin typeface="Impact" panose="020B0806030902050204" pitchFamily="34" charset="0"/>
                </a:endParaRPr>
              </a:p>
            </p:txBody>
          </p:sp>
          <p:grpSp>
            <p:nvGrpSpPr>
              <p:cNvPr id="31" name="그룹 30">
                <a:extLst>
                  <a:ext uri="{FF2B5EF4-FFF2-40B4-BE49-F238E27FC236}">
                    <a16:creationId xmlns:a16="http://schemas.microsoft.com/office/drawing/2014/main" id="{44A79D8B-A7D2-4276-B74E-DDAC93DADBBD}"/>
                  </a:ext>
                </a:extLst>
              </p:cNvPr>
              <p:cNvGrpSpPr/>
              <p:nvPr/>
            </p:nvGrpSpPr>
            <p:grpSpPr>
              <a:xfrm>
                <a:off x="6554806" y="1579714"/>
                <a:ext cx="305674" cy="306389"/>
                <a:chOff x="7754161" y="1421070"/>
                <a:chExt cx="551186" cy="552474"/>
              </a:xfrm>
            </p:grpSpPr>
            <p:sp>
              <p:nvSpPr>
                <p:cNvPr id="30" name="타원 29">
                  <a:extLst>
                    <a:ext uri="{FF2B5EF4-FFF2-40B4-BE49-F238E27FC236}">
                      <a16:creationId xmlns:a16="http://schemas.microsoft.com/office/drawing/2014/main" id="{ED97B24A-D1F2-427E-977D-2BFB7586C4C6}"/>
                    </a:ext>
                  </a:extLst>
                </p:cNvPr>
                <p:cNvSpPr/>
                <p:nvPr/>
              </p:nvSpPr>
              <p:spPr>
                <a:xfrm>
                  <a:off x="7809479" y="1452574"/>
                  <a:ext cx="296957" cy="29695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200"/>
                </a:p>
              </p:txBody>
            </p:sp>
            <p:sp>
              <p:nvSpPr>
                <p:cNvPr id="166" name="Freeform 11">
                  <a:extLst>
                    <a:ext uri="{FF2B5EF4-FFF2-40B4-BE49-F238E27FC236}">
                      <a16:creationId xmlns:a16="http://schemas.microsoft.com/office/drawing/2014/main" id="{1ECEF66B-9436-4691-B241-C1236AAB30B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754161" y="1421070"/>
                  <a:ext cx="551186" cy="552474"/>
                </a:xfrm>
                <a:custGeom>
                  <a:avLst/>
                  <a:gdLst>
                    <a:gd name="T0" fmla="*/ 103 w 181"/>
                    <a:gd name="T1" fmla="*/ 23 h 181"/>
                    <a:gd name="T2" fmla="*/ 23 w 181"/>
                    <a:gd name="T3" fmla="*/ 23 h 181"/>
                    <a:gd name="T4" fmla="*/ 23 w 181"/>
                    <a:gd name="T5" fmla="*/ 103 h 181"/>
                    <a:gd name="T6" fmla="*/ 95 w 181"/>
                    <a:gd name="T7" fmla="*/ 110 h 181"/>
                    <a:gd name="T8" fmla="*/ 97 w 181"/>
                    <a:gd name="T9" fmla="*/ 113 h 181"/>
                    <a:gd name="T10" fmla="*/ 97 w 181"/>
                    <a:gd name="T11" fmla="*/ 114 h 181"/>
                    <a:gd name="T12" fmla="*/ 97 w 181"/>
                    <a:gd name="T13" fmla="*/ 122 h 181"/>
                    <a:gd name="T14" fmla="*/ 153 w 181"/>
                    <a:gd name="T15" fmla="*/ 178 h 181"/>
                    <a:gd name="T16" fmla="*/ 161 w 181"/>
                    <a:gd name="T17" fmla="*/ 178 h 181"/>
                    <a:gd name="T18" fmla="*/ 162 w 181"/>
                    <a:gd name="T19" fmla="*/ 178 h 181"/>
                    <a:gd name="T20" fmla="*/ 162 w 181"/>
                    <a:gd name="T21" fmla="*/ 178 h 181"/>
                    <a:gd name="T22" fmla="*/ 168 w 181"/>
                    <a:gd name="T23" fmla="*/ 178 h 181"/>
                    <a:gd name="T24" fmla="*/ 178 w 181"/>
                    <a:gd name="T25" fmla="*/ 168 h 181"/>
                    <a:gd name="T26" fmla="*/ 178 w 181"/>
                    <a:gd name="T27" fmla="*/ 163 h 181"/>
                    <a:gd name="T28" fmla="*/ 178 w 181"/>
                    <a:gd name="T29" fmla="*/ 162 h 181"/>
                    <a:gd name="T30" fmla="*/ 178 w 181"/>
                    <a:gd name="T31" fmla="*/ 161 h 181"/>
                    <a:gd name="T32" fmla="*/ 178 w 181"/>
                    <a:gd name="T33" fmla="*/ 153 h 181"/>
                    <a:gd name="T34" fmla="*/ 122 w 181"/>
                    <a:gd name="T35" fmla="*/ 97 h 181"/>
                    <a:gd name="T36" fmla="*/ 113 w 181"/>
                    <a:gd name="T37" fmla="*/ 97 h 181"/>
                    <a:gd name="T38" fmla="*/ 113 w 181"/>
                    <a:gd name="T39" fmla="*/ 97 h 181"/>
                    <a:gd name="T40" fmla="*/ 110 w 181"/>
                    <a:gd name="T41" fmla="*/ 95 h 181"/>
                    <a:gd name="T42" fmla="*/ 103 w 181"/>
                    <a:gd name="T43" fmla="*/ 23 h 181"/>
                    <a:gd name="T44" fmla="*/ 35 w 181"/>
                    <a:gd name="T45" fmla="*/ 35 h 181"/>
                    <a:gd name="T46" fmla="*/ 91 w 181"/>
                    <a:gd name="T47" fmla="*/ 35 h 181"/>
                    <a:gd name="T48" fmla="*/ 91 w 181"/>
                    <a:gd name="T49" fmla="*/ 91 h 181"/>
                    <a:gd name="T50" fmla="*/ 35 w 181"/>
                    <a:gd name="T51" fmla="*/ 92 h 181"/>
                    <a:gd name="T52" fmla="*/ 35 w 181"/>
                    <a:gd name="T53" fmla="*/ 35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81" h="181">
                      <a:moveTo>
                        <a:pt x="103" y="23"/>
                      </a:moveTo>
                      <a:cubicBezTo>
                        <a:pt x="81" y="0"/>
                        <a:pt x="45" y="0"/>
                        <a:pt x="23" y="23"/>
                      </a:cubicBezTo>
                      <a:cubicBezTo>
                        <a:pt x="0" y="45"/>
                        <a:pt x="0" y="81"/>
                        <a:pt x="23" y="103"/>
                      </a:cubicBezTo>
                      <a:cubicBezTo>
                        <a:pt x="42" y="123"/>
                        <a:pt x="72" y="125"/>
                        <a:pt x="95" y="110"/>
                      </a:cubicBezTo>
                      <a:cubicBezTo>
                        <a:pt x="97" y="113"/>
                        <a:pt x="97" y="113"/>
                        <a:pt x="97" y="113"/>
                      </a:cubicBezTo>
                      <a:cubicBezTo>
                        <a:pt x="97" y="114"/>
                        <a:pt x="97" y="114"/>
                        <a:pt x="97" y="114"/>
                      </a:cubicBezTo>
                      <a:cubicBezTo>
                        <a:pt x="94" y="116"/>
                        <a:pt x="94" y="120"/>
                        <a:pt x="97" y="122"/>
                      </a:cubicBezTo>
                      <a:cubicBezTo>
                        <a:pt x="153" y="178"/>
                        <a:pt x="153" y="178"/>
                        <a:pt x="153" y="178"/>
                      </a:cubicBezTo>
                      <a:cubicBezTo>
                        <a:pt x="155" y="181"/>
                        <a:pt x="159" y="181"/>
                        <a:pt x="161" y="178"/>
                      </a:cubicBezTo>
                      <a:cubicBezTo>
                        <a:pt x="162" y="178"/>
                        <a:pt x="162" y="178"/>
                        <a:pt x="162" y="178"/>
                      </a:cubicBezTo>
                      <a:cubicBezTo>
                        <a:pt x="162" y="178"/>
                        <a:pt x="162" y="178"/>
                        <a:pt x="162" y="178"/>
                      </a:cubicBezTo>
                      <a:cubicBezTo>
                        <a:pt x="164" y="180"/>
                        <a:pt x="166" y="180"/>
                        <a:pt x="168" y="178"/>
                      </a:cubicBezTo>
                      <a:cubicBezTo>
                        <a:pt x="178" y="168"/>
                        <a:pt x="178" y="168"/>
                        <a:pt x="178" y="168"/>
                      </a:cubicBezTo>
                      <a:cubicBezTo>
                        <a:pt x="180" y="166"/>
                        <a:pt x="180" y="164"/>
                        <a:pt x="178" y="163"/>
                      </a:cubicBezTo>
                      <a:cubicBezTo>
                        <a:pt x="178" y="162"/>
                        <a:pt x="178" y="162"/>
                        <a:pt x="178" y="162"/>
                      </a:cubicBezTo>
                      <a:cubicBezTo>
                        <a:pt x="178" y="161"/>
                        <a:pt x="178" y="161"/>
                        <a:pt x="178" y="161"/>
                      </a:cubicBezTo>
                      <a:cubicBezTo>
                        <a:pt x="181" y="159"/>
                        <a:pt x="181" y="155"/>
                        <a:pt x="178" y="153"/>
                      </a:cubicBezTo>
                      <a:cubicBezTo>
                        <a:pt x="122" y="97"/>
                        <a:pt x="122" y="97"/>
                        <a:pt x="122" y="97"/>
                      </a:cubicBezTo>
                      <a:cubicBezTo>
                        <a:pt x="120" y="94"/>
                        <a:pt x="116" y="94"/>
                        <a:pt x="113" y="97"/>
                      </a:cubicBezTo>
                      <a:cubicBezTo>
                        <a:pt x="113" y="97"/>
                        <a:pt x="113" y="97"/>
                        <a:pt x="113" y="97"/>
                      </a:cubicBezTo>
                      <a:cubicBezTo>
                        <a:pt x="110" y="95"/>
                        <a:pt x="110" y="95"/>
                        <a:pt x="110" y="95"/>
                      </a:cubicBezTo>
                      <a:cubicBezTo>
                        <a:pt x="125" y="73"/>
                        <a:pt x="123" y="42"/>
                        <a:pt x="103" y="23"/>
                      </a:cubicBezTo>
                      <a:moveTo>
                        <a:pt x="35" y="35"/>
                      </a:moveTo>
                      <a:cubicBezTo>
                        <a:pt x="50" y="19"/>
                        <a:pt x="76" y="19"/>
                        <a:pt x="91" y="35"/>
                      </a:cubicBezTo>
                      <a:cubicBezTo>
                        <a:pt x="107" y="50"/>
                        <a:pt x="107" y="76"/>
                        <a:pt x="91" y="91"/>
                      </a:cubicBezTo>
                      <a:cubicBezTo>
                        <a:pt x="76" y="107"/>
                        <a:pt x="50" y="107"/>
                        <a:pt x="35" y="92"/>
                      </a:cubicBezTo>
                      <a:cubicBezTo>
                        <a:pt x="19" y="76"/>
                        <a:pt x="19" y="50"/>
                        <a:pt x="35" y="35"/>
                      </a:cubicBezTo>
                    </a:path>
                  </a:pathLst>
                </a:custGeom>
                <a:solidFill>
                  <a:srgbClr val="2F5597"/>
                </a:solidFill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>
                    <a:latin typeface="Impact" panose="020B0806030902050204" pitchFamily="34" charset="0"/>
                  </a:endParaRPr>
                </a:p>
              </p:txBody>
            </p:sp>
          </p:grpSp>
        </p:grp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942DF8C8-2738-480C-BE1C-DB0C4275EA80}"/>
              </a:ext>
            </a:extLst>
          </p:cNvPr>
          <p:cNvGrpSpPr/>
          <p:nvPr/>
        </p:nvGrpSpPr>
        <p:grpSpPr>
          <a:xfrm>
            <a:off x="12807095" y="4333746"/>
            <a:ext cx="4138833" cy="4535705"/>
            <a:chOff x="12807095" y="4333746"/>
            <a:chExt cx="4138833" cy="4535705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A761421E-0B61-4BBA-A8F8-A8DD8F708E4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2807095" y="4333746"/>
              <a:ext cx="4138833" cy="4535705"/>
              <a:chOff x="6809134" y="1875660"/>
              <a:chExt cx="1695389" cy="1857960"/>
            </a:xfrm>
          </p:grpSpPr>
          <p:sp>
            <p:nvSpPr>
              <p:cNvPr id="126" name="Freeform 82">
                <a:extLst>
                  <a:ext uri="{FF2B5EF4-FFF2-40B4-BE49-F238E27FC236}">
                    <a16:creationId xmlns:a16="http://schemas.microsoft.com/office/drawing/2014/main" id="{99AA7B5C-D0FA-414C-9339-7F58ED6B5617}"/>
                  </a:ext>
                </a:extLst>
              </p:cNvPr>
              <p:cNvSpPr/>
              <p:nvPr/>
            </p:nvSpPr>
            <p:spPr>
              <a:xfrm>
                <a:off x="6809134" y="1875660"/>
                <a:ext cx="1695389" cy="1857960"/>
              </a:xfrm>
              <a:custGeom>
                <a:avLst/>
                <a:gdLst>
                  <a:gd name="connsiteX0" fmla="*/ 1381425 w 1381425"/>
                  <a:gd name="connsiteY0" fmla="*/ 1007460 h 1513890"/>
                  <a:gd name="connsiteX1" fmla="*/ 1381425 w 1381425"/>
                  <a:gd name="connsiteY1" fmla="*/ 506106 h 1513890"/>
                  <a:gd name="connsiteX2" fmla="*/ 1253515 w 1381425"/>
                  <a:gd name="connsiteY2" fmla="*/ 284887 h 1513890"/>
                  <a:gd name="connsiteX3" fmla="*/ 818622 w 1381425"/>
                  <a:gd name="connsiteY3" fmla="*/ 34176 h 1513890"/>
                  <a:gd name="connsiteX4" fmla="*/ 562803 w 1381425"/>
                  <a:gd name="connsiteY4" fmla="*/ 34176 h 1513890"/>
                  <a:gd name="connsiteX5" fmla="*/ 127910 w 1381425"/>
                  <a:gd name="connsiteY5" fmla="*/ 284887 h 1513890"/>
                  <a:gd name="connsiteX6" fmla="*/ 0 w 1381425"/>
                  <a:gd name="connsiteY6" fmla="*/ 506106 h 1513890"/>
                  <a:gd name="connsiteX7" fmla="*/ 0 w 1381425"/>
                  <a:gd name="connsiteY7" fmla="*/ 1007460 h 1513890"/>
                  <a:gd name="connsiteX8" fmla="*/ 127910 w 1381425"/>
                  <a:gd name="connsiteY8" fmla="*/ 1228611 h 1513890"/>
                  <a:gd name="connsiteX9" fmla="*/ 562803 w 1381425"/>
                  <a:gd name="connsiteY9" fmla="*/ 1479662 h 1513890"/>
                  <a:gd name="connsiteX10" fmla="*/ 818622 w 1381425"/>
                  <a:gd name="connsiteY10" fmla="*/ 1479662 h 1513890"/>
                  <a:gd name="connsiteX11" fmla="*/ 1253515 w 1381425"/>
                  <a:gd name="connsiteY11" fmla="*/ 1228951 h 1513890"/>
                  <a:gd name="connsiteX12" fmla="*/ 1381425 w 1381425"/>
                  <a:gd name="connsiteY12" fmla="*/ 1007460 h 151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1425" h="1513890">
                    <a:moveTo>
                      <a:pt x="1381425" y="1007460"/>
                    </a:moveTo>
                    <a:lnTo>
                      <a:pt x="1381425" y="506106"/>
                    </a:lnTo>
                    <a:cubicBezTo>
                      <a:pt x="1381421" y="414851"/>
                      <a:pt x="1332665" y="330527"/>
                      <a:pt x="1253515" y="284887"/>
                    </a:cubicBezTo>
                    <a:lnTo>
                      <a:pt x="818622" y="34176"/>
                    </a:lnTo>
                    <a:cubicBezTo>
                      <a:pt x="739457" y="-11392"/>
                      <a:pt x="641969" y="-11392"/>
                      <a:pt x="562803" y="34176"/>
                    </a:cubicBezTo>
                    <a:lnTo>
                      <a:pt x="127910" y="284887"/>
                    </a:lnTo>
                    <a:cubicBezTo>
                      <a:pt x="48761" y="330527"/>
                      <a:pt x="4" y="414851"/>
                      <a:pt x="0" y="506106"/>
                    </a:cubicBezTo>
                    <a:lnTo>
                      <a:pt x="0" y="1007460"/>
                    </a:lnTo>
                    <a:cubicBezTo>
                      <a:pt x="-14" y="1098702"/>
                      <a:pt x="48751" y="1183014"/>
                      <a:pt x="127910" y="1228611"/>
                    </a:cubicBezTo>
                    <a:lnTo>
                      <a:pt x="562803" y="1479662"/>
                    </a:lnTo>
                    <a:cubicBezTo>
                      <a:pt x="641950" y="1525301"/>
                      <a:pt x="739475" y="1525301"/>
                      <a:pt x="818622" y="1479662"/>
                    </a:cubicBezTo>
                    <a:lnTo>
                      <a:pt x="1253515" y="1228951"/>
                    </a:lnTo>
                    <a:cubicBezTo>
                      <a:pt x="1332780" y="1183294"/>
                      <a:pt x="1381561" y="1098824"/>
                      <a:pt x="1381425" y="10074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/>
                <a:endParaRPr lang="en-US" sz="720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27" name="Freeform 83">
                <a:extLst>
                  <a:ext uri="{FF2B5EF4-FFF2-40B4-BE49-F238E27FC236}">
                    <a16:creationId xmlns:a16="http://schemas.microsoft.com/office/drawing/2014/main" id="{C6FD9FA8-0D82-48CA-A1C8-242DC7AABF9E}"/>
                  </a:ext>
                </a:extLst>
              </p:cNvPr>
              <p:cNvSpPr/>
              <p:nvPr/>
            </p:nvSpPr>
            <p:spPr>
              <a:xfrm flipV="1">
                <a:off x="6840530" y="1907144"/>
                <a:ext cx="1632597" cy="1794993"/>
              </a:xfrm>
              <a:custGeom>
                <a:avLst/>
                <a:gdLst>
                  <a:gd name="connsiteX0" fmla="*/ 665131 w 1330261"/>
                  <a:gd name="connsiteY0" fmla="*/ 1462583 h 1462583"/>
                  <a:gd name="connsiteX1" fmla="*/ 550046 w 1330261"/>
                  <a:gd name="connsiteY1" fmla="*/ 1431798 h 1462583"/>
                  <a:gd name="connsiteX2" fmla="*/ 115085 w 1330261"/>
                  <a:gd name="connsiteY2" fmla="*/ 1181155 h 1462583"/>
                  <a:gd name="connsiteX3" fmla="*/ 0 w 1330261"/>
                  <a:gd name="connsiteY3" fmla="*/ 982071 h 1462583"/>
                  <a:gd name="connsiteX4" fmla="*/ 0 w 1330261"/>
                  <a:gd name="connsiteY4" fmla="*/ 480718 h 1462583"/>
                  <a:gd name="connsiteX5" fmla="*/ 115085 w 1330261"/>
                  <a:gd name="connsiteY5" fmla="*/ 281634 h 1462583"/>
                  <a:gd name="connsiteX6" fmla="*/ 550046 w 1330261"/>
                  <a:gd name="connsiteY6" fmla="*/ 30787 h 1462583"/>
                  <a:gd name="connsiteX7" fmla="*/ 780215 w 1330261"/>
                  <a:gd name="connsiteY7" fmla="*/ 30787 h 1462583"/>
                  <a:gd name="connsiteX8" fmla="*/ 1215177 w 1330261"/>
                  <a:gd name="connsiteY8" fmla="*/ 281498 h 1462583"/>
                  <a:gd name="connsiteX9" fmla="*/ 1330261 w 1330261"/>
                  <a:gd name="connsiteY9" fmla="*/ 480582 h 1462583"/>
                  <a:gd name="connsiteX10" fmla="*/ 1330261 w 1330261"/>
                  <a:gd name="connsiteY10" fmla="*/ 981935 h 1462583"/>
                  <a:gd name="connsiteX11" fmla="*/ 1215177 w 1330261"/>
                  <a:gd name="connsiteY11" fmla="*/ 1181019 h 1462583"/>
                  <a:gd name="connsiteX12" fmla="*/ 780215 w 1330261"/>
                  <a:gd name="connsiteY12" fmla="*/ 1431661 h 1462583"/>
                  <a:gd name="connsiteX13" fmla="*/ 665131 w 1330261"/>
                  <a:gd name="connsiteY13" fmla="*/ 1462583 h 1462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0261" h="1462583">
                    <a:moveTo>
                      <a:pt x="665131" y="1462583"/>
                    </a:moveTo>
                    <a:cubicBezTo>
                      <a:pt x="624727" y="1462584"/>
                      <a:pt x="585036" y="1451966"/>
                      <a:pt x="550046" y="1431798"/>
                    </a:cubicBezTo>
                    <a:lnTo>
                      <a:pt x="115085" y="1181155"/>
                    </a:lnTo>
                    <a:cubicBezTo>
                      <a:pt x="43971" y="1139970"/>
                      <a:pt x="143" y="1064151"/>
                      <a:pt x="0" y="982071"/>
                    </a:cubicBezTo>
                    <a:lnTo>
                      <a:pt x="0" y="480718"/>
                    </a:lnTo>
                    <a:cubicBezTo>
                      <a:pt x="143" y="398638"/>
                      <a:pt x="43971" y="322820"/>
                      <a:pt x="115085" y="281634"/>
                    </a:cubicBezTo>
                    <a:lnTo>
                      <a:pt x="550046" y="30787"/>
                    </a:lnTo>
                    <a:cubicBezTo>
                      <a:pt x="621261" y="-10263"/>
                      <a:pt x="709001" y="-10263"/>
                      <a:pt x="780215" y="30787"/>
                    </a:cubicBezTo>
                    <a:lnTo>
                      <a:pt x="1215177" y="281498"/>
                    </a:lnTo>
                    <a:cubicBezTo>
                      <a:pt x="1286290" y="322684"/>
                      <a:pt x="1330118" y="398502"/>
                      <a:pt x="1330261" y="480582"/>
                    </a:cubicBezTo>
                    <a:lnTo>
                      <a:pt x="1330261" y="981935"/>
                    </a:lnTo>
                    <a:cubicBezTo>
                      <a:pt x="1330118" y="1064015"/>
                      <a:pt x="1286290" y="1139833"/>
                      <a:pt x="1215177" y="1181019"/>
                    </a:cubicBezTo>
                    <a:lnTo>
                      <a:pt x="780215" y="1431661"/>
                    </a:lnTo>
                    <a:cubicBezTo>
                      <a:pt x="745238" y="1451878"/>
                      <a:pt x="705546" y="1462542"/>
                      <a:pt x="665131" y="1462583"/>
                    </a:cubicBezTo>
                    <a:close/>
                  </a:path>
                </a:pathLst>
              </a:custGeom>
              <a:solidFill>
                <a:srgbClr val="2F5597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kern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31" name="Freeform 142">
                <a:extLst>
                  <a:ext uri="{FF2B5EF4-FFF2-40B4-BE49-F238E27FC236}">
                    <a16:creationId xmlns:a16="http://schemas.microsoft.com/office/drawing/2014/main" id="{F71F89F3-3AA3-440C-8EB9-13D770F09DE9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982202" y="2062909"/>
                <a:ext cx="1349253" cy="1483462"/>
              </a:xfrm>
              <a:custGeom>
                <a:avLst/>
                <a:gdLst>
                  <a:gd name="connsiteX0" fmla="*/ 665131 w 1330261"/>
                  <a:gd name="connsiteY0" fmla="*/ 1462580 h 1462580"/>
                  <a:gd name="connsiteX1" fmla="*/ 549978 w 1330261"/>
                  <a:gd name="connsiteY1" fmla="*/ 1431795 h 1462580"/>
                  <a:gd name="connsiteX2" fmla="*/ 115153 w 1330261"/>
                  <a:gd name="connsiteY2" fmla="*/ 1181152 h 1462580"/>
                  <a:gd name="connsiteX3" fmla="*/ 0 w 1330261"/>
                  <a:gd name="connsiteY3" fmla="*/ 982069 h 1462580"/>
                  <a:gd name="connsiteX4" fmla="*/ 0 w 1330261"/>
                  <a:gd name="connsiteY4" fmla="*/ 480715 h 1462580"/>
                  <a:gd name="connsiteX5" fmla="*/ 115153 w 1330261"/>
                  <a:gd name="connsiteY5" fmla="*/ 281632 h 1462580"/>
                  <a:gd name="connsiteX6" fmla="*/ 549978 w 1330261"/>
                  <a:gd name="connsiteY6" fmla="*/ 30785 h 1462580"/>
                  <a:gd name="connsiteX7" fmla="*/ 780284 w 1330261"/>
                  <a:gd name="connsiteY7" fmla="*/ 30785 h 1462580"/>
                  <a:gd name="connsiteX8" fmla="*/ 1215108 w 1330261"/>
                  <a:gd name="connsiteY8" fmla="*/ 281495 h 1462580"/>
                  <a:gd name="connsiteX9" fmla="*/ 1330261 w 1330261"/>
                  <a:gd name="connsiteY9" fmla="*/ 480579 h 1462580"/>
                  <a:gd name="connsiteX10" fmla="*/ 1330261 w 1330261"/>
                  <a:gd name="connsiteY10" fmla="*/ 981932 h 1462580"/>
                  <a:gd name="connsiteX11" fmla="*/ 1215108 w 1330261"/>
                  <a:gd name="connsiteY11" fmla="*/ 1181016 h 1462580"/>
                  <a:gd name="connsiteX12" fmla="*/ 780284 w 1330261"/>
                  <a:gd name="connsiteY12" fmla="*/ 1431659 h 1462580"/>
                  <a:gd name="connsiteX13" fmla="*/ 665131 w 1330261"/>
                  <a:gd name="connsiteY13" fmla="*/ 1462580 h 1462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0261" h="1462580">
                    <a:moveTo>
                      <a:pt x="665131" y="1462580"/>
                    </a:moveTo>
                    <a:cubicBezTo>
                      <a:pt x="624707" y="1462574"/>
                      <a:pt x="584996" y="1451957"/>
                      <a:pt x="549978" y="1431795"/>
                    </a:cubicBezTo>
                    <a:lnTo>
                      <a:pt x="115153" y="1181152"/>
                    </a:lnTo>
                    <a:cubicBezTo>
                      <a:pt x="44003" y="1139994"/>
                      <a:pt x="143" y="1064166"/>
                      <a:pt x="0" y="982069"/>
                    </a:cubicBezTo>
                    <a:lnTo>
                      <a:pt x="0" y="480715"/>
                    </a:lnTo>
                    <a:cubicBezTo>
                      <a:pt x="143" y="398617"/>
                      <a:pt x="44003" y="322790"/>
                      <a:pt x="115153" y="281632"/>
                    </a:cubicBezTo>
                    <a:lnTo>
                      <a:pt x="549978" y="30785"/>
                    </a:lnTo>
                    <a:cubicBezTo>
                      <a:pt x="621242" y="-10262"/>
                      <a:pt x="709019" y="-10262"/>
                      <a:pt x="780284" y="30785"/>
                    </a:cubicBezTo>
                    <a:lnTo>
                      <a:pt x="1215108" y="281495"/>
                    </a:lnTo>
                    <a:cubicBezTo>
                      <a:pt x="1286258" y="322653"/>
                      <a:pt x="1330118" y="398481"/>
                      <a:pt x="1330261" y="480579"/>
                    </a:cubicBezTo>
                    <a:lnTo>
                      <a:pt x="1330261" y="981932"/>
                    </a:lnTo>
                    <a:cubicBezTo>
                      <a:pt x="1330118" y="1064030"/>
                      <a:pt x="1286258" y="1139858"/>
                      <a:pt x="1215108" y="1181016"/>
                    </a:cubicBezTo>
                    <a:lnTo>
                      <a:pt x="780284" y="1431659"/>
                    </a:lnTo>
                    <a:cubicBezTo>
                      <a:pt x="745279" y="1451868"/>
                      <a:pt x="705566" y="1462532"/>
                      <a:pt x="665131" y="146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kern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853E9BC4-3F54-431A-A61A-2CB123675BC0}"/>
                </a:ext>
              </a:extLst>
            </p:cNvPr>
            <p:cNvSpPr txBox="1"/>
            <p:nvPr/>
          </p:nvSpPr>
          <p:spPr>
            <a:xfrm>
              <a:off x="13502694" y="6207823"/>
              <a:ext cx="280969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40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심의</a:t>
              </a:r>
              <a:r>
                <a:rPr lang="en-US" altLang="ko-KR" sz="4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4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의결</a:t>
              </a:r>
              <a:endParaRPr lang="ko-KR" altLang="en-US" sz="4000" dirty="0"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FD48AEC4-DD79-4DCA-A912-311EFA2BA31A}"/>
                </a:ext>
              </a:extLst>
            </p:cNvPr>
            <p:cNvSpPr txBox="1"/>
            <p:nvPr/>
          </p:nvSpPr>
          <p:spPr>
            <a:xfrm>
              <a:off x="13502693" y="6918037"/>
              <a:ext cx="280968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국민권익위원회</a:t>
              </a:r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2800" spc="-16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grpSp>
          <p:nvGrpSpPr>
            <p:cNvPr id="167" name="Group 58">
              <a:extLst>
                <a:ext uri="{FF2B5EF4-FFF2-40B4-BE49-F238E27FC236}">
                  <a16:creationId xmlns:a16="http://schemas.microsoft.com/office/drawing/2014/main" id="{FA3B5D35-9C2A-4DAD-9A33-467DD4B52B15}"/>
                </a:ext>
              </a:extLst>
            </p:cNvPr>
            <p:cNvGrpSpPr/>
            <p:nvPr/>
          </p:nvGrpSpPr>
          <p:grpSpPr>
            <a:xfrm>
              <a:off x="14521049" y="5343503"/>
              <a:ext cx="710920" cy="710924"/>
              <a:chOff x="7272338" y="1381125"/>
              <a:chExt cx="360362" cy="360363"/>
            </a:xfrm>
            <a:solidFill>
              <a:srgbClr val="2F5597"/>
            </a:solidFill>
          </p:grpSpPr>
          <p:sp>
            <p:nvSpPr>
              <p:cNvPr id="168" name="Freeform 207">
                <a:extLst>
                  <a:ext uri="{FF2B5EF4-FFF2-40B4-BE49-F238E27FC236}">
                    <a16:creationId xmlns:a16="http://schemas.microsoft.com/office/drawing/2014/main" id="{DACF179B-9262-40E3-9EEF-7995928BD5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08863" y="1381125"/>
                <a:ext cx="87312" cy="84138"/>
              </a:xfrm>
              <a:custGeom>
                <a:avLst/>
                <a:gdLst>
                  <a:gd name="T0" fmla="*/ 14 w 27"/>
                  <a:gd name="T1" fmla="*/ 26 h 26"/>
                  <a:gd name="T2" fmla="*/ 27 w 27"/>
                  <a:gd name="T3" fmla="*/ 13 h 26"/>
                  <a:gd name="T4" fmla="*/ 14 w 27"/>
                  <a:gd name="T5" fmla="*/ 0 h 26"/>
                  <a:gd name="T6" fmla="*/ 0 w 27"/>
                  <a:gd name="T7" fmla="*/ 13 h 26"/>
                  <a:gd name="T8" fmla="*/ 14 w 27"/>
                  <a:gd name="T9" fmla="*/ 26 h 26"/>
                  <a:gd name="T10" fmla="*/ 14 w 27"/>
                  <a:gd name="T11" fmla="*/ 26 h 26"/>
                  <a:gd name="T12" fmla="*/ 14 w 27"/>
                  <a:gd name="T13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26">
                    <a:moveTo>
                      <a:pt x="14" y="26"/>
                    </a:moveTo>
                    <a:cubicBezTo>
                      <a:pt x="21" y="26"/>
                      <a:pt x="27" y="20"/>
                      <a:pt x="27" y="13"/>
                    </a:cubicBezTo>
                    <a:cubicBezTo>
                      <a:pt x="27" y="6"/>
                      <a:pt x="21" y="0"/>
                      <a:pt x="14" y="0"/>
                    </a:cubicBezTo>
                    <a:cubicBezTo>
                      <a:pt x="6" y="0"/>
                      <a:pt x="0" y="6"/>
                      <a:pt x="0" y="13"/>
                    </a:cubicBezTo>
                    <a:cubicBezTo>
                      <a:pt x="0" y="20"/>
                      <a:pt x="6" y="26"/>
                      <a:pt x="14" y="26"/>
                    </a:cubicBezTo>
                    <a:close/>
                    <a:moveTo>
                      <a:pt x="14" y="26"/>
                    </a:moveTo>
                    <a:cubicBezTo>
                      <a:pt x="14" y="26"/>
                      <a:pt x="14" y="26"/>
                      <a:pt x="14" y="2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/>
              </a:p>
            </p:txBody>
          </p:sp>
          <p:sp>
            <p:nvSpPr>
              <p:cNvPr id="169" name="Freeform 208">
                <a:extLst>
                  <a:ext uri="{FF2B5EF4-FFF2-40B4-BE49-F238E27FC236}">
                    <a16:creationId xmlns:a16="http://schemas.microsoft.com/office/drawing/2014/main" id="{E1763516-C3DC-4FFD-9E7E-86B3847B440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42200" y="1477963"/>
                <a:ext cx="22225" cy="52388"/>
              </a:xfrm>
              <a:custGeom>
                <a:avLst/>
                <a:gdLst>
                  <a:gd name="T0" fmla="*/ 6 w 7"/>
                  <a:gd name="T1" fmla="*/ 1 h 16"/>
                  <a:gd name="T2" fmla="*/ 5 w 7"/>
                  <a:gd name="T3" fmla="*/ 0 h 16"/>
                  <a:gd name="T4" fmla="*/ 2 w 7"/>
                  <a:gd name="T5" fmla="*/ 0 h 16"/>
                  <a:gd name="T6" fmla="*/ 1 w 7"/>
                  <a:gd name="T7" fmla="*/ 1 h 16"/>
                  <a:gd name="T8" fmla="*/ 1 w 7"/>
                  <a:gd name="T9" fmla="*/ 2 h 16"/>
                  <a:gd name="T10" fmla="*/ 2 w 7"/>
                  <a:gd name="T11" fmla="*/ 5 h 16"/>
                  <a:gd name="T12" fmla="*/ 2 w 7"/>
                  <a:gd name="T13" fmla="*/ 12 h 16"/>
                  <a:gd name="T14" fmla="*/ 3 w 7"/>
                  <a:gd name="T15" fmla="*/ 16 h 16"/>
                  <a:gd name="T16" fmla="*/ 4 w 7"/>
                  <a:gd name="T17" fmla="*/ 16 h 16"/>
                  <a:gd name="T18" fmla="*/ 6 w 7"/>
                  <a:gd name="T19" fmla="*/ 12 h 16"/>
                  <a:gd name="T20" fmla="*/ 5 w 7"/>
                  <a:gd name="T21" fmla="*/ 5 h 16"/>
                  <a:gd name="T22" fmla="*/ 7 w 7"/>
                  <a:gd name="T23" fmla="*/ 2 h 16"/>
                  <a:gd name="T24" fmla="*/ 6 w 7"/>
                  <a:gd name="T25" fmla="*/ 1 h 16"/>
                  <a:gd name="T26" fmla="*/ 6 w 7"/>
                  <a:gd name="T27" fmla="*/ 1 h 16"/>
                  <a:gd name="T28" fmla="*/ 6 w 7"/>
                  <a:gd name="T29" fmla="*/ 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" h="16">
                    <a:moveTo>
                      <a:pt x="6" y="1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16"/>
                      <a:pt x="4" y="16"/>
                      <a:pt x="4" y="16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7" y="1"/>
                      <a:pt x="6" y="1"/>
                    </a:cubicBezTo>
                    <a:close/>
                    <a:moveTo>
                      <a:pt x="6" y="1"/>
                    </a:moveTo>
                    <a:cubicBezTo>
                      <a:pt x="6" y="1"/>
                      <a:pt x="6" y="1"/>
                      <a:pt x="6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/>
              </a:p>
            </p:txBody>
          </p:sp>
          <p:sp>
            <p:nvSpPr>
              <p:cNvPr id="170" name="Freeform 209">
                <a:extLst>
                  <a:ext uri="{FF2B5EF4-FFF2-40B4-BE49-F238E27FC236}">
                    <a16:creationId xmlns:a16="http://schemas.microsoft.com/office/drawing/2014/main" id="{E0D19C96-FA48-4367-B7A2-D17AA2366C1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380288" y="1477963"/>
                <a:ext cx="146050" cy="101600"/>
              </a:xfrm>
              <a:custGeom>
                <a:avLst/>
                <a:gdLst>
                  <a:gd name="T0" fmla="*/ 2 w 45"/>
                  <a:gd name="T1" fmla="*/ 31 h 31"/>
                  <a:gd name="T2" fmla="*/ 43 w 45"/>
                  <a:gd name="T3" fmla="*/ 31 h 31"/>
                  <a:gd name="T4" fmla="*/ 45 w 45"/>
                  <a:gd name="T5" fmla="*/ 29 h 31"/>
                  <a:gd name="T6" fmla="*/ 45 w 45"/>
                  <a:gd name="T7" fmla="*/ 12 h 31"/>
                  <a:gd name="T8" fmla="*/ 37 w 45"/>
                  <a:gd name="T9" fmla="*/ 1 h 31"/>
                  <a:gd name="T10" fmla="*/ 33 w 45"/>
                  <a:gd name="T11" fmla="*/ 0 h 31"/>
                  <a:gd name="T12" fmla="*/ 32 w 45"/>
                  <a:gd name="T13" fmla="*/ 1 h 31"/>
                  <a:gd name="T14" fmla="*/ 23 w 45"/>
                  <a:gd name="T15" fmla="*/ 25 h 31"/>
                  <a:gd name="T16" fmla="*/ 14 w 45"/>
                  <a:gd name="T17" fmla="*/ 1 h 31"/>
                  <a:gd name="T18" fmla="*/ 12 w 45"/>
                  <a:gd name="T19" fmla="*/ 0 h 31"/>
                  <a:gd name="T20" fmla="*/ 12 w 45"/>
                  <a:gd name="T21" fmla="*/ 0 h 31"/>
                  <a:gd name="T22" fmla="*/ 8 w 45"/>
                  <a:gd name="T23" fmla="*/ 1 h 31"/>
                  <a:gd name="T24" fmla="*/ 0 w 45"/>
                  <a:gd name="T25" fmla="*/ 12 h 31"/>
                  <a:gd name="T26" fmla="*/ 0 w 45"/>
                  <a:gd name="T27" fmla="*/ 29 h 31"/>
                  <a:gd name="T28" fmla="*/ 2 w 45"/>
                  <a:gd name="T29" fmla="*/ 31 h 31"/>
                  <a:gd name="T30" fmla="*/ 2 w 45"/>
                  <a:gd name="T31" fmla="*/ 31 h 31"/>
                  <a:gd name="T32" fmla="*/ 2 w 45"/>
                  <a:gd name="T3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5" h="31">
                    <a:moveTo>
                      <a:pt x="2" y="31"/>
                    </a:moveTo>
                    <a:cubicBezTo>
                      <a:pt x="43" y="31"/>
                      <a:pt x="43" y="31"/>
                      <a:pt x="43" y="31"/>
                    </a:cubicBezTo>
                    <a:cubicBezTo>
                      <a:pt x="44" y="31"/>
                      <a:pt x="45" y="30"/>
                      <a:pt x="45" y="29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5" y="7"/>
                      <a:pt x="42" y="3"/>
                      <a:pt x="37" y="1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3" y="0"/>
                      <a:pt x="32" y="0"/>
                      <a:pt x="32" y="1"/>
                    </a:cubicBezTo>
                    <a:cubicBezTo>
                      <a:pt x="23" y="25"/>
                      <a:pt x="23" y="25"/>
                      <a:pt x="23" y="25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0"/>
                      <a:pt x="13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4" y="3"/>
                      <a:pt x="0" y="7"/>
                      <a:pt x="0" y="12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30"/>
                      <a:pt x="1" y="31"/>
                      <a:pt x="2" y="31"/>
                    </a:cubicBezTo>
                    <a:close/>
                    <a:moveTo>
                      <a:pt x="2" y="31"/>
                    </a:moveTo>
                    <a:cubicBezTo>
                      <a:pt x="2" y="31"/>
                      <a:pt x="2" y="31"/>
                      <a:pt x="2" y="3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/>
              </a:p>
            </p:txBody>
          </p:sp>
          <p:sp>
            <p:nvSpPr>
              <p:cNvPr id="171" name="Freeform 210">
                <a:extLst>
                  <a:ext uri="{FF2B5EF4-FFF2-40B4-BE49-F238E27FC236}">
                    <a16:creationId xmlns:a16="http://schemas.microsoft.com/office/drawing/2014/main" id="{36370BDA-C014-43EF-87A2-05393CF3B8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72338" y="1403350"/>
                <a:ext cx="85725" cy="84138"/>
              </a:xfrm>
              <a:custGeom>
                <a:avLst/>
                <a:gdLst>
                  <a:gd name="T0" fmla="*/ 13 w 26"/>
                  <a:gd name="T1" fmla="*/ 26 h 26"/>
                  <a:gd name="T2" fmla="*/ 26 w 26"/>
                  <a:gd name="T3" fmla="*/ 13 h 26"/>
                  <a:gd name="T4" fmla="*/ 13 w 26"/>
                  <a:gd name="T5" fmla="*/ 0 h 26"/>
                  <a:gd name="T6" fmla="*/ 0 w 26"/>
                  <a:gd name="T7" fmla="*/ 13 h 26"/>
                  <a:gd name="T8" fmla="*/ 13 w 26"/>
                  <a:gd name="T9" fmla="*/ 26 h 26"/>
                  <a:gd name="T10" fmla="*/ 13 w 26"/>
                  <a:gd name="T11" fmla="*/ 26 h 26"/>
                  <a:gd name="T12" fmla="*/ 13 w 26"/>
                  <a:gd name="T13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" h="26">
                    <a:moveTo>
                      <a:pt x="13" y="26"/>
                    </a:moveTo>
                    <a:cubicBezTo>
                      <a:pt x="21" y="26"/>
                      <a:pt x="26" y="20"/>
                      <a:pt x="26" y="13"/>
                    </a:cubicBezTo>
                    <a:cubicBezTo>
                      <a:pt x="26" y="5"/>
                      <a:pt x="21" y="0"/>
                      <a:pt x="13" y="0"/>
                    </a:cubicBezTo>
                    <a:cubicBezTo>
                      <a:pt x="6" y="0"/>
                      <a:pt x="0" y="5"/>
                      <a:pt x="0" y="13"/>
                    </a:cubicBezTo>
                    <a:cubicBezTo>
                      <a:pt x="0" y="20"/>
                      <a:pt x="6" y="26"/>
                      <a:pt x="13" y="26"/>
                    </a:cubicBezTo>
                    <a:close/>
                    <a:moveTo>
                      <a:pt x="13" y="26"/>
                    </a:moveTo>
                    <a:cubicBezTo>
                      <a:pt x="13" y="26"/>
                      <a:pt x="13" y="26"/>
                      <a:pt x="13" y="2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/>
              </a:p>
            </p:txBody>
          </p:sp>
          <p:sp>
            <p:nvSpPr>
              <p:cNvPr id="172" name="Freeform 211">
                <a:extLst>
                  <a:ext uri="{FF2B5EF4-FFF2-40B4-BE49-F238E27FC236}">
                    <a16:creationId xmlns:a16="http://schemas.microsoft.com/office/drawing/2014/main" id="{D2418642-E804-4EFA-9CD5-49C04849E70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75513" y="1501775"/>
                <a:ext cx="146050" cy="239713"/>
              </a:xfrm>
              <a:custGeom>
                <a:avLst/>
                <a:gdLst>
                  <a:gd name="T0" fmla="*/ 35 w 45"/>
                  <a:gd name="T1" fmla="*/ 32 h 74"/>
                  <a:gd name="T2" fmla="*/ 24 w 45"/>
                  <a:gd name="T3" fmla="*/ 32 h 74"/>
                  <a:gd name="T4" fmla="*/ 24 w 45"/>
                  <a:gd name="T5" fmla="*/ 12 h 74"/>
                  <a:gd name="T6" fmla="*/ 12 w 45"/>
                  <a:gd name="T7" fmla="*/ 0 h 74"/>
                  <a:gd name="T8" fmla="*/ 0 w 45"/>
                  <a:gd name="T9" fmla="*/ 12 h 74"/>
                  <a:gd name="T10" fmla="*/ 0 w 45"/>
                  <a:gd name="T11" fmla="*/ 40 h 74"/>
                  <a:gd name="T12" fmla="*/ 12 w 45"/>
                  <a:gd name="T13" fmla="*/ 51 h 74"/>
                  <a:gd name="T14" fmla="*/ 25 w 45"/>
                  <a:gd name="T15" fmla="*/ 51 h 74"/>
                  <a:gd name="T16" fmla="*/ 25 w 45"/>
                  <a:gd name="T17" fmla="*/ 70 h 74"/>
                  <a:gd name="T18" fmla="*/ 29 w 45"/>
                  <a:gd name="T19" fmla="*/ 74 h 74"/>
                  <a:gd name="T20" fmla="*/ 41 w 45"/>
                  <a:gd name="T21" fmla="*/ 74 h 74"/>
                  <a:gd name="T22" fmla="*/ 45 w 45"/>
                  <a:gd name="T23" fmla="*/ 70 h 74"/>
                  <a:gd name="T24" fmla="*/ 45 w 45"/>
                  <a:gd name="T25" fmla="*/ 42 h 74"/>
                  <a:gd name="T26" fmla="*/ 35 w 45"/>
                  <a:gd name="T27" fmla="*/ 32 h 74"/>
                  <a:gd name="T28" fmla="*/ 35 w 45"/>
                  <a:gd name="T29" fmla="*/ 32 h 74"/>
                  <a:gd name="T30" fmla="*/ 35 w 45"/>
                  <a:gd name="T31" fmla="*/ 32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5" h="74">
                    <a:moveTo>
                      <a:pt x="35" y="32"/>
                    </a:moveTo>
                    <a:cubicBezTo>
                      <a:pt x="24" y="32"/>
                      <a:pt x="24" y="32"/>
                      <a:pt x="24" y="32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4" y="5"/>
                      <a:pt x="19" y="0"/>
                      <a:pt x="12" y="0"/>
                    </a:cubicBezTo>
                    <a:cubicBezTo>
                      <a:pt x="6" y="0"/>
                      <a:pt x="0" y="5"/>
                      <a:pt x="0" y="12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6"/>
                      <a:pt x="5" y="51"/>
                      <a:pt x="12" y="51"/>
                    </a:cubicBezTo>
                    <a:cubicBezTo>
                      <a:pt x="25" y="51"/>
                      <a:pt x="25" y="51"/>
                      <a:pt x="25" y="51"/>
                    </a:cubicBezTo>
                    <a:cubicBezTo>
                      <a:pt x="25" y="70"/>
                      <a:pt x="25" y="70"/>
                      <a:pt x="25" y="70"/>
                    </a:cubicBezTo>
                    <a:cubicBezTo>
                      <a:pt x="25" y="72"/>
                      <a:pt x="27" y="74"/>
                      <a:pt x="29" y="74"/>
                    </a:cubicBezTo>
                    <a:cubicBezTo>
                      <a:pt x="41" y="74"/>
                      <a:pt x="41" y="74"/>
                      <a:pt x="41" y="74"/>
                    </a:cubicBezTo>
                    <a:cubicBezTo>
                      <a:pt x="43" y="74"/>
                      <a:pt x="45" y="72"/>
                      <a:pt x="45" y="70"/>
                    </a:cubicBezTo>
                    <a:cubicBezTo>
                      <a:pt x="45" y="42"/>
                      <a:pt x="45" y="42"/>
                      <a:pt x="45" y="42"/>
                    </a:cubicBezTo>
                    <a:cubicBezTo>
                      <a:pt x="45" y="37"/>
                      <a:pt x="40" y="32"/>
                      <a:pt x="35" y="32"/>
                    </a:cubicBezTo>
                    <a:close/>
                    <a:moveTo>
                      <a:pt x="35" y="32"/>
                    </a:moveTo>
                    <a:cubicBezTo>
                      <a:pt x="35" y="32"/>
                      <a:pt x="35" y="32"/>
                      <a:pt x="35" y="3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/>
              </a:p>
            </p:txBody>
          </p:sp>
          <p:sp>
            <p:nvSpPr>
              <p:cNvPr id="173" name="Freeform 212">
                <a:extLst>
                  <a:ext uri="{FF2B5EF4-FFF2-40B4-BE49-F238E27FC236}">
                    <a16:creationId xmlns:a16="http://schemas.microsoft.com/office/drawing/2014/main" id="{E900D31F-A21F-4830-BD9C-CC93E964A9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48563" y="1403350"/>
                <a:ext cx="84137" cy="84138"/>
              </a:xfrm>
              <a:custGeom>
                <a:avLst/>
                <a:gdLst>
                  <a:gd name="T0" fmla="*/ 13 w 26"/>
                  <a:gd name="T1" fmla="*/ 26 h 26"/>
                  <a:gd name="T2" fmla="*/ 26 w 26"/>
                  <a:gd name="T3" fmla="*/ 13 h 26"/>
                  <a:gd name="T4" fmla="*/ 13 w 26"/>
                  <a:gd name="T5" fmla="*/ 0 h 26"/>
                  <a:gd name="T6" fmla="*/ 0 w 26"/>
                  <a:gd name="T7" fmla="*/ 13 h 26"/>
                  <a:gd name="T8" fmla="*/ 13 w 26"/>
                  <a:gd name="T9" fmla="*/ 26 h 26"/>
                  <a:gd name="T10" fmla="*/ 13 w 26"/>
                  <a:gd name="T11" fmla="*/ 26 h 26"/>
                  <a:gd name="T12" fmla="*/ 13 w 26"/>
                  <a:gd name="T13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" h="26">
                    <a:moveTo>
                      <a:pt x="13" y="26"/>
                    </a:moveTo>
                    <a:cubicBezTo>
                      <a:pt x="20" y="26"/>
                      <a:pt x="26" y="20"/>
                      <a:pt x="26" y="13"/>
                    </a:cubicBezTo>
                    <a:cubicBezTo>
                      <a:pt x="26" y="5"/>
                      <a:pt x="20" y="0"/>
                      <a:pt x="13" y="0"/>
                    </a:cubicBezTo>
                    <a:cubicBezTo>
                      <a:pt x="6" y="0"/>
                      <a:pt x="0" y="5"/>
                      <a:pt x="0" y="13"/>
                    </a:cubicBezTo>
                    <a:cubicBezTo>
                      <a:pt x="0" y="20"/>
                      <a:pt x="6" y="26"/>
                      <a:pt x="13" y="26"/>
                    </a:cubicBezTo>
                    <a:close/>
                    <a:moveTo>
                      <a:pt x="13" y="26"/>
                    </a:moveTo>
                    <a:cubicBezTo>
                      <a:pt x="13" y="26"/>
                      <a:pt x="13" y="26"/>
                      <a:pt x="13" y="2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/>
              </a:p>
            </p:txBody>
          </p:sp>
          <p:sp>
            <p:nvSpPr>
              <p:cNvPr id="187" name="Freeform 213">
                <a:extLst>
                  <a:ext uri="{FF2B5EF4-FFF2-40B4-BE49-F238E27FC236}">
                    <a16:creationId xmlns:a16="http://schemas.microsoft.com/office/drawing/2014/main" id="{14D7BB81-AC89-41C3-8ECB-88C2DECB40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86650" y="1501775"/>
                <a:ext cx="142875" cy="239713"/>
              </a:xfrm>
              <a:custGeom>
                <a:avLst/>
                <a:gdLst>
                  <a:gd name="T0" fmla="*/ 32 w 44"/>
                  <a:gd name="T1" fmla="*/ 0 h 74"/>
                  <a:gd name="T2" fmla="*/ 20 w 44"/>
                  <a:gd name="T3" fmla="*/ 12 h 74"/>
                  <a:gd name="T4" fmla="*/ 20 w 44"/>
                  <a:gd name="T5" fmla="*/ 32 h 74"/>
                  <a:gd name="T6" fmla="*/ 10 w 44"/>
                  <a:gd name="T7" fmla="*/ 32 h 74"/>
                  <a:gd name="T8" fmla="*/ 0 w 44"/>
                  <a:gd name="T9" fmla="*/ 42 h 74"/>
                  <a:gd name="T10" fmla="*/ 0 w 44"/>
                  <a:gd name="T11" fmla="*/ 70 h 74"/>
                  <a:gd name="T12" fmla="*/ 3 w 44"/>
                  <a:gd name="T13" fmla="*/ 74 h 74"/>
                  <a:gd name="T14" fmla="*/ 16 w 44"/>
                  <a:gd name="T15" fmla="*/ 74 h 74"/>
                  <a:gd name="T16" fmla="*/ 19 w 44"/>
                  <a:gd name="T17" fmla="*/ 70 h 74"/>
                  <a:gd name="T18" fmla="*/ 19 w 44"/>
                  <a:gd name="T19" fmla="*/ 51 h 74"/>
                  <a:gd name="T20" fmla="*/ 33 w 44"/>
                  <a:gd name="T21" fmla="*/ 51 h 74"/>
                  <a:gd name="T22" fmla="*/ 44 w 44"/>
                  <a:gd name="T23" fmla="*/ 40 h 74"/>
                  <a:gd name="T24" fmla="*/ 44 w 44"/>
                  <a:gd name="T25" fmla="*/ 12 h 74"/>
                  <a:gd name="T26" fmla="*/ 32 w 44"/>
                  <a:gd name="T27" fmla="*/ 0 h 74"/>
                  <a:gd name="T28" fmla="*/ 32 w 44"/>
                  <a:gd name="T29" fmla="*/ 0 h 74"/>
                  <a:gd name="T30" fmla="*/ 32 w 44"/>
                  <a:gd name="T31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" h="74">
                    <a:moveTo>
                      <a:pt x="32" y="0"/>
                    </a:moveTo>
                    <a:cubicBezTo>
                      <a:pt x="25" y="0"/>
                      <a:pt x="20" y="5"/>
                      <a:pt x="20" y="12"/>
                    </a:cubicBezTo>
                    <a:cubicBezTo>
                      <a:pt x="20" y="32"/>
                      <a:pt x="20" y="32"/>
                      <a:pt x="20" y="32"/>
                    </a:cubicBezTo>
                    <a:cubicBezTo>
                      <a:pt x="10" y="32"/>
                      <a:pt x="10" y="32"/>
                      <a:pt x="10" y="32"/>
                    </a:cubicBezTo>
                    <a:cubicBezTo>
                      <a:pt x="4" y="32"/>
                      <a:pt x="0" y="37"/>
                      <a:pt x="0" y="42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2"/>
                      <a:pt x="1" y="74"/>
                      <a:pt x="3" y="74"/>
                    </a:cubicBezTo>
                    <a:cubicBezTo>
                      <a:pt x="16" y="74"/>
                      <a:pt x="16" y="74"/>
                      <a:pt x="16" y="74"/>
                    </a:cubicBezTo>
                    <a:cubicBezTo>
                      <a:pt x="17" y="74"/>
                      <a:pt x="19" y="72"/>
                      <a:pt x="19" y="70"/>
                    </a:cubicBezTo>
                    <a:cubicBezTo>
                      <a:pt x="19" y="51"/>
                      <a:pt x="19" y="51"/>
                      <a:pt x="19" y="51"/>
                    </a:cubicBezTo>
                    <a:cubicBezTo>
                      <a:pt x="33" y="51"/>
                      <a:pt x="33" y="51"/>
                      <a:pt x="33" y="51"/>
                    </a:cubicBezTo>
                    <a:cubicBezTo>
                      <a:pt x="39" y="51"/>
                      <a:pt x="44" y="46"/>
                      <a:pt x="44" y="40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5"/>
                      <a:pt x="39" y="0"/>
                      <a:pt x="32" y="0"/>
                    </a:cubicBezTo>
                    <a:close/>
                    <a:moveTo>
                      <a:pt x="32" y="0"/>
                    </a:moveTo>
                    <a:cubicBezTo>
                      <a:pt x="32" y="0"/>
                      <a:pt x="32" y="0"/>
                      <a:pt x="3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 dirty="0"/>
              </a:p>
            </p:txBody>
          </p:sp>
        </p:grpSp>
      </p:grp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D09A1730-9D58-4BEF-B64A-1AC7480645F5}"/>
              </a:ext>
            </a:extLst>
          </p:cNvPr>
          <p:cNvGrpSpPr/>
          <p:nvPr/>
        </p:nvGrpSpPr>
        <p:grpSpPr>
          <a:xfrm>
            <a:off x="8066086" y="11413157"/>
            <a:ext cx="8564648" cy="1238465"/>
            <a:chOff x="2497229" y="5854743"/>
            <a:chExt cx="4282603" cy="619273"/>
          </a:xfrm>
        </p:grpSpPr>
        <p:pic>
          <p:nvPicPr>
            <p:cNvPr id="85" name="그림 84">
              <a:extLst>
                <a:ext uri="{FF2B5EF4-FFF2-40B4-BE49-F238E27FC236}">
                  <a16:creationId xmlns:a16="http://schemas.microsoft.com/office/drawing/2014/main" id="{0792BCD2-1D05-46F9-8499-446A63B01B0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497229" y="5854743"/>
              <a:ext cx="714351" cy="619273"/>
            </a:xfrm>
            <a:prstGeom prst="rect">
              <a:avLst/>
            </a:prstGeom>
          </p:spPr>
        </p:pic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B8831F51-C802-4B5E-A68B-FE04E7DF2E03}"/>
                </a:ext>
              </a:extLst>
            </p:cNvPr>
            <p:cNvSpPr txBox="1"/>
            <p:nvPr/>
          </p:nvSpPr>
          <p:spPr>
            <a:xfrm>
              <a:off x="3118536" y="5951266"/>
              <a:ext cx="3661296" cy="4591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200"/>
                </a:spcAft>
                <a:buClr>
                  <a:schemeClr val="accent1">
                    <a:lumMod val="75000"/>
                  </a:schemeClr>
                </a:buClr>
              </a:pP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공익신고로 타기관으로부터 포상금을 받았더라도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</a:p>
            <a:p>
              <a:pPr>
                <a:spcAft>
                  <a:spcPts val="200"/>
                </a:spcAft>
                <a:buClr>
                  <a:schemeClr val="accent1">
                    <a:lumMod val="75000"/>
                  </a:schemeClr>
                </a:buClr>
              </a:pPr>
              <a:r>
                <a:rPr lang="ko-KR" altLang="en-US" sz="2600" kern="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권익위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보상금 지급 기준에 따른 차액지급 신청 가능</a:t>
              </a:r>
            </a:p>
          </p:txBody>
        </p: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20F10A06-8B7A-4FCE-9139-F19BEA402332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91" name="그룹 90">
              <a:extLst>
                <a:ext uri="{FF2B5EF4-FFF2-40B4-BE49-F238E27FC236}">
                  <a16:creationId xmlns:a16="http://schemas.microsoft.com/office/drawing/2014/main" id="{E10FA209-1130-4FBD-A567-C7BFF861CC5B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104" name="평행 사변형 103">
                <a:extLst>
                  <a:ext uri="{FF2B5EF4-FFF2-40B4-BE49-F238E27FC236}">
                    <a16:creationId xmlns:a16="http://schemas.microsoft.com/office/drawing/2014/main" id="{C2BD3D41-89B3-4FCF-ADBF-1D46D3558D7E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05" name="평행 사변형 104">
                <a:extLst>
                  <a:ext uri="{FF2B5EF4-FFF2-40B4-BE49-F238E27FC236}">
                    <a16:creationId xmlns:a16="http://schemas.microsoft.com/office/drawing/2014/main" id="{DC0E889F-D2F2-4C2B-9183-2BA160741099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92" name="사각형: 둥근 모서리 91">
              <a:extLst>
                <a:ext uri="{FF2B5EF4-FFF2-40B4-BE49-F238E27FC236}">
                  <a16:creationId xmlns:a16="http://schemas.microsoft.com/office/drawing/2014/main" id="{980F6739-9B2F-449F-B01F-3423D4EA6078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45339CA7-CB63-4BA1-B56C-0304C0F6A2C1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5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A7EBFFCA-DAE2-40BB-9321-01BC5B6CCE07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03" name="사각형: 둥근 모서리 102">
              <a:extLst>
                <a:ext uri="{FF2B5EF4-FFF2-40B4-BE49-F238E27FC236}">
                  <a16:creationId xmlns:a16="http://schemas.microsoft.com/office/drawing/2014/main" id="{78E355AA-5A9C-40DB-9361-F46A9B0DA38D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70D3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106" name="직사각형 105">
            <a:extLst>
              <a:ext uri="{FF2B5EF4-FFF2-40B4-BE49-F238E27FC236}">
                <a16:creationId xmlns:a16="http://schemas.microsoft.com/office/drawing/2014/main" id="{30385577-1A0E-4EB3-92EE-AF596667A511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51</a:t>
            </a:r>
          </a:p>
        </p:txBody>
      </p:sp>
    </p:spTree>
    <p:extLst>
      <p:ext uri="{BB962C8B-B14F-4D97-AF65-F5344CB8AC3E}">
        <p14:creationId xmlns:p14="http://schemas.microsoft.com/office/powerpoint/2010/main" val="16044542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>
            <a:extLst>
              <a:ext uri="{FF2B5EF4-FFF2-40B4-BE49-F238E27FC236}">
                <a16:creationId xmlns:a16="http://schemas.microsoft.com/office/drawing/2014/main" id="{E150654B-89F6-4D3C-A11A-4A51E589DC79}"/>
              </a:ext>
            </a:extLst>
          </p:cNvPr>
          <p:cNvGrpSpPr/>
          <p:nvPr/>
        </p:nvGrpSpPr>
        <p:grpSpPr>
          <a:xfrm>
            <a:off x="1895001" y="8474486"/>
            <a:ext cx="20983156" cy="2696310"/>
            <a:chOff x="1895001" y="8474486"/>
            <a:chExt cx="20983156" cy="2696310"/>
          </a:xfrm>
        </p:grpSpPr>
        <p:sp>
          <p:nvSpPr>
            <p:cNvPr id="100" name="직사각형 99">
              <a:extLst>
                <a:ext uri="{FF2B5EF4-FFF2-40B4-BE49-F238E27FC236}">
                  <a16:creationId xmlns:a16="http://schemas.microsoft.com/office/drawing/2014/main" id="{950DFE41-A18B-4A8F-A7DD-7B092BFC09EF}"/>
                </a:ext>
              </a:extLst>
            </p:cNvPr>
            <p:cNvSpPr/>
            <p:nvPr/>
          </p:nvSpPr>
          <p:spPr>
            <a:xfrm>
              <a:off x="4000240" y="8819590"/>
              <a:ext cx="18877917" cy="1891881"/>
            </a:xfrm>
            <a:prstGeom prst="rect">
              <a:avLst/>
            </a:prstGeom>
            <a:solidFill>
              <a:srgbClr val="F0F4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112" name="사각형: 둥근 모서리 111">
              <a:extLst>
                <a:ext uri="{FF2B5EF4-FFF2-40B4-BE49-F238E27FC236}">
                  <a16:creationId xmlns:a16="http://schemas.microsoft.com/office/drawing/2014/main" id="{C3BD46D8-A64C-4C4C-B207-4EB74E3C94BD}"/>
                </a:ext>
              </a:extLst>
            </p:cNvPr>
            <p:cNvSpPr/>
            <p:nvPr/>
          </p:nvSpPr>
          <p:spPr>
            <a:xfrm>
              <a:off x="1963218" y="8474486"/>
              <a:ext cx="3007312" cy="2640898"/>
            </a:xfrm>
            <a:prstGeom prst="roundRect">
              <a:avLst>
                <a:gd name="adj" fmla="val 9454"/>
              </a:avLst>
            </a:prstGeom>
            <a:solidFill>
              <a:schemeClr val="bg1"/>
            </a:solidFill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113" name="직사각형 112">
              <a:extLst>
                <a:ext uri="{FF2B5EF4-FFF2-40B4-BE49-F238E27FC236}">
                  <a16:creationId xmlns:a16="http://schemas.microsoft.com/office/drawing/2014/main" id="{A66EF9EA-82F7-465E-998A-53FC8CC1AA3D}"/>
                </a:ext>
              </a:extLst>
            </p:cNvPr>
            <p:cNvSpPr/>
            <p:nvPr/>
          </p:nvSpPr>
          <p:spPr>
            <a:xfrm>
              <a:off x="1895001" y="8853164"/>
              <a:ext cx="3143747" cy="20005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32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주택보급사업</a:t>
              </a:r>
              <a:endParaRPr kumimoji="1" lang="en-US" altLang="ko-KR" sz="32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32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보조금 편취</a:t>
              </a:r>
              <a:endParaRPr kumimoji="1" lang="en-US" altLang="ko-KR" sz="32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32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신고</a:t>
              </a:r>
              <a:endParaRPr kumimoji="1" lang="en-US" altLang="ko-KR" sz="32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8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보상금 지급 </a:t>
              </a:r>
              <a:endParaRPr kumimoji="1" lang="ko-KR" altLang="en-US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14" name="타원 113">
              <a:extLst>
                <a:ext uri="{FF2B5EF4-FFF2-40B4-BE49-F238E27FC236}">
                  <a16:creationId xmlns:a16="http://schemas.microsoft.com/office/drawing/2014/main" id="{4C5CF142-035D-4885-8A89-554C25737456}"/>
                </a:ext>
              </a:extLst>
            </p:cNvPr>
            <p:cNvSpPr/>
            <p:nvPr/>
          </p:nvSpPr>
          <p:spPr>
            <a:xfrm>
              <a:off x="2119368" y="8613098"/>
              <a:ext cx="256771" cy="256771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cxnSp>
          <p:nvCxnSpPr>
            <p:cNvPr id="115" name="직선 연결선 114">
              <a:extLst>
                <a:ext uri="{FF2B5EF4-FFF2-40B4-BE49-F238E27FC236}">
                  <a16:creationId xmlns:a16="http://schemas.microsoft.com/office/drawing/2014/main" id="{A47010D5-3BD6-4726-AA73-E8A5B23DB39F}"/>
                </a:ext>
              </a:extLst>
            </p:cNvPr>
            <p:cNvCxnSpPr/>
            <p:nvPr/>
          </p:nvCxnSpPr>
          <p:spPr>
            <a:xfrm>
              <a:off x="5276506" y="8529898"/>
              <a:ext cx="0" cy="2640898"/>
            </a:xfrm>
            <a:prstGeom prst="line">
              <a:avLst/>
            </a:prstGeom>
            <a:ln w="101600" cap="rnd">
              <a:solidFill>
                <a:schemeClr val="tx2">
                  <a:lumMod val="40000"/>
                  <a:lumOff val="60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B8EE2CD2-0789-4B58-99B3-9320CA9ABEEA}"/>
              </a:ext>
            </a:extLst>
          </p:cNvPr>
          <p:cNvGrpSpPr/>
          <p:nvPr/>
        </p:nvGrpSpPr>
        <p:grpSpPr>
          <a:xfrm>
            <a:off x="1895001" y="3801912"/>
            <a:ext cx="20983156" cy="2717093"/>
            <a:chOff x="1895001" y="3801912"/>
            <a:chExt cx="20983156" cy="2717093"/>
          </a:xfrm>
        </p:grpSpPr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8362A3D2-C27A-439F-B103-8B424CD69AC5}"/>
                </a:ext>
              </a:extLst>
            </p:cNvPr>
            <p:cNvSpPr/>
            <p:nvPr/>
          </p:nvSpPr>
          <p:spPr>
            <a:xfrm>
              <a:off x="4000240" y="4169515"/>
              <a:ext cx="18877917" cy="1891881"/>
            </a:xfrm>
            <a:prstGeom prst="rect">
              <a:avLst/>
            </a:prstGeom>
            <a:solidFill>
              <a:srgbClr val="F0F4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51" name="사각형: 둥근 모서리 50">
              <a:extLst>
                <a:ext uri="{FF2B5EF4-FFF2-40B4-BE49-F238E27FC236}">
                  <a16:creationId xmlns:a16="http://schemas.microsoft.com/office/drawing/2014/main" id="{706FD9F6-FE09-4C3F-A375-10F68EE4A791}"/>
                </a:ext>
              </a:extLst>
            </p:cNvPr>
            <p:cNvSpPr/>
            <p:nvPr/>
          </p:nvSpPr>
          <p:spPr>
            <a:xfrm>
              <a:off x="1963218" y="3801912"/>
              <a:ext cx="3007312" cy="2640898"/>
            </a:xfrm>
            <a:prstGeom prst="roundRect">
              <a:avLst>
                <a:gd name="adj" fmla="val 9454"/>
              </a:avLst>
            </a:prstGeom>
            <a:solidFill>
              <a:schemeClr val="bg1"/>
            </a:solidFill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C98F2971-CF97-4BA7-B2E2-4497D69C633E}"/>
                </a:ext>
              </a:extLst>
            </p:cNvPr>
            <p:cNvSpPr/>
            <p:nvPr/>
          </p:nvSpPr>
          <p:spPr>
            <a:xfrm>
              <a:off x="1895001" y="4413555"/>
              <a:ext cx="3143747" cy="15081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32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요양급여비용</a:t>
              </a:r>
              <a:endParaRPr kumimoji="1" lang="en-US" altLang="ko-KR" sz="32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32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부정수급 신고</a:t>
              </a:r>
              <a:endParaRPr kumimoji="1" lang="en-US" altLang="ko-KR" sz="32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8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보상금 지급 </a:t>
              </a:r>
              <a:endParaRPr kumimoji="1" lang="ko-KR" altLang="en-US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57" name="타원 56">
              <a:extLst>
                <a:ext uri="{FF2B5EF4-FFF2-40B4-BE49-F238E27FC236}">
                  <a16:creationId xmlns:a16="http://schemas.microsoft.com/office/drawing/2014/main" id="{A15C1BF9-6F2F-4963-8D9E-E49D9E476CD0}"/>
                </a:ext>
              </a:extLst>
            </p:cNvPr>
            <p:cNvSpPr/>
            <p:nvPr/>
          </p:nvSpPr>
          <p:spPr>
            <a:xfrm>
              <a:off x="2119368" y="3936826"/>
              <a:ext cx="256771" cy="256771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cxnSp>
          <p:nvCxnSpPr>
            <p:cNvPr id="58" name="직선 연결선 57">
              <a:extLst>
                <a:ext uri="{FF2B5EF4-FFF2-40B4-BE49-F238E27FC236}">
                  <a16:creationId xmlns:a16="http://schemas.microsoft.com/office/drawing/2014/main" id="{A9075EED-FBC0-442B-BEC0-DE444F93820C}"/>
                </a:ext>
              </a:extLst>
            </p:cNvPr>
            <p:cNvCxnSpPr/>
            <p:nvPr/>
          </p:nvCxnSpPr>
          <p:spPr>
            <a:xfrm>
              <a:off x="5276506" y="3878107"/>
              <a:ext cx="0" cy="2640898"/>
            </a:xfrm>
            <a:prstGeom prst="line">
              <a:avLst/>
            </a:prstGeom>
            <a:ln w="101600" cap="rnd">
              <a:solidFill>
                <a:schemeClr val="tx2">
                  <a:lumMod val="40000"/>
                  <a:lumOff val="60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6269763" y="1309079"/>
            <a:ext cx="118333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보상금 지급 사례 </a:t>
            </a:r>
            <a:r>
              <a:rPr lang="en-US" altLang="ko-KR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: </a:t>
            </a: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부패신고자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27" name="그룹 26">
            <a:extLst>
              <a:ext uri="{FF2B5EF4-FFF2-40B4-BE49-F238E27FC236}">
                <a16:creationId xmlns:a16="http://schemas.microsoft.com/office/drawing/2014/main" id="{8C9B8DE6-64F2-4F0D-9061-F4E3F2013662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6276BDC-80B4-480B-948D-1093532ADE35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29" name="그래픽 156">
              <a:extLst>
                <a:ext uri="{FF2B5EF4-FFF2-40B4-BE49-F238E27FC236}">
                  <a16:creationId xmlns:a16="http://schemas.microsoft.com/office/drawing/2014/main" id="{5A94D873-2432-431C-96A2-FC167A50D4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31" name="직각 삼각형 30">
            <a:extLst>
              <a:ext uri="{FF2B5EF4-FFF2-40B4-BE49-F238E27FC236}">
                <a16:creationId xmlns:a16="http://schemas.microsoft.com/office/drawing/2014/main" id="{A9BFBD0B-E479-4C26-92F1-DCA7AEA347E5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33" name="_x35181992" descr="EMB000008b000e3">
            <a:extLst>
              <a:ext uri="{FF2B5EF4-FFF2-40B4-BE49-F238E27FC236}">
                <a16:creationId xmlns:a16="http://schemas.microsoft.com/office/drawing/2014/main" id="{366FE45E-CB80-4A1C-9ECB-AC2736C71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그룹 51">
            <a:extLst>
              <a:ext uri="{FF2B5EF4-FFF2-40B4-BE49-F238E27FC236}">
                <a16:creationId xmlns:a16="http://schemas.microsoft.com/office/drawing/2014/main" id="{8A504E95-48F9-4F8B-9135-3E8050B1239B}"/>
              </a:ext>
            </a:extLst>
          </p:cNvPr>
          <p:cNvGrpSpPr/>
          <p:nvPr/>
        </p:nvGrpSpPr>
        <p:grpSpPr>
          <a:xfrm>
            <a:off x="1" y="7081619"/>
            <a:ext cx="23153339" cy="729361"/>
            <a:chOff x="-114300" y="4249534"/>
            <a:chExt cx="11577423" cy="364704"/>
          </a:xfrm>
        </p:grpSpPr>
        <p:cxnSp>
          <p:nvCxnSpPr>
            <p:cNvPr id="53" name="Straight Connector 6">
              <a:extLst>
                <a:ext uri="{FF2B5EF4-FFF2-40B4-BE49-F238E27FC236}">
                  <a16:creationId xmlns:a16="http://schemas.microsoft.com/office/drawing/2014/main" id="{B10EA783-9F9E-40D2-81B8-1107FA9AE21C}"/>
                </a:ext>
              </a:extLst>
            </p:cNvPr>
            <p:cNvCxnSpPr>
              <a:cxnSpLocks/>
              <a:endCxn id="54" idx="6"/>
            </p:cNvCxnSpPr>
            <p:nvPr/>
          </p:nvCxnSpPr>
          <p:spPr>
            <a:xfrm>
              <a:off x="-114300" y="4431886"/>
              <a:ext cx="11577423" cy="0"/>
            </a:xfrm>
            <a:prstGeom prst="line">
              <a:avLst/>
            </a:prstGeom>
            <a:ln w="57150" cap="rnd">
              <a:solidFill>
                <a:schemeClr val="bg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Oval 11">
              <a:extLst>
                <a:ext uri="{FF2B5EF4-FFF2-40B4-BE49-F238E27FC236}">
                  <a16:creationId xmlns:a16="http://schemas.microsoft.com/office/drawing/2014/main" id="{87FF90FB-C848-42D0-A52D-486EF0EBD3A4}"/>
                </a:ext>
              </a:extLst>
            </p:cNvPr>
            <p:cNvSpPr/>
            <p:nvPr/>
          </p:nvSpPr>
          <p:spPr>
            <a:xfrm>
              <a:off x="11112330" y="4249534"/>
              <a:ext cx="350793" cy="364704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828515">
                <a:defRPr/>
              </a:pPr>
              <a:endParaRPr lang="en-US" sz="3136" b="1" dirty="0">
                <a:solidFill>
                  <a:srgbClr val="FFFFFF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endParaRPr>
            </a:p>
          </p:txBody>
        </p:sp>
        <p:sp>
          <p:nvSpPr>
            <p:cNvPr id="55" name="Oval 16">
              <a:extLst>
                <a:ext uri="{FF2B5EF4-FFF2-40B4-BE49-F238E27FC236}">
                  <a16:creationId xmlns:a16="http://schemas.microsoft.com/office/drawing/2014/main" id="{6F87EE42-902E-45BE-B55C-9F0A601E4BE6}"/>
                </a:ext>
              </a:extLst>
            </p:cNvPr>
            <p:cNvSpPr/>
            <p:nvPr/>
          </p:nvSpPr>
          <p:spPr>
            <a:xfrm>
              <a:off x="11190144" y="4330438"/>
              <a:ext cx="195158" cy="202898"/>
            </a:xfrm>
            <a:prstGeom prst="ellipse">
              <a:avLst/>
            </a:prstGeom>
            <a:solidFill>
              <a:schemeClr val="accent5"/>
            </a:solidFill>
            <a:ln w="381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828515">
                <a:defRPr/>
              </a:pPr>
              <a:endParaRPr lang="en-US" sz="3136" b="1" dirty="0">
                <a:solidFill>
                  <a:srgbClr val="FFFFFF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endParaRPr>
            </a:p>
          </p:txBody>
        </p:sp>
      </p:grpSp>
      <p:pic>
        <p:nvPicPr>
          <p:cNvPr id="94" name="그래픽 93">
            <a:extLst>
              <a:ext uri="{FF2B5EF4-FFF2-40B4-BE49-F238E27FC236}">
                <a16:creationId xmlns:a16="http://schemas.microsoft.com/office/drawing/2014/main" id="{02AB5312-44BD-4895-B07F-5F7AA7F625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978706" y="4511276"/>
            <a:ext cx="799162" cy="799162"/>
          </a:xfrm>
          <a:prstGeom prst="rect">
            <a:avLst/>
          </a:prstGeom>
        </p:spPr>
      </p:pic>
      <p:pic>
        <p:nvPicPr>
          <p:cNvPr id="97" name="그래픽 96">
            <a:extLst>
              <a:ext uri="{FF2B5EF4-FFF2-40B4-BE49-F238E27FC236}">
                <a16:creationId xmlns:a16="http://schemas.microsoft.com/office/drawing/2014/main" id="{AF7805E7-A040-4AAF-A19B-6DDCF9789D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488299" y="4511276"/>
            <a:ext cx="799162" cy="799162"/>
          </a:xfrm>
          <a:prstGeom prst="rect">
            <a:avLst/>
          </a:prstGeom>
        </p:spPr>
      </p:pic>
      <p:grpSp>
        <p:nvGrpSpPr>
          <p:cNvPr id="15" name="그룹 14">
            <a:extLst>
              <a:ext uri="{FF2B5EF4-FFF2-40B4-BE49-F238E27FC236}">
                <a16:creationId xmlns:a16="http://schemas.microsoft.com/office/drawing/2014/main" id="{F0DF0E89-1993-4DC0-94AF-8E4F4B1FC0C7}"/>
              </a:ext>
            </a:extLst>
          </p:cNvPr>
          <p:cNvGrpSpPr/>
          <p:nvPr/>
        </p:nvGrpSpPr>
        <p:grpSpPr>
          <a:xfrm>
            <a:off x="17033083" y="3678029"/>
            <a:ext cx="5574333" cy="3228815"/>
            <a:chOff x="17033083" y="3678029"/>
            <a:chExt cx="5574333" cy="3228815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7FD1BA8-A520-42F7-A6F8-5B278C192205}"/>
                </a:ext>
              </a:extLst>
            </p:cNvPr>
            <p:cNvSpPr/>
            <p:nvPr/>
          </p:nvSpPr>
          <p:spPr>
            <a:xfrm>
              <a:off x="17033083" y="5706515"/>
              <a:ext cx="557433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 sz="2400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신고로 인하여 </a:t>
              </a:r>
              <a:r>
                <a:rPr lang="en-US" altLang="ko-KR" sz="2400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80</a:t>
              </a:r>
              <a:r>
                <a:rPr lang="ko-KR" altLang="en-US" sz="2400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억 </a:t>
              </a:r>
              <a:r>
                <a:rPr lang="en-US" altLang="ko-KR" sz="2400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4</a:t>
              </a:r>
              <a:r>
                <a:rPr lang="ko-KR" altLang="en-US" sz="2400" dirty="0" err="1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천여만원의</a:t>
              </a:r>
              <a:r>
                <a:rPr lang="ko-KR" altLang="en-US" sz="2400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endParaRPr lang="en-US" altLang="ko-KR" sz="240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lang="ko-KR" altLang="en-US" sz="2400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직접적인 공공기관 수입의 회복이나 증대의</a:t>
              </a:r>
              <a:endParaRPr lang="en-US" altLang="ko-KR" sz="240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lang="ko-KR" altLang="en-US" sz="2400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사실을 인정</a:t>
              </a:r>
              <a:r>
                <a:rPr lang="en-US" altLang="ko-KR" sz="2400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lang="ko-KR" altLang="en-US" sz="2400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보상금 지급 결정</a:t>
              </a:r>
            </a:p>
          </p:txBody>
        </p:sp>
        <p:sp>
          <p:nvSpPr>
            <p:cNvPr id="91" name="사각형: 둥근 모서리 90">
              <a:extLst>
                <a:ext uri="{FF2B5EF4-FFF2-40B4-BE49-F238E27FC236}">
                  <a16:creationId xmlns:a16="http://schemas.microsoft.com/office/drawing/2014/main" id="{2CBC8147-97E8-4F65-917C-1785BC687599}"/>
                </a:ext>
              </a:extLst>
            </p:cNvPr>
            <p:cNvSpPr/>
            <p:nvPr/>
          </p:nvSpPr>
          <p:spPr>
            <a:xfrm>
              <a:off x="18202964" y="5197266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AD7AF542-0A0E-4BE6-B753-5EFB110470E7}"/>
                </a:ext>
              </a:extLst>
            </p:cNvPr>
            <p:cNvSpPr txBox="1"/>
            <p:nvPr/>
          </p:nvSpPr>
          <p:spPr>
            <a:xfrm>
              <a:off x="18480042" y="5215506"/>
              <a:ext cx="275194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보상금 지급 결정</a:t>
              </a:r>
            </a:p>
          </p:txBody>
        </p:sp>
        <p:pic>
          <p:nvPicPr>
            <p:cNvPr id="98" name="그림 97">
              <a:extLst>
                <a:ext uri="{FF2B5EF4-FFF2-40B4-BE49-F238E27FC236}">
                  <a16:creationId xmlns:a16="http://schemas.microsoft.com/office/drawing/2014/main" id="{5E6F1791-691F-40F1-B8CF-C424AAC6FD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-1307" r="40673"/>
            <a:stretch/>
          </p:blipFill>
          <p:spPr>
            <a:xfrm>
              <a:off x="18953816" y="4405475"/>
              <a:ext cx="1871878" cy="799162"/>
            </a:xfrm>
            <a:prstGeom prst="rect">
              <a:avLst/>
            </a:prstGeom>
          </p:spPr>
        </p:pic>
        <p:sp>
          <p:nvSpPr>
            <p:cNvPr id="99" name="직사각형 98">
              <a:extLst>
                <a:ext uri="{FF2B5EF4-FFF2-40B4-BE49-F238E27FC236}">
                  <a16:creationId xmlns:a16="http://schemas.microsoft.com/office/drawing/2014/main" id="{F0096389-3713-4547-A54C-2E23422DA23C}"/>
                </a:ext>
              </a:extLst>
            </p:cNvPr>
            <p:cNvSpPr/>
            <p:nvPr/>
          </p:nvSpPr>
          <p:spPr>
            <a:xfrm>
              <a:off x="18280891" y="3678029"/>
              <a:ext cx="315491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en-US" altLang="ko-KR" sz="4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2</a:t>
              </a:r>
              <a:r>
                <a:rPr kumimoji="1" lang="ko-KR" altLang="en-US" sz="4000" spc="-3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억 </a:t>
              </a:r>
              <a:r>
                <a:rPr kumimoji="1" lang="en-US" altLang="ko-KR" sz="4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306</a:t>
              </a:r>
              <a:r>
                <a:rPr kumimoji="1" lang="ko-KR" altLang="en-US" sz="32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만원</a:t>
              </a:r>
              <a:endParaRPr kumimoji="1" lang="ko-KR" altLang="en-US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pic>
        <p:nvPicPr>
          <p:cNvPr id="108" name="그래픽 107">
            <a:extLst>
              <a:ext uri="{FF2B5EF4-FFF2-40B4-BE49-F238E27FC236}">
                <a16:creationId xmlns:a16="http://schemas.microsoft.com/office/drawing/2014/main" id="{D176C25F-F563-45D7-B4D8-6C7724CD5F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978706" y="9161351"/>
            <a:ext cx="799162" cy="799162"/>
          </a:xfrm>
          <a:prstGeom prst="rect">
            <a:avLst/>
          </a:prstGeom>
        </p:spPr>
      </p:pic>
      <p:pic>
        <p:nvPicPr>
          <p:cNvPr id="109" name="그래픽 108">
            <a:extLst>
              <a:ext uri="{FF2B5EF4-FFF2-40B4-BE49-F238E27FC236}">
                <a16:creationId xmlns:a16="http://schemas.microsoft.com/office/drawing/2014/main" id="{D814D823-BC12-48E1-92BD-34849CB27B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488299" y="9161351"/>
            <a:ext cx="799162" cy="799162"/>
          </a:xfrm>
          <a:prstGeom prst="rect">
            <a:avLst/>
          </a:prstGeom>
        </p:spPr>
      </p:pic>
      <p:grpSp>
        <p:nvGrpSpPr>
          <p:cNvPr id="19" name="그룹 18">
            <a:extLst>
              <a:ext uri="{FF2B5EF4-FFF2-40B4-BE49-F238E27FC236}">
                <a16:creationId xmlns:a16="http://schemas.microsoft.com/office/drawing/2014/main" id="{489F861C-9832-40B4-9EED-3B1E14AFAB2A}"/>
              </a:ext>
            </a:extLst>
          </p:cNvPr>
          <p:cNvGrpSpPr/>
          <p:nvPr/>
        </p:nvGrpSpPr>
        <p:grpSpPr>
          <a:xfrm>
            <a:off x="17067688" y="8328104"/>
            <a:ext cx="5505122" cy="3248286"/>
            <a:chOff x="17067688" y="8328104"/>
            <a:chExt cx="5505122" cy="3248286"/>
          </a:xfrm>
        </p:grpSpPr>
        <p:sp>
          <p:nvSpPr>
            <p:cNvPr id="106" name="사각형: 둥근 모서리 105">
              <a:extLst>
                <a:ext uri="{FF2B5EF4-FFF2-40B4-BE49-F238E27FC236}">
                  <a16:creationId xmlns:a16="http://schemas.microsoft.com/office/drawing/2014/main" id="{29D56095-FE34-4E9F-B5AD-E2901FD0A11B}"/>
                </a:ext>
              </a:extLst>
            </p:cNvPr>
            <p:cNvSpPr/>
            <p:nvPr/>
          </p:nvSpPr>
          <p:spPr>
            <a:xfrm>
              <a:off x="18202964" y="9847341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1BE222CF-B2F7-4402-A1D4-A7BCFE644524}"/>
                </a:ext>
              </a:extLst>
            </p:cNvPr>
            <p:cNvSpPr txBox="1"/>
            <p:nvPr/>
          </p:nvSpPr>
          <p:spPr>
            <a:xfrm>
              <a:off x="18480042" y="9858486"/>
              <a:ext cx="275194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보상금 지급 결정</a:t>
              </a:r>
            </a:p>
          </p:txBody>
        </p:sp>
        <p:pic>
          <p:nvPicPr>
            <p:cNvPr id="110" name="그림 109">
              <a:extLst>
                <a:ext uri="{FF2B5EF4-FFF2-40B4-BE49-F238E27FC236}">
                  <a16:creationId xmlns:a16="http://schemas.microsoft.com/office/drawing/2014/main" id="{481B3777-5BD0-449B-A37A-867F05B534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-1307" r="40673"/>
            <a:stretch/>
          </p:blipFill>
          <p:spPr>
            <a:xfrm>
              <a:off x="18953816" y="9055550"/>
              <a:ext cx="1871878" cy="799162"/>
            </a:xfrm>
            <a:prstGeom prst="rect">
              <a:avLst/>
            </a:prstGeom>
          </p:spPr>
        </p:pic>
        <p:sp>
          <p:nvSpPr>
            <p:cNvPr id="111" name="직사각형 110">
              <a:extLst>
                <a:ext uri="{FF2B5EF4-FFF2-40B4-BE49-F238E27FC236}">
                  <a16:creationId xmlns:a16="http://schemas.microsoft.com/office/drawing/2014/main" id="{A63FBAD9-0363-4892-A1AB-C52B012BF053}"/>
                </a:ext>
              </a:extLst>
            </p:cNvPr>
            <p:cNvSpPr/>
            <p:nvPr/>
          </p:nvSpPr>
          <p:spPr>
            <a:xfrm>
              <a:off x="18609344" y="8328104"/>
              <a:ext cx="249800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en-US" altLang="ko-KR" sz="4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4,828</a:t>
              </a:r>
              <a:r>
                <a:rPr kumimoji="1" lang="ko-KR" altLang="en-US" sz="32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만원</a:t>
              </a:r>
              <a:endParaRPr kumimoji="1" lang="ko-KR" altLang="en-US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18" name="직사각형 117">
              <a:extLst>
                <a:ext uri="{FF2B5EF4-FFF2-40B4-BE49-F238E27FC236}">
                  <a16:creationId xmlns:a16="http://schemas.microsoft.com/office/drawing/2014/main" id="{28D70211-CB4E-4D5D-81D8-477D72F6515F}"/>
                </a:ext>
              </a:extLst>
            </p:cNvPr>
            <p:cNvSpPr/>
            <p:nvPr/>
          </p:nvSpPr>
          <p:spPr>
            <a:xfrm>
              <a:off x="17067688" y="10376061"/>
              <a:ext cx="5505122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 sz="2400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신고로 인하여 </a:t>
              </a:r>
              <a:r>
                <a:rPr lang="en-US" altLang="ko-KR" sz="2400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5</a:t>
              </a:r>
              <a:r>
                <a:rPr lang="ko-KR" altLang="en-US" sz="2400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억 </a:t>
              </a:r>
              <a:r>
                <a:rPr lang="en-US" altLang="ko-KR" sz="2400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123</a:t>
              </a:r>
              <a:r>
                <a:rPr lang="ko-KR" altLang="en-US" sz="2400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만원의 직접적인</a:t>
              </a:r>
              <a:endParaRPr lang="en-US" altLang="ko-KR" sz="240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lang="ko-KR" altLang="en-US" sz="2400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공공기관 수입의 회복이나 증대 등의</a:t>
              </a:r>
              <a:endParaRPr lang="en-US" altLang="ko-KR" sz="240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lang="ko-KR" altLang="en-US" sz="2400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사실이 인정되어 보상금 지급 결정</a:t>
              </a: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B7323CDF-A4CD-4AA6-96E6-A567E5182C80}"/>
              </a:ext>
            </a:extLst>
          </p:cNvPr>
          <p:cNvGrpSpPr/>
          <p:nvPr/>
        </p:nvGrpSpPr>
        <p:grpSpPr>
          <a:xfrm>
            <a:off x="6128941" y="3747133"/>
            <a:ext cx="4865519" cy="3151642"/>
            <a:chOff x="6128941" y="3747133"/>
            <a:chExt cx="4865519" cy="3151642"/>
          </a:xfrm>
        </p:grpSpPr>
        <p:sp>
          <p:nvSpPr>
            <p:cNvPr id="84" name="사각형: 둥근 모서리 83">
              <a:extLst>
                <a:ext uri="{FF2B5EF4-FFF2-40B4-BE49-F238E27FC236}">
                  <a16:creationId xmlns:a16="http://schemas.microsoft.com/office/drawing/2014/main" id="{88A93911-18EE-4926-B077-1000D9D73AC4}"/>
                </a:ext>
              </a:extLst>
            </p:cNvPr>
            <p:cNvSpPr/>
            <p:nvPr/>
          </p:nvSpPr>
          <p:spPr>
            <a:xfrm>
              <a:off x="6709273" y="5197266"/>
              <a:ext cx="3704859" cy="419901"/>
            </a:xfrm>
            <a:prstGeom prst="roundRect">
              <a:avLst>
                <a:gd name="adj" fmla="val 383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AB8D75C-777D-4A01-B883-89D86B550C20}"/>
                </a:ext>
              </a:extLst>
            </p:cNvPr>
            <p:cNvSpPr txBox="1"/>
            <p:nvPr/>
          </p:nvSpPr>
          <p:spPr>
            <a:xfrm>
              <a:off x="6791110" y="5215506"/>
              <a:ext cx="3541181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허위치료 부정수급 신고</a:t>
              </a:r>
            </a:p>
          </p:txBody>
        </p:sp>
        <p:pic>
          <p:nvPicPr>
            <p:cNvPr id="117" name="그래픽 116">
              <a:extLst>
                <a:ext uri="{FF2B5EF4-FFF2-40B4-BE49-F238E27FC236}">
                  <a16:creationId xmlns:a16="http://schemas.microsoft.com/office/drawing/2014/main" id="{73455962-97EB-468F-9E4B-00698F095C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346726" y="3747133"/>
              <a:ext cx="1224008" cy="1224008"/>
            </a:xfrm>
            <a:prstGeom prst="rect">
              <a:avLst/>
            </a:prstGeom>
          </p:spPr>
        </p:pic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1686F478-202F-400C-AC80-82D0040A7822}"/>
                </a:ext>
              </a:extLst>
            </p:cNvPr>
            <p:cNvSpPr txBox="1"/>
            <p:nvPr/>
          </p:nvSpPr>
          <p:spPr>
            <a:xfrm>
              <a:off x="6128941" y="5698446"/>
              <a:ext cx="4865519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354" latinLnBrk="0">
                <a:defRPr/>
              </a:pPr>
              <a:r>
                <a:rPr lang="ko-KR" altLang="en-US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사무장병원으로 요양병원을 운영하고</a:t>
              </a:r>
              <a:r>
                <a:rPr lang="en-US" altLang="ko-KR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</a:p>
            <a:p>
              <a:pPr algn="ctr" defTabSz="914354" latinLnBrk="0">
                <a:defRPr/>
              </a:pPr>
              <a:r>
                <a:rPr lang="ko-KR" altLang="en-US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허위 치료로 거액의 요양급여를 </a:t>
              </a:r>
              <a:endParaRPr lang="en-US" altLang="ko-KR" sz="24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defTabSz="914354" latinLnBrk="0">
                <a:defRPr/>
              </a:pPr>
              <a:r>
                <a:rPr lang="ko-KR" altLang="en-US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부정수급한 </a:t>
              </a:r>
              <a:r>
                <a:rPr lang="en-US" altLang="ko-KR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A</a:t>
              </a:r>
              <a:r>
                <a:rPr lang="ko-KR" altLang="en-US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병원을 권익위에 신고</a:t>
              </a:r>
              <a:r>
                <a:rPr lang="en-US" altLang="ko-KR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</a:p>
          </p:txBody>
        </p:sp>
        <p:sp>
          <p:nvSpPr>
            <p:cNvPr id="124" name="Freeform 55">
              <a:extLst>
                <a:ext uri="{FF2B5EF4-FFF2-40B4-BE49-F238E27FC236}">
                  <a16:creationId xmlns:a16="http://schemas.microsoft.com/office/drawing/2014/main" id="{D11CB67D-A568-4558-9502-627AA8F17BF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705934" y="4154103"/>
              <a:ext cx="778047" cy="842671"/>
            </a:xfrm>
            <a:custGeom>
              <a:avLst/>
              <a:gdLst>
                <a:gd name="T0" fmla="*/ 432 w 602"/>
                <a:gd name="T1" fmla="*/ 6 h 652"/>
                <a:gd name="T2" fmla="*/ 404 w 602"/>
                <a:gd name="T3" fmla="*/ 64 h 652"/>
                <a:gd name="T4" fmla="*/ 320 w 602"/>
                <a:gd name="T5" fmla="*/ 124 h 652"/>
                <a:gd name="T6" fmla="*/ 248 w 602"/>
                <a:gd name="T7" fmla="*/ 266 h 652"/>
                <a:gd name="T8" fmla="*/ 222 w 602"/>
                <a:gd name="T9" fmla="*/ 250 h 652"/>
                <a:gd name="T10" fmla="*/ 206 w 602"/>
                <a:gd name="T11" fmla="*/ 190 h 652"/>
                <a:gd name="T12" fmla="*/ 226 w 602"/>
                <a:gd name="T13" fmla="*/ 140 h 652"/>
                <a:gd name="T14" fmla="*/ 252 w 602"/>
                <a:gd name="T15" fmla="*/ 132 h 652"/>
                <a:gd name="T16" fmla="*/ 282 w 602"/>
                <a:gd name="T17" fmla="*/ 94 h 652"/>
                <a:gd name="T18" fmla="*/ 274 w 602"/>
                <a:gd name="T19" fmla="*/ 50 h 652"/>
                <a:gd name="T20" fmla="*/ 228 w 602"/>
                <a:gd name="T21" fmla="*/ 26 h 652"/>
                <a:gd name="T22" fmla="*/ 188 w 602"/>
                <a:gd name="T23" fmla="*/ 42 h 652"/>
                <a:gd name="T24" fmla="*/ 172 w 602"/>
                <a:gd name="T25" fmla="*/ 80 h 652"/>
                <a:gd name="T26" fmla="*/ 150 w 602"/>
                <a:gd name="T27" fmla="*/ 128 h 652"/>
                <a:gd name="T28" fmla="*/ 56 w 602"/>
                <a:gd name="T29" fmla="*/ 264 h 652"/>
                <a:gd name="T30" fmla="*/ 2 w 602"/>
                <a:gd name="T31" fmla="*/ 458 h 652"/>
                <a:gd name="T32" fmla="*/ 40 w 602"/>
                <a:gd name="T33" fmla="*/ 526 h 652"/>
                <a:gd name="T34" fmla="*/ 110 w 602"/>
                <a:gd name="T35" fmla="*/ 650 h 652"/>
                <a:gd name="T36" fmla="*/ 104 w 602"/>
                <a:gd name="T37" fmla="*/ 634 h 652"/>
                <a:gd name="T38" fmla="*/ 74 w 602"/>
                <a:gd name="T39" fmla="*/ 598 h 652"/>
                <a:gd name="T40" fmla="*/ 120 w 602"/>
                <a:gd name="T41" fmla="*/ 526 h 652"/>
                <a:gd name="T42" fmla="*/ 156 w 602"/>
                <a:gd name="T43" fmla="*/ 634 h 652"/>
                <a:gd name="T44" fmla="*/ 230 w 602"/>
                <a:gd name="T45" fmla="*/ 650 h 652"/>
                <a:gd name="T46" fmla="*/ 334 w 602"/>
                <a:gd name="T47" fmla="*/ 646 h 652"/>
                <a:gd name="T48" fmla="*/ 326 w 602"/>
                <a:gd name="T49" fmla="*/ 632 h 652"/>
                <a:gd name="T50" fmla="*/ 306 w 602"/>
                <a:gd name="T51" fmla="*/ 580 h 652"/>
                <a:gd name="T52" fmla="*/ 344 w 602"/>
                <a:gd name="T53" fmla="*/ 570 h 652"/>
                <a:gd name="T54" fmla="*/ 442 w 602"/>
                <a:gd name="T55" fmla="*/ 650 h 652"/>
                <a:gd name="T56" fmla="*/ 450 w 602"/>
                <a:gd name="T57" fmla="*/ 642 h 652"/>
                <a:gd name="T58" fmla="*/ 406 w 602"/>
                <a:gd name="T59" fmla="*/ 622 h 652"/>
                <a:gd name="T60" fmla="*/ 394 w 602"/>
                <a:gd name="T61" fmla="*/ 554 h 652"/>
                <a:gd name="T62" fmla="*/ 364 w 602"/>
                <a:gd name="T63" fmla="*/ 396 h 652"/>
                <a:gd name="T64" fmla="*/ 368 w 602"/>
                <a:gd name="T65" fmla="*/ 298 h 652"/>
                <a:gd name="T66" fmla="*/ 408 w 602"/>
                <a:gd name="T67" fmla="*/ 214 h 652"/>
                <a:gd name="T68" fmla="*/ 428 w 602"/>
                <a:gd name="T69" fmla="*/ 222 h 652"/>
                <a:gd name="T70" fmla="*/ 540 w 602"/>
                <a:gd name="T71" fmla="*/ 336 h 652"/>
                <a:gd name="T72" fmla="*/ 548 w 602"/>
                <a:gd name="T73" fmla="*/ 354 h 652"/>
                <a:gd name="T74" fmla="*/ 552 w 602"/>
                <a:gd name="T75" fmla="*/ 346 h 652"/>
                <a:gd name="T76" fmla="*/ 524 w 602"/>
                <a:gd name="T77" fmla="*/ 646 h 652"/>
                <a:gd name="T78" fmla="*/ 600 w 602"/>
                <a:gd name="T79" fmla="*/ 352 h 652"/>
                <a:gd name="T80" fmla="*/ 588 w 602"/>
                <a:gd name="T81" fmla="*/ 328 h 652"/>
                <a:gd name="T82" fmla="*/ 518 w 602"/>
                <a:gd name="T83" fmla="*/ 260 h 652"/>
                <a:gd name="T84" fmla="*/ 462 w 602"/>
                <a:gd name="T85" fmla="*/ 164 h 652"/>
                <a:gd name="T86" fmla="*/ 446 w 602"/>
                <a:gd name="T87" fmla="*/ 102 h 652"/>
                <a:gd name="T88" fmla="*/ 460 w 602"/>
                <a:gd name="T89" fmla="*/ 100 h 652"/>
                <a:gd name="T90" fmla="*/ 504 w 602"/>
                <a:gd name="T91" fmla="*/ 82 h 652"/>
                <a:gd name="T92" fmla="*/ 514 w 602"/>
                <a:gd name="T93" fmla="*/ 40 h 652"/>
                <a:gd name="T94" fmla="*/ 482 w 602"/>
                <a:gd name="T95" fmla="*/ 4 h 652"/>
                <a:gd name="T96" fmla="*/ 182 w 602"/>
                <a:gd name="T97" fmla="*/ 284 h 652"/>
                <a:gd name="T98" fmla="*/ 204 w 602"/>
                <a:gd name="T99" fmla="*/ 302 h 652"/>
                <a:gd name="T100" fmla="*/ 238 w 602"/>
                <a:gd name="T101" fmla="*/ 316 h 652"/>
                <a:gd name="T102" fmla="*/ 252 w 602"/>
                <a:gd name="T103" fmla="*/ 446 h 652"/>
                <a:gd name="T104" fmla="*/ 246 w 602"/>
                <a:gd name="T105" fmla="*/ 584 h 652"/>
                <a:gd name="T106" fmla="*/ 228 w 602"/>
                <a:gd name="T107" fmla="*/ 634 h 652"/>
                <a:gd name="T108" fmla="*/ 186 w 602"/>
                <a:gd name="T109" fmla="*/ 616 h 652"/>
                <a:gd name="T110" fmla="*/ 182 w 602"/>
                <a:gd name="T111" fmla="*/ 524 h 652"/>
                <a:gd name="T112" fmla="*/ 160 w 602"/>
                <a:gd name="T113" fmla="*/ 380 h 652"/>
                <a:gd name="T114" fmla="*/ 176 w 602"/>
                <a:gd name="T115" fmla="*/ 288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02" h="652">
                  <a:moveTo>
                    <a:pt x="462" y="0"/>
                  </a:moveTo>
                  <a:lnTo>
                    <a:pt x="462" y="0"/>
                  </a:lnTo>
                  <a:lnTo>
                    <a:pt x="452" y="0"/>
                  </a:lnTo>
                  <a:lnTo>
                    <a:pt x="442" y="2"/>
                  </a:lnTo>
                  <a:lnTo>
                    <a:pt x="432" y="6"/>
                  </a:lnTo>
                  <a:lnTo>
                    <a:pt x="422" y="12"/>
                  </a:lnTo>
                  <a:lnTo>
                    <a:pt x="416" y="20"/>
                  </a:lnTo>
                  <a:lnTo>
                    <a:pt x="410" y="32"/>
                  </a:lnTo>
                  <a:lnTo>
                    <a:pt x="406" y="46"/>
                  </a:lnTo>
                  <a:lnTo>
                    <a:pt x="404" y="64"/>
                  </a:lnTo>
                  <a:lnTo>
                    <a:pt x="404" y="64"/>
                  </a:lnTo>
                  <a:lnTo>
                    <a:pt x="388" y="72"/>
                  </a:lnTo>
                  <a:lnTo>
                    <a:pt x="374" y="80"/>
                  </a:lnTo>
                  <a:lnTo>
                    <a:pt x="346" y="100"/>
                  </a:lnTo>
                  <a:lnTo>
                    <a:pt x="320" y="124"/>
                  </a:lnTo>
                  <a:lnTo>
                    <a:pt x="298" y="150"/>
                  </a:lnTo>
                  <a:lnTo>
                    <a:pt x="280" y="178"/>
                  </a:lnTo>
                  <a:lnTo>
                    <a:pt x="264" y="208"/>
                  </a:lnTo>
                  <a:lnTo>
                    <a:pt x="254" y="236"/>
                  </a:lnTo>
                  <a:lnTo>
                    <a:pt x="248" y="266"/>
                  </a:lnTo>
                  <a:lnTo>
                    <a:pt x="248" y="266"/>
                  </a:lnTo>
                  <a:lnTo>
                    <a:pt x="248" y="266"/>
                  </a:lnTo>
                  <a:lnTo>
                    <a:pt x="248" y="266"/>
                  </a:lnTo>
                  <a:lnTo>
                    <a:pt x="234" y="260"/>
                  </a:lnTo>
                  <a:lnTo>
                    <a:pt x="222" y="250"/>
                  </a:lnTo>
                  <a:lnTo>
                    <a:pt x="214" y="240"/>
                  </a:lnTo>
                  <a:lnTo>
                    <a:pt x="208" y="230"/>
                  </a:lnTo>
                  <a:lnTo>
                    <a:pt x="206" y="216"/>
                  </a:lnTo>
                  <a:lnTo>
                    <a:pt x="204" y="204"/>
                  </a:lnTo>
                  <a:lnTo>
                    <a:pt x="206" y="190"/>
                  </a:lnTo>
                  <a:lnTo>
                    <a:pt x="210" y="178"/>
                  </a:lnTo>
                  <a:lnTo>
                    <a:pt x="210" y="178"/>
                  </a:lnTo>
                  <a:lnTo>
                    <a:pt x="218" y="158"/>
                  </a:lnTo>
                  <a:lnTo>
                    <a:pt x="226" y="140"/>
                  </a:lnTo>
                  <a:lnTo>
                    <a:pt x="226" y="140"/>
                  </a:lnTo>
                  <a:lnTo>
                    <a:pt x="230" y="138"/>
                  </a:lnTo>
                  <a:lnTo>
                    <a:pt x="234" y="136"/>
                  </a:lnTo>
                  <a:lnTo>
                    <a:pt x="234" y="136"/>
                  </a:lnTo>
                  <a:lnTo>
                    <a:pt x="242" y="136"/>
                  </a:lnTo>
                  <a:lnTo>
                    <a:pt x="252" y="132"/>
                  </a:lnTo>
                  <a:lnTo>
                    <a:pt x="260" y="128"/>
                  </a:lnTo>
                  <a:lnTo>
                    <a:pt x="268" y="122"/>
                  </a:lnTo>
                  <a:lnTo>
                    <a:pt x="274" y="114"/>
                  </a:lnTo>
                  <a:lnTo>
                    <a:pt x="280" y="104"/>
                  </a:lnTo>
                  <a:lnTo>
                    <a:pt x="282" y="94"/>
                  </a:lnTo>
                  <a:lnTo>
                    <a:pt x="284" y="82"/>
                  </a:lnTo>
                  <a:lnTo>
                    <a:pt x="284" y="82"/>
                  </a:lnTo>
                  <a:lnTo>
                    <a:pt x="282" y="70"/>
                  </a:lnTo>
                  <a:lnTo>
                    <a:pt x="280" y="60"/>
                  </a:lnTo>
                  <a:lnTo>
                    <a:pt x="274" y="50"/>
                  </a:lnTo>
                  <a:lnTo>
                    <a:pt x="268" y="42"/>
                  </a:lnTo>
                  <a:lnTo>
                    <a:pt x="258" y="36"/>
                  </a:lnTo>
                  <a:lnTo>
                    <a:pt x="250" y="30"/>
                  </a:lnTo>
                  <a:lnTo>
                    <a:pt x="238" y="28"/>
                  </a:lnTo>
                  <a:lnTo>
                    <a:pt x="228" y="26"/>
                  </a:lnTo>
                  <a:lnTo>
                    <a:pt x="228" y="26"/>
                  </a:lnTo>
                  <a:lnTo>
                    <a:pt x="216" y="28"/>
                  </a:lnTo>
                  <a:lnTo>
                    <a:pt x="206" y="30"/>
                  </a:lnTo>
                  <a:lnTo>
                    <a:pt x="196" y="36"/>
                  </a:lnTo>
                  <a:lnTo>
                    <a:pt x="188" y="42"/>
                  </a:lnTo>
                  <a:lnTo>
                    <a:pt x="182" y="50"/>
                  </a:lnTo>
                  <a:lnTo>
                    <a:pt x="176" y="60"/>
                  </a:lnTo>
                  <a:lnTo>
                    <a:pt x="174" y="70"/>
                  </a:lnTo>
                  <a:lnTo>
                    <a:pt x="172" y="80"/>
                  </a:lnTo>
                  <a:lnTo>
                    <a:pt x="172" y="80"/>
                  </a:lnTo>
                  <a:lnTo>
                    <a:pt x="174" y="96"/>
                  </a:lnTo>
                  <a:lnTo>
                    <a:pt x="174" y="104"/>
                  </a:lnTo>
                  <a:lnTo>
                    <a:pt x="172" y="110"/>
                  </a:lnTo>
                  <a:lnTo>
                    <a:pt x="172" y="110"/>
                  </a:lnTo>
                  <a:lnTo>
                    <a:pt x="150" y="128"/>
                  </a:lnTo>
                  <a:lnTo>
                    <a:pt x="100" y="190"/>
                  </a:lnTo>
                  <a:lnTo>
                    <a:pt x="100" y="190"/>
                  </a:lnTo>
                  <a:lnTo>
                    <a:pt x="88" y="206"/>
                  </a:lnTo>
                  <a:lnTo>
                    <a:pt x="76" y="224"/>
                  </a:lnTo>
                  <a:lnTo>
                    <a:pt x="56" y="264"/>
                  </a:lnTo>
                  <a:lnTo>
                    <a:pt x="38" y="304"/>
                  </a:lnTo>
                  <a:lnTo>
                    <a:pt x="24" y="346"/>
                  </a:lnTo>
                  <a:lnTo>
                    <a:pt x="14" y="388"/>
                  </a:lnTo>
                  <a:lnTo>
                    <a:pt x="6" y="424"/>
                  </a:lnTo>
                  <a:lnTo>
                    <a:pt x="2" y="458"/>
                  </a:lnTo>
                  <a:lnTo>
                    <a:pt x="0" y="486"/>
                  </a:lnTo>
                  <a:lnTo>
                    <a:pt x="0" y="486"/>
                  </a:lnTo>
                  <a:lnTo>
                    <a:pt x="2" y="526"/>
                  </a:lnTo>
                  <a:lnTo>
                    <a:pt x="2" y="526"/>
                  </a:lnTo>
                  <a:lnTo>
                    <a:pt x="40" y="526"/>
                  </a:lnTo>
                  <a:lnTo>
                    <a:pt x="40" y="526"/>
                  </a:lnTo>
                  <a:lnTo>
                    <a:pt x="34" y="580"/>
                  </a:lnTo>
                  <a:lnTo>
                    <a:pt x="32" y="652"/>
                  </a:lnTo>
                  <a:lnTo>
                    <a:pt x="110" y="650"/>
                  </a:lnTo>
                  <a:lnTo>
                    <a:pt x="110" y="650"/>
                  </a:lnTo>
                  <a:lnTo>
                    <a:pt x="116" y="646"/>
                  </a:lnTo>
                  <a:lnTo>
                    <a:pt x="116" y="644"/>
                  </a:lnTo>
                  <a:lnTo>
                    <a:pt x="116" y="642"/>
                  </a:lnTo>
                  <a:lnTo>
                    <a:pt x="112" y="638"/>
                  </a:lnTo>
                  <a:lnTo>
                    <a:pt x="104" y="634"/>
                  </a:lnTo>
                  <a:lnTo>
                    <a:pt x="84" y="626"/>
                  </a:lnTo>
                  <a:lnTo>
                    <a:pt x="74" y="622"/>
                  </a:lnTo>
                  <a:lnTo>
                    <a:pt x="70" y="618"/>
                  </a:lnTo>
                  <a:lnTo>
                    <a:pt x="70" y="618"/>
                  </a:lnTo>
                  <a:lnTo>
                    <a:pt x="74" y="598"/>
                  </a:lnTo>
                  <a:lnTo>
                    <a:pt x="80" y="576"/>
                  </a:lnTo>
                  <a:lnTo>
                    <a:pt x="88" y="552"/>
                  </a:lnTo>
                  <a:lnTo>
                    <a:pt x="94" y="526"/>
                  </a:lnTo>
                  <a:lnTo>
                    <a:pt x="120" y="526"/>
                  </a:lnTo>
                  <a:lnTo>
                    <a:pt x="120" y="526"/>
                  </a:lnTo>
                  <a:lnTo>
                    <a:pt x="136" y="574"/>
                  </a:lnTo>
                  <a:lnTo>
                    <a:pt x="152" y="620"/>
                  </a:lnTo>
                  <a:lnTo>
                    <a:pt x="152" y="620"/>
                  </a:lnTo>
                  <a:lnTo>
                    <a:pt x="156" y="628"/>
                  </a:lnTo>
                  <a:lnTo>
                    <a:pt x="156" y="634"/>
                  </a:lnTo>
                  <a:lnTo>
                    <a:pt x="158" y="642"/>
                  </a:lnTo>
                  <a:lnTo>
                    <a:pt x="162" y="650"/>
                  </a:lnTo>
                  <a:lnTo>
                    <a:pt x="230" y="650"/>
                  </a:lnTo>
                  <a:lnTo>
                    <a:pt x="230" y="650"/>
                  </a:lnTo>
                  <a:lnTo>
                    <a:pt x="230" y="650"/>
                  </a:lnTo>
                  <a:lnTo>
                    <a:pt x="278" y="650"/>
                  </a:lnTo>
                  <a:lnTo>
                    <a:pt x="312" y="650"/>
                  </a:lnTo>
                  <a:lnTo>
                    <a:pt x="330" y="648"/>
                  </a:lnTo>
                  <a:lnTo>
                    <a:pt x="330" y="648"/>
                  </a:lnTo>
                  <a:lnTo>
                    <a:pt x="334" y="646"/>
                  </a:lnTo>
                  <a:lnTo>
                    <a:pt x="336" y="644"/>
                  </a:lnTo>
                  <a:lnTo>
                    <a:pt x="334" y="638"/>
                  </a:lnTo>
                  <a:lnTo>
                    <a:pt x="334" y="638"/>
                  </a:lnTo>
                  <a:lnTo>
                    <a:pt x="332" y="636"/>
                  </a:lnTo>
                  <a:lnTo>
                    <a:pt x="326" y="632"/>
                  </a:lnTo>
                  <a:lnTo>
                    <a:pt x="314" y="628"/>
                  </a:lnTo>
                  <a:lnTo>
                    <a:pt x="304" y="622"/>
                  </a:lnTo>
                  <a:lnTo>
                    <a:pt x="298" y="618"/>
                  </a:lnTo>
                  <a:lnTo>
                    <a:pt x="298" y="618"/>
                  </a:lnTo>
                  <a:lnTo>
                    <a:pt x="306" y="580"/>
                  </a:lnTo>
                  <a:lnTo>
                    <a:pt x="312" y="544"/>
                  </a:lnTo>
                  <a:lnTo>
                    <a:pt x="316" y="492"/>
                  </a:lnTo>
                  <a:lnTo>
                    <a:pt x="316" y="492"/>
                  </a:lnTo>
                  <a:lnTo>
                    <a:pt x="334" y="540"/>
                  </a:lnTo>
                  <a:lnTo>
                    <a:pt x="344" y="570"/>
                  </a:lnTo>
                  <a:lnTo>
                    <a:pt x="354" y="604"/>
                  </a:lnTo>
                  <a:lnTo>
                    <a:pt x="354" y="604"/>
                  </a:lnTo>
                  <a:lnTo>
                    <a:pt x="358" y="626"/>
                  </a:lnTo>
                  <a:lnTo>
                    <a:pt x="362" y="648"/>
                  </a:lnTo>
                  <a:lnTo>
                    <a:pt x="442" y="650"/>
                  </a:lnTo>
                  <a:lnTo>
                    <a:pt x="442" y="650"/>
                  </a:lnTo>
                  <a:lnTo>
                    <a:pt x="448" y="648"/>
                  </a:lnTo>
                  <a:lnTo>
                    <a:pt x="450" y="644"/>
                  </a:lnTo>
                  <a:lnTo>
                    <a:pt x="450" y="642"/>
                  </a:lnTo>
                  <a:lnTo>
                    <a:pt x="450" y="642"/>
                  </a:lnTo>
                  <a:lnTo>
                    <a:pt x="448" y="638"/>
                  </a:lnTo>
                  <a:lnTo>
                    <a:pt x="444" y="634"/>
                  </a:lnTo>
                  <a:lnTo>
                    <a:pt x="430" y="628"/>
                  </a:lnTo>
                  <a:lnTo>
                    <a:pt x="406" y="622"/>
                  </a:lnTo>
                  <a:lnTo>
                    <a:pt x="406" y="622"/>
                  </a:lnTo>
                  <a:lnTo>
                    <a:pt x="404" y="616"/>
                  </a:lnTo>
                  <a:lnTo>
                    <a:pt x="402" y="610"/>
                  </a:lnTo>
                  <a:lnTo>
                    <a:pt x="402" y="610"/>
                  </a:lnTo>
                  <a:lnTo>
                    <a:pt x="400" y="582"/>
                  </a:lnTo>
                  <a:lnTo>
                    <a:pt x="394" y="554"/>
                  </a:lnTo>
                  <a:lnTo>
                    <a:pt x="384" y="500"/>
                  </a:lnTo>
                  <a:lnTo>
                    <a:pt x="384" y="500"/>
                  </a:lnTo>
                  <a:lnTo>
                    <a:pt x="374" y="448"/>
                  </a:lnTo>
                  <a:lnTo>
                    <a:pt x="364" y="396"/>
                  </a:lnTo>
                  <a:lnTo>
                    <a:pt x="364" y="396"/>
                  </a:lnTo>
                  <a:lnTo>
                    <a:pt x="362" y="370"/>
                  </a:lnTo>
                  <a:lnTo>
                    <a:pt x="362" y="344"/>
                  </a:lnTo>
                  <a:lnTo>
                    <a:pt x="364" y="320"/>
                  </a:lnTo>
                  <a:lnTo>
                    <a:pt x="368" y="298"/>
                  </a:lnTo>
                  <a:lnTo>
                    <a:pt x="368" y="298"/>
                  </a:lnTo>
                  <a:lnTo>
                    <a:pt x="376" y="276"/>
                  </a:lnTo>
                  <a:lnTo>
                    <a:pt x="384" y="256"/>
                  </a:lnTo>
                  <a:lnTo>
                    <a:pt x="394" y="234"/>
                  </a:lnTo>
                  <a:lnTo>
                    <a:pt x="408" y="214"/>
                  </a:lnTo>
                  <a:lnTo>
                    <a:pt x="408" y="214"/>
                  </a:lnTo>
                  <a:lnTo>
                    <a:pt x="414" y="210"/>
                  </a:lnTo>
                  <a:lnTo>
                    <a:pt x="420" y="212"/>
                  </a:lnTo>
                  <a:lnTo>
                    <a:pt x="424" y="216"/>
                  </a:lnTo>
                  <a:lnTo>
                    <a:pt x="428" y="222"/>
                  </a:lnTo>
                  <a:lnTo>
                    <a:pt x="428" y="222"/>
                  </a:lnTo>
                  <a:lnTo>
                    <a:pt x="452" y="252"/>
                  </a:lnTo>
                  <a:lnTo>
                    <a:pt x="480" y="284"/>
                  </a:lnTo>
                  <a:lnTo>
                    <a:pt x="508" y="312"/>
                  </a:lnTo>
                  <a:lnTo>
                    <a:pt x="540" y="336"/>
                  </a:lnTo>
                  <a:lnTo>
                    <a:pt x="540" y="336"/>
                  </a:lnTo>
                  <a:lnTo>
                    <a:pt x="538" y="338"/>
                  </a:lnTo>
                  <a:lnTo>
                    <a:pt x="538" y="338"/>
                  </a:lnTo>
                  <a:lnTo>
                    <a:pt x="536" y="344"/>
                  </a:lnTo>
                  <a:lnTo>
                    <a:pt x="534" y="352"/>
                  </a:lnTo>
                  <a:lnTo>
                    <a:pt x="548" y="354"/>
                  </a:lnTo>
                  <a:lnTo>
                    <a:pt x="548" y="354"/>
                  </a:lnTo>
                  <a:lnTo>
                    <a:pt x="550" y="346"/>
                  </a:lnTo>
                  <a:lnTo>
                    <a:pt x="550" y="346"/>
                  </a:lnTo>
                  <a:lnTo>
                    <a:pt x="552" y="346"/>
                  </a:lnTo>
                  <a:lnTo>
                    <a:pt x="552" y="346"/>
                  </a:lnTo>
                  <a:lnTo>
                    <a:pt x="564" y="354"/>
                  </a:lnTo>
                  <a:lnTo>
                    <a:pt x="574" y="358"/>
                  </a:lnTo>
                  <a:lnTo>
                    <a:pt x="574" y="358"/>
                  </a:lnTo>
                  <a:lnTo>
                    <a:pt x="574" y="358"/>
                  </a:lnTo>
                  <a:lnTo>
                    <a:pt x="524" y="646"/>
                  </a:lnTo>
                  <a:lnTo>
                    <a:pt x="540" y="650"/>
                  </a:lnTo>
                  <a:lnTo>
                    <a:pt x="588" y="360"/>
                  </a:lnTo>
                  <a:lnTo>
                    <a:pt x="588" y="360"/>
                  </a:lnTo>
                  <a:lnTo>
                    <a:pt x="594" y="356"/>
                  </a:lnTo>
                  <a:lnTo>
                    <a:pt x="600" y="352"/>
                  </a:lnTo>
                  <a:lnTo>
                    <a:pt x="600" y="352"/>
                  </a:lnTo>
                  <a:lnTo>
                    <a:pt x="602" y="348"/>
                  </a:lnTo>
                  <a:lnTo>
                    <a:pt x="602" y="342"/>
                  </a:lnTo>
                  <a:lnTo>
                    <a:pt x="598" y="336"/>
                  </a:lnTo>
                  <a:lnTo>
                    <a:pt x="588" y="328"/>
                  </a:lnTo>
                  <a:lnTo>
                    <a:pt x="588" y="328"/>
                  </a:lnTo>
                  <a:lnTo>
                    <a:pt x="570" y="314"/>
                  </a:lnTo>
                  <a:lnTo>
                    <a:pt x="552" y="298"/>
                  </a:lnTo>
                  <a:lnTo>
                    <a:pt x="518" y="260"/>
                  </a:lnTo>
                  <a:lnTo>
                    <a:pt x="518" y="260"/>
                  </a:lnTo>
                  <a:lnTo>
                    <a:pt x="500" y="238"/>
                  </a:lnTo>
                  <a:lnTo>
                    <a:pt x="486" y="214"/>
                  </a:lnTo>
                  <a:lnTo>
                    <a:pt x="472" y="190"/>
                  </a:lnTo>
                  <a:lnTo>
                    <a:pt x="462" y="164"/>
                  </a:lnTo>
                  <a:lnTo>
                    <a:pt x="462" y="164"/>
                  </a:lnTo>
                  <a:lnTo>
                    <a:pt x="458" y="148"/>
                  </a:lnTo>
                  <a:lnTo>
                    <a:pt x="450" y="134"/>
                  </a:lnTo>
                  <a:lnTo>
                    <a:pt x="446" y="118"/>
                  </a:lnTo>
                  <a:lnTo>
                    <a:pt x="444" y="110"/>
                  </a:lnTo>
                  <a:lnTo>
                    <a:pt x="446" y="102"/>
                  </a:lnTo>
                  <a:lnTo>
                    <a:pt x="446" y="102"/>
                  </a:lnTo>
                  <a:lnTo>
                    <a:pt x="448" y="98"/>
                  </a:lnTo>
                  <a:lnTo>
                    <a:pt x="448" y="98"/>
                  </a:lnTo>
                  <a:lnTo>
                    <a:pt x="460" y="100"/>
                  </a:lnTo>
                  <a:lnTo>
                    <a:pt x="460" y="100"/>
                  </a:lnTo>
                  <a:lnTo>
                    <a:pt x="470" y="100"/>
                  </a:lnTo>
                  <a:lnTo>
                    <a:pt x="480" y="98"/>
                  </a:lnTo>
                  <a:lnTo>
                    <a:pt x="490" y="94"/>
                  </a:lnTo>
                  <a:lnTo>
                    <a:pt x="498" y="90"/>
                  </a:lnTo>
                  <a:lnTo>
                    <a:pt x="504" y="82"/>
                  </a:lnTo>
                  <a:lnTo>
                    <a:pt x="510" y="72"/>
                  </a:lnTo>
                  <a:lnTo>
                    <a:pt x="514" y="62"/>
                  </a:lnTo>
                  <a:lnTo>
                    <a:pt x="514" y="50"/>
                  </a:lnTo>
                  <a:lnTo>
                    <a:pt x="514" y="50"/>
                  </a:lnTo>
                  <a:lnTo>
                    <a:pt x="514" y="40"/>
                  </a:lnTo>
                  <a:lnTo>
                    <a:pt x="510" y="32"/>
                  </a:lnTo>
                  <a:lnTo>
                    <a:pt x="506" y="22"/>
                  </a:lnTo>
                  <a:lnTo>
                    <a:pt x="498" y="14"/>
                  </a:lnTo>
                  <a:lnTo>
                    <a:pt x="490" y="8"/>
                  </a:lnTo>
                  <a:lnTo>
                    <a:pt x="482" y="4"/>
                  </a:lnTo>
                  <a:lnTo>
                    <a:pt x="472" y="0"/>
                  </a:lnTo>
                  <a:lnTo>
                    <a:pt x="462" y="0"/>
                  </a:lnTo>
                  <a:lnTo>
                    <a:pt x="462" y="0"/>
                  </a:lnTo>
                  <a:close/>
                  <a:moveTo>
                    <a:pt x="182" y="284"/>
                  </a:moveTo>
                  <a:lnTo>
                    <a:pt x="182" y="284"/>
                  </a:lnTo>
                  <a:lnTo>
                    <a:pt x="184" y="284"/>
                  </a:lnTo>
                  <a:lnTo>
                    <a:pt x="188" y="286"/>
                  </a:lnTo>
                  <a:lnTo>
                    <a:pt x="196" y="294"/>
                  </a:lnTo>
                  <a:lnTo>
                    <a:pt x="196" y="294"/>
                  </a:lnTo>
                  <a:lnTo>
                    <a:pt x="204" y="302"/>
                  </a:lnTo>
                  <a:lnTo>
                    <a:pt x="214" y="308"/>
                  </a:lnTo>
                  <a:lnTo>
                    <a:pt x="226" y="314"/>
                  </a:lnTo>
                  <a:lnTo>
                    <a:pt x="232" y="316"/>
                  </a:lnTo>
                  <a:lnTo>
                    <a:pt x="238" y="316"/>
                  </a:lnTo>
                  <a:lnTo>
                    <a:pt x="238" y="316"/>
                  </a:lnTo>
                  <a:lnTo>
                    <a:pt x="238" y="356"/>
                  </a:lnTo>
                  <a:lnTo>
                    <a:pt x="238" y="356"/>
                  </a:lnTo>
                  <a:lnTo>
                    <a:pt x="242" y="382"/>
                  </a:lnTo>
                  <a:lnTo>
                    <a:pt x="248" y="414"/>
                  </a:lnTo>
                  <a:lnTo>
                    <a:pt x="252" y="446"/>
                  </a:lnTo>
                  <a:lnTo>
                    <a:pt x="254" y="476"/>
                  </a:lnTo>
                  <a:lnTo>
                    <a:pt x="254" y="476"/>
                  </a:lnTo>
                  <a:lnTo>
                    <a:pt x="254" y="508"/>
                  </a:lnTo>
                  <a:lnTo>
                    <a:pt x="250" y="546"/>
                  </a:lnTo>
                  <a:lnTo>
                    <a:pt x="246" y="584"/>
                  </a:lnTo>
                  <a:lnTo>
                    <a:pt x="240" y="618"/>
                  </a:lnTo>
                  <a:lnTo>
                    <a:pt x="240" y="618"/>
                  </a:lnTo>
                  <a:lnTo>
                    <a:pt x="236" y="630"/>
                  </a:lnTo>
                  <a:lnTo>
                    <a:pt x="232" y="632"/>
                  </a:lnTo>
                  <a:lnTo>
                    <a:pt x="228" y="634"/>
                  </a:lnTo>
                  <a:lnTo>
                    <a:pt x="228" y="634"/>
                  </a:lnTo>
                  <a:lnTo>
                    <a:pt x="226" y="632"/>
                  </a:lnTo>
                  <a:lnTo>
                    <a:pt x="226" y="632"/>
                  </a:lnTo>
                  <a:lnTo>
                    <a:pt x="186" y="616"/>
                  </a:lnTo>
                  <a:lnTo>
                    <a:pt x="186" y="616"/>
                  </a:lnTo>
                  <a:lnTo>
                    <a:pt x="178" y="574"/>
                  </a:lnTo>
                  <a:lnTo>
                    <a:pt x="168" y="526"/>
                  </a:lnTo>
                  <a:lnTo>
                    <a:pt x="168" y="526"/>
                  </a:lnTo>
                  <a:lnTo>
                    <a:pt x="174" y="526"/>
                  </a:lnTo>
                  <a:lnTo>
                    <a:pt x="182" y="524"/>
                  </a:lnTo>
                  <a:lnTo>
                    <a:pt x="182" y="524"/>
                  </a:lnTo>
                  <a:lnTo>
                    <a:pt x="168" y="456"/>
                  </a:lnTo>
                  <a:lnTo>
                    <a:pt x="164" y="428"/>
                  </a:lnTo>
                  <a:lnTo>
                    <a:pt x="160" y="404"/>
                  </a:lnTo>
                  <a:lnTo>
                    <a:pt x="160" y="380"/>
                  </a:lnTo>
                  <a:lnTo>
                    <a:pt x="160" y="356"/>
                  </a:lnTo>
                  <a:lnTo>
                    <a:pt x="164" y="328"/>
                  </a:lnTo>
                  <a:lnTo>
                    <a:pt x="170" y="296"/>
                  </a:lnTo>
                  <a:lnTo>
                    <a:pt x="170" y="296"/>
                  </a:lnTo>
                  <a:lnTo>
                    <a:pt x="176" y="288"/>
                  </a:lnTo>
                  <a:lnTo>
                    <a:pt x="178" y="284"/>
                  </a:lnTo>
                  <a:lnTo>
                    <a:pt x="182" y="284"/>
                  </a:lnTo>
                  <a:lnTo>
                    <a:pt x="182" y="284"/>
                  </a:lnTo>
                  <a:close/>
                </a:path>
              </a:pathLst>
            </a:custGeom>
            <a:solidFill>
              <a:srgbClr val="2F5597"/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7200" dirty="0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53994D4A-47E8-4997-A19C-E4787867FC6A}"/>
              </a:ext>
            </a:extLst>
          </p:cNvPr>
          <p:cNvGrpSpPr/>
          <p:nvPr/>
        </p:nvGrpSpPr>
        <p:grpSpPr>
          <a:xfrm>
            <a:off x="11848924" y="3747133"/>
            <a:ext cx="4456814" cy="3159711"/>
            <a:chOff x="11848924" y="3747133"/>
            <a:chExt cx="4456814" cy="3159711"/>
          </a:xfrm>
        </p:grpSpPr>
        <p:sp>
          <p:nvSpPr>
            <p:cNvPr id="82" name="직사각형 81">
              <a:extLst>
                <a:ext uri="{FF2B5EF4-FFF2-40B4-BE49-F238E27FC236}">
                  <a16:creationId xmlns:a16="http://schemas.microsoft.com/office/drawing/2014/main" id="{6AED1E95-5976-43EA-883E-24A6A0F64E5F}"/>
                </a:ext>
              </a:extLst>
            </p:cNvPr>
            <p:cNvSpPr/>
            <p:nvPr/>
          </p:nvSpPr>
          <p:spPr>
            <a:xfrm>
              <a:off x="11848924" y="5706515"/>
              <a:ext cx="4456814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ko-KR" altLang="en-US" sz="24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부정수급액 환수 및 </a:t>
              </a:r>
              <a:r>
                <a:rPr kumimoji="1" lang="ko-KR" altLang="en-US" sz="2400" dirty="0" err="1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제재금</a:t>
              </a:r>
              <a:r>
                <a:rPr kumimoji="1" lang="ko-KR" altLang="en-US" sz="24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부과</a:t>
              </a:r>
              <a:r>
                <a:rPr kumimoji="1" lang="en-US" altLang="ko-KR" sz="24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</a:t>
              </a:r>
            </a:p>
            <a:p>
              <a:pPr algn="ctr">
                <a:defRPr/>
              </a:pPr>
              <a:r>
                <a:rPr lang="ko-KR" altLang="en-US" sz="2400" dirty="0"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병원 지정취소 및 의사자격정지</a:t>
              </a:r>
              <a:r>
                <a:rPr lang="en-US" altLang="ko-KR" sz="2400" dirty="0"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</a:t>
              </a:r>
            </a:p>
            <a:p>
              <a:pPr algn="ctr">
                <a:defRPr/>
              </a:pPr>
              <a:r>
                <a:rPr lang="ko-KR" altLang="en-US" sz="2400" dirty="0"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징역 </a:t>
              </a:r>
              <a:r>
                <a:rPr lang="en-US" altLang="ko-KR" sz="2400" dirty="0"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1</a:t>
              </a:r>
              <a:r>
                <a:rPr lang="ko-KR" altLang="en-US" sz="2400" dirty="0"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년 </a:t>
              </a:r>
              <a:r>
                <a:rPr lang="en-US" altLang="ko-KR" sz="2400" dirty="0"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6</a:t>
              </a:r>
              <a:r>
                <a:rPr lang="ko-KR" altLang="en-US" sz="2400" dirty="0"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개월</a:t>
              </a:r>
            </a:p>
          </p:txBody>
        </p:sp>
        <p:sp>
          <p:nvSpPr>
            <p:cNvPr id="86" name="사각형: 둥근 모서리 85">
              <a:extLst>
                <a:ext uri="{FF2B5EF4-FFF2-40B4-BE49-F238E27FC236}">
                  <a16:creationId xmlns:a16="http://schemas.microsoft.com/office/drawing/2014/main" id="{CA039F2D-CDD9-417C-9FC2-34A720F44496}"/>
                </a:ext>
              </a:extLst>
            </p:cNvPr>
            <p:cNvSpPr/>
            <p:nvPr/>
          </p:nvSpPr>
          <p:spPr>
            <a:xfrm>
              <a:off x="12424279" y="5197266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08A9C5A2-2D27-4449-9E87-C1A8A1875434}"/>
                </a:ext>
              </a:extLst>
            </p:cNvPr>
            <p:cNvSpPr txBox="1"/>
            <p:nvPr/>
          </p:nvSpPr>
          <p:spPr>
            <a:xfrm>
              <a:off x="12701357" y="5215506"/>
              <a:ext cx="275194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처리결과</a:t>
              </a:r>
            </a:p>
          </p:txBody>
        </p:sp>
        <p:pic>
          <p:nvPicPr>
            <p:cNvPr id="125" name="그래픽 124">
              <a:extLst>
                <a:ext uri="{FF2B5EF4-FFF2-40B4-BE49-F238E27FC236}">
                  <a16:creationId xmlns:a16="http://schemas.microsoft.com/office/drawing/2014/main" id="{B638C348-5F6B-4C28-A9A2-ACE9618066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2964146" y="3747133"/>
              <a:ext cx="1224008" cy="1224008"/>
            </a:xfrm>
            <a:prstGeom prst="rect">
              <a:avLst/>
            </a:prstGeom>
          </p:spPr>
        </p:pic>
        <p:sp>
          <p:nvSpPr>
            <p:cNvPr id="126" name="Freeform 80">
              <a:extLst>
                <a:ext uri="{FF2B5EF4-FFF2-40B4-BE49-F238E27FC236}">
                  <a16:creationId xmlns:a16="http://schemas.microsoft.com/office/drawing/2014/main" id="{97AB92FC-A365-4633-A308-5BC0C41474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93517" y="4333537"/>
              <a:ext cx="698065" cy="467732"/>
            </a:xfrm>
            <a:custGeom>
              <a:avLst/>
              <a:gdLst>
                <a:gd name="T0" fmla="*/ 48 w 209"/>
                <a:gd name="T1" fmla="*/ 24 h 140"/>
                <a:gd name="T2" fmla="*/ 48 w 209"/>
                <a:gd name="T3" fmla="*/ 53 h 140"/>
                <a:gd name="T4" fmla="*/ 59 w 209"/>
                <a:gd name="T5" fmla="*/ 58 h 140"/>
                <a:gd name="T6" fmla="*/ 71 w 209"/>
                <a:gd name="T7" fmla="*/ 83 h 140"/>
                <a:gd name="T8" fmla="*/ 65 w 209"/>
                <a:gd name="T9" fmla="*/ 117 h 140"/>
                <a:gd name="T10" fmla="*/ 31 w 209"/>
                <a:gd name="T11" fmla="*/ 117 h 140"/>
                <a:gd name="T12" fmla="*/ 25 w 209"/>
                <a:gd name="T13" fmla="*/ 83 h 140"/>
                <a:gd name="T14" fmla="*/ 37 w 209"/>
                <a:gd name="T15" fmla="*/ 58 h 140"/>
                <a:gd name="T16" fmla="*/ 59 w 209"/>
                <a:gd name="T17" fmla="*/ 58 h 140"/>
                <a:gd name="T18" fmla="*/ 55 w 209"/>
                <a:gd name="T19" fmla="*/ 61 h 140"/>
                <a:gd name="T20" fmla="*/ 49 w 209"/>
                <a:gd name="T21" fmla="*/ 61 h 140"/>
                <a:gd name="T22" fmla="*/ 42 w 209"/>
                <a:gd name="T23" fmla="*/ 60 h 140"/>
                <a:gd name="T24" fmla="*/ 45 w 209"/>
                <a:gd name="T25" fmla="*/ 63 h 140"/>
                <a:gd name="T26" fmla="*/ 47 w 209"/>
                <a:gd name="T27" fmla="*/ 67 h 140"/>
                <a:gd name="T28" fmla="*/ 48 w 209"/>
                <a:gd name="T29" fmla="*/ 92 h 140"/>
                <a:gd name="T30" fmla="*/ 50 w 209"/>
                <a:gd name="T31" fmla="*/ 67 h 140"/>
                <a:gd name="T32" fmla="*/ 51 w 209"/>
                <a:gd name="T33" fmla="*/ 63 h 140"/>
                <a:gd name="T34" fmla="*/ 157 w 209"/>
                <a:gd name="T35" fmla="*/ 104 h 140"/>
                <a:gd name="T36" fmla="*/ 93 w 209"/>
                <a:gd name="T37" fmla="*/ 97 h 140"/>
                <a:gd name="T38" fmla="*/ 93 w 209"/>
                <a:gd name="T39" fmla="*/ 86 h 140"/>
                <a:gd name="T40" fmla="*/ 182 w 209"/>
                <a:gd name="T41" fmla="*/ 78 h 140"/>
                <a:gd name="T42" fmla="*/ 93 w 209"/>
                <a:gd name="T43" fmla="*/ 86 h 140"/>
                <a:gd name="T44" fmla="*/ 182 w 209"/>
                <a:gd name="T45" fmla="*/ 50 h 140"/>
                <a:gd name="T46" fmla="*/ 93 w 209"/>
                <a:gd name="T47" fmla="*/ 31 h 140"/>
                <a:gd name="T48" fmla="*/ 121 w 209"/>
                <a:gd name="T49" fmla="*/ 68 h 140"/>
                <a:gd name="T50" fmla="*/ 182 w 209"/>
                <a:gd name="T51" fmla="*/ 60 h 140"/>
                <a:gd name="T52" fmla="*/ 121 w 209"/>
                <a:gd name="T53" fmla="*/ 68 h 140"/>
                <a:gd name="T54" fmla="*/ 209 w 209"/>
                <a:gd name="T55" fmla="*/ 126 h 140"/>
                <a:gd name="T56" fmla="*/ 14 w 209"/>
                <a:gd name="T57" fmla="*/ 140 h 140"/>
                <a:gd name="T58" fmla="*/ 0 w 209"/>
                <a:gd name="T59" fmla="*/ 14 h 140"/>
                <a:gd name="T60" fmla="*/ 196 w 209"/>
                <a:gd name="T61" fmla="*/ 0 h 140"/>
                <a:gd name="T62" fmla="*/ 200 w 209"/>
                <a:gd name="T63" fmla="*/ 14 h 140"/>
                <a:gd name="T64" fmla="*/ 14 w 209"/>
                <a:gd name="T65" fmla="*/ 10 h 140"/>
                <a:gd name="T66" fmla="*/ 10 w 209"/>
                <a:gd name="T67" fmla="*/ 126 h 140"/>
                <a:gd name="T68" fmla="*/ 196 w 209"/>
                <a:gd name="T69" fmla="*/ 130 h 140"/>
                <a:gd name="T70" fmla="*/ 200 w 209"/>
                <a:gd name="T71" fmla="*/ 14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09" h="140">
                  <a:moveTo>
                    <a:pt x="34" y="39"/>
                  </a:moveTo>
                  <a:cubicBezTo>
                    <a:pt x="34" y="31"/>
                    <a:pt x="40" y="24"/>
                    <a:pt x="48" y="24"/>
                  </a:cubicBezTo>
                  <a:cubicBezTo>
                    <a:pt x="56" y="24"/>
                    <a:pt x="63" y="31"/>
                    <a:pt x="63" y="39"/>
                  </a:cubicBezTo>
                  <a:cubicBezTo>
                    <a:pt x="63" y="47"/>
                    <a:pt x="56" y="53"/>
                    <a:pt x="48" y="53"/>
                  </a:cubicBezTo>
                  <a:cubicBezTo>
                    <a:pt x="40" y="53"/>
                    <a:pt x="34" y="47"/>
                    <a:pt x="34" y="39"/>
                  </a:cubicBezTo>
                  <a:close/>
                  <a:moveTo>
                    <a:pt x="59" y="58"/>
                  </a:moveTo>
                  <a:cubicBezTo>
                    <a:pt x="69" y="59"/>
                    <a:pt x="74" y="61"/>
                    <a:pt x="74" y="61"/>
                  </a:cubicBezTo>
                  <a:cubicBezTo>
                    <a:pt x="74" y="61"/>
                    <a:pt x="73" y="79"/>
                    <a:pt x="71" y="83"/>
                  </a:cubicBezTo>
                  <a:cubicBezTo>
                    <a:pt x="70" y="88"/>
                    <a:pt x="65" y="90"/>
                    <a:pt x="65" y="94"/>
                  </a:cubicBezTo>
                  <a:cubicBezTo>
                    <a:pt x="65" y="117"/>
                    <a:pt x="65" y="117"/>
                    <a:pt x="65" y="117"/>
                  </a:cubicBezTo>
                  <a:cubicBezTo>
                    <a:pt x="65" y="117"/>
                    <a:pt x="57" y="119"/>
                    <a:pt x="48" y="119"/>
                  </a:cubicBezTo>
                  <a:cubicBezTo>
                    <a:pt x="40" y="119"/>
                    <a:pt x="31" y="117"/>
                    <a:pt x="31" y="117"/>
                  </a:cubicBezTo>
                  <a:cubicBezTo>
                    <a:pt x="31" y="94"/>
                    <a:pt x="31" y="94"/>
                    <a:pt x="31" y="94"/>
                  </a:cubicBezTo>
                  <a:cubicBezTo>
                    <a:pt x="31" y="90"/>
                    <a:pt x="26" y="88"/>
                    <a:pt x="25" y="83"/>
                  </a:cubicBezTo>
                  <a:cubicBezTo>
                    <a:pt x="23" y="79"/>
                    <a:pt x="22" y="61"/>
                    <a:pt x="22" y="61"/>
                  </a:cubicBezTo>
                  <a:cubicBezTo>
                    <a:pt x="22" y="61"/>
                    <a:pt x="27" y="59"/>
                    <a:pt x="37" y="58"/>
                  </a:cubicBezTo>
                  <a:cubicBezTo>
                    <a:pt x="39" y="57"/>
                    <a:pt x="43" y="55"/>
                    <a:pt x="48" y="55"/>
                  </a:cubicBezTo>
                  <a:cubicBezTo>
                    <a:pt x="53" y="55"/>
                    <a:pt x="58" y="57"/>
                    <a:pt x="59" y="58"/>
                  </a:cubicBezTo>
                  <a:close/>
                  <a:moveTo>
                    <a:pt x="51" y="63"/>
                  </a:moveTo>
                  <a:cubicBezTo>
                    <a:pt x="53" y="63"/>
                    <a:pt x="54" y="62"/>
                    <a:pt x="55" y="61"/>
                  </a:cubicBezTo>
                  <a:cubicBezTo>
                    <a:pt x="54" y="60"/>
                    <a:pt x="54" y="60"/>
                    <a:pt x="54" y="60"/>
                  </a:cubicBezTo>
                  <a:cubicBezTo>
                    <a:pt x="52" y="60"/>
                    <a:pt x="51" y="60"/>
                    <a:pt x="49" y="61"/>
                  </a:cubicBezTo>
                  <a:cubicBezTo>
                    <a:pt x="47" y="61"/>
                    <a:pt x="47" y="61"/>
                    <a:pt x="47" y="61"/>
                  </a:cubicBezTo>
                  <a:cubicBezTo>
                    <a:pt x="45" y="60"/>
                    <a:pt x="44" y="60"/>
                    <a:pt x="42" y="60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2" y="62"/>
                    <a:pt x="44" y="63"/>
                    <a:pt x="45" y="63"/>
                  </a:cubicBezTo>
                  <a:cubicBezTo>
                    <a:pt x="45" y="64"/>
                    <a:pt x="45" y="64"/>
                    <a:pt x="45" y="64"/>
                  </a:cubicBezTo>
                  <a:cubicBezTo>
                    <a:pt x="47" y="67"/>
                    <a:pt x="47" y="67"/>
                    <a:pt x="47" y="6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1" y="64"/>
                    <a:pt x="51" y="64"/>
                    <a:pt x="51" y="64"/>
                  </a:cubicBezTo>
                  <a:lnTo>
                    <a:pt x="51" y="63"/>
                  </a:lnTo>
                  <a:close/>
                  <a:moveTo>
                    <a:pt x="93" y="104"/>
                  </a:moveTo>
                  <a:cubicBezTo>
                    <a:pt x="157" y="104"/>
                    <a:pt x="157" y="104"/>
                    <a:pt x="157" y="104"/>
                  </a:cubicBezTo>
                  <a:cubicBezTo>
                    <a:pt x="157" y="97"/>
                    <a:pt x="157" y="97"/>
                    <a:pt x="157" y="97"/>
                  </a:cubicBezTo>
                  <a:cubicBezTo>
                    <a:pt x="93" y="97"/>
                    <a:pt x="93" y="97"/>
                    <a:pt x="93" y="97"/>
                  </a:cubicBezTo>
                  <a:lnTo>
                    <a:pt x="93" y="104"/>
                  </a:lnTo>
                  <a:close/>
                  <a:moveTo>
                    <a:pt x="93" y="86"/>
                  </a:moveTo>
                  <a:cubicBezTo>
                    <a:pt x="182" y="86"/>
                    <a:pt x="182" y="86"/>
                    <a:pt x="182" y="86"/>
                  </a:cubicBezTo>
                  <a:cubicBezTo>
                    <a:pt x="182" y="78"/>
                    <a:pt x="182" y="78"/>
                    <a:pt x="182" y="78"/>
                  </a:cubicBezTo>
                  <a:cubicBezTo>
                    <a:pt x="93" y="78"/>
                    <a:pt x="93" y="78"/>
                    <a:pt x="93" y="78"/>
                  </a:cubicBezTo>
                  <a:lnTo>
                    <a:pt x="93" y="86"/>
                  </a:lnTo>
                  <a:close/>
                  <a:moveTo>
                    <a:pt x="93" y="50"/>
                  </a:moveTo>
                  <a:cubicBezTo>
                    <a:pt x="182" y="50"/>
                    <a:pt x="182" y="50"/>
                    <a:pt x="182" y="50"/>
                  </a:cubicBezTo>
                  <a:cubicBezTo>
                    <a:pt x="182" y="31"/>
                    <a:pt x="182" y="31"/>
                    <a:pt x="182" y="31"/>
                  </a:cubicBezTo>
                  <a:cubicBezTo>
                    <a:pt x="93" y="31"/>
                    <a:pt x="93" y="31"/>
                    <a:pt x="93" y="31"/>
                  </a:cubicBezTo>
                  <a:lnTo>
                    <a:pt x="93" y="50"/>
                  </a:lnTo>
                  <a:close/>
                  <a:moveTo>
                    <a:pt x="121" y="68"/>
                  </a:moveTo>
                  <a:cubicBezTo>
                    <a:pt x="182" y="68"/>
                    <a:pt x="182" y="68"/>
                    <a:pt x="182" y="68"/>
                  </a:cubicBezTo>
                  <a:cubicBezTo>
                    <a:pt x="182" y="60"/>
                    <a:pt x="182" y="60"/>
                    <a:pt x="182" y="60"/>
                  </a:cubicBezTo>
                  <a:cubicBezTo>
                    <a:pt x="121" y="60"/>
                    <a:pt x="121" y="60"/>
                    <a:pt x="121" y="60"/>
                  </a:cubicBezTo>
                  <a:lnTo>
                    <a:pt x="121" y="68"/>
                  </a:lnTo>
                  <a:close/>
                  <a:moveTo>
                    <a:pt x="209" y="14"/>
                  </a:moveTo>
                  <a:cubicBezTo>
                    <a:pt x="209" y="126"/>
                    <a:pt x="209" y="126"/>
                    <a:pt x="209" y="126"/>
                  </a:cubicBezTo>
                  <a:cubicBezTo>
                    <a:pt x="209" y="134"/>
                    <a:pt x="203" y="140"/>
                    <a:pt x="196" y="140"/>
                  </a:cubicBezTo>
                  <a:cubicBezTo>
                    <a:pt x="14" y="140"/>
                    <a:pt x="14" y="140"/>
                    <a:pt x="14" y="140"/>
                  </a:cubicBezTo>
                  <a:cubicBezTo>
                    <a:pt x="6" y="140"/>
                    <a:pt x="0" y="134"/>
                    <a:pt x="0" y="126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196" y="0"/>
                    <a:pt x="196" y="0"/>
                    <a:pt x="196" y="0"/>
                  </a:cubicBezTo>
                  <a:cubicBezTo>
                    <a:pt x="203" y="0"/>
                    <a:pt x="209" y="7"/>
                    <a:pt x="209" y="14"/>
                  </a:cubicBezTo>
                  <a:close/>
                  <a:moveTo>
                    <a:pt x="200" y="14"/>
                  </a:moveTo>
                  <a:cubicBezTo>
                    <a:pt x="200" y="12"/>
                    <a:pt x="198" y="10"/>
                    <a:pt x="196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1" y="10"/>
                    <a:pt x="10" y="12"/>
                    <a:pt x="10" y="14"/>
                  </a:cubicBezTo>
                  <a:cubicBezTo>
                    <a:pt x="10" y="126"/>
                    <a:pt x="10" y="126"/>
                    <a:pt x="10" y="126"/>
                  </a:cubicBezTo>
                  <a:cubicBezTo>
                    <a:pt x="10" y="128"/>
                    <a:pt x="11" y="130"/>
                    <a:pt x="14" y="130"/>
                  </a:cubicBezTo>
                  <a:cubicBezTo>
                    <a:pt x="196" y="130"/>
                    <a:pt x="196" y="130"/>
                    <a:pt x="196" y="130"/>
                  </a:cubicBezTo>
                  <a:cubicBezTo>
                    <a:pt x="198" y="130"/>
                    <a:pt x="200" y="128"/>
                    <a:pt x="200" y="126"/>
                  </a:cubicBezTo>
                  <a:lnTo>
                    <a:pt x="200" y="14"/>
                  </a:lnTo>
                  <a:close/>
                </a:path>
              </a:pathLst>
            </a:custGeom>
            <a:solidFill>
              <a:srgbClr val="2F5597"/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>
                <a:latin typeface="Impact" panose="020B0806030902050204" pitchFamily="34" charset="0"/>
              </a:endParaRPr>
            </a:p>
          </p:txBody>
        </p: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E8DB20BE-3A33-4DAC-A079-0D475D328B91}"/>
                </a:ext>
              </a:extLst>
            </p:cNvPr>
            <p:cNvGrpSpPr/>
            <p:nvPr/>
          </p:nvGrpSpPr>
          <p:grpSpPr>
            <a:xfrm>
              <a:off x="13763601" y="4078768"/>
              <a:ext cx="981722" cy="981722"/>
              <a:chOff x="8153400" y="1490027"/>
              <a:chExt cx="490893" cy="490893"/>
            </a:xfrm>
          </p:grpSpPr>
          <p:sp>
            <p:nvSpPr>
              <p:cNvPr id="4" name="타원 3">
                <a:extLst>
                  <a:ext uri="{FF2B5EF4-FFF2-40B4-BE49-F238E27FC236}">
                    <a16:creationId xmlns:a16="http://schemas.microsoft.com/office/drawing/2014/main" id="{6414D170-BD1F-46CA-9CE1-942A3F58062F}"/>
                  </a:ext>
                </a:extLst>
              </p:cNvPr>
              <p:cNvSpPr/>
              <p:nvPr/>
            </p:nvSpPr>
            <p:spPr>
              <a:xfrm>
                <a:off x="8153400" y="1490027"/>
                <a:ext cx="490893" cy="490893"/>
              </a:xfrm>
              <a:prstGeom prst="ellipse">
                <a:avLst/>
              </a:prstGeom>
              <a:noFill/>
              <a:ln w="53975">
                <a:solidFill>
                  <a:srgbClr val="EF3C3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>
                  <a:noFill/>
                </a:endParaRPr>
              </a:p>
            </p:txBody>
          </p:sp>
          <p:cxnSp>
            <p:nvCxnSpPr>
              <p:cNvPr id="6" name="직선 연결선 5">
                <a:extLst>
                  <a:ext uri="{FF2B5EF4-FFF2-40B4-BE49-F238E27FC236}">
                    <a16:creationId xmlns:a16="http://schemas.microsoft.com/office/drawing/2014/main" id="{38044E41-66B3-4501-9677-F59CAB6BBB2F}"/>
                  </a:ext>
                </a:extLst>
              </p:cNvPr>
              <p:cNvCxnSpPr>
                <a:stCxn id="4" idx="3"/>
                <a:endCxn id="4" idx="7"/>
              </p:cNvCxnSpPr>
              <p:nvPr/>
            </p:nvCxnSpPr>
            <p:spPr>
              <a:xfrm flipV="1">
                <a:off x="8225290" y="1561917"/>
                <a:ext cx="347113" cy="347113"/>
              </a:xfrm>
              <a:prstGeom prst="line">
                <a:avLst/>
              </a:prstGeom>
              <a:ln w="57150">
                <a:solidFill>
                  <a:srgbClr val="EF3C3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8EAF6461-CD11-4064-9800-FD49DEEAC692}"/>
              </a:ext>
            </a:extLst>
          </p:cNvPr>
          <p:cNvGrpSpPr/>
          <p:nvPr/>
        </p:nvGrpSpPr>
        <p:grpSpPr>
          <a:xfrm>
            <a:off x="5893212" y="8459291"/>
            <a:ext cx="5336977" cy="3149689"/>
            <a:chOff x="5893212" y="8459291"/>
            <a:chExt cx="5336977" cy="3149689"/>
          </a:xfrm>
        </p:grpSpPr>
        <p:sp>
          <p:nvSpPr>
            <p:cNvPr id="120" name="사각형: 둥근 모서리 119">
              <a:extLst>
                <a:ext uri="{FF2B5EF4-FFF2-40B4-BE49-F238E27FC236}">
                  <a16:creationId xmlns:a16="http://schemas.microsoft.com/office/drawing/2014/main" id="{1C195901-EF39-4B7B-BC24-5746C77A2174}"/>
                </a:ext>
              </a:extLst>
            </p:cNvPr>
            <p:cNvSpPr/>
            <p:nvPr/>
          </p:nvSpPr>
          <p:spPr>
            <a:xfrm>
              <a:off x="6709273" y="9840246"/>
              <a:ext cx="3704859" cy="419901"/>
            </a:xfrm>
            <a:prstGeom prst="roundRect">
              <a:avLst>
                <a:gd name="adj" fmla="val 383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ED24AFEE-0ADB-4A0C-8B3E-B452A05EE2ED}"/>
                </a:ext>
              </a:extLst>
            </p:cNvPr>
            <p:cNvSpPr txBox="1"/>
            <p:nvPr/>
          </p:nvSpPr>
          <p:spPr>
            <a:xfrm>
              <a:off x="6791110" y="9858486"/>
              <a:ext cx="3541181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보조금 </a:t>
              </a:r>
              <a:r>
                <a:rPr lang="ko-KR" altLang="en-US" sz="2600" dirty="0" err="1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부당편취</a:t>
              </a:r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신고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4B874DB5-2287-49F3-B706-D4B7087298A9}"/>
                </a:ext>
              </a:extLst>
            </p:cNvPr>
            <p:cNvSpPr txBox="1"/>
            <p:nvPr/>
          </p:nvSpPr>
          <p:spPr>
            <a:xfrm>
              <a:off x="5893212" y="10408651"/>
              <a:ext cx="5336977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354" latinLnBrk="0">
                <a:defRPr/>
              </a:pPr>
              <a:r>
                <a:rPr lang="ko-KR" altLang="en-US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지역난방공사 참여 시공업체들이 </a:t>
              </a:r>
              <a:r>
                <a:rPr lang="ko-KR" altLang="en-US" sz="2400" kern="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시공권</a:t>
              </a:r>
              <a:r>
                <a:rPr lang="ko-KR" altLang="en-US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불법 양도 및 허위계약서 통해 보조금 </a:t>
              </a:r>
              <a:r>
                <a:rPr lang="ko-KR" altLang="en-US" sz="2400" kern="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부당편취</a:t>
              </a:r>
              <a:r>
                <a:rPr lang="ko-KR" altLang="en-US" sz="24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한 사실을 권익위에 신고</a:t>
              </a:r>
              <a:endParaRPr lang="en-US" altLang="ko-KR" sz="24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74FC71FF-23E5-4D60-870D-CB3716CF228E}"/>
                </a:ext>
              </a:extLst>
            </p:cNvPr>
            <p:cNvGrpSpPr/>
            <p:nvPr/>
          </p:nvGrpSpPr>
          <p:grpSpPr>
            <a:xfrm>
              <a:off x="7414601" y="8459291"/>
              <a:ext cx="1134866" cy="1176285"/>
              <a:chOff x="3707542" y="4389192"/>
              <a:chExt cx="567470" cy="588181"/>
            </a:xfrm>
          </p:grpSpPr>
          <p:pic>
            <p:nvPicPr>
              <p:cNvPr id="11" name="그래픽 10">
                <a:extLst>
                  <a:ext uri="{FF2B5EF4-FFF2-40B4-BE49-F238E27FC236}">
                    <a16:creationId xmlns:a16="http://schemas.microsoft.com/office/drawing/2014/main" id="{091DC7CD-2ED0-4AB7-B875-FD10223E5D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3707542" y="4439770"/>
                <a:ext cx="567470" cy="537603"/>
              </a:xfrm>
              <a:prstGeom prst="rect">
                <a:avLst/>
              </a:prstGeom>
            </p:spPr>
          </p:pic>
          <p:pic>
            <p:nvPicPr>
              <p:cNvPr id="129" name="그래픽 3">
                <a:extLst>
                  <a:ext uri="{FF2B5EF4-FFF2-40B4-BE49-F238E27FC236}">
                    <a16:creationId xmlns:a16="http://schemas.microsoft.com/office/drawing/2014/main" id="{DED08D11-3E27-4416-A341-DBB6F7498A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4064488" y="4389192"/>
                <a:ext cx="210524" cy="230741"/>
              </a:xfrm>
              <a:prstGeom prst="rect">
                <a:avLst/>
              </a:prstGeom>
            </p:spPr>
          </p:pic>
        </p:grp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A1C47269-7DE2-41A4-9AA4-5E85221749DF}"/>
                </a:ext>
              </a:extLst>
            </p:cNvPr>
            <p:cNvGrpSpPr/>
            <p:nvPr/>
          </p:nvGrpSpPr>
          <p:grpSpPr>
            <a:xfrm>
              <a:off x="8736806" y="8859704"/>
              <a:ext cx="1049318" cy="467732"/>
              <a:chOff x="4368687" y="4589412"/>
              <a:chExt cx="524693" cy="233881"/>
            </a:xfrm>
          </p:grpSpPr>
          <p:sp>
            <p:nvSpPr>
              <p:cNvPr id="132" name="화살표: 오른쪽 131">
                <a:extLst>
                  <a:ext uri="{FF2B5EF4-FFF2-40B4-BE49-F238E27FC236}">
                    <a16:creationId xmlns:a16="http://schemas.microsoft.com/office/drawing/2014/main" id="{23EF37B8-5F5F-4632-8580-A3D3FF99A68E}"/>
                  </a:ext>
                </a:extLst>
              </p:cNvPr>
              <p:cNvSpPr/>
              <p:nvPr/>
            </p:nvSpPr>
            <p:spPr>
              <a:xfrm>
                <a:off x="4702880" y="4609429"/>
                <a:ext cx="190500" cy="190630"/>
              </a:xfrm>
              <a:prstGeom prst="rightArrow">
                <a:avLst/>
              </a:prstGeom>
              <a:solidFill>
                <a:srgbClr val="EF3C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131" name="Freeform 80">
                <a:extLst>
                  <a:ext uri="{FF2B5EF4-FFF2-40B4-BE49-F238E27FC236}">
                    <a16:creationId xmlns:a16="http://schemas.microsoft.com/office/drawing/2014/main" id="{9B2711C7-3A06-4AED-85AE-5191AFB0CC0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68687" y="4589412"/>
                <a:ext cx="349055" cy="233881"/>
              </a:xfrm>
              <a:custGeom>
                <a:avLst/>
                <a:gdLst>
                  <a:gd name="T0" fmla="*/ 48 w 209"/>
                  <a:gd name="T1" fmla="*/ 24 h 140"/>
                  <a:gd name="T2" fmla="*/ 48 w 209"/>
                  <a:gd name="T3" fmla="*/ 53 h 140"/>
                  <a:gd name="T4" fmla="*/ 59 w 209"/>
                  <a:gd name="T5" fmla="*/ 58 h 140"/>
                  <a:gd name="T6" fmla="*/ 71 w 209"/>
                  <a:gd name="T7" fmla="*/ 83 h 140"/>
                  <a:gd name="T8" fmla="*/ 65 w 209"/>
                  <a:gd name="T9" fmla="*/ 117 h 140"/>
                  <a:gd name="T10" fmla="*/ 31 w 209"/>
                  <a:gd name="T11" fmla="*/ 117 h 140"/>
                  <a:gd name="T12" fmla="*/ 25 w 209"/>
                  <a:gd name="T13" fmla="*/ 83 h 140"/>
                  <a:gd name="T14" fmla="*/ 37 w 209"/>
                  <a:gd name="T15" fmla="*/ 58 h 140"/>
                  <a:gd name="T16" fmla="*/ 59 w 209"/>
                  <a:gd name="T17" fmla="*/ 58 h 140"/>
                  <a:gd name="T18" fmla="*/ 55 w 209"/>
                  <a:gd name="T19" fmla="*/ 61 h 140"/>
                  <a:gd name="T20" fmla="*/ 49 w 209"/>
                  <a:gd name="T21" fmla="*/ 61 h 140"/>
                  <a:gd name="T22" fmla="*/ 42 w 209"/>
                  <a:gd name="T23" fmla="*/ 60 h 140"/>
                  <a:gd name="T24" fmla="*/ 45 w 209"/>
                  <a:gd name="T25" fmla="*/ 63 h 140"/>
                  <a:gd name="T26" fmla="*/ 47 w 209"/>
                  <a:gd name="T27" fmla="*/ 67 h 140"/>
                  <a:gd name="T28" fmla="*/ 48 w 209"/>
                  <a:gd name="T29" fmla="*/ 92 h 140"/>
                  <a:gd name="T30" fmla="*/ 50 w 209"/>
                  <a:gd name="T31" fmla="*/ 67 h 140"/>
                  <a:gd name="T32" fmla="*/ 51 w 209"/>
                  <a:gd name="T33" fmla="*/ 63 h 140"/>
                  <a:gd name="T34" fmla="*/ 157 w 209"/>
                  <a:gd name="T35" fmla="*/ 104 h 140"/>
                  <a:gd name="T36" fmla="*/ 93 w 209"/>
                  <a:gd name="T37" fmla="*/ 97 h 140"/>
                  <a:gd name="T38" fmla="*/ 93 w 209"/>
                  <a:gd name="T39" fmla="*/ 86 h 140"/>
                  <a:gd name="T40" fmla="*/ 182 w 209"/>
                  <a:gd name="T41" fmla="*/ 78 h 140"/>
                  <a:gd name="T42" fmla="*/ 93 w 209"/>
                  <a:gd name="T43" fmla="*/ 86 h 140"/>
                  <a:gd name="T44" fmla="*/ 182 w 209"/>
                  <a:gd name="T45" fmla="*/ 50 h 140"/>
                  <a:gd name="T46" fmla="*/ 93 w 209"/>
                  <a:gd name="T47" fmla="*/ 31 h 140"/>
                  <a:gd name="T48" fmla="*/ 121 w 209"/>
                  <a:gd name="T49" fmla="*/ 68 h 140"/>
                  <a:gd name="T50" fmla="*/ 182 w 209"/>
                  <a:gd name="T51" fmla="*/ 60 h 140"/>
                  <a:gd name="T52" fmla="*/ 121 w 209"/>
                  <a:gd name="T53" fmla="*/ 68 h 140"/>
                  <a:gd name="T54" fmla="*/ 209 w 209"/>
                  <a:gd name="T55" fmla="*/ 126 h 140"/>
                  <a:gd name="T56" fmla="*/ 14 w 209"/>
                  <a:gd name="T57" fmla="*/ 140 h 140"/>
                  <a:gd name="T58" fmla="*/ 0 w 209"/>
                  <a:gd name="T59" fmla="*/ 14 h 140"/>
                  <a:gd name="T60" fmla="*/ 196 w 209"/>
                  <a:gd name="T61" fmla="*/ 0 h 140"/>
                  <a:gd name="T62" fmla="*/ 200 w 209"/>
                  <a:gd name="T63" fmla="*/ 14 h 140"/>
                  <a:gd name="T64" fmla="*/ 14 w 209"/>
                  <a:gd name="T65" fmla="*/ 10 h 140"/>
                  <a:gd name="T66" fmla="*/ 10 w 209"/>
                  <a:gd name="T67" fmla="*/ 126 h 140"/>
                  <a:gd name="T68" fmla="*/ 196 w 209"/>
                  <a:gd name="T69" fmla="*/ 130 h 140"/>
                  <a:gd name="T70" fmla="*/ 200 w 209"/>
                  <a:gd name="T71" fmla="*/ 1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9" h="140">
                    <a:moveTo>
                      <a:pt x="34" y="39"/>
                    </a:moveTo>
                    <a:cubicBezTo>
                      <a:pt x="34" y="31"/>
                      <a:pt x="40" y="24"/>
                      <a:pt x="48" y="24"/>
                    </a:cubicBezTo>
                    <a:cubicBezTo>
                      <a:pt x="56" y="24"/>
                      <a:pt x="63" y="31"/>
                      <a:pt x="63" y="39"/>
                    </a:cubicBezTo>
                    <a:cubicBezTo>
                      <a:pt x="63" y="47"/>
                      <a:pt x="56" y="53"/>
                      <a:pt x="48" y="53"/>
                    </a:cubicBezTo>
                    <a:cubicBezTo>
                      <a:pt x="40" y="53"/>
                      <a:pt x="34" y="47"/>
                      <a:pt x="34" y="39"/>
                    </a:cubicBezTo>
                    <a:close/>
                    <a:moveTo>
                      <a:pt x="59" y="58"/>
                    </a:moveTo>
                    <a:cubicBezTo>
                      <a:pt x="69" y="59"/>
                      <a:pt x="74" y="61"/>
                      <a:pt x="74" y="61"/>
                    </a:cubicBezTo>
                    <a:cubicBezTo>
                      <a:pt x="74" y="61"/>
                      <a:pt x="73" y="79"/>
                      <a:pt x="71" y="83"/>
                    </a:cubicBezTo>
                    <a:cubicBezTo>
                      <a:pt x="70" y="88"/>
                      <a:pt x="65" y="90"/>
                      <a:pt x="65" y="94"/>
                    </a:cubicBezTo>
                    <a:cubicBezTo>
                      <a:pt x="65" y="117"/>
                      <a:pt x="65" y="117"/>
                      <a:pt x="65" y="117"/>
                    </a:cubicBezTo>
                    <a:cubicBezTo>
                      <a:pt x="65" y="117"/>
                      <a:pt x="57" y="119"/>
                      <a:pt x="48" y="119"/>
                    </a:cubicBezTo>
                    <a:cubicBezTo>
                      <a:pt x="40" y="119"/>
                      <a:pt x="31" y="117"/>
                      <a:pt x="31" y="117"/>
                    </a:cubicBezTo>
                    <a:cubicBezTo>
                      <a:pt x="31" y="94"/>
                      <a:pt x="31" y="94"/>
                      <a:pt x="31" y="94"/>
                    </a:cubicBezTo>
                    <a:cubicBezTo>
                      <a:pt x="31" y="90"/>
                      <a:pt x="26" y="88"/>
                      <a:pt x="25" y="83"/>
                    </a:cubicBezTo>
                    <a:cubicBezTo>
                      <a:pt x="23" y="79"/>
                      <a:pt x="22" y="61"/>
                      <a:pt x="22" y="61"/>
                    </a:cubicBezTo>
                    <a:cubicBezTo>
                      <a:pt x="22" y="61"/>
                      <a:pt x="27" y="59"/>
                      <a:pt x="37" y="58"/>
                    </a:cubicBezTo>
                    <a:cubicBezTo>
                      <a:pt x="39" y="57"/>
                      <a:pt x="43" y="55"/>
                      <a:pt x="48" y="55"/>
                    </a:cubicBezTo>
                    <a:cubicBezTo>
                      <a:pt x="53" y="55"/>
                      <a:pt x="58" y="57"/>
                      <a:pt x="59" y="58"/>
                    </a:cubicBezTo>
                    <a:close/>
                    <a:moveTo>
                      <a:pt x="51" y="63"/>
                    </a:moveTo>
                    <a:cubicBezTo>
                      <a:pt x="53" y="63"/>
                      <a:pt x="54" y="62"/>
                      <a:pt x="55" y="61"/>
                    </a:cubicBezTo>
                    <a:cubicBezTo>
                      <a:pt x="54" y="60"/>
                      <a:pt x="54" y="60"/>
                      <a:pt x="54" y="60"/>
                    </a:cubicBezTo>
                    <a:cubicBezTo>
                      <a:pt x="52" y="60"/>
                      <a:pt x="51" y="60"/>
                      <a:pt x="49" y="61"/>
                    </a:cubicBezTo>
                    <a:cubicBezTo>
                      <a:pt x="47" y="61"/>
                      <a:pt x="47" y="61"/>
                      <a:pt x="47" y="61"/>
                    </a:cubicBezTo>
                    <a:cubicBezTo>
                      <a:pt x="45" y="60"/>
                      <a:pt x="44" y="60"/>
                      <a:pt x="42" y="60"/>
                    </a:cubicBezTo>
                    <a:cubicBezTo>
                      <a:pt x="41" y="61"/>
                      <a:pt x="41" y="61"/>
                      <a:pt x="41" y="61"/>
                    </a:cubicBezTo>
                    <a:cubicBezTo>
                      <a:pt x="42" y="62"/>
                      <a:pt x="44" y="63"/>
                      <a:pt x="45" y="63"/>
                    </a:cubicBezTo>
                    <a:cubicBezTo>
                      <a:pt x="45" y="64"/>
                      <a:pt x="45" y="64"/>
                      <a:pt x="45" y="64"/>
                    </a:cubicBezTo>
                    <a:cubicBezTo>
                      <a:pt x="47" y="67"/>
                      <a:pt x="47" y="67"/>
                      <a:pt x="47" y="67"/>
                    </a:cubicBezTo>
                    <a:cubicBezTo>
                      <a:pt x="43" y="87"/>
                      <a:pt x="43" y="87"/>
                      <a:pt x="43" y="87"/>
                    </a:cubicBezTo>
                    <a:cubicBezTo>
                      <a:pt x="48" y="92"/>
                      <a:pt x="48" y="92"/>
                      <a:pt x="48" y="92"/>
                    </a:cubicBezTo>
                    <a:cubicBezTo>
                      <a:pt x="53" y="87"/>
                      <a:pt x="53" y="87"/>
                      <a:pt x="53" y="87"/>
                    </a:cubicBezTo>
                    <a:cubicBezTo>
                      <a:pt x="50" y="67"/>
                      <a:pt x="50" y="67"/>
                      <a:pt x="50" y="67"/>
                    </a:cubicBezTo>
                    <a:cubicBezTo>
                      <a:pt x="51" y="64"/>
                      <a:pt x="51" y="64"/>
                      <a:pt x="51" y="64"/>
                    </a:cubicBezTo>
                    <a:lnTo>
                      <a:pt x="51" y="63"/>
                    </a:lnTo>
                    <a:close/>
                    <a:moveTo>
                      <a:pt x="93" y="104"/>
                    </a:moveTo>
                    <a:cubicBezTo>
                      <a:pt x="157" y="104"/>
                      <a:pt x="157" y="104"/>
                      <a:pt x="157" y="104"/>
                    </a:cubicBezTo>
                    <a:cubicBezTo>
                      <a:pt x="157" y="97"/>
                      <a:pt x="157" y="97"/>
                      <a:pt x="157" y="97"/>
                    </a:cubicBezTo>
                    <a:cubicBezTo>
                      <a:pt x="93" y="97"/>
                      <a:pt x="93" y="97"/>
                      <a:pt x="93" y="97"/>
                    </a:cubicBezTo>
                    <a:lnTo>
                      <a:pt x="93" y="104"/>
                    </a:lnTo>
                    <a:close/>
                    <a:moveTo>
                      <a:pt x="93" y="86"/>
                    </a:moveTo>
                    <a:cubicBezTo>
                      <a:pt x="182" y="86"/>
                      <a:pt x="182" y="86"/>
                      <a:pt x="182" y="86"/>
                    </a:cubicBezTo>
                    <a:cubicBezTo>
                      <a:pt x="182" y="78"/>
                      <a:pt x="182" y="78"/>
                      <a:pt x="182" y="78"/>
                    </a:cubicBezTo>
                    <a:cubicBezTo>
                      <a:pt x="93" y="78"/>
                      <a:pt x="93" y="78"/>
                      <a:pt x="93" y="78"/>
                    </a:cubicBezTo>
                    <a:lnTo>
                      <a:pt x="93" y="86"/>
                    </a:lnTo>
                    <a:close/>
                    <a:moveTo>
                      <a:pt x="93" y="50"/>
                    </a:moveTo>
                    <a:cubicBezTo>
                      <a:pt x="182" y="50"/>
                      <a:pt x="182" y="50"/>
                      <a:pt x="182" y="50"/>
                    </a:cubicBezTo>
                    <a:cubicBezTo>
                      <a:pt x="182" y="31"/>
                      <a:pt x="182" y="31"/>
                      <a:pt x="182" y="31"/>
                    </a:cubicBezTo>
                    <a:cubicBezTo>
                      <a:pt x="93" y="31"/>
                      <a:pt x="93" y="31"/>
                      <a:pt x="93" y="31"/>
                    </a:cubicBezTo>
                    <a:lnTo>
                      <a:pt x="93" y="50"/>
                    </a:lnTo>
                    <a:close/>
                    <a:moveTo>
                      <a:pt x="121" y="68"/>
                    </a:moveTo>
                    <a:cubicBezTo>
                      <a:pt x="182" y="68"/>
                      <a:pt x="182" y="68"/>
                      <a:pt x="182" y="68"/>
                    </a:cubicBezTo>
                    <a:cubicBezTo>
                      <a:pt x="182" y="60"/>
                      <a:pt x="182" y="60"/>
                      <a:pt x="182" y="60"/>
                    </a:cubicBezTo>
                    <a:cubicBezTo>
                      <a:pt x="121" y="60"/>
                      <a:pt x="121" y="60"/>
                      <a:pt x="121" y="60"/>
                    </a:cubicBezTo>
                    <a:lnTo>
                      <a:pt x="121" y="68"/>
                    </a:lnTo>
                    <a:close/>
                    <a:moveTo>
                      <a:pt x="209" y="14"/>
                    </a:moveTo>
                    <a:cubicBezTo>
                      <a:pt x="209" y="126"/>
                      <a:pt x="209" y="126"/>
                      <a:pt x="209" y="126"/>
                    </a:cubicBezTo>
                    <a:cubicBezTo>
                      <a:pt x="209" y="134"/>
                      <a:pt x="203" y="140"/>
                      <a:pt x="196" y="140"/>
                    </a:cubicBezTo>
                    <a:cubicBezTo>
                      <a:pt x="14" y="140"/>
                      <a:pt x="14" y="140"/>
                      <a:pt x="14" y="140"/>
                    </a:cubicBezTo>
                    <a:cubicBezTo>
                      <a:pt x="6" y="140"/>
                      <a:pt x="0" y="134"/>
                      <a:pt x="0" y="126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7"/>
                      <a:pt x="6" y="0"/>
                      <a:pt x="14" y="0"/>
                    </a:cubicBezTo>
                    <a:cubicBezTo>
                      <a:pt x="196" y="0"/>
                      <a:pt x="196" y="0"/>
                      <a:pt x="196" y="0"/>
                    </a:cubicBezTo>
                    <a:cubicBezTo>
                      <a:pt x="203" y="0"/>
                      <a:pt x="209" y="7"/>
                      <a:pt x="209" y="14"/>
                    </a:cubicBezTo>
                    <a:close/>
                    <a:moveTo>
                      <a:pt x="200" y="14"/>
                    </a:moveTo>
                    <a:cubicBezTo>
                      <a:pt x="200" y="12"/>
                      <a:pt x="198" y="10"/>
                      <a:pt x="196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1" y="10"/>
                      <a:pt x="10" y="12"/>
                      <a:pt x="10" y="14"/>
                    </a:cubicBezTo>
                    <a:cubicBezTo>
                      <a:pt x="10" y="126"/>
                      <a:pt x="10" y="126"/>
                      <a:pt x="10" y="126"/>
                    </a:cubicBezTo>
                    <a:cubicBezTo>
                      <a:pt x="10" y="128"/>
                      <a:pt x="11" y="130"/>
                      <a:pt x="14" y="130"/>
                    </a:cubicBezTo>
                    <a:cubicBezTo>
                      <a:pt x="196" y="130"/>
                      <a:pt x="196" y="130"/>
                      <a:pt x="196" y="130"/>
                    </a:cubicBezTo>
                    <a:cubicBezTo>
                      <a:pt x="198" y="130"/>
                      <a:pt x="200" y="128"/>
                      <a:pt x="200" y="126"/>
                    </a:cubicBezTo>
                    <a:lnTo>
                      <a:pt x="200" y="14"/>
                    </a:lnTo>
                    <a:close/>
                  </a:path>
                </a:pathLst>
              </a:custGeom>
              <a:solidFill>
                <a:srgbClr val="2F5597"/>
              </a:solidFill>
              <a:ln>
                <a:noFill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>
                  <a:latin typeface="Impact" panose="020B0806030902050204" pitchFamily="34" charset="0"/>
                </a:endParaRPr>
              </a:p>
            </p:txBody>
          </p:sp>
        </p:grp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49AA59B0-5466-4096-BDE6-D04FCEF3DED0}"/>
              </a:ext>
            </a:extLst>
          </p:cNvPr>
          <p:cNvGrpSpPr/>
          <p:nvPr/>
        </p:nvGrpSpPr>
        <p:grpSpPr>
          <a:xfrm>
            <a:off x="11848924" y="8419320"/>
            <a:ext cx="4456814" cy="2768267"/>
            <a:chOff x="11848924" y="8419320"/>
            <a:chExt cx="4456814" cy="2768267"/>
          </a:xfrm>
        </p:grpSpPr>
        <p:sp>
          <p:nvSpPr>
            <p:cNvPr id="101" name="직사각형 100">
              <a:extLst>
                <a:ext uri="{FF2B5EF4-FFF2-40B4-BE49-F238E27FC236}">
                  <a16:creationId xmlns:a16="http://schemas.microsoft.com/office/drawing/2014/main" id="{D879EF6E-A8DE-4242-985B-1F3AA00AD51E}"/>
                </a:ext>
              </a:extLst>
            </p:cNvPr>
            <p:cNvSpPr/>
            <p:nvPr/>
          </p:nvSpPr>
          <p:spPr>
            <a:xfrm>
              <a:off x="11848924" y="10356590"/>
              <a:ext cx="445681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ko-KR" altLang="en-US" sz="2400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부정수급액 환수 및 </a:t>
              </a:r>
              <a:r>
                <a:rPr kumimoji="1" lang="ko-KR" altLang="en-US" sz="2400" spc="-100" dirty="0" err="1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제재금</a:t>
              </a:r>
              <a:r>
                <a:rPr kumimoji="1" lang="ko-KR" altLang="en-US" sz="2400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부과</a:t>
              </a:r>
              <a:r>
                <a:rPr kumimoji="1" lang="en-US" altLang="ko-KR" sz="2400" spc="-1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</a:t>
              </a:r>
            </a:p>
            <a:p>
              <a:pPr algn="ctr">
                <a:defRPr/>
              </a:pPr>
              <a:r>
                <a:rPr lang="ko-KR" altLang="en-US" sz="2400" spc="-100" dirty="0"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건축면허 취소 및 영업정지 처분</a:t>
              </a:r>
            </a:p>
          </p:txBody>
        </p:sp>
        <p:sp>
          <p:nvSpPr>
            <p:cNvPr id="104" name="사각형: 둥근 모서리 103">
              <a:extLst>
                <a:ext uri="{FF2B5EF4-FFF2-40B4-BE49-F238E27FC236}">
                  <a16:creationId xmlns:a16="http://schemas.microsoft.com/office/drawing/2014/main" id="{807B7D29-7F89-40A3-8553-5F8CC07032FE}"/>
                </a:ext>
              </a:extLst>
            </p:cNvPr>
            <p:cNvSpPr/>
            <p:nvPr/>
          </p:nvSpPr>
          <p:spPr>
            <a:xfrm>
              <a:off x="12424279" y="9847341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07250210-780D-48EB-8B65-8C3EB914F7A9}"/>
                </a:ext>
              </a:extLst>
            </p:cNvPr>
            <p:cNvSpPr txBox="1"/>
            <p:nvPr/>
          </p:nvSpPr>
          <p:spPr>
            <a:xfrm>
              <a:off x="12701357" y="9858486"/>
              <a:ext cx="275194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처리 결과</a:t>
              </a:r>
            </a:p>
          </p:txBody>
        </p: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E75EF967-B585-40E7-899B-31AD4CB78355}"/>
                </a:ext>
              </a:extLst>
            </p:cNvPr>
            <p:cNvGrpSpPr/>
            <p:nvPr/>
          </p:nvGrpSpPr>
          <p:grpSpPr>
            <a:xfrm>
              <a:off x="13969303" y="8488276"/>
              <a:ext cx="1074904" cy="1079006"/>
              <a:chOff x="6832706" y="4403686"/>
              <a:chExt cx="537487" cy="539538"/>
            </a:xfrm>
          </p:grpSpPr>
          <p:sp>
            <p:nvSpPr>
              <p:cNvPr id="133" name="Freeform 29">
                <a:extLst>
                  <a:ext uri="{FF2B5EF4-FFF2-40B4-BE49-F238E27FC236}">
                    <a16:creationId xmlns:a16="http://schemas.microsoft.com/office/drawing/2014/main" id="{98CE66A4-CBAB-445F-AF66-CA6E37C10A2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32706" y="4403686"/>
                <a:ext cx="537487" cy="539538"/>
              </a:xfrm>
              <a:custGeom>
                <a:avLst/>
                <a:gdLst>
                  <a:gd name="T0" fmla="*/ 396429 w 256"/>
                  <a:gd name="T1" fmla="*/ 150043 h 256"/>
                  <a:gd name="T2" fmla="*/ 376932 w 256"/>
                  <a:gd name="T3" fmla="*/ 150043 h 256"/>
                  <a:gd name="T4" fmla="*/ 365559 w 256"/>
                  <a:gd name="T5" fmla="*/ 150043 h 256"/>
                  <a:gd name="T6" fmla="*/ 311944 w 256"/>
                  <a:gd name="T7" fmla="*/ 150043 h 256"/>
                  <a:gd name="T8" fmla="*/ 292447 w 256"/>
                  <a:gd name="T9" fmla="*/ 130473 h 256"/>
                  <a:gd name="T10" fmla="*/ 311944 w 256"/>
                  <a:gd name="T11" fmla="*/ 110902 h 256"/>
                  <a:gd name="T12" fmla="*/ 346063 w 256"/>
                  <a:gd name="T13" fmla="*/ 110902 h 256"/>
                  <a:gd name="T14" fmla="*/ 207963 w 256"/>
                  <a:gd name="T15" fmla="*/ 39142 h 256"/>
                  <a:gd name="T16" fmla="*/ 38993 w 256"/>
                  <a:gd name="T17" fmla="*/ 208756 h 256"/>
                  <a:gd name="T18" fmla="*/ 19496 w 256"/>
                  <a:gd name="T19" fmla="*/ 228327 h 256"/>
                  <a:gd name="T20" fmla="*/ 0 w 256"/>
                  <a:gd name="T21" fmla="*/ 208756 h 256"/>
                  <a:gd name="T22" fmla="*/ 207963 w 256"/>
                  <a:gd name="T23" fmla="*/ 0 h 256"/>
                  <a:gd name="T24" fmla="*/ 376932 w 256"/>
                  <a:gd name="T25" fmla="*/ 88069 h 256"/>
                  <a:gd name="T26" fmla="*/ 376932 w 256"/>
                  <a:gd name="T27" fmla="*/ 52189 h 256"/>
                  <a:gd name="T28" fmla="*/ 396429 w 256"/>
                  <a:gd name="T29" fmla="*/ 32618 h 256"/>
                  <a:gd name="T30" fmla="*/ 415925 w 256"/>
                  <a:gd name="T31" fmla="*/ 52189 h 256"/>
                  <a:gd name="T32" fmla="*/ 415925 w 256"/>
                  <a:gd name="T33" fmla="*/ 130473 h 256"/>
                  <a:gd name="T34" fmla="*/ 396429 w 256"/>
                  <a:gd name="T35" fmla="*/ 150043 h 256"/>
                  <a:gd name="T36" fmla="*/ 19496 w 256"/>
                  <a:gd name="T37" fmla="*/ 267469 h 256"/>
                  <a:gd name="T38" fmla="*/ 103981 w 256"/>
                  <a:gd name="T39" fmla="*/ 267469 h 256"/>
                  <a:gd name="T40" fmla="*/ 123478 w 256"/>
                  <a:gd name="T41" fmla="*/ 287040 h 256"/>
                  <a:gd name="T42" fmla="*/ 103981 w 256"/>
                  <a:gd name="T43" fmla="*/ 306610 h 256"/>
                  <a:gd name="T44" fmla="*/ 69862 w 256"/>
                  <a:gd name="T45" fmla="*/ 306610 h 256"/>
                  <a:gd name="T46" fmla="*/ 207963 w 256"/>
                  <a:gd name="T47" fmla="*/ 378370 h 256"/>
                  <a:gd name="T48" fmla="*/ 376932 w 256"/>
                  <a:gd name="T49" fmla="*/ 208756 h 256"/>
                  <a:gd name="T50" fmla="*/ 396429 w 256"/>
                  <a:gd name="T51" fmla="*/ 189185 h 256"/>
                  <a:gd name="T52" fmla="*/ 415925 w 256"/>
                  <a:gd name="T53" fmla="*/ 208756 h 256"/>
                  <a:gd name="T54" fmla="*/ 207963 w 256"/>
                  <a:gd name="T55" fmla="*/ 417512 h 256"/>
                  <a:gd name="T56" fmla="*/ 38993 w 256"/>
                  <a:gd name="T57" fmla="*/ 329443 h 256"/>
                  <a:gd name="T58" fmla="*/ 38993 w 256"/>
                  <a:gd name="T59" fmla="*/ 365323 h 256"/>
                  <a:gd name="T60" fmla="*/ 19496 w 256"/>
                  <a:gd name="T61" fmla="*/ 384894 h 256"/>
                  <a:gd name="T62" fmla="*/ 0 w 256"/>
                  <a:gd name="T63" fmla="*/ 365323 h 256"/>
                  <a:gd name="T64" fmla="*/ 0 w 256"/>
                  <a:gd name="T65" fmla="*/ 287040 h 256"/>
                  <a:gd name="T66" fmla="*/ 19496 w 256"/>
                  <a:gd name="T67" fmla="*/ 267469 h 25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56" h="256">
                    <a:moveTo>
                      <a:pt x="244" y="92"/>
                    </a:moveTo>
                    <a:cubicBezTo>
                      <a:pt x="232" y="92"/>
                      <a:pt x="232" y="92"/>
                      <a:pt x="232" y="92"/>
                    </a:cubicBezTo>
                    <a:cubicBezTo>
                      <a:pt x="225" y="92"/>
                      <a:pt x="225" y="92"/>
                      <a:pt x="225" y="92"/>
                    </a:cubicBezTo>
                    <a:cubicBezTo>
                      <a:pt x="192" y="92"/>
                      <a:pt x="192" y="92"/>
                      <a:pt x="192" y="92"/>
                    </a:cubicBezTo>
                    <a:cubicBezTo>
                      <a:pt x="185" y="92"/>
                      <a:pt x="180" y="87"/>
                      <a:pt x="180" y="80"/>
                    </a:cubicBezTo>
                    <a:cubicBezTo>
                      <a:pt x="180" y="73"/>
                      <a:pt x="185" y="68"/>
                      <a:pt x="192" y="68"/>
                    </a:cubicBezTo>
                    <a:cubicBezTo>
                      <a:pt x="213" y="68"/>
                      <a:pt x="213" y="68"/>
                      <a:pt x="213" y="68"/>
                    </a:cubicBezTo>
                    <a:cubicBezTo>
                      <a:pt x="194" y="41"/>
                      <a:pt x="163" y="24"/>
                      <a:pt x="128" y="24"/>
                    </a:cubicBezTo>
                    <a:cubicBezTo>
                      <a:pt x="71" y="24"/>
                      <a:pt x="24" y="71"/>
                      <a:pt x="24" y="128"/>
                    </a:cubicBezTo>
                    <a:cubicBezTo>
                      <a:pt x="24" y="135"/>
                      <a:pt x="19" y="140"/>
                      <a:pt x="12" y="140"/>
                    </a:cubicBezTo>
                    <a:cubicBezTo>
                      <a:pt x="5" y="140"/>
                      <a:pt x="0" y="135"/>
                      <a:pt x="0" y="128"/>
                    </a:cubicBezTo>
                    <a:cubicBezTo>
                      <a:pt x="0" y="57"/>
                      <a:pt x="57" y="0"/>
                      <a:pt x="128" y="0"/>
                    </a:cubicBezTo>
                    <a:cubicBezTo>
                      <a:pt x="171" y="0"/>
                      <a:pt x="209" y="21"/>
                      <a:pt x="232" y="54"/>
                    </a:cubicBezTo>
                    <a:cubicBezTo>
                      <a:pt x="232" y="32"/>
                      <a:pt x="232" y="32"/>
                      <a:pt x="232" y="32"/>
                    </a:cubicBezTo>
                    <a:cubicBezTo>
                      <a:pt x="232" y="25"/>
                      <a:pt x="237" y="20"/>
                      <a:pt x="244" y="20"/>
                    </a:cubicBezTo>
                    <a:cubicBezTo>
                      <a:pt x="251" y="20"/>
                      <a:pt x="256" y="25"/>
                      <a:pt x="256" y="32"/>
                    </a:cubicBezTo>
                    <a:cubicBezTo>
                      <a:pt x="256" y="80"/>
                      <a:pt x="256" y="80"/>
                      <a:pt x="256" y="80"/>
                    </a:cubicBezTo>
                    <a:cubicBezTo>
                      <a:pt x="256" y="87"/>
                      <a:pt x="251" y="92"/>
                      <a:pt x="244" y="92"/>
                    </a:cubicBezTo>
                    <a:moveTo>
                      <a:pt x="12" y="164"/>
                    </a:moveTo>
                    <a:cubicBezTo>
                      <a:pt x="64" y="164"/>
                      <a:pt x="64" y="164"/>
                      <a:pt x="64" y="164"/>
                    </a:cubicBezTo>
                    <a:cubicBezTo>
                      <a:pt x="71" y="164"/>
                      <a:pt x="76" y="169"/>
                      <a:pt x="76" y="176"/>
                    </a:cubicBezTo>
                    <a:cubicBezTo>
                      <a:pt x="76" y="183"/>
                      <a:pt x="71" y="188"/>
                      <a:pt x="64" y="188"/>
                    </a:cubicBezTo>
                    <a:cubicBezTo>
                      <a:pt x="43" y="188"/>
                      <a:pt x="43" y="188"/>
                      <a:pt x="43" y="188"/>
                    </a:cubicBezTo>
                    <a:cubicBezTo>
                      <a:pt x="62" y="215"/>
                      <a:pt x="93" y="232"/>
                      <a:pt x="128" y="232"/>
                    </a:cubicBezTo>
                    <a:cubicBezTo>
                      <a:pt x="185" y="232"/>
                      <a:pt x="232" y="185"/>
                      <a:pt x="232" y="128"/>
                    </a:cubicBezTo>
                    <a:cubicBezTo>
                      <a:pt x="232" y="121"/>
                      <a:pt x="237" y="116"/>
                      <a:pt x="244" y="116"/>
                    </a:cubicBezTo>
                    <a:cubicBezTo>
                      <a:pt x="251" y="116"/>
                      <a:pt x="256" y="121"/>
                      <a:pt x="256" y="128"/>
                    </a:cubicBezTo>
                    <a:cubicBezTo>
                      <a:pt x="256" y="199"/>
                      <a:pt x="199" y="256"/>
                      <a:pt x="128" y="256"/>
                    </a:cubicBezTo>
                    <a:cubicBezTo>
                      <a:pt x="85" y="256"/>
                      <a:pt x="47" y="235"/>
                      <a:pt x="24" y="202"/>
                    </a:cubicBezTo>
                    <a:cubicBezTo>
                      <a:pt x="24" y="224"/>
                      <a:pt x="24" y="224"/>
                      <a:pt x="24" y="224"/>
                    </a:cubicBezTo>
                    <a:cubicBezTo>
                      <a:pt x="24" y="231"/>
                      <a:pt x="19" y="236"/>
                      <a:pt x="12" y="236"/>
                    </a:cubicBezTo>
                    <a:cubicBezTo>
                      <a:pt x="5" y="236"/>
                      <a:pt x="0" y="231"/>
                      <a:pt x="0" y="224"/>
                    </a:cubicBezTo>
                    <a:cubicBezTo>
                      <a:pt x="0" y="176"/>
                      <a:pt x="0" y="176"/>
                      <a:pt x="0" y="176"/>
                    </a:cubicBezTo>
                    <a:cubicBezTo>
                      <a:pt x="0" y="169"/>
                      <a:pt x="5" y="164"/>
                      <a:pt x="12" y="164"/>
                    </a:cubicBezTo>
                  </a:path>
                </a:pathLst>
              </a:custGeom>
              <a:solidFill>
                <a:srgbClr val="325899"/>
              </a:solidFill>
              <a:ln>
                <a:noFill/>
              </a:ln>
            </p:spPr>
            <p:txBody>
              <a:bodyPr/>
              <a:lstStyle/>
              <a:p>
                <a:endParaRPr lang="en-US" sz="7200" dirty="0">
                  <a:latin typeface="Impact" panose="020B0806030902050204" pitchFamily="34" charset="0"/>
                </a:endParaRPr>
              </a:p>
            </p:txBody>
          </p:sp>
          <p:pic>
            <p:nvPicPr>
              <p:cNvPr id="134" name="그래픽 133">
                <a:extLst>
                  <a:ext uri="{FF2B5EF4-FFF2-40B4-BE49-F238E27FC236}">
                    <a16:creationId xmlns:a16="http://schemas.microsoft.com/office/drawing/2014/main" id="{80E40ECB-658C-4A0A-A317-7F6FE690A4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6973868" y="4596003"/>
                <a:ext cx="274881" cy="163964"/>
              </a:xfrm>
              <a:prstGeom prst="rect">
                <a:avLst/>
              </a:prstGeom>
            </p:spPr>
          </p:pic>
        </p:grpSp>
        <p:pic>
          <p:nvPicPr>
            <p:cNvPr id="93" name="그래픽 92">
              <a:extLst>
                <a:ext uri="{FF2B5EF4-FFF2-40B4-BE49-F238E27FC236}">
                  <a16:creationId xmlns:a16="http://schemas.microsoft.com/office/drawing/2014/main" id="{7F0ADBB7-FD4C-4EC2-A07C-43723A3923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2970030" y="8625036"/>
              <a:ext cx="928294" cy="861026"/>
            </a:xfrm>
            <a:prstGeom prst="rect">
              <a:avLst/>
            </a:prstGeom>
          </p:spPr>
        </p:pic>
        <p:grpSp>
          <p:nvGrpSpPr>
            <p:cNvPr id="135" name="그룹 134">
              <a:extLst>
                <a:ext uri="{FF2B5EF4-FFF2-40B4-BE49-F238E27FC236}">
                  <a16:creationId xmlns:a16="http://schemas.microsoft.com/office/drawing/2014/main" id="{F4A63B1C-7A9D-41C1-8B5E-65097C585550}"/>
                </a:ext>
              </a:extLst>
            </p:cNvPr>
            <p:cNvGrpSpPr/>
            <p:nvPr/>
          </p:nvGrpSpPr>
          <p:grpSpPr>
            <a:xfrm>
              <a:off x="12821229" y="8419320"/>
              <a:ext cx="541389" cy="541389"/>
              <a:chOff x="8153400" y="1490027"/>
              <a:chExt cx="490893" cy="490893"/>
            </a:xfrm>
          </p:grpSpPr>
          <p:sp>
            <p:nvSpPr>
              <p:cNvPr id="136" name="타원 135">
                <a:extLst>
                  <a:ext uri="{FF2B5EF4-FFF2-40B4-BE49-F238E27FC236}">
                    <a16:creationId xmlns:a16="http://schemas.microsoft.com/office/drawing/2014/main" id="{CB52AC98-9D1A-45C5-B355-B71F4EEF0C00}"/>
                  </a:ext>
                </a:extLst>
              </p:cNvPr>
              <p:cNvSpPr/>
              <p:nvPr/>
            </p:nvSpPr>
            <p:spPr>
              <a:xfrm>
                <a:off x="8153400" y="1490027"/>
                <a:ext cx="490893" cy="490893"/>
              </a:xfrm>
              <a:prstGeom prst="ellipse">
                <a:avLst/>
              </a:prstGeom>
              <a:noFill/>
              <a:ln w="44450">
                <a:solidFill>
                  <a:srgbClr val="EF3C3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>
                  <a:noFill/>
                </a:endParaRPr>
              </a:p>
            </p:txBody>
          </p:sp>
          <p:cxnSp>
            <p:nvCxnSpPr>
              <p:cNvPr id="137" name="직선 연결선 136">
                <a:extLst>
                  <a:ext uri="{FF2B5EF4-FFF2-40B4-BE49-F238E27FC236}">
                    <a16:creationId xmlns:a16="http://schemas.microsoft.com/office/drawing/2014/main" id="{8CD52267-E9CB-4CEA-9AD7-B3E6CCD8F31D}"/>
                  </a:ext>
                </a:extLst>
              </p:cNvPr>
              <p:cNvCxnSpPr>
                <a:stCxn id="136" idx="3"/>
                <a:endCxn id="136" idx="7"/>
              </p:cNvCxnSpPr>
              <p:nvPr/>
            </p:nvCxnSpPr>
            <p:spPr>
              <a:xfrm flipV="1">
                <a:off x="8225290" y="1561917"/>
                <a:ext cx="347113" cy="347113"/>
              </a:xfrm>
              <a:prstGeom prst="line">
                <a:avLst/>
              </a:prstGeom>
              <a:ln w="47625">
                <a:solidFill>
                  <a:srgbClr val="EF3C3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71ECBCEE-00C4-43E1-B13A-3630930C637B}"/>
              </a:ext>
            </a:extLst>
          </p:cNvPr>
          <p:cNvGrpSpPr/>
          <p:nvPr/>
        </p:nvGrpSpPr>
        <p:grpSpPr>
          <a:xfrm>
            <a:off x="8435217" y="11983956"/>
            <a:ext cx="7591688" cy="614432"/>
            <a:chOff x="4653820" y="5992145"/>
            <a:chExt cx="3796091" cy="307236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DDD4F465-AB82-4D3C-942E-4357E561EB93}"/>
                </a:ext>
              </a:extLst>
            </p:cNvPr>
            <p:cNvSpPr txBox="1"/>
            <p:nvPr/>
          </p:nvSpPr>
          <p:spPr>
            <a:xfrm>
              <a:off x="4870226" y="6028459"/>
              <a:ext cx="3579685" cy="2462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200"/>
                </a:spcAft>
                <a:buClr>
                  <a:schemeClr val="accent1">
                    <a:lumMod val="75000"/>
                  </a:schemeClr>
                </a:buClr>
              </a:pP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역대 최고 부패신고 보상금 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: 11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억 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6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백만원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(’15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년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26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A4655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B1EBF431-B76B-4237-957C-AC706F8EBFFB}"/>
                </a:ext>
              </a:extLst>
            </p:cNvPr>
            <p:cNvGrpSpPr/>
            <p:nvPr/>
          </p:nvGrpSpPr>
          <p:grpSpPr>
            <a:xfrm>
              <a:off x="4653820" y="5992145"/>
              <a:ext cx="258942" cy="307236"/>
              <a:chOff x="8700920" y="171108"/>
              <a:chExt cx="798645" cy="947596"/>
            </a:xfrm>
          </p:grpSpPr>
          <p:grpSp>
            <p:nvGrpSpPr>
              <p:cNvPr id="116" name="Group 3">
                <a:extLst>
                  <a:ext uri="{FF2B5EF4-FFF2-40B4-BE49-F238E27FC236}">
                    <a16:creationId xmlns:a16="http://schemas.microsoft.com/office/drawing/2014/main" id="{2A4EC00E-172F-4CD3-AAAB-1CD86D00F9EA}"/>
                  </a:ext>
                </a:extLst>
              </p:cNvPr>
              <p:cNvGrpSpPr/>
              <p:nvPr/>
            </p:nvGrpSpPr>
            <p:grpSpPr>
              <a:xfrm>
                <a:off x="8756700" y="171108"/>
                <a:ext cx="661486" cy="829688"/>
                <a:chOff x="9985375" y="3051175"/>
                <a:chExt cx="649288" cy="814388"/>
              </a:xfrm>
              <a:solidFill>
                <a:srgbClr val="FA4655"/>
              </a:solidFill>
            </p:grpSpPr>
            <p:sp>
              <p:nvSpPr>
                <p:cNvPr id="119" name="Freeform 16">
                  <a:extLst>
                    <a:ext uri="{FF2B5EF4-FFF2-40B4-BE49-F238E27FC236}">
                      <a16:creationId xmlns:a16="http://schemas.microsoft.com/office/drawing/2014/main" id="{427BFF4B-659C-4728-B4FE-3FA859363E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088563" y="3051175"/>
                  <a:ext cx="442913" cy="198438"/>
                </a:xfrm>
                <a:custGeom>
                  <a:avLst/>
                  <a:gdLst>
                    <a:gd name="T0" fmla="*/ 98 w 116"/>
                    <a:gd name="T1" fmla="*/ 52 h 52"/>
                    <a:gd name="T2" fmla="*/ 110 w 116"/>
                    <a:gd name="T3" fmla="*/ 17 h 52"/>
                    <a:gd name="T4" fmla="*/ 81 w 116"/>
                    <a:gd name="T5" fmla="*/ 22 h 52"/>
                    <a:gd name="T6" fmla="*/ 58 w 116"/>
                    <a:gd name="T7" fmla="*/ 0 h 52"/>
                    <a:gd name="T8" fmla="*/ 35 w 116"/>
                    <a:gd name="T9" fmla="*/ 22 h 52"/>
                    <a:gd name="T10" fmla="*/ 7 w 116"/>
                    <a:gd name="T11" fmla="*/ 17 h 52"/>
                    <a:gd name="T12" fmla="*/ 18 w 116"/>
                    <a:gd name="T13" fmla="*/ 52 h 52"/>
                    <a:gd name="T14" fmla="*/ 98 w 116"/>
                    <a:gd name="T15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6" h="52">
                      <a:moveTo>
                        <a:pt x="98" y="52"/>
                      </a:moveTo>
                      <a:cubicBezTo>
                        <a:pt x="111" y="40"/>
                        <a:pt x="116" y="24"/>
                        <a:pt x="110" y="17"/>
                      </a:cubicBezTo>
                      <a:cubicBezTo>
                        <a:pt x="104" y="12"/>
                        <a:pt x="93" y="14"/>
                        <a:pt x="81" y="22"/>
                      </a:cubicBezTo>
                      <a:cubicBezTo>
                        <a:pt x="78" y="9"/>
                        <a:pt x="69" y="0"/>
                        <a:pt x="58" y="0"/>
                      </a:cubicBezTo>
                      <a:cubicBezTo>
                        <a:pt x="47" y="0"/>
                        <a:pt x="38" y="9"/>
                        <a:pt x="35" y="22"/>
                      </a:cubicBezTo>
                      <a:cubicBezTo>
                        <a:pt x="24" y="14"/>
                        <a:pt x="12" y="12"/>
                        <a:pt x="7" y="17"/>
                      </a:cubicBezTo>
                      <a:cubicBezTo>
                        <a:pt x="0" y="24"/>
                        <a:pt x="5" y="40"/>
                        <a:pt x="18" y="52"/>
                      </a:cubicBezTo>
                      <a:lnTo>
                        <a:pt x="98" y="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122" name="Freeform 17">
                  <a:extLst>
                    <a:ext uri="{FF2B5EF4-FFF2-40B4-BE49-F238E27FC236}">
                      <a16:creationId xmlns:a16="http://schemas.microsoft.com/office/drawing/2014/main" id="{E1865F06-757E-41FC-B364-ABA1559DE23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985375" y="3298825"/>
                  <a:ext cx="649288" cy="566738"/>
                </a:xfrm>
                <a:custGeom>
                  <a:avLst/>
                  <a:gdLst>
                    <a:gd name="T0" fmla="*/ 165 w 170"/>
                    <a:gd name="T1" fmla="*/ 95 h 149"/>
                    <a:gd name="T2" fmla="*/ 165 w 170"/>
                    <a:gd name="T3" fmla="*/ 95 h 149"/>
                    <a:gd name="T4" fmla="*/ 170 w 170"/>
                    <a:gd name="T5" fmla="*/ 66 h 149"/>
                    <a:gd name="T6" fmla="*/ 132 w 170"/>
                    <a:gd name="T7" fmla="*/ 0 h 149"/>
                    <a:gd name="T8" fmla="*/ 38 w 170"/>
                    <a:gd name="T9" fmla="*/ 0 h 149"/>
                    <a:gd name="T10" fmla="*/ 0 w 170"/>
                    <a:gd name="T11" fmla="*/ 66 h 149"/>
                    <a:gd name="T12" fmla="*/ 9 w 170"/>
                    <a:gd name="T13" fmla="*/ 101 h 149"/>
                    <a:gd name="T14" fmla="*/ 12 w 170"/>
                    <a:gd name="T15" fmla="*/ 114 h 149"/>
                    <a:gd name="T16" fmla="*/ 10 w 170"/>
                    <a:gd name="T17" fmla="*/ 136 h 149"/>
                    <a:gd name="T18" fmla="*/ 43 w 170"/>
                    <a:gd name="T19" fmla="*/ 142 h 149"/>
                    <a:gd name="T20" fmla="*/ 43 w 170"/>
                    <a:gd name="T21" fmla="*/ 142 h 149"/>
                    <a:gd name="T22" fmla="*/ 61 w 170"/>
                    <a:gd name="T23" fmla="*/ 142 h 149"/>
                    <a:gd name="T24" fmla="*/ 61 w 170"/>
                    <a:gd name="T25" fmla="*/ 142 h 149"/>
                    <a:gd name="T26" fmla="*/ 85 w 170"/>
                    <a:gd name="T27" fmla="*/ 146 h 149"/>
                    <a:gd name="T28" fmla="*/ 110 w 170"/>
                    <a:gd name="T29" fmla="*/ 142 h 149"/>
                    <a:gd name="T30" fmla="*/ 110 w 170"/>
                    <a:gd name="T31" fmla="*/ 142 h 149"/>
                    <a:gd name="T32" fmla="*/ 127 w 170"/>
                    <a:gd name="T33" fmla="*/ 142 h 149"/>
                    <a:gd name="T34" fmla="*/ 160 w 170"/>
                    <a:gd name="T35" fmla="*/ 136 h 149"/>
                    <a:gd name="T36" fmla="*/ 158 w 170"/>
                    <a:gd name="T37" fmla="*/ 115 h 149"/>
                    <a:gd name="T38" fmla="*/ 158 w 170"/>
                    <a:gd name="T39" fmla="*/ 115 h 149"/>
                    <a:gd name="T40" fmla="*/ 162 w 170"/>
                    <a:gd name="T41" fmla="*/ 101 h 149"/>
                    <a:gd name="T42" fmla="*/ 165 w 170"/>
                    <a:gd name="T43" fmla="*/ 95 h 149"/>
                    <a:gd name="T44" fmla="*/ 91 w 170"/>
                    <a:gd name="T45" fmla="*/ 113 h 149"/>
                    <a:gd name="T46" fmla="*/ 79 w 170"/>
                    <a:gd name="T47" fmla="*/ 113 h 149"/>
                    <a:gd name="T48" fmla="*/ 79 w 170"/>
                    <a:gd name="T49" fmla="*/ 102 h 149"/>
                    <a:gd name="T50" fmla="*/ 58 w 170"/>
                    <a:gd name="T51" fmla="*/ 96 h 149"/>
                    <a:gd name="T52" fmla="*/ 62 w 170"/>
                    <a:gd name="T53" fmla="*/ 83 h 149"/>
                    <a:gd name="T54" fmla="*/ 81 w 170"/>
                    <a:gd name="T55" fmla="*/ 88 h 149"/>
                    <a:gd name="T56" fmla="*/ 92 w 170"/>
                    <a:gd name="T57" fmla="*/ 83 h 149"/>
                    <a:gd name="T58" fmla="*/ 80 w 170"/>
                    <a:gd name="T59" fmla="*/ 75 h 149"/>
                    <a:gd name="T60" fmla="*/ 59 w 170"/>
                    <a:gd name="T61" fmla="*/ 55 h 149"/>
                    <a:gd name="T62" fmla="*/ 80 w 170"/>
                    <a:gd name="T63" fmla="*/ 37 h 149"/>
                    <a:gd name="T64" fmla="*/ 80 w 170"/>
                    <a:gd name="T65" fmla="*/ 25 h 149"/>
                    <a:gd name="T66" fmla="*/ 92 w 170"/>
                    <a:gd name="T67" fmla="*/ 25 h 149"/>
                    <a:gd name="T68" fmla="*/ 92 w 170"/>
                    <a:gd name="T69" fmla="*/ 37 h 149"/>
                    <a:gd name="T70" fmla="*/ 109 w 170"/>
                    <a:gd name="T71" fmla="*/ 41 h 149"/>
                    <a:gd name="T72" fmla="*/ 105 w 170"/>
                    <a:gd name="T73" fmla="*/ 54 h 149"/>
                    <a:gd name="T74" fmla="*/ 89 w 170"/>
                    <a:gd name="T75" fmla="*/ 50 h 149"/>
                    <a:gd name="T76" fmla="*/ 80 w 170"/>
                    <a:gd name="T77" fmla="*/ 54 h 149"/>
                    <a:gd name="T78" fmla="*/ 92 w 170"/>
                    <a:gd name="T79" fmla="*/ 62 h 149"/>
                    <a:gd name="T80" fmla="*/ 112 w 170"/>
                    <a:gd name="T81" fmla="*/ 82 h 149"/>
                    <a:gd name="T82" fmla="*/ 91 w 170"/>
                    <a:gd name="T83" fmla="*/ 101 h 149"/>
                    <a:gd name="T84" fmla="*/ 91 w 170"/>
                    <a:gd name="T85" fmla="*/ 113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170" h="149">
                      <a:moveTo>
                        <a:pt x="165" y="95"/>
                      </a:moveTo>
                      <a:cubicBezTo>
                        <a:pt x="165" y="95"/>
                        <a:pt x="165" y="95"/>
                        <a:pt x="165" y="95"/>
                      </a:cubicBezTo>
                      <a:cubicBezTo>
                        <a:pt x="168" y="86"/>
                        <a:pt x="170" y="76"/>
                        <a:pt x="170" y="66"/>
                      </a:cubicBezTo>
                      <a:cubicBezTo>
                        <a:pt x="170" y="39"/>
                        <a:pt x="155" y="14"/>
                        <a:pt x="132" y="0"/>
                      </a:cubicBezTo>
                      <a:cubicBezTo>
                        <a:pt x="38" y="0"/>
                        <a:pt x="38" y="0"/>
                        <a:pt x="38" y="0"/>
                      </a:cubicBezTo>
                      <a:cubicBezTo>
                        <a:pt x="15" y="14"/>
                        <a:pt x="0" y="39"/>
                        <a:pt x="0" y="66"/>
                      </a:cubicBezTo>
                      <a:cubicBezTo>
                        <a:pt x="0" y="79"/>
                        <a:pt x="3" y="91"/>
                        <a:pt x="9" y="101"/>
                      </a:cubicBezTo>
                      <a:cubicBezTo>
                        <a:pt x="11" y="106"/>
                        <a:pt x="13" y="112"/>
                        <a:pt x="12" y="114"/>
                      </a:cubicBezTo>
                      <a:cubicBezTo>
                        <a:pt x="8" y="121"/>
                        <a:pt x="7" y="129"/>
                        <a:pt x="10" y="136"/>
                      </a:cubicBezTo>
                      <a:cubicBezTo>
                        <a:pt x="16" y="146"/>
                        <a:pt x="30" y="148"/>
                        <a:pt x="43" y="142"/>
                      </a:cubicBezTo>
                      <a:cubicBezTo>
                        <a:pt x="43" y="142"/>
                        <a:pt x="43" y="142"/>
                        <a:pt x="43" y="142"/>
                      </a:cubicBezTo>
                      <a:cubicBezTo>
                        <a:pt x="43" y="142"/>
                        <a:pt x="50" y="139"/>
                        <a:pt x="61" y="142"/>
                      </a:cubicBezTo>
                      <a:cubicBezTo>
                        <a:pt x="61" y="142"/>
                        <a:pt x="61" y="142"/>
                        <a:pt x="61" y="142"/>
                      </a:cubicBezTo>
                      <a:cubicBezTo>
                        <a:pt x="69" y="144"/>
                        <a:pt x="77" y="146"/>
                        <a:pt x="85" y="146"/>
                      </a:cubicBezTo>
                      <a:cubicBezTo>
                        <a:pt x="94" y="146"/>
                        <a:pt x="102" y="144"/>
                        <a:pt x="110" y="142"/>
                      </a:cubicBezTo>
                      <a:cubicBezTo>
                        <a:pt x="110" y="142"/>
                        <a:pt x="110" y="142"/>
                        <a:pt x="110" y="142"/>
                      </a:cubicBezTo>
                      <a:cubicBezTo>
                        <a:pt x="119" y="140"/>
                        <a:pt x="125" y="141"/>
                        <a:pt x="127" y="142"/>
                      </a:cubicBezTo>
                      <a:cubicBezTo>
                        <a:pt x="140" y="149"/>
                        <a:pt x="154" y="146"/>
                        <a:pt x="160" y="136"/>
                      </a:cubicBezTo>
                      <a:cubicBezTo>
                        <a:pt x="163" y="130"/>
                        <a:pt x="163" y="122"/>
                        <a:pt x="158" y="115"/>
                      </a:cubicBezTo>
                      <a:cubicBezTo>
                        <a:pt x="158" y="115"/>
                        <a:pt x="158" y="115"/>
                        <a:pt x="158" y="115"/>
                      </a:cubicBezTo>
                      <a:cubicBezTo>
                        <a:pt x="157" y="113"/>
                        <a:pt x="160" y="106"/>
                        <a:pt x="162" y="101"/>
                      </a:cubicBezTo>
                      <a:cubicBezTo>
                        <a:pt x="163" y="99"/>
                        <a:pt x="165" y="95"/>
                        <a:pt x="165" y="95"/>
                      </a:cubicBezTo>
                      <a:close/>
                      <a:moveTo>
                        <a:pt x="91" y="113"/>
                      </a:moveTo>
                      <a:cubicBezTo>
                        <a:pt x="79" y="113"/>
                        <a:pt x="79" y="113"/>
                        <a:pt x="79" y="113"/>
                      </a:cubicBezTo>
                      <a:cubicBezTo>
                        <a:pt x="79" y="102"/>
                        <a:pt x="79" y="102"/>
                        <a:pt x="79" y="102"/>
                      </a:cubicBezTo>
                      <a:cubicBezTo>
                        <a:pt x="71" y="101"/>
                        <a:pt x="63" y="99"/>
                        <a:pt x="58" y="96"/>
                      </a:cubicBezTo>
                      <a:cubicBezTo>
                        <a:pt x="62" y="83"/>
                        <a:pt x="62" y="83"/>
                        <a:pt x="62" y="83"/>
                      </a:cubicBezTo>
                      <a:cubicBezTo>
                        <a:pt x="66" y="85"/>
                        <a:pt x="75" y="88"/>
                        <a:pt x="81" y="88"/>
                      </a:cubicBezTo>
                      <a:cubicBezTo>
                        <a:pt x="87" y="88"/>
                        <a:pt x="92" y="86"/>
                        <a:pt x="92" y="83"/>
                      </a:cubicBezTo>
                      <a:cubicBezTo>
                        <a:pt x="92" y="80"/>
                        <a:pt x="90" y="78"/>
                        <a:pt x="80" y="75"/>
                      </a:cubicBezTo>
                      <a:cubicBezTo>
                        <a:pt x="65" y="70"/>
                        <a:pt x="59" y="65"/>
                        <a:pt x="59" y="55"/>
                      </a:cubicBezTo>
                      <a:cubicBezTo>
                        <a:pt x="59" y="46"/>
                        <a:pt x="67" y="39"/>
                        <a:pt x="80" y="37"/>
                      </a:cubicBezTo>
                      <a:cubicBezTo>
                        <a:pt x="80" y="25"/>
                        <a:pt x="80" y="25"/>
                        <a:pt x="80" y="25"/>
                      </a:cubicBezTo>
                      <a:cubicBezTo>
                        <a:pt x="92" y="25"/>
                        <a:pt x="92" y="25"/>
                        <a:pt x="92" y="25"/>
                      </a:cubicBezTo>
                      <a:cubicBezTo>
                        <a:pt x="92" y="37"/>
                        <a:pt x="92" y="37"/>
                        <a:pt x="92" y="37"/>
                      </a:cubicBezTo>
                      <a:cubicBezTo>
                        <a:pt x="99" y="37"/>
                        <a:pt x="106" y="39"/>
                        <a:pt x="109" y="41"/>
                      </a:cubicBezTo>
                      <a:cubicBezTo>
                        <a:pt x="105" y="54"/>
                        <a:pt x="105" y="54"/>
                        <a:pt x="105" y="54"/>
                      </a:cubicBezTo>
                      <a:cubicBezTo>
                        <a:pt x="102" y="52"/>
                        <a:pt x="96" y="50"/>
                        <a:pt x="89" y="50"/>
                      </a:cubicBezTo>
                      <a:cubicBezTo>
                        <a:pt x="84" y="50"/>
                        <a:pt x="80" y="51"/>
                        <a:pt x="80" y="54"/>
                      </a:cubicBezTo>
                      <a:cubicBezTo>
                        <a:pt x="80" y="57"/>
                        <a:pt x="81" y="59"/>
                        <a:pt x="92" y="62"/>
                      </a:cubicBezTo>
                      <a:cubicBezTo>
                        <a:pt x="107" y="67"/>
                        <a:pt x="112" y="73"/>
                        <a:pt x="112" y="82"/>
                      </a:cubicBezTo>
                      <a:cubicBezTo>
                        <a:pt x="112" y="91"/>
                        <a:pt x="105" y="99"/>
                        <a:pt x="91" y="101"/>
                      </a:cubicBezTo>
                      <a:lnTo>
                        <a:pt x="91" y="11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</p:grpSp>
          <p:sp>
            <p:nvSpPr>
              <p:cNvPr id="127" name="타원 126">
                <a:extLst>
                  <a:ext uri="{FF2B5EF4-FFF2-40B4-BE49-F238E27FC236}">
                    <a16:creationId xmlns:a16="http://schemas.microsoft.com/office/drawing/2014/main" id="{1C14821B-887E-4B5C-949B-EF3E2F9242B8}"/>
                  </a:ext>
                </a:extLst>
              </p:cNvPr>
              <p:cNvSpPr/>
              <p:nvPr/>
            </p:nvSpPr>
            <p:spPr>
              <a:xfrm>
                <a:off x="8921504" y="476347"/>
                <a:ext cx="364662" cy="434814"/>
              </a:xfrm>
              <a:prstGeom prst="ellipse">
                <a:avLst/>
              </a:prstGeom>
              <a:solidFill>
                <a:srgbClr val="FA46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CE3F2AE1-D263-4C48-9398-0DCB63A7E0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700920" y="295673"/>
                <a:ext cx="798645" cy="823031"/>
              </a:xfrm>
              <a:prstGeom prst="rect">
                <a:avLst/>
              </a:prstGeom>
            </p:spPr>
          </p:pic>
        </p:grpSp>
      </p:grp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87A8A7AB-2B2A-4819-8210-DBF98DEC88B0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102" name="그룹 101">
              <a:extLst>
                <a:ext uri="{FF2B5EF4-FFF2-40B4-BE49-F238E27FC236}">
                  <a16:creationId xmlns:a16="http://schemas.microsoft.com/office/drawing/2014/main" id="{A934EFBD-B461-4A91-A610-9FC20D0FB5B4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141" name="평행 사변형 140">
                <a:extLst>
                  <a:ext uri="{FF2B5EF4-FFF2-40B4-BE49-F238E27FC236}">
                    <a16:creationId xmlns:a16="http://schemas.microsoft.com/office/drawing/2014/main" id="{E8658BAE-87F2-43A2-A76E-A62254514494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42" name="평행 사변형 141">
                <a:extLst>
                  <a:ext uri="{FF2B5EF4-FFF2-40B4-BE49-F238E27FC236}">
                    <a16:creationId xmlns:a16="http://schemas.microsoft.com/office/drawing/2014/main" id="{6A849D54-AFCF-4E16-89FF-FD84DA4061FD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130" name="사각형: 둥근 모서리 129">
              <a:extLst>
                <a:ext uri="{FF2B5EF4-FFF2-40B4-BE49-F238E27FC236}">
                  <a16:creationId xmlns:a16="http://schemas.microsoft.com/office/drawing/2014/main" id="{AFA01AA0-967A-4E94-B8FC-5535E7391E3C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7FC038E7-C56B-4EDE-8966-84FE31AFE47F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5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11DB4E0D-E63C-4399-B73F-8CE3917BCD66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40" name="사각형: 둥근 모서리 139">
              <a:extLst>
                <a:ext uri="{FF2B5EF4-FFF2-40B4-BE49-F238E27FC236}">
                  <a16:creationId xmlns:a16="http://schemas.microsoft.com/office/drawing/2014/main" id="{5580AF53-54E5-47F4-9322-FD70173B4566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70D3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143" name="직사각형 142">
            <a:extLst>
              <a:ext uri="{FF2B5EF4-FFF2-40B4-BE49-F238E27FC236}">
                <a16:creationId xmlns:a16="http://schemas.microsoft.com/office/drawing/2014/main" id="{29CECF18-F1EB-489F-BBC2-7FA5047C1945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52</a:t>
            </a:r>
          </a:p>
        </p:txBody>
      </p:sp>
    </p:spTree>
    <p:extLst>
      <p:ext uri="{BB962C8B-B14F-4D97-AF65-F5344CB8AC3E}">
        <p14:creationId xmlns:p14="http://schemas.microsoft.com/office/powerpoint/2010/main" val="4556665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>
            <a:extLst>
              <a:ext uri="{FF2B5EF4-FFF2-40B4-BE49-F238E27FC236}">
                <a16:creationId xmlns:a16="http://schemas.microsoft.com/office/drawing/2014/main" id="{8B8B049C-884F-48F7-832B-1642E46CBF7F}"/>
              </a:ext>
            </a:extLst>
          </p:cNvPr>
          <p:cNvGrpSpPr/>
          <p:nvPr/>
        </p:nvGrpSpPr>
        <p:grpSpPr>
          <a:xfrm>
            <a:off x="1806698" y="8474486"/>
            <a:ext cx="21071459" cy="2696310"/>
            <a:chOff x="1806698" y="8474486"/>
            <a:chExt cx="21071459" cy="2696310"/>
          </a:xfrm>
        </p:grpSpPr>
        <p:sp>
          <p:nvSpPr>
            <p:cNvPr id="149" name="직사각형 148">
              <a:extLst>
                <a:ext uri="{FF2B5EF4-FFF2-40B4-BE49-F238E27FC236}">
                  <a16:creationId xmlns:a16="http://schemas.microsoft.com/office/drawing/2014/main" id="{E685FD6E-69F5-4A3C-8A0B-801632E16535}"/>
                </a:ext>
              </a:extLst>
            </p:cNvPr>
            <p:cNvSpPr/>
            <p:nvPr/>
          </p:nvSpPr>
          <p:spPr>
            <a:xfrm>
              <a:off x="4000240" y="8819590"/>
              <a:ext cx="18877917" cy="1891881"/>
            </a:xfrm>
            <a:prstGeom prst="rect">
              <a:avLst/>
            </a:prstGeom>
            <a:solidFill>
              <a:srgbClr val="F0F4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159" name="사각형: 둥근 모서리 158">
              <a:extLst>
                <a:ext uri="{FF2B5EF4-FFF2-40B4-BE49-F238E27FC236}">
                  <a16:creationId xmlns:a16="http://schemas.microsoft.com/office/drawing/2014/main" id="{662FE39F-E809-4A1C-A9DD-568F2F7E7B62}"/>
                </a:ext>
              </a:extLst>
            </p:cNvPr>
            <p:cNvSpPr/>
            <p:nvPr/>
          </p:nvSpPr>
          <p:spPr>
            <a:xfrm>
              <a:off x="1963218" y="8474486"/>
              <a:ext cx="3007312" cy="2640898"/>
            </a:xfrm>
            <a:prstGeom prst="roundRect">
              <a:avLst>
                <a:gd name="adj" fmla="val 9454"/>
              </a:avLst>
            </a:prstGeom>
            <a:solidFill>
              <a:schemeClr val="bg1"/>
            </a:solidFill>
            <a:ln w="76200">
              <a:solidFill>
                <a:srgbClr val="1D9F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161" name="타원 160">
              <a:extLst>
                <a:ext uri="{FF2B5EF4-FFF2-40B4-BE49-F238E27FC236}">
                  <a16:creationId xmlns:a16="http://schemas.microsoft.com/office/drawing/2014/main" id="{D3A4F48C-AB6B-437C-A88E-BE4B0763634F}"/>
                </a:ext>
              </a:extLst>
            </p:cNvPr>
            <p:cNvSpPr/>
            <p:nvPr/>
          </p:nvSpPr>
          <p:spPr>
            <a:xfrm>
              <a:off x="2119368" y="8613098"/>
              <a:ext cx="256771" cy="256771"/>
            </a:xfrm>
            <a:prstGeom prst="ellipse">
              <a:avLst/>
            </a:prstGeom>
            <a:solidFill>
              <a:srgbClr val="70D3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cxnSp>
          <p:nvCxnSpPr>
            <p:cNvPr id="162" name="직선 연결선 161">
              <a:extLst>
                <a:ext uri="{FF2B5EF4-FFF2-40B4-BE49-F238E27FC236}">
                  <a16:creationId xmlns:a16="http://schemas.microsoft.com/office/drawing/2014/main" id="{87764D0F-E1E0-4872-9CC2-DA988A3FBFA2}"/>
                </a:ext>
              </a:extLst>
            </p:cNvPr>
            <p:cNvCxnSpPr/>
            <p:nvPr/>
          </p:nvCxnSpPr>
          <p:spPr>
            <a:xfrm>
              <a:off x="5276506" y="8529898"/>
              <a:ext cx="0" cy="2640898"/>
            </a:xfrm>
            <a:prstGeom prst="line">
              <a:avLst/>
            </a:prstGeom>
            <a:ln w="101600" cap="rnd">
              <a:solidFill>
                <a:schemeClr val="tx2">
                  <a:lumMod val="40000"/>
                  <a:lumOff val="60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9" name="직사각형 178">
              <a:extLst>
                <a:ext uri="{FF2B5EF4-FFF2-40B4-BE49-F238E27FC236}">
                  <a16:creationId xmlns:a16="http://schemas.microsoft.com/office/drawing/2014/main" id="{FB36E82A-BB3C-4DC4-9FB5-CFB766F6B91B}"/>
                </a:ext>
              </a:extLst>
            </p:cNvPr>
            <p:cNvSpPr/>
            <p:nvPr/>
          </p:nvSpPr>
          <p:spPr>
            <a:xfrm>
              <a:off x="1806698" y="8891004"/>
              <a:ext cx="3320352" cy="20005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spcBef>
                  <a:spcPct val="0"/>
                </a:spcBef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32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제약회사의</a:t>
              </a:r>
              <a:endParaRPr kumimoji="1" lang="en-US" altLang="ko-KR" sz="32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 fontAlgn="ctr">
                <a:spcBef>
                  <a:spcPct val="0"/>
                </a:spcBef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32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리베이트 제공</a:t>
              </a:r>
              <a:endParaRPr kumimoji="1" lang="en-US" altLang="ko-KR" sz="32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 fontAlgn="ctr">
                <a:spcBef>
                  <a:spcPct val="0"/>
                </a:spcBef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32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신고</a:t>
              </a:r>
              <a:endParaRPr kumimoji="1" lang="en-US" altLang="ko-KR" sz="32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 fontAlgn="ctr">
                <a:spcBef>
                  <a:spcPct val="0"/>
                </a:spcBef>
                <a:spcAft>
                  <a:spcPts val="40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8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보상금 지급</a:t>
              </a: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81BBFE1-DBF9-441B-85E2-6E2613F7A989}"/>
              </a:ext>
            </a:extLst>
          </p:cNvPr>
          <p:cNvGrpSpPr/>
          <p:nvPr/>
        </p:nvGrpSpPr>
        <p:grpSpPr>
          <a:xfrm>
            <a:off x="1806698" y="3801912"/>
            <a:ext cx="21071459" cy="2717093"/>
            <a:chOff x="1806698" y="3801912"/>
            <a:chExt cx="21071459" cy="2717093"/>
          </a:xfrm>
        </p:grpSpPr>
        <p:sp>
          <p:nvSpPr>
            <p:cNvPr id="129" name="직사각형 128">
              <a:extLst>
                <a:ext uri="{FF2B5EF4-FFF2-40B4-BE49-F238E27FC236}">
                  <a16:creationId xmlns:a16="http://schemas.microsoft.com/office/drawing/2014/main" id="{4D543968-BE9C-44AD-95CD-031E8ED0985C}"/>
                </a:ext>
              </a:extLst>
            </p:cNvPr>
            <p:cNvSpPr/>
            <p:nvPr/>
          </p:nvSpPr>
          <p:spPr>
            <a:xfrm>
              <a:off x="4000240" y="4169515"/>
              <a:ext cx="18877917" cy="1891881"/>
            </a:xfrm>
            <a:prstGeom prst="rect">
              <a:avLst/>
            </a:prstGeom>
            <a:solidFill>
              <a:srgbClr val="F0F4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130" name="사각형: 둥근 모서리 129">
              <a:extLst>
                <a:ext uri="{FF2B5EF4-FFF2-40B4-BE49-F238E27FC236}">
                  <a16:creationId xmlns:a16="http://schemas.microsoft.com/office/drawing/2014/main" id="{5712F16E-2CFF-43DF-B15E-372DD3042434}"/>
                </a:ext>
              </a:extLst>
            </p:cNvPr>
            <p:cNvSpPr/>
            <p:nvPr/>
          </p:nvSpPr>
          <p:spPr>
            <a:xfrm>
              <a:off x="1963218" y="3801912"/>
              <a:ext cx="3007312" cy="2640898"/>
            </a:xfrm>
            <a:prstGeom prst="roundRect">
              <a:avLst>
                <a:gd name="adj" fmla="val 9454"/>
              </a:avLst>
            </a:prstGeom>
            <a:solidFill>
              <a:schemeClr val="bg1"/>
            </a:solidFill>
            <a:ln w="76200">
              <a:solidFill>
                <a:srgbClr val="1D9F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136" name="타원 135">
              <a:extLst>
                <a:ext uri="{FF2B5EF4-FFF2-40B4-BE49-F238E27FC236}">
                  <a16:creationId xmlns:a16="http://schemas.microsoft.com/office/drawing/2014/main" id="{25AE7F41-1F80-487B-84D0-0D0BE0A5EEF0}"/>
                </a:ext>
              </a:extLst>
            </p:cNvPr>
            <p:cNvSpPr/>
            <p:nvPr/>
          </p:nvSpPr>
          <p:spPr>
            <a:xfrm>
              <a:off x="2119368" y="3936826"/>
              <a:ext cx="256771" cy="256771"/>
            </a:xfrm>
            <a:prstGeom prst="ellipse">
              <a:avLst/>
            </a:prstGeom>
            <a:solidFill>
              <a:srgbClr val="70D3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cxnSp>
          <p:nvCxnSpPr>
            <p:cNvPr id="137" name="직선 연결선 136">
              <a:extLst>
                <a:ext uri="{FF2B5EF4-FFF2-40B4-BE49-F238E27FC236}">
                  <a16:creationId xmlns:a16="http://schemas.microsoft.com/office/drawing/2014/main" id="{A088FB48-CB44-4255-ABE9-7E274FF84AF1}"/>
                </a:ext>
              </a:extLst>
            </p:cNvPr>
            <p:cNvCxnSpPr/>
            <p:nvPr/>
          </p:nvCxnSpPr>
          <p:spPr>
            <a:xfrm>
              <a:off x="5276506" y="3878107"/>
              <a:ext cx="0" cy="2640898"/>
            </a:xfrm>
            <a:prstGeom prst="line">
              <a:avLst/>
            </a:prstGeom>
            <a:ln w="101600" cap="rnd">
              <a:solidFill>
                <a:schemeClr val="tx2">
                  <a:lumMod val="40000"/>
                  <a:lumOff val="60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8" name="직사각형 177">
              <a:extLst>
                <a:ext uri="{FF2B5EF4-FFF2-40B4-BE49-F238E27FC236}">
                  <a16:creationId xmlns:a16="http://schemas.microsoft.com/office/drawing/2014/main" id="{EA36EF03-5693-4FA6-AFC8-502F87DE24EA}"/>
                </a:ext>
              </a:extLst>
            </p:cNvPr>
            <p:cNvSpPr/>
            <p:nvPr/>
          </p:nvSpPr>
          <p:spPr>
            <a:xfrm>
              <a:off x="1806698" y="4344982"/>
              <a:ext cx="3320352" cy="16106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spcBef>
                  <a:spcPct val="0"/>
                </a:spcBef>
                <a:spcAft>
                  <a:spcPts val="40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32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축산물 원산지</a:t>
              </a:r>
              <a:endParaRPr kumimoji="1" lang="en-US" altLang="ko-KR" sz="32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 fontAlgn="ctr">
                <a:spcBef>
                  <a:spcPct val="0"/>
                </a:spcBef>
                <a:spcAft>
                  <a:spcPts val="40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32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허위 표시 신고</a:t>
              </a:r>
              <a:endParaRPr kumimoji="1" lang="en-US" altLang="ko-KR" sz="32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 fontAlgn="ctr">
                <a:spcBef>
                  <a:spcPct val="0"/>
                </a:spcBef>
                <a:spcAft>
                  <a:spcPts val="40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8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보상금 지급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6315355" y="1309079"/>
            <a:ext cx="117421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보상금 지급 사례 </a:t>
            </a:r>
            <a:r>
              <a:rPr lang="en-US" altLang="ko-KR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: </a:t>
            </a: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공익신고자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60" name="그룹 59">
            <a:extLst>
              <a:ext uri="{FF2B5EF4-FFF2-40B4-BE49-F238E27FC236}">
                <a16:creationId xmlns:a16="http://schemas.microsoft.com/office/drawing/2014/main" id="{5BA2813B-6BA9-408B-9679-C1D4DD54CBAB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4254069-7079-43A0-B3EB-B6E77BD9B4F2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62" name="그래픽 156">
              <a:extLst>
                <a:ext uri="{FF2B5EF4-FFF2-40B4-BE49-F238E27FC236}">
                  <a16:creationId xmlns:a16="http://schemas.microsoft.com/office/drawing/2014/main" id="{1C5DFD80-A203-424A-A5CA-8B7B9026A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64" name="직각 삼각형 63">
            <a:extLst>
              <a:ext uri="{FF2B5EF4-FFF2-40B4-BE49-F238E27FC236}">
                <a16:creationId xmlns:a16="http://schemas.microsoft.com/office/drawing/2014/main" id="{AD1A79A2-038C-40EF-9058-E05DBC864D62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66" name="_x35181992" descr="EMB000008b000e3">
            <a:extLst>
              <a:ext uri="{FF2B5EF4-FFF2-40B4-BE49-F238E27FC236}">
                <a16:creationId xmlns:a16="http://schemas.microsoft.com/office/drawing/2014/main" id="{61E70E6D-77EA-4ED0-ABD9-884B89119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1" name="그룹 130">
            <a:extLst>
              <a:ext uri="{FF2B5EF4-FFF2-40B4-BE49-F238E27FC236}">
                <a16:creationId xmlns:a16="http://schemas.microsoft.com/office/drawing/2014/main" id="{55D589CB-381B-4055-BD6D-8ECB91AE73C0}"/>
              </a:ext>
            </a:extLst>
          </p:cNvPr>
          <p:cNvGrpSpPr/>
          <p:nvPr/>
        </p:nvGrpSpPr>
        <p:grpSpPr>
          <a:xfrm>
            <a:off x="1" y="7081619"/>
            <a:ext cx="23153339" cy="729361"/>
            <a:chOff x="-114300" y="4249534"/>
            <a:chExt cx="11577423" cy="364704"/>
          </a:xfrm>
        </p:grpSpPr>
        <p:cxnSp>
          <p:nvCxnSpPr>
            <p:cNvPr id="132" name="Straight Connector 6">
              <a:extLst>
                <a:ext uri="{FF2B5EF4-FFF2-40B4-BE49-F238E27FC236}">
                  <a16:creationId xmlns:a16="http://schemas.microsoft.com/office/drawing/2014/main" id="{004656FB-AB43-4506-89DF-C0A720915206}"/>
                </a:ext>
              </a:extLst>
            </p:cNvPr>
            <p:cNvCxnSpPr>
              <a:cxnSpLocks/>
              <a:endCxn id="133" idx="6"/>
            </p:cNvCxnSpPr>
            <p:nvPr/>
          </p:nvCxnSpPr>
          <p:spPr>
            <a:xfrm>
              <a:off x="-114300" y="4431886"/>
              <a:ext cx="11577423" cy="0"/>
            </a:xfrm>
            <a:prstGeom prst="line">
              <a:avLst/>
            </a:prstGeom>
            <a:ln w="57150" cap="rnd">
              <a:solidFill>
                <a:schemeClr val="bg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Oval 11">
              <a:extLst>
                <a:ext uri="{FF2B5EF4-FFF2-40B4-BE49-F238E27FC236}">
                  <a16:creationId xmlns:a16="http://schemas.microsoft.com/office/drawing/2014/main" id="{37CC0C8C-283B-46A4-83AE-E0F8934EB05B}"/>
                </a:ext>
              </a:extLst>
            </p:cNvPr>
            <p:cNvSpPr/>
            <p:nvPr/>
          </p:nvSpPr>
          <p:spPr>
            <a:xfrm>
              <a:off x="11112330" y="4249534"/>
              <a:ext cx="350793" cy="364704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828515">
                <a:defRPr/>
              </a:pPr>
              <a:endParaRPr lang="en-US" sz="3136" b="1" dirty="0">
                <a:solidFill>
                  <a:srgbClr val="FFFFFF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endParaRPr>
            </a:p>
          </p:txBody>
        </p:sp>
        <p:sp>
          <p:nvSpPr>
            <p:cNvPr id="134" name="Oval 16">
              <a:extLst>
                <a:ext uri="{FF2B5EF4-FFF2-40B4-BE49-F238E27FC236}">
                  <a16:creationId xmlns:a16="http://schemas.microsoft.com/office/drawing/2014/main" id="{46C14F52-A9CA-4EA4-BFC3-D51F7842F742}"/>
                </a:ext>
              </a:extLst>
            </p:cNvPr>
            <p:cNvSpPr/>
            <p:nvPr/>
          </p:nvSpPr>
          <p:spPr>
            <a:xfrm>
              <a:off x="11190144" y="4330438"/>
              <a:ext cx="195158" cy="202898"/>
            </a:xfrm>
            <a:prstGeom prst="ellipse">
              <a:avLst/>
            </a:prstGeom>
            <a:solidFill>
              <a:schemeClr val="accent5"/>
            </a:solidFill>
            <a:ln w="381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828515">
                <a:defRPr/>
              </a:pPr>
              <a:endParaRPr lang="en-US" sz="3136" b="1" dirty="0">
                <a:solidFill>
                  <a:srgbClr val="FFFFFF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endParaRPr>
            </a:p>
          </p:txBody>
        </p:sp>
      </p:grpSp>
      <p:pic>
        <p:nvPicPr>
          <p:cNvPr id="147" name="그래픽 146">
            <a:extLst>
              <a:ext uri="{FF2B5EF4-FFF2-40B4-BE49-F238E27FC236}">
                <a16:creationId xmlns:a16="http://schemas.microsoft.com/office/drawing/2014/main" id="{DC8B7E22-5FF7-47C1-845B-375E2090A4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78706" y="4511276"/>
            <a:ext cx="799162" cy="799162"/>
          </a:xfrm>
          <a:prstGeom prst="rect">
            <a:avLst/>
          </a:prstGeom>
        </p:spPr>
      </p:pic>
      <p:pic>
        <p:nvPicPr>
          <p:cNvPr id="148" name="그래픽 147">
            <a:extLst>
              <a:ext uri="{FF2B5EF4-FFF2-40B4-BE49-F238E27FC236}">
                <a16:creationId xmlns:a16="http://schemas.microsoft.com/office/drawing/2014/main" id="{7EF5C066-EACF-4EC9-866A-7215313C61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488299" y="4511276"/>
            <a:ext cx="799162" cy="799162"/>
          </a:xfrm>
          <a:prstGeom prst="rect">
            <a:avLst/>
          </a:prstGeom>
        </p:spPr>
      </p:pic>
      <p:pic>
        <p:nvPicPr>
          <p:cNvPr id="157" name="그래픽 156">
            <a:extLst>
              <a:ext uri="{FF2B5EF4-FFF2-40B4-BE49-F238E27FC236}">
                <a16:creationId xmlns:a16="http://schemas.microsoft.com/office/drawing/2014/main" id="{BA002B08-388A-4B89-B9EB-51A1F59089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78706" y="9161351"/>
            <a:ext cx="799162" cy="799162"/>
          </a:xfrm>
          <a:prstGeom prst="rect">
            <a:avLst/>
          </a:prstGeom>
        </p:spPr>
      </p:pic>
      <p:pic>
        <p:nvPicPr>
          <p:cNvPr id="158" name="그래픽 157">
            <a:extLst>
              <a:ext uri="{FF2B5EF4-FFF2-40B4-BE49-F238E27FC236}">
                <a16:creationId xmlns:a16="http://schemas.microsoft.com/office/drawing/2014/main" id="{072527CC-705C-439E-9F6B-F9A9F17B67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488299" y="9161351"/>
            <a:ext cx="799162" cy="799162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CA133DBA-3129-4DDA-9D9D-7485CEE10E3F}"/>
              </a:ext>
            </a:extLst>
          </p:cNvPr>
          <p:cNvGrpSpPr/>
          <p:nvPr/>
        </p:nvGrpSpPr>
        <p:grpSpPr>
          <a:xfrm>
            <a:off x="17489158" y="3678030"/>
            <a:ext cx="4662182" cy="2859482"/>
            <a:chOff x="17489158" y="3678030"/>
            <a:chExt cx="4662182" cy="2859482"/>
          </a:xfrm>
        </p:grpSpPr>
        <p:sp>
          <p:nvSpPr>
            <p:cNvPr id="138" name="직사각형 137">
              <a:extLst>
                <a:ext uri="{FF2B5EF4-FFF2-40B4-BE49-F238E27FC236}">
                  <a16:creationId xmlns:a16="http://schemas.microsoft.com/office/drawing/2014/main" id="{CE1ED011-06A0-428E-9285-577B5735409B}"/>
                </a:ext>
              </a:extLst>
            </p:cNvPr>
            <p:cNvSpPr/>
            <p:nvPr/>
          </p:nvSpPr>
          <p:spPr>
            <a:xfrm>
              <a:off x="17489158" y="5706515"/>
              <a:ext cx="466218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 sz="2400" b="1" spc="-120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건강 분야 공익침해방지에 기여한 점이 </a:t>
              </a:r>
              <a:endParaRPr lang="en-US" altLang="ko-KR" sz="2400" b="1" spc="-12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lang="ko-KR" altLang="en-US" sz="2400" b="1" spc="-120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인정되어 보상금 지급 결정</a:t>
              </a:r>
            </a:p>
          </p:txBody>
        </p:sp>
        <p:sp>
          <p:nvSpPr>
            <p:cNvPr id="145" name="사각형: 둥근 모서리 144">
              <a:extLst>
                <a:ext uri="{FF2B5EF4-FFF2-40B4-BE49-F238E27FC236}">
                  <a16:creationId xmlns:a16="http://schemas.microsoft.com/office/drawing/2014/main" id="{D36A32E0-6D88-4338-89A2-D7AA8E669836}"/>
                </a:ext>
              </a:extLst>
            </p:cNvPr>
            <p:cNvSpPr/>
            <p:nvPr/>
          </p:nvSpPr>
          <p:spPr>
            <a:xfrm>
              <a:off x="18202964" y="5197266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1D9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91F35E6E-A915-422D-AE5F-312E95A6C3B9}"/>
                </a:ext>
              </a:extLst>
            </p:cNvPr>
            <p:cNvSpPr txBox="1"/>
            <p:nvPr/>
          </p:nvSpPr>
          <p:spPr>
            <a:xfrm>
              <a:off x="18480042" y="5207515"/>
              <a:ext cx="275194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보상금 </a:t>
              </a:r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지급 결정</a:t>
              </a:r>
            </a:p>
          </p:txBody>
        </p:sp>
        <p:pic>
          <p:nvPicPr>
            <p:cNvPr id="170" name="그림 169">
              <a:extLst>
                <a:ext uri="{FF2B5EF4-FFF2-40B4-BE49-F238E27FC236}">
                  <a16:creationId xmlns:a16="http://schemas.microsoft.com/office/drawing/2014/main" id="{EC26FF3B-BFD9-4849-9372-2BB8A125ED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-1307" r="40673"/>
            <a:stretch/>
          </p:blipFill>
          <p:spPr>
            <a:xfrm>
              <a:off x="18953816" y="4405475"/>
              <a:ext cx="1871878" cy="799162"/>
            </a:xfrm>
            <a:prstGeom prst="rect">
              <a:avLst/>
            </a:prstGeom>
          </p:spPr>
        </p:pic>
        <p:sp>
          <p:nvSpPr>
            <p:cNvPr id="171" name="직사각형 170">
              <a:extLst>
                <a:ext uri="{FF2B5EF4-FFF2-40B4-BE49-F238E27FC236}">
                  <a16:creationId xmlns:a16="http://schemas.microsoft.com/office/drawing/2014/main" id="{9A278F1E-F0AF-4F44-AB40-829E445D1DAB}"/>
                </a:ext>
              </a:extLst>
            </p:cNvPr>
            <p:cNvSpPr/>
            <p:nvPr/>
          </p:nvSpPr>
          <p:spPr>
            <a:xfrm>
              <a:off x="18609344" y="3678030"/>
              <a:ext cx="249800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en-US" altLang="ko-KR" sz="4000" b="1" spc="-3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1</a:t>
              </a:r>
              <a:r>
                <a:rPr kumimoji="1" lang="en-US" altLang="ko-KR" sz="40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,165</a:t>
              </a:r>
              <a:r>
                <a:rPr kumimoji="1" lang="ko-KR" altLang="en-US" sz="32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만원</a:t>
              </a:r>
              <a:endParaRPr kumimoji="1" lang="ko-KR" altLang="en-US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1DA61458-0EF7-4F9A-9D90-00BE0FD18888}"/>
              </a:ext>
            </a:extLst>
          </p:cNvPr>
          <p:cNvGrpSpPr/>
          <p:nvPr/>
        </p:nvGrpSpPr>
        <p:grpSpPr>
          <a:xfrm>
            <a:off x="17489158" y="8328104"/>
            <a:ext cx="4662182" cy="2878954"/>
            <a:chOff x="17489158" y="8328104"/>
            <a:chExt cx="4662182" cy="2878954"/>
          </a:xfrm>
        </p:grpSpPr>
        <p:sp>
          <p:nvSpPr>
            <p:cNvPr id="155" name="사각형: 둥근 모서리 154">
              <a:extLst>
                <a:ext uri="{FF2B5EF4-FFF2-40B4-BE49-F238E27FC236}">
                  <a16:creationId xmlns:a16="http://schemas.microsoft.com/office/drawing/2014/main" id="{2AC0D41A-DDCB-49FD-8186-392D2ACF01FA}"/>
                </a:ext>
              </a:extLst>
            </p:cNvPr>
            <p:cNvSpPr/>
            <p:nvPr/>
          </p:nvSpPr>
          <p:spPr>
            <a:xfrm>
              <a:off x="18202964" y="9847341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1D9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4050E6A2-76EA-42B1-890A-D38B9809B182}"/>
                </a:ext>
              </a:extLst>
            </p:cNvPr>
            <p:cNvSpPr txBox="1"/>
            <p:nvPr/>
          </p:nvSpPr>
          <p:spPr>
            <a:xfrm>
              <a:off x="18480042" y="9857590"/>
              <a:ext cx="275194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보상금 지급 결정</a:t>
              </a:r>
            </a:p>
          </p:txBody>
        </p:sp>
        <p:sp>
          <p:nvSpPr>
            <p:cNvPr id="163" name="직사각형 162">
              <a:extLst>
                <a:ext uri="{FF2B5EF4-FFF2-40B4-BE49-F238E27FC236}">
                  <a16:creationId xmlns:a16="http://schemas.microsoft.com/office/drawing/2014/main" id="{08806DA1-3B9B-4C3A-A690-FEF6F4394515}"/>
                </a:ext>
              </a:extLst>
            </p:cNvPr>
            <p:cNvSpPr/>
            <p:nvPr/>
          </p:nvSpPr>
          <p:spPr>
            <a:xfrm>
              <a:off x="17489158" y="10376061"/>
              <a:ext cx="466218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 sz="2400" b="1" spc="-120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공정거래 분야 공익침해방지에</a:t>
              </a:r>
              <a:endParaRPr lang="en-US" altLang="ko-KR" sz="2400" b="1" spc="-120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lang="ko-KR" altLang="en-US" sz="2400" b="1" spc="-120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기여한 점이 인정되어 보상금 지급 결정</a:t>
              </a:r>
            </a:p>
          </p:txBody>
        </p:sp>
        <p:pic>
          <p:nvPicPr>
            <p:cNvPr id="172" name="그림 171">
              <a:extLst>
                <a:ext uri="{FF2B5EF4-FFF2-40B4-BE49-F238E27FC236}">
                  <a16:creationId xmlns:a16="http://schemas.microsoft.com/office/drawing/2014/main" id="{F69E6799-FFB6-4E9E-AC13-7DD478FA65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-1307" r="40673"/>
            <a:stretch/>
          </p:blipFill>
          <p:spPr>
            <a:xfrm>
              <a:off x="18953816" y="9055550"/>
              <a:ext cx="1871878" cy="799162"/>
            </a:xfrm>
            <a:prstGeom prst="rect">
              <a:avLst/>
            </a:prstGeom>
          </p:spPr>
        </p:pic>
        <p:sp>
          <p:nvSpPr>
            <p:cNvPr id="173" name="직사각형 172">
              <a:extLst>
                <a:ext uri="{FF2B5EF4-FFF2-40B4-BE49-F238E27FC236}">
                  <a16:creationId xmlns:a16="http://schemas.microsoft.com/office/drawing/2014/main" id="{1247535C-21B0-41F9-BEEE-E132269C4EFF}"/>
                </a:ext>
              </a:extLst>
            </p:cNvPr>
            <p:cNvSpPr/>
            <p:nvPr/>
          </p:nvSpPr>
          <p:spPr>
            <a:xfrm>
              <a:off x="18609344" y="8328104"/>
              <a:ext cx="249800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en-US" altLang="ko-KR" sz="40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9,600</a:t>
              </a:r>
              <a:r>
                <a:rPr kumimoji="1" lang="ko-KR" altLang="en-US" sz="32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만원</a:t>
              </a:r>
              <a:endParaRPr kumimoji="1" lang="ko-KR" altLang="en-US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1100C1C9-328B-48FF-A2D6-6F59099C9D2C}"/>
              </a:ext>
            </a:extLst>
          </p:cNvPr>
          <p:cNvGrpSpPr/>
          <p:nvPr/>
        </p:nvGrpSpPr>
        <p:grpSpPr>
          <a:xfrm>
            <a:off x="6115912" y="3533020"/>
            <a:ext cx="4852760" cy="3373824"/>
            <a:chOff x="6115912" y="3533020"/>
            <a:chExt cx="4852760" cy="3373824"/>
          </a:xfrm>
        </p:grpSpPr>
        <p:sp>
          <p:nvSpPr>
            <p:cNvPr id="140" name="직사각형 139">
              <a:extLst>
                <a:ext uri="{FF2B5EF4-FFF2-40B4-BE49-F238E27FC236}">
                  <a16:creationId xmlns:a16="http://schemas.microsoft.com/office/drawing/2014/main" id="{A262CCD8-9A18-4D72-AF94-ED058A580D2D}"/>
                </a:ext>
              </a:extLst>
            </p:cNvPr>
            <p:cNvSpPr/>
            <p:nvPr/>
          </p:nvSpPr>
          <p:spPr>
            <a:xfrm>
              <a:off x="6115912" y="5706515"/>
              <a:ext cx="485276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피신고업체가 돼지고기 및 소고기의 원산지를 </a:t>
              </a:r>
              <a:r>
                <a:rPr kumimoji="1" lang="ko-KR" altLang="en-US" sz="2400" b="1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허위 표시하여 판매하고</a:t>
              </a:r>
              <a:endParaRPr kumimoji="1" lang="en-US" altLang="ko-KR" sz="2400" b="1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있음을 관할기관에 신고</a:t>
              </a:r>
              <a:endParaRPr lang="ko-KR" altLang="en-US" sz="2400" b="1" dirty="0"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41" name="사각형: 둥근 모서리 140">
              <a:extLst>
                <a:ext uri="{FF2B5EF4-FFF2-40B4-BE49-F238E27FC236}">
                  <a16:creationId xmlns:a16="http://schemas.microsoft.com/office/drawing/2014/main" id="{01630A1F-A013-4F44-B6CA-18DF5A887ABF}"/>
                </a:ext>
              </a:extLst>
            </p:cNvPr>
            <p:cNvSpPr/>
            <p:nvPr/>
          </p:nvSpPr>
          <p:spPr>
            <a:xfrm>
              <a:off x="6908650" y="5197266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1D9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134EA1EB-3E0F-4B00-9F34-7B9C8A10713E}"/>
                </a:ext>
              </a:extLst>
            </p:cNvPr>
            <p:cNvSpPr txBox="1"/>
            <p:nvPr/>
          </p:nvSpPr>
          <p:spPr>
            <a:xfrm>
              <a:off x="6908656" y="5207515"/>
              <a:ext cx="3306089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원산지 표시 위반 신고</a:t>
              </a:r>
            </a:p>
          </p:txBody>
        </p: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9506296C-2B93-487B-8570-8E1F5B291696}"/>
                </a:ext>
              </a:extLst>
            </p:cNvPr>
            <p:cNvGrpSpPr/>
            <p:nvPr/>
          </p:nvGrpSpPr>
          <p:grpSpPr>
            <a:xfrm>
              <a:off x="7069858" y="3533020"/>
              <a:ext cx="2985360" cy="1522109"/>
              <a:chOff x="3535159" y="1872732"/>
              <a:chExt cx="1492777" cy="761104"/>
            </a:xfrm>
          </p:grpSpPr>
          <p:pic>
            <p:nvPicPr>
              <p:cNvPr id="3" name="그래픽 2">
                <a:extLst>
                  <a:ext uri="{FF2B5EF4-FFF2-40B4-BE49-F238E27FC236}">
                    <a16:creationId xmlns:a16="http://schemas.microsoft.com/office/drawing/2014/main" id="{5498D8CA-B446-482D-B426-5B54681804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3535159" y="2208779"/>
                <a:ext cx="647301" cy="422834"/>
              </a:xfrm>
              <a:prstGeom prst="rect">
                <a:avLst/>
              </a:prstGeom>
            </p:spPr>
          </p:pic>
          <p:pic>
            <p:nvPicPr>
              <p:cNvPr id="5" name="그래픽 4">
                <a:extLst>
                  <a:ext uri="{FF2B5EF4-FFF2-40B4-BE49-F238E27FC236}">
                    <a16:creationId xmlns:a16="http://schemas.microsoft.com/office/drawing/2014/main" id="{5191419D-D1C3-47DF-B002-1565E1C98E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4047132" y="1872732"/>
                <a:ext cx="980804" cy="761104"/>
              </a:xfrm>
              <a:prstGeom prst="rect">
                <a:avLst/>
              </a:prstGeom>
            </p:spPr>
          </p:pic>
          <p:pic>
            <p:nvPicPr>
              <p:cNvPr id="9" name="그림 8">
                <a:extLst>
                  <a:ext uri="{FF2B5EF4-FFF2-40B4-BE49-F238E27FC236}">
                    <a16:creationId xmlns:a16="http://schemas.microsoft.com/office/drawing/2014/main" id="{8527E8FC-5F33-4919-8E99-A2510EE5D1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301616" y="2110254"/>
                <a:ext cx="597460" cy="225572"/>
              </a:xfrm>
              <a:prstGeom prst="rect">
                <a:avLst/>
              </a:prstGeom>
            </p:spPr>
          </p:pic>
        </p:grp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8C552F0D-4526-4ADB-B975-C6A1CB60DD26}"/>
              </a:ext>
            </a:extLst>
          </p:cNvPr>
          <p:cNvGrpSpPr/>
          <p:nvPr/>
        </p:nvGrpSpPr>
        <p:grpSpPr>
          <a:xfrm>
            <a:off x="11650950" y="3776255"/>
            <a:ext cx="5111393" cy="3130589"/>
            <a:chOff x="11650950" y="3776255"/>
            <a:chExt cx="5111393" cy="3130589"/>
          </a:xfrm>
        </p:grpSpPr>
        <p:sp>
          <p:nvSpPr>
            <p:cNvPr id="143" name="사각형: 둥근 모서리 142">
              <a:extLst>
                <a:ext uri="{FF2B5EF4-FFF2-40B4-BE49-F238E27FC236}">
                  <a16:creationId xmlns:a16="http://schemas.microsoft.com/office/drawing/2014/main" id="{B4A700A2-881A-4F84-A029-A10C0E5EBEA5}"/>
                </a:ext>
              </a:extLst>
            </p:cNvPr>
            <p:cNvSpPr/>
            <p:nvPr/>
          </p:nvSpPr>
          <p:spPr>
            <a:xfrm>
              <a:off x="12424279" y="5197266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1D9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DDC62CEC-96F9-4B5F-9E2F-5AEC10842E18}"/>
                </a:ext>
              </a:extLst>
            </p:cNvPr>
            <p:cNvSpPr txBox="1"/>
            <p:nvPr/>
          </p:nvSpPr>
          <p:spPr>
            <a:xfrm>
              <a:off x="12701357" y="5207515"/>
              <a:ext cx="275194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처리결과</a:t>
              </a:r>
            </a:p>
          </p:txBody>
        </p:sp>
        <p:sp>
          <p:nvSpPr>
            <p:cNvPr id="180" name="직사각형 179">
              <a:extLst>
                <a:ext uri="{FF2B5EF4-FFF2-40B4-BE49-F238E27FC236}">
                  <a16:creationId xmlns:a16="http://schemas.microsoft.com/office/drawing/2014/main" id="{5133D224-7813-4BD1-9553-DA3F8D87DC7C}"/>
                </a:ext>
              </a:extLst>
            </p:cNvPr>
            <p:cNvSpPr/>
            <p:nvPr/>
          </p:nvSpPr>
          <p:spPr>
            <a:xfrm>
              <a:off x="11650950" y="5706515"/>
              <a:ext cx="511139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1" lang="ko-KR" altLang="en-US" sz="2400" b="1" dirty="0" err="1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농수산물의원산지표시에관한법률</a:t>
              </a:r>
              <a:endParaRPr kumimoji="1" lang="en-US" altLang="ko-KR" sz="24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위반으로 관계자 징역 및</a:t>
              </a:r>
              <a:endParaRPr kumimoji="1" lang="en-US" altLang="ko-KR" sz="24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벌금 조치 </a:t>
              </a:r>
              <a:endParaRPr lang="ko-KR" altLang="en-US" sz="2400" b="1" dirty="0"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pic>
          <p:nvPicPr>
            <p:cNvPr id="20" name="그래픽 19">
              <a:extLst>
                <a:ext uri="{FF2B5EF4-FFF2-40B4-BE49-F238E27FC236}">
                  <a16:creationId xmlns:a16="http://schemas.microsoft.com/office/drawing/2014/main" id="{9221700F-484C-41B8-A1EA-FB792E198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3110838" y="3776255"/>
              <a:ext cx="1044108" cy="1218127"/>
            </a:xfrm>
            <a:prstGeom prst="rect">
              <a:avLst/>
            </a:prstGeom>
          </p:spPr>
        </p:pic>
        <p:pic>
          <p:nvPicPr>
            <p:cNvPr id="22" name="그래픽 21">
              <a:extLst>
                <a:ext uri="{FF2B5EF4-FFF2-40B4-BE49-F238E27FC236}">
                  <a16:creationId xmlns:a16="http://schemas.microsoft.com/office/drawing/2014/main" id="{A4C5E74F-EFBE-4B5A-AADD-8D192CF6F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4199493" y="4204084"/>
              <a:ext cx="876243" cy="780999"/>
            </a:xfrm>
            <a:prstGeom prst="rect">
              <a:avLst/>
            </a:prstGeom>
          </p:spPr>
        </p:pic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A0B0F24D-84D8-40E0-848C-896A5C8CD3DB}"/>
              </a:ext>
            </a:extLst>
          </p:cNvPr>
          <p:cNvGrpSpPr/>
          <p:nvPr/>
        </p:nvGrpSpPr>
        <p:grpSpPr>
          <a:xfrm>
            <a:off x="12127757" y="8613100"/>
            <a:ext cx="3899144" cy="2984277"/>
            <a:chOff x="12127757" y="8613100"/>
            <a:chExt cx="3899144" cy="2984277"/>
          </a:xfrm>
        </p:grpSpPr>
        <p:sp>
          <p:nvSpPr>
            <p:cNvPr id="153" name="사각형: 둥근 모서리 152">
              <a:extLst>
                <a:ext uri="{FF2B5EF4-FFF2-40B4-BE49-F238E27FC236}">
                  <a16:creationId xmlns:a16="http://schemas.microsoft.com/office/drawing/2014/main" id="{ED371DA9-1359-4033-8755-61453ACC363B}"/>
                </a:ext>
              </a:extLst>
            </p:cNvPr>
            <p:cNvSpPr/>
            <p:nvPr/>
          </p:nvSpPr>
          <p:spPr>
            <a:xfrm>
              <a:off x="12424279" y="9847341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1D9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A0980A20-C613-4CF2-8084-8D1DCA39C92E}"/>
                </a:ext>
              </a:extLst>
            </p:cNvPr>
            <p:cNvSpPr txBox="1"/>
            <p:nvPr/>
          </p:nvSpPr>
          <p:spPr>
            <a:xfrm>
              <a:off x="12701357" y="9857590"/>
              <a:ext cx="275194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처리결과</a:t>
              </a:r>
            </a:p>
          </p:txBody>
        </p:sp>
        <p:sp>
          <p:nvSpPr>
            <p:cNvPr id="181" name="직사각형 180">
              <a:extLst>
                <a:ext uri="{FF2B5EF4-FFF2-40B4-BE49-F238E27FC236}">
                  <a16:creationId xmlns:a16="http://schemas.microsoft.com/office/drawing/2014/main" id="{B5CF6F3B-FB21-413C-8EAD-542CCE12E0FB}"/>
                </a:ext>
              </a:extLst>
            </p:cNvPr>
            <p:cNvSpPr/>
            <p:nvPr/>
          </p:nvSpPr>
          <p:spPr>
            <a:xfrm>
              <a:off x="12127757" y="10397048"/>
              <a:ext cx="3899144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공정거래위반 및 뇌물공여로</a:t>
              </a:r>
              <a:r>
                <a:rPr kumimoji="1" lang="en-US" altLang="ko-KR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</a:t>
              </a:r>
            </a:p>
            <a:p>
              <a:pPr lvl="0"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리베이트 제공 회사</a:t>
              </a:r>
              <a:r>
                <a:rPr kumimoji="1" lang="en-US" altLang="ko-KR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병원 등 </a:t>
              </a:r>
              <a:endParaRPr kumimoji="1" lang="en-US" altLang="ko-KR" sz="24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관계자 구속 및 입건</a:t>
              </a:r>
              <a:r>
                <a:rPr kumimoji="1" lang="en-US" altLang="ko-KR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벌금</a:t>
              </a:r>
              <a:endParaRPr lang="ko-KR" altLang="en-US" sz="2400" b="1" dirty="0"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A8FB05A5-861C-474B-9838-C6964322DF50}"/>
                </a:ext>
              </a:extLst>
            </p:cNvPr>
            <p:cNvGrpSpPr/>
            <p:nvPr/>
          </p:nvGrpSpPr>
          <p:grpSpPr>
            <a:xfrm>
              <a:off x="13015386" y="8613100"/>
              <a:ext cx="1986467" cy="900653"/>
              <a:chOff x="6480409" y="4466102"/>
              <a:chExt cx="993298" cy="450356"/>
            </a:xfrm>
          </p:grpSpPr>
          <p:pic>
            <p:nvPicPr>
              <p:cNvPr id="184" name="그래픽 183">
                <a:extLst>
                  <a:ext uri="{FF2B5EF4-FFF2-40B4-BE49-F238E27FC236}">
                    <a16:creationId xmlns:a16="http://schemas.microsoft.com/office/drawing/2014/main" id="{013E58AB-F4E3-4E22-9911-5ECEBF7C44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7035557" y="4514442"/>
                <a:ext cx="438150" cy="390525"/>
              </a:xfrm>
              <a:prstGeom prst="rect">
                <a:avLst/>
              </a:prstGeom>
            </p:spPr>
          </p:pic>
          <p:pic>
            <p:nvPicPr>
              <p:cNvPr id="24" name="그래픽 23">
                <a:extLst>
                  <a:ext uri="{FF2B5EF4-FFF2-40B4-BE49-F238E27FC236}">
                    <a16:creationId xmlns:a16="http://schemas.microsoft.com/office/drawing/2014/main" id="{C651E4FD-7B76-4E4C-B6E6-B43C8FA163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 flipH="1">
                <a:off x="6480409" y="4466102"/>
                <a:ext cx="593097" cy="450356"/>
              </a:xfrm>
              <a:prstGeom prst="rect">
                <a:avLst/>
              </a:prstGeom>
            </p:spPr>
          </p:pic>
        </p:grp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7C6E9598-C56D-45DA-996A-73A9D9B4F85E}"/>
              </a:ext>
            </a:extLst>
          </p:cNvPr>
          <p:cNvGrpSpPr/>
          <p:nvPr/>
        </p:nvGrpSpPr>
        <p:grpSpPr>
          <a:xfrm>
            <a:off x="6098067" y="8549080"/>
            <a:ext cx="4870599" cy="3007839"/>
            <a:chOff x="6098067" y="8549080"/>
            <a:chExt cx="4870599" cy="3007839"/>
          </a:xfrm>
        </p:grpSpPr>
        <p:sp>
          <p:nvSpPr>
            <p:cNvPr id="151" name="사각형: 둥근 모서리 150">
              <a:extLst>
                <a:ext uri="{FF2B5EF4-FFF2-40B4-BE49-F238E27FC236}">
                  <a16:creationId xmlns:a16="http://schemas.microsoft.com/office/drawing/2014/main" id="{4AE9AA93-6B6A-4B6F-964F-8605BEE473CC}"/>
                </a:ext>
              </a:extLst>
            </p:cNvPr>
            <p:cNvSpPr/>
            <p:nvPr/>
          </p:nvSpPr>
          <p:spPr>
            <a:xfrm>
              <a:off x="6908650" y="9847341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1D9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DB27616-7CC2-4EBF-8B32-F5A3AA81F499}"/>
                </a:ext>
              </a:extLst>
            </p:cNvPr>
            <p:cNvSpPr txBox="1"/>
            <p:nvPr/>
          </p:nvSpPr>
          <p:spPr>
            <a:xfrm>
              <a:off x="6908646" y="9857590"/>
              <a:ext cx="3306109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리베이트 제공 신고</a:t>
              </a:r>
            </a:p>
          </p:txBody>
        </p:sp>
        <p:sp>
          <p:nvSpPr>
            <p:cNvPr id="169" name="화살표: 오른쪽 168">
              <a:extLst>
                <a:ext uri="{FF2B5EF4-FFF2-40B4-BE49-F238E27FC236}">
                  <a16:creationId xmlns:a16="http://schemas.microsoft.com/office/drawing/2014/main" id="{EDE48385-7E40-4D5B-B33A-624BA757486F}"/>
                </a:ext>
              </a:extLst>
            </p:cNvPr>
            <p:cNvSpPr/>
            <p:nvPr/>
          </p:nvSpPr>
          <p:spPr>
            <a:xfrm>
              <a:off x="8391433" y="9094396"/>
              <a:ext cx="658349" cy="389547"/>
            </a:xfrm>
            <a:prstGeom prst="rightArrow">
              <a:avLst/>
            </a:prstGeom>
            <a:solidFill>
              <a:srgbClr val="EF3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177" name="직사각형 176">
              <a:extLst>
                <a:ext uri="{FF2B5EF4-FFF2-40B4-BE49-F238E27FC236}">
                  <a16:creationId xmlns:a16="http://schemas.microsoft.com/office/drawing/2014/main" id="{5580F6DD-F38B-40F6-AD68-8F62AAA6BC10}"/>
                </a:ext>
              </a:extLst>
            </p:cNvPr>
            <p:cNvSpPr/>
            <p:nvPr/>
          </p:nvSpPr>
          <p:spPr>
            <a:xfrm>
              <a:off x="6098067" y="10356590"/>
              <a:ext cx="487059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제약사가 거래병원 의사들에게</a:t>
              </a:r>
              <a:endParaRPr kumimoji="1" lang="en-US" altLang="ko-KR" sz="24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kumimoji="1" lang="ko-KR" altLang="en-US" sz="2400" b="1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판촉을 위한 리베이트를 제공하여</a:t>
              </a:r>
              <a:endParaRPr kumimoji="1" lang="en-US" altLang="ko-KR" sz="2400" b="1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kumimoji="1" lang="ko-KR" altLang="en-US" sz="2400" b="1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관할 검찰청에 신고</a:t>
              </a:r>
              <a:endParaRPr lang="ko-KR" altLang="en-US" sz="2400" b="1" spc="-120" dirty="0"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pic>
          <p:nvPicPr>
            <p:cNvPr id="185" name="그래픽 184">
              <a:extLst>
                <a:ext uri="{FF2B5EF4-FFF2-40B4-BE49-F238E27FC236}">
                  <a16:creationId xmlns:a16="http://schemas.microsoft.com/office/drawing/2014/main" id="{587B4E9C-4DBD-45E0-9B0D-EB795FF4A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7115084" y="8549080"/>
              <a:ext cx="1047772" cy="993379"/>
            </a:xfrm>
            <a:prstGeom prst="rect">
              <a:avLst/>
            </a:prstGeom>
          </p:spPr>
        </p:pic>
        <p:pic>
          <p:nvPicPr>
            <p:cNvPr id="187" name="그래픽 186">
              <a:extLst>
                <a:ext uri="{FF2B5EF4-FFF2-40B4-BE49-F238E27FC236}">
                  <a16:creationId xmlns:a16="http://schemas.microsoft.com/office/drawing/2014/main" id="{D0242A6F-04ED-4947-A6F3-3714677BC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9205799" y="8573768"/>
              <a:ext cx="758973" cy="972433"/>
            </a:xfrm>
            <a:prstGeom prst="rect">
              <a:avLst/>
            </a:prstGeom>
          </p:spPr>
        </p:pic>
        <p:pic>
          <p:nvPicPr>
            <p:cNvPr id="188" name="그래픽 187">
              <a:extLst>
                <a:ext uri="{FF2B5EF4-FFF2-40B4-BE49-F238E27FC236}">
                  <a16:creationId xmlns:a16="http://schemas.microsoft.com/office/drawing/2014/main" id="{64E9DD8D-FD6F-45E0-A9BD-E7B913571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8367215" y="8637581"/>
              <a:ext cx="655829" cy="391197"/>
            </a:xfrm>
            <a:prstGeom prst="rect">
              <a:avLst/>
            </a:prstGeom>
          </p:spPr>
        </p:pic>
      </p:grp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3C170DA3-D3E9-42C4-9324-DAFD3406893B}"/>
              </a:ext>
            </a:extLst>
          </p:cNvPr>
          <p:cNvGrpSpPr/>
          <p:nvPr/>
        </p:nvGrpSpPr>
        <p:grpSpPr>
          <a:xfrm>
            <a:off x="8435213" y="11983956"/>
            <a:ext cx="7591688" cy="614432"/>
            <a:chOff x="4653820" y="5992145"/>
            <a:chExt cx="3796091" cy="307236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34AFFD79-26F1-4778-A679-EFA50A914341}"/>
                </a:ext>
              </a:extLst>
            </p:cNvPr>
            <p:cNvSpPr txBox="1"/>
            <p:nvPr/>
          </p:nvSpPr>
          <p:spPr>
            <a:xfrm>
              <a:off x="4870226" y="6028459"/>
              <a:ext cx="3579685" cy="2462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200"/>
                </a:spcAft>
                <a:buClr>
                  <a:schemeClr val="accent1">
                    <a:lumMod val="75000"/>
                  </a:schemeClr>
                </a:buClr>
              </a:pP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역대 최고 공익신고 보상금 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: 6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억 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9,200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만원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(’18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년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26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A4655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grpSp>
          <p:nvGrpSpPr>
            <p:cNvPr id="77" name="그룹 76">
              <a:extLst>
                <a:ext uri="{FF2B5EF4-FFF2-40B4-BE49-F238E27FC236}">
                  <a16:creationId xmlns:a16="http://schemas.microsoft.com/office/drawing/2014/main" id="{136E102A-C41D-49EE-9DFE-B11DA789D015}"/>
                </a:ext>
              </a:extLst>
            </p:cNvPr>
            <p:cNvGrpSpPr/>
            <p:nvPr/>
          </p:nvGrpSpPr>
          <p:grpSpPr>
            <a:xfrm>
              <a:off x="4653820" y="5992145"/>
              <a:ext cx="258942" cy="307236"/>
              <a:chOff x="8700920" y="171108"/>
              <a:chExt cx="798645" cy="947596"/>
            </a:xfrm>
          </p:grpSpPr>
          <p:grpSp>
            <p:nvGrpSpPr>
              <p:cNvPr id="78" name="Group 3">
                <a:extLst>
                  <a:ext uri="{FF2B5EF4-FFF2-40B4-BE49-F238E27FC236}">
                    <a16:creationId xmlns:a16="http://schemas.microsoft.com/office/drawing/2014/main" id="{7B46E710-21AD-418D-AFE8-27B78DA6C6F6}"/>
                  </a:ext>
                </a:extLst>
              </p:cNvPr>
              <p:cNvGrpSpPr/>
              <p:nvPr/>
            </p:nvGrpSpPr>
            <p:grpSpPr>
              <a:xfrm>
                <a:off x="8756700" y="171108"/>
                <a:ext cx="661486" cy="829688"/>
                <a:chOff x="9985375" y="3051175"/>
                <a:chExt cx="649288" cy="814388"/>
              </a:xfrm>
              <a:solidFill>
                <a:srgbClr val="FA4655"/>
              </a:solidFill>
            </p:grpSpPr>
            <p:sp>
              <p:nvSpPr>
                <p:cNvPr id="81" name="Freeform 16">
                  <a:extLst>
                    <a:ext uri="{FF2B5EF4-FFF2-40B4-BE49-F238E27FC236}">
                      <a16:creationId xmlns:a16="http://schemas.microsoft.com/office/drawing/2014/main" id="{0A647E2F-DF95-47E9-A761-99C78A0F5E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088563" y="3051175"/>
                  <a:ext cx="442913" cy="198438"/>
                </a:xfrm>
                <a:custGeom>
                  <a:avLst/>
                  <a:gdLst>
                    <a:gd name="T0" fmla="*/ 98 w 116"/>
                    <a:gd name="T1" fmla="*/ 52 h 52"/>
                    <a:gd name="T2" fmla="*/ 110 w 116"/>
                    <a:gd name="T3" fmla="*/ 17 h 52"/>
                    <a:gd name="T4" fmla="*/ 81 w 116"/>
                    <a:gd name="T5" fmla="*/ 22 h 52"/>
                    <a:gd name="T6" fmla="*/ 58 w 116"/>
                    <a:gd name="T7" fmla="*/ 0 h 52"/>
                    <a:gd name="T8" fmla="*/ 35 w 116"/>
                    <a:gd name="T9" fmla="*/ 22 h 52"/>
                    <a:gd name="T10" fmla="*/ 7 w 116"/>
                    <a:gd name="T11" fmla="*/ 17 h 52"/>
                    <a:gd name="T12" fmla="*/ 18 w 116"/>
                    <a:gd name="T13" fmla="*/ 52 h 52"/>
                    <a:gd name="T14" fmla="*/ 98 w 116"/>
                    <a:gd name="T15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6" h="52">
                      <a:moveTo>
                        <a:pt x="98" y="52"/>
                      </a:moveTo>
                      <a:cubicBezTo>
                        <a:pt x="111" y="40"/>
                        <a:pt x="116" y="24"/>
                        <a:pt x="110" y="17"/>
                      </a:cubicBezTo>
                      <a:cubicBezTo>
                        <a:pt x="104" y="12"/>
                        <a:pt x="93" y="14"/>
                        <a:pt x="81" y="22"/>
                      </a:cubicBezTo>
                      <a:cubicBezTo>
                        <a:pt x="78" y="9"/>
                        <a:pt x="69" y="0"/>
                        <a:pt x="58" y="0"/>
                      </a:cubicBezTo>
                      <a:cubicBezTo>
                        <a:pt x="47" y="0"/>
                        <a:pt x="38" y="9"/>
                        <a:pt x="35" y="22"/>
                      </a:cubicBezTo>
                      <a:cubicBezTo>
                        <a:pt x="24" y="14"/>
                        <a:pt x="12" y="12"/>
                        <a:pt x="7" y="17"/>
                      </a:cubicBezTo>
                      <a:cubicBezTo>
                        <a:pt x="0" y="24"/>
                        <a:pt x="5" y="40"/>
                        <a:pt x="18" y="52"/>
                      </a:cubicBezTo>
                      <a:lnTo>
                        <a:pt x="98" y="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87" name="Freeform 17">
                  <a:extLst>
                    <a:ext uri="{FF2B5EF4-FFF2-40B4-BE49-F238E27FC236}">
                      <a16:creationId xmlns:a16="http://schemas.microsoft.com/office/drawing/2014/main" id="{D204BEF2-DB11-4F0B-866B-40339933F01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985375" y="3298825"/>
                  <a:ext cx="649288" cy="566738"/>
                </a:xfrm>
                <a:custGeom>
                  <a:avLst/>
                  <a:gdLst>
                    <a:gd name="T0" fmla="*/ 165 w 170"/>
                    <a:gd name="T1" fmla="*/ 95 h 149"/>
                    <a:gd name="T2" fmla="*/ 165 w 170"/>
                    <a:gd name="T3" fmla="*/ 95 h 149"/>
                    <a:gd name="T4" fmla="*/ 170 w 170"/>
                    <a:gd name="T5" fmla="*/ 66 h 149"/>
                    <a:gd name="T6" fmla="*/ 132 w 170"/>
                    <a:gd name="T7" fmla="*/ 0 h 149"/>
                    <a:gd name="T8" fmla="*/ 38 w 170"/>
                    <a:gd name="T9" fmla="*/ 0 h 149"/>
                    <a:gd name="T10" fmla="*/ 0 w 170"/>
                    <a:gd name="T11" fmla="*/ 66 h 149"/>
                    <a:gd name="T12" fmla="*/ 9 w 170"/>
                    <a:gd name="T13" fmla="*/ 101 h 149"/>
                    <a:gd name="T14" fmla="*/ 12 w 170"/>
                    <a:gd name="T15" fmla="*/ 114 h 149"/>
                    <a:gd name="T16" fmla="*/ 10 w 170"/>
                    <a:gd name="T17" fmla="*/ 136 h 149"/>
                    <a:gd name="T18" fmla="*/ 43 w 170"/>
                    <a:gd name="T19" fmla="*/ 142 h 149"/>
                    <a:gd name="T20" fmla="*/ 43 w 170"/>
                    <a:gd name="T21" fmla="*/ 142 h 149"/>
                    <a:gd name="T22" fmla="*/ 61 w 170"/>
                    <a:gd name="T23" fmla="*/ 142 h 149"/>
                    <a:gd name="T24" fmla="*/ 61 w 170"/>
                    <a:gd name="T25" fmla="*/ 142 h 149"/>
                    <a:gd name="T26" fmla="*/ 85 w 170"/>
                    <a:gd name="T27" fmla="*/ 146 h 149"/>
                    <a:gd name="T28" fmla="*/ 110 w 170"/>
                    <a:gd name="T29" fmla="*/ 142 h 149"/>
                    <a:gd name="T30" fmla="*/ 110 w 170"/>
                    <a:gd name="T31" fmla="*/ 142 h 149"/>
                    <a:gd name="T32" fmla="*/ 127 w 170"/>
                    <a:gd name="T33" fmla="*/ 142 h 149"/>
                    <a:gd name="T34" fmla="*/ 160 w 170"/>
                    <a:gd name="T35" fmla="*/ 136 h 149"/>
                    <a:gd name="T36" fmla="*/ 158 w 170"/>
                    <a:gd name="T37" fmla="*/ 115 h 149"/>
                    <a:gd name="T38" fmla="*/ 158 w 170"/>
                    <a:gd name="T39" fmla="*/ 115 h 149"/>
                    <a:gd name="T40" fmla="*/ 162 w 170"/>
                    <a:gd name="T41" fmla="*/ 101 h 149"/>
                    <a:gd name="T42" fmla="*/ 165 w 170"/>
                    <a:gd name="T43" fmla="*/ 95 h 149"/>
                    <a:gd name="T44" fmla="*/ 91 w 170"/>
                    <a:gd name="T45" fmla="*/ 113 h 149"/>
                    <a:gd name="T46" fmla="*/ 79 w 170"/>
                    <a:gd name="T47" fmla="*/ 113 h 149"/>
                    <a:gd name="T48" fmla="*/ 79 w 170"/>
                    <a:gd name="T49" fmla="*/ 102 h 149"/>
                    <a:gd name="T50" fmla="*/ 58 w 170"/>
                    <a:gd name="T51" fmla="*/ 96 h 149"/>
                    <a:gd name="T52" fmla="*/ 62 w 170"/>
                    <a:gd name="T53" fmla="*/ 83 h 149"/>
                    <a:gd name="T54" fmla="*/ 81 w 170"/>
                    <a:gd name="T55" fmla="*/ 88 h 149"/>
                    <a:gd name="T56" fmla="*/ 92 w 170"/>
                    <a:gd name="T57" fmla="*/ 83 h 149"/>
                    <a:gd name="T58" fmla="*/ 80 w 170"/>
                    <a:gd name="T59" fmla="*/ 75 h 149"/>
                    <a:gd name="T60" fmla="*/ 59 w 170"/>
                    <a:gd name="T61" fmla="*/ 55 h 149"/>
                    <a:gd name="T62" fmla="*/ 80 w 170"/>
                    <a:gd name="T63" fmla="*/ 37 h 149"/>
                    <a:gd name="T64" fmla="*/ 80 w 170"/>
                    <a:gd name="T65" fmla="*/ 25 h 149"/>
                    <a:gd name="T66" fmla="*/ 92 w 170"/>
                    <a:gd name="T67" fmla="*/ 25 h 149"/>
                    <a:gd name="T68" fmla="*/ 92 w 170"/>
                    <a:gd name="T69" fmla="*/ 37 h 149"/>
                    <a:gd name="T70" fmla="*/ 109 w 170"/>
                    <a:gd name="T71" fmla="*/ 41 h 149"/>
                    <a:gd name="T72" fmla="*/ 105 w 170"/>
                    <a:gd name="T73" fmla="*/ 54 h 149"/>
                    <a:gd name="T74" fmla="*/ 89 w 170"/>
                    <a:gd name="T75" fmla="*/ 50 h 149"/>
                    <a:gd name="T76" fmla="*/ 80 w 170"/>
                    <a:gd name="T77" fmla="*/ 54 h 149"/>
                    <a:gd name="T78" fmla="*/ 92 w 170"/>
                    <a:gd name="T79" fmla="*/ 62 h 149"/>
                    <a:gd name="T80" fmla="*/ 112 w 170"/>
                    <a:gd name="T81" fmla="*/ 82 h 149"/>
                    <a:gd name="T82" fmla="*/ 91 w 170"/>
                    <a:gd name="T83" fmla="*/ 101 h 149"/>
                    <a:gd name="T84" fmla="*/ 91 w 170"/>
                    <a:gd name="T85" fmla="*/ 113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170" h="149">
                      <a:moveTo>
                        <a:pt x="165" y="95"/>
                      </a:moveTo>
                      <a:cubicBezTo>
                        <a:pt x="165" y="95"/>
                        <a:pt x="165" y="95"/>
                        <a:pt x="165" y="95"/>
                      </a:cubicBezTo>
                      <a:cubicBezTo>
                        <a:pt x="168" y="86"/>
                        <a:pt x="170" y="76"/>
                        <a:pt x="170" y="66"/>
                      </a:cubicBezTo>
                      <a:cubicBezTo>
                        <a:pt x="170" y="39"/>
                        <a:pt x="155" y="14"/>
                        <a:pt x="132" y="0"/>
                      </a:cubicBezTo>
                      <a:cubicBezTo>
                        <a:pt x="38" y="0"/>
                        <a:pt x="38" y="0"/>
                        <a:pt x="38" y="0"/>
                      </a:cubicBezTo>
                      <a:cubicBezTo>
                        <a:pt x="15" y="14"/>
                        <a:pt x="0" y="39"/>
                        <a:pt x="0" y="66"/>
                      </a:cubicBezTo>
                      <a:cubicBezTo>
                        <a:pt x="0" y="79"/>
                        <a:pt x="3" y="91"/>
                        <a:pt x="9" y="101"/>
                      </a:cubicBezTo>
                      <a:cubicBezTo>
                        <a:pt x="11" y="106"/>
                        <a:pt x="13" y="112"/>
                        <a:pt x="12" y="114"/>
                      </a:cubicBezTo>
                      <a:cubicBezTo>
                        <a:pt x="8" y="121"/>
                        <a:pt x="7" y="129"/>
                        <a:pt x="10" y="136"/>
                      </a:cubicBezTo>
                      <a:cubicBezTo>
                        <a:pt x="16" y="146"/>
                        <a:pt x="30" y="148"/>
                        <a:pt x="43" y="142"/>
                      </a:cubicBezTo>
                      <a:cubicBezTo>
                        <a:pt x="43" y="142"/>
                        <a:pt x="43" y="142"/>
                        <a:pt x="43" y="142"/>
                      </a:cubicBezTo>
                      <a:cubicBezTo>
                        <a:pt x="43" y="142"/>
                        <a:pt x="50" y="139"/>
                        <a:pt x="61" y="142"/>
                      </a:cubicBezTo>
                      <a:cubicBezTo>
                        <a:pt x="61" y="142"/>
                        <a:pt x="61" y="142"/>
                        <a:pt x="61" y="142"/>
                      </a:cubicBezTo>
                      <a:cubicBezTo>
                        <a:pt x="69" y="144"/>
                        <a:pt x="77" y="146"/>
                        <a:pt x="85" y="146"/>
                      </a:cubicBezTo>
                      <a:cubicBezTo>
                        <a:pt x="94" y="146"/>
                        <a:pt x="102" y="144"/>
                        <a:pt x="110" y="142"/>
                      </a:cubicBezTo>
                      <a:cubicBezTo>
                        <a:pt x="110" y="142"/>
                        <a:pt x="110" y="142"/>
                        <a:pt x="110" y="142"/>
                      </a:cubicBezTo>
                      <a:cubicBezTo>
                        <a:pt x="119" y="140"/>
                        <a:pt x="125" y="141"/>
                        <a:pt x="127" y="142"/>
                      </a:cubicBezTo>
                      <a:cubicBezTo>
                        <a:pt x="140" y="149"/>
                        <a:pt x="154" y="146"/>
                        <a:pt x="160" y="136"/>
                      </a:cubicBezTo>
                      <a:cubicBezTo>
                        <a:pt x="163" y="130"/>
                        <a:pt x="163" y="122"/>
                        <a:pt x="158" y="115"/>
                      </a:cubicBezTo>
                      <a:cubicBezTo>
                        <a:pt x="158" y="115"/>
                        <a:pt x="158" y="115"/>
                        <a:pt x="158" y="115"/>
                      </a:cubicBezTo>
                      <a:cubicBezTo>
                        <a:pt x="157" y="113"/>
                        <a:pt x="160" y="106"/>
                        <a:pt x="162" y="101"/>
                      </a:cubicBezTo>
                      <a:cubicBezTo>
                        <a:pt x="163" y="99"/>
                        <a:pt x="165" y="95"/>
                        <a:pt x="165" y="95"/>
                      </a:cubicBezTo>
                      <a:close/>
                      <a:moveTo>
                        <a:pt x="91" y="113"/>
                      </a:moveTo>
                      <a:cubicBezTo>
                        <a:pt x="79" y="113"/>
                        <a:pt x="79" y="113"/>
                        <a:pt x="79" y="113"/>
                      </a:cubicBezTo>
                      <a:cubicBezTo>
                        <a:pt x="79" y="102"/>
                        <a:pt x="79" y="102"/>
                        <a:pt x="79" y="102"/>
                      </a:cubicBezTo>
                      <a:cubicBezTo>
                        <a:pt x="71" y="101"/>
                        <a:pt x="63" y="99"/>
                        <a:pt x="58" y="96"/>
                      </a:cubicBezTo>
                      <a:cubicBezTo>
                        <a:pt x="62" y="83"/>
                        <a:pt x="62" y="83"/>
                        <a:pt x="62" y="83"/>
                      </a:cubicBezTo>
                      <a:cubicBezTo>
                        <a:pt x="66" y="85"/>
                        <a:pt x="75" y="88"/>
                        <a:pt x="81" y="88"/>
                      </a:cubicBezTo>
                      <a:cubicBezTo>
                        <a:pt x="87" y="88"/>
                        <a:pt x="92" y="86"/>
                        <a:pt x="92" y="83"/>
                      </a:cubicBezTo>
                      <a:cubicBezTo>
                        <a:pt x="92" y="80"/>
                        <a:pt x="90" y="78"/>
                        <a:pt x="80" y="75"/>
                      </a:cubicBezTo>
                      <a:cubicBezTo>
                        <a:pt x="65" y="70"/>
                        <a:pt x="59" y="65"/>
                        <a:pt x="59" y="55"/>
                      </a:cubicBezTo>
                      <a:cubicBezTo>
                        <a:pt x="59" y="46"/>
                        <a:pt x="67" y="39"/>
                        <a:pt x="80" y="37"/>
                      </a:cubicBezTo>
                      <a:cubicBezTo>
                        <a:pt x="80" y="25"/>
                        <a:pt x="80" y="25"/>
                        <a:pt x="80" y="25"/>
                      </a:cubicBezTo>
                      <a:cubicBezTo>
                        <a:pt x="92" y="25"/>
                        <a:pt x="92" y="25"/>
                        <a:pt x="92" y="25"/>
                      </a:cubicBezTo>
                      <a:cubicBezTo>
                        <a:pt x="92" y="37"/>
                        <a:pt x="92" y="37"/>
                        <a:pt x="92" y="37"/>
                      </a:cubicBezTo>
                      <a:cubicBezTo>
                        <a:pt x="99" y="37"/>
                        <a:pt x="106" y="39"/>
                        <a:pt x="109" y="41"/>
                      </a:cubicBezTo>
                      <a:cubicBezTo>
                        <a:pt x="105" y="54"/>
                        <a:pt x="105" y="54"/>
                        <a:pt x="105" y="54"/>
                      </a:cubicBezTo>
                      <a:cubicBezTo>
                        <a:pt x="102" y="52"/>
                        <a:pt x="96" y="50"/>
                        <a:pt x="89" y="50"/>
                      </a:cubicBezTo>
                      <a:cubicBezTo>
                        <a:pt x="84" y="50"/>
                        <a:pt x="80" y="51"/>
                        <a:pt x="80" y="54"/>
                      </a:cubicBezTo>
                      <a:cubicBezTo>
                        <a:pt x="80" y="57"/>
                        <a:pt x="81" y="59"/>
                        <a:pt x="92" y="62"/>
                      </a:cubicBezTo>
                      <a:cubicBezTo>
                        <a:pt x="107" y="67"/>
                        <a:pt x="112" y="73"/>
                        <a:pt x="112" y="82"/>
                      </a:cubicBezTo>
                      <a:cubicBezTo>
                        <a:pt x="112" y="91"/>
                        <a:pt x="105" y="99"/>
                        <a:pt x="91" y="101"/>
                      </a:cubicBezTo>
                      <a:lnTo>
                        <a:pt x="91" y="11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</p:grpSp>
          <p:sp>
            <p:nvSpPr>
              <p:cNvPr id="79" name="타원 78">
                <a:extLst>
                  <a:ext uri="{FF2B5EF4-FFF2-40B4-BE49-F238E27FC236}">
                    <a16:creationId xmlns:a16="http://schemas.microsoft.com/office/drawing/2014/main" id="{6E41016E-54B9-4D62-88C7-F1FF4FE7F726}"/>
                  </a:ext>
                </a:extLst>
              </p:cNvPr>
              <p:cNvSpPr/>
              <p:nvPr/>
            </p:nvSpPr>
            <p:spPr>
              <a:xfrm>
                <a:off x="8921504" y="476347"/>
                <a:ext cx="364662" cy="434814"/>
              </a:xfrm>
              <a:prstGeom prst="ellipse">
                <a:avLst/>
              </a:prstGeom>
              <a:solidFill>
                <a:srgbClr val="FA46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pic>
            <p:nvPicPr>
              <p:cNvPr id="80" name="그림 79">
                <a:extLst>
                  <a:ext uri="{FF2B5EF4-FFF2-40B4-BE49-F238E27FC236}">
                    <a16:creationId xmlns:a16="http://schemas.microsoft.com/office/drawing/2014/main" id="{1D10E539-1345-43A2-9DB5-8C218E56DC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8700920" y="295673"/>
                <a:ext cx="798645" cy="823031"/>
              </a:xfrm>
              <a:prstGeom prst="rect">
                <a:avLst/>
              </a:prstGeom>
            </p:spPr>
          </p:pic>
        </p:grp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B1B5C888-36A5-4ABA-B990-0EE6909BE05A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89" name="그룹 88">
              <a:extLst>
                <a:ext uri="{FF2B5EF4-FFF2-40B4-BE49-F238E27FC236}">
                  <a16:creationId xmlns:a16="http://schemas.microsoft.com/office/drawing/2014/main" id="{08355D07-D2F8-46CD-B77B-A438031A3627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94" name="평행 사변형 93">
                <a:extLst>
                  <a:ext uri="{FF2B5EF4-FFF2-40B4-BE49-F238E27FC236}">
                    <a16:creationId xmlns:a16="http://schemas.microsoft.com/office/drawing/2014/main" id="{5B4D5289-5BDE-4BF8-A4E7-82E1864B9379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95" name="평행 사변형 94">
                <a:extLst>
                  <a:ext uri="{FF2B5EF4-FFF2-40B4-BE49-F238E27FC236}">
                    <a16:creationId xmlns:a16="http://schemas.microsoft.com/office/drawing/2014/main" id="{F482EE79-BE77-434F-B46F-99E5918661DB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90" name="사각형: 둥근 모서리 89">
              <a:extLst>
                <a:ext uri="{FF2B5EF4-FFF2-40B4-BE49-F238E27FC236}">
                  <a16:creationId xmlns:a16="http://schemas.microsoft.com/office/drawing/2014/main" id="{35D08577-CEDA-4CFD-9750-EA7E5C13581D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7ECED95-FDFF-421D-9161-E21C003516D3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5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BC9FFC0D-865C-43DC-BBD0-AF7ED8B0B955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93" name="사각형: 둥근 모서리 92">
              <a:extLst>
                <a:ext uri="{FF2B5EF4-FFF2-40B4-BE49-F238E27FC236}">
                  <a16:creationId xmlns:a16="http://schemas.microsoft.com/office/drawing/2014/main" id="{4B272BFE-52CF-4C4B-BC6E-CBC773C2E856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70D3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9661A93A-A4A2-47F8-A710-DC39A4C6EACC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53</a:t>
            </a:r>
          </a:p>
        </p:txBody>
      </p:sp>
    </p:spTree>
    <p:extLst>
      <p:ext uri="{BB962C8B-B14F-4D97-AF65-F5344CB8AC3E}">
        <p14:creationId xmlns:p14="http://schemas.microsoft.com/office/powerpoint/2010/main" val="70154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2167464E-EE92-4174-A5B5-9B35B6DCF61E}"/>
              </a:ext>
            </a:extLst>
          </p:cNvPr>
          <p:cNvGrpSpPr/>
          <p:nvPr/>
        </p:nvGrpSpPr>
        <p:grpSpPr>
          <a:xfrm>
            <a:off x="16172398" y="8247040"/>
            <a:ext cx="8166278" cy="5468516"/>
            <a:chOff x="1871802" y="-22593"/>
            <a:chExt cx="7002093" cy="4552401"/>
          </a:xfrm>
          <a:solidFill>
            <a:srgbClr val="F9F5FD"/>
          </a:solidFill>
        </p:grpSpPr>
        <p:sp>
          <p:nvSpPr>
            <p:cNvPr id="59" name="Freeform 834">
              <a:extLst>
                <a:ext uri="{FF2B5EF4-FFF2-40B4-BE49-F238E27FC236}">
                  <a16:creationId xmlns:a16="http://schemas.microsoft.com/office/drawing/2014/main" id="{B984E4B7-FC6C-4754-8F8F-EDD49A7D8F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1802" y="1792121"/>
              <a:ext cx="3691886" cy="2737687"/>
            </a:xfrm>
            <a:custGeom>
              <a:avLst/>
              <a:gdLst>
                <a:gd name="T0" fmla="*/ 522 w 557"/>
                <a:gd name="T1" fmla="*/ 414 h 414"/>
                <a:gd name="T2" fmla="*/ 557 w 557"/>
                <a:gd name="T3" fmla="*/ 278 h 414"/>
                <a:gd name="T4" fmla="*/ 556 w 557"/>
                <a:gd name="T5" fmla="*/ 257 h 414"/>
                <a:gd name="T6" fmla="*/ 555 w 557"/>
                <a:gd name="T7" fmla="*/ 250 h 414"/>
                <a:gd name="T8" fmla="*/ 551 w 557"/>
                <a:gd name="T9" fmla="*/ 223 h 414"/>
                <a:gd name="T10" fmla="*/ 550 w 557"/>
                <a:gd name="T11" fmla="*/ 216 h 414"/>
                <a:gd name="T12" fmla="*/ 536 w 557"/>
                <a:gd name="T13" fmla="*/ 173 h 414"/>
                <a:gd name="T14" fmla="*/ 529 w 557"/>
                <a:gd name="T15" fmla="*/ 156 h 414"/>
                <a:gd name="T16" fmla="*/ 522 w 557"/>
                <a:gd name="T17" fmla="*/ 144 h 414"/>
                <a:gd name="T18" fmla="*/ 443 w 557"/>
                <a:gd name="T19" fmla="*/ 54 h 414"/>
                <a:gd name="T20" fmla="*/ 419 w 557"/>
                <a:gd name="T21" fmla="*/ 38 h 414"/>
                <a:gd name="T22" fmla="*/ 366 w 557"/>
                <a:gd name="T23" fmla="*/ 14 h 414"/>
                <a:gd name="T24" fmla="*/ 279 w 557"/>
                <a:gd name="T25" fmla="*/ 0 h 414"/>
                <a:gd name="T26" fmla="*/ 215 w 557"/>
                <a:gd name="T27" fmla="*/ 7 h 414"/>
                <a:gd name="T28" fmla="*/ 206 w 557"/>
                <a:gd name="T29" fmla="*/ 9 h 414"/>
                <a:gd name="T30" fmla="*/ 22 w 557"/>
                <a:gd name="T31" fmla="*/ 171 h 414"/>
                <a:gd name="T32" fmla="*/ 1 w 557"/>
                <a:gd name="T33" fmla="*/ 262 h 414"/>
                <a:gd name="T34" fmla="*/ 0 w 557"/>
                <a:gd name="T35" fmla="*/ 278 h 414"/>
                <a:gd name="T36" fmla="*/ 36 w 557"/>
                <a:gd name="T37" fmla="*/ 414 h 414"/>
                <a:gd name="T38" fmla="*/ 509 w 557"/>
                <a:gd name="T39" fmla="*/ 414 h 414"/>
                <a:gd name="T40" fmla="*/ 522 w 557"/>
                <a:gd name="T41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57" h="414">
                  <a:moveTo>
                    <a:pt x="522" y="414"/>
                  </a:moveTo>
                  <a:cubicBezTo>
                    <a:pt x="544" y="373"/>
                    <a:pt x="557" y="327"/>
                    <a:pt x="557" y="278"/>
                  </a:cubicBezTo>
                  <a:cubicBezTo>
                    <a:pt x="557" y="271"/>
                    <a:pt x="557" y="264"/>
                    <a:pt x="556" y="257"/>
                  </a:cubicBezTo>
                  <a:cubicBezTo>
                    <a:pt x="556" y="255"/>
                    <a:pt x="556" y="252"/>
                    <a:pt x="555" y="250"/>
                  </a:cubicBezTo>
                  <a:cubicBezTo>
                    <a:pt x="555" y="241"/>
                    <a:pt x="553" y="232"/>
                    <a:pt x="551" y="223"/>
                  </a:cubicBezTo>
                  <a:cubicBezTo>
                    <a:pt x="551" y="221"/>
                    <a:pt x="550" y="218"/>
                    <a:pt x="550" y="216"/>
                  </a:cubicBezTo>
                  <a:cubicBezTo>
                    <a:pt x="547" y="201"/>
                    <a:pt x="542" y="187"/>
                    <a:pt x="536" y="173"/>
                  </a:cubicBezTo>
                  <a:cubicBezTo>
                    <a:pt x="534" y="167"/>
                    <a:pt x="532" y="162"/>
                    <a:pt x="529" y="156"/>
                  </a:cubicBezTo>
                  <a:cubicBezTo>
                    <a:pt x="527" y="152"/>
                    <a:pt x="525" y="148"/>
                    <a:pt x="522" y="144"/>
                  </a:cubicBezTo>
                  <a:cubicBezTo>
                    <a:pt x="503" y="108"/>
                    <a:pt x="476" y="78"/>
                    <a:pt x="443" y="54"/>
                  </a:cubicBezTo>
                  <a:cubicBezTo>
                    <a:pt x="436" y="48"/>
                    <a:pt x="428" y="43"/>
                    <a:pt x="419" y="38"/>
                  </a:cubicBezTo>
                  <a:cubicBezTo>
                    <a:pt x="403" y="28"/>
                    <a:pt x="385" y="20"/>
                    <a:pt x="366" y="14"/>
                  </a:cubicBezTo>
                  <a:cubicBezTo>
                    <a:pt x="338" y="5"/>
                    <a:pt x="309" y="0"/>
                    <a:pt x="279" y="0"/>
                  </a:cubicBezTo>
                  <a:cubicBezTo>
                    <a:pt x="257" y="0"/>
                    <a:pt x="236" y="2"/>
                    <a:pt x="215" y="7"/>
                  </a:cubicBezTo>
                  <a:cubicBezTo>
                    <a:pt x="212" y="8"/>
                    <a:pt x="209" y="8"/>
                    <a:pt x="206" y="9"/>
                  </a:cubicBezTo>
                  <a:cubicBezTo>
                    <a:pt x="122" y="32"/>
                    <a:pt x="54" y="92"/>
                    <a:pt x="22" y="171"/>
                  </a:cubicBezTo>
                  <a:cubicBezTo>
                    <a:pt x="10" y="199"/>
                    <a:pt x="3" y="230"/>
                    <a:pt x="1" y="262"/>
                  </a:cubicBezTo>
                  <a:cubicBezTo>
                    <a:pt x="0" y="267"/>
                    <a:pt x="0" y="272"/>
                    <a:pt x="0" y="278"/>
                  </a:cubicBezTo>
                  <a:cubicBezTo>
                    <a:pt x="0" y="327"/>
                    <a:pt x="13" y="373"/>
                    <a:pt x="36" y="414"/>
                  </a:cubicBezTo>
                  <a:cubicBezTo>
                    <a:pt x="509" y="414"/>
                    <a:pt x="509" y="414"/>
                    <a:pt x="509" y="414"/>
                  </a:cubicBezTo>
                  <a:lnTo>
                    <a:pt x="522" y="4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defRPr/>
              </a:pPr>
              <a:endParaRPr lang="en-US" kern="0" dirty="0">
                <a:solidFill>
                  <a:srgbClr val="000000"/>
                </a:solidFill>
                <a:latin typeface="Open Sans"/>
              </a:endParaRPr>
            </a:p>
          </p:txBody>
        </p:sp>
        <p:sp>
          <p:nvSpPr>
            <p:cNvPr id="60" name="Freeform 835">
              <a:extLst>
                <a:ext uri="{FF2B5EF4-FFF2-40B4-BE49-F238E27FC236}">
                  <a16:creationId xmlns:a16="http://schemas.microsoft.com/office/drawing/2014/main" id="{8B6CC0F8-815C-4FA8-B183-54EAF7C00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7851" y="-22593"/>
              <a:ext cx="4306044" cy="4552401"/>
            </a:xfrm>
            <a:custGeom>
              <a:avLst/>
              <a:gdLst>
                <a:gd name="T0" fmla="*/ 115 w 650"/>
                <a:gd name="T1" fmla="*/ 688 h 688"/>
                <a:gd name="T2" fmla="*/ 650 w 650"/>
                <a:gd name="T3" fmla="*/ 688 h 688"/>
                <a:gd name="T4" fmla="*/ 650 w 650"/>
                <a:gd name="T5" fmla="*/ 72 h 688"/>
                <a:gd name="T6" fmla="*/ 415 w 650"/>
                <a:gd name="T7" fmla="*/ 0 h 688"/>
                <a:gd name="T8" fmla="*/ 409 w 650"/>
                <a:gd name="T9" fmla="*/ 0 h 688"/>
                <a:gd name="T10" fmla="*/ 403 w 650"/>
                <a:gd name="T11" fmla="*/ 0 h 688"/>
                <a:gd name="T12" fmla="*/ 390 w 650"/>
                <a:gd name="T13" fmla="*/ 0 h 688"/>
                <a:gd name="T14" fmla="*/ 227 w 650"/>
                <a:gd name="T15" fmla="*/ 45 h 688"/>
                <a:gd name="T16" fmla="*/ 197 w 650"/>
                <a:gd name="T17" fmla="*/ 62 h 688"/>
                <a:gd name="T18" fmla="*/ 169 w 650"/>
                <a:gd name="T19" fmla="*/ 80 h 688"/>
                <a:gd name="T20" fmla="*/ 149 w 650"/>
                <a:gd name="T21" fmla="*/ 96 h 688"/>
                <a:gd name="T22" fmla="*/ 135 w 650"/>
                <a:gd name="T23" fmla="*/ 108 h 688"/>
                <a:gd name="T24" fmla="*/ 122 w 650"/>
                <a:gd name="T25" fmla="*/ 121 h 688"/>
                <a:gd name="T26" fmla="*/ 115 w 650"/>
                <a:gd name="T27" fmla="*/ 127 h 688"/>
                <a:gd name="T28" fmla="*/ 19 w 650"/>
                <a:gd name="T29" fmla="*/ 288 h 688"/>
                <a:gd name="T30" fmla="*/ 12 w 650"/>
                <a:gd name="T31" fmla="*/ 312 h 688"/>
                <a:gd name="T32" fmla="*/ 9 w 650"/>
                <a:gd name="T33" fmla="*/ 328 h 688"/>
                <a:gd name="T34" fmla="*/ 1 w 650"/>
                <a:gd name="T35" fmla="*/ 383 h 688"/>
                <a:gd name="T36" fmla="*/ 0 w 650"/>
                <a:gd name="T37" fmla="*/ 395 h 688"/>
                <a:gd name="T38" fmla="*/ 0 w 650"/>
                <a:gd name="T39" fmla="*/ 415 h 688"/>
                <a:gd name="T40" fmla="*/ 4 w 650"/>
                <a:gd name="T41" fmla="*/ 479 h 688"/>
                <a:gd name="T42" fmla="*/ 7 w 650"/>
                <a:gd name="T43" fmla="*/ 496 h 688"/>
                <a:gd name="T44" fmla="*/ 12 w 650"/>
                <a:gd name="T45" fmla="*/ 515 h 688"/>
                <a:gd name="T46" fmla="*/ 16 w 650"/>
                <a:gd name="T47" fmla="*/ 530 h 688"/>
                <a:gd name="T48" fmla="*/ 102 w 650"/>
                <a:gd name="T49" fmla="*/ 688 h 688"/>
                <a:gd name="T50" fmla="*/ 115 w 650"/>
                <a:gd name="T51" fmla="*/ 688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50" h="688">
                  <a:moveTo>
                    <a:pt x="115" y="688"/>
                  </a:moveTo>
                  <a:cubicBezTo>
                    <a:pt x="650" y="688"/>
                    <a:pt x="650" y="688"/>
                    <a:pt x="650" y="688"/>
                  </a:cubicBezTo>
                  <a:cubicBezTo>
                    <a:pt x="650" y="72"/>
                    <a:pt x="650" y="72"/>
                    <a:pt x="650" y="72"/>
                  </a:cubicBezTo>
                  <a:cubicBezTo>
                    <a:pt x="583" y="26"/>
                    <a:pt x="502" y="0"/>
                    <a:pt x="415" y="0"/>
                  </a:cubicBezTo>
                  <a:cubicBezTo>
                    <a:pt x="413" y="0"/>
                    <a:pt x="411" y="0"/>
                    <a:pt x="409" y="0"/>
                  </a:cubicBezTo>
                  <a:cubicBezTo>
                    <a:pt x="407" y="0"/>
                    <a:pt x="405" y="0"/>
                    <a:pt x="403" y="0"/>
                  </a:cubicBezTo>
                  <a:cubicBezTo>
                    <a:pt x="398" y="0"/>
                    <a:pt x="394" y="0"/>
                    <a:pt x="390" y="0"/>
                  </a:cubicBezTo>
                  <a:cubicBezTo>
                    <a:pt x="331" y="4"/>
                    <a:pt x="276" y="19"/>
                    <a:pt x="227" y="45"/>
                  </a:cubicBezTo>
                  <a:cubicBezTo>
                    <a:pt x="216" y="50"/>
                    <a:pt x="206" y="55"/>
                    <a:pt x="197" y="62"/>
                  </a:cubicBezTo>
                  <a:cubicBezTo>
                    <a:pt x="187" y="67"/>
                    <a:pt x="178" y="74"/>
                    <a:pt x="169" y="80"/>
                  </a:cubicBezTo>
                  <a:cubicBezTo>
                    <a:pt x="162" y="85"/>
                    <a:pt x="155" y="91"/>
                    <a:pt x="149" y="96"/>
                  </a:cubicBezTo>
                  <a:cubicBezTo>
                    <a:pt x="144" y="100"/>
                    <a:pt x="139" y="104"/>
                    <a:pt x="135" y="108"/>
                  </a:cubicBezTo>
                  <a:cubicBezTo>
                    <a:pt x="131" y="112"/>
                    <a:pt x="126" y="116"/>
                    <a:pt x="122" y="121"/>
                  </a:cubicBezTo>
                  <a:cubicBezTo>
                    <a:pt x="120" y="123"/>
                    <a:pt x="117" y="125"/>
                    <a:pt x="115" y="127"/>
                  </a:cubicBezTo>
                  <a:cubicBezTo>
                    <a:pt x="72" y="172"/>
                    <a:pt x="39" y="227"/>
                    <a:pt x="19" y="288"/>
                  </a:cubicBezTo>
                  <a:cubicBezTo>
                    <a:pt x="17" y="296"/>
                    <a:pt x="14" y="304"/>
                    <a:pt x="12" y="312"/>
                  </a:cubicBezTo>
                  <a:cubicBezTo>
                    <a:pt x="11" y="317"/>
                    <a:pt x="10" y="322"/>
                    <a:pt x="9" y="328"/>
                  </a:cubicBezTo>
                  <a:cubicBezTo>
                    <a:pt x="5" y="346"/>
                    <a:pt x="2" y="364"/>
                    <a:pt x="1" y="383"/>
                  </a:cubicBezTo>
                  <a:cubicBezTo>
                    <a:pt x="0" y="387"/>
                    <a:pt x="0" y="391"/>
                    <a:pt x="0" y="395"/>
                  </a:cubicBezTo>
                  <a:cubicBezTo>
                    <a:pt x="0" y="402"/>
                    <a:pt x="0" y="408"/>
                    <a:pt x="0" y="415"/>
                  </a:cubicBezTo>
                  <a:cubicBezTo>
                    <a:pt x="0" y="437"/>
                    <a:pt x="1" y="458"/>
                    <a:pt x="4" y="479"/>
                  </a:cubicBezTo>
                  <a:cubicBezTo>
                    <a:pt x="5" y="485"/>
                    <a:pt x="6" y="490"/>
                    <a:pt x="7" y="496"/>
                  </a:cubicBezTo>
                  <a:cubicBezTo>
                    <a:pt x="9" y="502"/>
                    <a:pt x="10" y="508"/>
                    <a:pt x="12" y="515"/>
                  </a:cubicBezTo>
                  <a:cubicBezTo>
                    <a:pt x="13" y="520"/>
                    <a:pt x="14" y="525"/>
                    <a:pt x="16" y="530"/>
                  </a:cubicBezTo>
                  <a:cubicBezTo>
                    <a:pt x="33" y="589"/>
                    <a:pt x="62" y="643"/>
                    <a:pt x="102" y="688"/>
                  </a:cubicBezTo>
                  <a:lnTo>
                    <a:pt x="115" y="6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defRPr/>
              </a:pPr>
              <a:endParaRPr lang="en-US" kern="0">
                <a:solidFill>
                  <a:srgbClr val="000000"/>
                </a:solidFill>
                <a:latin typeface="Open Sans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9199385" y="1309079"/>
            <a:ext cx="59741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신고자 포상금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41" name="사각형: 둥근 모서리 67">
            <a:extLst>
              <a:ext uri="{FF2B5EF4-FFF2-40B4-BE49-F238E27FC236}">
                <a16:creationId xmlns:a16="http://schemas.microsoft.com/office/drawing/2014/main" id="{649142C9-A607-451F-BFB9-BDE5D463C5CC}"/>
              </a:ext>
            </a:extLst>
          </p:cNvPr>
          <p:cNvSpPr/>
          <p:nvPr/>
        </p:nvSpPr>
        <p:spPr>
          <a:xfrm>
            <a:off x="9610298" y="4392003"/>
            <a:ext cx="5267785" cy="1130602"/>
          </a:xfrm>
          <a:prstGeom prst="roundRect">
            <a:avLst>
              <a:gd name="adj" fmla="val 35268"/>
            </a:avLst>
          </a:prstGeom>
          <a:solidFill>
            <a:srgbClr val="FB6B77"/>
          </a:solidFill>
          <a:ln>
            <a:noFill/>
          </a:ln>
        </p:spPr>
        <p:txBody>
          <a:bodyPr wrap="none" lIns="143991" tIns="0" rIns="143991" bIns="71995" rtlCol="0" anchor="ctr">
            <a:no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ts val="1500"/>
              </a:spcAft>
              <a:tabLst>
                <a:tab pos="1755370" algn="l"/>
              </a:tabLst>
            </a:pPr>
            <a:r>
              <a:rPr kumimoji="1" lang="ko-KR" altLang="en-US" sz="56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포상금 지급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E7150091-DC1B-4C52-B871-F3440E14962B}"/>
              </a:ext>
            </a:extLst>
          </p:cNvPr>
          <p:cNvGrpSpPr/>
          <p:nvPr/>
        </p:nvGrpSpPr>
        <p:grpSpPr>
          <a:xfrm>
            <a:off x="6834307" y="10868524"/>
            <a:ext cx="12320328" cy="669497"/>
            <a:chOff x="4388926" y="5301038"/>
            <a:chExt cx="6160564" cy="334770"/>
          </a:xfrm>
        </p:grpSpPr>
        <p:sp>
          <p:nvSpPr>
            <p:cNvPr id="58" name="사각형: 둥근 모서리 57">
              <a:extLst>
                <a:ext uri="{FF2B5EF4-FFF2-40B4-BE49-F238E27FC236}">
                  <a16:creationId xmlns:a16="http://schemas.microsoft.com/office/drawing/2014/main" id="{842F11BC-669E-4E34-9B02-C4EA4AE952A3}"/>
                </a:ext>
              </a:extLst>
            </p:cNvPr>
            <p:cNvSpPr/>
            <p:nvPr/>
          </p:nvSpPr>
          <p:spPr>
            <a:xfrm>
              <a:off x="4388926" y="5301038"/>
              <a:ext cx="878399" cy="324000"/>
            </a:xfrm>
            <a:prstGeom prst="roundRect">
              <a:avLst/>
            </a:prstGeom>
            <a:solidFill>
              <a:srgbClr val="00A6B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E229E40-933C-4992-AAB5-BBDF095621D7}"/>
                </a:ext>
              </a:extLst>
            </p:cNvPr>
            <p:cNvSpPr txBox="1"/>
            <p:nvPr/>
          </p:nvSpPr>
          <p:spPr>
            <a:xfrm>
              <a:off x="4453700" y="5343402"/>
              <a:ext cx="6095790" cy="292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ko-KR" altLang="en-US" sz="32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</a:t>
              </a:r>
              <a:r>
                <a:rPr lang="ko-KR" altLang="en-US" sz="32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  </a:t>
              </a:r>
              <a:r>
                <a:rPr lang="ko-KR" altLang="en-US" sz="3200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8B9E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국민권익위원회 또는 모든 공익신고기관에 신고한 공익신고자</a:t>
              </a:r>
              <a:endParaRPr lang="ko-KR" altLang="en-US" sz="3200" spc="-120" dirty="0">
                <a:solidFill>
                  <a:srgbClr val="008B9E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sp>
        <p:nvSpPr>
          <p:cNvPr id="44" name="사각형: 둥근 모서리 215">
            <a:extLst>
              <a:ext uri="{FF2B5EF4-FFF2-40B4-BE49-F238E27FC236}">
                <a16:creationId xmlns:a16="http://schemas.microsoft.com/office/drawing/2014/main" id="{25B043D9-CA70-4358-9ED2-BC7E0B2ACA54}"/>
              </a:ext>
            </a:extLst>
          </p:cNvPr>
          <p:cNvSpPr/>
          <p:nvPr/>
        </p:nvSpPr>
        <p:spPr>
          <a:xfrm>
            <a:off x="9701443" y="8919416"/>
            <a:ext cx="5138543" cy="706694"/>
          </a:xfrm>
          <a:prstGeom prst="roundRect">
            <a:avLst>
              <a:gd name="adj" fmla="val 35175"/>
            </a:avLst>
          </a:prstGeom>
          <a:solidFill>
            <a:srgbClr val="349DE1"/>
          </a:solidFill>
          <a:ln>
            <a:noFill/>
          </a:ln>
        </p:spPr>
        <p:txBody>
          <a:bodyPr wrap="none" lIns="143991" rIns="143991" rtlCol="0" anchor="ctr">
            <a:no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ts val="1500"/>
              </a:spcAft>
              <a:defRPr/>
            </a:pPr>
            <a:r>
              <a:rPr kumimoji="1" lang="ko-KR" altLang="en-US" sz="36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포상금 지급대상</a:t>
            </a:r>
            <a:endParaRPr kumimoji="1" lang="en-US" altLang="ko-KR" sz="36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D200C7D1-CF3B-4C0A-B998-895DC9ED7727}"/>
              </a:ext>
            </a:extLst>
          </p:cNvPr>
          <p:cNvGrpSpPr/>
          <p:nvPr/>
        </p:nvGrpSpPr>
        <p:grpSpPr>
          <a:xfrm>
            <a:off x="6834308" y="10020099"/>
            <a:ext cx="11867775" cy="652480"/>
            <a:chOff x="4388926" y="4648199"/>
            <a:chExt cx="5934273" cy="326261"/>
          </a:xfrm>
        </p:grpSpPr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CD9A63DE-6BF1-4967-9131-F6F7E90D64F0}"/>
                </a:ext>
              </a:extLst>
            </p:cNvPr>
            <p:cNvSpPr/>
            <p:nvPr/>
          </p:nvSpPr>
          <p:spPr>
            <a:xfrm>
              <a:off x="4388926" y="4648199"/>
              <a:ext cx="878399" cy="324000"/>
            </a:xfrm>
            <a:prstGeom prst="roundRect">
              <a:avLst/>
            </a:prstGeom>
            <a:solidFill>
              <a:srgbClr val="00206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6D36A40-3D64-4A3A-8FB3-199033096AC0}"/>
                </a:ext>
              </a:extLst>
            </p:cNvPr>
            <p:cNvSpPr txBox="1"/>
            <p:nvPr/>
          </p:nvSpPr>
          <p:spPr>
            <a:xfrm>
              <a:off x="4444231" y="4682053"/>
              <a:ext cx="5878968" cy="292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2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부패신고</a:t>
              </a:r>
              <a:r>
                <a:rPr lang="ko-KR" altLang="en-US" sz="32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  </a:t>
              </a:r>
              <a:r>
                <a:rPr lang="ko-KR" altLang="en-US" sz="32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국민권익위원회  또는 공공기관 신고자</a:t>
              </a:r>
              <a:endParaRPr lang="en-US" altLang="ko-KR" sz="32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448778BC-C50E-437C-A2B8-42CDE413F0C1}"/>
              </a:ext>
            </a:extLst>
          </p:cNvPr>
          <p:cNvSpPr txBox="1"/>
          <p:nvPr/>
        </p:nvSpPr>
        <p:spPr>
          <a:xfrm>
            <a:off x="8554815" y="3002176"/>
            <a:ext cx="72632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부패방지권익위법 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68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공익신고자 보호법 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26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조의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2</a:t>
            </a:r>
            <a:endParaRPr lang="ko-KR" altLang="en-US" sz="2400" dirty="0">
              <a:solidFill>
                <a:schemeClr val="accent3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D17EAEF3-F532-4AAA-9BF6-589401EA57BF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F026973-1DF8-4CBD-A7F3-0E7AACE9280B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27" name="그래픽 156">
              <a:extLst>
                <a:ext uri="{FF2B5EF4-FFF2-40B4-BE49-F238E27FC236}">
                  <a16:creationId xmlns:a16="http://schemas.microsoft.com/office/drawing/2014/main" id="{3483D3F0-0648-4605-A79F-B1CD1CE91E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48" name="직각 삼각형 47">
            <a:extLst>
              <a:ext uri="{FF2B5EF4-FFF2-40B4-BE49-F238E27FC236}">
                <a16:creationId xmlns:a16="http://schemas.microsoft.com/office/drawing/2014/main" id="{D57D9BB1-ECD9-46EB-92BE-DCF5FF99DAC0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50" name="_x35181992" descr="EMB000008b000e3">
            <a:extLst>
              <a:ext uri="{FF2B5EF4-FFF2-40B4-BE49-F238E27FC236}">
                <a16:creationId xmlns:a16="http://schemas.microsoft.com/office/drawing/2014/main" id="{9EA2DCC9-8789-4B5A-9B65-01629BB46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직사각형 50">
            <a:extLst>
              <a:ext uri="{FF2B5EF4-FFF2-40B4-BE49-F238E27FC236}">
                <a16:creationId xmlns:a16="http://schemas.microsoft.com/office/drawing/2014/main" id="{4F451E46-7FA2-490E-A660-B602EE140799}"/>
              </a:ext>
            </a:extLst>
          </p:cNvPr>
          <p:cNvSpPr/>
          <p:nvPr/>
        </p:nvSpPr>
        <p:spPr>
          <a:xfrm>
            <a:off x="6952093" y="6112232"/>
            <a:ext cx="10706107" cy="2042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800"/>
              </a:spcAft>
              <a:defRPr/>
            </a:pPr>
            <a:r>
              <a:rPr lang="ko-KR" altLang="en-US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공공기관 또는 국가 및 지방자치단체에 </a:t>
            </a:r>
            <a:endParaRPr lang="en-US" altLang="ko-KR" sz="3600" b="1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prstClr val="black">
                  <a:lumMod val="95000"/>
                  <a:lumOff val="5000"/>
                </a:prstClr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  <a:p>
            <a:pPr algn="ctr" fontAlgn="base">
              <a:spcBef>
                <a:spcPct val="0"/>
              </a:spcBef>
              <a:spcAft>
                <a:spcPts val="800"/>
              </a:spcAft>
              <a:defRPr/>
            </a:pPr>
            <a:r>
              <a:rPr lang="ko-KR" altLang="en-US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FA404D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재산상 이익</a:t>
            </a:r>
            <a:r>
              <a:rPr lang="ko-KR" altLang="en-US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을 가져오거나 </a:t>
            </a:r>
            <a:r>
              <a:rPr lang="ko-KR" altLang="en-US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FA404D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손실을 방지</a:t>
            </a:r>
            <a:r>
              <a:rPr lang="ko-KR" altLang="en-US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한 경우</a:t>
            </a:r>
            <a:r>
              <a:rPr lang="en-US" altLang="ko-KR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,</a:t>
            </a:r>
          </a:p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ts val="1500"/>
              </a:spcAft>
              <a:defRPr/>
            </a:pPr>
            <a:r>
              <a:rPr lang="ko-KR" altLang="en-US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또는 </a:t>
            </a:r>
            <a:r>
              <a:rPr lang="ko-KR" altLang="en-US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FA404D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공익증진</a:t>
            </a:r>
            <a:r>
              <a:rPr lang="ko-KR" altLang="en-US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을 가져온 경우</a:t>
            </a:r>
            <a:endParaRPr lang="en-US" altLang="ko-KR" sz="3600" b="1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</p:txBody>
      </p:sp>
      <p:pic>
        <p:nvPicPr>
          <p:cNvPr id="54" name="그림 53">
            <a:extLst>
              <a:ext uri="{FF2B5EF4-FFF2-40B4-BE49-F238E27FC236}">
                <a16:creationId xmlns:a16="http://schemas.microsoft.com/office/drawing/2014/main" id="{C142D9D2-D321-4EEA-AC88-00241521AD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273" y="4158959"/>
            <a:ext cx="5568551" cy="5905977"/>
          </a:xfrm>
          <a:prstGeom prst="rect">
            <a:avLst/>
          </a:prstGeom>
        </p:spPr>
      </p:pic>
      <p:grpSp>
        <p:nvGrpSpPr>
          <p:cNvPr id="35" name="그룹 34">
            <a:extLst>
              <a:ext uri="{FF2B5EF4-FFF2-40B4-BE49-F238E27FC236}">
                <a16:creationId xmlns:a16="http://schemas.microsoft.com/office/drawing/2014/main" id="{88432D3C-1D73-4327-B7AD-7646832A4BEC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0FC2D9B0-C2DB-4E41-8108-D220823D9F7E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52" name="평행 사변형 51">
                <a:extLst>
                  <a:ext uri="{FF2B5EF4-FFF2-40B4-BE49-F238E27FC236}">
                    <a16:creationId xmlns:a16="http://schemas.microsoft.com/office/drawing/2014/main" id="{56E2ECA4-BA96-440A-8C9C-2D2B74541D6F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53" name="평행 사변형 52">
                <a:extLst>
                  <a:ext uri="{FF2B5EF4-FFF2-40B4-BE49-F238E27FC236}">
                    <a16:creationId xmlns:a16="http://schemas.microsoft.com/office/drawing/2014/main" id="{500DCF17-84B7-40B9-88AF-9839BC17D093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37" name="사각형: 둥근 모서리 36">
              <a:extLst>
                <a:ext uri="{FF2B5EF4-FFF2-40B4-BE49-F238E27FC236}">
                  <a16:creationId xmlns:a16="http://schemas.microsoft.com/office/drawing/2014/main" id="{A135549F-675A-442F-948A-F69AC0B7B078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DD2383A-F678-4985-B1D8-509989499B6C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5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E6564E0-C40A-4BFD-B17C-83DB3083E79B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42" name="사각형: 둥근 모서리 41">
              <a:extLst>
                <a:ext uri="{FF2B5EF4-FFF2-40B4-BE49-F238E27FC236}">
                  <a16:creationId xmlns:a16="http://schemas.microsoft.com/office/drawing/2014/main" id="{DBF8473C-CE92-44D0-BB8D-050007EB67D7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70D3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DCDB43DF-0EDC-41A3-A454-3F11D565EEBD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54</a:t>
            </a:r>
          </a:p>
        </p:txBody>
      </p:sp>
    </p:spTree>
    <p:extLst>
      <p:ext uri="{BB962C8B-B14F-4D97-AF65-F5344CB8AC3E}">
        <p14:creationId xmlns:p14="http://schemas.microsoft.com/office/powerpoint/2010/main" val="7589861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자유형: 도형 56">
            <a:extLst>
              <a:ext uri="{FF2B5EF4-FFF2-40B4-BE49-F238E27FC236}">
                <a16:creationId xmlns:a16="http://schemas.microsoft.com/office/drawing/2014/main" id="{4948D42C-5805-4029-B077-4C06442C5B7F}"/>
              </a:ext>
            </a:extLst>
          </p:cNvPr>
          <p:cNvSpPr/>
          <p:nvPr/>
        </p:nvSpPr>
        <p:spPr>
          <a:xfrm>
            <a:off x="12670141" y="12119547"/>
            <a:ext cx="8703637" cy="1623700"/>
          </a:xfrm>
          <a:custGeom>
            <a:avLst/>
            <a:gdLst>
              <a:gd name="connsiteX0" fmla="*/ 113 w 4234019"/>
              <a:gd name="connsiteY0" fmla="*/ 0 h 766388"/>
              <a:gd name="connsiteX1" fmla="*/ 4234019 w 4234019"/>
              <a:gd name="connsiteY1" fmla="*/ 0 h 766388"/>
              <a:gd name="connsiteX2" fmla="*/ 4234019 w 4234019"/>
              <a:gd name="connsiteY2" fmla="*/ 766388 h 766388"/>
              <a:gd name="connsiteX3" fmla="*/ 524895 w 4234019"/>
              <a:gd name="connsiteY3" fmla="*/ 766388 h 766388"/>
              <a:gd name="connsiteX4" fmla="*/ 0 w 4234019"/>
              <a:gd name="connsiteY4" fmla="*/ 18 h 766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4019" h="766388">
                <a:moveTo>
                  <a:pt x="113" y="0"/>
                </a:moveTo>
                <a:lnTo>
                  <a:pt x="4234019" y="0"/>
                </a:lnTo>
                <a:lnTo>
                  <a:pt x="4234019" y="766388"/>
                </a:lnTo>
                <a:lnTo>
                  <a:pt x="524895" y="766388"/>
                </a:lnTo>
                <a:lnTo>
                  <a:pt x="0" y="18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44000">
                <a:schemeClr val="bg1">
                  <a:alpha val="0"/>
                  <a:lumMod val="100000"/>
                </a:schemeClr>
              </a:gs>
              <a:gs pos="100000">
                <a:srgbClr val="D3D3D3"/>
              </a:gs>
            </a:gsLst>
            <a:lin ang="15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latinLnBrk="0">
              <a:defRPr/>
            </a:pPr>
            <a:endParaRPr lang="ko-KR" altLang="en-US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3418A229-866F-4F7F-9394-5841F2D6C3A4}"/>
              </a:ext>
            </a:extLst>
          </p:cNvPr>
          <p:cNvGrpSpPr/>
          <p:nvPr/>
        </p:nvGrpSpPr>
        <p:grpSpPr>
          <a:xfrm>
            <a:off x="15849479" y="8151795"/>
            <a:ext cx="8547250" cy="5565968"/>
            <a:chOff x="1871802" y="-22593"/>
            <a:chExt cx="7002093" cy="4552401"/>
          </a:xfrm>
          <a:solidFill>
            <a:srgbClr val="F0E5F3"/>
          </a:solidFill>
        </p:grpSpPr>
        <p:sp>
          <p:nvSpPr>
            <p:cNvPr id="59" name="Freeform 834">
              <a:extLst>
                <a:ext uri="{FF2B5EF4-FFF2-40B4-BE49-F238E27FC236}">
                  <a16:creationId xmlns:a16="http://schemas.microsoft.com/office/drawing/2014/main" id="{24CDFAF7-E737-4170-970A-0F8D9884E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1802" y="1792121"/>
              <a:ext cx="3691886" cy="2737687"/>
            </a:xfrm>
            <a:custGeom>
              <a:avLst/>
              <a:gdLst>
                <a:gd name="T0" fmla="*/ 522 w 557"/>
                <a:gd name="T1" fmla="*/ 414 h 414"/>
                <a:gd name="T2" fmla="*/ 557 w 557"/>
                <a:gd name="T3" fmla="*/ 278 h 414"/>
                <a:gd name="T4" fmla="*/ 556 w 557"/>
                <a:gd name="T5" fmla="*/ 257 h 414"/>
                <a:gd name="T6" fmla="*/ 555 w 557"/>
                <a:gd name="T7" fmla="*/ 250 h 414"/>
                <a:gd name="T8" fmla="*/ 551 w 557"/>
                <a:gd name="T9" fmla="*/ 223 h 414"/>
                <a:gd name="T10" fmla="*/ 550 w 557"/>
                <a:gd name="T11" fmla="*/ 216 h 414"/>
                <a:gd name="T12" fmla="*/ 536 w 557"/>
                <a:gd name="T13" fmla="*/ 173 h 414"/>
                <a:gd name="T14" fmla="*/ 529 w 557"/>
                <a:gd name="T15" fmla="*/ 156 h 414"/>
                <a:gd name="T16" fmla="*/ 522 w 557"/>
                <a:gd name="T17" fmla="*/ 144 h 414"/>
                <a:gd name="T18" fmla="*/ 443 w 557"/>
                <a:gd name="T19" fmla="*/ 54 h 414"/>
                <a:gd name="T20" fmla="*/ 419 w 557"/>
                <a:gd name="T21" fmla="*/ 38 h 414"/>
                <a:gd name="T22" fmla="*/ 366 w 557"/>
                <a:gd name="T23" fmla="*/ 14 h 414"/>
                <a:gd name="T24" fmla="*/ 279 w 557"/>
                <a:gd name="T25" fmla="*/ 0 h 414"/>
                <a:gd name="T26" fmla="*/ 215 w 557"/>
                <a:gd name="T27" fmla="*/ 7 h 414"/>
                <a:gd name="T28" fmla="*/ 206 w 557"/>
                <a:gd name="T29" fmla="*/ 9 h 414"/>
                <a:gd name="T30" fmla="*/ 22 w 557"/>
                <a:gd name="T31" fmla="*/ 171 h 414"/>
                <a:gd name="T32" fmla="*/ 1 w 557"/>
                <a:gd name="T33" fmla="*/ 262 h 414"/>
                <a:gd name="T34" fmla="*/ 0 w 557"/>
                <a:gd name="T35" fmla="*/ 278 h 414"/>
                <a:gd name="T36" fmla="*/ 36 w 557"/>
                <a:gd name="T37" fmla="*/ 414 h 414"/>
                <a:gd name="T38" fmla="*/ 509 w 557"/>
                <a:gd name="T39" fmla="*/ 414 h 414"/>
                <a:gd name="T40" fmla="*/ 522 w 557"/>
                <a:gd name="T41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57" h="414">
                  <a:moveTo>
                    <a:pt x="522" y="414"/>
                  </a:moveTo>
                  <a:cubicBezTo>
                    <a:pt x="544" y="373"/>
                    <a:pt x="557" y="327"/>
                    <a:pt x="557" y="278"/>
                  </a:cubicBezTo>
                  <a:cubicBezTo>
                    <a:pt x="557" y="271"/>
                    <a:pt x="557" y="264"/>
                    <a:pt x="556" y="257"/>
                  </a:cubicBezTo>
                  <a:cubicBezTo>
                    <a:pt x="556" y="255"/>
                    <a:pt x="556" y="252"/>
                    <a:pt x="555" y="250"/>
                  </a:cubicBezTo>
                  <a:cubicBezTo>
                    <a:pt x="555" y="241"/>
                    <a:pt x="553" y="232"/>
                    <a:pt x="551" y="223"/>
                  </a:cubicBezTo>
                  <a:cubicBezTo>
                    <a:pt x="551" y="221"/>
                    <a:pt x="550" y="218"/>
                    <a:pt x="550" y="216"/>
                  </a:cubicBezTo>
                  <a:cubicBezTo>
                    <a:pt x="547" y="201"/>
                    <a:pt x="542" y="187"/>
                    <a:pt x="536" y="173"/>
                  </a:cubicBezTo>
                  <a:cubicBezTo>
                    <a:pt x="534" y="167"/>
                    <a:pt x="532" y="162"/>
                    <a:pt x="529" y="156"/>
                  </a:cubicBezTo>
                  <a:cubicBezTo>
                    <a:pt x="527" y="152"/>
                    <a:pt x="525" y="148"/>
                    <a:pt x="522" y="144"/>
                  </a:cubicBezTo>
                  <a:cubicBezTo>
                    <a:pt x="503" y="108"/>
                    <a:pt x="476" y="78"/>
                    <a:pt x="443" y="54"/>
                  </a:cubicBezTo>
                  <a:cubicBezTo>
                    <a:pt x="436" y="48"/>
                    <a:pt x="428" y="43"/>
                    <a:pt x="419" y="38"/>
                  </a:cubicBezTo>
                  <a:cubicBezTo>
                    <a:pt x="403" y="28"/>
                    <a:pt x="385" y="20"/>
                    <a:pt x="366" y="14"/>
                  </a:cubicBezTo>
                  <a:cubicBezTo>
                    <a:pt x="338" y="5"/>
                    <a:pt x="309" y="0"/>
                    <a:pt x="279" y="0"/>
                  </a:cubicBezTo>
                  <a:cubicBezTo>
                    <a:pt x="257" y="0"/>
                    <a:pt x="236" y="2"/>
                    <a:pt x="215" y="7"/>
                  </a:cubicBezTo>
                  <a:cubicBezTo>
                    <a:pt x="212" y="8"/>
                    <a:pt x="209" y="8"/>
                    <a:pt x="206" y="9"/>
                  </a:cubicBezTo>
                  <a:cubicBezTo>
                    <a:pt x="122" y="32"/>
                    <a:pt x="54" y="92"/>
                    <a:pt x="22" y="171"/>
                  </a:cubicBezTo>
                  <a:cubicBezTo>
                    <a:pt x="10" y="199"/>
                    <a:pt x="3" y="230"/>
                    <a:pt x="1" y="262"/>
                  </a:cubicBezTo>
                  <a:cubicBezTo>
                    <a:pt x="0" y="267"/>
                    <a:pt x="0" y="272"/>
                    <a:pt x="0" y="278"/>
                  </a:cubicBezTo>
                  <a:cubicBezTo>
                    <a:pt x="0" y="327"/>
                    <a:pt x="13" y="373"/>
                    <a:pt x="36" y="414"/>
                  </a:cubicBezTo>
                  <a:cubicBezTo>
                    <a:pt x="509" y="414"/>
                    <a:pt x="509" y="414"/>
                    <a:pt x="509" y="414"/>
                  </a:cubicBezTo>
                  <a:lnTo>
                    <a:pt x="522" y="4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defRPr/>
              </a:pPr>
              <a:endParaRPr lang="en-US" kern="0" dirty="0">
                <a:solidFill>
                  <a:srgbClr val="000000"/>
                </a:solidFill>
                <a:latin typeface="Open Sans"/>
              </a:endParaRPr>
            </a:p>
          </p:txBody>
        </p:sp>
        <p:sp>
          <p:nvSpPr>
            <p:cNvPr id="60" name="Freeform 835">
              <a:extLst>
                <a:ext uri="{FF2B5EF4-FFF2-40B4-BE49-F238E27FC236}">
                  <a16:creationId xmlns:a16="http://schemas.microsoft.com/office/drawing/2014/main" id="{3310B023-4BB8-4F5E-9FFD-0E2734A85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7851" y="-22593"/>
              <a:ext cx="4306044" cy="4552401"/>
            </a:xfrm>
            <a:custGeom>
              <a:avLst/>
              <a:gdLst>
                <a:gd name="T0" fmla="*/ 115 w 650"/>
                <a:gd name="T1" fmla="*/ 688 h 688"/>
                <a:gd name="T2" fmla="*/ 650 w 650"/>
                <a:gd name="T3" fmla="*/ 688 h 688"/>
                <a:gd name="T4" fmla="*/ 650 w 650"/>
                <a:gd name="T5" fmla="*/ 72 h 688"/>
                <a:gd name="T6" fmla="*/ 415 w 650"/>
                <a:gd name="T7" fmla="*/ 0 h 688"/>
                <a:gd name="T8" fmla="*/ 409 w 650"/>
                <a:gd name="T9" fmla="*/ 0 h 688"/>
                <a:gd name="T10" fmla="*/ 403 w 650"/>
                <a:gd name="T11" fmla="*/ 0 h 688"/>
                <a:gd name="T12" fmla="*/ 390 w 650"/>
                <a:gd name="T13" fmla="*/ 0 h 688"/>
                <a:gd name="T14" fmla="*/ 227 w 650"/>
                <a:gd name="T15" fmla="*/ 45 h 688"/>
                <a:gd name="T16" fmla="*/ 197 w 650"/>
                <a:gd name="T17" fmla="*/ 62 h 688"/>
                <a:gd name="T18" fmla="*/ 169 w 650"/>
                <a:gd name="T19" fmla="*/ 80 h 688"/>
                <a:gd name="T20" fmla="*/ 149 w 650"/>
                <a:gd name="T21" fmla="*/ 96 h 688"/>
                <a:gd name="T22" fmla="*/ 135 w 650"/>
                <a:gd name="T23" fmla="*/ 108 h 688"/>
                <a:gd name="T24" fmla="*/ 122 w 650"/>
                <a:gd name="T25" fmla="*/ 121 h 688"/>
                <a:gd name="T26" fmla="*/ 115 w 650"/>
                <a:gd name="T27" fmla="*/ 127 h 688"/>
                <a:gd name="T28" fmla="*/ 19 w 650"/>
                <a:gd name="T29" fmla="*/ 288 h 688"/>
                <a:gd name="T30" fmla="*/ 12 w 650"/>
                <a:gd name="T31" fmla="*/ 312 h 688"/>
                <a:gd name="T32" fmla="*/ 9 w 650"/>
                <a:gd name="T33" fmla="*/ 328 h 688"/>
                <a:gd name="T34" fmla="*/ 1 w 650"/>
                <a:gd name="T35" fmla="*/ 383 h 688"/>
                <a:gd name="T36" fmla="*/ 0 w 650"/>
                <a:gd name="T37" fmla="*/ 395 h 688"/>
                <a:gd name="T38" fmla="*/ 0 w 650"/>
                <a:gd name="T39" fmla="*/ 415 h 688"/>
                <a:gd name="T40" fmla="*/ 4 w 650"/>
                <a:gd name="T41" fmla="*/ 479 h 688"/>
                <a:gd name="T42" fmla="*/ 7 w 650"/>
                <a:gd name="T43" fmla="*/ 496 h 688"/>
                <a:gd name="T44" fmla="*/ 12 w 650"/>
                <a:gd name="T45" fmla="*/ 515 h 688"/>
                <a:gd name="T46" fmla="*/ 16 w 650"/>
                <a:gd name="T47" fmla="*/ 530 h 688"/>
                <a:gd name="T48" fmla="*/ 102 w 650"/>
                <a:gd name="T49" fmla="*/ 688 h 688"/>
                <a:gd name="T50" fmla="*/ 115 w 650"/>
                <a:gd name="T51" fmla="*/ 688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50" h="688">
                  <a:moveTo>
                    <a:pt x="115" y="688"/>
                  </a:moveTo>
                  <a:cubicBezTo>
                    <a:pt x="650" y="688"/>
                    <a:pt x="650" y="688"/>
                    <a:pt x="650" y="688"/>
                  </a:cubicBezTo>
                  <a:cubicBezTo>
                    <a:pt x="650" y="72"/>
                    <a:pt x="650" y="72"/>
                    <a:pt x="650" y="72"/>
                  </a:cubicBezTo>
                  <a:cubicBezTo>
                    <a:pt x="583" y="26"/>
                    <a:pt x="502" y="0"/>
                    <a:pt x="415" y="0"/>
                  </a:cubicBezTo>
                  <a:cubicBezTo>
                    <a:pt x="413" y="0"/>
                    <a:pt x="411" y="0"/>
                    <a:pt x="409" y="0"/>
                  </a:cubicBezTo>
                  <a:cubicBezTo>
                    <a:pt x="407" y="0"/>
                    <a:pt x="405" y="0"/>
                    <a:pt x="403" y="0"/>
                  </a:cubicBezTo>
                  <a:cubicBezTo>
                    <a:pt x="398" y="0"/>
                    <a:pt x="394" y="0"/>
                    <a:pt x="390" y="0"/>
                  </a:cubicBezTo>
                  <a:cubicBezTo>
                    <a:pt x="331" y="4"/>
                    <a:pt x="276" y="19"/>
                    <a:pt x="227" y="45"/>
                  </a:cubicBezTo>
                  <a:cubicBezTo>
                    <a:pt x="216" y="50"/>
                    <a:pt x="206" y="55"/>
                    <a:pt x="197" y="62"/>
                  </a:cubicBezTo>
                  <a:cubicBezTo>
                    <a:pt x="187" y="67"/>
                    <a:pt x="178" y="74"/>
                    <a:pt x="169" y="80"/>
                  </a:cubicBezTo>
                  <a:cubicBezTo>
                    <a:pt x="162" y="85"/>
                    <a:pt x="155" y="91"/>
                    <a:pt x="149" y="96"/>
                  </a:cubicBezTo>
                  <a:cubicBezTo>
                    <a:pt x="144" y="100"/>
                    <a:pt x="139" y="104"/>
                    <a:pt x="135" y="108"/>
                  </a:cubicBezTo>
                  <a:cubicBezTo>
                    <a:pt x="131" y="112"/>
                    <a:pt x="126" y="116"/>
                    <a:pt x="122" y="121"/>
                  </a:cubicBezTo>
                  <a:cubicBezTo>
                    <a:pt x="120" y="123"/>
                    <a:pt x="117" y="125"/>
                    <a:pt x="115" y="127"/>
                  </a:cubicBezTo>
                  <a:cubicBezTo>
                    <a:pt x="72" y="172"/>
                    <a:pt x="39" y="227"/>
                    <a:pt x="19" y="288"/>
                  </a:cubicBezTo>
                  <a:cubicBezTo>
                    <a:pt x="17" y="296"/>
                    <a:pt x="14" y="304"/>
                    <a:pt x="12" y="312"/>
                  </a:cubicBezTo>
                  <a:cubicBezTo>
                    <a:pt x="11" y="317"/>
                    <a:pt x="10" y="322"/>
                    <a:pt x="9" y="328"/>
                  </a:cubicBezTo>
                  <a:cubicBezTo>
                    <a:pt x="5" y="346"/>
                    <a:pt x="2" y="364"/>
                    <a:pt x="1" y="383"/>
                  </a:cubicBezTo>
                  <a:cubicBezTo>
                    <a:pt x="0" y="387"/>
                    <a:pt x="0" y="391"/>
                    <a:pt x="0" y="395"/>
                  </a:cubicBezTo>
                  <a:cubicBezTo>
                    <a:pt x="0" y="402"/>
                    <a:pt x="0" y="408"/>
                    <a:pt x="0" y="415"/>
                  </a:cubicBezTo>
                  <a:cubicBezTo>
                    <a:pt x="0" y="437"/>
                    <a:pt x="1" y="458"/>
                    <a:pt x="4" y="479"/>
                  </a:cubicBezTo>
                  <a:cubicBezTo>
                    <a:pt x="5" y="485"/>
                    <a:pt x="6" y="490"/>
                    <a:pt x="7" y="496"/>
                  </a:cubicBezTo>
                  <a:cubicBezTo>
                    <a:pt x="9" y="502"/>
                    <a:pt x="10" y="508"/>
                    <a:pt x="12" y="515"/>
                  </a:cubicBezTo>
                  <a:cubicBezTo>
                    <a:pt x="13" y="520"/>
                    <a:pt x="14" y="525"/>
                    <a:pt x="16" y="530"/>
                  </a:cubicBezTo>
                  <a:cubicBezTo>
                    <a:pt x="33" y="589"/>
                    <a:pt x="62" y="643"/>
                    <a:pt x="102" y="688"/>
                  </a:cubicBezTo>
                  <a:lnTo>
                    <a:pt x="115" y="6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defRPr/>
              </a:pPr>
              <a:endParaRPr lang="en-US" kern="0">
                <a:solidFill>
                  <a:srgbClr val="000000"/>
                </a:solidFill>
                <a:latin typeface="Open Sans"/>
              </a:endParaRPr>
            </a:p>
          </p:txBody>
        </p:sp>
      </p:grp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A5DC63ED-4CF1-441F-BB96-B6089D87416D}"/>
              </a:ext>
            </a:extLst>
          </p:cNvPr>
          <p:cNvSpPr/>
          <p:nvPr/>
        </p:nvSpPr>
        <p:spPr>
          <a:xfrm>
            <a:off x="3239931" y="12087529"/>
            <a:ext cx="8703637" cy="1623700"/>
          </a:xfrm>
          <a:custGeom>
            <a:avLst/>
            <a:gdLst>
              <a:gd name="connsiteX0" fmla="*/ 113 w 4234019"/>
              <a:gd name="connsiteY0" fmla="*/ 0 h 766388"/>
              <a:gd name="connsiteX1" fmla="*/ 4234019 w 4234019"/>
              <a:gd name="connsiteY1" fmla="*/ 0 h 766388"/>
              <a:gd name="connsiteX2" fmla="*/ 4234019 w 4234019"/>
              <a:gd name="connsiteY2" fmla="*/ 766388 h 766388"/>
              <a:gd name="connsiteX3" fmla="*/ 524895 w 4234019"/>
              <a:gd name="connsiteY3" fmla="*/ 766388 h 766388"/>
              <a:gd name="connsiteX4" fmla="*/ 0 w 4234019"/>
              <a:gd name="connsiteY4" fmla="*/ 18 h 766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34019" h="766388">
                <a:moveTo>
                  <a:pt x="113" y="0"/>
                </a:moveTo>
                <a:lnTo>
                  <a:pt x="4234019" y="0"/>
                </a:lnTo>
                <a:lnTo>
                  <a:pt x="4234019" y="766388"/>
                </a:lnTo>
                <a:lnTo>
                  <a:pt x="524895" y="766388"/>
                </a:lnTo>
                <a:lnTo>
                  <a:pt x="0" y="18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44000">
                <a:schemeClr val="bg1">
                  <a:lumMod val="85000"/>
                  <a:lumOff val="15000"/>
                  <a:alpha val="0"/>
                </a:schemeClr>
              </a:gs>
              <a:gs pos="100000">
                <a:srgbClr val="CBCBCB"/>
              </a:gs>
            </a:gsLst>
            <a:lin ang="15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latinLnBrk="0">
              <a:defRPr/>
            </a:pPr>
            <a:endParaRPr lang="ko-KR" altLang="en-US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55" name="평행 사변형 54">
            <a:extLst>
              <a:ext uri="{FF2B5EF4-FFF2-40B4-BE49-F238E27FC236}">
                <a16:creationId xmlns:a16="http://schemas.microsoft.com/office/drawing/2014/main" id="{E464C8BB-1039-4384-9787-52EF2E5F3C55}"/>
              </a:ext>
            </a:extLst>
          </p:cNvPr>
          <p:cNvSpPr/>
          <p:nvPr/>
        </p:nvSpPr>
        <p:spPr>
          <a:xfrm rot="16200000">
            <a:off x="21755985" y="4118361"/>
            <a:ext cx="2782195" cy="2605650"/>
          </a:xfrm>
          <a:prstGeom prst="parallelogram">
            <a:avLst>
              <a:gd name="adj" fmla="val 78729"/>
            </a:avLst>
          </a:prstGeom>
          <a:gradFill>
            <a:gsLst>
              <a:gs pos="26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54" name="평행 사변형 53">
            <a:extLst>
              <a:ext uri="{FF2B5EF4-FFF2-40B4-BE49-F238E27FC236}">
                <a16:creationId xmlns:a16="http://schemas.microsoft.com/office/drawing/2014/main" id="{F9343E50-F7A4-4F8E-BEE1-9B1D1ADC3F91}"/>
              </a:ext>
            </a:extLst>
          </p:cNvPr>
          <p:cNvSpPr/>
          <p:nvPr/>
        </p:nvSpPr>
        <p:spPr>
          <a:xfrm rot="16200000">
            <a:off x="10783869" y="5254737"/>
            <a:ext cx="5000836" cy="2605650"/>
          </a:xfrm>
          <a:prstGeom prst="parallelogram">
            <a:avLst>
              <a:gd name="adj" fmla="val 78729"/>
            </a:avLst>
          </a:prstGeom>
          <a:gradFill>
            <a:gsLst>
              <a:gs pos="26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7930503" y="1309079"/>
            <a:ext cx="85118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신고자 포상금 지급 사유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448778BC-C50E-437C-A2B8-42CDE413F0C1}"/>
              </a:ext>
            </a:extLst>
          </p:cNvPr>
          <p:cNvSpPr txBox="1"/>
          <p:nvPr/>
        </p:nvSpPr>
        <p:spPr>
          <a:xfrm>
            <a:off x="6608575" y="3002176"/>
            <a:ext cx="111557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부패방지권익위법 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68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 및 영 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71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공익신고자 보호법 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26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조의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2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및 영 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25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조의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2</a:t>
            </a:r>
            <a:endParaRPr lang="ko-KR" altLang="en-US" sz="2400" dirty="0">
              <a:solidFill>
                <a:schemeClr val="accent3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29E2F54C-2F74-4D2C-BF74-19ED355790AD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2DDB8F1-9D51-43CE-92F3-92F39F438957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15" name="그래픽 156">
              <a:extLst>
                <a:ext uri="{FF2B5EF4-FFF2-40B4-BE49-F238E27FC236}">
                  <a16:creationId xmlns:a16="http://schemas.microsoft.com/office/drawing/2014/main" id="{29F27F03-F9B1-4F0E-A373-2CABAC4C3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17" name="직각 삼각형 16">
            <a:extLst>
              <a:ext uri="{FF2B5EF4-FFF2-40B4-BE49-F238E27FC236}">
                <a16:creationId xmlns:a16="http://schemas.microsoft.com/office/drawing/2014/main" id="{D61717FF-4E83-4421-B649-FDEB02E1EFD2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20" name="_x35181992" descr="EMB000008b000e3">
            <a:extLst>
              <a:ext uri="{FF2B5EF4-FFF2-40B4-BE49-F238E27FC236}">
                <a16:creationId xmlns:a16="http://schemas.microsoft.com/office/drawing/2014/main" id="{02B96ED0-CF0F-4685-A8F3-B186E1DDD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reeform 9">
            <a:extLst>
              <a:ext uri="{FF2B5EF4-FFF2-40B4-BE49-F238E27FC236}">
                <a16:creationId xmlns:a16="http://schemas.microsoft.com/office/drawing/2014/main" id="{F76062AB-0AAE-46BC-B99F-104750E2492F}"/>
              </a:ext>
            </a:extLst>
          </p:cNvPr>
          <p:cNvSpPr>
            <a:spLocks/>
          </p:cNvSpPr>
          <p:nvPr/>
        </p:nvSpPr>
        <p:spPr bwMode="auto">
          <a:xfrm flipH="1">
            <a:off x="21290054" y="4883639"/>
            <a:ext cx="578130" cy="494230"/>
          </a:xfrm>
          <a:custGeom>
            <a:avLst/>
            <a:gdLst>
              <a:gd name="T0" fmla="*/ 308 w 308"/>
              <a:gd name="T1" fmla="*/ 325 h 325"/>
              <a:gd name="T2" fmla="*/ 0 w 308"/>
              <a:gd name="T3" fmla="*/ 0 h 325"/>
              <a:gd name="T4" fmla="*/ 308 w 308"/>
              <a:gd name="T5" fmla="*/ 0 h 325"/>
              <a:gd name="T6" fmla="*/ 308 w 308"/>
              <a:gd name="T7" fmla="*/ 325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8" h="325">
                <a:moveTo>
                  <a:pt x="308" y="325"/>
                </a:moveTo>
                <a:lnTo>
                  <a:pt x="0" y="0"/>
                </a:lnTo>
                <a:lnTo>
                  <a:pt x="308" y="0"/>
                </a:lnTo>
                <a:lnTo>
                  <a:pt x="308" y="325"/>
                </a:lnTo>
                <a:close/>
              </a:path>
            </a:pathLst>
          </a:custGeom>
          <a:solidFill>
            <a:srgbClr val="098A8A"/>
          </a:solidFill>
          <a:ln>
            <a:noFill/>
          </a:ln>
        </p:spPr>
        <p:txBody>
          <a:bodyPr vert="horz" wrap="square" lIns="182856" tIns="91428" rIns="182856" bIns="91428" numCol="1" anchor="t" anchorCtr="0" compatLnSpc="1">
            <a:prstTxWarp prst="textNoShape">
              <a:avLst/>
            </a:prstTxWarp>
          </a:bodyPr>
          <a:lstStyle/>
          <a:p>
            <a:pPr latinLnBrk="0">
              <a:defRPr/>
            </a:pPr>
            <a:endParaRPr lang="en-US" kern="0" dirty="0">
              <a:solidFill>
                <a:srgbClr val="DF5F5A">
                  <a:lumMod val="75000"/>
                </a:srgbClr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id="{086AEDA7-AD2A-476C-95C9-8B734FEF94D5}"/>
              </a:ext>
            </a:extLst>
          </p:cNvPr>
          <p:cNvSpPr>
            <a:spLocks/>
          </p:cNvSpPr>
          <p:nvPr/>
        </p:nvSpPr>
        <p:spPr bwMode="auto">
          <a:xfrm>
            <a:off x="2655283" y="4883639"/>
            <a:ext cx="635219" cy="494230"/>
          </a:xfrm>
          <a:custGeom>
            <a:avLst/>
            <a:gdLst>
              <a:gd name="T0" fmla="*/ 308 w 308"/>
              <a:gd name="T1" fmla="*/ 325 h 325"/>
              <a:gd name="T2" fmla="*/ 0 w 308"/>
              <a:gd name="T3" fmla="*/ 0 h 325"/>
              <a:gd name="T4" fmla="*/ 308 w 308"/>
              <a:gd name="T5" fmla="*/ 0 h 325"/>
              <a:gd name="T6" fmla="*/ 308 w 308"/>
              <a:gd name="T7" fmla="*/ 325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8" h="325">
                <a:moveTo>
                  <a:pt x="308" y="325"/>
                </a:moveTo>
                <a:lnTo>
                  <a:pt x="0" y="0"/>
                </a:lnTo>
                <a:lnTo>
                  <a:pt x="308" y="0"/>
                </a:lnTo>
                <a:lnTo>
                  <a:pt x="308" y="325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182856" tIns="91428" rIns="182856" bIns="91428" numCol="1" anchor="t" anchorCtr="0" compatLnSpc="1">
            <a:prstTxWarp prst="textNoShape">
              <a:avLst/>
            </a:prstTxWarp>
          </a:bodyPr>
          <a:lstStyle/>
          <a:p>
            <a:pPr latinLnBrk="0">
              <a:defRPr/>
            </a:pPr>
            <a:endParaRPr lang="en-US" kern="0" dirty="0">
              <a:solidFill>
                <a:srgbClr val="31373B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23" name="순서도: 처리 22">
            <a:extLst>
              <a:ext uri="{FF2B5EF4-FFF2-40B4-BE49-F238E27FC236}">
                <a16:creationId xmlns:a16="http://schemas.microsoft.com/office/drawing/2014/main" id="{7EAC99A2-E536-4F20-937F-8725EB0FA5CB}"/>
              </a:ext>
            </a:extLst>
          </p:cNvPr>
          <p:cNvSpPr/>
          <p:nvPr/>
        </p:nvSpPr>
        <p:spPr>
          <a:xfrm>
            <a:off x="3258782" y="4720474"/>
            <a:ext cx="8703637" cy="7384237"/>
          </a:xfrm>
          <a:prstGeom prst="flowChartProcess">
            <a:avLst/>
          </a:prstGeom>
          <a:solidFill>
            <a:schemeClr val="bg1"/>
          </a:solidFill>
          <a:ln w="12700">
            <a:solidFill>
              <a:srgbClr val="0A2A70"/>
            </a:solidFill>
          </a:ln>
          <a:effectLst>
            <a:outerShdw blurRad="228600" dist="889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28" name="순서도: 처리 27">
            <a:extLst>
              <a:ext uri="{FF2B5EF4-FFF2-40B4-BE49-F238E27FC236}">
                <a16:creationId xmlns:a16="http://schemas.microsoft.com/office/drawing/2014/main" id="{9D59DBCE-CB90-425A-8802-FF39F4014C21}"/>
              </a:ext>
            </a:extLst>
          </p:cNvPr>
          <p:cNvSpPr/>
          <p:nvPr/>
        </p:nvSpPr>
        <p:spPr>
          <a:xfrm>
            <a:off x="12673904" y="4720474"/>
            <a:ext cx="8650481" cy="7384237"/>
          </a:xfrm>
          <a:prstGeom prst="flowChartProcess">
            <a:avLst/>
          </a:prstGeom>
          <a:solidFill>
            <a:schemeClr val="bg1"/>
          </a:solidFill>
          <a:ln>
            <a:solidFill>
              <a:srgbClr val="098A8A"/>
            </a:solidFill>
          </a:ln>
          <a:effectLst>
            <a:outerShdw blurRad="228600" dist="889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29" name="자유형 90">
            <a:extLst>
              <a:ext uri="{FF2B5EF4-FFF2-40B4-BE49-F238E27FC236}">
                <a16:creationId xmlns:a16="http://schemas.microsoft.com/office/drawing/2014/main" id="{0526AF92-6F27-47C2-9657-D3B3A2D61F4B}"/>
              </a:ext>
            </a:extLst>
          </p:cNvPr>
          <p:cNvSpPr/>
          <p:nvPr/>
        </p:nvSpPr>
        <p:spPr>
          <a:xfrm rot="10800000">
            <a:off x="2661302" y="4003610"/>
            <a:ext cx="9320159" cy="935939"/>
          </a:xfrm>
          <a:custGeom>
            <a:avLst/>
            <a:gdLst>
              <a:gd name="connsiteX0" fmla="*/ 0 w 4741828"/>
              <a:gd name="connsiteY0" fmla="*/ 0 h 429290"/>
              <a:gd name="connsiteX1" fmla="*/ 1155870 w 4741828"/>
              <a:gd name="connsiteY1" fmla="*/ 0 h 429290"/>
              <a:gd name="connsiteX2" fmla="*/ 1504676 w 4741828"/>
              <a:gd name="connsiteY2" fmla="*/ 0 h 429290"/>
              <a:gd name="connsiteX3" fmla="*/ 1783449 w 4741828"/>
              <a:gd name="connsiteY3" fmla="*/ 0 h 429290"/>
              <a:gd name="connsiteX4" fmla="*/ 1789367 w 4741828"/>
              <a:gd name="connsiteY4" fmla="*/ 0 h 429290"/>
              <a:gd name="connsiteX5" fmla="*/ 1830784 w 4741828"/>
              <a:gd name="connsiteY5" fmla="*/ 0 h 429290"/>
              <a:gd name="connsiteX6" fmla="*/ 1943207 w 4741828"/>
              <a:gd name="connsiteY6" fmla="*/ 0 h 429290"/>
              <a:gd name="connsiteX7" fmla="*/ 2092447 w 4741828"/>
              <a:gd name="connsiteY7" fmla="*/ 0 h 429290"/>
              <a:gd name="connsiteX8" fmla="*/ 2162133 w 4741828"/>
              <a:gd name="connsiteY8" fmla="*/ 0 h 429290"/>
              <a:gd name="connsiteX9" fmla="*/ 4279656 w 4741828"/>
              <a:gd name="connsiteY9" fmla="*/ 0 h 429290"/>
              <a:gd name="connsiteX10" fmla="*/ 4741828 w 4741828"/>
              <a:gd name="connsiteY10" fmla="*/ 0 h 429290"/>
              <a:gd name="connsiteX11" fmla="*/ 4741828 w 4741828"/>
              <a:gd name="connsiteY11" fmla="*/ 429290 h 429290"/>
              <a:gd name="connsiteX12" fmla="*/ 4681284 w 4741828"/>
              <a:gd name="connsiteY12" fmla="*/ 429290 h 429290"/>
              <a:gd name="connsiteX13" fmla="*/ 2316712 w 4741828"/>
              <a:gd name="connsiteY13" fmla="*/ 429290 h 429290"/>
              <a:gd name="connsiteX14" fmla="*/ 2092447 w 4741828"/>
              <a:gd name="connsiteY14" fmla="*/ 429290 h 429290"/>
              <a:gd name="connsiteX15" fmla="*/ 1783449 w 4741828"/>
              <a:gd name="connsiteY15" fmla="*/ 429290 h 429290"/>
              <a:gd name="connsiteX16" fmla="*/ 1504676 w 4741828"/>
              <a:gd name="connsiteY16" fmla="*/ 429290 h 429290"/>
              <a:gd name="connsiteX17" fmla="*/ 1155870 w 4741828"/>
              <a:gd name="connsiteY17" fmla="*/ 429290 h 429290"/>
              <a:gd name="connsiteX18" fmla="*/ 0 w 4741828"/>
              <a:gd name="connsiteY18" fmla="*/ 429290 h 42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741828" h="429290">
                <a:moveTo>
                  <a:pt x="0" y="0"/>
                </a:moveTo>
                <a:lnTo>
                  <a:pt x="1155870" y="0"/>
                </a:lnTo>
                <a:lnTo>
                  <a:pt x="1504676" y="0"/>
                </a:lnTo>
                <a:lnTo>
                  <a:pt x="1783449" y="0"/>
                </a:lnTo>
                <a:lnTo>
                  <a:pt x="1789367" y="0"/>
                </a:lnTo>
                <a:lnTo>
                  <a:pt x="1830784" y="0"/>
                </a:lnTo>
                <a:lnTo>
                  <a:pt x="1943207" y="0"/>
                </a:lnTo>
                <a:lnTo>
                  <a:pt x="2092447" y="0"/>
                </a:lnTo>
                <a:lnTo>
                  <a:pt x="2162133" y="0"/>
                </a:lnTo>
                <a:cubicBezTo>
                  <a:pt x="2493482" y="0"/>
                  <a:pt x="3114759" y="0"/>
                  <a:pt x="4279656" y="0"/>
                </a:cubicBezTo>
                <a:lnTo>
                  <a:pt x="4741828" y="0"/>
                </a:lnTo>
                <a:lnTo>
                  <a:pt x="4741828" y="429290"/>
                </a:lnTo>
                <a:lnTo>
                  <a:pt x="4681284" y="429290"/>
                </a:lnTo>
                <a:cubicBezTo>
                  <a:pt x="4461891" y="429290"/>
                  <a:pt x="3876842" y="429290"/>
                  <a:pt x="2316712" y="429290"/>
                </a:cubicBezTo>
                <a:lnTo>
                  <a:pt x="2092447" y="429290"/>
                </a:lnTo>
                <a:lnTo>
                  <a:pt x="1783449" y="429290"/>
                </a:lnTo>
                <a:lnTo>
                  <a:pt x="1504676" y="429290"/>
                </a:lnTo>
                <a:lnTo>
                  <a:pt x="1155870" y="429290"/>
                </a:lnTo>
                <a:lnTo>
                  <a:pt x="0" y="429290"/>
                </a:lnTo>
                <a:close/>
              </a:path>
            </a:pathLst>
          </a:custGeom>
          <a:gradFill>
            <a:gsLst>
              <a:gs pos="76100">
                <a:srgbClr val="364B76"/>
              </a:gs>
              <a:gs pos="100000">
                <a:srgbClr val="0D3691"/>
              </a:gs>
              <a:gs pos="0">
                <a:srgbClr val="436EC5"/>
              </a:gs>
            </a:gsLst>
            <a:lin ang="0" scaled="0"/>
          </a:gradFill>
          <a:ln w="6350">
            <a:solidFill>
              <a:schemeClr val="bg1"/>
            </a:solidFill>
          </a:ln>
          <a:effectLst>
            <a:outerShdw blurRad="88900" dist="88900" dir="2640000" sx="98000" sy="98000" algn="tl" rotWithShape="0">
              <a:prstClr val="black">
                <a:alpha val="5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latinLnBrk="0">
              <a:defRPr/>
            </a:pPr>
            <a:endParaRPr lang="ko-KR" altLang="en-US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D9351213-2CB3-476F-820B-ECAA5E4A9232}"/>
              </a:ext>
            </a:extLst>
          </p:cNvPr>
          <p:cNvSpPr/>
          <p:nvPr/>
        </p:nvSpPr>
        <p:spPr>
          <a:xfrm>
            <a:off x="4195477" y="4186760"/>
            <a:ext cx="63521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defRPr/>
            </a:pPr>
            <a:r>
              <a:rPr lang="ko-KR" alt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부패신고자 포상금 지급사유</a:t>
            </a:r>
            <a:endParaRPr lang="ko-KR" altLang="en-US" sz="40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617B2A44-4638-4111-A75E-51FBD4718A0E}"/>
              </a:ext>
            </a:extLst>
          </p:cNvPr>
          <p:cNvSpPr/>
          <p:nvPr/>
        </p:nvSpPr>
        <p:spPr>
          <a:xfrm>
            <a:off x="3773973" y="5559888"/>
            <a:ext cx="7673254" cy="4580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59982" defTabSz="914354" latinLnBrk="0">
              <a:spcAft>
                <a:spcPts val="200"/>
              </a:spcAft>
              <a:buClr>
                <a:srgbClr val="2D78BD"/>
              </a:buClr>
              <a:buFont typeface="Wingdings" panose="05000000000000000000" pitchFamily="2" charset="2"/>
              <a:buChar char="l"/>
              <a:tabLst>
                <a:tab pos="352408" algn="l"/>
              </a:tabLst>
            </a:pP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부패행위를 한 자에 대해 공소제기</a:t>
            </a:r>
            <a:r>
              <a:rPr lang="en-US" altLang="ko-KR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기소유예</a:t>
            </a:r>
            <a:r>
              <a:rPr lang="en-US" altLang="ko-KR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</a:p>
          <a:p>
            <a:pPr defTabSz="914354" latinLnBrk="0">
              <a:spcAft>
                <a:spcPts val="400"/>
              </a:spcAft>
              <a:buClr>
                <a:srgbClr val="2D78BD"/>
              </a:buClr>
              <a:tabLst>
                <a:tab pos="352408" algn="l"/>
              </a:tabLst>
            </a:pPr>
            <a:r>
              <a:rPr lang="ko-KR" altLang="en-US" sz="3000" spc="-14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 </a:t>
            </a:r>
            <a:r>
              <a:rPr lang="ko-KR" altLang="en-US" sz="3000" spc="-80" dirty="0" err="1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기소중</a:t>
            </a:r>
            <a:r>
              <a:rPr lang="ko-KR" altLang="en-US" sz="3000" spc="-600" dirty="0" err="1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지ㆍ</a:t>
            </a:r>
            <a:r>
              <a:rPr lang="ko-KR" altLang="en-US" sz="3000" spc="-80" dirty="0" err="1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수사중지</a:t>
            </a:r>
            <a:r>
              <a:rPr lang="en-US" altLang="ko-KR" sz="300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(</a:t>
            </a:r>
            <a:r>
              <a:rPr lang="ko-KR" altLang="en-US" sz="300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피의자 중지</a:t>
            </a:r>
            <a:r>
              <a:rPr lang="en-US" altLang="ko-KR" sz="300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), </a:t>
            </a:r>
            <a:r>
              <a:rPr lang="ko-KR" altLang="en-US" sz="300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징계처분 및 </a:t>
            </a:r>
            <a:endParaRPr lang="en-US" altLang="ko-KR" sz="3000" spc="-8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defTabSz="914354" latinLnBrk="0">
              <a:spcAft>
                <a:spcPts val="1600"/>
              </a:spcAft>
              <a:buClr>
                <a:srgbClr val="2D78BD"/>
              </a:buClr>
              <a:tabLst>
                <a:tab pos="352408" algn="l"/>
              </a:tabLst>
            </a:pPr>
            <a:r>
              <a:rPr lang="en-US" altLang="ko-KR" sz="300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</a:t>
            </a:r>
            <a:r>
              <a:rPr lang="ko-KR" altLang="en-US" sz="300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시정조치 등이 </a:t>
            </a:r>
            <a:r>
              <a:rPr lang="ko-KR" altLang="en-US" sz="3000" spc="-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있는 경우</a:t>
            </a:r>
            <a:endParaRPr lang="en-US" altLang="ko-KR" sz="3000" spc="-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23D38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indent="-359982" defTabSz="914354" latinLnBrk="0">
              <a:spcAft>
                <a:spcPts val="1600"/>
              </a:spcAft>
              <a:buClr>
                <a:srgbClr val="2D78BD"/>
              </a:buClr>
              <a:buFont typeface="Wingdings" panose="05000000000000000000" pitchFamily="2" charset="2"/>
              <a:buChar char="l"/>
              <a:tabLst>
                <a:tab pos="352408" algn="l"/>
              </a:tabLst>
            </a:pPr>
            <a:r>
              <a:rPr lang="ko-KR" altLang="en-US" sz="3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법령의 제정</a:t>
            </a:r>
            <a:r>
              <a:rPr lang="en-US" altLang="ko-KR" sz="3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개정 등 제도개선에 기여한 경우</a:t>
            </a:r>
            <a:endParaRPr lang="en-US" altLang="ko-KR" sz="30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23D38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indent="-359982" defTabSz="914354" latinLnBrk="0">
              <a:spcAft>
                <a:spcPts val="200"/>
              </a:spcAft>
              <a:buClr>
                <a:srgbClr val="2D78BD"/>
              </a:buClr>
              <a:buFont typeface="Wingdings" panose="05000000000000000000" pitchFamily="2" charset="2"/>
              <a:buChar char="l"/>
              <a:tabLst>
                <a:tab pos="352408" algn="l"/>
              </a:tabLst>
            </a:pPr>
            <a:r>
              <a:rPr lang="ko-KR" altLang="en-US" sz="30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신고에 의해 신고와 관련된 정책 등의 개선</a:t>
            </a:r>
            <a:r>
              <a:rPr lang="en-US" altLang="ko-KR" sz="30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0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중단</a:t>
            </a:r>
            <a:endParaRPr lang="en-US" altLang="ko-KR" sz="3000" spc="-12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defTabSz="914354" latinLnBrk="0">
              <a:spcAft>
                <a:spcPts val="200"/>
              </a:spcAft>
              <a:buClr>
                <a:srgbClr val="2D78BD"/>
              </a:buClr>
              <a:tabLst>
                <a:tab pos="352408" algn="l"/>
              </a:tabLst>
            </a:pPr>
            <a:r>
              <a:rPr lang="en-US" altLang="ko-KR" sz="3000" spc="-14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</a:t>
            </a:r>
            <a:r>
              <a:rPr lang="ko-KR" altLang="en-US" sz="3000" spc="-14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</a:t>
            </a: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또는 종료 등으로 공공기관의 재산상 손실을</a:t>
            </a:r>
            <a:endParaRPr lang="en-US" altLang="ko-KR" sz="300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defTabSz="914354" latinLnBrk="0">
              <a:spcAft>
                <a:spcPts val="2000"/>
              </a:spcAft>
              <a:buClr>
                <a:srgbClr val="2D78BD"/>
              </a:buClr>
              <a:tabLst>
                <a:tab pos="352408" algn="l"/>
              </a:tabLst>
            </a:pPr>
            <a:r>
              <a:rPr lang="en-US" altLang="ko-KR" sz="3000" spc="-14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</a:t>
            </a:r>
            <a:r>
              <a:rPr lang="ko-KR" altLang="en-US" sz="3000" spc="-14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</a:t>
            </a: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방지한 경우</a:t>
            </a:r>
            <a:endParaRPr lang="en-US" altLang="ko-KR" sz="300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indent="-359982" defTabSz="914354" latinLnBrk="0">
              <a:spcAft>
                <a:spcPts val="1000"/>
              </a:spcAft>
              <a:buClr>
                <a:srgbClr val="2D78BD"/>
              </a:buClr>
              <a:buFont typeface="Wingdings" panose="05000000000000000000" pitchFamily="2" charset="2"/>
              <a:buChar char="l"/>
              <a:tabLst>
                <a:tab pos="352408" algn="l"/>
              </a:tabLst>
            </a:pP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그 밖에 보상심의위원회가 인정한 경우</a:t>
            </a:r>
            <a:endParaRPr lang="ko-KR" altLang="ko-KR" sz="300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A58A1BE-7776-4538-A793-06819729F5CD}"/>
              </a:ext>
            </a:extLst>
          </p:cNvPr>
          <p:cNvSpPr txBox="1"/>
          <p:nvPr/>
        </p:nvSpPr>
        <p:spPr>
          <a:xfrm>
            <a:off x="13202954" y="5559886"/>
            <a:ext cx="7752239" cy="6042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59982" defTabSz="914354" latinLnBrk="0">
              <a:spcAft>
                <a:spcPts val="200"/>
              </a:spcAft>
              <a:buClr>
                <a:srgbClr val="2D78BD"/>
              </a:buClr>
              <a:buFont typeface="Wingdings" panose="05000000000000000000" pitchFamily="2" charset="2"/>
              <a:buChar char="l"/>
              <a:tabLst>
                <a:tab pos="352408" algn="l"/>
              </a:tabLst>
            </a:pP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공익침해행위를 한 자에 대해 기소유예</a:t>
            </a:r>
            <a:r>
              <a:rPr lang="en-US" altLang="ko-KR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형의</a:t>
            </a:r>
            <a:endParaRPr lang="en-US" altLang="ko-KR" sz="300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defTabSz="914354" latinLnBrk="0">
              <a:spcAft>
                <a:spcPts val="2000"/>
              </a:spcAft>
              <a:buClr>
                <a:srgbClr val="2D78BD"/>
              </a:buClr>
              <a:tabLst>
                <a:tab pos="352408" algn="l"/>
              </a:tabLst>
            </a:pPr>
            <a:r>
              <a:rPr lang="en-US" altLang="ko-KR" sz="3000" spc="-16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 </a:t>
            </a:r>
            <a:r>
              <a:rPr lang="ko-KR" altLang="en-US" sz="3000" spc="-16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선고유예</a:t>
            </a:r>
            <a:r>
              <a:rPr lang="en-US" altLang="ko-KR" sz="3000" spc="-16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 </a:t>
            </a:r>
            <a:r>
              <a:rPr lang="ko-KR" altLang="en-US" sz="3000" spc="-16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집행유예 또는 형의 선고 등이 있는 경우</a:t>
            </a:r>
            <a:endParaRPr lang="en-US" altLang="ko-KR" sz="3000" spc="-16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23D38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indent="-359982" defTabSz="914354" latinLnBrk="0">
              <a:spcAft>
                <a:spcPts val="400"/>
              </a:spcAft>
              <a:buClr>
                <a:srgbClr val="2D78BD"/>
              </a:buClr>
              <a:buFont typeface="Wingdings" panose="05000000000000000000" pitchFamily="2" charset="2"/>
              <a:buChar char="l"/>
              <a:tabLst>
                <a:tab pos="352408" algn="l"/>
              </a:tabLst>
            </a:pPr>
            <a:r>
              <a:rPr lang="ko-KR" altLang="en-US" sz="300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시정명령 등 특정한 행위나 금지를 명하는 행정</a:t>
            </a:r>
            <a:endParaRPr lang="en-US" altLang="ko-KR" sz="3000" spc="-8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defTabSz="914354" latinLnBrk="0">
              <a:spcAft>
                <a:spcPts val="2000"/>
              </a:spcAft>
              <a:buClr>
                <a:srgbClr val="2D78BD"/>
              </a:buClr>
              <a:tabLst>
                <a:tab pos="352408" algn="l"/>
              </a:tabLst>
            </a:pPr>
            <a:r>
              <a:rPr lang="ko-KR" altLang="en-US" sz="3000" spc="-16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 </a:t>
            </a: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처분이 있는 경우</a:t>
            </a:r>
            <a:endParaRPr lang="en-US" altLang="ko-KR" sz="300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indent="-359982" defTabSz="914354" latinLnBrk="0">
              <a:spcAft>
                <a:spcPts val="200"/>
              </a:spcAft>
              <a:buClr>
                <a:srgbClr val="2D78BD"/>
              </a:buClr>
              <a:buFont typeface="Wingdings" panose="05000000000000000000" pitchFamily="2" charset="2"/>
              <a:buChar char="l"/>
              <a:tabLst>
                <a:tab pos="352408" algn="l"/>
              </a:tabLst>
            </a:pPr>
            <a:r>
              <a:rPr lang="ko-KR" altLang="en-US" sz="3000" spc="-16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공익침해행위 예방을 위한 관계법령의 제</a:t>
            </a:r>
            <a:r>
              <a:rPr lang="en-US" altLang="ko-KR" sz="3000" spc="-16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000" spc="-16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개정 등</a:t>
            </a:r>
            <a:endParaRPr lang="en-US" altLang="ko-KR" sz="3000" spc="-16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defTabSz="914354" latinLnBrk="0">
              <a:spcAft>
                <a:spcPts val="2000"/>
              </a:spcAft>
              <a:buClr>
                <a:srgbClr val="2D78BD"/>
              </a:buClr>
              <a:tabLst>
                <a:tab pos="352408" algn="l"/>
              </a:tabLst>
            </a:pPr>
            <a:r>
              <a:rPr lang="en-US" altLang="ko-KR" sz="3000" spc="-16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 </a:t>
            </a: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제도개선에 기여한 경우</a:t>
            </a:r>
            <a:endParaRPr lang="en-US" altLang="ko-KR" sz="300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indent="-359982" defTabSz="914354" latinLnBrk="0">
              <a:spcAft>
                <a:spcPts val="300"/>
              </a:spcAft>
              <a:buClr>
                <a:srgbClr val="2D78BD"/>
              </a:buClr>
              <a:buFont typeface="Wingdings" panose="05000000000000000000" pitchFamily="2" charset="2"/>
              <a:buChar char="l"/>
              <a:tabLst>
                <a:tab pos="352408" algn="l"/>
              </a:tabLst>
            </a:pP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과태료</a:t>
            </a:r>
            <a:r>
              <a:rPr lang="en-US" altLang="ko-KR" sz="3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과징금</a:t>
            </a:r>
            <a:r>
              <a:rPr lang="en-US" altLang="ko-KR" sz="3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부담금</a:t>
            </a:r>
            <a:r>
              <a:rPr lang="en-US" altLang="ko-KR" sz="3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23D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가산금 등</a:t>
            </a: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의 부과 처분이</a:t>
            </a:r>
            <a:endParaRPr lang="en-US" altLang="ko-KR" sz="300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defTabSz="914354" latinLnBrk="0">
              <a:spcAft>
                <a:spcPts val="2000"/>
              </a:spcAft>
              <a:buClr>
                <a:srgbClr val="2D78BD"/>
              </a:buClr>
              <a:tabLst>
                <a:tab pos="352408" algn="l"/>
              </a:tabLst>
            </a:pPr>
            <a:r>
              <a:rPr lang="ko-KR" altLang="en-US" sz="300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있는 경우</a:t>
            </a:r>
            <a:endParaRPr lang="en-US" altLang="ko-KR" sz="300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indent="-359982" defTabSz="914354" latinLnBrk="0">
              <a:spcAft>
                <a:spcPts val="300"/>
              </a:spcAft>
              <a:buClr>
                <a:srgbClr val="2D78BD"/>
              </a:buClr>
              <a:buFont typeface="Wingdings" panose="05000000000000000000" pitchFamily="2" charset="2"/>
              <a:buChar char="l"/>
              <a:tabLst>
                <a:tab pos="352408" algn="l"/>
              </a:tabLst>
            </a:pPr>
            <a:r>
              <a:rPr lang="ko-KR" altLang="en-US" sz="300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사회재난의 예방 및 확산방지 등에 </a:t>
            </a:r>
            <a:endParaRPr lang="en-US" altLang="ko-KR" sz="3000" spc="-8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defTabSz="914354" latinLnBrk="0">
              <a:spcAft>
                <a:spcPts val="1000"/>
              </a:spcAft>
              <a:buClr>
                <a:srgbClr val="2D78BD"/>
              </a:buClr>
              <a:tabLst>
                <a:tab pos="352408" algn="l"/>
              </a:tabLst>
            </a:pPr>
            <a:r>
              <a:rPr lang="ko-KR" altLang="en-US" sz="3000" spc="-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기여한 경우</a:t>
            </a:r>
            <a:endParaRPr lang="ko-KR" altLang="ko-KR" sz="3000" spc="-8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26" name="자유형 89">
            <a:extLst>
              <a:ext uri="{FF2B5EF4-FFF2-40B4-BE49-F238E27FC236}">
                <a16:creationId xmlns:a16="http://schemas.microsoft.com/office/drawing/2014/main" id="{B5A9261A-3E78-4ADC-9BB1-75997B9F37F7}"/>
              </a:ext>
            </a:extLst>
          </p:cNvPr>
          <p:cNvSpPr/>
          <p:nvPr/>
        </p:nvSpPr>
        <p:spPr>
          <a:xfrm>
            <a:off x="12647280" y="4003610"/>
            <a:ext cx="9196977" cy="935939"/>
          </a:xfrm>
          <a:custGeom>
            <a:avLst/>
            <a:gdLst>
              <a:gd name="connsiteX0" fmla="*/ 0 w 4728896"/>
              <a:gd name="connsiteY0" fmla="*/ 0 h 429290"/>
              <a:gd name="connsiteX1" fmla="*/ 1143305 w 4728896"/>
              <a:gd name="connsiteY1" fmla="*/ 0 h 429290"/>
              <a:gd name="connsiteX2" fmla="*/ 1488319 w 4728896"/>
              <a:gd name="connsiteY2" fmla="*/ 0 h 429290"/>
              <a:gd name="connsiteX3" fmla="*/ 1764062 w 4728896"/>
              <a:gd name="connsiteY3" fmla="*/ 0 h 429290"/>
              <a:gd name="connsiteX4" fmla="*/ 1769916 w 4728896"/>
              <a:gd name="connsiteY4" fmla="*/ 0 h 429290"/>
              <a:gd name="connsiteX5" fmla="*/ 1810883 w 4728896"/>
              <a:gd name="connsiteY5" fmla="*/ 0 h 429290"/>
              <a:gd name="connsiteX6" fmla="*/ 1922083 w 4728896"/>
              <a:gd name="connsiteY6" fmla="*/ 0 h 429290"/>
              <a:gd name="connsiteX7" fmla="*/ 2069701 w 4728896"/>
              <a:gd name="connsiteY7" fmla="*/ 0 h 429290"/>
              <a:gd name="connsiteX8" fmla="*/ 2138630 w 4728896"/>
              <a:gd name="connsiteY8" fmla="*/ 0 h 429290"/>
              <a:gd name="connsiteX9" fmla="*/ 4233135 w 4728896"/>
              <a:gd name="connsiteY9" fmla="*/ 0 h 429290"/>
              <a:gd name="connsiteX10" fmla="*/ 4728896 w 4728896"/>
              <a:gd name="connsiteY10" fmla="*/ 0 h 429290"/>
              <a:gd name="connsiteX11" fmla="*/ 4728896 w 4728896"/>
              <a:gd name="connsiteY11" fmla="*/ 429290 h 429290"/>
              <a:gd name="connsiteX12" fmla="*/ 4722022 w 4728896"/>
              <a:gd name="connsiteY12" fmla="*/ 429290 h 429290"/>
              <a:gd name="connsiteX13" fmla="*/ 2291529 w 4728896"/>
              <a:gd name="connsiteY13" fmla="*/ 429290 h 429290"/>
              <a:gd name="connsiteX14" fmla="*/ 2069701 w 4728896"/>
              <a:gd name="connsiteY14" fmla="*/ 429290 h 429290"/>
              <a:gd name="connsiteX15" fmla="*/ 1764062 w 4728896"/>
              <a:gd name="connsiteY15" fmla="*/ 429290 h 429290"/>
              <a:gd name="connsiteX16" fmla="*/ 1488319 w 4728896"/>
              <a:gd name="connsiteY16" fmla="*/ 429290 h 429290"/>
              <a:gd name="connsiteX17" fmla="*/ 1143305 w 4728896"/>
              <a:gd name="connsiteY17" fmla="*/ 429290 h 429290"/>
              <a:gd name="connsiteX18" fmla="*/ 0 w 4728896"/>
              <a:gd name="connsiteY18" fmla="*/ 429290 h 42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728896" h="429290">
                <a:moveTo>
                  <a:pt x="0" y="0"/>
                </a:moveTo>
                <a:lnTo>
                  <a:pt x="1143305" y="0"/>
                </a:lnTo>
                <a:lnTo>
                  <a:pt x="1488319" y="0"/>
                </a:lnTo>
                <a:lnTo>
                  <a:pt x="1764062" y="0"/>
                </a:lnTo>
                <a:lnTo>
                  <a:pt x="1769916" y="0"/>
                </a:lnTo>
                <a:lnTo>
                  <a:pt x="1810883" y="0"/>
                </a:lnTo>
                <a:lnTo>
                  <a:pt x="1922083" y="0"/>
                </a:lnTo>
                <a:lnTo>
                  <a:pt x="2069701" y="0"/>
                </a:lnTo>
                <a:lnTo>
                  <a:pt x="2138630" y="0"/>
                </a:lnTo>
                <a:cubicBezTo>
                  <a:pt x="2466376" y="0"/>
                  <a:pt x="3080901" y="0"/>
                  <a:pt x="4233135" y="0"/>
                </a:cubicBezTo>
                <a:lnTo>
                  <a:pt x="4728896" y="0"/>
                </a:lnTo>
                <a:lnTo>
                  <a:pt x="4728896" y="429290"/>
                </a:lnTo>
                <a:lnTo>
                  <a:pt x="4722022" y="429290"/>
                </a:lnTo>
                <a:cubicBezTo>
                  <a:pt x="4606285" y="429290"/>
                  <a:pt x="4143333" y="429290"/>
                  <a:pt x="2291529" y="429290"/>
                </a:cubicBezTo>
                <a:lnTo>
                  <a:pt x="2069701" y="429290"/>
                </a:lnTo>
                <a:lnTo>
                  <a:pt x="1764062" y="429290"/>
                </a:lnTo>
                <a:lnTo>
                  <a:pt x="1488319" y="429290"/>
                </a:lnTo>
                <a:lnTo>
                  <a:pt x="1143305" y="429290"/>
                </a:lnTo>
                <a:lnTo>
                  <a:pt x="0" y="429290"/>
                </a:lnTo>
                <a:close/>
              </a:path>
            </a:pathLst>
          </a:custGeom>
          <a:gradFill>
            <a:gsLst>
              <a:gs pos="0">
                <a:srgbClr val="0DB8B9"/>
              </a:gs>
              <a:gs pos="73000">
                <a:srgbClr val="1B9CCF"/>
              </a:gs>
              <a:gs pos="100000">
                <a:srgbClr val="1B92D0"/>
              </a:gs>
            </a:gsLst>
            <a:lin ang="0" scaled="0"/>
          </a:gradFill>
          <a:ln w="6350">
            <a:solidFill>
              <a:schemeClr val="bg1"/>
            </a:solidFill>
          </a:ln>
          <a:effectLst>
            <a:outerShdw blurRad="88900" dist="88900" dir="2640000" sx="98000" sy="98000" algn="tl" rotWithShape="0">
              <a:prstClr val="black">
                <a:alpha val="5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latinLnBrk="0">
              <a:defRPr/>
            </a:pPr>
            <a:endParaRPr lang="ko-KR" altLang="en-US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2F4F89D-5DDB-4B53-8B5C-449A38D19586}"/>
              </a:ext>
            </a:extLst>
          </p:cNvPr>
          <p:cNvSpPr/>
          <p:nvPr/>
        </p:nvSpPr>
        <p:spPr>
          <a:xfrm>
            <a:off x="13909779" y="4186760"/>
            <a:ext cx="66659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defRPr/>
            </a:pPr>
            <a:r>
              <a:rPr lang="ko-KR" alt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공익신고자 포상금 지급사유</a:t>
            </a:r>
            <a:endParaRPr lang="ko-KR" altLang="en-US" sz="40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C0EA474E-711B-4C5D-B63D-7CEFBFC2CEF6}"/>
              </a:ext>
            </a:extLst>
          </p:cNvPr>
          <p:cNvGrpSpPr/>
          <p:nvPr/>
        </p:nvGrpSpPr>
        <p:grpSpPr>
          <a:xfrm>
            <a:off x="8367080" y="10452975"/>
            <a:ext cx="3595340" cy="1655870"/>
            <a:chOff x="4183812" y="5226604"/>
            <a:chExt cx="1797787" cy="827989"/>
          </a:xfrm>
        </p:grpSpPr>
        <p:pic>
          <p:nvPicPr>
            <p:cNvPr id="7" name="그래픽 6">
              <a:extLst>
                <a:ext uri="{FF2B5EF4-FFF2-40B4-BE49-F238E27FC236}">
                  <a16:creationId xmlns:a16="http://schemas.microsoft.com/office/drawing/2014/main" id="{5256282F-7860-40D1-9F8E-0BEC2D1D36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3812" y="5226604"/>
              <a:ext cx="479628" cy="624970"/>
            </a:xfrm>
            <a:prstGeom prst="rect">
              <a:avLst/>
            </a:prstGeom>
          </p:spPr>
        </p:pic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12712325-B5F4-4809-9412-9B2C477C57F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581574" y="5283150"/>
              <a:ext cx="1400025" cy="771443"/>
            </a:xfrm>
            <a:prstGeom prst="rect">
              <a:avLst/>
            </a:prstGeom>
          </p:spPr>
        </p:pic>
      </p:grpSp>
      <p:pic>
        <p:nvPicPr>
          <p:cNvPr id="11" name="그래픽 10">
            <a:extLst>
              <a:ext uri="{FF2B5EF4-FFF2-40B4-BE49-F238E27FC236}">
                <a16:creationId xmlns:a16="http://schemas.microsoft.com/office/drawing/2014/main" id="{E871DE6C-0EB4-4E81-81F0-F0056162214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8925795" y="10587943"/>
            <a:ext cx="2147534" cy="1533952"/>
          </a:xfrm>
          <a:prstGeom prst="rect">
            <a:avLst/>
          </a:prstGeom>
        </p:spPr>
      </p:pic>
      <p:grpSp>
        <p:nvGrpSpPr>
          <p:cNvPr id="42" name="그룹 41">
            <a:extLst>
              <a:ext uri="{FF2B5EF4-FFF2-40B4-BE49-F238E27FC236}">
                <a16:creationId xmlns:a16="http://schemas.microsoft.com/office/drawing/2014/main" id="{736C38DD-472F-4B06-AE73-3AC570F66434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D59C623F-F63F-465F-B26F-4E33976BB6B8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49" name="평행 사변형 48">
                <a:extLst>
                  <a:ext uri="{FF2B5EF4-FFF2-40B4-BE49-F238E27FC236}">
                    <a16:creationId xmlns:a16="http://schemas.microsoft.com/office/drawing/2014/main" id="{8F136617-FF9D-4B01-B4B9-8B931B4E0C29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50" name="평행 사변형 49">
                <a:extLst>
                  <a:ext uri="{FF2B5EF4-FFF2-40B4-BE49-F238E27FC236}">
                    <a16:creationId xmlns:a16="http://schemas.microsoft.com/office/drawing/2014/main" id="{84DD79A1-08C4-43F8-9523-33AE2C9BD0E2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44" name="사각형: 둥근 모서리 43">
              <a:extLst>
                <a:ext uri="{FF2B5EF4-FFF2-40B4-BE49-F238E27FC236}">
                  <a16:creationId xmlns:a16="http://schemas.microsoft.com/office/drawing/2014/main" id="{EDC1A930-ED8B-4188-900B-CE6E10E86E89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E036B45-0430-4C50-A6F7-AEA5FF67C06B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5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224762A-E128-4D41-81F6-849367E5FA17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48" name="사각형: 둥근 모서리 47">
              <a:extLst>
                <a:ext uri="{FF2B5EF4-FFF2-40B4-BE49-F238E27FC236}">
                  <a16:creationId xmlns:a16="http://schemas.microsoft.com/office/drawing/2014/main" id="{AA08E496-F9A8-472D-8A48-E34881F0DC0F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70D3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DB4AE146-2FF8-4A6F-9CAA-C8015C81DB52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55</a:t>
            </a:r>
          </a:p>
        </p:txBody>
      </p:sp>
    </p:spTree>
    <p:extLst>
      <p:ext uri="{BB962C8B-B14F-4D97-AF65-F5344CB8AC3E}">
        <p14:creationId xmlns:p14="http://schemas.microsoft.com/office/powerpoint/2010/main" val="19903683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화살표: 오른쪽 173">
            <a:extLst>
              <a:ext uri="{FF2B5EF4-FFF2-40B4-BE49-F238E27FC236}">
                <a16:creationId xmlns:a16="http://schemas.microsoft.com/office/drawing/2014/main" id="{50DD6DE0-CD83-4D53-8956-B27D8651557B}"/>
              </a:ext>
            </a:extLst>
          </p:cNvPr>
          <p:cNvSpPr/>
          <p:nvPr/>
        </p:nvSpPr>
        <p:spPr>
          <a:xfrm>
            <a:off x="-1" y="3562174"/>
            <a:ext cx="23907429" cy="5883443"/>
          </a:xfrm>
          <a:prstGeom prst="rightArrow">
            <a:avLst>
              <a:gd name="adj1" fmla="val 70247"/>
              <a:gd name="adj2" fmla="val 25496"/>
            </a:avLst>
          </a:prstGeom>
          <a:solidFill>
            <a:srgbClr val="F7F2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8282168" y="1309079"/>
            <a:ext cx="78085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포상금 지급 처리 절차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34" name="그룹 33">
            <a:extLst>
              <a:ext uri="{FF2B5EF4-FFF2-40B4-BE49-F238E27FC236}">
                <a16:creationId xmlns:a16="http://schemas.microsoft.com/office/drawing/2014/main" id="{B3C83AEF-1F47-48F0-9923-E9EE74BDD289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E853848-2499-448B-9BE8-C2027768E2EB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36" name="그래픽 156">
              <a:extLst>
                <a:ext uri="{FF2B5EF4-FFF2-40B4-BE49-F238E27FC236}">
                  <a16:creationId xmlns:a16="http://schemas.microsoft.com/office/drawing/2014/main" id="{DD7FBB14-148D-4DA8-B5A9-E43539394C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38" name="직각 삼각형 37">
            <a:extLst>
              <a:ext uri="{FF2B5EF4-FFF2-40B4-BE49-F238E27FC236}">
                <a16:creationId xmlns:a16="http://schemas.microsoft.com/office/drawing/2014/main" id="{5A7246C1-E6E6-4B4A-B984-941C976C6300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40" name="_x35181992" descr="EMB000008b000e3">
            <a:extLst>
              <a:ext uri="{FF2B5EF4-FFF2-40B4-BE49-F238E27FC236}">
                <a16:creationId xmlns:a16="http://schemas.microsoft.com/office/drawing/2014/main" id="{99B834C6-6477-4D89-BBF9-48CC76E4C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7" name="직사각형 176">
            <a:extLst>
              <a:ext uri="{FF2B5EF4-FFF2-40B4-BE49-F238E27FC236}">
                <a16:creationId xmlns:a16="http://schemas.microsoft.com/office/drawing/2014/main" id="{782BB1BA-9834-4654-8639-25BDD1FE6CDD}"/>
              </a:ext>
            </a:extLst>
          </p:cNvPr>
          <p:cNvSpPr/>
          <p:nvPr/>
        </p:nvSpPr>
        <p:spPr>
          <a:xfrm flipH="1">
            <a:off x="2636117" y="8868861"/>
            <a:ext cx="4572284" cy="2351179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marL="571471" indent="-287986" defTabSz="914354" latinLnBrk="0">
              <a:spcAft>
                <a:spcPts val="400"/>
              </a:spcAft>
              <a:buClr>
                <a:srgbClr val="7030A0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기관 추천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50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283486" defTabSz="914354" latinLnBrk="0">
              <a:spcAft>
                <a:spcPts val="200"/>
              </a:spcAft>
              <a:buClr>
                <a:schemeClr val="accent1">
                  <a:lumMod val="75000"/>
                </a:schemeClr>
              </a:buClr>
              <a:tabLst>
                <a:tab pos="177791" algn="l"/>
              </a:tabLst>
            </a:pP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</a:t>
            </a:r>
            <a:r>
              <a:rPr lang="en-US" altLang="ko-KR" sz="24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-</a:t>
            </a:r>
            <a:r>
              <a:rPr lang="ko-KR" altLang="en-US" sz="24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포상금 지급대상자 추천</a:t>
            </a:r>
            <a:endParaRPr lang="en-US" altLang="ko-KR" sz="24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283486" defTabSz="914354" latinLnBrk="0">
              <a:spcAft>
                <a:spcPts val="1200"/>
              </a:spcAft>
              <a:buClr>
                <a:schemeClr val="accent1">
                  <a:lumMod val="75000"/>
                </a:schemeClr>
              </a:buClr>
              <a:tabLst>
                <a:tab pos="177791" algn="l"/>
              </a:tabLst>
            </a:pPr>
            <a:r>
              <a:rPr lang="en-US" altLang="ko-KR" sz="24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(</a:t>
            </a:r>
            <a:r>
              <a:rPr lang="ko-KR" altLang="en-US" sz="24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상시</a:t>
            </a:r>
            <a:r>
              <a:rPr lang="en-US" altLang="ko-KR" sz="24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/</a:t>
            </a:r>
            <a:r>
              <a:rPr lang="ko-KR" altLang="en-US" sz="24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정기</a:t>
            </a:r>
            <a:r>
              <a:rPr lang="en-US" altLang="ko-KR" sz="24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)</a:t>
            </a:r>
          </a:p>
          <a:p>
            <a:pPr marL="571471" indent="-287986" defTabSz="914354" latinLnBrk="0">
              <a:spcAft>
                <a:spcPts val="1000"/>
              </a:spcAft>
              <a:buClr>
                <a:srgbClr val="7030A0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8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50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국민권익위원회 직권 선정</a:t>
            </a:r>
            <a:endParaRPr lang="ko-KR" altLang="ko-KR" sz="28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50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184" name="직사각형 183">
            <a:extLst>
              <a:ext uri="{FF2B5EF4-FFF2-40B4-BE49-F238E27FC236}">
                <a16:creationId xmlns:a16="http://schemas.microsoft.com/office/drawing/2014/main" id="{9A577FB5-1B7E-4403-BBCC-20C2A988154F}"/>
              </a:ext>
            </a:extLst>
          </p:cNvPr>
          <p:cNvSpPr/>
          <p:nvPr/>
        </p:nvSpPr>
        <p:spPr>
          <a:xfrm flipH="1">
            <a:off x="7644175" y="8868860"/>
            <a:ext cx="3989410" cy="2071295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marL="571471" indent="-287986" defTabSz="914354" latinLnBrk="0">
              <a:spcAft>
                <a:spcPts val="200"/>
              </a:spcAft>
              <a:buClr>
                <a:srgbClr val="7030A0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추천자료 검토 및 필요 시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283486" defTabSz="914354" latinLnBrk="0">
              <a:spcAft>
                <a:spcPts val="1000"/>
              </a:spcAft>
              <a:buClr>
                <a:srgbClr val="2D78BD"/>
              </a:buClr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자료 보완 요청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buClr>
                <a:srgbClr val="7030A0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포상금 지급 제한 사유 등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283486" defTabSz="914354" latinLnBrk="0">
              <a:buClr>
                <a:srgbClr val="2D78BD"/>
              </a:buClr>
              <a:tabLst>
                <a:tab pos="177791" algn="l"/>
              </a:tabLst>
            </a:pPr>
            <a:r>
              <a:rPr lang="ko-KR" altLang="en-US" sz="28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</a:t>
            </a:r>
            <a:r>
              <a:rPr lang="ko-KR" altLang="en-US" sz="2800" kern="0" dirty="0" err="1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</a:t>
            </a:r>
            <a:r>
              <a:rPr lang="ko-KR" altLang="en-US" sz="2800" kern="0" spc="-600" dirty="0" err="1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사ㆍ</a:t>
            </a:r>
            <a:r>
              <a:rPr lang="ko-KR" altLang="en-US" sz="2800" kern="0" dirty="0" err="1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확인</a:t>
            </a:r>
            <a:endParaRPr lang="ko-KR" altLang="ko-KR" sz="2700" kern="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bg2">
                  <a:lumMod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185" name="직사각형 184">
            <a:extLst>
              <a:ext uri="{FF2B5EF4-FFF2-40B4-BE49-F238E27FC236}">
                <a16:creationId xmlns:a16="http://schemas.microsoft.com/office/drawing/2014/main" id="{61C84F59-C1BF-48FB-B8E8-22E824402C13}"/>
              </a:ext>
            </a:extLst>
          </p:cNvPr>
          <p:cNvSpPr/>
          <p:nvPr/>
        </p:nvSpPr>
        <p:spPr>
          <a:xfrm flipH="1">
            <a:off x="12576543" y="8868860"/>
            <a:ext cx="4540760" cy="1250177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marL="571471" indent="-287986" defTabSz="914354" latinLnBrk="0">
              <a:spcAft>
                <a:spcPts val="200"/>
              </a:spcAft>
              <a:buClr>
                <a:srgbClr val="7030A0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포상금 지급여부 및 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지급금액 </a:t>
            </a:r>
            <a:r>
              <a:rPr lang="ko-KR" altLang="en-US" sz="27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심의</a:t>
            </a:r>
            <a:r>
              <a:rPr lang="en-US" altLang="ko-KR" sz="27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27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의결</a:t>
            </a:r>
            <a:endParaRPr lang="ko-KR" altLang="ko-KR" sz="2700" kern="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186" name="직사각형 185">
            <a:extLst>
              <a:ext uri="{FF2B5EF4-FFF2-40B4-BE49-F238E27FC236}">
                <a16:creationId xmlns:a16="http://schemas.microsoft.com/office/drawing/2014/main" id="{0A932ECA-9B78-4F55-8782-59400FC8AF99}"/>
              </a:ext>
            </a:extLst>
          </p:cNvPr>
          <p:cNvSpPr/>
          <p:nvPr/>
        </p:nvSpPr>
        <p:spPr>
          <a:xfrm flipH="1">
            <a:off x="17551445" y="8868860"/>
            <a:ext cx="5326709" cy="2100037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marL="571471" indent="-287986" defTabSz="914354" latinLnBrk="0">
              <a:spcAft>
                <a:spcPts val="200"/>
              </a:spcAft>
              <a:buClr>
                <a:srgbClr val="7030A0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지급대상자에게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283486" defTabSz="914354" latinLnBrk="0">
              <a:spcAft>
                <a:spcPts val="1000"/>
              </a:spcAft>
              <a:buClr>
                <a:srgbClr val="2D78BD"/>
              </a:buClr>
              <a:tabLst>
                <a:tab pos="177791" algn="l"/>
              </a:tabLst>
            </a:pP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‘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결정서 정본</a:t>
            </a: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’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과 </a:t>
            </a: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'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결정통지서</a:t>
            </a: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’ 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송부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buClr>
                <a:srgbClr val="7030A0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포상금 계좌 입금</a:t>
            </a:r>
            <a:endParaRPr lang="ko-KR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7B6A6E4-610C-4E74-806C-0ECB02C55E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237" y="6112422"/>
            <a:ext cx="616454" cy="751929"/>
          </a:xfrm>
          <a:prstGeom prst="rect">
            <a:avLst/>
          </a:prstGeom>
        </p:spPr>
      </p:pic>
      <p:pic>
        <p:nvPicPr>
          <p:cNvPr id="191" name="그림 190">
            <a:extLst>
              <a:ext uri="{FF2B5EF4-FFF2-40B4-BE49-F238E27FC236}">
                <a16:creationId xmlns:a16="http://schemas.microsoft.com/office/drawing/2014/main" id="{183D390E-709E-4283-A8FB-395CF6D22D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2731" y="6112422"/>
            <a:ext cx="616454" cy="751929"/>
          </a:xfrm>
          <a:prstGeom prst="rect">
            <a:avLst/>
          </a:prstGeom>
        </p:spPr>
      </p:pic>
      <p:pic>
        <p:nvPicPr>
          <p:cNvPr id="192" name="그림 191">
            <a:extLst>
              <a:ext uri="{FF2B5EF4-FFF2-40B4-BE49-F238E27FC236}">
                <a16:creationId xmlns:a16="http://schemas.microsoft.com/office/drawing/2014/main" id="{C5729410-F8D1-423F-83FE-301631FEA4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6366" y="6112422"/>
            <a:ext cx="616454" cy="751929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F66866A0-1CF0-4AC0-91FE-E8BF2630B153}"/>
              </a:ext>
            </a:extLst>
          </p:cNvPr>
          <p:cNvGrpSpPr/>
          <p:nvPr/>
        </p:nvGrpSpPr>
        <p:grpSpPr>
          <a:xfrm>
            <a:off x="2925658" y="4209735"/>
            <a:ext cx="4073137" cy="4463709"/>
            <a:chOff x="2925658" y="4209735"/>
            <a:chExt cx="4073137" cy="4463709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74D6D37C-5C77-43CC-9951-FE3532BCF42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925658" y="4209735"/>
              <a:ext cx="4073137" cy="4463709"/>
              <a:chOff x="2083109" y="2205270"/>
              <a:chExt cx="1695389" cy="1857960"/>
            </a:xfrm>
          </p:grpSpPr>
          <p:sp>
            <p:nvSpPr>
              <p:cNvPr id="122" name="Freeform 78">
                <a:extLst>
                  <a:ext uri="{FF2B5EF4-FFF2-40B4-BE49-F238E27FC236}">
                    <a16:creationId xmlns:a16="http://schemas.microsoft.com/office/drawing/2014/main" id="{6DBEB882-A91D-4D55-B5EE-6DBB9A180CB9}"/>
                  </a:ext>
                </a:extLst>
              </p:cNvPr>
              <p:cNvSpPr/>
              <p:nvPr/>
            </p:nvSpPr>
            <p:spPr>
              <a:xfrm>
                <a:off x="2083109" y="2205270"/>
                <a:ext cx="1695389" cy="1857960"/>
              </a:xfrm>
              <a:custGeom>
                <a:avLst/>
                <a:gdLst>
                  <a:gd name="connsiteX0" fmla="*/ 1381425 w 1381425"/>
                  <a:gd name="connsiteY0" fmla="*/ 1007460 h 1513890"/>
                  <a:gd name="connsiteX1" fmla="*/ 1381425 w 1381425"/>
                  <a:gd name="connsiteY1" fmla="*/ 506106 h 1513890"/>
                  <a:gd name="connsiteX2" fmla="*/ 1253515 w 1381425"/>
                  <a:gd name="connsiteY2" fmla="*/ 284887 h 1513890"/>
                  <a:gd name="connsiteX3" fmla="*/ 818622 w 1381425"/>
                  <a:gd name="connsiteY3" fmla="*/ 34176 h 1513890"/>
                  <a:gd name="connsiteX4" fmla="*/ 562803 w 1381425"/>
                  <a:gd name="connsiteY4" fmla="*/ 34176 h 1513890"/>
                  <a:gd name="connsiteX5" fmla="*/ 127910 w 1381425"/>
                  <a:gd name="connsiteY5" fmla="*/ 284887 h 1513890"/>
                  <a:gd name="connsiteX6" fmla="*/ 0 w 1381425"/>
                  <a:gd name="connsiteY6" fmla="*/ 506106 h 1513890"/>
                  <a:gd name="connsiteX7" fmla="*/ 0 w 1381425"/>
                  <a:gd name="connsiteY7" fmla="*/ 1007460 h 1513890"/>
                  <a:gd name="connsiteX8" fmla="*/ 127910 w 1381425"/>
                  <a:gd name="connsiteY8" fmla="*/ 1228611 h 1513890"/>
                  <a:gd name="connsiteX9" fmla="*/ 562803 w 1381425"/>
                  <a:gd name="connsiteY9" fmla="*/ 1479662 h 1513890"/>
                  <a:gd name="connsiteX10" fmla="*/ 818622 w 1381425"/>
                  <a:gd name="connsiteY10" fmla="*/ 1479662 h 1513890"/>
                  <a:gd name="connsiteX11" fmla="*/ 1253515 w 1381425"/>
                  <a:gd name="connsiteY11" fmla="*/ 1228951 h 1513890"/>
                  <a:gd name="connsiteX12" fmla="*/ 1381425 w 1381425"/>
                  <a:gd name="connsiteY12" fmla="*/ 1007460 h 151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1425" h="1513890">
                    <a:moveTo>
                      <a:pt x="1381425" y="1007460"/>
                    </a:moveTo>
                    <a:lnTo>
                      <a:pt x="1381425" y="506106"/>
                    </a:lnTo>
                    <a:cubicBezTo>
                      <a:pt x="1381421" y="414851"/>
                      <a:pt x="1332665" y="330527"/>
                      <a:pt x="1253515" y="284887"/>
                    </a:cubicBezTo>
                    <a:lnTo>
                      <a:pt x="818622" y="34176"/>
                    </a:lnTo>
                    <a:cubicBezTo>
                      <a:pt x="739457" y="-11392"/>
                      <a:pt x="641969" y="-11392"/>
                      <a:pt x="562803" y="34176"/>
                    </a:cubicBezTo>
                    <a:lnTo>
                      <a:pt x="127910" y="284887"/>
                    </a:lnTo>
                    <a:cubicBezTo>
                      <a:pt x="48761" y="330527"/>
                      <a:pt x="4" y="414851"/>
                      <a:pt x="0" y="506106"/>
                    </a:cubicBezTo>
                    <a:lnTo>
                      <a:pt x="0" y="1007460"/>
                    </a:lnTo>
                    <a:cubicBezTo>
                      <a:pt x="-14" y="1098702"/>
                      <a:pt x="48751" y="1183014"/>
                      <a:pt x="127910" y="1228611"/>
                    </a:cubicBezTo>
                    <a:lnTo>
                      <a:pt x="562803" y="1479662"/>
                    </a:lnTo>
                    <a:cubicBezTo>
                      <a:pt x="641950" y="1525301"/>
                      <a:pt x="739475" y="1525301"/>
                      <a:pt x="818622" y="1479662"/>
                    </a:cubicBezTo>
                    <a:lnTo>
                      <a:pt x="1253515" y="1228951"/>
                    </a:lnTo>
                    <a:cubicBezTo>
                      <a:pt x="1332780" y="1183294"/>
                      <a:pt x="1381561" y="1098824"/>
                      <a:pt x="1381425" y="10074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/>
                <a:endParaRPr lang="en-US" sz="720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23" name="Freeform 79">
                <a:extLst>
                  <a:ext uri="{FF2B5EF4-FFF2-40B4-BE49-F238E27FC236}">
                    <a16:creationId xmlns:a16="http://schemas.microsoft.com/office/drawing/2014/main" id="{D3D4DC64-BE05-4A56-BDDC-62F94CAC51F6}"/>
                  </a:ext>
                </a:extLst>
              </p:cNvPr>
              <p:cNvSpPr/>
              <p:nvPr/>
            </p:nvSpPr>
            <p:spPr>
              <a:xfrm>
                <a:off x="2114505" y="2236754"/>
                <a:ext cx="1632597" cy="1794993"/>
              </a:xfrm>
              <a:custGeom>
                <a:avLst/>
                <a:gdLst>
                  <a:gd name="connsiteX0" fmla="*/ 665131 w 1330261"/>
                  <a:gd name="connsiteY0" fmla="*/ 1462583 h 1462583"/>
                  <a:gd name="connsiteX1" fmla="*/ 550046 w 1330261"/>
                  <a:gd name="connsiteY1" fmla="*/ 1431798 h 1462583"/>
                  <a:gd name="connsiteX2" fmla="*/ 115085 w 1330261"/>
                  <a:gd name="connsiteY2" fmla="*/ 1181155 h 1462583"/>
                  <a:gd name="connsiteX3" fmla="*/ 0 w 1330261"/>
                  <a:gd name="connsiteY3" fmla="*/ 982071 h 1462583"/>
                  <a:gd name="connsiteX4" fmla="*/ 0 w 1330261"/>
                  <a:gd name="connsiteY4" fmla="*/ 480718 h 1462583"/>
                  <a:gd name="connsiteX5" fmla="*/ 115085 w 1330261"/>
                  <a:gd name="connsiteY5" fmla="*/ 281634 h 1462583"/>
                  <a:gd name="connsiteX6" fmla="*/ 550046 w 1330261"/>
                  <a:gd name="connsiteY6" fmla="*/ 30787 h 1462583"/>
                  <a:gd name="connsiteX7" fmla="*/ 780215 w 1330261"/>
                  <a:gd name="connsiteY7" fmla="*/ 30787 h 1462583"/>
                  <a:gd name="connsiteX8" fmla="*/ 1215177 w 1330261"/>
                  <a:gd name="connsiteY8" fmla="*/ 281498 h 1462583"/>
                  <a:gd name="connsiteX9" fmla="*/ 1330261 w 1330261"/>
                  <a:gd name="connsiteY9" fmla="*/ 480582 h 1462583"/>
                  <a:gd name="connsiteX10" fmla="*/ 1330261 w 1330261"/>
                  <a:gd name="connsiteY10" fmla="*/ 981935 h 1462583"/>
                  <a:gd name="connsiteX11" fmla="*/ 1215177 w 1330261"/>
                  <a:gd name="connsiteY11" fmla="*/ 1181019 h 1462583"/>
                  <a:gd name="connsiteX12" fmla="*/ 780215 w 1330261"/>
                  <a:gd name="connsiteY12" fmla="*/ 1431661 h 1462583"/>
                  <a:gd name="connsiteX13" fmla="*/ 665131 w 1330261"/>
                  <a:gd name="connsiteY13" fmla="*/ 1462583 h 1462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0261" h="1462583">
                    <a:moveTo>
                      <a:pt x="665131" y="1462583"/>
                    </a:moveTo>
                    <a:cubicBezTo>
                      <a:pt x="624728" y="1462584"/>
                      <a:pt x="585036" y="1451966"/>
                      <a:pt x="550046" y="1431798"/>
                    </a:cubicBezTo>
                    <a:lnTo>
                      <a:pt x="115085" y="1181155"/>
                    </a:lnTo>
                    <a:cubicBezTo>
                      <a:pt x="43971" y="1139970"/>
                      <a:pt x="143" y="1064151"/>
                      <a:pt x="0" y="982071"/>
                    </a:cubicBezTo>
                    <a:lnTo>
                      <a:pt x="0" y="480718"/>
                    </a:lnTo>
                    <a:cubicBezTo>
                      <a:pt x="143" y="398638"/>
                      <a:pt x="43971" y="322820"/>
                      <a:pt x="115085" y="281634"/>
                    </a:cubicBezTo>
                    <a:lnTo>
                      <a:pt x="550046" y="30787"/>
                    </a:lnTo>
                    <a:cubicBezTo>
                      <a:pt x="621261" y="-10263"/>
                      <a:pt x="709001" y="-10263"/>
                      <a:pt x="780215" y="30787"/>
                    </a:cubicBezTo>
                    <a:lnTo>
                      <a:pt x="1215177" y="281498"/>
                    </a:lnTo>
                    <a:cubicBezTo>
                      <a:pt x="1286290" y="322684"/>
                      <a:pt x="1330118" y="398502"/>
                      <a:pt x="1330261" y="480582"/>
                    </a:cubicBezTo>
                    <a:lnTo>
                      <a:pt x="1330261" y="981935"/>
                    </a:lnTo>
                    <a:cubicBezTo>
                      <a:pt x="1330118" y="1064015"/>
                      <a:pt x="1286290" y="1139833"/>
                      <a:pt x="1215177" y="1181019"/>
                    </a:cubicBezTo>
                    <a:lnTo>
                      <a:pt x="780215" y="1431661"/>
                    </a:lnTo>
                    <a:cubicBezTo>
                      <a:pt x="745238" y="1451878"/>
                      <a:pt x="705546" y="1462542"/>
                      <a:pt x="665131" y="1462583"/>
                    </a:cubicBezTo>
                    <a:close/>
                  </a:path>
                </a:pathLst>
              </a:custGeom>
              <a:solidFill>
                <a:srgbClr val="CBA5D7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kern="0" dirty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33" name="Freeform 144">
                <a:extLst>
                  <a:ext uri="{FF2B5EF4-FFF2-40B4-BE49-F238E27FC236}">
                    <a16:creationId xmlns:a16="http://schemas.microsoft.com/office/drawing/2014/main" id="{7C2C3D3A-13E1-44DE-9E7E-B744A48E00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256177" y="2392519"/>
                <a:ext cx="1349253" cy="1483462"/>
              </a:xfrm>
              <a:custGeom>
                <a:avLst/>
                <a:gdLst>
                  <a:gd name="connsiteX0" fmla="*/ 665131 w 1330261"/>
                  <a:gd name="connsiteY0" fmla="*/ 1462580 h 1462580"/>
                  <a:gd name="connsiteX1" fmla="*/ 549978 w 1330261"/>
                  <a:gd name="connsiteY1" fmla="*/ 1431795 h 1462580"/>
                  <a:gd name="connsiteX2" fmla="*/ 115153 w 1330261"/>
                  <a:gd name="connsiteY2" fmla="*/ 1181152 h 1462580"/>
                  <a:gd name="connsiteX3" fmla="*/ 0 w 1330261"/>
                  <a:gd name="connsiteY3" fmla="*/ 982069 h 1462580"/>
                  <a:gd name="connsiteX4" fmla="*/ 0 w 1330261"/>
                  <a:gd name="connsiteY4" fmla="*/ 480715 h 1462580"/>
                  <a:gd name="connsiteX5" fmla="*/ 115153 w 1330261"/>
                  <a:gd name="connsiteY5" fmla="*/ 281632 h 1462580"/>
                  <a:gd name="connsiteX6" fmla="*/ 549978 w 1330261"/>
                  <a:gd name="connsiteY6" fmla="*/ 30785 h 1462580"/>
                  <a:gd name="connsiteX7" fmla="*/ 780284 w 1330261"/>
                  <a:gd name="connsiteY7" fmla="*/ 30785 h 1462580"/>
                  <a:gd name="connsiteX8" fmla="*/ 1215108 w 1330261"/>
                  <a:gd name="connsiteY8" fmla="*/ 281495 h 1462580"/>
                  <a:gd name="connsiteX9" fmla="*/ 1330261 w 1330261"/>
                  <a:gd name="connsiteY9" fmla="*/ 480579 h 1462580"/>
                  <a:gd name="connsiteX10" fmla="*/ 1330261 w 1330261"/>
                  <a:gd name="connsiteY10" fmla="*/ 981932 h 1462580"/>
                  <a:gd name="connsiteX11" fmla="*/ 1215108 w 1330261"/>
                  <a:gd name="connsiteY11" fmla="*/ 1181016 h 1462580"/>
                  <a:gd name="connsiteX12" fmla="*/ 780284 w 1330261"/>
                  <a:gd name="connsiteY12" fmla="*/ 1431659 h 1462580"/>
                  <a:gd name="connsiteX13" fmla="*/ 665131 w 1330261"/>
                  <a:gd name="connsiteY13" fmla="*/ 1462580 h 1462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0261" h="1462580">
                    <a:moveTo>
                      <a:pt x="665131" y="1462580"/>
                    </a:moveTo>
                    <a:cubicBezTo>
                      <a:pt x="624707" y="1462574"/>
                      <a:pt x="584996" y="1451957"/>
                      <a:pt x="549978" y="1431795"/>
                    </a:cubicBezTo>
                    <a:lnTo>
                      <a:pt x="115153" y="1181152"/>
                    </a:lnTo>
                    <a:cubicBezTo>
                      <a:pt x="44003" y="1139994"/>
                      <a:pt x="143" y="1064166"/>
                      <a:pt x="0" y="982069"/>
                    </a:cubicBezTo>
                    <a:lnTo>
                      <a:pt x="0" y="480715"/>
                    </a:lnTo>
                    <a:cubicBezTo>
                      <a:pt x="143" y="398617"/>
                      <a:pt x="44003" y="322790"/>
                      <a:pt x="115153" y="281632"/>
                    </a:cubicBezTo>
                    <a:lnTo>
                      <a:pt x="549978" y="30785"/>
                    </a:lnTo>
                    <a:cubicBezTo>
                      <a:pt x="621242" y="-10262"/>
                      <a:pt x="709019" y="-10262"/>
                      <a:pt x="780284" y="30785"/>
                    </a:cubicBezTo>
                    <a:lnTo>
                      <a:pt x="1215108" y="281495"/>
                    </a:lnTo>
                    <a:cubicBezTo>
                      <a:pt x="1286258" y="322653"/>
                      <a:pt x="1330118" y="398481"/>
                      <a:pt x="1330261" y="480579"/>
                    </a:cubicBezTo>
                    <a:lnTo>
                      <a:pt x="1330261" y="981932"/>
                    </a:lnTo>
                    <a:cubicBezTo>
                      <a:pt x="1330118" y="1064030"/>
                      <a:pt x="1286258" y="1139858"/>
                      <a:pt x="1215108" y="1181016"/>
                    </a:cubicBezTo>
                    <a:lnTo>
                      <a:pt x="780284" y="1431659"/>
                    </a:lnTo>
                    <a:cubicBezTo>
                      <a:pt x="745279" y="1451868"/>
                      <a:pt x="705566" y="1462532"/>
                      <a:pt x="665131" y="146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kern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C3286203-2311-4C53-9102-6F9509F065AB}"/>
                </a:ext>
              </a:extLst>
            </p:cNvPr>
            <p:cNvSpPr txBox="1"/>
            <p:nvPr/>
          </p:nvSpPr>
          <p:spPr>
            <a:xfrm>
              <a:off x="3561485" y="5643798"/>
              <a:ext cx="2809691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600" spc="-14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포상금 지급</a:t>
              </a:r>
              <a:endParaRPr lang="en-US" altLang="ko-KR" sz="3600" spc="-14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/>
              <a:r>
                <a:rPr lang="ko-KR" altLang="en-US" sz="3600" dirty="0"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대상자 발굴</a:t>
              </a: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4B1356D1-17CE-45A5-85F0-CB6E95F32E10}"/>
                </a:ext>
              </a:extLst>
            </p:cNvPr>
            <p:cNvSpPr txBox="1"/>
            <p:nvPr/>
          </p:nvSpPr>
          <p:spPr>
            <a:xfrm>
              <a:off x="3563044" y="6906881"/>
              <a:ext cx="2806569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국민권익위원회</a:t>
              </a:r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/</a:t>
              </a:r>
            </a:p>
            <a:p>
              <a:pPr algn="ctr"/>
              <a:r>
                <a:rPr lang="ko-KR" altLang="en-US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각 기관</a:t>
              </a:r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2800" spc="-16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grpSp>
          <p:nvGrpSpPr>
            <p:cNvPr id="194" name="그룹 193">
              <a:extLst>
                <a:ext uri="{FF2B5EF4-FFF2-40B4-BE49-F238E27FC236}">
                  <a16:creationId xmlns:a16="http://schemas.microsoft.com/office/drawing/2014/main" id="{FF2358DB-74D6-45F0-B59A-41CCC7121687}"/>
                </a:ext>
              </a:extLst>
            </p:cNvPr>
            <p:cNvGrpSpPr/>
            <p:nvPr/>
          </p:nvGrpSpPr>
          <p:grpSpPr>
            <a:xfrm flipH="1">
              <a:off x="4628868" y="4981355"/>
              <a:ext cx="621564" cy="615514"/>
              <a:chOff x="6903911" y="2148061"/>
              <a:chExt cx="962024" cy="962026"/>
            </a:xfrm>
            <a:solidFill>
              <a:srgbClr val="A868BC"/>
            </a:solidFill>
          </p:grpSpPr>
          <p:sp>
            <p:nvSpPr>
              <p:cNvPr id="195" name="Freeform 48">
                <a:extLst>
                  <a:ext uri="{FF2B5EF4-FFF2-40B4-BE49-F238E27FC236}">
                    <a16:creationId xmlns:a16="http://schemas.microsoft.com/office/drawing/2014/main" id="{E4F88DA5-EE0E-448D-A717-E8534F22682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03911" y="2148061"/>
                <a:ext cx="962024" cy="962026"/>
              </a:xfrm>
              <a:custGeom>
                <a:avLst/>
                <a:gdLst>
                  <a:gd name="T0" fmla="*/ 80 w 128"/>
                  <a:gd name="T1" fmla="*/ 0 h 128"/>
                  <a:gd name="T2" fmla="*/ 32 w 128"/>
                  <a:gd name="T3" fmla="*/ 48 h 128"/>
                  <a:gd name="T4" fmla="*/ 38 w 128"/>
                  <a:gd name="T5" fmla="*/ 70 h 128"/>
                  <a:gd name="T6" fmla="*/ 4 w 128"/>
                  <a:gd name="T7" fmla="*/ 104 h 128"/>
                  <a:gd name="T8" fmla="*/ 4 w 128"/>
                  <a:gd name="T9" fmla="*/ 104 h 128"/>
                  <a:gd name="T10" fmla="*/ 0 w 128"/>
                  <a:gd name="T11" fmla="*/ 114 h 128"/>
                  <a:gd name="T12" fmla="*/ 14 w 128"/>
                  <a:gd name="T13" fmla="*/ 128 h 128"/>
                  <a:gd name="T14" fmla="*/ 24 w 128"/>
                  <a:gd name="T15" fmla="*/ 124 h 128"/>
                  <a:gd name="T16" fmla="*/ 24 w 128"/>
                  <a:gd name="T17" fmla="*/ 124 h 128"/>
                  <a:gd name="T18" fmla="*/ 58 w 128"/>
                  <a:gd name="T19" fmla="*/ 90 h 128"/>
                  <a:gd name="T20" fmla="*/ 80 w 128"/>
                  <a:gd name="T21" fmla="*/ 96 h 128"/>
                  <a:gd name="T22" fmla="*/ 128 w 128"/>
                  <a:gd name="T23" fmla="*/ 48 h 128"/>
                  <a:gd name="T24" fmla="*/ 80 w 128"/>
                  <a:gd name="T25" fmla="*/ 0 h 128"/>
                  <a:gd name="T26" fmla="*/ 19 w 128"/>
                  <a:gd name="T27" fmla="*/ 119 h 128"/>
                  <a:gd name="T28" fmla="*/ 14 w 128"/>
                  <a:gd name="T29" fmla="*/ 121 h 128"/>
                  <a:gd name="T30" fmla="*/ 7 w 128"/>
                  <a:gd name="T31" fmla="*/ 114 h 128"/>
                  <a:gd name="T32" fmla="*/ 9 w 128"/>
                  <a:gd name="T33" fmla="*/ 109 h 128"/>
                  <a:gd name="T34" fmla="*/ 9 w 128"/>
                  <a:gd name="T35" fmla="*/ 109 h 128"/>
                  <a:gd name="T36" fmla="*/ 41 w 128"/>
                  <a:gd name="T37" fmla="*/ 77 h 128"/>
                  <a:gd name="T38" fmla="*/ 51 w 128"/>
                  <a:gd name="T39" fmla="*/ 87 h 128"/>
                  <a:gd name="T40" fmla="*/ 19 w 128"/>
                  <a:gd name="T41" fmla="*/ 119 h 128"/>
                  <a:gd name="T42" fmla="*/ 80 w 128"/>
                  <a:gd name="T43" fmla="*/ 88 h 128"/>
                  <a:gd name="T44" fmla="*/ 40 w 128"/>
                  <a:gd name="T45" fmla="*/ 48 h 128"/>
                  <a:gd name="T46" fmla="*/ 80 w 128"/>
                  <a:gd name="T47" fmla="*/ 8 h 128"/>
                  <a:gd name="T48" fmla="*/ 120 w 128"/>
                  <a:gd name="T49" fmla="*/ 48 h 128"/>
                  <a:gd name="T50" fmla="*/ 80 w 128"/>
                  <a:gd name="T51" fmla="*/ 8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28" h="128">
                    <a:moveTo>
                      <a:pt x="80" y="0"/>
                    </a:moveTo>
                    <a:cubicBezTo>
                      <a:pt x="53" y="0"/>
                      <a:pt x="32" y="21"/>
                      <a:pt x="32" y="48"/>
                    </a:cubicBezTo>
                    <a:cubicBezTo>
                      <a:pt x="32" y="56"/>
                      <a:pt x="34" y="64"/>
                      <a:pt x="38" y="70"/>
                    </a:cubicBezTo>
                    <a:cubicBezTo>
                      <a:pt x="4" y="104"/>
                      <a:pt x="4" y="104"/>
                      <a:pt x="4" y="104"/>
                    </a:cubicBezTo>
                    <a:cubicBezTo>
                      <a:pt x="4" y="104"/>
                      <a:pt x="4" y="104"/>
                      <a:pt x="4" y="104"/>
                    </a:cubicBezTo>
                    <a:cubicBezTo>
                      <a:pt x="2" y="106"/>
                      <a:pt x="0" y="110"/>
                      <a:pt x="0" y="114"/>
                    </a:cubicBezTo>
                    <a:cubicBezTo>
                      <a:pt x="0" y="122"/>
                      <a:pt x="6" y="128"/>
                      <a:pt x="14" y="128"/>
                    </a:cubicBezTo>
                    <a:cubicBezTo>
                      <a:pt x="18" y="128"/>
                      <a:pt x="22" y="126"/>
                      <a:pt x="24" y="124"/>
                    </a:cubicBezTo>
                    <a:cubicBezTo>
                      <a:pt x="24" y="124"/>
                      <a:pt x="24" y="124"/>
                      <a:pt x="24" y="124"/>
                    </a:cubicBezTo>
                    <a:cubicBezTo>
                      <a:pt x="58" y="90"/>
                      <a:pt x="58" y="90"/>
                      <a:pt x="58" y="90"/>
                    </a:cubicBezTo>
                    <a:cubicBezTo>
                      <a:pt x="64" y="94"/>
                      <a:pt x="72" y="96"/>
                      <a:pt x="80" y="96"/>
                    </a:cubicBezTo>
                    <a:cubicBezTo>
                      <a:pt x="107" y="96"/>
                      <a:pt x="128" y="75"/>
                      <a:pt x="128" y="48"/>
                    </a:cubicBezTo>
                    <a:cubicBezTo>
                      <a:pt x="128" y="21"/>
                      <a:pt x="107" y="0"/>
                      <a:pt x="80" y="0"/>
                    </a:cubicBezTo>
                    <a:close/>
                    <a:moveTo>
                      <a:pt x="19" y="119"/>
                    </a:moveTo>
                    <a:cubicBezTo>
                      <a:pt x="18" y="120"/>
                      <a:pt x="16" y="121"/>
                      <a:pt x="14" y="121"/>
                    </a:cubicBezTo>
                    <a:cubicBezTo>
                      <a:pt x="10" y="121"/>
                      <a:pt x="7" y="118"/>
                      <a:pt x="7" y="114"/>
                    </a:cubicBezTo>
                    <a:cubicBezTo>
                      <a:pt x="7" y="112"/>
                      <a:pt x="8" y="110"/>
                      <a:pt x="9" y="109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41" y="77"/>
                      <a:pt x="41" y="77"/>
                      <a:pt x="41" y="77"/>
                    </a:cubicBezTo>
                    <a:cubicBezTo>
                      <a:pt x="44" y="80"/>
                      <a:pt x="48" y="84"/>
                      <a:pt x="51" y="87"/>
                    </a:cubicBezTo>
                    <a:lnTo>
                      <a:pt x="19" y="119"/>
                    </a:lnTo>
                    <a:close/>
                    <a:moveTo>
                      <a:pt x="80" y="88"/>
                    </a:moveTo>
                    <a:cubicBezTo>
                      <a:pt x="58" y="88"/>
                      <a:pt x="40" y="70"/>
                      <a:pt x="40" y="48"/>
                    </a:cubicBezTo>
                    <a:cubicBezTo>
                      <a:pt x="40" y="26"/>
                      <a:pt x="58" y="8"/>
                      <a:pt x="80" y="8"/>
                    </a:cubicBezTo>
                    <a:cubicBezTo>
                      <a:pt x="102" y="8"/>
                      <a:pt x="120" y="26"/>
                      <a:pt x="120" y="48"/>
                    </a:cubicBezTo>
                    <a:cubicBezTo>
                      <a:pt x="120" y="70"/>
                      <a:pt x="102" y="88"/>
                      <a:pt x="80" y="8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196" name="Freeform 49">
                <a:extLst>
                  <a:ext uri="{FF2B5EF4-FFF2-40B4-BE49-F238E27FC236}">
                    <a16:creationId xmlns:a16="http://schemas.microsoft.com/office/drawing/2014/main" id="{6F7DF78E-E164-45D9-8D6C-65A9EE7C40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94435" y="2297285"/>
                <a:ext cx="225424" cy="225426"/>
              </a:xfrm>
              <a:custGeom>
                <a:avLst/>
                <a:gdLst>
                  <a:gd name="T0" fmla="*/ 28 w 30"/>
                  <a:gd name="T1" fmla="*/ 0 h 30"/>
                  <a:gd name="T2" fmla="*/ 0 w 30"/>
                  <a:gd name="T3" fmla="*/ 28 h 30"/>
                  <a:gd name="T4" fmla="*/ 2 w 30"/>
                  <a:gd name="T5" fmla="*/ 30 h 30"/>
                  <a:gd name="T6" fmla="*/ 4 w 30"/>
                  <a:gd name="T7" fmla="*/ 28 h 30"/>
                  <a:gd name="T8" fmla="*/ 28 w 30"/>
                  <a:gd name="T9" fmla="*/ 4 h 30"/>
                  <a:gd name="T10" fmla="*/ 30 w 30"/>
                  <a:gd name="T11" fmla="*/ 2 h 30"/>
                  <a:gd name="T12" fmla="*/ 28 w 30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0">
                    <a:moveTo>
                      <a:pt x="28" y="0"/>
                    </a:moveTo>
                    <a:cubicBezTo>
                      <a:pt x="13" y="0"/>
                      <a:pt x="0" y="13"/>
                      <a:pt x="0" y="28"/>
                    </a:cubicBezTo>
                    <a:cubicBezTo>
                      <a:pt x="0" y="29"/>
                      <a:pt x="1" y="30"/>
                      <a:pt x="2" y="30"/>
                    </a:cubicBezTo>
                    <a:cubicBezTo>
                      <a:pt x="3" y="30"/>
                      <a:pt x="4" y="29"/>
                      <a:pt x="4" y="28"/>
                    </a:cubicBezTo>
                    <a:cubicBezTo>
                      <a:pt x="4" y="15"/>
                      <a:pt x="15" y="4"/>
                      <a:pt x="28" y="4"/>
                    </a:cubicBezTo>
                    <a:cubicBezTo>
                      <a:pt x="29" y="4"/>
                      <a:pt x="30" y="3"/>
                      <a:pt x="30" y="2"/>
                    </a:cubicBezTo>
                    <a:cubicBezTo>
                      <a:pt x="30" y="1"/>
                      <a:pt x="29" y="0"/>
                      <a:pt x="2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</p:grp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6F31AB88-C428-479F-A2F8-3D5217725121}"/>
              </a:ext>
            </a:extLst>
          </p:cNvPr>
          <p:cNvGrpSpPr/>
          <p:nvPr/>
        </p:nvGrpSpPr>
        <p:grpSpPr>
          <a:xfrm>
            <a:off x="12807095" y="4173737"/>
            <a:ext cx="4138833" cy="4535705"/>
            <a:chOff x="12807095" y="4173737"/>
            <a:chExt cx="4138833" cy="4535705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A761421E-0B61-4BBA-A8F8-A8DD8F708E4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2807095" y="4173737"/>
              <a:ext cx="4138833" cy="4535705"/>
              <a:chOff x="6809134" y="1875660"/>
              <a:chExt cx="1695389" cy="1857960"/>
            </a:xfrm>
          </p:grpSpPr>
          <p:sp>
            <p:nvSpPr>
              <p:cNvPr id="126" name="Freeform 82">
                <a:extLst>
                  <a:ext uri="{FF2B5EF4-FFF2-40B4-BE49-F238E27FC236}">
                    <a16:creationId xmlns:a16="http://schemas.microsoft.com/office/drawing/2014/main" id="{99AA7B5C-D0FA-414C-9339-7F58ED6B5617}"/>
                  </a:ext>
                </a:extLst>
              </p:cNvPr>
              <p:cNvSpPr/>
              <p:nvPr/>
            </p:nvSpPr>
            <p:spPr>
              <a:xfrm>
                <a:off x="6809134" y="1875660"/>
                <a:ext cx="1695389" cy="1857960"/>
              </a:xfrm>
              <a:custGeom>
                <a:avLst/>
                <a:gdLst>
                  <a:gd name="connsiteX0" fmla="*/ 1381425 w 1381425"/>
                  <a:gd name="connsiteY0" fmla="*/ 1007460 h 1513890"/>
                  <a:gd name="connsiteX1" fmla="*/ 1381425 w 1381425"/>
                  <a:gd name="connsiteY1" fmla="*/ 506106 h 1513890"/>
                  <a:gd name="connsiteX2" fmla="*/ 1253515 w 1381425"/>
                  <a:gd name="connsiteY2" fmla="*/ 284887 h 1513890"/>
                  <a:gd name="connsiteX3" fmla="*/ 818622 w 1381425"/>
                  <a:gd name="connsiteY3" fmla="*/ 34176 h 1513890"/>
                  <a:gd name="connsiteX4" fmla="*/ 562803 w 1381425"/>
                  <a:gd name="connsiteY4" fmla="*/ 34176 h 1513890"/>
                  <a:gd name="connsiteX5" fmla="*/ 127910 w 1381425"/>
                  <a:gd name="connsiteY5" fmla="*/ 284887 h 1513890"/>
                  <a:gd name="connsiteX6" fmla="*/ 0 w 1381425"/>
                  <a:gd name="connsiteY6" fmla="*/ 506106 h 1513890"/>
                  <a:gd name="connsiteX7" fmla="*/ 0 w 1381425"/>
                  <a:gd name="connsiteY7" fmla="*/ 1007460 h 1513890"/>
                  <a:gd name="connsiteX8" fmla="*/ 127910 w 1381425"/>
                  <a:gd name="connsiteY8" fmla="*/ 1228611 h 1513890"/>
                  <a:gd name="connsiteX9" fmla="*/ 562803 w 1381425"/>
                  <a:gd name="connsiteY9" fmla="*/ 1479662 h 1513890"/>
                  <a:gd name="connsiteX10" fmla="*/ 818622 w 1381425"/>
                  <a:gd name="connsiteY10" fmla="*/ 1479662 h 1513890"/>
                  <a:gd name="connsiteX11" fmla="*/ 1253515 w 1381425"/>
                  <a:gd name="connsiteY11" fmla="*/ 1228951 h 1513890"/>
                  <a:gd name="connsiteX12" fmla="*/ 1381425 w 1381425"/>
                  <a:gd name="connsiteY12" fmla="*/ 1007460 h 151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1425" h="1513890">
                    <a:moveTo>
                      <a:pt x="1381425" y="1007460"/>
                    </a:moveTo>
                    <a:lnTo>
                      <a:pt x="1381425" y="506106"/>
                    </a:lnTo>
                    <a:cubicBezTo>
                      <a:pt x="1381421" y="414851"/>
                      <a:pt x="1332665" y="330527"/>
                      <a:pt x="1253515" y="284887"/>
                    </a:cubicBezTo>
                    <a:lnTo>
                      <a:pt x="818622" y="34176"/>
                    </a:lnTo>
                    <a:cubicBezTo>
                      <a:pt x="739457" y="-11392"/>
                      <a:pt x="641969" y="-11392"/>
                      <a:pt x="562803" y="34176"/>
                    </a:cubicBezTo>
                    <a:lnTo>
                      <a:pt x="127910" y="284887"/>
                    </a:lnTo>
                    <a:cubicBezTo>
                      <a:pt x="48761" y="330527"/>
                      <a:pt x="4" y="414851"/>
                      <a:pt x="0" y="506106"/>
                    </a:cubicBezTo>
                    <a:lnTo>
                      <a:pt x="0" y="1007460"/>
                    </a:lnTo>
                    <a:cubicBezTo>
                      <a:pt x="-14" y="1098702"/>
                      <a:pt x="48751" y="1183014"/>
                      <a:pt x="127910" y="1228611"/>
                    </a:cubicBezTo>
                    <a:lnTo>
                      <a:pt x="562803" y="1479662"/>
                    </a:lnTo>
                    <a:cubicBezTo>
                      <a:pt x="641950" y="1525301"/>
                      <a:pt x="739475" y="1525301"/>
                      <a:pt x="818622" y="1479662"/>
                    </a:cubicBezTo>
                    <a:lnTo>
                      <a:pt x="1253515" y="1228951"/>
                    </a:lnTo>
                    <a:cubicBezTo>
                      <a:pt x="1332780" y="1183294"/>
                      <a:pt x="1381561" y="1098824"/>
                      <a:pt x="1381425" y="10074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/>
                <a:endParaRPr lang="en-US" sz="720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27" name="Freeform 83">
                <a:extLst>
                  <a:ext uri="{FF2B5EF4-FFF2-40B4-BE49-F238E27FC236}">
                    <a16:creationId xmlns:a16="http://schemas.microsoft.com/office/drawing/2014/main" id="{C6FD9FA8-0D82-48CA-A1C8-242DC7AABF9E}"/>
                  </a:ext>
                </a:extLst>
              </p:cNvPr>
              <p:cNvSpPr/>
              <p:nvPr/>
            </p:nvSpPr>
            <p:spPr>
              <a:xfrm flipV="1">
                <a:off x="6840530" y="1907144"/>
                <a:ext cx="1632597" cy="1794993"/>
              </a:xfrm>
              <a:custGeom>
                <a:avLst/>
                <a:gdLst>
                  <a:gd name="connsiteX0" fmla="*/ 665131 w 1330261"/>
                  <a:gd name="connsiteY0" fmla="*/ 1462583 h 1462583"/>
                  <a:gd name="connsiteX1" fmla="*/ 550046 w 1330261"/>
                  <a:gd name="connsiteY1" fmla="*/ 1431798 h 1462583"/>
                  <a:gd name="connsiteX2" fmla="*/ 115085 w 1330261"/>
                  <a:gd name="connsiteY2" fmla="*/ 1181155 h 1462583"/>
                  <a:gd name="connsiteX3" fmla="*/ 0 w 1330261"/>
                  <a:gd name="connsiteY3" fmla="*/ 982071 h 1462583"/>
                  <a:gd name="connsiteX4" fmla="*/ 0 w 1330261"/>
                  <a:gd name="connsiteY4" fmla="*/ 480718 h 1462583"/>
                  <a:gd name="connsiteX5" fmla="*/ 115085 w 1330261"/>
                  <a:gd name="connsiteY5" fmla="*/ 281634 h 1462583"/>
                  <a:gd name="connsiteX6" fmla="*/ 550046 w 1330261"/>
                  <a:gd name="connsiteY6" fmla="*/ 30787 h 1462583"/>
                  <a:gd name="connsiteX7" fmla="*/ 780215 w 1330261"/>
                  <a:gd name="connsiteY7" fmla="*/ 30787 h 1462583"/>
                  <a:gd name="connsiteX8" fmla="*/ 1215177 w 1330261"/>
                  <a:gd name="connsiteY8" fmla="*/ 281498 h 1462583"/>
                  <a:gd name="connsiteX9" fmla="*/ 1330261 w 1330261"/>
                  <a:gd name="connsiteY9" fmla="*/ 480582 h 1462583"/>
                  <a:gd name="connsiteX10" fmla="*/ 1330261 w 1330261"/>
                  <a:gd name="connsiteY10" fmla="*/ 981935 h 1462583"/>
                  <a:gd name="connsiteX11" fmla="*/ 1215177 w 1330261"/>
                  <a:gd name="connsiteY11" fmla="*/ 1181019 h 1462583"/>
                  <a:gd name="connsiteX12" fmla="*/ 780215 w 1330261"/>
                  <a:gd name="connsiteY12" fmla="*/ 1431661 h 1462583"/>
                  <a:gd name="connsiteX13" fmla="*/ 665131 w 1330261"/>
                  <a:gd name="connsiteY13" fmla="*/ 1462583 h 1462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0261" h="1462583">
                    <a:moveTo>
                      <a:pt x="665131" y="1462583"/>
                    </a:moveTo>
                    <a:cubicBezTo>
                      <a:pt x="624727" y="1462584"/>
                      <a:pt x="585036" y="1451966"/>
                      <a:pt x="550046" y="1431798"/>
                    </a:cubicBezTo>
                    <a:lnTo>
                      <a:pt x="115085" y="1181155"/>
                    </a:lnTo>
                    <a:cubicBezTo>
                      <a:pt x="43971" y="1139970"/>
                      <a:pt x="143" y="1064151"/>
                      <a:pt x="0" y="982071"/>
                    </a:cubicBezTo>
                    <a:lnTo>
                      <a:pt x="0" y="480718"/>
                    </a:lnTo>
                    <a:cubicBezTo>
                      <a:pt x="143" y="398638"/>
                      <a:pt x="43971" y="322820"/>
                      <a:pt x="115085" y="281634"/>
                    </a:cubicBezTo>
                    <a:lnTo>
                      <a:pt x="550046" y="30787"/>
                    </a:lnTo>
                    <a:cubicBezTo>
                      <a:pt x="621261" y="-10263"/>
                      <a:pt x="709001" y="-10263"/>
                      <a:pt x="780215" y="30787"/>
                    </a:cubicBezTo>
                    <a:lnTo>
                      <a:pt x="1215177" y="281498"/>
                    </a:lnTo>
                    <a:cubicBezTo>
                      <a:pt x="1286290" y="322684"/>
                      <a:pt x="1330118" y="398502"/>
                      <a:pt x="1330261" y="480582"/>
                    </a:cubicBezTo>
                    <a:lnTo>
                      <a:pt x="1330261" y="981935"/>
                    </a:lnTo>
                    <a:cubicBezTo>
                      <a:pt x="1330118" y="1064015"/>
                      <a:pt x="1286290" y="1139833"/>
                      <a:pt x="1215177" y="1181019"/>
                    </a:cubicBezTo>
                    <a:lnTo>
                      <a:pt x="780215" y="1431661"/>
                    </a:lnTo>
                    <a:cubicBezTo>
                      <a:pt x="745238" y="1451878"/>
                      <a:pt x="705546" y="1462542"/>
                      <a:pt x="665131" y="1462583"/>
                    </a:cubicBezTo>
                    <a:close/>
                  </a:path>
                </a:pathLst>
              </a:custGeom>
              <a:solidFill>
                <a:srgbClr val="904AA7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kern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31" name="Freeform 142">
                <a:extLst>
                  <a:ext uri="{FF2B5EF4-FFF2-40B4-BE49-F238E27FC236}">
                    <a16:creationId xmlns:a16="http://schemas.microsoft.com/office/drawing/2014/main" id="{F71F89F3-3AA3-440C-8EB9-13D770F09DE9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982202" y="2062909"/>
                <a:ext cx="1349253" cy="1483462"/>
              </a:xfrm>
              <a:custGeom>
                <a:avLst/>
                <a:gdLst>
                  <a:gd name="connsiteX0" fmla="*/ 665131 w 1330261"/>
                  <a:gd name="connsiteY0" fmla="*/ 1462580 h 1462580"/>
                  <a:gd name="connsiteX1" fmla="*/ 549978 w 1330261"/>
                  <a:gd name="connsiteY1" fmla="*/ 1431795 h 1462580"/>
                  <a:gd name="connsiteX2" fmla="*/ 115153 w 1330261"/>
                  <a:gd name="connsiteY2" fmla="*/ 1181152 h 1462580"/>
                  <a:gd name="connsiteX3" fmla="*/ 0 w 1330261"/>
                  <a:gd name="connsiteY3" fmla="*/ 982069 h 1462580"/>
                  <a:gd name="connsiteX4" fmla="*/ 0 w 1330261"/>
                  <a:gd name="connsiteY4" fmla="*/ 480715 h 1462580"/>
                  <a:gd name="connsiteX5" fmla="*/ 115153 w 1330261"/>
                  <a:gd name="connsiteY5" fmla="*/ 281632 h 1462580"/>
                  <a:gd name="connsiteX6" fmla="*/ 549978 w 1330261"/>
                  <a:gd name="connsiteY6" fmla="*/ 30785 h 1462580"/>
                  <a:gd name="connsiteX7" fmla="*/ 780284 w 1330261"/>
                  <a:gd name="connsiteY7" fmla="*/ 30785 h 1462580"/>
                  <a:gd name="connsiteX8" fmla="*/ 1215108 w 1330261"/>
                  <a:gd name="connsiteY8" fmla="*/ 281495 h 1462580"/>
                  <a:gd name="connsiteX9" fmla="*/ 1330261 w 1330261"/>
                  <a:gd name="connsiteY9" fmla="*/ 480579 h 1462580"/>
                  <a:gd name="connsiteX10" fmla="*/ 1330261 w 1330261"/>
                  <a:gd name="connsiteY10" fmla="*/ 981932 h 1462580"/>
                  <a:gd name="connsiteX11" fmla="*/ 1215108 w 1330261"/>
                  <a:gd name="connsiteY11" fmla="*/ 1181016 h 1462580"/>
                  <a:gd name="connsiteX12" fmla="*/ 780284 w 1330261"/>
                  <a:gd name="connsiteY12" fmla="*/ 1431659 h 1462580"/>
                  <a:gd name="connsiteX13" fmla="*/ 665131 w 1330261"/>
                  <a:gd name="connsiteY13" fmla="*/ 1462580 h 1462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0261" h="1462580">
                    <a:moveTo>
                      <a:pt x="665131" y="1462580"/>
                    </a:moveTo>
                    <a:cubicBezTo>
                      <a:pt x="624707" y="1462574"/>
                      <a:pt x="584996" y="1451957"/>
                      <a:pt x="549978" y="1431795"/>
                    </a:cubicBezTo>
                    <a:lnTo>
                      <a:pt x="115153" y="1181152"/>
                    </a:lnTo>
                    <a:cubicBezTo>
                      <a:pt x="44003" y="1139994"/>
                      <a:pt x="143" y="1064166"/>
                      <a:pt x="0" y="982069"/>
                    </a:cubicBezTo>
                    <a:lnTo>
                      <a:pt x="0" y="480715"/>
                    </a:lnTo>
                    <a:cubicBezTo>
                      <a:pt x="143" y="398617"/>
                      <a:pt x="44003" y="322790"/>
                      <a:pt x="115153" y="281632"/>
                    </a:cubicBezTo>
                    <a:lnTo>
                      <a:pt x="549978" y="30785"/>
                    </a:lnTo>
                    <a:cubicBezTo>
                      <a:pt x="621242" y="-10262"/>
                      <a:pt x="709019" y="-10262"/>
                      <a:pt x="780284" y="30785"/>
                    </a:cubicBezTo>
                    <a:lnTo>
                      <a:pt x="1215108" y="281495"/>
                    </a:lnTo>
                    <a:cubicBezTo>
                      <a:pt x="1286258" y="322653"/>
                      <a:pt x="1330118" y="398481"/>
                      <a:pt x="1330261" y="480579"/>
                    </a:cubicBezTo>
                    <a:lnTo>
                      <a:pt x="1330261" y="981932"/>
                    </a:lnTo>
                    <a:cubicBezTo>
                      <a:pt x="1330118" y="1064030"/>
                      <a:pt x="1286258" y="1139858"/>
                      <a:pt x="1215108" y="1181016"/>
                    </a:cubicBezTo>
                    <a:lnTo>
                      <a:pt x="780284" y="1431659"/>
                    </a:lnTo>
                    <a:cubicBezTo>
                      <a:pt x="745279" y="1451868"/>
                      <a:pt x="705566" y="1462532"/>
                      <a:pt x="665131" y="146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kern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853E9BC4-3F54-431A-A61A-2CB123675BC0}"/>
                </a:ext>
              </a:extLst>
            </p:cNvPr>
            <p:cNvSpPr txBox="1"/>
            <p:nvPr/>
          </p:nvSpPr>
          <p:spPr>
            <a:xfrm>
              <a:off x="13502694" y="6047814"/>
              <a:ext cx="280969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40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심</a:t>
              </a:r>
              <a:r>
                <a:rPr lang="ko-KR" altLang="en-US" sz="4000" spc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의</a:t>
              </a:r>
              <a:r>
                <a:rPr lang="en-US" altLang="ko-KR" sz="4000" spc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4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의결</a:t>
              </a:r>
              <a:endParaRPr lang="ko-KR" altLang="en-US" sz="4000" dirty="0"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FD48AEC4-DD79-4DCA-A912-311EFA2BA31A}"/>
                </a:ext>
              </a:extLst>
            </p:cNvPr>
            <p:cNvSpPr txBox="1"/>
            <p:nvPr/>
          </p:nvSpPr>
          <p:spPr>
            <a:xfrm>
              <a:off x="13502693" y="6758027"/>
              <a:ext cx="280968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국민권익위원회</a:t>
              </a:r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2800" spc="-16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grpSp>
          <p:nvGrpSpPr>
            <p:cNvPr id="207" name="Group 172">
              <a:extLst>
                <a:ext uri="{FF2B5EF4-FFF2-40B4-BE49-F238E27FC236}">
                  <a16:creationId xmlns:a16="http://schemas.microsoft.com/office/drawing/2014/main" id="{9A7E83AB-F88B-4E47-AB0E-4E2DDCB2094D}"/>
                </a:ext>
              </a:extLst>
            </p:cNvPr>
            <p:cNvGrpSpPr/>
            <p:nvPr/>
          </p:nvGrpSpPr>
          <p:grpSpPr>
            <a:xfrm>
              <a:off x="14490702" y="5193386"/>
              <a:ext cx="755399" cy="494976"/>
              <a:chOff x="5757863" y="2919413"/>
              <a:chExt cx="695324" cy="455612"/>
            </a:xfrm>
            <a:solidFill>
              <a:srgbClr val="A868BC"/>
            </a:solidFill>
          </p:grpSpPr>
          <p:sp>
            <p:nvSpPr>
              <p:cNvPr id="208" name="Freeform 477">
                <a:extLst>
                  <a:ext uri="{FF2B5EF4-FFF2-40B4-BE49-F238E27FC236}">
                    <a16:creationId xmlns:a16="http://schemas.microsoft.com/office/drawing/2014/main" id="{163FC19A-ADBB-4235-BC78-A8A5ACD4FAA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75338" y="2919413"/>
                <a:ext cx="468312" cy="455612"/>
              </a:xfrm>
              <a:custGeom>
                <a:avLst/>
                <a:gdLst>
                  <a:gd name="T0" fmla="*/ 223 w 223"/>
                  <a:gd name="T1" fmla="*/ 216 h 216"/>
                  <a:gd name="T2" fmla="*/ 0 w 223"/>
                  <a:gd name="T3" fmla="*/ 216 h 216"/>
                  <a:gd name="T4" fmla="*/ 0 w 223"/>
                  <a:gd name="T5" fmla="*/ 211 h 216"/>
                  <a:gd name="T6" fmla="*/ 83 w 223"/>
                  <a:gd name="T7" fmla="*/ 144 h 216"/>
                  <a:gd name="T8" fmla="*/ 85 w 223"/>
                  <a:gd name="T9" fmla="*/ 137 h 216"/>
                  <a:gd name="T10" fmla="*/ 67 w 223"/>
                  <a:gd name="T11" fmla="*/ 103 h 216"/>
                  <a:gd name="T12" fmla="*/ 58 w 223"/>
                  <a:gd name="T13" fmla="*/ 92 h 216"/>
                  <a:gd name="T14" fmla="*/ 60 w 223"/>
                  <a:gd name="T15" fmla="*/ 67 h 216"/>
                  <a:gd name="T16" fmla="*/ 60 w 223"/>
                  <a:gd name="T17" fmla="*/ 67 h 216"/>
                  <a:gd name="T18" fmla="*/ 71 w 223"/>
                  <a:gd name="T19" fmla="*/ 15 h 216"/>
                  <a:gd name="T20" fmla="*/ 111 w 223"/>
                  <a:gd name="T21" fmla="*/ 0 h 216"/>
                  <a:gd name="T22" fmla="*/ 151 w 223"/>
                  <a:gd name="T23" fmla="*/ 15 h 216"/>
                  <a:gd name="T24" fmla="*/ 163 w 223"/>
                  <a:gd name="T25" fmla="*/ 67 h 216"/>
                  <a:gd name="T26" fmla="*/ 163 w 223"/>
                  <a:gd name="T27" fmla="*/ 67 h 216"/>
                  <a:gd name="T28" fmla="*/ 165 w 223"/>
                  <a:gd name="T29" fmla="*/ 92 h 216"/>
                  <a:gd name="T30" fmla="*/ 156 w 223"/>
                  <a:gd name="T31" fmla="*/ 103 h 216"/>
                  <a:gd name="T32" fmla="*/ 138 w 223"/>
                  <a:gd name="T33" fmla="*/ 137 h 216"/>
                  <a:gd name="T34" fmla="*/ 140 w 223"/>
                  <a:gd name="T35" fmla="*/ 144 h 216"/>
                  <a:gd name="T36" fmla="*/ 223 w 223"/>
                  <a:gd name="T37" fmla="*/ 211 h 216"/>
                  <a:gd name="T38" fmla="*/ 223 w 223"/>
                  <a:gd name="T39" fmla="*/ 216 h 216"/>
                  <a:gd name="T40" fmla="*/ 12 w 223"/>
                  <a:gd name="T41" fmla="*/ 205 h 216"/>
                  <a:gd name="T42" fmla="*/ 211 w 223"/>
                  <a:gd name="T43" fmla="*/ 205 h 216"/>
                  <a:gd name="T44" fmla="*/ 181 w 223"/>
                  <a:gd name="T45" fmla="*/ 175 h 216"/>
                  <a:gd name="T46" fmla="*/ 137 w 223"/>
                  <a:gd name="T47" fmla="*/ 155 h 216"/>
                  <a:gd name="T48" fmla="*/ 127 w 223"/>
                  <a:gd name="T49" fmla="*/ 134 h 216"/>
                  <a:gd name="T50" fmla="*/ 127 w 223"/>
                  <a:gd name="T51" fmla="*/ 132 h 216"/>
                  <a:gd name="T52" fmla="*/ 128 w 223"/>
                  <a:gd name="T53" fmla="*/ 130 h 216"/>
                  <a:gd name="T54" fmla="*/ 145 w 223"/>
                  <a:gd name="T55" fmla="*/ 98 h 216"/>
                  <a:gd name="T56" fmla="*/ 146 w 223"/>
                  <a:gd name="T57" fmla="*/ 93 h 216"/>
                  <a:gd name="T58" fmla="*/ 151 w 223"/>
                  <a:gd name="T59" fmla="*/ 93 h 216"/>
                  <a:gd name="T60" fmla="*/ 155 w 223"/>
                  <a:gd name="T61" fmla="*/ 86 h 216"/>
                  <a:gd name="T62" fmla="*/ 153 w 223"/>
                  <a:gd name="T63" fmla="*/ 74 h 216"/>
                  <a:gd name="T64" fmla="*/ 151 w 223"/>
                  <a:gd name="T65" fmla="*/ 72 h 216"/>
                  <a:gd name="T66" fmla="*/ 151 w 223"/>
                  <a:gd name="T67" fmla="*/ 69 h 216"/>
                  <a:gd name="T68" fmla="*/ 151 w 223"/>
                  <a:gd name="T69" fmla="*/ 66 h 216"/>
                  <a:gd name="T70" fmla="*/ 143 w 223"/>
                  <a:gd name="T71" fmla="*/ 23 h 216"/>
                  <a:gd name="T72" fmla="*/ 111 w 223"/>
                  <a:gd name="T73" fmla="*/ 12 h 216"/>
                  <a:gd name="T74" fmla="*/ 80 w 223"/>
                  <a:gd name="T75" fmla="*/ 23 h 216"/>
                  <a:gd name="T76" fmla="*/ 72 w 223"/>
                  <a:gd name="T77" fmla="*/ 66 h 216"/>
                  <a:gd name="T78" fmla="*/ 72 w 223"/>
                  <a:gd name="T79" fmla="*/ 69 h 216"/>
                  <a:gd name="T80" fmla="*/ 72 w 223"/>
                  <a:gd name="T81" fmla="*/ 72 h 216"/>
                  <a:gd name="T82" fmla="*/ 70 w 223"/>
                  <a:gd name="T83" fmla="*/ 74 h 216"/>
                  <a:gd name="T84" fmla="*/ 68 w 223"/>
                  <a:gd name="T85" fmla="*/ 86 h 216"/>
                  <a:gd name="T86" fmla="*/ 72 w 223"/>
                  <a:gd name="T87" fmla="*/ 93 h 216"/>
                  <a:gd name="T88" fmla="*/ 77 w 223"/>
                  <a:gd name="T89" fmla="*/ 93 h 216"/>
                  <a:gd name="T90" fmla="*/ 77 w 223"/>
                  <a:gd name="T91" fmla="*/ 98 h 216"/>
                  <a:gd name="T92" fmla="*/ 95 w 223"/>
                  <a:gd name="T93" fmla="*/ 130 h 216"/>
                  <a:gd name="T94" fmla="*/ 96 w 223"/>
                  <a:gd name="T95" fmla="*/ 132 h 216"/>
                  <a:gd name="T96" fmla="*/ 96 w 223"/>
                  <a:gd name="T97" fmla="*/ 134 h 216"/>
                  <a:gd name="T98" fmla="*/ 86 w 223"/>
                  <a:gd name="T99" fmla="*/ 155 h 216"/>
                  <a:gd name="T100" fmla="*/ 42 w 223"/>
                  <a:gd name="T101" fmla="*/ 175 h 216"/>
                  <a:gd name="T102" fmla="*/ 12 w 223"/>
                  <a:gd name="T103" fmla="*/ 205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3" h="216">
                    <a:moveTo>
                      <a:pt x="223" y="216"/>
                    </a:moveTo>
                    <a:cubicBezTo>
                      <a:pt x="0" y="216"/>
                      <a:pt x="0" y="216"/>
                      <a:pt x="0" y="216"/>
                    </a:cubicBezTo>
                    <a:cubicBezTo>
                      <a:pt x="0" y="211"/>
                      <a:pt x="0" y="211"/>
                      <a:pt x="0" y="211"/>
                    </a:cubicBezTo>
                    <a:cubicBezTo>
                      <a:pt x="0" y="176"/>
                      <a:pt x="65" y="148"/>
                      <a:pt x="83" y="144"/>
                    </a:cubicBezTo>
                    <a:cubicBezTo>
                      <a:pt x="84" y="143"/>
                      <a:pt x="84" y="140"/>
                      <a:pt x="85" y="137"/>
                    </a:cubicBezTo>
                    <a:cubicBezTo>
                      <a:pt x="81" y="132"/>
                      <a:pt x="71" y="120"/>
                      <a:pt x="67" y="103"/>
                    </a:cubicBezTo>
                    <a:cubicBezTo>
                      <a:pt x="63" y="102"/>
                      <a:pt x="60" y="98"/>
                      <a:pt x="58" y="92"/>
                    </a:cubicBezTo>
                    <a:cubicBezTo>
                      <a:pt x="55" y="85"/>
                      <a:pt x="55" y="74"/>
                      <a:pt x="60" y="67"/>
                    </a:cubicBezTo>
                    <a:cubicBezTo>
                      <a:pt x="60" y="67"/>
                      <a:pt x="60" y="67"/>
                      <a:pt x="60" y="67"/>
                    </a:cubicBezTo>
                    <a:cubicBezTo>
                      <a:pt x="59" y="57"/>
                      <a:pt x="56" y="32"/>
                      <a:pt x="71" y="15"/>
                    </a:cubicBezTo>
                    <a:cubicBezTo>
                      <a:pt x="80" y="5"/>
                      <a:pt x="94" y="0"/>
                      <a:pt x="111" y="0"/>
                    </a:cubicBezTo>
                    <a:cubicBezTo>
                      <a:pt x="129" y="0"/>
                      <a:pt x="142" y="5"/>
                      <a:pt x="151" y="15"/>
                    </a:cubicBezTo>
                    <a:cubicBezTo>
                      <a:pt x="166" y="32"/>
                      <a:pt x="164" y="57"/>
                      <a:pt x="163" y="67"/>
                    </a:cubicBezTo>
                    <a:cubicBezTo>
                      <a:pt x="163" y="67"/>
                      <a:pt x="163" y="67"/>
                      <a:pt x="163" y="67"/>
                    </a:cubicBezTo>
                    <a:cubicBezTo>
                      <a:pt x="168" y="74"/>
                      <a:pt x="168" y="85"/>
                      <a:pt x="165" y="92"/>
                    </a:cubicBezTo>
                    <a:cubicBezTo>
                      <a:pt x="163" y="98"/>
                      <a:pt x="160" y="102"/>
                      <a:pt x="156" y="103"/>
                    </a:cubicBezTo>
                    <a:cubicBezTo>
                      <a:pt x="152" y="120"/>
                      <a:pt x="142" y="132"/>
                      <a:pt x="138" y="137"/>
                    </a:cubicBezTo>
                    <a:cubicBezTo>
                      <a:pt x="138" y="140"/>
                      <a:pt x="139" y="143"/>
                      <a:pt x="140" y="144"/>
                    </a:cubicBezTo>
                    <a:cubicBezTo>
                      <a:pt x="158" y="148"/>
                      <a:pt x="223" y="176"/>
                      <a:pt x="223" y="211"/>
                    </a:cubicBezTo>
                    <a:lnTo>
                      <a:pt x="223" y="216"/>
                    </a:lnTo>
                    <a:close/>
                    <a:moveTo>
                      <a:pt x="12" y="205"/>
                    </a:moveTo>
                    <a:cubicBezTo>
                      <a:pt x="211" y="205"/>
                      <a:pt x="211" y="205"/>
                      <a:pt x="211" y="205"/>
                    </a:cubicBezTo>
                    <a:cubicBezTo>
                      <a:pt x="208" y="195"/>
                      <a:pt x="197" y="185"/>
                      <a:pt x="181" y="175"/>
                    </a:cubicBezTo>
                    <a:cubicBezTo>
                      <a:pt x="164" y="164"/>
                      <a:pt x="144" y="157"/>
                      <a:pt x="137" y="155"/>
                    </a:cubicBezTo>
                    <a:cubicBezTo>
                      <a:pt x="128" y="154"/>
                      <a:pt x="127" y="140"/>
                      <a:pt x="127" y="134"/>
                    </a:cubicBezTo>
                    <a:cubicBezTo>
                      <a:pt x="127" y="132"/>
                      <a:pt x="127" y="132"/>
                      <a:pt x="127" y="132"/>
                    </a:cubicBezTo>
                    <a:cubicBezTo>
                      <a:pt x="128" y="130"/>
                      <a:pt x="128" y="130"/>
                      <a:pt x="128" y="130"/>
                    </a:cubicBezTo>
                    <a:cubicBezTo>
                      <a:pt x="128" y="130"/>
                      <a:pt x="142" y="116"/>
                      <a:pt x="145" y="98"/>
                    </a:cubicBezTo>
                    <a:cubicBezTo>
                      <a:pt x="146" y="93"/>
                      <a:pt x="146" y="93"/>
                      <a:pt x="146" y="93"/>
                    </a:cubicBezTo>
                    <a:cubicBezTo>
                      <a:pt x="151" y="93"/>
                      <a:pt x="151" y="93"/>
                      <a:pt x="151" y="93"/>
                    </a:cubicBezTo>
                    <a:cubicBezTo>
                      <a:pt x="152" y="93"/>
                      <a:pt x="154" y="91"/>
                      <a:pt x="155" y="86"/>
                    </a:cubicBezTo>
                    <a:cubicBezTo>
                      <a:pt x="156" y="81"/>
                      <a:pt x="155" y="76"/>
                      <a:pt x="153" y="74"/>
                    </a:cubicBezTo>
                    <a:cubicBezTo>
                      <a:pt x="151" y="72"/>
                      <a:pt x="151" y="72"/>
                      <a:pt x="151" y="72"/>
                    </a:cubicBezTo>
                    <a:cubicBezTo>
                      <a:pt x="151" y="69"/>
                      <a:pt x="151" y="69"/>
                      <a:pt x="151" y="69"/>
                    </a:cubicBezTo>
                    <a:cubicBezTo>
                      <a:pt x="151" y="68"/>
                      <a:pt x="151" y="67"/>
                      <a:pt x="151" y="66"/>
                    </a:cubicBezTo>
                    <a:cubicBezTo>
                      <a:pt x="152" y="57"/>
                      <a:pt x="154" y="36"/>
                      <a:pt x="143" y="23"/>
                    </a:cubicBezTo>
                    <a:cubicBezTo>
                      <a:pt x="136" y="15"/>
                      <a:pt x="126" y="12"/>
                      <a:pt x="111" y="12"/>
                    </a:cubicBezTo>
                    <a:cubicBezTo>
                      <a:pt x="97" y="12"/>
                      <a:pt x="87" y="15"/>
                      <a:pt x="80" y="23"/>
                    </a:cubicBezTo>
                    <a:cubicBezTo>
                      <a:pt x="68" y="36"/>
                      <a:pt x="71" y="57"/>
                      <a:pt x="72" y="66"/>
                    </a:cubicBezTo>
                    <a:cubicBezTo>
                      <a:pt x="72" y="67"/>
                      <a:pt x="72" y="68"/>
                      <a:pt x="72" y="69"/>
                    </a:cubicBezTo>
                    <a:cubicBezTo>
                      <a:pt x="72" y="72"/>
                      <a:pt x="72" y="72"/>
                      <a:pt x="72" y="72"/>
                    </a:cubicBezTo>
                    <a:cubicBezTo>
                      <a:pt x="70" y="74"/>
                      <a:pt x="70" y="74"/>
                      <a:pt x="70" y="74"/>
                    </a:cubicBezTo>
                    <a:cubicBezTo>
                      <a:pt x="67" y="76"/>
                      <a:pt x="67" y="81"/>
                      <a:pt x="68" y="86"/>
                    </a:cubicBezTo>
                    <a:cubicBezTo>
                      <a:pt x="69" y="91"/>
                      <a:pt x="71" y="93"/>
                      <a:pt x="72" y="93"/>
                    </a:cubicBezTo>
                    <a:cubicBezTo>
                      <a:pt x="77" y="93"/>
                      <a:pt x="77" y="93"/>
                      <a:pt x="77" y="93"/>
                    </a:cubicBezTo>
                    <a:cubicBezTo>
                      <a:pt x="77" y="98"/>
                      <a:pt x="77" y="98"/>
                      <a:pt x="77" y="98"/>
                    </a:cubicBezTo>
                    <a:cubicBezTo>
                      <a:pt x="80" y="116"/>
                      <a:pt x="94" y="130"/>
                      <a:pt x="95" y="130"/>
                    </a:cubicBezTo>
                    <a:cubicBezTo>
                      <a:pt x="96" y="132"/>
                      <a:pt x="96" y="132"/>
                      <a:pt x="96" y="132"/>
                    </a:cubicBezTo>
                    <a:cubicBezTo>
                      <a:pt x="96" y="134"/>
                      <a:pt x="96" y="134"/>
                      <a:pt x="96" y="134"/>
                    </a:cubicBezTo>
                    <a:cubicBezTo>
                      <a:pt x="96" y="140"/>
                      <a:pt x="95" y="154"/>
                      <a:pt x="86" y="155"/>
                    </a:cubicBezTo>
                    <a:cubicBezTo>
                      <a:pt x="79" y="157"/>
                      <a:pt x="59" y="164"/>
                      <a:pt x="42" y="175"/>
                    </a:cubicBezTo>
                    <a:cubicBezTo>
                      <a:pt x="25" y="185"/>
                      <a:pt x="15" y="195"/>
                      <a:pt x="12" y="205"/>
                    </a:cubicBezTo>
                    <a:close/>
                  </a:path>
                </a:pathLst>
              </a:custGeom>
              <a:grpFill/>
              <a:ln w="3175">
                <a:solidFill>
                  <a:srgbClr val="904AA7"/>
                </a:solidFill>
                <a:round/>
                <a:headEnd/>
                <a:tailEnd/>
              </a:ln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209" name="Freeform 478">
                <a:extLst>
                  <a:ext uri="{FF2B5EF4-FFF2-40B4-BE49-F238E27FC236}">
                    <a16:creationId xmlns:a16="http://schemas.microsoft.com/office/drawing/2014/main" id="{CB81022C-5291-4F86-8AA2-13404EF35F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6650" y="2936875"/>
                <a:ext cx="236537" cy="381000"/>
              </a:xfrm>
              <a:custGeom>
                <a:avLst/>
                <a:gdLst>
                  <a:gd name="T0" fmla="*/ 43 w 113"/>
                  <a:gd name="T1" fmla="*/ 120 h 181"/>
                  <a:gd name="T2" fmla="*/ 42 w 113"/>
                  <a:gd name="T3" fmla="*/ 114 h 181"/>
                  <a:gd name="T4" fmla="*/ 57 w 113"/>
                  <a:gd name="T5" fmla="*/ 86 h 181"/>
                  <a:gd name="T6" fmla="*/ 64 w 113"/>
                  <a:gd name="T7" fmla="*/ 77 h 181"/>
                  <a:gd name="T8" fmla="*/ 62 w 113"/>
                  <a:gd name="T9" fmla="*/ 56 h 181"/>
                  <a:gd name="T10" fmla="*/ 62 w 113"/>
                  <a:gd name="T11" fmla="*/ 56 h 181"/>
                  <a:gd name="T12" fmla="*/ 53 w 113"/>
                  <a:gd name="T13" fmla="*/ 13 h 181"/>
                  <a:gd name="T14" fmla="*/ 19 w 113"/>
                  <a:gd name="T15" fmla="*/ 0 h 181"/>
                  <a:gd name="T16" fmla="*/ 0 w 113"/>
                  <a:gd name="T17" fmla="*/ 4 h 181"/>
                  <a:gd name="T18" fmla="*/ 5 w 113"/>
                  <a:gd name="T19" fmla="*/ 12 h 181"/>
                  <a:gd name="T20" fmla="*/ 19 w 113"/>
                  <a:gd name="T21" fmla="*/ 10 h 181"/>
                  <a:gd name="T22" fmla="*/ 46 w 113"/>
                  <a:gd name="T23" fmla="*/ 19 h 181"/>
                  <a:gd name="T24" fmla="*/ 53 w 113"/>
                  <a:gd name="T25" fmla="*/ 55 h 181"/>
                  <a:gd name="T26" fmla="*/ 52 w 113"/>
                  <a:gd name="T27" fmla="*/ 58 h 181"/>
                  <a:gd name="T28" fmla="*/ 52 w 113"/>
                  <a:gd name="T29" fmla="*/ 60 h 181"/>
                  <a:gd name="T30" fmla="*/ 54 w 113"/>
                  <a:gd name="T31" fmla="*/ 62 h 181"/>
                  <a:gd name="T32" fmla="*/ 56 w 113"/>
                  <a:gd name="T33" fmla="*/ 72 h 181"/>
                  <a:gd name="T34" fmla="*/ 52 w 113"/>
                  <a:gd name="T35" fmla="*/ 78 h 181"/>
                  <a:gd name="T36" fmla="*/ 48 w 113"/>
                  <a:gd name="T37" fmla="*/ 78 h 181"/>
                  <a:gd name="T38" fmla="*/ 48 w 113"/>
                  <a:gd name="T39" fmla="*/ 82 h 181"/>
                  <a:gd name="T40" fmla="*/ 33 w 113"/>
                  <a:gd name="T41" fmla="*/ 109 h 181"/>
                  <a:gd name="T42" fmla="*/ 32 w 113"/>
                  <a:gd name="T43" fmla="*/ 110 h 181"/>
                  <a:gd name="T44" fmla="*/ 32 w 113"/>
                  <a:gd name="T45" fmla="*/ 112 h 181"/>
                  <a:gd name="T46" fmla="*/ 41 w 113"/>
                  <a:gd name="T47" fmla="*/ 130 h 181"/>
                  <a:gd name="T48" fmla="*/ 77 w 113"/>
                  <a:gd name="T49" fmla="*/ 146 h 181"/>
                  <a:gd name="T50" fmla="*/ 102 w 113"/>
                  <a:gd name="T51" fmla="*/ 171 h 181"/>
                  <a:gd name="T52" fmla="*/ 58 w 113"/>
                  <a:gd name="T53" fmla="*/ 171 h 181"/>
                  <a:gd name="T54" fmla="*/ 65 w 113"/>
                  <a:gd name="T55" fmla="*/ 181 h 181"/>
                  <a:gd name="T56" fmla="*/ 113 w 113"/>
                  <a:gd name="T57" fmla="*/ 181 h 181"/>
                  <a:gd name="T58" fmla="*/ 113 w 113"/>
                  <a:gd name="T59" fmla="*/ 176 h 181"/>
                  <a:gd name="T60" fmla="*/ 43 w 113"/>
                  <a:gd name="T61" fmla="*/ 12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3" h="181">
                    <a:moveTo>
                      <a:pt x="43" y="120"/>
                    </a:moveTo>
                    <a:cubicBezTo>
                      <a:pt x="42" y="119"/>
                      <a:pt x="42" y="117"/>
                      <a:pt x="42" y="114"/>
                    </a:cubicBezTo>
                    <a:cubicBezTo>
                      <a:pt x="45" y="110"/>
                      <a:pt x="53" y="100"/>
                      <a:pt x="57" y="86"/>
                    </a:cubicBezTo>
                    <a:cubicBezTo>
                      <a:pt x="60" y="85"/>
                      <a:pt x="62" y="82"/>
                      <a:pt x="64" y="77"/>
                    </a:cubicBezTo>
                    <a:cubicBezTo>
                      <a:pt x="66" y="71"/>
                      <a:pt x="67" y="62"/>
                      <a:pt x="62" y="56"/>
                    </a:cubicBezTo>
                    <a:cubicBezTo>
                      <a:pt x="62" y="56"/>
                      <a:pt x="62" y="56"/>
                      <a:pt x="62" y="56"/>
                    </a:cubicBezTo>
                    <a:cubicBezTo>
                      <a:pt x="63" y="48"/>
                      <a:pt x="65" y="27"/>
                      <a:pt x="53" y="13"/>
                    </a:cubicBezTo>
                    <a:cubicBezTo>
                      <a:pt x="45" y="5"/>
                      <a:pt x="34" y="0"/>
                      <a:pt x="19" y="0"/>
                    </a:cubicBezTo>
                    <a:cubicBezTo>
                      <a:pt x="12" y="0"/>
                      <a:pt x="5" y="2"/>
                      <a:pt x="0" y="4"/>
                    </a:cubicBezTo>
                    <a:cubicBezTo>
                      <a:pt x="2" y="6"/>
                      <a:pt x="3" y="9"/>
                      <a:pt x="5" y="12"/>
                    </a:cubicBezTo>
                    <a:cubicBezTo>
                      <a:pt x="9" y="11"/>
                      <a:pt x="14" y="10"/>
                      <a:pt x="19" y="10"/>
                    </a:cubicBezTo>
                    <a:cubicBezTo>
                      <a:pt x="31" y="10"/>
                      <a:pt x="40" y="13"/>
                      <a:pt x="46" y="19"/>
                    </a:cubicBezTo>
                    <a:cubicBezTo>
                      <a:pt x="55" y="30"/>
                      <a:pt x="53" y="48"/>
                      <a:pt x="53" y="55"/>
                    </a:cubicBezTo>
                    <a:cubicBezTo>
                      <a:pt x="52" y="56"/>
                      <a:pt x="52" y="57"/>
                      <a:pt x="52" y="58"/>
                    </a:cubicBezTo>
                    <a:cubicBezTo>
                      <a:pt x="52" y="60"/>
                      <a:pt x="52" y="60"/>
                      <a:pt x="52" y="60"/>
                    </a:cubicBezTo>
                    <a:cubicBezTo>
                      <a:pt x="54" y="62"/>
                      <a:pt x="54" y="62"/>
                      <a:pt x="54" y="62"/>
                    </a:cubicBezTo>
                    <a:cubicBezTo>
                      <a:pt x="56" y="63"/>
                      <a:pt x="57" y="68"/>
                      <a:pt x="56" y="72"/>
                    </a:cubicBezTo>
                    <a:cubicBezTo>
                      <a:pt x="55" y="76"/>
                      <a:pt x="53" y="78"/>
                      <a:pt x="52" y="78"/>
                    </a:cubicBezTo>
                    <a:cubicBezTo>
                      <a:pt x="48" y="78"/>
                      <a:pt x="48" y="78"/>
                      <a:pt x="48" y="78"/>
                    </a:cubicBezTo>
                    <a:cubicBezTo>
                      <a:pt x="48" y="82"/>
                      <a:pt x="48" y="82"/>
                      <a:pt x="48" y="82"/>
                    </a:cubicBezTo>
                    <a:cubicBezTo>
                      <a:pt x="45" y="97"/>
                      <a:pt x="34" y="109"/>
                      <a:pt x="33" y="109"/>
                    </a:cubicBezTo>
                    <a:cubicBezTo>
                      <a:pt x="32" y="110"/>
                      <a:pt x="32" y="110"/>
                      <a:pt x="32" y="110"/>
                    </a:cubicBezTo>
                    <a:cubicBezTo>
                      <a:pt x="32" y="112"/>
                      <a:pt x="32" y="112"/>
                      <a:pt x="32" y="112"/>
                    </a:cubicBezTo>
                    <a:cubicBezTo>
                      <a:pt x="32" y="117"/>
                      <a:pt x="33" y="129"/>
                      <a:pt x="41" y="130"/>
                    </a:cubicBezTo>
                    <a:cubicBezTo>
                      <a:pt x="47" y="131"/>
                      <a:pt x="63" y="137"/>
                      <a:pt x="77" y="146"/>
                    </a:cubicBezTo>
                    <a:cubicBezTo>
                      <a:pt x="91" y="154"/>
                      <a:pt x="100" y="163"/>
                      <a:pt x="102" y="171"/>
                    </a:cubicBezTo>
                    <a:cubicBezTo>
                      <a:pt x="58" y="171"/>
                      <a:pt x="58" y="171"/>
                      <a:pt x="58" y="171"/>
                    </a:cubicBezTo>
                    <a:cubicBezTo>
                      <a:pt x="60" y="174"/>
                      <a:pt x="63" y="177"/>
                      <a:pt x="65" y="181"/>
                    </a:cubicBezTo>
                    <a:cubicBezTo>
                      <a:pt x="113" y="181"/>
                      <a:pt x="113" y="181"/>
                      <a:pt x="113" y="181"/>
                    </a:cubicBezTo>
                    <a:cubicBezTo>
                      <a:pt x="113" y="176"/>
                      <a:pt x="113" y="176"/>
                      <a:pt x="113" y="176"/>
                    </a:cubicBezTo>
                    <a:cubicBezTo>
                      <a:pt x="113" y="147"/>
                      <a:pt x="58" y="123"/>
                      <a:pt x="43" y="120"/>
                    </a:cubicBezTo>
                    <a:close/>
                  </a:path>
                </a:pathLst>
              </a:custGeom>
              <a:grpFill/>
              <a:ln w="3175">
                <a:solidFill>
                  <a:srgbClr val="904AA7"/>
                </a:solidFill>
                <a:round/>
                <a:headEnd/>
                <a:tailEnd/>
              </a:ln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210" name="Freeform 479">
                <a:extLst>
                  <a:ext uri="{FF2B5EF4-FFF2-40B4-BE49-F238E27FC236}">
                    <a16:creationId xmlns:a16="http://schemas.microsoft.com/office/drawing/2014/main" id="{FD9D7FDE-B416-4972-BE44-D72399C8DF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57863" y="2936875"/>
                <a:ext cx="244475" cy="381000"/>
              </a:xfrm>
              <a:custGeom>
                <a:avLst/>
                <a:gdLst>
                  <a:gd name="T0" fmla="*/ 59 w 116"/>
                  <a:gd name="T1" fmla="*/ 171 h 181"/>
                  <a:gd name="T2" fmla="*/ 11 w 116"/>
                  <a:gd name="T3" fmla="*/ 171 h 181"/>
                  <a:gd name="T4" fmla="*/ 35 w 116"/>
                  <a:gd name="T5" fmla="*/ 146 h 181"/>
                  <a:gd name="T6" fmla="*/ 72 w 116"/>
                  <a:gd name="T7" fmla="*/ 130 h 181"/>
                  <a:gd name="T8" fmla="*/ 81 w 116"/>
                  <a:gd name="T9" fmla="*/ 112 h 181"/>
                  <a:gd name="T10" fmla="*/ 81 w 116"/>
                  <a:gd name="T11" fmla="*/ 110 h 181"/>
                  <a:gd name="T12" fmla="*/ 79 w 116"/>
                  <a:gd name="T13" fmla="*/ 109 h 181"/>
                  <a:gd name="T14" fmla="*/ 65 w 116"/>
                  <a:gd name="T15" fmla="*/ 82 h 181"/>
                  <a:gd name="T16" fmla="*/ 64 w 116"/>
                  <a:gd name="T17" fmla="*/ 78 h 181"/>
                  <a:gd name="T18" fmla="*/ 60 w 116"/>
                  <a:gd name="T19" fmla="*/ 78 h 181"/>
                  <a:gd name="T20" fmla="*/ 57 w 116"/>
                  <a:gd name="T21" fmla="*/ 72 h 181"/>
                  <a:gd name="T22" fmla="*/ 59 w 116"/>
                  <a:gd name="T23" fmla="*/ 62 h 181"/>
                  <a:gd name="T24" fmla="*/ 61 w 116"/>
                  <a:gd name="T25" fmla="*/ 60 h 181"/>
                  <a:gd name="T26" fmla="*/ 60 w 116"/>
                  <a:gd name="T27" fmla="*/ 58 h 181"/>
                  <a:gd name="T28" fmla="*/ 60 w 116"/>
                  <a:gd name="T29" fmla="*/ 55 h 181"/>
                  <a:gd name="T30" fmla="*/ 67 w 116"/>
                  <a:gd name="T31" fmla="*/ 19 h 181"/>
                  <a:gd name="T32" fmla="*/ 93 w 116"/>
                  <a:gd name="T33" fmla="*/ 10 h 181"/>
                  <a:gd name="T34" fmla="*/ 112 w 116"/>
                  <a:gd name="T35" fmla="*/ 13 h 181"/>
                  <a:gd name="T36" fmla="*/ 116 w 116"/>
                  <a:gd name="T37" fmla="*/ 5 h 181"/>
                  <a:gd name="T38" fmla="*/ 93 w 116"/>
                  <a:gd name="T39" fmla="*/ 0 h 181"/>
                  <a:gd name="T40" fmla="*/ 60 w 116"/>
                  <a:gd name="T41" fmla="*/ 13 h 181"/>
                  <a:gd name="T42" fmla="*/ 51 w 116"/>
                  <a:gd name="T43" fmla="*/ 56 h 181"/>
                  <a:gd name="T44" fmla="*/ 51 w 116"/>
                  <a:gd name="T45" fmla="*/ 56 h 181"/>
                  <a:gd name="T46" fmla="*/ 49 w 116"/>
                  <a:gd name="T47" fmla="*/ 77 h 181"/>
                  <a:gd name="T48" fmla="*/ 56 w 116"/>
                  <a:gd name="T49" fmla="*/ 86 h 181"/>
                  <a:gd name="T50" fmla="*/ 71 w 116"/>
                  <a:gd name="T51" fmla="*/ 114 h 181"/>
                  <a:gd name="T52" fmla="*/ 70 w 116"/>
                  <a:gd name="T53" fmla="*/ 120 h 181"/>
                  <a:gd name="T54" fmla="*/ 0 w 116"/>
                  <a:gd name="T55" fmla="*/ 176 h 181"/>
                  <a:gd name="T56" fmla="*/ 0 w 116"/>
                  <a:gd name="T57" fmla="*/ 181 h 181"/>
                  <a:gd name="T58" fmla="*/ 52 w 116"/>
                  <a:gd name="T59" fmla="*/ 181 h 181"/>
                  <a:gd name="T60" fmla="*/ 59 w 116"/>
                  <a:gd name="T61" fmla="*/ 17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6" h="181">
                    <a:moveTo>
                      <a:pt x="59" y="171"/>
                    </a:moveTo>
                    <a:cubicBezTo>
                      <a:pt x="11" y="171"/>
                      <a:pt x="11" y="171"/>
                      <a:pt x="11" y="171"/>
                    </a:cubicBezTo>
                    <a:cubicBezTo>
                      <a:pt x="13" y="163"/>
                      <a:pt x="22" y="154"/>
                      <a:pt x="35" y="146"/>
                    </a:cubicBezTo>
                    <a:cubicBezTo>
                      <a:pt x="50" y="137"/>
                      <a:pt x="66" y="131"/>
                      <a:pt x="72" y="130"/>
                    </a:cubicBezTo>
                    <a:cubicBezTo>
                      <a:pt x="80" y="129"/>
                      <a:pt x="81" y="117"/>
                      <a:pt x="81" y="112"/>
                    </a:cubicBezTo>
                    <a:cubicBezTo>
                      <a:pt x="81" y="110"/>
                      <a:pt x="81" y="110"/>
                      <a:pt x="81" y="110"/>
                    </a:cubicBezTo>
                    <a:cubicBezTo>
                      <a:pt x="79" y="109"/>
                      <a:pt x="79" y="109"/>
                      <a:pt x="79" y="109"/>
                    </a:cubicBezTo>
                    <a:cubicBezTo>
                      <a:pt x="79" y="109"/>
                      <a:pt x="68" y="97"/>
                      <a:pt x="65" y="82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0" y="78"/>
                      <a:pt x="60" y="78"/>
                      <a:pt x="60" y="78"/>
                    </a:cubicBezTo>
                    <a:cubicBezTo>
                      <a:pt x="60" y="78"/>
                      <a:pt x="58" y="76"/>
                      <a:pt x="57" y="72"/>
                    </a:cubicBezTo>
                    <a:cubicBezTo>
                      <a:pt x="56" y="68"/>
                      <a:pt x="57" y="63"/>
                      <a:pt x="59" y="62"/>
                    </a:cubicBezTo>
                    <a:cubicBezTo>
                      <a:pt x="61" y="60"/>
                      <a:pt x="61" y="60"/>
                      <a:pt x="61" y="60"/>
                    </a:cubicBezTo>
                    <a:cubicBezTo>
                      <a:pt x="60" y="58"/>
                      <a:pt x="60" y="58"/>
                      <a:pt x="60" y="58"/>
                    </a:cubicBezTo>
                    <a:cubicBezTo>
                      <a:pt x="60" y="57"/>
                      <a:pt x="60" y="56"/>
                      <a:pt x="60" y="55"/>
                    </a:cubicBezTo>
                    <a:cubicBezTo>
                      <a:pt x="59" y="48"/>
                      <a:pt x="58" y="30"/>
                      <a:pt x="67" y="19"/>
                    </a:cubicBezTo>
                    <a:cubicBezTo>
                      <a:pt x="73" y="13"/>
                      <a:pt x="82" y="10"/>
                      <a:pt x="93" y="10"/>
                    </a:cubicBezTo>
                    <a:cubicBezTo>
                      <a:pt x="101" y="10"/>
                      <a:pt x="107" y="11"/>
                      <a:pt x="112" y="13"/>
                    </a:cubicBezTo>
                    <a:cubicBezTo>
                      <a:pt x="113" y="11"/>
                      <a:pt x="114" y="8"/>
                      <a:pt x="116" y="5"/>
                    </a:cubicBezTo>
                    <a:cubicBezTo>
                      <a:pt x="110" y="2"/>
                      <a:pt x="102" y="0"/>
                      <a:pt x="93" y="0"/>
                    </a:cubicBezTo>
                    <a:cubicBezTo>
                      <a:pt x="79" y="0"/>
                      <a:pt x="67" y="5"/>
                      <a:pt x="60" y="13"/>
                    </a:cubicBezTo>
                    <a:cubicBezTo>
                      <a:pt x="48" y="27"/>
                      <a:pt x="50" y="48"/>
                      <a:pt x="51" y="56"/>
                    </a:cubicBezTo>
                    <a:cubicBezTo>
                      <a:pt x="51" y="56"/>
                      <a:pt x="51" y="56"/>
                      <a:pt x="51" y="56"/>
                    </a:cubicBezTo>
                    <a:cubicBezTo>
                      <a:pt x="46" y="62"/>
                      <a:pt x="46" y="71"/>
                      <a:pt x="49" y="77"/>
                    </a:cubicBezTo>
                    <a:cubicBezTo>
                      <a:pt x="50" y="82"/>
                      <a:pt x="53" y="85"/>
                      <a:pt x="56" y="86"/>
                    </a:cubicBezTo>
                    <a:cubicBezTo>
                      <a:pt x="59" y="100"/>
                      <a:pt x="68" y="110"/>
                      <a:pt x="71" y="114"/>
                    </a:cubicBezTo>
                    <a:cubicBezTo>
                      <a:pt x="71" y="117"/>
                      <a:pt x="70" y="119"/>
                      <a:pt x="70" y="120"/>
                    </a:cubicBezTo>
                    <a:cubicBezTo>
                      <a:pt x="55" y="123"/>
                      <a:pt x="0" y="147"/>
                      <a:pt x="0" y="176"/>
                    </a:cubicBezTo>
                    <a:cubicBezTo>
                      <a:pt x="0" y="181"/>
                      <a:pt x="0" y="181"/>
                      <a:pt x="0" y="181"/>
                    </a:cubicBezTo>
                    <a:cubicBezTo>
                      <a:pt x="52" y="181"/>
                      <a:pt x="52" y="181"/>
                      <a:pt x="52" y="181"/>
                    </a:cubicBezTo>
                    <a:cubicBezTo>
                      <a:pt x="54" y="177"/>
                      <a:pt x="56" y="174"/>
                      <a:pt x="59" y="171"/>
                    </a:cubicBezTo>
                    <a:close/>
                  </a:path>
                </a:pathLst>
              </a:custGeom>
              <a:grpFill/>
              <a:ln w="3175">
                <a:solidFill>
                  <a:srgbClr val="904AA7"/>
                </a:solidFill>
                <a:round/>
                <a:headEnd/>
                <a:tailEnd/>
              </a:ln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</p:grp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FA018880-DEC8-4A93-95FF-8E2707AABAA7}"/>
              </a:ext>
            </a:extLst>
          </p:cNvPr>
          <p:cNvGrpSpPr/>
          <p:nvPr/>
        </p:nvGrpSpPr>
        <p:grpSpPr>
          <a:xfrm>
            <a:off x="17813511" y="4173737"/>
            <a:ext cx="4138833" cy="4535705"/>
            <a:chOff x="17813511" y="4173737"/>
            <a:chExt cx="4138833" cy="4535705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DF3AD57F-EA12-432A-946A-DBC75AD242B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813511" y="4173737"/>
              <a:ext cx="4138833" cy="4535705"/>
              <a:chOff x="8523124" y="1875660"/>
              <a:chExt cx="1695389" cy="1857960"/>
            </a:xfrm>
          </p:grpSpPr>
          <p:sp>
            <p:nvSpPr>
              <p:cNvPr id="128" name="Freeform 84">
                <a:extLst>
                  <a:ext uri="{FF2B5EF4-FFF2-40B4-BE49-F238E27FC236}">
                    <a16:creationId xmlns:a16="http://schemas.microsoft.com/office/drawing/2014/main" id="{F5348BB6-D2D4-4C75-BBE0-DF7680D92CC1}"/>
                  </a:ext>
                </a:extLst>
              </p:cNvPr>
              <p:cNvSpPr/>
              <p:nvPr/>
            </p:nvSpPr>
            <p:spPr>
              <a:xfrm>
                <a:off x="8523124" y="1875660"/>
                <a:ext cx="1695389" cy="1857960"/>
              </a:xfrm>
              <a:custGeom>
                <a:avLst/>
                <a:gdLst>
                  <a:gd name="connsiteX0" fmla="*/ 1381425 w 1381425"/>
                  <a:gd name="connsiteY0" fmla="*/ 1007460 h 1513890"/>
                  <a:gd name="connsiteX1" fmla="*/ 1381425 w 1381425"/>
                  <a:gd name="connsiteY1" fmla="*/ 506106 h 1513890"/>
                  <a:gd name="connsiteX2" fmla="*/ 1253515 w 1381425"/>
                  <a:gd name="connsiteY2" fmla="*/ 284887 h 1513890"/>
                  <a:gd name="connsiteX3" fmla="*/ 818622 w 1381425"/>
                  <a:gd name="connsiteY3" fmla="*/ 34176 h 1513890"/>
                  <a:gd name="connsiteX4" fmla="*/ 562803 w 1381425"/>
                  <a:gd name="connsiteY4" fmla="*/ 34176 h 1513890"/>
                  <a:gd name="connsiteX5" fmla="*/ 127910 w 1381425"/>
                  <a:gd name="connsiteY5" fmla="*/ 284887 h 1513890"/>
                  <a:gd name="connsiteX6" fmla="*/ 0 w 1381425"/>
                  <a:gd name="connsiteY6" fmla="*/ 506106 h 1513890"/>
                  <a:gd name="connsiteX7" fmla="*/ 0 w 1381425"/>
                  <a:gd name="connsiteY7" fmla="*/ 1007460 h 1513890"/>
                  <a:gd name="connsiteX8" fmla="*/ 127910 w 1381425"/>
                  <a:gd name="connsiteY8" fmla="*/ 1228611 h 1513890"/>
                  <a:gd name="connsiteX9" fmla="*/ 562803 w 1381425"/>
                  <a:gd name="connsiteY9" fmla="*/ 1479662 h 1513890"/>
                  <a:gd name="connsiteX10" fmla="*/ 818622 w 1381425"/>
                  <a:gd name="connsiteY10" fmla="*/ 1479662 h 1513890"/>
                  <a:gd name="connsiteX11" fmla="*/ 1253515 w 1381425"/>
                  <a:gd name="connsiteY11" fmla="*/ 1228951 h 1513890"/>
                  <a:gd name="connsiteX12" fmla="*/ 1381425 w 1381425"/>
                  <a:gd name="connsiteY12" fmla="*/ 1007460 h 151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1425" h="1513890">
                    <a:moveTo>
                      <a:pt x="1381425" y="1007460"/>
                    </a:moveTo>
                    <a:lnTo>
                      <a:pt x="1381425" y="506106"/>
                    </a:lnTo>
                    <a:cubicBezTo>
                      <a:pt x="1381421" y="414851"/>
                      <a:pt x="1332665" y="330527"/>
                      <a:pt x="1253515" y="284887"/>
                    </a:cubicBezTo>
                    <a:lnTo>
                      <a:pt x="818622" y="34176"/>
                    </a:lnTo>
                    <a:cubicBezTo>
                      <a:pt x="739457" y="-11392"/>
                      <a:pt x="641969" y="-11392"/>
                      <a:pt x="562803" y="34176"/>
                    </a:cubicBezTo>
                    <a:lnTo>
                      <a:pt x="127910" y="284887"/>
                    </a:lnTo>
                    <a:cubicBezTo>
                      <a:pt x="48761" y="330527"/>
                      <a:pt x="4" y="414851"/>
                      <a:pt x="0" y="506106"/>
                    </a:cubicBezTo>
                    <a:lnTo>
                      <a:pt x="0" y="1007460"/>
                    </a:lnTo>
                    <a:cubicBezTo>
                      <a:pt x="-13" y="1098702"/>
                      <a:pt x="48751" y="1183014"/>
                      <a:pt x="127910" y="1228611"/>
                    </a:cubicBezTo>
                    <a:lnTo>
                      <a:pt x="562803" y="1479662"/>
                    </a:lnTo>
                    <a:cubicBezTo>
                      <a:pt x="641950" y="1525301"/>
                      <a:pt x="739476" y="1525301"/>
                      <a:pt x="818622" y="1479662"/>
                    </a:cubicBezTo>
                    <a:lnTo>
                      <a:pt x="1253515" y="1228951"/>
                    </a:lnTo>
                    <a:cubicBezTo>
                      <a:pt x="1332780" y="1183294"/>
                      <a:pt x="1381561" y="1098824"/>
                      <a:pt x="1381425" y="10074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/>
                <a:endParaRPr lang="en-US" sz="720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29" name="Freeform 85">
                <a:extLst>
                  <a:ext uri="{FF2B5EF4-FFF2-40B4-BE49-F238E27FC236}">
                    <a16:creationId xmlns:a16="http://schemas.microsoft.com/office/drawing/2014/main" id="{03F89857-60FC-49B6-A0FD-514A4E1FBB26}"/>
                  </a:ext>
                </a:extLst>
              </p:cNvPr>
              <p:cNvSpPr/>
              <p:nvPr/>
            </p:nvSpPr>
            <p:spPr>
              <a:xfrm>
                <a:off x="8554520" y="1907146"/>
                <a:ext cx="1632597" cy="1794989"/>
              </a:xfrm>
              <a:custGeom>
                <a:avLst/>
                <a:gdLst>
                  <a:gd name="connsiteX0" fmla="*/ 665131 w 1330261"/>
                  <a:gd name="connsiteY0" fmla="*/ 1462580 h 1462580"/>
                  <a:gd name="connsiteX1" fmla="*/ 549978 w 1330261"/>
                  <a:gd name="connsiteY1" fmla="*/ 1431795 h 1462580"/>
                  <a:gd name="connsiteX2" fmla="*/ 115153 w 1330261"/>
                  <a:gd name="connsiteY2" fmla="*/ 1181152 h 1462580"/>
                  <a:gd name="connsiteX3" fmla="*/ 0 w 1330261"/>
                  <a:gd name="connsiteY3" fmla="*/ 982069 h 1462580"/>
                  <a:gd name="connsiteX4" fmla="*/ 0 w 1330261"/>
                  <a:gd name="connsiteY4" fmla="*/ 480715 h 1462580"/>
                  <a:gd name="connsiteX5" fmla="*/ 115153 w 1330261"/>
                  <a:gd name="connsiteY5" fmla="*/ 281632 h 1462580"/>
                  <a:gd name="connsiteX6" fmla="*/ 549978 w 1330261"/>
                  <a:gd name="connsiteY6" fmla="*/ 30785 h 1462580"/>
                  <a:gd name="connsiteX7" fmla="*/ 780284 w 1330261"/>
                  <a:gd name="connsiteY7" fmla="*/ 30785 h 1462580"/>
                  <a:gd name="connsiteX8" fmla="*/ 1215108 w 1330261"/>
                  <a:gd name="connsiteY8" fmla="*/ 281495 h 1462580"/>
                  <a:gd name="connsiteX9" fmla="*/ 1330261 w 1330261"/>
                  <a:gd name="connsiteY9" fmla="*/ 480579 h 1462580"/>
                  <a:gd name="connsiteX10" fmla="*/ 1330261 w 1330261"/>
                  <a:gd name="connsiteY10" fmla="*/ 981932 h 1462580"/>
                  <a:gd name="connsiteX11" fmla="*/ 1215108 w 1330261"/>
                  <a:gd name="connsiteY11" fmla="*/ 1181016 h 1462580"/>
                  <a:gd name="connsiteX12" fmla="*/ 780284 w 1330261"/>
                  <a:gd name="connsiteY12" fmla="*/ 1431659 h 1462580"/>
                  <a:gd name="connsiteX13" fmla="*/ 665131 w 1330261"/>
                  <a:gd name="connsiteY13" fmla="*/ 1462580 h 1462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0261" h="1462580">
                    <a:moveTo>
                      <a:pt x="665131" y="1462580"/>
                    </a:moveTo>
                    <a:cubicBezTo>
                      <a:pt x="624707" y="1462574"/>
                      <a:pt x="584996" y="1451957"/>
                      <a:pt x="549978" y="1431795"/>
                    </a:cubicBezTo>
                    <a:lnTo>
                      <a:pt x="115153" y="1181152"/>
                    </a:lnTo>
                    <a:cubicBezTo>
                      <a:pt x="44003" y="1139994"/>
                      <a:pt x="143" y="1064166"/>
                      <a:pt x="0" y="982069"/>
                    </a:cubicBezTo>
                    <a:lnTo>
                      <a:pt x="0" y="480715"/>
                    </a:lnTo>
                    <a:cubicBezTo>
                      <a:pt x="143" y="398617"/>
                      <a:pt x="44003" y="322790"/>
                      <a:pt x="115153" y="281632"/>
                    </a:cubicBezTo>
                    <a:lnTo>
                      <a:pt x="549978" y="30785"/>
                    </a:lnTo>
                    <a:cubicBezTo>
                      <a:pt x="621242" y="-10262"/>
                      <a:pt x="709019" y="-10262"/>
                      <a:pt x="780284" y="30785"/>
                    </a:cubicBezTo>
                    <a:lnTo>
                      <a:pt x="1215108" y="281495"/>
                    </a:lnTo>
                    <a:cubicBezTo>
                      <a:pt x="1286258" y="322653"/>
                      <a:pt x="1330118" y="398481"/>
                      <a:pt x="1330261" y="480579"/>
                    </a:cubicBezTo>
                    <a:lnTo>
                      <a:pt x="1330261" y="981932"/>
                    </a:lnTo>
                    <a:cubicBezTo>
                      <a:pt x="1330118" y="1064030"/>
                      <a:pt x="1286258" y="1139858"/>
                      <a:pt x="1215108" y="1181016"/>
                    </a:cubicBezTo>
                    <a:lnTo>
                      <a:pt x="780284" y="1431659"/>
                    </a:lnTo>
                    <a:cubicBezTo>
                      <a:pt x="745279" y="1451868"/>
                      <a:pt x="705566" y="1462532"/>
                      <a:pt x="665131" y="1462580"/>
                    </a:cubicBezTo>
                    <a:close/>
                  </a:path>
                </a:pathLst>
              </a:custGeom>
              <a:solidFill>
                <a:srgbClr val="7A4080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kern="0" dirty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30" name="Freeform 141">
                <a:extLst>
                  <a:ext uri="{FF2B5EF4-FFF2-40B4-BE49-F238E27FC236}">
                    <a16:creationId xmlns:a16="http://schemas.microsoft.com/office/drawing/2014/main" id="{469EEE54-E5D4-4FB2-A44B-3307690A64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96192" y="2062909"/>
                <a:ext cx="1349253" cy="1483462"/>
              </a:xfrm>
              <a:custGeom>
                <a:avLst/>
                <a:gdLst>
                  <a:gd name="connsiteX0" fmla="*/ 665131 w 1330261"/>
                  <a:gd name="connsiteY0" fmla="*/ 1462580 h 1462580"/>
                  <a:gd name="connsiteX1" fmla="*/ 549978 w 1330261"/>
                  <a:gd name="connsiteY1" fmla="*/ 1431795 h 1462580"/>
                  <a:gd name="connsiteX2" fmla="*/ 115153 w 1330261"/>
                  <a:gd name="connsiteY2" fmla="*/ 1181152 h 1462580"/>
                  <a:gd name="connsiteX3" fmla="*/ 0 w 1330261"/>
                  <a:gd name="connsiteY3" fmla="*/ 982069 h 1462580"/>
                  <a:gd name="connsiteX4" fmla="*/ 0 w 1330261"/>
                  <a:gd name="connsiteY4" fmla="*/ 480715 h 1462580"/>
                  <a:gd name="connsiteX5" fmla="*/ 115153 w 1330261"/>
                  <a:gd name="connsiteY5" fmla="*/ 281632 h 1462580"/>
                  <a:gd name="connsiteX6" fmla="*/ 549978 w 1330261"/>
                  <a:gd name="connsiteY6" fmla="*/ 30785 h 1462580"/>
                  <a:gd name="connsiteX7" fmla="*/ 780284 w 1330261"/>
                  <a:gd name="connsiteY7" fmla="*/ 30785 h 1462580"/>
                  <a:gd name="connsiteX8" fmla="*/ 1215108 w 1330261"/>
                  <a:gd name="connsiteY8" fmla="*/ 281495 h 1462580"/>
                  <a:gd name="connsiteX9" fmla="*/ 1330261 w 1330261"/>
                  <a:gd name="connsiteY9" fmla="*/ 480579 h 1462580"/>
                  <a:gd name="connsiteX10" fmla="*/ 1330261 w 1330261"/>
                  <a:gd name="connsiteY10" fmla="*/ 981932 h 1462580"/>
                  <a:gd name="connsiteX11" fmla="*/ 1215108 w 1330261"/>
                  <a:gd name="connsiteY11" fmla="*/ 1181016 h 1462580"/>
                  <a:gd name="connsiteX12" fmla="*/ 780284 w 1330261"/>
                  <a:gd name="connsiteY12" fmla="*/ 1431659 h 1462580"/>
                  <a:gd name="connsiteX13" fmla="*/ 665131 w 1330261"/>
                  <a:gd name="connsiteY13" fmla="*/ 1462580 h 1462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0261" h="1462580">
                    <a:moveTo>
                      <a:pt x="665131" y="1462580"/>
                    </a:moveTo>
                    <a:cubicBezTo>
                      <a:pt x="624707" y="1462574"/>
                      <a:pt x="584996" y="1451957"/>
                      <a:pt x="549978" y="1431795"/>
                    </a:cubicBezTo>
                    <a:lnTo>
                      <a:pt x="115153" y="1181152"/>
                    </a:lnTo>
                    <a:cubicBezTo>
                      <a:pt x="44003" y="1139994"/>
                      <a:pt x="143" y="1064166"/>
                      <a:pt x="0" y="982069"/>
                    </a:cubicBezTo>
                    <a:lnTo>
                      <a:pt x="0" y="480715"/>
                    </a:lnTo>
                    <a:cubicBezTo>
                      <a:pt x="143" y="398617"/>
                      <a:pt x="44003" y="322790"/>
                      <a:pt x="115153" y="281632"/>
                    </a:cubicBezTo>
                    <a:lnTo>
                      <a:pt x="549978" y="30785"/>
                    </a:lnTo>
                    <a:cubicBezTo>
                      <a:pt x="621242" y="-10262"/>
                      <a:pt x="709019" y="-10262"/>
                      <a:pt x="780284" y="30785"/>
                    </a:cubicBezTo>
                    <a:lnTo>
                      <a:pt x="1215108" y="281495"/>
                    </a:lnTo>
                    <a:cubicBezTo>
                      <a:pt x="1286258" y="322653"/>
                      <a:pt x="1330118" y="398481"/>
                      <a:pt x="1330261" y="480579"/>
                    </a:cubicBezTo>
                    <a:lnTo>
                      <a:pt x="1330261" y="981932"/>
                    </a:lnTo>
                    <a:cubicBezTo>
                      <a:pt x="1330118" y="1064030"/>
                      <a:pt x="1286258" y="1139858"/>
                      <a:pt x="1215108" y="1181016"/>
                    </a:cubicBezTo>
                    <a:lnTo>
                      <a:pt x="780284" y="1431659"/>
                    </a:lnTo>
                    <a:cubicBezTo>
                      <a:pt x="745279" y="1451868"/>
                      <a:pt x="705566" y="1462532"/>
                      <a:pt x="665131" y="146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kern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BBC52D37-08BE-4E82-BF3C-144DFDADAAEA}"/>
                </a:ext>
              </a:extLst>
            </p:cNvPr>
            <p:cNvSpPr txBox="1"/>
            <p:nvPr/>
          </p:nvSpPr>
          <p:spPr>
            <a:xfrm>
              <a:off x="18489057" y="6047813"/>
              <a:ext cx="280969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40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포상금 지급</a:t>
              </a:r>
              <a:endParaRPr lang="ko-KR" altLang="en-US" sz="4000" dirty="0"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C0F59D8B-3795-48F4-B2F2-BC2418A65B08}"/>
                </a:ext>
              </a:extLst>
            </p:cNvPr>
            <p:cNvSpPr txBox="1"/>
            <p:nvPr/>
          </p:nvSpPr>
          <p:spPr>
            <a:xfrm>
              <a:off x="18489056" y="6758026"/>
              <a:ext cx="280968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2800" spc="-16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066D6BD5-0A04-4FA8-AA06-F5BD407738F6}"/>
                </a:ext>
              </a:extLst>
            </p:cNvPr>
            <p:cNvGrpSpPr/>
            <p:nvPr/>
          </p:nvGrpSpPr>
          <p:grpSpPr>
            <a:xfrm>
              <a:off x="19521259" y="5149823"/>
              <a:ext cx="702754" cy="702754"/>
              <a:chOff x="7659731" y="1712813"/>
              <a:chExt cx="464344" cy="464344"/>
            </a:xfrm>
            <a:solidFill>
              <a:srgbClr val="A868BC"/>
            </a:solidFill>
          </p:grpSpPr>
          <p:grpSp>
            <p:nvGrpSpPr>
              <p:cNvPr id="212" name="Group 57">
                <a:extLst>
                  <a:ext uri="{FF2B5EF4-FFF2-40B4-BE49-F238E27FC236}">
                    <a16:creationId xmlns:a16="http://schemas.microsoft.com/office/drawing/2014/main" id="{8375F291-AEBE-4A6B-9835-B6F1C9AB016F}"/>
                  </a:ext>
                </a:extLst>
              </p:cNvPr>
              <p:cNvGrpSpPr/>
              <p:nvPr/>
            </p:nvGrpSpPr>
            <p:grpSpPr>
              <a:xfrm rot="2514021">
                <a:off x="7659731" y="1712813"/>
                <a:ext cx="464344" cy="464344"/>
                <a:chOff x="8216107" y="2577307"/>
                <a:chExt cx="464344" cy="464344"/>
              </a:xfrm>
              <a:grpFill/>
            </p:grpSpPr>
            <p:sp>
              <p:nvSpPr>
                <p:cNvPr id="213" name="AutoShape 52">
                  <a:extLst>
                    <a:ext uri="{FF2B5EF4-FFF2-40B4-BE49-F238E27FC236}">
                      <a16:creationId xmlns:a16="http://schemas.microsoft.com/office/drawing/2014/main" id="{4C4FE72B-C194-4C03-BA94-6D024794DA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16107" y="2577307"/>
                  <a:ext cx="464344" cy="464344"/>
                </a:xfrm>
                <a:custGeom>
                  <a:avLst/>
                  <a:gdLst>
                    <a:gd name="T0" fmla="+- 0 10800 87"/>
                    <a:gd name="T1" fmla="*/ T0 w 21426"/>
                    <a:gd name="T2" fmla="+- 0 10799 73"/>
                    <a:gd name="T3" fmla="*/ 10799 h 21453"/>
                    <a:gd name="T4" fmla="+- 0 10800 87"/>
                    <a:gd name="T5" fmla="*/ T4 w 21426"/>
                    <a:gd name="T6" fmla="+- 0 10799 73"/>
                    <a:gd name="T7" fmla="*/ 10799 h 21453"/>
                    <a:gd name="T8" fmla="+- 0 10800 87"/>
                    <a:gd name="T9" fmla="*/ T8 w 21426"/>
                    <a:gd name="T10" fmla="+- 0 10799 73"/>
                    <a:gd name="T11" fmla="*/ 10799 h 21453"/>
                    <a:gd name="T12" fmla="+- 0 10800 87"/>
                    <a:gd name="T13" fmla="*/ T12 w 21426"/>
                    <a:gd name="T14" fmla="+- 0 10799 73"/>
                    <a:gd name="T15" fmla="*/ 10799 h 2145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21426" h="21453">
                      <a:moveTo>
                        <a:pt x="8034" y="20112"/>
                      </a:moveTo>
                      <a:cubicBezTo>
                        <a:pt x="5816" y="17892"/>
                        <a:pt x="3556" y="15628"/>
                        <a:pt x="1338" y="13408"/>
                      </a:cubicBezTo>
                      <a:cubicBezTo>
                        <a:pt x="3241" y="7240"/>
                        <a:pt x="11488" y="7509"/>
                        <a:pt x="13391" y="1341"/>
                      </a:cubicBezTo>
                      <a:cubicBezTo>
                        <a:pt x="15609" y="3560"/>
                        <a:pt x="17869" y="5825"/>
                        <a:pt x="20087" y="8045"/>
                      </a:cubicBezTo>
                      <a:cubicBezTo>
                        <a:pt x="18184" y="14212"/>
                        <a:pt x="9937" y="13944"/>
                        <a:pt x="8034" y="20112"/>
                      </a:cubicBezTo>
                      <a:moveTo>
                        <a:pt x="21034" y="7097"/>
                      </a:moveTo>
                      <a:lnTo>
                        <a:pt x="14338" y="393"/>
                      </a:lnTo>
                      <a:cubicBezTo>
                        <a:pt x="14006" y="60"/>
                        <a:pt x="13525" y="-73"/>
                        <a:pt x="13069" y="39"/>
                      </a:cubicBezTo>
                      <a:cubicBezTo>
                        <a:pt x="12828" y="98"/>
                        <a:pt x="12614" y="222"/>
                        <a:pt x="12444" y="393"/>
                      </a:cubicBezTo>
                      <a:cubicBezTo>
                        <a:pt x="12292" y="545"/>
                        <a:pt x="12177" y="733"/>
                        <a:pt x="12112" y="944"/>
                      </a:cubicBezTo>
                      <a:cubicBezTo>
                        <a:pt x="11808" y="1929"/>
                        <a:pt x="11283" y="2785"/>
                        <a:pt x="10507" y="3562"/>
                      </a:cubicBezTo>
                      <a:cubicBezTo>
                        <a:pt x="9471" y="4598"/>
                        <a:pt x="8121" y="5384"/>
                        <a:pt x="6693" y="6214"/>
                      </a:cubicBezTo>
                      <a:cubicBezTo>
                        <a:pt x="5177" y="7094"/>
                        <a:pt x="3611" y="8006"/>
                        <a:pt x="2328" y="9290"/>
                      </a:cubicBezTo>
                      <a:cubicBezTo>
                        <a:pt x="1237" y="10383"/>
                        <a:pt x="493" y="11600"/>
                        <a:pt x="59" y="13011"/>
                      </a:cubicBezTo>
                      <a:cubicBezTo>
                        <a:pt x="-87" y="13488"/>
                        <a:pt x="40" y="14004"/>
                        <a:pt x="391" y="14356"/>
                      </a:cubicBezTo>
                      <a:lnTo>
                        <a:pt x="7087" y="21060"/>
                      </a:lnTo>
                      <a:cubicBezTo>
                        <a:pt x="7419" y="21393"/>
                        <a:pt x="7900" y="21526"/>
                        <a:pt x="8356" y="21414"/>
                      </a:cubicBezTo>
                      <a:cubicBezTo>
                        <a:pt x="8597" y="21354"/>
                        <a:pt x="8811" y="21231"/>
                        <a:pt x="8981" y="21060"/>
                      </a:cubicBezTo>
                      <a:cubicBezTo>
                        <a:pt x="9133" y="20908"/>
                        <a:pt x="9248" y="20720"/>
                        <a:pt x="9314" y="20508"/>
                      </a:cubicBezTo>
                      <a:cubicBezTo>
                        <a:pt x="9617" y="19523"/>
                        <a:pt x="10142" y="18667"/>
                        <a:pt x="10918" y="17890"/>
                      </a:cubicBezTo>
                      <a:cubicBezTo>
                        <a:pt x="11954" y="16853"/>
                        <a:pt x="13304" y="16069"/>
                        <a:pt x="14733" y="15239"/>
                      </a:cubicBezTo>
                      <a:cubicBezTo>
                        <a:pt x="16248" y="14357"/>
                        <a:pt x="17814" y="13446"/>
                        <a:pt x="19097" y="12162"/>
                      </a:cubicBezTo>
                      <a:cubicBezTo>
                        <a:pt x="20188" y="11070"/>
                        <a:pt x="20932" y="9852"/>
                        <a:pt x="21366" y="8440"/>
                      </a:cubicBezTo>
                      <a:cubicBezTo>
                        <a:pt x="21512" y="7965"/>
                        <a:pt x="21385" y="7448"/>
                        <a:pt x="21034" y="7097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098" tIns="38098" rIns="38098" bIns="38098" anchor="ctr"/>
                <a:lstStyle/>
                <a:p>
                  <a:pPr algn="ctr" defTabSz="457177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Impact" panose="020B0806030902050204" pitchFamily="34" charset="0"/>
                    <a:sym typeface="Gill Sans" charset="0"/>
                  </a:endParaRPr>
                </a:p>
              </p:txBody>
            </p:sp>
            <p:sp>
              <p:nvSpPr>
                <p:cNvPr id="214" name="AutoShape 54">
                  <a:extLst>
                    <a:ext uri="{FF2B5EF4-FFF2-40B4-BE49-F238E27FC236}">
                      <a16:creationId xmlns:a16="http://schemas.microsoft.com/office/drawing/2014/main" id="{3E882B20-34C4-45D2-B705-818EAF4EA4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375650" y="2896394"/>
                  <a:ext cx="70644" cy="73819"/>
                </a:xfrm>
                <a:custGeom>
                  <a:avLst/>
                  <a:gdLst>
                    <a:gd name="T0" fmla="+- 0 10791 197"/>
                    <a:gd name="T1" fmla="*/ T0 w 21188"/>
                    <a:gd name="T2" fmla="+- 0 10794 193"/>
                    <a:gd name="T3" fmla="*/ 10794 h 21203"/>
                    <a:gd name="T4" fmla="+- 0 10791 197"/>
                    <a:gd name="T5" fmla="*/ T4 w 21188"/>
                    <a:gd name="T6" fmla="+- 0 10794 193"/>
                    <a:gd name="T7" fmla="*/ 10794 h 21203"/>
                    <a:gd name="T8" fmla="+- 0 10791 197"/>
                    <a:gd name="T9" fmla="*/ T8 w 21188"/>
                    <a:gd name="T10" fmla="+- 0 10794 193"/>
                    <a:gd name="T11" fmla="*/ 10794 h 21203"/>
                    <a:gd name="T12" fmla="+- 0 10791 197"/>
                    <a:gd name="T13" fmla="*/ T12 w 21188"/>
                    <a:gd name="T14" fmla="+- 0 10794 193"/>
                    <a:gd name="T15" fmla="*/ 10794 h 2120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21188" h="21203">
                      <a:moveTo>
                        <a:pt x="17615" y="468"/>
                      </a:moveTo>
                      <a:lnTo>
                        <a:pt x="17606" y="468"/>
                      </a:lnTo>
                      <a:cubicBezTo>
                        <a:pt x="14870" y="2476"/>
                        <a:pt x="12200" y="4590"/>
                        <a:pt x="9727" y="6958"/>
                      </a:cubicBezTo>
                      <a:cubicBezTo>
                        <a:pt x="7348" y="9227"/>
                        <a:pt x="5200" y="11619"/>
                        <a:pt x="3329" y="14060"/>
                      </a:cubicBezTo>
                      <a:lnTo>
                        <a:pt x="341" y="17962"/>
                      </a:lnTo>
                      <a:lnTo>
                        <a:pt x="350" y="17970"/>
                      </a:lnTo>
                      <a:cubicBezTo>
                        <a:pt x="-197" y="18786"/>
                        <a:pt x="-106" y="19880"/>
                        <a:pt x="638" y="20590"/>
                      </a:cubicBezTo>
                      <a:cubicBezTo>
                        <a:pt x="1491" y="21407"/>
                        <a:pt x="2889" y="21407"/>
                        <a:pt x="3746" y="20590"/>
                      </a:cubicBezTo>
                      <a:cubicBezTo>
                        <a:pt x="3877" y="20460"/>
                        <a:pt x="3984" y="20321"/>
                        <a:pt x="4069" y="20174"/>
                      </a:cubicBezTo>
                      <a:lnTo>
                        <a:pt x="6867" y="16517"/>
                      </a:lnTo>
                      <a:cubicBezTo>
                        <a:pt x="8601" y="14255"/>
                        <a:pt x="10606" y="12027"/>
                        <a:pt x="12824" y="9913"/>
                      </a:cubicBezTo>
                      <a:cubicBezTo>
                        <a:pt x="15281" y="7570"/>
                        <a:pt x="17557" y="5758"/>
                        <a:pt x="20329" y="3749"/>
                      </a:cubicBezTo>
                      <a:lnTo>
                        <a:pt x="20321" y="3741"/>
                      </a:lnTo>
                      <a:cubicBezTo>
                        <a:pt x="20400" y="3684"/>
                        <a:pt x="20473" y="3635"/>
                        <a:pt x="20543" y="3570"/>
                      </a:cubicBezTo>
                      <a:cubicBezTo>
                        <a:pt x="21402" y="2753"/>
                        <a:pt x="21402" y="1427"/>
                        <a:pt x="20543" y="606"/>
                      </a:cubicBezTo>
                      <a:cubicBezTo>
                        <a:pt x="19742" y="-161"/>
                        <a:pt x="18472" y="-193"/>
                        <a:pt x="17615" y="468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098" tIns="38098" rIns="38098" bIns="38098" anchor="ctr"/>
                <a:lstStyle/>
                <a:p>
                  <a:pPr algn="ctr" defTabSz="457177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Impact" panose="020B0806030902050204" pitchFamily="34" charset="0"/>
                    <a:sym typeface="Gill Sans" charset="0"/>
                  </a:endParaRPr>
                </a:p>
              </p:txBody>
            </p:sp>
            <p:sp>
              <p:nvSpPr>
                <p:cNvPr id="215" name="AutoShape 55">
                  <a:extLst>
                    <a:ext uri="{FF2B5EF4-FFF2-40B4-BE49-F238E27FC236}">
                      <a16:creationId xmlns:a16="http://schemas.microsoft.com/office/drawing/2014/main" id="{E6F408C1-F0E3-4DBA-9D90-77A7EC2DCA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448675" y="2649538"/>
                  <a:ext cx="71438" cy="74613"/>
                </a:xfrm>
                <a:custGeom>
                  <a:avLst/>
                  <a:gdLst>
                    <a:gd name="T0" fmla="+- 0 10803 213"/>
                    <a:gd name="T1" fmla="*/ T0 w 21180"/>
                    <a:gd name="T2" fmla="+- 0 10801 203"/>
                    <a:gd name="T3" fmla="*/ 10801 h 21196"/>
                    <a:gd name="T4" fmla="+- 0 10803 213"/>
                    <a:gd name="T5" fmla="*/ T4 w 21180"/>
                    <a:gd name="T6" fmla="+- 0 10801 203"/>
                    <a:gd name="T7" fmla="*/ 10801 h 21196"/>
                    <a:gd name="T8" fmla="+- 0 10803 213"/>
                    <a:gd name="T9" fmla="*/ T8 w 21180"/>
                    <a:gd name="T10" fmla="+- 0 10801 203"/>
                    <a:gd name="T11" fmla="*/ 10801 h 21196"/>
                    <a:gd name="T12" fmla="+- 0 10803 213"/>
                    <a:gd name="T13" fmla="*/ T12 w 21180"/>
                    <a:gd name="T14" fmla="+- 0 10801 203"/>
                    <a:gd name="T15" fmla="*/ 10801 h 21196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21180" h="21196">
                      <a:moveTo>
                        <a:pt x="8372" y="11356"/>
                      </a:moveTo>
                      <a:cubicBezTo>
                        <a:pt x="6122" y="13508"/>
                        <a:pt x="3675" y="15444"/>
                        <a:pt x="1144" y="17292"/>
                      </a:cubicBezTo>
                      <a:cubicBezTo>
                        <a:pt x="963" y="17388"/>
                        <a:pt x="786" y="17493"/>
                        <a:pt x="637" y="17645"/>
                      </a:cubicBezTo>
                      <a:cubicBezTo>
                        <a:pt x="-213" y="18457"/>
                        <a:pt x="-213" y="19774"/>
                        <a:pt x="637" y="20585"/>
                      </a:cubicBezTo>
                      <a:cubicBezTo>
                        <a:pt x="1464" y="21380"/>
                        <a:pt x="2796" y="21397"/>
                        <a:pt x="3652" y="20641"/>
                      </a:cubicBezTo>
                      <a:lnTo>
                        <a:pt x="3665" y="20649"/>
                      </a:lnTo>
                      <a:cubicBezTo>
                        <a:pt x="6364" y="18673"/>
                        <a:pt x="8988" y="16581"/>
                        <a:pt x="11419" y="14263"/>
                      </a:cubicBezTo>
                      <a:cubicBezTo>
                        <a:pt x="13759" y="12030"/>
                        <a:pt x="15873" y="9685"/>
                        <a:pt x="17715" y="7283"/>
                      </a:cubicBezTo>
                      <a:lnTo>
                        <a:pt x="20663" y="3427"/>
                      </a:lnTo>
                      <a:lnTo>
                        <a:pt x="20654" y="3419"/>
                      </a:lnTo>
                      <a:cubicBezTo>
                        <a:pt x="21386" y="2600"/>
                        <a:pt x="21357" y="1379"/>
                        <a:pt x="20541" y="608"/>
                      </a:cubicBezTo>
                      <a:cubicBezTo>
                        <a:pt x="19697" y="-203"/>
                        <a:pt x="18323" y="-203"/>
                        <a:pt x="17468" y="608"/>
                      </a:cubicBezTo>
                      <a:cubicBezTo>
                        <a:pt x="17313" y="760"/>
                        <a:pt x="17197" y="937"/>
                        <a:pt x="17094" y="1114"/>
                      </a:cubicBezTo>
                      <a:lnTo>
                        <a:pt x="14228" y="4857"/>
                      </a:lnTo>
                      <a:cubicBezTo>
                        <a:pt x="12526" y="7090"/>
                        <a:pt x="10552" y="9275"/>
                        <a:pt x="8372" y="11356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098" tIns="38098" rIns="38098" bIns="38098" anchor="ctr"/>
                <a:lstStyle/>
                <a:p>
                  <a:pPr algn="ctr" defTabSz="457177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Impact" panose="020B0806030902050204" pitchFamily="34" charset="0"/>
                    <a:sym typeface="Gill Sans" charset="0"/>
                  </a:endParaRPr>
                </a:p>
              </p:txBody>
            </p:sp>
          </p:grpSp>
          <p:pic>
            <p:nvPicPr>
              <p:cNvPr id="12" name="그림 11">
                <a:extLst>
                  <a:ext uri="{FF2B5EF4-FFF2-40B4-BE49-F238E27FC236}">
                    <a16:creationId xmlns:a16="http://schemas.microsoft.com/office/drawing/2014/main" id="{36FD76E5-F5B8-431C-BB35-4EA710E8E1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09814" y="1857375"/>
                <a:ext cx="168126" cy="159504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F1A736F1-6F16-4F99-8D7F-38FA00F18842}"/>
              </a:ext>
            </a:extLst>
          </p:cNvPr>
          <p:cNvGrpSpPr/>
          <p:nvPr/>
        </p:nvGrpSpPr>
        <p:grpSpPr>
          <a:xfrm>
            <a:off x="7866376" y="4209735"/>
            <a:ext cx="4073137" cy="4463709"/>
            <a:chOff x="7866376" y="4209735"/>
            <a:chExt cx="4073137" cy="4463709"/>
          </a:xfrm>
        </p:grpSpPr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ECCF2C1C-6213-485C-B7DA-F4AA3A286AF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866376" y="4209735"/>
              <a:ext cx="4073137" cy="4463709"/>
              <a:chOff x="4535172" y="2168471"/>
              <a:chExt cx="1695389" cy="1857960"/>
            </a:xfrm>
          </p:grpSpPr>
          <p:sp>
            <p:nvSpPr>
              <p:cNvPr id="124" name="Freeform 80">
                <a:extLst>
                  <a:ext uri="{FF2B5EF4-FFF2-40B4-BE49-F238E27FC236}">
                    <a16:creationId xmlns:a16="http://schemas.microsoft.com/office/drawing/2014/main" id="{A6DD2F3A-AAD6-466B-AAE8-E375B9D60BB5}"/>
                  </a:ext>
                </a:extLst>
              </p:cNvPr>
              <p:cNvSpPr/>
              <p:nvPr/>
            </p:nvSpPr>
            <p:spPr>
              <a:xfrm>
                <a:off x="4535172" y="2168471"/>
                <a:ext cx="1695389" cy="1857960"/>
              </a:xfrm>
              <a:custGeom>
                <a:avLst/>
                <a:gdLst>
                  <a:gd name="connsiteX0" fmla="*/ 1381425 w 1381425"/>
                  <a:gd name="connsiteY0" fmla="*/ 1007460 h 1513890"/>
                  <a:gd name="connsiteX1" fmla="*/ 1381425 w 1381425"/>
                  <a:gd name="connsiteY1" fmla="*/ 506106 h 1513890"/>
                  <a:gd name="connsiteX2" fmla="*/ 1253515 w 1381425"/>
                  <a:gd name="connsiteY2" fmla="*/ 284887 h 1513890"/>
                  <a:gd name="connsiteX3" fmla="*/ 818622 w 1381425"/>
                  <a:gd name="connsiteY3" fmla="*/ 34176 h 1513890"/>
                  <a:gd name="connsiteX4" fmla="*/ 562803 w 1381425"/>
                  <a:gd name="connsiteY4" fmla="*/ 34176 h 1513890"/>
                  <a:gd name="connsiteX5" fmla="*/ 127910 w 1381425"/>
                  <a:gd name="connsiteY5" fmla="*/ 284887 h 1513890"/>
                  <a:gd name="connsiteX6" fmla="*/ 0 w 1381425"/>
                  <a:gd name="connsiteY6" fmla="*/ 506106 h 1513890"/>
                  <a:gd name="connsiteX7" fmla="*/ 0 w 1381425"/>
                  <a:gd name="connsiteY7" fmla="*/ 1007460 h 1513890"/>
                  <a:gd name="connsiteX8" fmla="*/ 127910 w 1381425"/>
                  <a:gd name="connsiteY8" fmla="*/ 1228611 h 1513890"/>
                  <a:gd name="connsiteX9" fmla="*/ 562803 w 1381425"/>
                  <a:gd name="connsiteY9" fmla="*/ 1479662 h 1513890"/>
                  <a:gd name="connsiteX10" fmla="*/ 818622 w 1381425"/>
                  <a:gd name="connsiteY10" fmla="*/ 1479662 h 1513890"/>
                  <a:gd name="connsiteX11" fmla="*/ 1253515 w 1381425"/>
                  <a:gd name="connsiteY11" fmla="*/ 1228611 h 1513890"/>
                  <a:gd name="connsiteX12" fmla="*/ 1381425 w 1381425"/>
                  <a:gd name="connsiteY12" fmla="*/ 1007460 h 151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1425" h="1513890">
                    <a:moveTo>
                      <a:pt x="1381425" y="1007460"/>
                    </a:moveTo>
                    <a:lnTo>
                      <a:pt x="1381425" y="506106"/>
                    </a:lnTo>
                    <a:cubicBezTo>
                      <a:pt x="1381421" y="414851"/>
                      <a:pt x="1332665" y="330527"/>
                      <a:pt x="1253515" y="284887"/>
                    </a:cubicBezTo>
                    <a:lnTo>
                      <a:pt x="818622" y="34176"/>
                    </a:lnTo>
                    <a:cubicBezTo>
                      <a:pt x="739457" y="-11392"/>
                      <a:pt x="641969" y="-11392"/>
                      <a:pt x="562803" y="34176"/>
                    </a:cubicBezTo>
                    <a:lnTo>
                      <a:pt x="127910" y="284887"/>
                    </a:lnTo>
                    <a:cubicBezTo>
                      <a:pt x="48761" y="330527"/>
                      <a:pt x="4" y="414851"/>
                      <a:pt x="0" y="506106"/>
                    </a:cubicBezTo>
                    <a:lnTo>
                      <a:pt x="0" y="1007460"/>
                    </a:lnTo>
                    <a:cubicBezTo>
                      <a:pt x="-14" y="1098702"/>
                      <a:pt x="48751" y="1183014"/>
                      <a:pt x="127910" y="1228611"/>
                    </a:cubicBezTo>
                    <a:lnTo>
                      <a:pt x="562803" y="1479662"/>
                    </a:lnTo>
                    <a:cubicBezTo>
                      <a:pt x="641950" y="1525301"/>
                      <a:pt x="739475" y="1525301"/>
                      <a:pt x="818622" y="1479662"/>
                    </a:cubicBezTo>
                    <a:lnTo>
                      <a:pt x="1253515" y="1228611"/>
                    </a:lnTo>
                    <a:cubicBezTo>
                      <a:pt x="1332674" y="1183014"/>
                      <a:pt x="1381439" y="1098702"/>
                      <a:pt x="1381425" y="10074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/>
                <a:endParaRPr lang="en-US" sz="720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25" name="Freeform 81">
                <a:extLst>
                  <a:ext uri="{FF2B5EF4-FFF2-40B4-BE49-F238E27FC236}">
                    <a16:creationId xmlns:a16="http://schemas.microsoft.com/office/drawing/2014/main" id="{5DD1CA4D-4D04-4844-84A0-C8AA6249B3A0}"/>
                  </a:ext>
                </a:extLst>
              </p:cNvPr>
              <p:cNvSpPr/>
              <p:nvPr/>
            </p:nvSpPr>
            <p:spPr>
              <a:xfrm>
                <a:off x="4566568" y="2199957"/>
                <a:ext cx="1632597" cy="1794989"/>
              </a:xfrm>
              <a:custGeom>
                <a:avLst/>
                <a:gdLst>
                  <a:gd name="connsiteX0" fmla="*/ 665131 w 1330261"/>
                  <a:gd name="connsiteY0" fmla="*/ 1462580 h 1462580"/>
                  <a:gd name="connsiteX1" fmla="*/ 549978 w 1330261"/>
                  <a:gd name="connsiteY1" fmla="*/ 1431795 h 1462580"/>
                  <a:gd name="connsiteX2" fmla="*/ 115153 w 1330261"/>
                  <a:gd name="connsiteY2" fmla="*/ 1181152 h 1462580"/>
                  <a:gd name="connsiteX3" fmla="*/ 0 w 1330261"/>
                  <a:gd name="connsiteY3" fmla="*/ 982069 h 1462580"/>
                  <a:gd name="connsiteX4" fmla="*/ 0 w 1330261"/>
                  <a:gd name="connsiteY4" fmla="*/ 480715 h 1462580"/>
                  <a:gd name="connsiteX5" fmla="*/ 115153 w 1330261"/>
                  <a:gd name="connsiteY5" fmla="*/ 281632 h 1462580"/>
                  <a:gd name="connsiteX6" fmla="*/ 549978 w 1330261"/>
                  <a:gd name="connsiteY6" fmla="*/ 30785 h 1462580"/>
                  <a:gd name="connsiteX7" fmla="*/ 780284 w 1330261"/>
                  <a:gd name="connsiteY7" fmla="*/ 30785 h 1462580"/>
                  <a:gd name="connsiteX8" fmla="*/ 1215108 w 1330261"/>
                  <a:gd name="connsiteY8" fmla="*/ 281495 h 1462580"/>
                  <a:gd name="connsiteX9" fmla="*/ 1330261 w 1330261"/>
                  <a:gd name="connsiteY9" fmla="*/ 480715 h 1462580"/>
                  <a:gd name="connsiteX10" fmla="*/ 1330261 w 1330261"/>
                  <a:gd name="connsiteY10" fmla="*/ 982069 h 1462580"/>
                  <a:gd name="connsiteX11" fmla="*/ 1215108 w 1330261"/>
                  <a:gd name="connsiteY11" fmla="*/ 1181152 h 1462580"/>
                  <a:gd name="connsiteX12" fmla="*/ 780284 w 1330261"/>
                  <a:gd name="connsiteY12" fmla="*/ 1431795 h 1462580"/>
                  <a:gd name="connsiteX13" fmla="*/ 665131 w 1330261"/>
                  <a:gd name="connsiteY13" fmla="*/ 1462580 h 1462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0261" h="1462580">
                    <a:moveTo>
                      <a:pt x="665131" y="1462580"/>
                    </a:moveTo>
                    <a:cubicBezTo>
                      <a:pt x="624707" y="1462574"/>
                      <a:pt x="584996" y="1451957"/>
                      <a:pt x="549978" y="1431795"/>
                    </a:cubicBezTo>
                    <a:lnTo>
                      <a:pt x="115153" y="1181152"/>
                    </a:lnTo>
                    <a:cubicBezTo>
                      <a:pt x="44003" y="1139994"/>
                      <a:pt x="143" y="1064166"/>
                      <a:pt x="0" y="982069"/>
                    </a:cubicBezTo>
                    <a:lnTo>
                      <a:pt x="0" y="480715"/>
                    </a:lnTo>
                    <a:cubicBezTo>
                      <a:pt x="143" y="398617"/>
                      <a:pt x="44003" y="322790"/>
                      <a:pt x="115153" y="281632"/>
                    </a:cubicBezTo>
                    <a:lnTo>
                      <a:pt x="549978" y="30785"/>
                    </a:lnTo>
                    <a:cubicBezTo>
                      <a:pt x="621242" y="-10262"/>
                      <a:pt x="709019" y="-10262"/>
                      <a:pt x="780284" y="30785"/>
                    </a:cubicBezTo>
                    <a:lnTo>
                      <a:pt x="1215108" y="281495"/>
                    </a:lnTo>
                    <a:cubicBezTo>
                      <a:pt x="1286300" y="322678"/>
                      <a:pt x="1330167" y="398569"/>
                      <a:pt x="1330261" y="480715"/>
                    </a:cubicBezTo>
                    <a:lnTo>
                      <a:pt x="1330261" y="982069"/>
                    </a:lnTo>
                    <a:cubicBezTo>
                      <a:pt x="1330118" y="1064166"/>
                      <a:pt x="1286258" y="1139994"/>
                      <a:pt x="1215108" y="1181152"/>
                    </a:cubicBezTo>
                    <a:lnTo>
                      <a:pt x="780284" y="1431795"/>
                    </a:lnTo>
                    <a:cubicBezTo>
                      <a:pt x="745266" y="1451957"/>
                      <a:pt x="705554" y="1462574"/>
                      <a:pt x="665131" y="1462580"/>
                    </a:cubicBezTo>
                    <a:close/>
                  </a:path>
                </a:pathLst>
              </a:custGeom>
              <a:solidFill>
                <a:srgbClr val="A868BC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kern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32" name="Freeform 143">
                <a:extLst>
                  <a:ext uri="{FF2B5EF4-FFF2-40B4-BE49-F238E27FC236}">
                    <a16:creationId xmlns:a16="http://schemas.microsoft.com/office/drawing/2014/main" id="{0D2477F6-D33B-494D-8463-1A755B6DB3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08240" y="2355720"/>
                <a:ext cx="1349253" cy="1483462"/>
              </a:xfrm>
              <a:custGeom>
                <a:avLst/>
                <a:gdLst>
                  <a:gd name="connsiteX0" fmla="*/ 665131 w 1330261"/>
                  <a:gd name="connsiteY0" fmla="*/ 1462580 h 1462580"/>
                  <a:gd name="connsiteX1" fmla="*/ 549978 w 1330261"/>
                  <a:gd name="connsiteY1" fmla="*/ 1431795 h 1462580"/>
                  <a:gd name="connsiteX2" fmla="*/ 115153 w 1330261"/>
                  <a:gd name="connsiteY2" fmla="*/ 1181152 h 1462580"/>
                  <a:gd name="connsiteX3" fmla="*/ 0 w 1330261"/>
                  <a:gd name="connsiteY3" fmla="*/ 982069 h 1462580"/>
                  <a:gd name="connsiteX4" fmla="*/ 0 w 1330261"/>
                  <a:gd name="connsiteY4" fmla="*/ 480715 h 1462580"/>
                  <a:gd name="connsiteX5" fmla="*/ 115153 w 1330261"/>
                  <a:gd name="connsiteY5" fmla="*/ 281632 h 1462580"/>
                  <a:gd name="connsiteX6" fmla="*/ 549978 w 1330261"/>
                  <a:gd name="connsiteY6" fmla="*/ 30785 h 1462580"/>
                  <a:gd name="connsiteX7" fmla="*/ 780284 w 1330261"/>
                  <a:gd name="connsiteY7" fmla="*/ 30785 h 1462580"/>
                  <a:gd name="connsiteX8" fmla="*/ 1215108 w 1330261"/>
                  <a:gd name="connsiteY8" fmla="*/ 281495 h 1462580"/>
                  <a:gd name="connsiteX9" fmla="*/ 1330261 w 1330261"/>
                  <a:gd name="connsiteY9" fmla="*/ 480579 h 1462580"/>
                  <a:gd name="connsiteX10" fmla="*/ 1330261 w 1330261"/>
                  <a:gd name="connsiteY10" fmla="*/ 981932 h 1462580"/>
                  <a:gd name="connsiteX11" fmla="*/ 1215108 w 1330261"/>
                  <a:gd name="connsiteY11" fmla="*/ 1181016 h 1462580"/>
                  <a:gd name="connsiteX12" fmla="*/ 780284 w 1330261"/>
                  <a:gd name="connsiteY12" fmla="*/ 1431659 h 1462580"/>
                  <a:gd name="connsiteX13" fmla="*/ 665131 w 1330261"/>
                  <a:gd name="connsiteY13" fmla="*/ 1462580 h 1462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0261" h="1462580">
                    <a:moveTo>
                      <a:pt x="665131" y="1462580"/>
                    </a:moveTo>
                    <a:cubicBezTo>
                      <a:pt x="624707" y="1462574"/>
                      <a:pt x="584996" y="1451957"/>
                      <a:pt x="549978" y="1431795"/>
                    </a:cubicBezTo>
                    <a:lnTo>
                      <a:pt x="115153" y="1181152"/>
                    </a:lnTo>
                    <a:cubicBezTo>
                      <a:pt x="44003" y="1139994"/>
                      <a:pt x="143" y="1064166"/>
                      <a:pt x="0" y="982069"/>
                    </a:cubicBezTo>
                    <a:lnTo>
                      <a:pt x="0" y="480715"/>
                    </a:lnTo>
                    <a:cubicBezTo>
                      <a:pt x="143" y="398617"/>
                      <a:pt x="44003" y="322790"/>
                      <a:pt x="115153" y="281632"/>
                    </a:cubicBezTo>
                    <a:lnTo>
                      <a:pt x="549978" y="30785"/>
                    </a:lnTo>
                    <a:cubicBezTo>
                      <a:pt x="621242" y="-10262"/>
                      <a:pt x="709019" y="-10262"/>
                      <a:pt x="780284" y="30785"/>
                    </a:cubicBezTo>
                    <a:lnTo>
                      <a:pt x="1215108" y="281495"/>
                    </a:lnTo>
                    <a:cubicBezTo>
                      <a:pt x="1286258" y="322653"/>
                      <a:pt x="1330118" y="398481"/>
                      <a:pt x="1330261" y="480579"/>
                    </a:cubicBezTo>
                    <a:lnTo>
                      <a:pt x="1330261" y="981932"/>
                    </a:lnTo>
                    <a:cubicBezTo>
                      <a:pt x="1330118" y="1064030"/>
                      <a:pt x="1286258" y="1139858"/>
                      <a:pt x="1215108" y="1181016"/>
                    </a:cubicBezTo>
                    <a:lnTo>
                      <a:pt x="780284" y="1431659"/>
                    </a:lnTo>
                    <a:cubicBezTo>
                      <a:pt x="745279" y="1451868"/>
                      <a:pt x="705566" y="1462532"/>
                      <a:pt x="665131" y="146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kern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EAB7F4E5-3692-4963-8539-D7D02C602065}"/>
                </a:ext>
              </a:extLst>
            </p:cNvPr>
            <p:cNvSpPr txBox="1"/>
            <p:nvPr/>
          </p:nvSpPr>
          <p:spPr>
            <a:xfrm>
              <a:off x="8511709" y="6047814"/>
              <a:ext cx="280969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40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조</a:t>
              </a:r>
              <a:r>
                <a:rPr lang="ko-KR" altLang="en-US" sz="4000" spc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사</a:t>
              </a:r>
              <a:r>
                <a:rPr lang="en-US" altLang="ko-KR" sz="4000" spc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40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확인</a:t>
              </a:r>
              <a:endParaRPr lang="ko-KR" altLang="en-US" sz="4000" dirty="0"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98BB1D7F-5DC7-4BBE-BBD2-EFC1A346F793}"/>
                </a:ext>
              </a:extLst>
            </p:cNvPr>
            <p:cNvSpPr txBox="1"/>
            <p:nvPr/>
          </p:nvSpPr>
          <p:spPr>
            <a:xfrm>
              <a:off x="8511708" y="6758027"/>
              <a:ext cx="280968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국민권익위원회</a:t>
              </a:r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2800" spc="-16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grpSp>
          <p:nvGrpSpPr>
            <p:cNvPr id="238" name="그룹 237">
              <a:extLst>
                <a:ext uri="{FF2B5EF4-FFF2-40B4-BE49-F238E27FC236}">
                  <a16:creationId xmlns:a16="http://schemas.microsoft.com/office/drawing/2014/main" id="{B30429FF-419A-4CE6-B791-6BD48BA76FCE}"/>
                </a:ext>
              </a:extLst>
            </p:cNvPr>
            <p:cNvGrpSpPr/>
            <p:nvPr/>
          </p:nvGrpSpPr>
          <p:grpSpPr>
            <a:xfrm>
              <a:off x="9638672" y="5125757"/>
              <a:ext cx="649762" cy="614656"/>
              <a:chOff x="6453978" y="1501563"/>
              <a:chExt cx="406502" cy="384540"/>
            </a:xfrm>
          </p:grpSpPr>
          <p:sp>
            <p:nvSpPr>
              <p:cNvPr id="239" name="Freeform 196">
                <a:extLst>
                  <a:ext uri="{FF2B5EF4-FFF2-40B4-BE49-F238E27FC236}">
                    <a16:creationId xmlns:a16="http://schemas.microsoft.com/office/drawing/2014/main" id="{95028F1D-B900-4315-BDE4-0E4CABE4E1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53978" y="1501563"/>
                <a:ext cx="250951" cy="335102"/>
              </a:xfrm>
              <a:custGeom>
                <a:avLst/>
                <a:gdLst>
                  <a:gd name="T0" fmla="*/ 23 w 141"/>
                  <a:gd name="T1" fmla="*/ 69 h 189"/>
                  <a:gd name="T2" fmla="*/ 35 w 141"/>
                  <a:gd name="T3" fmla="*/ 57 h 189"/>
                  <a:gd name="T4" fmla="*/ 35 w 141"/>
                  <a:gd name="T5" fmla="*/ 79 h 189"/>
                  <a:gd name="T6" fmla="*/ 23 w 141"/>
                  <a:gd name="T7" fmla="*/ 92 h 189"/>
                  <a:gd name="T8" fmla="*/ 35 w 141"/>
                  <a:gd name="T9" fmla="*/ 79 h 189"/>
                  <a:gd name="T10" fmla="*/ 23 w 141"/>
                  <a:gd name="T11" fmla="*/ 101 h 189"/>
                  <a:gd name="T12" fmla="*/ 35 w 141"/>
                  <a:gd name="T13" fmla="*/ 114 h 189"/>
                  <a:gd name="T14" fmla="*/ 35 w 141"/>
                  <a:gd name="T15" fmla="*/ 123 h 189"/>
                  <a:gd name="T16" fmla="*/ 23 w 141"/>
                  <a:gd name="T17" fmla="*/ 136 h 189"/>
                  <a:gd name="T18" fmla="*/ 35 w 141"/>
                  <a:gd name="T19" fmla="*/ 123 h 189"/>
                  <a:gd name="T20" fmla="*/ 35 w 141"/>
                  <a:gd name="T21" fmla="*/ 158 h 189"/>
                  <a:gd name="T22" fmla="*/ 23 w 141"/>
                  <a:gd name="T23" fmla="*/ 146 h 189"/>
                  <a:gd name="T24" fmla="*/ 44 w 141"/>
                  <a:gd name="T25" fmla="*/ 158 h 189"/>
                  <a:gd name="T26" fmla="*/ 119 w 141"/>
                  <a:gd name="T27" fmla="*/ 151 h 189"/>
                  <a:gd name="T28" fmla="*/ 44 w 141"/>
                  <a:gd name="T29" fmla="*/ 158 h 189"/>
                  <a:gd name="T30" fmla="*/ 44 w 141"/>
                  <a:gd name="T31" fmla="*/ 129 h 189"/>
                  <a:gd name="T32" fmla="*/ 119 w 141"/>
                  <a:gd name="T33" fmla="*/ 136 h 189"/>
                  <a:gd name="T34" fmla="*/ 119 w 141"/>
                  <a:gd name="T35" fmla="*/ 107 h 189"/>
                  <a:gd name="T36" fmla="*/ 44 w 141"/>
                  <a:gd name="T37" fmla="*/ 114 h 189"/>
                  <a:gd name="T38" fmla="*/ 119 w 141"/>
                  <a:gd name="T39" fmla="*/ 107 h 189"/>
                  <a:gd name="T40" fmla="*/ 44 w 141"/>
                  <a:gd name="T41" fmla="*/ 62 h 189"/>
                  <a:gd name="T42" fmla="*/ 119 w 141"/>
                  <a:gd name="T43" fmla="*/ 69 h 189"/>
                  <a:gd name="T44" fmla="*/ 119 w 141"/>
                  <a:gd name="T45" fmla="*/ 84 h 189"/>
                  <a:gd name="T46" fmla="*/ 44 w 141"/>
                  <a:gd name="T47" fmla="*/ 92 h 189"/>
                  <a:gd name="T48" fmla="*/ 119 w 141"/>
                  <a:gd name="T49" fmla="*/ 84 h 189"/>
                  <a:gd name="T50" fmla="*/ 59 w 141"/>
                  <a:gd name="T51" fmla="*/ 12 h 189"/>
                  <a:gd name="T52" fmla="*/ 82 w 141"/>
                  <a:gd name="T53" fmla="*/ 12 h 189"/>
                  <a:gd name="T54" fmla="*/ 115 w 141"/>
                  <a:gd name="T55" fmla="*/ 37 h 189"/>
                  <a:gd name="T56" fmla="*/ 37 w 141"/>
                  <a:gd name="T57" fmla="*/ 23 h 189"/>
                  <a:gd name="T58" fmla="*/ 71 w 141"/>
                  <a:gd name="T59" fmla="*/ 15 h 189"/>
                  <a:gd name="T60" fmla="*/ 71 w 141"/>
                  <a:gd name="T61" fmla="*/ 9 h 189"/>
                  <a:gd name="T62" fmla="*/ 132 w 141"/>
                  <a:gd name="T63" fmla="*/ 16 h 189"/>
                  <a:gd name="T64" fmla="*/ 106 w 141"/>
                  <a:gd name="T65" fmla="*/ 18 h 189"/>
                  <a:gd name="T66" fmla="*/ 130 w 141"/>
                  <a:gd name="T67" fmla="*/ 27 h 189"/>
                  <a:gd name="T68" fmla="*/ 11 w 141"/>
                  <a:gd name="T69" fmla="*/ 178 h 189"/>
                  <a:gd name="T70" fmla="*/ 24 w 141"/>
                  <a:gd name="T71" fmla="*/ 27 h 189"/>
                  <a:gd name="T72" fmla="*/ 43 w 141"/>
                  <a:gd name="T73" fmla="*/ 16 h 189"/>
                  <a:gd name="T74" fmla="*/ 0 w 141"/>
                  <a:gd name="T75" fmla="*/ 25 h 189"/>
                  <a:gd name="T76" fmla="*/ 9 w 141"/>
                  <a:gd name="T77" fmla="*/ 189 h 189"/>
                  <a:gd name="T78" fmla="*/ 141 w 141"/>
                  <a:gd name="T79" fmla="*/ 180 h 189"/>
                  <a:gd name="T80" fmla="*/ 132 w 141"/>
                  <a:gd name="T81" fmla="*/ 16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41" h="189">
                    <a:moveTo>
                      <a:pt x="35" y="69"/>
                    </a:moveTo>
                    <a:cubicBezTo>
                      <a:pt x="23" y="69"/>
                      <a:pt x="23" y="69"/>
                      <a:pt x="23" y="69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35" y="57"/>
                      <a:pt x="35" y="57"/>
                      <a:pt x="35" y="57"/>
                    </a:cubicBezTo>
                    <a:lnTo>
                      <a:pt x="35" y="69"/>
                    </a:lnTo>
                    <a:close/>
                    <a:moveTo>
                      <a:pt x="35" y="79"/>
                    </a:moveTo>
                    <a:cubicBezTo>
                      <a:pt x="23" y="79"/>
                      <a:pt x="23" y="79"/>
                      <a:pt x="23" y="79"/>
                    </a:cubicBezTo>
                    <a:cubicBezTo>
                      <a:pt x="23" y="92"/>
                      <a:pt x="23" y="92"/>
                      <a:pt x="23" y="92"/>
                    </a:cubicBezTo>
                    <a:cubicBezTo>
                      <a:pt x="35" y="92"/>
                      <a:pt x="35" y="92"/>
                      <a:pt x="35" y="92"/>
                    </a:cubicBezTo>
                    <a:lnTo>
                      <a:pt x="35" y="79"/>
                    </a:lnTo>
                    <a:close/>
                    <a:moveTo>
                      <a:pt x="35" y="101"/>
                    </a:moveTo>
                    <a:cubicBezTo>
                      <a:pt x="23" y="101"/>
                      <a:pt x="23" y="101"/>
                      <a:pt x="23" y="101"/>
                    </a:cubicBezTo>
                    <a:cubicBezTo>
                      <a:pt x="23" y="114"/>
                      <a:pt x="23" y="114"/>
                      <a:pt x="23" y="114"/>
                    </a:cubicBezTo>
                    <a:cubicBezTo>
                      <a:pt x="35" y="114"/>
                      <a:pt x="35" y="114"/>
                      <a:pt x="35" y="114"/>
                    </a:cubicBezTo>
                    <a:lnTo>
                      <a:pt x="35" y="101"/>
                    </a:lnTo>
                    <a:close/>
                    <a:moveTo>
                      <a:pt x="35" y="123"/>
                    </a:moveTo>
                    <a:cubicBezTo>
                      <a:pt x="23" y="123"/>
                      <a:pt x="23" y="123"/>
                      <a:pt x="23" y="123"/>
                    </a:cubicBezTo>
                    <a:cubicBezTo>
                      <a:pt x="23" y="136"/>
                      <a:pt x="23" y="136"/>
                      <a:pt x="23" y="136"/>
                    </a:cubicBezTo>
                    <a:cubicBezTo>
                      <a:pt x="35" y="136"/>
                      <a:pt x="35" y="136"/>
                      <a:pt x="35" y="136"/>
                    </a:cubicBezTo>
                    <a:lnTo>
                      <a:pt x="35" y="123"/>
                    </a:lnTo>
                    <a:close/>
                    <a:moveTo>
                      <a:pt x="23" y="158"/>
                    </a:moveTo>
                    <a:cubicBezTo>
                      <a:pt x="35" y="158"/>
                      <a:pt x="35" y="158"/>
                      <a:pt x="35" y="158"/>
                    </a:cubicBezTo>
                    <a:cubicBezTo>
                      <a:pt x="35" y="146"/>
                      <a:pt x="35" y="146"/>
                      <a:pt x="35" y="146"/>
                    </a:cubicBezTo>
                    <a:cubicBezTo>
                      <a:pt x="23" y="146"/>
                      <a:pt x="23" y="146"/>
                      <a:pt x="23" y="146"/>
                    </a:cubicBezTo>
                    <a:lnTo>
                      <a:pt x="23" y="158"/>
                    </a:lnTo>
                    <a:close/>
                    <a:moveTo>
                      <a:pt x="44" y="158"/>
                    </a:moveTo>
                    <a:cubicBezTo>
                      <a:pt x="119" y="158"/>
                      <a:pt x="119" y="158"/>
                      <a:pt x="119" y="158"/>
                    </a:cubicBezTo>
                    <a:cubicBezTo>
                      <a:pt x="119" y="151"/>
                      <a:pt x="119" y="151"/>
                      <a:pt x="119" y="151"/>
                    </a:cubicBezTo>
                    <a:cubicBezTo>
                      <a:pt x="44" y="151"/>
                      <a:pt x="44" y="151"/>
                      <a:pt x="44" y="151"/>
                    </a:cubicBezTo>
                    <a:lnTo>
                      <a:pt x="44" y="158"/>
                    </a:lnTo>
                    <a:close/>
                    <a:moveTo>
                      <a:pt x="119" y="129"/>
                    </a:moveTo>
                    <a:cubicBezTo>
                      <a:pt x="44" y="129"/>
                      <a:pt x="44" y="129"/>
                      <a:pt x="44" y="129"/>
                    </a:cubicBezTo>
                    <a:cubicBezTo>
                      <a:pt x="44" y="136"/>
                      <a:pt x="44" y="136"/>
                      <a:pt x="44" y="136"/>
                    </a:cubicBezTo>
                    <a:cubicBezTo>
                      <a:pt x="119" y="136"/>
                      <a:pt x="119" y="136"/>
                      <a:pt x="119" y="136"/>
                    </a:cubicBezTo>
                    <a:lnTo>
                      <a:pt x="119" y="129"/>
                    </a:lnTo>
                    <a:close/>
                    <a:moveTo>
                      <a:pt x="119" y="107"/>
                    </a:moveTo>
                    <a:cubicBezTo>
                      <a:pt x="44" y="107"/>
                      <a:pt x="44" y="107"/>
                      <a:pt x="44" y="107"/>
                    </a:cubicBezTo>
                    <a:cubicBezTo>
                      <a:pt x="44" y="114"/>
                      <a:pt x="44" y="114"/>
                      <a:pt x="44" y="114"/>
                    </a:cubicBezTo>
                    <a:cubicBezTo>
                      <a:pt x="119" y="114"/>
                      <a:pt x="119" y="114"/>
                      <a:pt x="119" y="114"/>
                    </a:cubicBezTo>
                    <a:lnTo>
                      <a:pt x="119" y="107"/>
                    </a:lnTo>
                    <a:close/>
                    <a:moveTo>
                      <a:pt x="119" y="62"/>
                    </a:moveTo>
                    <a:cubicBezTo>
                      <a:pt x="44" y="62"/>
                      <a:pt x="44" y="62"/>
                      <a:pt x="44" y="62"/>
                    </a:cubicBezTo>
                    <a:cubicBezTo>
                      <a:pt x="44" y="69"/>
                      <a:pt x="44" y="69"/>
                      <a:pt x="44" y="69"/>
                    </a:cubicBezTo>
                    <a:cubicBezTo>
                      <a:pt x="119" y="69"/>
                      <a:pt x="119" y="69"/>
                      <a:pt x="119" y="69"/>
                    </a:cubicBezTo>
                    <a:lnTo>
                      <a:pt x="119" y="62"/>
                    </a:lnTo>
                    <a:close/>
                    <a:moveTo>
                      <a:pt x="119" y="84"/>
                    </a:moveTo>
                    <a:cubicBezTo>
                      <a:pt x="44" y="84"/>
                      <a:pt x="44" y="84"/>
                      <a:pt x="44" y="84"/>
                    </a:cubicBezTo>
                    <a:cubicBezTo>
                      <a:pt x="44" y="92"/>
                      <a:pt x="44" y="92"/>
                      <a:pt x="44" y="92"/>
                    </a:cubicBezTo>
                    <a:cubicBezTo>
                      <a:pt x="119" y="92"/>
                      <a:pt x="119" y="92"/>
                      <a:pt x="119" y="92"/>
                    </a:cubicBezTo>
                    <a:lnTo>
                      <a:pt x="119" y="84"/>
                    </a:lnTo>
                    <a:close/>
                    <a:moveTo>
                      <a:pt x="37" y="23"/>
                    </a:moveTo>
                    <a:cubicBezTo>
                      <a:pt x="56" y="18"/>
                      <a:pt x="59" y="16"/>
                      <a:pt x="59" y="12"/>
                    </a:cubicBezTo>
                    <a:cubicBezTo>
                      <a:pt x="59" y="5"/>
                      <a:pt x="64" y="0"/>
                      <a:pt x="71" y="0"/>
                    </a:cubicBezTo>
                    <a:cubicBezTo>
                      <a:pt x="77" y="0"/>
                      <a:pt x="82" y="5"/>
                      <a:pt x="82" y="12"/>
                    </a:cubicBezTo>
                    <a:cubicBezTo>
                      <a:pt x="82" y="16"/>
                      <a:pt x="85" y="18"/>
                      <a:pt x="104" y="23"/>
                    </a:cubicBezTo>
                    <a:cubicBezTo>
                      <a:pt x="115" y="26"/>
                      <a:pt x="115" y="37"/>
                      <a:pt x="115" y="37"/>
                    </a:cubicBezTo>
                    <a:cubicBezTo>
                      <a:pt x="26" y="37"/>
                      <a:pt x="26" y="37"/>
                      <a:pt x="26" y="37"/>
                    </a:cubicBezTo>
                    <a:cubicBezTo>
                      <a:pt x="26" y="37"/>
                      <a:pt x="26" y="26"/>
                      <a:pt x="37" y="23"/>
                    </a:cubicBezTo>
                    <a:moveTo>
                      <a:pt x="68" y="12"/>
                    </a:moveTo>
                    <a:cubicBezTo>
                      <a:pt x="68" y="13"/>
                      <a:pt x="69" y="15"/>
                      <a:pt x="71" y="15"/>
                    </a:cubicBezTo>
                    <a:cubicBezTo>
                      <a:pt x="72" y="15"/>
                      <a:pt x="74" y="13"/>
                      <a:pt x="74" y="12"/>
                    </a:cubicBezTo>
                    <a:cubicBezTo>
                      <a:pt x="74" y="10"/>
                      <a:pt x="72" y="9"/>
                      <a:pt x="71" y="9"/>
                    </a:cubicBezTo>
                    <a:cubicBezTo>
                      <a:pt x="69" y="9"/>
                      <a:pt x="68" y="10"/>
                      <a:pt x="68" y="12"/>
                    </a:cubicBezTo>
                    <a:moveTo>
                      <a:pt x="132" y="16"/>
                    </a:moveTo>
                    <a:cubicBezTo>
                      <a:pt x="99" y="16"/>
                      <a:pt x="99" y="16"/>
                      <a:pt x="99" y="16"/>
                    </a:cubicBezTo>
                    <a:cubicBezTo>
                      <a:pt x="101" y="17"/>
                      <a:pt x="103" y="17"/>
                      <a:pt x="106" y="18"/>
                    </a:cubicBezTo>
                    <a:cubicBezTo>
                      <a:pt x="112" y="20"/>
                      <a:pt x="115" y="23"/>
                      <a:pt x="118" y="27"/>
                    </a:cubicBezTo>
                    <a:cubicBezTo>
                      <a:pt x="130" y="27"/>
                      <a:pt x="130" y="27"/>
                      <a:pt x="130" y="27"/>
                    </a:cubicBezTo>
                    <a:cubicBezTo>
                      <a:pt x="130" y="178"/>
                      <a:pt x="130" y="178"/>
                      <a:pt x="130" y="178"/>
                    </a:cubicBezTo>
                    <a:cubicBezTo>
                      <a:pt x="11" y="178"/>
                      <a:pt x="11" y="178"/>
                      <a:pt x="11" y="178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6" y="23"/>
                      <a:pt x="30" y="20"/>
                      <a:pt x="36" y="18"/>
                    </a:cubicBezTo>
                    <a:cubicBezTo>
                      <a:pt x="38" y="17"/>
                      <a:pt x="41" y="17"/>
                      <a:pt x="43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4" y="16"/>
                      <a:pt x="0" y="20"/>
                      <a:pt x="0" y="25"/>
                    </a:cubicBezTo>
                    <a:cubicBezTo>
                      <a:pt x="0" y="180"/>
                      <a:pt x="0" y="180"/>
                      <a:pt x="0" y="180"/>
                    </a:cubicBezTo>
                    <a:cubicBezTo>
                      <a:pt x="0" y="185"/>
                      <a:pt x="4" y="189"/>
                      <a:pt x="9" y="189"/>
                    </a:cubicBezTo>
                    <a:cubicBezTo>
                      <a:pt x="132" y="189"/>
                      <a:pt x="132" y="189"/>
                      <a:pt x="132" y="189"/>
                    </a:cubicBezTo>
                    <a:cubicBezTo>
                      <a:pt x="137" y="189"/>
                      <a:pt x="141" y="185"/>
                      <a:pt x="141" y="180"/>
                    </a:cubicBezTo>
                    <a:cubicBezTo>
                      <a:pt x="141" y="25"/>
                      <a:pt x="141" y="25"/>
                      <a:pt x="141" y="25"/>
                    </a:cubicBezTo>
                    <a:cubicBezTo>
                      <a:pt x="141" y="20"/>
                      <a:pt x="137" y="16"/>
                      <a:pt x="132" y="16"/>
                    </a:cubicBezTo>
                  </a:path>
                </a:pathLst>
              </a:custGeom>
              <a:solidFill>
                <a:srgbClr val="904AA7"/>
              </a:solidFill>
              <a:ln>
                <a:noFill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 dirty="0">
                  <a:latin typeface="Impact" panose="020B0806030902050204" pitchFamily="34" charset="0"/>
                </a:endParaRPr>
              </a:p>
            </p:txBody>
          </p:sp>
          <p:grpSp>
            <p:nvGrpSpPr>
              <p:cNvPr id="240" name="그룹 239">
                <a:extLst>
                  <a:ext uri="{FF2B5EF4-FFF2-40B4-BE49-F238E27FC236}">
                    <a16:creationId xmlns:a16="http://schemas.microsoft.com/office/drawing/2014/main" id="{8EA656FA-7671-4371-BC95-058842CE226E}"/>
                  </a:ext>
                </a:extLst>
              </p:cNvPr>
              <p:cNvGrpSpPr/>
              <p:nvPr/>
            </p:nvGrpSpPr>
            <p:grpSpPr>
              <a:xfrm>
                <a:off x="6554806" y="1579714"/>
                <a:ext cx="305674" cy="306389"/>
                <a:chOff x="7754161" y="1421070"/>
                <a:chExt cx="551186" cy="552474"/>
              </a:xfrm>
            </p:grpSpPr>
            <p:sp>
              <p:nvSpPr>
                <p:cNvPr id="241" name="타원 240">
                  <a:extLst>
                    <a:ext uri="{FF2B5EF4-FFF2-40B4-BE49-F238E27FC236}">
                      <a16:creationId xmlns:a16="http://schemas.microsoft.com/office/drawing/2014/main" id="{9B592769-053F-42D7-9FB8-70E08AACA85E}"/>
                    </a:ext>
                  </a:extLst>
                </p:cNvPr>
                <p:cNvSpPr/>
                <p:nvPr/>
              </p:nvSpPr>
              <p:spPr>
                <a:xfrm>
                  <a:off x="7809479" y="1452574"/>
                  <a:ext cx="296957" cy="29695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200"/>
                </a:p>
              </p:txBody>
            </p:sp>
            <p:sp>
              <p:nvSpPr>
                <p:cNvPr id="242" name="Freeform 11">
                  <a:extLst>
                    <a:ext uri="{FF2B5EF4-FFF2-40B4-BE49-F238E27FC236}">
                      <a16:creationId xmlns:a16="http://schemas.microsoft.com/office/drawing/2014/main" id="{B048E7EF-F4C0-4F4A-8AC2-7E5D019FC4B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754161" y="1421070"/>
                  <a:ext cx="551186" cy="552474"/>
                </a:xfrm>
                <a:custGeom>
                  <a:avLst/>
                  <a:gdLst>
                    <a:gd name="T0" fmla="*/ 103 w 181"/>
                    <a:gd name="T1" fmla="*/ 23 h 181"/>
                    <a:gd name="T2" fmla="*/ 23 w 181"/>
                    <a:gd name="T3" fmla="*/ 23 h 181"/>
                    <a:gd name="T4" fmla="*/ 23 w 181"/>
                    <a:gd name="T5" fmla="*/ 103 h 181"/>
                    <a:gd name="T6" fmla="*/ 95 w 181"/>
                    <a:gd name="T7" fmla="*/ 110 h 181"/>
                    <a:gd name="T8" fmla="*/ 97 w 181"/>
                    <a:gd name="T9" fmla="*/ 113 h 181"/>
                    <a:gd name="T10" fmla="*/ 97 w 181"/>
                    <a:gd name="T11" fmla="*/ 114 h 181"/>
                    <a:gd name="T12" fmla="*/ 97 w 181"/>
                    <a:gd name="T13" fmla="*/ 122 h 181"/>
                    <a:gd name="T14" fmla="*/ 153 w 181"/>
                    <a:gd name="T15" fmla="*/ 178 h 181"/>
                    <a:gd name="T16" fmla="*/ 161 w 181"/>
                    <a:gd name="T17" fmla="*/ 178 h 181"/>
                    <a:gd name="T18" fmla="*/ 162 w 181"/>
                    <a:gd name="T19" fmla="*/ 178 h 181"/>
                    <a:gd name="T20" fmla="*/ 162 w 181"/>
                    <a:gd name="T21" fmla="*/ 178 h 181"/>
                    <a:gd name="T22" fmla="*/ 168 w 181"/>
                    <a:gd name="T23" fmla="*/ 178 h 181"/>
                    <a:gd name="T24" fmla="*/ 178 w 181"/>
                    <a:gd name="T25" fmla="*/ 168 h 181"/>
                    <a:gd name="T26" fmla="*/ 178 w 181"/>
                    <a:gd name="T27" fmla="*/ 163 h 181"/>
                    <a:gd name="T28" fmla="*/ 178 w 181"/>
                    <a:gd name="T29" fmla="*/ 162 h 181"/>
                    <a:gd name="T30" fmla="*/ 178 w 181"/>
                    <a:gd name="T31" fmla="*/ 161 h 181"/>
                    <a:gd name="T32" fmla="*/ 178 w 181"/>
                    <a:gd name="T33" fmla="*/ 153 h 181"/>
                    <a:gd name="T34" fmla="*/ 122 w 181"/>
                    <a:gd name="T35" fmla="*/ 97 h 181"/>
                    <a:gd name="T36" fmla="*/ 113 w 181"/>
                    <a:gd name="T37" fmla="*/ 97 h 181"/>
                    <a:gd name="T38" fmla="*/ 113 w 181"/>
                    <a:gd name="T39" fmla="*/ 97 h 181"/>
                    <a:gd name="T40" fmla="*/ 110 w 181"/>
                    <a:gd name="T41" fmla="*/ 95 h 181"/>
                    <a:gd name="T42" fmla="*/ 103 w 181"/>
                    <a:gd name="T43" fmla="*/ 23 h 181"/>
                    <a:gd name="T44" fmla="*/ 35 w 181"/>
                    <a:gd name="T45" fmla="*/ 35 h 181"/>
                    <a:gd name="T46" fmla="*/ 91 w 181"/>
                    <a:gd name="T47" fmla="*/ 35 h 181"/>
                    <a:gd name="T48" fmla="*/ 91 w 181"/>
                    <a:gd name="T49" fmla="*/ 91 h 181"/>
                    <a:gd name="T50" fmla="*/ 35 w 181"/>
                    <a:gd name="T51" fmla="*/ 92 h 181"/>
                    <a:gd name="T52" fmla="*/ 35 w 181"/>
                    <a:gd name="T53" fmla="*/ 35 h 1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81" h="181">
                      <a:moveTo>
                        <a:pt x="103" y="23"/>
                      </a:moveTo>
                      <a:cubicBezTo>
                        <a:pt x="81" y="0"/>
                        <a:pt x="45" y="0"/>
                        <a:pt x="23" y="23"/>
                      </a:cubicBezTo>
                      <a:cubicBezTo>
                        <a:pt x="0" y="45"/>
                        <a:pt x="0" y="81"/>
                        <a:pt x="23" y="103"/>
                      </a:cubicBezTo>
                      <a:cubicBezTo>
                        <a:pt x="42" y="123"/>
                        <a:pt x="72" y="125"/>
                        <a:pt x="95" y="110"/>
                      </a:cubicBezTo>
                      <a:cubicBezTo>
                        <a:pt x="97" y="113"/>
                        <a:pt x="97" y="113"/>
                        <a:pt x="97" y="113"/>
                      </a:cubicBezTo>
                      <a:cubicBezTo>
                        <a:pt x="97" y="114"/>
                        <a:pt x="97" y="114"/>
                        <a:pt x="97" y="114"/>
                      </a:cubicBezTo>
                      <a:cubicBezTo>
                        <a:pt x="94" y="116"/>
                        <a:pt x="94" y="120"/>
                        <a:pt x="97" y="122"/>
                      </a:cubicBezTo>
                      <a:cubicBezTo>
                        <a:pt x="153" y="178"/>
                        <a:pt x="153" y="178"/>
                        <a:pt x="153" y="178"/>
                      </a:cubicBezTo>
                      <a:cubicBezTo>
                        <a:pt x="155" y="181"/>
                        <a:pt x="159" y="181"/>
                        <a:pt x="161" y="178"/>
                      </a:cubicBezTo>
                      <a:cubicBezTo>
                        <a:pt x="162" y="178"/>
                        <a:pt x="162" y="178"/>
                        <a:pt x="162" y="178"/>
                      </a:cubicBezTo>
                      <a:cubicBezTo>
                        <a:pt x="162" y="178"/>
                        <a:pt x="162" y="178"/>
                        <a:pt x="162" y="178"/>
                      </a:cubicBezTo>
                      <a:cubicBezTo>
                        <a:pt x="164" y="180"/>
                        <a:pt x="166" y="180"/>
                        <a:pt x="168" y="178"/>
                      </a:cubicBezTo>
                      <a:cubicBezTo>
                        <a:pt x="178" y="168"/>
                        <a:pt x="178" y="168"/>
                        <a:pt x="178" y="168"/>
                      </a:cubicBezTo>
                      <a:cubicBezTo>
                        <a:pt x="180" y="166"/>
                        <a:pt x="180" y="164"/>
                        <a:pt x="178" y="163"/>
                      </a:cubicBezTo>
                      <a:cubicBezTo>
                        <a:pt x="178" y="162"/>
                        <a:pt x="178" y="162"/>
                        <a:pt x="178" y="162"/>
                      </a:cubicBezTo>
                      <a:cubicBezTo>
                        <a:pt x="178" y="161"/>
                        <a:pt x="178" y="161"/>
                        <a:pt x="178" y="161"/>
                      </a:cubicBezTo>
                      <a:cubicBezTo>
                        <a:pt x="181" y="159"/>
                        <a:pt x="181" y="155"/>
                        <a:pt x="178" y="153"/>
                      </a:cubicBezTo>
                      <a:cubicBezTo>
                        <a:pt x="122" y="97"/>
                        <a:pt x="122" y="97"/>
                        <a:pt x="122" y="97"/>
                      </a:cubicBezTo>
                      <a:cubicBezTo>
                        <a:pt x="120" y="94"/>
                        <a:pt x="116" y="94"/>
                        <a:pt x="113" y="97"/>
                      </a:cubicBezTo>
                      <a:cubicBezTo>
                        <a:pt x="113" y="97"/>
                        <a:pt x="113" y="97"/>
                        <a:pt x="113" y="97"/>
                      </a:cubicBezTo>
                      <a:cubicBezTo>
                        <a:pt x="110" y="95"/>
                        <a:pt x="110" y="95"/>
                        <a:pt x="110" y="95"/>
                      </a:cubicBezTo>
                      <a:cubicBezTo>
                        <a:pt x="125" y="73"/>
                        <a:pt x="123" y="42"/>
                        <a:pt x="103" y="23"/>
                      </a:cubicBezTo>
                      <a:moveTo>
                        <a:pt x="35" y="35"/>
                      </a:moveTo>
                      <a:cubicBezTo>
                        <a:pt x="50" y="19"/>
                        <a:pt x="76" y="19"/>
                        <a:pt x="91" y="35"/>
                      </a:cubicBezTo>
                      <a:cubicBezTo>
                        <a:pt x="107" y="50"/>
                        <a:pt x="107" y="76"/>
                        <a:pt x="91" y="91"/>
                      </a:cubicBezTo>
                      <a:cubicBezTo>
                        <a:pt x="76" y="107"/>
                        <a:pt x="50" y="107"/>
                        <a:pt x="35" y="92"/>
                      </a:cubicBezTo>
                      <a:cubicBezTo>
                        <a:pt x="19" y="76"/>
                        <a:pt x="19" y="50"/>
                        <a:pt x="35" y="35"/>
                      </a:cubicBezTo>
                    </a:path>
                  </a:pathLst>
                </a:custGeom>
                <a:solidFill>
                  <a:srgbClr val="904AA7"/>
                </a:solidFill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>
                    <a:latin typeface="Impact" panose="020B0806030902050204" pitchFamily="34" charset="0"/>
                  </a:endParaRPr>
                </a:p>
              </p:txBody>
            </p:sp>
          </p:grpSp>
        </p:grp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C07E174A-FAE1-41DB-B4E0-65E679DC546F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78" name="그룹 77">
              <a:extLst>
                <a:ext uri="{FF2B5EF4-FFF2-40B4-BE49-F238E27FC236}">
                  <a16:creationId xmlns:a16="http://schemas.microsoft.com/office/drawing/2014/main" id="{6AF22369-14BD-4612-80A2-DDFDE39CC4C1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83" name="평행 사변형 82">
                <a:extLst>
                  <a:ext uri="{FF2B5EF4-FFF2-40B4-BE49-F238E27FC236}">
                    <a16:creationId xmlns:a16="http://schemas.microsoft.com/office/drawing/2014/main" id="{CCC1F7E9-AC32-4781-9142-3F1E06828401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84" name="평행 사변형 83">
                <a:extLst>
                  <a:ext uri="{FF2B5EF4-FFF2-40B4-BE49-F238E27FC236}">
                    <a16:creationId xmlns:a16="http://schemas.microsoft.com/office/drawing/2014/main" id="{772D3DF6-7884-4D5A-857F-068AA3D43F3C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79" name="사각형: 둥근 모서리 78">
              <a:extLst>
                <a:ext uri="{FF2B5EF4-FFF2-40B4-BE49-F238E27FC236}">
                  <a16:creationId xmlns:a16="http://schemas.microsoft.com/office/drawing/2014/main" id="{6841FC7F-B16C-410B-BC1E-10761061950C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89DB4836-E4CC-4D70-905D-8D4FD7FE3079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5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32E92A9F-C8F0-45BE-8E23-E3E51595DD33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82" name="사각형: 둥근 모서리 81">
              <a:extLst>
                <a:ext uri="{FF2B5EF4-FFF2-40B4-BE49-F238E27FC236}">
                  <a16:creationId xmlns:a16="http://schemas.microsoft.com/office/drawing/2014/main" id="{2CB9476D-E1F1-4D69-A0DB-9CA6B0A8E58C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70D3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CF6173AB-62ED-4ECC-A5AA-EDF24FDB34A0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56</a:t>
            </a:r>
          </a:p>
        </p:txBody>
      </p:sp>
    </p:spTree>
    <p:extLst>
      <p:ext uri="{BB962C8B-B14F-4D97-AF65-F5344CB8AC3E}">
        <p14:creationId xmlns:p14="http://schemas.microsoft.com/office/powerpoint/2010/main" val="10543404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>
            <a:extLst>
              <a:ext uri="{FF2B5EF4-FFF2-40B4-BE49-F238E27FC236}">
                <a16:creationId xmlns:a16="http://schemas.microsoft.com/office/drawing/2014/main" id="{30A4DBC2-7E15-4309-BC82-06F0EF17D551}"/>
              </a:ext>
            </a:extLst>
          </p:cNvPr>
          <p:cNvGrpSpPr/>
          <p:nvPr/>
        </p:nvGrpSpPr>
        <p:grpSpPr>
          <a:xfrm>
            <a:off x="1895001" y="8474486"/>
            <a:ext cx="20983156" cy="2696310"/>
            <a:chOff x="1895001" y="8474486"/>
            <a:chExt cx="20983156" cy="2696310"/>
          </a:xfrm>
        </p:grpSpPr>
        <p:sp>
          <p:nvSpPr>
            <p:cNvPr id="74" name="직사각형 73">
              <a:extLst>
                <a:ext uri="{FF2B5EF4-FFF2-40B4-BE49-F238E27FC236}">
                  <a16:creationId xmlns:a16="http://schemas.microsoft.com/office/drawing/2014/main" id="{5ED99CDE-FC30-41B3-B7FD-BDC96F37EA42}"/>
                </a:ext>
              </a:extLst>
            </p:cNvPr>
            <p:cNvSpPr/>
            <p:nvPr/>
          </p:nvSpPr>
          <p:spPr>
            <a:xfrm>
              <a:off x="4000240" y="8819590"/>
              <a:ext cx="18877917" cy="1891881"/>
            </a:xfrm>
            <a:prstGeom prst="rect">
              <a:avLst/>
            </a:prstGeom>
            <a:solidFill>
              <a:srgbClr val="F0F4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86" name="사각형: 둥근 모서리 85">
              <a:extLst>
                <a:ext uri="{FF2B5EF4-FFF2-40B4-BE49-F238E27FC236}">
                  <a16:creationId xmlns:a16="http://schemas.microsoft.com/office/drawing/2014/main" id="{92B638C5-9AED-46DD-8F34-632B7AD8F91C}"/>
                </a:ext>
              </a:extLst>
            </p:cNvPr>
            <p:cNvSpPr/>
            <p:nvPr/>
          </p:nvSpPr>
          <p:spPr>
            <a:xfrm>
              <a:off x="1963218" y="8474486"/>
              <a:ext cx="3007312" cy="2640898"/>
            </a:xfrm>
            <a:prstGeom prst="roundRect">
              <a:avLst>
                <a:gd name="adj" fmla="val 9454"/>
              </a:avLst>
            </a:prstGeom>
            <a:solidFill>
              <a:schemeClr val="bg1"/>
            </a:solidFill>
            <a:ln w="762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87" name="직사각형 86">
              <a:extLst>
                <a:ext uri="{FF2B5EF4-FFF2-40B4-BE49-F238E27FC236}">
                  <a16:creationId xmlns:a16="http://schemas.microsoft.com/office/drawing/2014/main" id="{4A93B4C5-8642-4AC9-92C4-DBBF4AD0E63C}"/>
                </a:ext>
              </a:extLst>
            </p:cNvPr>
            <p:cNvSpPr/>
            <p:nvPr/>
          </p:nvSpPr>
          <p:spPr>
            <a:xfrm>
              <a:off x="1895001" y="8963990"/>
              <a:ext cx="3143747" cy="20005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32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고등학교 맞춤형</a:t>
              </a:r>
              <a:endParaRPr kumimoji="1" lang="en-US" altLang="ko-KR" sz="32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32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수업운영수당</a:t>
              </a:r>
              <a:endParaRPr kumimoji="1" lang="en-US" altLang="ko-KR" sz="32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32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편취 신고</a:t>
              </a:r>
              <a:endParaRPr kumimoji="1" lang="en-US" altLang="ko-KR" sz="32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8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포상금 지급 </a:t>
              </a:r>
              <a:endParaRPr kumimoji="1" lang="ko-KR" altLang="en-US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88" name="타원 87">
              <a:extLst>
                <a:ext uri="{FF2B5EF4-FFF2-40B4-BE49-F238E27FC236}">
                  <a16:creationId xmlns:a16="http://schemas.microsoft.com/office/drawing/2014/main" id="{5EC3885E-91D9-4B15-92A5-7D82F9CD1B6E}"/>
                </a:ext>
              </a:extLst>
            </p:cNvPr>
            <p:cNvSpPr/>
            <p:nvPr/>
          </p:nvSpPr>
          <p:spPr>
            <a:xfrm>
              <a:off x="2119368" y="8613098"/>
              <a:ext cx="256771" cy="256771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cxnSp>
          <p:nvCxnSpPr>
            <p:cNvPr id="89" name="직선 연결선 88">
              <a:extLst>
                <a:ext uri="{FF2B5EF4-FFF2-40B4-BE49-F238E27FC236}">
                  <a16:creationId xmlns:a16="http://schemas.microsoft.com/office/drawing/2014/main" id="{AF0A1FEB-5ED8-4A0C-B9FA-79873A37351D}"/>
                </a:ext>
              </a:extLst>
            </p:cNvPr>
            <p:cNvCxnSpPr/>
            <p:nvPr/>
          </p:nvCxnSpPr>
          <p:spPr>
            <a:xfrm>
              <a:off x="5276506" y="8529898"/>
              <a:ext cx="0" cy="2640898"/>
            </a:xfrm>
            <a:prstGeom prst="line">
              <a:avLst/>
            </a:prstGeom>
            <a:ln w="101600" cap="rnd">
              <a:solidFill>
                <a:schemeClr val="tx2">
                  <a:lumMod val="40000"/>
                  <a:lumOff val="60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FDE4F28D-16C0-46D2-A94E-0B43021863D4}"/>
              </a:ext>
            </a:extLst>
          </p:cNvPr>
          <p:cNvSpPr/>
          <p:nvPr/>
        </p:nvSpPr>
        <p:spPr>
          <a:xfrm>
            <a:off x="4000240" y="4169515"/>
            <a:ext cx="18877917" cy="1891881"/>
          </a:xfrm>
          <a:prstGeom prst="rect">
            <a:avLst/>
          </a:prstGeom>
          <a:solidFill>
            <a:srgbClr val="F0F4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/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E4394A2D-1A53-4053-AD09-70D5BA21D6B2}"/>
              </a:ext>
            </a:extLst>
          </p:cNvPr>
          <p:cNvSpPr/>
          <p:nvPr/>
        </p:nvSpPr>
        <p:spPr>
          <a:xfrm>
            <a:off x="1963218" y="3801912"/>
            <a:ext cx="3007312" cy="2640898"/>
          </a:xfrm>
          <a:prstGeom prst="roundRect">
            <a:avLst>
              <a:gd name="adj" fmla="val 9454"/>
            </a:avLst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/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29C07AEB-0F99-4581-8AD4-44DE44321A1D}"/>
              </a:ext>
            </a:extLst>
          </p:cNvPr>
          <p:cNvSpPr/>
          <p:nvPr/>
        </p:nvSpPr>
        <p:spPr>
          <a:xfrm>
            <a:off x="1895001" y="4344975"/>
            <a:ext cx="3143747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spcBef>
                <a:spcPct val="0"/>
              </a:spcBef>
              <a:spcAft>
                <a:spcPct val="0"/>
              </a:spcAft>
              <a:buClr>
                <a:prstClr val="black"/>
              </a:buClr>
              <a:buSzPct val="80000"/>
              <a:tabLst>
                <a:tab pos="187317" algn="l"/>
              </a:tabLst>
              <a:defRPr/>
            </a:pPr>
            <a:r>
              <a:rPr kumimoji="1" lang="ko-KR" altLang="en-US" sz="32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장병물품</a:t>
            </a:r>
            <a:endParaRPr kumimoji="1" lang="en-US" altLang="ko-KR" sz="3200" b="1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  <a:p>
            <a:pPr algn="ctr" fontAlgn="ctr">
              <a:spcBef>
                <a:spcPct val="0"/>
              </a:spcBef>
              <a:spcAft>
                <a:spcPct val="0"/>
              </a:spcAft>
              <a:buClr>
                <a:prstClr val="black"/>
              </a:buClr>
              <a:buSzPct val="80000"/>
              <a:tabLst>
                <a:tab pos="187317" algn="l"/>
              </a:tabLst>
              <a:defRPr/>
            </a:pPr>
            <a:r>
              <a:rPr kumimoji="1" lang="ko-KR" altLang="en-US" sz="32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납품비리 신고</a:t>
            </a:r>
            <a:endParaRPr kumimoji="1" lang="en-US" altLang="ko-KR" sz="3200" b="1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  <a:p>
            <a:pPr algn="ctr" fontAlgn="ctr">
              <a:spcBef>
                <a:spcPct val="0"/>
              </a:spcBef>
              <a:spcAft>
                <a:spcPct val="0"/>
              </a:spcAft>
              <a:buClr>
                <a:prstClr val="black"/>
              </a:buClr>
              <a:buSzPct val="80000"/>
              <a:tabLst>
                <a:tab pos="187317" algn="l"/>
              </a:tabLst>
              <a:defRPr/>
            </a:pPr>
            <a:r>
              <a:rPr kumimoji="1" lang="ko-KR" altLang="en-US" sz="28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포상금 지급 </a:t>
            </a:r>
            <a:endParaRPr kumimoji="1" lang="ko-KR" altLang="en-US" b="1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rgbClr val="002060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9C96ECFD-82EF-4363-9FEE-34339F2026BE}"/>
              </a:ext>
            </a:extLst>
          </p:cNvPr>
          <p:cNvSpPr/>
          <p:nvPr/>
        </p:nvSpPr>
        <p:spPr>
          <a:xfrm>
            <a:off x="2119368" y="3936826"/>
            <a:ext cx="256771" cy="25677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/>
          </a:p>
        </p:txBody>
      </p:sp>
      <p:cxnSp>
        <p:nvCxnSpPr>
          <p:cNvPr id="54" name="직선 연결선 53">
            <a:extLst>
              <a:ext uri="{FF2B5EF4-FFF2-40B4-BE49-F238E27FC236}">
                <a16:creationId xmlns:a16="http://schemas.microsoft.com/office/drawing/2014/main" id="{2B820236-87EA-42CB-B8ED-D486DA2B3211}"/>
              </a:ext>
            </a:extLst>
          </p:cNvPr>
          <p:cNvCxnSpPr/>
          <p:nvPr/>
        </p:nvCxnSpPr>
        <p:spPr>
          <a:xfrm>
            <a:off x="5276506" y="3878107"/>
            <a:ext cx="0" cy="2640898"/>
          </a:xfrm>
          <a:prstGeom prst="line">
            <a:avLst/>
          </a:prstGeom>
          <a:ln w="101600" cap="rnd">
            <a:solidFill>
              <a:schemeClr val="tx2">
                <a:lumMod val="40000"/>
                <a:lumOff val="6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6325744" y="1309079"/>
            <a:ext cx="117214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포상금 지급 사례 </a:t>
            </a:r>
            <a:r>
              <a:rPr lang="en-US" altLang="ko-KR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: </a:t>
            </a: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부패신고자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BC931B2C-E048-480D-9DF7-C1FCFFEE55D7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CDCB9A5-908C-4099-BD39-D0ED719F6DE2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19" name="그래픽 156">
              <a:extLst>
                <a:ext uri="{FF2B5EF4-FFF2-40B4-BE49-F238E27FC236}">
                  <a16:creationId xmlns:a16="http://schemas.microsoft.com/office/drawing/2014/main" id="{AC11CBF0-487A-493E-BD4F-94663E99B4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21" name="직각 삼각형 20">
            <a:extLst>
              <a:ext uri="{FF2B5EF4-FFF2-40B4-BE49-F238E27FC236}">
                <a16:creationId xmlns:a16="http://schemas.microsoft.com/office/drawing/2014/main" id="{15C71A27-E43C-4007-A570-E1F0DA91C493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23" name="_x35181992" descr="EMB000008b000e3">
            <a:extLst>
              <a:ext uri="{FF2B5EF4-FFF2-40B4-BE49-F238E27FC236}">
                <a16:creationId xmlns:a16="http://schemas.microsoft.com/office/drawing/2014/main" id="{4FEA7E37-D95E-4B09-B763-D96522F11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" name="그룹 39">
            <a:extLst>
              <a:ext uri="{FF2B5EF4-FFF2-40B4-BE49-F238E27FC236}">
                <a16:creationId xmlns:a16="http://schemas.microsoft.com/office/drawing/2014/main" id="{2F00CF9D-1667-4531-A444-9CC26D1DD177}"/>
              </a:ext>
            </a:extLst>
          </p:cNvPr>
          <p:cNvGrpSpPr/>
          <p:nvPr/>
        </p:nvGrpSpPr>
        <p:grpSpPr>
          <a:xfrm>
            <a:off x="1" y="7081619"/>
            <a:ext cx="23153339" cy="729361"/>
            <a:chOff x="-114300" y="4249534"/>
            <a:chExt cx="11577423" cy="364704"/>
          </a:xfrm>
        </p:grpSpPr>
        <p:cxnSp>
          <p:nvCxnSpPr>
            <p:cNvPr id="41" name="Straight Connector 6">
              <a:extLst>
                <a:ext uri="{FF2B5EF4-FFF2-40B4-BE49-F238E27FC236}">
                  <a16:creationId xmlns:a16="http://schemas.microsoft.com/office/drawing/2014/main" id="{8D5D308A-61D7-47E2-A582-491B715A37BB}"/>
                </a:ext>
              </a:extLst>
            </p:cNvPr>
            <p:cNvCxnSpPr>
              <a:cxnSpLocks/>
              <a:endCxn id="42" idx="6"/>
            </p:cNvCxnSpPr>
            <p:nvPr/>
          </p:nvCxnSpPr>
          <p:spPr>
            <a:xfrm>
              <a:off x="-114300" y="4431886"/>
              <a:ext cx="11577423" cy="0"/>
            </a:xfrm>
            <a:prstGeom prst="line">
              <a:avLst/>
            </a:prstGeom>
            <a:ln w="57150" cap="rnd">
              <a:solidFill>
                <a:schemeClr val="bg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Oval 11">
              <a:extLst>
                <a:ext uri="{FF2B5EF4-FFF2-40B4-BE49-F238E27FC236}">
                  <a16:creationId xmlns:a16="http://schemas.microsoft.com/office/drawing/2014/main" id="{44A427CA-7EE6-46A0-89CF-5555B21F297A}"/>
                </a:ext>
              </a:extLst>
            </p:cNvPr>
            <p:cNvSpPr/>
            <p:nvPr/>
          </p:nvSpPr>
          <p:spPr>
            <a:xfrm>
              <a:off x="11112330" y="4249534"/>
              <a:ext cx="350793" cy="364704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828515">
                <a:defRPr/>
              </a:pPr>
              <a:endParaRPr lang="en-US" sz="3136" b="1" dirty="0">
                <a:solidFill>
                  <a:srgbClr val="FFFFFF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endParaRPr>
            </a:p>
          </p:txBody>
        </p:sp>
        <p:sp>
          <p:nvSpPr>
            <p:cNvPr id="51" name="Oval 16">
              <a:extLst>
                <a:ext uri="{FF2B5EF4-FFF2-40B4-BE49-F238E27FC236}">
                  <a16:creationId xmlns:a16="http://schemas.microsoft.com/office/drawing/2014/main" id="{F04E685B-B3A1-478D-ACFB-47D8F9AE0220}"/>
                </a:ext>
              </a:extLst>
            </p:cNvPr>
            <p:cNvSpPr/>
            <p:nvPr/>
          </p:nvSpPr>
          <p:spPr>
            <a:xfrm>
              <a:off x="11190144" y="4330438"/>
              <a:ext cx="195158" cy="202898"/>
            </a:xfrm>
            <a:prstGeom prst="ellipse">
              <a:avLst/>
            </a:prstGeom>
            <a:solidFill>
              <a:schemeClr val="accent5"/>
            </a:solidFill>
            <a:ln w="381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828515">
                <a:defRPr/>
              </a:pPr>
              <a:endParaRPr lang="en-US" sz="3136" b="1" dirty="0">
                <a:solidFill>
                  <a:srgbClr val="FFFFFF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endParaRPr>
            </a:p>
          </p:txBody>
        </p:sp>
      </p:grpSp>
      <p:pic>
        <p:nvPicPr>
          <p:cNvPr id="68" name="그래픽 67">
            <a:extLst>
              <a:ext uri="{FF2B5EF4-FFF2-40B4-BE49-F238E27FC236}">
                <a16:creationId xmlns:a16="http://schemas.microsoft.com/office/drawing/2014/main" id="{28DF7CE7-81A0-4C36-8256-F0C4F0D239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78706" y="4511276"/>
            <a:ext cx="799162" cy="799162"/>
          </a:xfrm>
          <a:prstGeom prst="rect">
            <a:avLst/>
          </a:prstGeom>
        </p:spPr>
      </p:pic>
      <p:pic>
        <p:nvPicPr>
          <p:cNvPr id="71" name="그래픽 70">
            <a:extLst>
              <a:ext uri="{FF2B5EF4-FFF2-40B4-BE49-F238E27FC236}">
                <a16:creationId xmlns:a16="http://schemas.microsoft.com/office/drawing/2014/main" id="{6C28A8A8-2FC2-4084-8155-1360CF5DAC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488299" y="4511276"/>
            <a:ext cx="799162" cy="799162"/>
          </a:xfrm>
          <a:prstGeom prst="rect">
            <a:avLst/>
          </a:prstGeom>
        </p:spPr>
      </p:pic>
      <p:grpSp>
        <p:nvGrpSpPr>
          <p:cNvPr id="24" name="그룹 23">
            <a:extLst>
              <a:ext uri="{FF2B5EF4-FFF2-40B4-BE49-F238E27FC236}">
                <a16:creationId xmlns:a16="http://schemas.microsoft.com/office/drawing/2014/main" id="{BEB3FCB3-2C9E-4E16-9E44-AFF03AE45496}"/>
              </a:ext>
            </a:extLst>
          </p:cNvPr>
          <p:cNvGrpSpPr/>
          <p:nvPr/>
        </p:nvGrpSpPr>
        <p:grpSpPr>
          <a:xfrm>
            <a:off x="17641974" y="3678030"/>
            <a:ext cx="4356550" cy="3228814"/>
            <a:chOff x="17641974" y="3678030"/>
            <a:chExt cx="4356550" cy="3228814"/>
          </a:xfrm>
        </p:grpSpPr>
        <p:sp>
          <p:nvSpPr>
            <p:cNvPr id="65" name="사각형: 둥근 모서리 64">
              <a:extLst>
                <a:ext uri="{FF2B5EF4-FFF2-40B4-BE49-F238E27FC236}">
                  <a16:creationId xmlns:a16="http://schemas.microsoft.com/office/drawing/2014/main" id="{E5668DCF-6972-4974-8DE4-525476587781}"/>
                </a:ext>
              </a:extLst>
            </p:cNvPr>
            <p:cNvSpPr/>
            <p:nvPr/>
          </p:nvSpPr>
          <p:spPr>
            <a:xfrm>
              <a:off x="18202964" y="5197266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7F1911D5-09C3-47AE-AAD4-5945FFDB8035}"/>
                </a:ext>
              </a:extLst>
            </p:cNvPr>
            <p:cNvSpPr/>
            <p:nvPr/>
          </p:nvSpPr>
          <p:spPr>
            <a:xfrm>
              <a:off x="17641974" y="5706515"/>
              <a:ext cx="43565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 sz="2400" b="1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신고로 인한 공공기관의</a:t>
              </a:r>
              <a:endParaRPr lang="en-US" altLang="ko-KR" sz="2400" b="1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lang="ko-KR" altLang="en-US" sz="2400" b="1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재산상 손실을 방지한 것으로 판단</a:t>
              </a:r>
              <a:r>
                <a:rPr lang="en-US" altLang="ko-KR" sz="2400" b="1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</a:t>
              </a:r>
            </a:p>
            <a:p>
              <a:pPr lvl="0" algn="ctr">
                <a:defRPr/>
              </a:pPr>
              <a:r>
                <a:rPr lang="ko-KR" altLang="en-US" sz="2400" b="1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포상금 지급 결정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6653872-AC7A-4F3C-A445-61BD8E30F7AD}"/>
                </a:ext>
              </a:extLst>
            </p:cNvPr>
            <p:cNvSpPr txBox="1"/>
            <p:nvPr/>
          </p:nvSpPr>
          <p:spPr>
            <a:xfrm>
              <a:off x="18480042" y="5182115"/>
              <a:ext cx="275194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포상금 지급 결정</a:t>
              </a:r>
            </a:p>
          </p:txBody>
        </p:sp>
        <p:pic>
          <p:nvPicPr>
            <p:cNvPr id="72" name="그림 71">
              <a:extLst>
                <a:ext uri="{FF2B5EF4-FFF2-40B4-BE49-F238E27FC236}">
                  <a16:creationId xmlns:a16="http://schemas.microsoft.com/office/drawing/2014/main" id="{34DD2414-5852-49B6-9F22-5CAD096F3D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-1307" r="40673"/>
            <a:stretch/>
          </p:blipFill>
          <p:spPr>
            <a:xfrm>
              <a:off x="18953816" y="4405475"/>
              <a:ext cx="1871878" cy="799162"/>
            </a:xfrm>
            <a:prstGeom prst="rect">
              <a:avLst/>
            </a:prstGeom>
          </p:spPr>
        </p:pic>
        <p:sp>
          <p:nvSpPr>
            <p:cNvPr id="73" name="직사각형 72">
              <a:extLst>
                <a:ext uri="{FF2B5EF4-FFF2-40B4-BE49-F238E27FC236}">
                  <a16:creationId xmlns:a16="http://schemas.microsoft.com/office/drawing/2014/main" id="{FFBCDD99-3C26-4D25-AE64-F68DAFE7AABD}"/>
                </a:ext>
              </a:extLst>
            </p:cNvPr>
            <p:cNvSpPr/>
            <p:nvPr/>
          </p:nvSpPr>
          <p:spPr>
            <a:xfrm>
              <a:off x="18609344" y="3678030"/>
              <a:ext cx="249800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en-US" altLang="ko-KR" sz="4000" spc="-3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2</a:t>
              </a:r>
              <a:r>
                <a:rPr kumimoji="1" lang="en-US" altLang="ko-KR" sz="4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,200</a:t>
              </a:r>
              <a:r>
                <a:rPr kumimoji="1" lang="ko-KR" altLang="en-US" sz="32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만원</a:t>
              </a:r>
              <a:endParaRPr kumimoji="1" lang="ko-KR" altLang="en-US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pic>
        <p:nvPicPr>
          <p:cNvPr id="82" name="그래픽 81">
            <a:extLst>
              <a:ext uri="{FF2B5EF4-FFF2-40B4-BE49-F238E27FC236}">
                <a16:creationId xmlns:a16="http://schemas.microsoft.com/office/drawing/2014/main" id="{17C0342D-847E-4CE9-8639-7D49799827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78706" y="9161351"/>
            <a:ext cx="799162" cy="799162"/>
          </a:xfrm>
          <a:prstGeom prst="rect">
            <a:avLst/>
          </a:prstGeom>
        </p:spPr>
      </p:pic>
      <p:pic>
        <p:nvPicPr>
          <p:cNvPr id="83" name="그래픽 82">
            <a:extLst>
              <a:ext uri="{FF2B5EF4-FFF2-40B4-BE49-F238E27FC236}">
                <a16:creationId xmlns:a16="http://schemas.microsoft.com/office/drawing/2014/main" id="{348CAECA-5BCE-4025-A857-23CB4CF29F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488299" y="9161351"/>
            <a:ext cx="799162" cy="799162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BD861DA3-A24C-400C-B7C2-B37B709C5CD7}"/>
              </a:ext>
            </a:extLst>
          </p:cNvPr>
          <p:cNvGrpSpPr/>
          <p:nvPr/>
        </p:nvGrpSpPr>
        <p:grpSpPr>
          <a:xfrm>
            <a:off x="17641974" y="8328105"/>
            <a:ext cx="4356550" cy="3248285"/>
            <a:chOff x="17641974" y="8328105"/>
            <a:chExt cx="4356550" cy="3248285"/>
          </a:xfrm>
        </p:grpSpPr>
        <p:sp>
          <p:nvSpPr>
            <p:cNvPr id="80" name="사각형: 둥근 모서리 79">
              <a:extLst>
                <a:ext uri="{FF2B5EF4-FFF2-40B4-BE49-F238E27FC236}">
                  <a16:creationId xmlns:a16="http://schemas.microsoft.com/office/drawing/2014/main" id="{C16F8779-62F3-4AF3-80BD-69134E4294A4}"/>
                </a:ext>
              </a:extLst>
            </p:cNvPr>
            <p:cNvSpPr/>
            <p:nvPr/>
          </p:nvSpPr>
          <p:spPr>
            <a:xfrm>
              <a:off x="18202964" y="9847341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9B267769-613C-40E2-B03F-3F1574563AB3}"/>
                </a:ext>
              </a:extLst>
            </p:cNvPr>
            <p:cNvSpPr txBox="1"/>
            <p:nvPr/>
          </p:nvSpPr>
          <p:spPr>
            <a:xfrm>
              <a:off x="18480042" y="9844890"/>
              <a:ext cx="275194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포상금 지급 결정</a:t>
              </a:r>
            </a:p>
          </p:txBody>
        </p:sp>
        <p:pic>
          <p:nvPicPr>
            <p:cNvPr id="84" name="그림 83">
              <a:extLst>
                <a:ext uri="{FF2B5EF4-FFF2-40B4-BE49-F238E27FC236}">
                  <a16:creationId xmlns:a16="http://schemas.microsoft.com/office/drawing/2014/main" id="{60F4B6B0-796E-4287-A567-99D92395A9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-1307" r="40673"/>
            <a:stretch/>
          </p:blipFill>
          <p:spPr>
            <a:xfrm>
              <a:off x="18953816" y="9055550"/>
              <a:ext cx="1871878" cy="799162"/>
            </a:xfrm>
            <a:prstGeom prst="rect">
              <a:avLst/>
            </a:prstGeom>
          </p:spPr>
        </p:pic>
        <p:sp>
          <p:nvSpPr>
            <p:cNvPr id="85" name="직사각형 84">
              <a:extLst>
                <a:ext uri="{FF2B5EF4-FFF2-40B4-BE49-F238E27FC236}">
                  <a16:creationId xmlns:a16="http://schemas.microsoft.com/office/drawing/2014/main" id="{A5AA5096-B840-43D7-8F41-772E96EA39EB}"/>
                </a:ext>
              </a:extLst>
            </p:cNvPr>
            <p:cNvSpPr/>
            <p:nvPr/>
          </p:nvSpPr>
          <p:spPr>
            <a:xfrm>
              <a:off x="18609344" y="8328105"/>
              <a:ext cx="249800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en-US" altLang="ko-KR" sz="4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500</a:t>
              </a:r>
              <a:r>
                <a:rPr kumimoji="1" lang="ko-KR" altLang="en-US" sz="32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만원</a:t>
              </a:r>
              <a:endParaRPr kumimoji="1" lang="ko-KR" altLang="en-US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92" name="직사각형 91">
              <a:extLst>
                <a:ext uri="{FF2B5EF4-FFF2-40B4-BE49-F238E27FC236}">
                  <a16:creationId xmlns:a16="http://schemas.microsoft.com/office/drawing/2014/main" id="{8DBD6CAE-5950-4571-B222-B45A9E75F4AA}"/>
                </a:ext>
              </a:extLst>
            </p:cNvPr>
            <p:cNvSpPr/>
            <p:nvPr/>
          </p:nvSpPr>
          <p:spPr>
            <a:xfrm>
              <a:off x="17641974" y="10376061"/>
              <a:ext cx="43565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 sz="2400" b="1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신고로 인한 공공기관의</a:t>
              </a:r>
              <a:endParaRPr lang="en-US" altLang="ko-KR" sz="2400" b="1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lang="ko-KR" altLang="en-US" sz="2400" b="1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재산상 손실을 방지한 것으로 판단</a:t>
              </a:r>
              <a:r>
                <a:rPr lang="en-US" altLang="ko-KR" sz="2400" b="1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</a:t>
              </a:r>
            </a:p>
            <a:p>
              <a:pPr lvl="0" algn="ctr">
                <a:defRPr/>
              </a:pPr>
              <a:r>
                <a:rPr lang="ko-KR" altLang="en-US" sz="2400" b="1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포상금 지급 결정</a:t>
              </a: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9E2F0721-1C5F-4C34-9435-78DCCF430120}"/>
              </a:ext>
            </a:extLst>
          </p:cNvPr>
          <p:cNvGrpSpPr/>
          <p:nvPr/>
        </p:nvGrpSpPr>
        <p:grpSpPr>
          <a:xfrm>
            <a:off x="6115912" y="3843636"/>
            <a:ext cx="4852760" cy="3063208"/>
            <a:chOff x="6115912" y="3843636"/>
            <a:chExt cx="4852760" cy="3063208"/>
          </a:xfrm>
        </p:grpSpPr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D6382222-A8AB-409C-BE41-FEF9A655F607}"/>
                </a:ext>
              </a:extLst>
            </p:cNvPr>
            <p:cNvSpPr/>
            <p:nvPr/>
          </p:nvSpPr>
          <p:spPr>
            <a:xfrm>
              <a:off x="6115912" y="5706515"/>
              <a:ext cx="485276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en-US" altLang="ko-KR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F</a:t>
              </a: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회사 등 </a:t>
              </a:r>
              <a:r>
                <a:rPr kumimoji="1" lang="en-US" altLang="ko-KR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65</a:t>
              </a: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개 업체가 허위 영수증을</a:t>
              </a:r>
              <a:endParaRPr kumimoji="1" lang="en-US" altLang="ko-KR" sz="24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제출</a:t>
              </a:r>
              <a:r>
                <a:rPr kumimoji="1" lang="en-US" altLang="ko-KR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부정하게 납품업체로 선정되어</a:t>
              </a:r>
              <a:endParaRPr kumimoji="1" lang="en-US" altLang="ko-KR" sz="24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수백억 원의 부당이익 편취 </a:t>
              </a:r>
              <a:endParaRPr lang="ko-KR" altLang="en-US" sz="2400" b="1" dirty="0"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58" name="사각형: 둥근 모서리 57">
              <a:extLst>
                <a:ext uri="{FF2B5EF4-FFF2-40B4-BE49-F238E27FC236}">
                  <a16:creationId xmlns:a16="http://schemas.microsoft.com/office/drawing/2014/main" id="{3CCFABB4-845C-4AD3-A277-A32E49E11ED9}"/>
                </a:ext>
              </a:extLst>
            </p:cNvPr>
            <p:cNvSpPr/>
            <p:nvPr/>
          </p:nvSpPr>
          <p:spPr>
            <a:xfrm>
              <a:off x="6908650" y="5197266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5B4BDB8-0AFE-494E-9B53-54352496C699}"/>
                </a:ext>
              </a:extLst>
            </p:cNvPr>
            <p:cNvSpPr txBox="1"/>
            <p:nvPr/>
          </p:nvSpPr>
          <p:spPr>
            <a:xfrm>
              <a:off x="7056420" y="5194815"/>
              <a:ext cx="3010560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군 납품비리 신고</a:t>
              </a:r>
            </a:p>
          </p:txBody>
        </p:sp>
        <p:sp>
          <p:nvSpPr>
            <p:cNvPr id="95" name="Freeform 24">
              <a:extLst>
                <a:ext uri="{FF2B5EF4-FFF2-40B4-BE49-F238E27FC236}">
                  <a16:creationId xmlns:a16="http://schemas.microsoft.com/office/drawing/2014/main" id="{27BA0650-A516-43FA-BD51-8885EAC8125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9271802" y="3952789"/>
              <a:ext cx="744460" cy="1037124"/>
            </a:xfrm>
            <a:custGeom>
              <a:avLst/>
              <a:gdLst>
                <a:gd name="T0" fmla="*/ 406 w 407"/>
                <a:gd name="T1" fmla="*/ 89 h 567"/>
                <a:gd name="T2" fmla="*/ 381 w 407"/>
                <a:gd name="T3" fmla="*/ 92 h 567"/>
                <a:gd name="T4" fmla="*/ 346 w 407"/>
                <a:gd name="T5" fmla="*/ 75 h 567"/>
                <a:gd name="T6" fmla="*/ 328 w 407"/>
                <a:gd name="T7" fmla="*/ 52 h 567"/>
                <a:gd name="T8" fmla="*/ 280 w 407"/>
                <a:gd name="T9" fmla="*/ 16 h 567"/>
                <a:gd name="T10" fmla="*/ 222 w 407"/>
                <a:gd name="T11" fmla="*/ 0 h 567"/>
                <a:gd name="T12" fmla="*/ 159 w 407"/>
                <a:gd name="T13" fmla="*/ 9 h 567"/>
                <a:gd name="T14" fmla="*/ 108 w 407"/>
                <a:gd name="T15" fmla="*/ 32 h 567"/>
                <a:gd name="T16" fmla="*/ 62 w 407"/>
                <a:gd name="T17" fmla="*/ 74 h 567"/>
                <a:gd name="T18" fmla="*/ 39 w 407"/>
                <a:gd name="T19" fmla="*/ 126 h 567"/>
                <a:gd name="T20" fmla="*/ 39 w 407"/>
                <a:gd name="T21" fmla="*/ 183 h 567"/>
                <a:gd name="T22" fmla="*/ 61 w 407"/>
                <a:gd name="T23" fmla="*/ 239 h 567"/>
                <a:gd name="T24" fmla="*/ 101 w 407"/>
                <a:gd name="T25" fmla="*/ 299 h 567"/>
                <a:gd name="T26" fmla="*/ 97 w 407"/>
                <a:gd name="T27" fmla="*/ 316 h 567"/>
                <a:gd name="T28" fmla="*/ 100 w 407"/>
                <a:gd name="T29" fmla="*/ 317 h 567"/>
                <a:gd name="T30" fmla="*/ 130 w 407"/>
                <a:gd name="T31" fmla="*/ 307 h 567"/>
                <a:gd name="T32" fmla="*/ 102 w 407"/>
                <a:gd name="T33" fmla="*/ 365 h 567"/>
                <a:gd name="T34" fmla="*/ 65 w 407"/>
                <a:gd name="T35" fmla="*/ 405 h 567"/>
                <a:gd name="T36" fmla="*/ 23 w 407"/>
                <a:gd name="T37" fmla="*/ 462 h 567"/>
                <a:gd name="T38" fmla="*/ 1 w 407"/>
                <a:gd name="T39" fmla="*/ 528 h 567"/>
                <a:gd name="T40" fmla="*/ 332 w 407"/>
                <a:gd name="T41" fmla="*/ 567 h 567"/>
                <a:gd name="T42" fmla="*/ 325 w 407"/>
                <a:gd name="T43" fmla="*/ 528 h 567"/>
                <a:gd name="T44" fmla="*/ 293 w 407"/>
                <a:gd name="T45" fmla="*/ 473 h 567"/>
                <a:gd name="T46" fmla="*/ 264 w 407"/>
                <a:gd name="T47" fmla="*/ 434 h 567"/>
                <a:gd name="T48" fmla="*/ 253 w 407"/>
                <a:gd name="T49" fmla="*/ 395 h 567"/>
                <a:gd name="T50" fmla="*/ 258 w 407"/>
                <a:gd name="T51" fmla="*/ 359 h 567"/>
                <a:gd name="T52" fmla="*/ 268 w 407"/>
                <a:gd name="T53" fmla="*/ 352 h 567"/>
                <a:gd name="T54" fmla="*/ 297 w 407"/>
                <a:gd name="T55" fmla="*/ 417 h 567"/>
                <a:gd name="T56" fmla="*/ 329 w 407"/>
                <a:gd name="T57" fmla="*/ 439 h 567"/>
                <a:gd name="T58" fmla="*/ 302 w 407"/>
                <a:gd name="T59" fmla="*/ 395 h 567"/>
                <a:gd name="T60" fmla="*/ 283 w 407"/>
                <a:gd name="T61" fmla="*/ 348 h 567"/>
                <a:gd name="T62" fmla="*/ 299 w 407"/>
                <a:gd name="T63" fmla="*/ 335 h 567"/>
                <a:gd name="T64" fmla="*/ 349 w 407"/>
                <a:gd name="T65" fmla="*/ 333 h 567"/>
                <a:gd name="T66" fmla="*/ 359 w 407"/>
                <a:gd name="T67" fmla="*/ 320 h 567"/>
                <a:gd name="T68" fmla="*/ 356 w 407"/>
                <a:gd name="T69" fmla="*/ 300 h 567"/>
                <a:gd name="T70" fmla="*/ 365 w 407"/>
                <a:gd name="T71" fmla="*/ 284 h 567"/>
                <a:gd name="T72" fmla="*/ 365 w 407"/>
                <a:gd name="T73" fmla="*/ 274 h 567"/>
                <a:gd name="T74" fmla="*/ 367 w 407"/>
                <a:gd name="T75" fmla="*/ 268 h 567"/>
                <a:gd name="T76" fmla="*/ 369 w 407"/>
                <a:gd name="T77" fmla="*/ 263 h 567"/>
                <a:gd name="T78" fmla="*/ 367 w 407"/>
                <a:gd name="T79" fmla="*/ 242 h 567"/>
                <a:gd name="T80" fmla="*/ 387 w 407"/>
                <a:gd name="T81" fmla="*/ 232 h 567"/>
                <a:gd name="T82" fmla="*/ 358 w 407"/>
                <a:gd name="T83" fmla="*/ 185 h 567"/>
                <a:gd name="T84" fmla="*/ 354 w 407"/>
                <a:gd name="T85" fmla="*/ 163 h 567"/>
                <a:gd name="T86" fmla="*/ 356 w 407"/>
                <a:gd name="T87" fmla="*/ 151 h 567"/>
                <a:gd name="T88" fmla="*/ 348 w 407"/>
                <a:gd name="T89" fmla="*/ 133 h 567"/>
                <a:gd name="T90" fmla="*/ 390 w 407"/>
                <a:gd name="T91" fmla="*/ 102 h 567"/>
                <a:gd name="T92" fmla="*/ 407 w 407"/>
                <a:gd name="T93" fmla="*/ 91 h 567"/>
                <a:gd name="T94" fmla="*/ 183 w 407"/>
                <a:gd name="T95" fmla="*/ 147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07" h="567">
                  <a:moveTo>
                    <a:pt x="407" y="91"/>
                  </a:moveTo>
                  <a:lnTo>
                    <a:pt x="407" y="91"/>
                  </a:lnTo>
                  <a:lnTo>
                    <a:pt x="406" y="89"/>
                  </a:lnTo>
                  <a:lnTo>
                    <a:pt x="406" y="89"/>
                  </a:lnTo>
                  <a:lnTo>
                    <a:pt x="406" y="89"/>
                  </a:lnTo>
                  <a:lnTo>
                    <a:pt x="395" y="92"/>
                  </a:lnTo>
                  <a:lnTo>
                    <a:pt x="388" y="92"/>
                  </a:lnTo>
                  <a:lnTo>
                    <a:pt x="381" y="92"/>
                  </a:lnTo>
                  <a:lnTo>
                    <a:pt x="374" y="91"/>
                  </a:lnTo>
                  <a:lnTo>
                    <a:pt x="362" y="87"/>
                  </a:lnTo>
                  <a:lnTo>
                    <a:pt x="352" y="82"/>
                  </a:lnTo>
                  <a:lnTo>
                    <a:pt x="346" y="75"/>
                  </a:lnTo>
                  <a:lnTo>
                    <a:pt x="341" y="69"/>
                  </a:lnTo>
                  <a:lnTo>
                    <a:pt x="338" y="63"/>
                  </a:lnTo>
                  <a:lnTo>
                    <a:pt x="338" y="63"/>
                  </a:lnTo>
                  <a:lnTo>
                    <a:pt x="328" y="52"/>
                  </a:lnTo>
                  <a:lnTo>
                    <a:pt x="316" y="40"/>
                  </a:lnTo>
                  <a:lnTo>
                    <a:pt x="305" y="32"/>
                  </a:lnTo>
                  <a:lnTo>
                    <a:pt x="293" y="23"/>
                  </a:lnTo>
                  <a:lnTo>
                    <a:pt x="280" y="16"/>
                  </a:lnTo>
                  <a:lnTo>
                    <a:pt x="266" y="10"/>
                  </a:lnTo>
                  <a:lnTo>
                    <a:pt x="253" y="6"/>
                  </a:lnTo>
                  <a:lnTo>
                    <a:pt x="238" y="3"/>
                  </a:lnTo>
                  <a:lnTo>
                    <a:pt x="222" y="0"/>
                  </a:lnTo>
                  <a:lnTo>
                    <a:pt x="208" y="0"/>
                  </a:lnTo>
                  <a:lnTo>
                    <a:pt x="192" y="1"/>
                  </a:lnTo>
                  <a:lnTo>
                    <a:pt x="176" y="4"/>
                  </a:lnTo>
                  <a:lnTo>
                    <a:pt x="159" y="9"/>
                  </a:lnTo>
                  <a:lnTo>
                    <a:pt x="143" y="14"/>
                  </a:lnTo>
                  <a:lnTo>
                    <a:pt x="126" y="22"/>
                  </a:lnTo>
                  <a:lnTo>
                    <a:pt x="108" y="32"/>
                  </a:lnTo>
                  <a:lnTo>
                    <a:pt x="108" y="32"/>
                  </a:lnTo>
                  <a:lnTo>
                    <a:pt x="94" y="40"/>
                  </a:lnTo>
                  <a:lnTo>
                    <a:pt x="82" y="50"/>
                  </a:lnTo>
                  <a:lnTo>
                    <a:pt x="71" y="62"/>
                  </a:lnTo>
                  <a:lnTo>
                    <a:pt x="62" y="74"/>
                  </a:lnTo>
                  <a:lnTo>
                    <a:pt x="53" y="85"/>
                  </a:lnTo>
                  <a:lnTo>
                    <a:pt x="48" y="98"/>
                  </a:lnTo>
                  <a:lnTo>
                    <a:pt x="42" y="111"/>
                  </a:lnTo>
                  <a:lnTo>
                    <a:pt x="39" y="126"/>
                  </a:lnTo>
                  <a:lnTo>
                    <a:pt x="36" y="140"/>
                  </a:lnTo>
                  <a:lnTo>
                    <a:pt x="36" y="154"/>
                  </a:lnTo>
                  <a:lnTo>
                    <a:pt x="36" y="169"/>
                  </a:lnTo>
                  <a:lnTo>
                    <a:pt x="39" y="183"/>
                  </a:lnTo>
                  <a:lnTo>
                    <a:pt x="42" y="198"/>
                  </a:lnTo>
                  <a:lnTo>
                    <a:pt x="46" y="211"/>
                  </a:lnTo>
                  <a:lnTo>
                    <a:pt x="53" y="225"/>
                  </a:lnTo>
                  <a:lnTo>
                    <a:pt x="61" y="239"/>
                  </a:lnTo>
                  <a:lnTo>
                    <a:pt x="61" y="239"/>
                  </a:lnTo>
                  <a:lnTo>
                    <a:pt x="98" y="293"/>
                  </a:lnTo>
                  <a:lnTo>
                    <a:pt x="98" y="293"/>
                  </a:lnTo>
                  <a:lnTo>
                    <a:pt x="101" y="299"/>
                  </a:lnTo>
                  <a:lnTo>
                    <a:pt x="101" y="304"/>
                  </a:lnTo>
                  <a:lnTo>
                    <a:pt x="100" y="310"/>
                  </a:lnTo>
                  <a:lnTo>
                    <a:pt x="97" y="316"/>
                  </a:lnTo>
                  <a:lnTo>
                    <a:pt x="97" y="316"/>
                  </a:lnTo>
                  <a:lnTo>
                    <a:pt x="97" y="317"/>
                  </a:lnTo>
                  <a:lnTo>
                    <a:pt x="98" y="317"/>
                  </a:lnTo>
                  <a:lnTo>
                    <a:pt x="98" y="317"/>
                  </a:lnTo>
                  <a:lnTo>
                    <a:pt x="100" y="317"/>
                  </a:lnTo>
                  <a:lnTo>
                    <a:pt x="100" y="317"/>
                  </a:lnTo>
                  <a:lnTo>
                    <a:pt x="107" y="316"/>
                  </a:lnTo>
                  <a:lnTo>
                    <a:pt x="130" y="307"/>
                  </a:lnTo>
                  <a:lnTo>
                    <a:pt x="130" y="307"/>
                  </a:lnTo>
                  <a:lnTo>
                    <a:pt x="127" y="323"/>
                  </a:lnTo>
                  <a:lnTo>
                    <a:pt x="121" y="338"/>
                  </a:lnTo>
                  <a:lnTo>
                    <a:pt x="113" y="352"/>
                  </a:lnTo>
                  <a:lnTo>
                    <a:pt x="102" y="365"/>
                  </a:lnTo>
                  <a:lnTo>
                    <a:pt x="92" y="377"/>
                  </a:lnTo>
                  <a:lnTo>
                    <a:pt x="82" y="388"/>
                  </a:lnTo>
                  <a:lnTo>
                    <a:pt x="65" y="405"/>
                  </a:lnTo>
                  <a:lnTo>
                    <a:pt x="65" y="405"/>
                  </a:lnTo>
                  <a:lnTo>
                    <a:pt x="52" y="420"/>
                  </a:lnTo>
                  <a:lnTo>
                    <a:pt x="40" y="434"/>
                  </a:lnTo>
                  <a:lnTo>
                    <a:pt x="32" y="447"/>
                  </a:lnTo>
                  <a:lnTo>
                    <a:pt x="23" y="462"/>
                  </a:lnTo>
                  <a:lnTo>
                    <a:pt x="17" y="473"/>
                  </a:lnTo>
                  <a:lnTo>
                    <a:pt x="12" y="486"/>
                  </a:lnTo>
                  <a:lnTo>
                    <a:pt x="4" y="508"/>
                  </a:lnTo>
                  <a:lnTo>
                    <a:pt x="1" y="528"/>
                  </a:lnTo>
                  <a:lnTo>
                    <a:pt x="0" y="544"/>
                  </a:lnTo>
                  <a:lnTo>
                    <a:pt x="0" y="567"/>
                  </a:lnTo>
                  <a:lnTo>
                    <a:pt x="332" y="567"/>
                  </a:lnTo>
                  <a:lnTo>
                    <a:pt x="332" y="567"/>
                  </a:lnTo>
                  <a:lnTo>
                    <a:pt x="331" y="555"/>
                  </a:lnTo>
                  <a:lnTo>
                    <a:pt x="328" y="540"/>
                  </a:lnTo>
                  <a:lnTo>
                    <a:pt x="328" y="540"/>
                  </a:lnTo>
                  <a:lnTo>
                    <a:pt x="325" y="528"/>
                  </a:lnTo>
                  <a:lnTo>
                    <a:pt x="320" y="517"/>
                  </a:lnTo>
                  <a:lnTo>
                    <a:pt x="315" y="505"/>
                  </a:lnTo>
                  <a:lnTo>
                    <a:pt x="307" y="493"/>
                  </a:lnTo>
                  <a:lnTo>
                    <a:pt x="293" y="473"/>
                  </a:lnTo>
                  <a:lnTo>
                    <a:pt x="279" y="454"/>
                  </a:lnTo>
                  <a:lnTo>
                    <a:pt x="279" y="454"/>
                  </a:lnTo>
                  <a:lnTo>
                    <a:pt x="270" y="440"/>
                  </a:lnTo>
                  <a:lnTo>
                    <a:pt x="264" y="434"/>
                  </a:lnTo>
                  <a:lnTo>
                    <a:pt x="260" y="426"/>
                  </a:lnTo>
                  <a:lnTo>
                    <a:pt x="257" y="417"/>
                  </a:lnTo>
                  <a:lnTo>
                    <a:pt x="254" y="407"/>
                  </a:lnTo>
                  <a:lnTo>
                    <a:pt x="253" y="395"/>
                  </a:lnTo>
                  <a:lnTo>
                    <a:pt x="253" y="379"/>
                  </a:lnTo>
                  <a:lnTo>
                    <a:pt x="253" y="379"/>
                  </a:lnTo>
                  <a:lnTo>
                    <a:pt x="255" y="368"/>
                  </a:lnTo>
                  <a:lnTo>
                    <a:pt x="258" y="359"/>
                  </a:lnTo>
                  <a:lnTo>
                    <a:pt x="261" y="352"/>
                  </a:lnTo>
                  <a:lnTo>
                    <a:pt x="267" y="346"/>
                  </a:lnTo>
                  <a:lnTo>
                    <a:pt x="268" y="352"/>
                  </a:lnTo>
                  <a:lnTo>
                    <a:pt x="268" y="352"/>
                  </a:lnTo>
                  <a:lnTo>
                    <a:pt x="273" y="369"/>
                  </a:lnTo>
                  <a:lnTo>
                    <a:pt x="280" y="387"/>
                  </a:lnTo>
                  <a:lnTo>
                    <a:pt x="289" y="403"/>
                  </a:lnTo>
                  <a:lnTo>
                    <a:pt x="297" y="417"/>
                  </a:lnTo>
                  <a:lnTo>
                    <a:pt x="297" y="417"/>
                  </a:lnTo>
                  <a:lnTo>
                    <a:pt x="312" y="440"/>
                  </a:lnTo>
                  <a:lnTo>
                    <a:pt x="318" y="449"/>
                  </a:lnTo>
                  <a:lnTo>
                    <a:pt x="329" y="439"/>
                  </a:lnTo>
                  <a:lnTo>
                    <a:pt x="329" y="439"/>
                  </a:lnTo>
                  <a:lnTo>
                    <a:pt x="323" y="431"/>
                  </a:lnTo>
                  <a:lnTo>
                    <a:pt x="310" y="410"/>
                  </a:lnTo>
                  <a:lnTo>
                    <a:pt x="302" y="395"/>
                  </a:lnTo>
                  <a:lnTo>
                    <a:pt x="294" y="381"/>
                  </a:lnTo>
                  <a:lnTo>
                    <a:pt x="287" y="365"/>
                  </a:lnTo>
                  <a:lnTo>
                    <a:pt x="283" y="348"/>
                  </a:lnTo>
                  <a:lnTo>
                    <a:pt x="283" y="348"/>
                  </a:lnTo>
                  <a:lnTo>
                    <a:pt x="280" y="338"/>
                  </a:lnTo>
                  <a:lnTo>
                    <a:pt x="280" y="338"/>
                  </a:lnTo>
                  <a:lnTo>
                    <a:pt x="290" y="336"/>
                  </a:lnTo>
                  <a:lnTo>
                    <a:pt x="299" y="335"/>
                  </a:lnTo>
                  <a:lnTo>
                    <a:pt x="319" y="336"/>
                  </a:lnTo>
                  <a:lnTo>
                    <a:pt x="336" y="336"/>
                  </a:lnTo>
                  <a:lnTo>
                    <a:pt x="343" y="336"/>
                  </a:lnTo>
                  <a:lnTo>
                    <a:pt x="349" y="333"/>
                  </a:lnTo>
                  <a:lnTo>
                    <a:pt x="349" y="333"/>
                  </a:lnTo>
                  <a:lnTo>
                    <a:pt x="355" y="329"/>
                  </a:lnTo>
                  <a:lnTo>
                    <a:pt x="358" y="325"/>
                  </a:lnTo>
                  <a:lnTo>
                    <a:pt x="359" y="320"/>
                  </a:lnTo>
                  <a:lnTo>
                    <a:pt x="359" y="316"/>
                  </a:lnTo>
                  <a:lnTo>
                    <a:pt x="358" y="307"/>
                  </a:lnTo>
                  <a:lnTo>
                    <a:pt x="356" y="300"/>
                  </a:lnTo>
                  <a:lnTo>
                    <a:pt x="356" y="300"/>
                  </a:lnTo>
                  <a:lnTo>
                    <a:pt x="356" y="294"/>
                  </a:lnTo>
                  <a:lnTo>
                    <a:pt x="358" y="290"/>
                  </a:lnTo>
                  <a:lnTo>
                    <a:pt x="362" y="286"/>
                  </a:lnTo>
                  <a:lnTo>
                    <a:pt x="365" y="284"/>
                  </a:lnTo>
                  <a:lnTo>
                    <a:pt x="367" y="281"/>
                  </a:lnTo>
                  <a:lnTo>
                    <a:pt x="367" y="281"/>
                  </a:lnTo>
                  <a:lnTo>
                    <a:pt x="367" y="277"/>
                  </a:lnTo>
                  <a:lnTo>
                    <a:pt x="365" y="274"/>
                  </a:lnTo>
                  <a:lnTo>
                    <a:pt x="361" y="273"/>
                  </a:lnTo>
                  <a:lnTo>
                    <a:pt x="361" y="273"/>
                  </a:lnTo>
                  <a:lnTo>
                    <a:pt x="364" y="270"/>
                  </a:lnTo>
                  <a:lnTo>
                    <a:pt x="367" y="268"/>
                  </a:lnTo>
                  <a:lnTo>
                    <a:pt x="369" y="265"/>
                  </a:lnTo>
                  <a:lnTo>
                    <a:pt x="369" y="264"/>
                  </a:lnTo>
                  <a:lnTo>
                    <a:pt x="369" y="263"/>
                  </a:lnTo>
                  <a:lnTo>
                    <a:pt x="369" y="263"/>
                  </a:lnTo>
                  <a:lnTo>
                    <a:pt x="362" y="247"/>
                  </a:lnTo>
                  <a:lnTo>
                    <a:pt x="362" y="247"/>
                  </a:lnTo>
                  <a:lnTo>
                    <a:pt x="364" y="244"/>
                  </a:lnTo>
                  <a:lnTo>
                    <a:pt x="367" y="242"/>
                  </a:lnTo>
                  <a:lnTo>
                    <a:pt x="375" y="238"/>
                  </a:lnTo>
                  <a:lnTo>
                    <a:pt x="381" y="237"/>
                  </a:lnTo>
                  <a:lnTo>
                    <a:pt x="385" y="234"/>
                  </a:lnTo>
                  <a:lnTo>
                    <a:pt x="387" y="232"/>
                  </a:lnTo>
                  <a:lnTo>
                    <a:pt x="387" y="228"/>
                  </a:lnTo>
                  <a:lnTo>
                    <a:pt x="387" y="228"/>
                  </a:lnTo>
                  <a:lnTo>
                    <a:pt x="374" y="208"/>
                  </a:lnTo>
                  <a:lnTo>
                    <a:pt x="358" y="185"/>
                  </a:lnTo>
                  <a:lnTo>
                    <a:pt x="358" y="185"/>
                  </a:lnTo>
                  <a:lnTo>
                    <a:pt x="354" y="176"/>
                  </a:lnTo>
                  <a:lnTo>
                    <a:pt x="352" y="169"/>
                  </a:lnTo>
                  <a:lnTo>
                    <a:pt x="354" y="163"/>
                  </a:lnTo>
                  <a:lnTo>
                    <a:pt x="356" y="156"/>
                  </a:lnTo>
                  <a:lnTo>
                    <a:pt x="356" y="156"/>
                  </a:lnTo>
                  <a:lnTo>
                    <a:pt x="356" y="154"/>
                  </a:lnTo>
                  <a:lnTo>
                    <a:pt x="356" y="151"/>
                  </a:lnTo>
                  <a:lnTo>
                    <a:pt x="354" y="146"/>
                  </a:lnTo>
                  <a:lnTo>
                    <a:pt x="351" y="139"/>
                  </a:lnTo>
                  <a:lnTo>
                    <a:pt x="348" y="134"/>
                  </a:lnTo>
                  <a:lnTo>
                    <a:pt x="348" y="133"/>
                  </a:lnTo>
                  <a:lnTo>
                    <a:pt x="348" y="133"/>
                  </a:lnTo>
                  <a:lnTo>
                    <a:pt x="361" y="123"/>
                  </a:lnTo>
                  <a:lnTo>
                    <a:pt x="374" y="113"/>
                  </a:lnTo>
                  <a:lnTo>
                    <a:pt x="390" y="102"/>
                  </a:lnTo>
                  <a:lnTo>
                    <a:pt x="407" y="92"/>
                  </a:lnTo>
                  <a:lnTo>
                    <a:pt x="407" y="92"/>
                  </a:lnTo>
                  <a:lnTo>
                    <a:pt x="407" y="92"/>
                  </a:lnTo>
                  <a:lnTo>
                    <a:pt x="407" y="91"/>
                  </a:lnTo>
                  <a:lnTo>
                    <a:pt x="407" y="91"/>
                  </a:lnTo>
                  <a:close/>
                  <a:moveTo>
                    <a:pt x="212" y="193"/>
                  </a:moveTo>
                  <a:lnTo>
                    <a:pt x="175" y="185"/>
                  </a:lnTo>
                  <a:lnTo>
                    <a:pt x="183" y="147"/>
                  </a:lnTo>
                  <a:lnTo>
                    <a:pt x="221" y="156"/>
                  </a:lnTo>
                  <a:lnTo>
                    <a:pt x="212" y="193"/>
                  </a:lnTo>
                  <a:close/>
                </a:path>
              </a:pathLst>
            </a:custGeom>
            <a:noFill/>
            <a:ln w="25400">
              <a:solidFill>
                <a:srgbClr val="2F5597"/>
              </a:solidFill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7200" dirty="0"/>
            </a:p>
          </p:txBody>
        </p:sp>
        <p:sp>
          <p:nvSpPr>
            <p:cNvPr id="70" name="화살표: 오른쪽 69">
              <a:extLst>
                <a:ext uri="{FF2B5EF4-FFF2-40B4-BE49-F238E27FC236}">
                  <a16:creationId xmlns:a16="http://schemas.microsoft.com/office/drawing/2014/main" id="{4B2B4815-9C55-4C13-A14A-02C5D033F9FD}"/>
                </a:ext>
              </a:extLst>
            </p:cNvPr>
            <p:cNvSpPr/>
            <p:nvPr/>
          </p:nvSpPr>
          <p:spPr>
            <a:xfrm>
              <a:off x="8812734" y="4356235"/>
              <a:ext cx="380975" cy="381235"/>
            </a:xfrm>
            <a:prstGeom prst="rightArrow">
              <a:avLst/>
            </a:prstGeom>
            <a:solidFill>
              <a:srgbClr val="EF3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pic>
          <p:nvPicPr>
            <p:cNvPr id="6" name="그래픽 5">
              <a:extLst>
                <a:ext uri="{FF2B5EF4-FFF2-40B4-BE49-F238E27FC236}">
                  <a16:creationId xmlns:a16="http://schemas.microsoft.com/office/drawing/2014/main" id="{C733F9A3-61E0-4FF7-9378-2705660EB0E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706348" y="4111386"/>
              <a:ext cx="914340" cy="895292"/>
            </a:xfrm>
            <a:prstGeom prst="rect">
              <a:avLst/>
            </a:prstGeom>
          </p:spPr>
        </p:pic>
        <p:pic>
          <p:nvPicPr>
            <p:cNvPr id="4" name="그래픽 3">
              <a:extLst>
                <a:ext uri="{FF2B5EF4-FFF2-40B4-BE49-F238E27FC236}">
                  <a16:creationId xmlns:a16="http://schemas.microsoft.com/office/drawing/2014/main" id="{F2BC71CE-D69C-41B6-B032-AEF9FB9E0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103611" y="3843636"/>
              <a:ext cx="921872" cy="1264282"/>
            </a:xfrm>
            <a:prstGeom prst="rect">
              <a:avLst/>
            </a:prstGeom>
          </p:spPr>
        </p:pic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36EFDEB5-3BC0-4AE2-BD97-B1C662EEED95}"/>
              </a:ext>
            </a:extLst>
          </p:cNvPr>
          <p:cNvGrpSpPr/>
          <p:nvPr/>
        </p:nvGrpSpPr>
        <p:grpSpPr>
          <a:xfrm>
            <a:off x="6098069" y="8324999"/>
            <a:ext cx="4870595" cy="3231920"/>
            <a:chOff x="6098069" y="8324999"/>
            <a:chExt cx="4870595" cy="3231920"/>
          </a:xfrm>
        </p:grpSpPr>
        <p:sp>
          <p:nvSpPr>
            <p:cNvPr id="76" name="사각형: 둥근 모서리 75">
              <a:extLst>
                <a:ext uri="{FF2B5EF4-FFF2-40B4-BE49-F238E27FC236}">
                  <a16:creationId xmlns:a16="http://schemas.microsoft.com/office/drawing/2014/main" id="{55066302-DB9F-45C9-ACEF-E696453D8FB1}"/>
                </a:ext>
              </a:extLst>
            </p:cNvPr>
            <p:cNvSpPr/>
            <p:nvPr/>
          </p:nvSpPr>
          <p:spPr>
            <a:xfrm>
              <a:off x="6908650" y="9847341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CD751FF5-3B70-4F01-9D42-F91EAF6E2004}"/>
                </a:ext>
              </a:extLst>
            </p:cNvPr>
            <p:cNvSpPr txBox="1"/>
            <p:nvPr/>
          </p:nvSpPr>
          <p:spPr>
            <a:xfrm>
              <a:off x="7056420" y="9844890"/>
              <a:ext cx="3010560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허위 서류 작성 신고</a:t>
              </a:r>
            </a:p>
          </p:txBody>
        </p:sp>
        <p:sp>
          <p:nvSpPr>
            <p:cNvPr id="94" name="직사각형 93">
              <a:extLst>
                <a:ext uri="{FF2B5EF4-FFF2-40B4-BE49-F238E27FC236}">
                  <a16:creationId xmlns:a16="http://schemas.microsoft.com/office/drawing/2014/main" id="{D75B8C03-2D79-491F-B962-41F38216E149}"/>
                </a:ext>
              </a:extLst>
            </p:cNvPr>
            <p:cNvSpPr/>
            <p:nvPr/>
          </p:nvSpPr>
          <p:spPr>
            <a:xfrm>
              <a:off x="6098069" y="10356590"/>
              <a:ext cx="4870595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en-US" altLang="ko-KR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G</a:t>
              </a: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고등학교 교장이 지원사업 보조금을</a:t>
              </a:r>
              <a:endParaRPr kumimoji="1" lang="en-US" altLang="ko-KR" sz="24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kumimoji="1" lang="ko-KR" altLang="en-US" sz="2400" b="1" spc="-16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허위 서류를 작성</a:t>
              </a:r>
              <a:r>
                <a:rPr kumimoji="1" lang="en-US" altLang="ko-KR" sz="2400" b="1" spc="-16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kumimoji="1" lang="ko-KR" altLang="en-US" sz="2400" b="1" spc="-16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청구하여 편취하고</a:t>
              </a:r>
              <a:endParaRPr kumimoji="1" lang="en-US" altLang="ko-KR" sz="2400" b="1" spc="-16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kumimoji="1" lang="ko-KR" altLang="en-US" sz="2400" b="1" spc="-16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교육청 담당자는 이를 묵인했음을 신고</a:t>
              </a:r>
              <a:endParaRPr lang="ko-KR" altLang="en-US" sz="2400" b="1" spc="-160" dirty="0"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pic>
          <p:nvPicPr>
            <p:cNvPr id="98" name="그래픽 97">
              <a:extLst>
                <a:ext uri="{FF2B5EF4-FFF2-40B4-BE49-F238E27FC236}">
                  <a16:creationId xmlns:a16="http://schemas.microsoft.com/office/drawing/2014/main" id="{62F1DA60-F9E8-4BD9-A250-2BC36DAD99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746962" y="8520056"/>
              <a:ext cx="921872" cy="1264282"/>
            </a:xfrm>
            <a:prstGeom prst="rect">
              <a:avLst/>
            </a:prstGeom>
          </p:spPr>
        </p:pic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CC6A5C24-2FAA-4FB9-A32F-CF90DFBDBF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7338315" y="8324999"/>
              <a:ext cx="1282375" cy="1282375"/>
            </a:xfrm>
            <a:prstGeom prst="rect">
              <a:avLst/>
            </a:prstGeom>
          </p:spPr>
        </p:pic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ADF77DC3-56F6-4B2C-8746-CCC6F9A3F336}"/>
              </a:ext>
            </a:extLst>
          </p:cNvPr>
          <p:cNvGrpSpPr/>
          <p:nvPr/>
        </p:nvGrpSpPr>
        <p:grpSpPr>
          <a:xfrm>
            <a:off x="12136790" y="3965342"/>
            <a:ext cx="3881083" cy="2572170"/>
            <a:chOff x="12136790" y="3965342"/>
            <a:chExt cx="3881083" cy="2572170"/>
          </a:xfrm>
        </p:grpSpPr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90BEB5BE-AF77-4EE6-B04A-7B4C40EE05D8}"/>
                </a:ext>
              </a:extLst>
            </p:cNvPr>
            <p:cNvSpPr/>
            <p:nvPr/>
          </p:nvSpPr>
          <p:spPr>
            <a:xfrm>
              <a:off x="12136790" y="5706515"/>
              <a:ext cx="388108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군납비리 관계자 전원</a:t>
              </a:r>
              <a:endParaRPr kumimoji="1" lang="en-US" altLang="ko-KR" sz="24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구속 및 입건</a:t>
              </a:r>
              <a:r>
                <a:rPr kumimoji="1" lang="en-US" altLang="ko-KR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</a:t>
              </a: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벌금형</a:t>
              </a:r>
              <a:endParaRPr lang="ko-KR" altLang="en-US" sz="2400" b="1" dirty="0"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60" name="사각형: 둥근 모서리 59">
              <a:extLst>
                <a:ext uri="{FF2B5EF4-FFF2-40B4-BE49-F238E27FC236}">
                  <a16:creationId xmlns:a16="http://schemas.microsoft.com/office/drawing/2014/main" id="{C20E1612-C5C2-416D-BB3E-39D8616A7D68}"/>
                </a:ext>
              </a:extLst>
            </p:cNvPr>
            <p:cNvSpPr/>
            <p:nvPr/>
          </p:nvSpPr>
          <p:spPr>
            <a:xfrm>
              <a:off x="12424279" y="5197266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A5580C6-BB5B-43E6-B13C-7A7A0D4008FF}"/>
                </a:ext>
              </a:extLst>
            </p:cNvPr>
            <p:cNvSpPr txBox="1"/>
            <p:nvPr/>
          </p:nvSpPr>
          <p:spPr>
            <a:xfrm>
              <a:off x="12701357" y="5194815"/>
              <a:ext cx="275194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처리결과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45AF2F2A-D13D-4C9F-98B2-9B39415152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3114583" y="3965342"/>
              <a:ext cx="1336743" cy="1096329"/>
            </a:xfrm>
            <a:prstGeom prst="rect">
              <a:avLst/>
            </a:prstGeom>
          </p:spPr>
        </p:pic>
        <p:pic>
          <p:nvPicPr>
            <p:cNvPr id="99" name="그래픽 98">
              <a:extLst>
                <a:ext uri="{FF2B5EF4-FFF2-40B4-BE49-F238E27FC236}">
                  <a16:creationId xmlns:a16="http://schemas.microsoft.com/office/drawing/2014/main" id="{07D5A0AC-2E92-4716-B91D-66ABD6BFCD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 rot="1800000">
              <a:off x="14433776" y="4035495"/>
              <a:ext cx="1103676" cy="689797"/>
            </a:xfrm>
            <a:prstGeom prst="rect">
              <a:avLst/>
            </a:prstGeom>
          </p:spPr>
        </p:pic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E4028658-6825-4C0F-AC76-8B415880E400}"/>
              </a:ext>
            </a:extLst>
          </p:cNvPr>
          <p:cNvGrpSpPr/>
          <p:nvPr/>
        </p:nvGrpSpPr>
        <p:grpSpPr>
          <a:xfrm>
            <a:off x="12136789" y="8280014"/>
            <a:ext cx="3881084" cy="3276905"/>
            <a:chOff x="12136789" y="8280014"/>
            <a:chExt cx="3881084" cy="3276905"/>
          </a:xfrm>
        </p:grpSpPr>
        <p:sp>
          <p:nvSpPr>
            <p:cNvPr id="75" name="직사각형 74">
              <a:extLst>
                <a:ext uri="{FF2B5EF4-FFF2-40B4-BE49-F238E27FC236}">
                  <a16:creationId xmlns:a16="http://schemas.microsoft.com/office/drawing/2014/main" id="{B798B184-E8FB-4211-A9E9-C1B69C46972B}"/>
                </a:ext>
              </a:extLst>
            </p:cNvPr>
            <p:cNvSpPr/>
            <p:nvPr/>
          </p:nvSpPr>
          <p:spPr>
            <a:xfrm>
              <a:off x="12136789" y="10356590"/>
              <a:ext cx="3881084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en-US" altLang="ko-KR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G</a:t>
              </a: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고등학교 교장을 파면하고</a:t>
              </a:r>
              <a:endParaRPr kumimoji="1" lang="en-US" altLang="ko-KR" sz="24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kumimoji="1" lang="ko-KR" altLang="en-US" sz="2400" b="1" spc="-16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보조금 환수 및 교육청 담당자에</a:t>
              </a:r>
              <a:endParaRPr kumimoji="1" lang="en-US" altLang="ko-KR" sz="2400" b="1" spc="-16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kumimoji="1" lang="ko-KR" altLang="en-US" sz="2400" b="1" spc="-16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대한 징계 처리</a:t>
              </a:r>
              <a:endParaRPr lang="ko-KR" altLang="en-US" sz="2400" b="1" spc="-160" dirty="0"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78" name="사각형: 둥근 모서리 77">
              <a:extLst>
                <a:ext uri="{FF2B5EF4-FFF2-40B4-BE49-F238E27FC236}">
                  <a16:creationId xmlns:a16="http://schemas.microsoft.com/office/drawing/2014/main" id="{57A99D52-4392-410A-9A09-11C1626A196F}"/>
                </a:ext>
              </a:extLst>
            </p:cNvPr>
            <p:cNvSpPr/>
            <p:nvPr/>
          </p:nvSpPr>
          <p:spPr>
            <a:xfrm>
              <a:off x="12424279" y="9847341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2ACDD83-3FC3-4DD3-85AA-1A4141761071}"/>
                </a:ext>
              </a:extLst>
            </p:cNvPr>
            <p:cNvSpPr txBox="1"/>
            <p:nvPr/>
          </p:nvSpPr>
          <p:spPr>
            <a:xfrm>
              <a:off x="12701357" y="9844890"/>
              <a:ext cx="275194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처리 결과</a:t>
              </a:r>
            </a:p>
          </p:txBody>
        </p:sp>
        <p:sp>
          <p:nvSpPr>
            <p:cNvPr id="100" name="Freeform 29">
              <a:extLst>
                <a:ext uri="{FF2B5EF4-FFF2-40B4-BE49-F238E27FC236}">
                  <a16:creationId xmlns:a16="http://schemas.microsoft.com/office/drawing/2014/main" id="{5C911F2A-341A-4692-ABE9-4CF5F67487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457052" y="8280014"/>
              <a:ext cx="1282375" cy="1287268"/>
            </a:xfrm>
            <a:custGeom>
              <a:avLst/>
              <a:gdLst>
                <a:gd name="T0" fmla="*/ 396429 w 256"/>
                <a:gd name="T1" fmla="*/ 150043 h 256"/>
                <a:gd name="T2" fmla="*/ 376932 w 256"/>
                <a:gd name="T3" fmla="*/ 150043 h 256"/>
                <a:gd name="T4" fmla="*/ 365559 w 256"/>
                <a:gd name="T5" fmla="*/ 150043 h 256"/>
                <a:gd name="T6" fmla="*/ 311944 w 256"/>
                <a:gd name="T7" fmla="*/ 150043 h 256"/>
                <a:gd name="T8" fmla="*/ 292447 w 256"/>
                <a:gd name="T9" fmla="*/ 130473 h 256"/>
                <a:gd name="T10" fmla="*/ 311944 w 256"/>
                <a:gd name="T11" fmla="*/ 110902 h 256"/>
                <a:gd name="T12" fmla="*/ 346063 w 256"/>
                <a:gd name="T13" fmla="*/ 110902 h 256"/>
                <a:gd name="T14" fmla="*/ 207963 w 256"/>
                <a:gd name="T15" fmla="*/ 39142 h 256"/>
                <a:gd name="T16" fmla="*/ 38993 w 256"/>
                <a:gd name="T17" fmla="*/ 208756 h 256"/>
                <a:gd name="T18" fmla="*/ 19496 w 256"/>
                <a:gd name="T19" fmla="*/ 228327 h 256"/>
                <a:gd name="T20" fmla="*/ 0 w 256"/>
                <a:gd name="T21" fmla="*/ 208756 h 256"/>
                <a:gd name="T22" fmla="*/ 207963 w 256"/>
                <a:gd name="T23" fmla="*/ 0 h 256"/>
                <a:gd name="T24" fmla="*/ 376932 w 256"/>
                <a:gd name="T25" fmla="*/ 88069 h 256"/>
                <a:gd name="T26" fmla="*/ 376932 w 256"/>
                <a:gd name="T27" fmla="*/ 52189 h 256"/>
                <a:gd name="T28" fmla="*/ 396429 w 256"/>
                <a:gd name="T29" fmla="*/ 32618 h 256"/>
                <a:gd name="T30" fmla="*/ 415925 w 256"/>
                <a:gd name="T31" fmla="*/ 52189 h 256"/>
                <a:gd name="T32" fmla="*/ 415925 w 256"/>
                <a:gd name="T33" fmla="*/ 130473 h 256"/>
                <a:gd name="T34" fmla="*/ 396429 w 256"/>
                <a:gd name="T35" fmla="*/ 150043 h 256"/>
                <a:gd name="T36" fmla="*/ 19496 w 256"/>
                <a:gd name="T37" fmla="*/ 267469 h 256"/>
                <a:gd name="T38" fmla="*/ 103981 w 256"/>
                <a:gd name="T39" fmla="*/ 267469 h 256"/>
                <a:gd name="T40" fmla="*/ 123478 w 256"/>
                <a:gd name="T41" fmla="*/ 287040 h 256"/>
                <a:gd name="T42" fmla="*/ 103981 w 256"/>
                <a:gd name="T43" fmla="*/ 306610 h 256"/>
                <a:gd name="T44" fmla="*/ 69862 w 256"/>
                <a:gd name="T45" fmla="*/ 306610 h 256"/>
                <a:gd name="T46" fmla="*/ 207963 w 256"/>
                <a:gd name="T47" fmla="*/ 378370 h 256"/>
                <a:gd name="T48" fmla="*/ 376932 w 256"/>
                <a:gd name="T49" fmla="*/ 208756 h 256"/>
                <a:gd name="T50" fmla="*/ 396429 w 256"/>
                <a:gd name="T51" fmla="*/ 189185 h 256"/>
                <a:gd name="T52" fmla="*/ 415925 w 256"/>
                <a:gd name="T53" fmla="*/ 208756 h 256"/>
                <a:gd name="T54" fmla="*/ 207963 w 256"/>
                <a:gd name="T55" fmla="*/ 417512 h 256"/>
                <a:gd name="T56" fmla="*/ 38993 w 256"/>
                <a:gd name="T57" fmla="*/ 329443 h 256"/>
                <a:gd name="T58" fmla="*/ 38993 w 256"/>
                <a:gd name="T59" fmla="*/ 365323 h 256"/>
                <a:gd name="T60" fmla="*/ 19496 w 256"/>
                <a:gd name="T61" fmla="*/ 384894 h 256"/>
                <a:gd name="T62" fmla="*/ 0 w 256"/>
                <a:gd name="T63" fmla="*/ 365323 h 256"/>
                <a:gd name="T64" fmla="*/ 0 w 256"/>
                <a:gd name="T65" fmla="*/ 287040 h 256"/>
                <a:gd name="T66" fmla="*/ 19496 w 256"/>
                <a:gd name="T67" fmla="*/ 267469 h 25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56" h="256">
                  <a:moveTo>
                    <a:pt x="244" y="92"/>
                  </a:moveTo>
                  <a:cubicBezTo>
                    <a:pt x="232" y="92"/>
                    <a:pt x="232" y="92"/>
                    <a:pt x="232" y="92"/>
                  </a:cubicBezTo>
                  <a:cubicBezTo>
                    <a:pt x="225" y="92"/>
                    <a:pt x="225" y="92"/>
                    <a:pt x="225" y="92"/>
                  </a:cubicBezTo>
                  <a:cubicBezTo>
                    <a:pt x="192" y="92"/>
                    <a:pt x="192" y="92"/>
                    <a:pt x="192" y="92"/>
                  </a:cubicBezTo>
                  <a:cubicBezTo>
                    <a:pt x="185" y="92"/>
                    <a:pt x="180" y="87"/>
                    <a:pt x="180" y="80"/>
                  </a:cubicBezTo>
                  <a:cubicBezTo>
                    <a:pt x="180" y="73"/>
                    <a:pt x="185" y="68"/>
                    <a:pt x="192" y="68"/>
                  </a:cubicBezTo>
                  <a:cubicBezTo>
                    <a:pt x="213" y="68"/>
                    <a:pt x="213" y="68"/>
                    <a:pt x="213" y="68"/>
                  </a:cubicBezTo>
                  <a:cubicBezTo>
                    <a:pt x="194" y="41"/>
                    <a:pt x="163" y="24"/>
                    <a:pt x="128" y="24"/>
                  </a:cubicBezTo>
                  <a:cubicBezTo>
                    <a:pt x="71" y="24"/>
                    <a:pt x="24" y="71"/>
                    <a:pt x="24" y="128"/>
                  </a:cubicBezTo>
                  <a:cubicBezTo>
                    <a:pt x="24" y="135"/>
                    <a:pt x="19" y="140"/>
                    <a:pt x="12" y="140"/>
                  </a:cubicBezTo>
                  <a:cubicBezTo>
                    <a:pt x="5" y="140"/>
                    <a:pt x="0" y="135"/>
                    <a:pt x="0" y="128"/>
                  </a:cubicBezTo>
                  <a:cubicBezTo>
                    <a:pt x="0" y="57"/>
                    <a:pt x="57" y="0"/>
                    <a:pt x="128" y="0"/>
                  </a:cubicBezTo>
                  <a:cubicBezTo>
                    <a:pt x="171" y="0"/>
                    <a:pt x="209" y="21"/>
                    <a:pt x="232" y="54"/>
                  </a:cubicBezTo>
                  <a:cubicBezTo>
                    <a:pt x="232" y="32"/>
                    <a:pt x="232" y="32"/>
                    <a:pt x="232" y="32"/>
                  </a:cubicBezTo>
                  <a:cubicBezTo>
                    <a:pt x="232" y="25"/>
                    <a:pt x="237" y="20"/>
                    <a:pt x="244" y="20"/>
                  </a:cubicBezTo>
                  <a:cubicBezTo>
                    <a:pt x="251" y="20"/>
                    <a:pt x="256" y="25"/>
                    <a:pt x="256" y="32"/>
                  </a:cubicBezTo>
                  <a:cubicBezTo>
                    <a:pt x="256" y="80"/>
                    <a:pt x="256" y="80"/>
                    <a:pt x="256" y="80"/>
                  </a:cubicBezTo>
                  <a:cubicBezTo>
                    <a:pt x="256" y="87"/>
                    <a:pt x="251" y="92"/>
                    <a:pt x="244" y="92"/>
                  </a:cubicBezTo>
                  <a:moveTo>
                    <a:pt x="12" y="164"/>
                  </a:moveTo>
                  <a:cubicBezTo>
                    <a:pt x="64" y="164"/>
                    <a:pt x="64" y="164"/>
                    <a:pt x="64" y="164"/>
                  </a:cubicBezTo>
                  <a:cubicBezTo>
                    <a:pt x="71" y="164"/>
                    <a:pt x="76" y="169"/>
                    <a:pt x="76" y="176"/>
                  </a:cubicBezTo>
                  <a:cubicBezTo>
                    <a:pt x="76" y="183"/>
                    <a:pt x="71" y="188"/>
                    <a:pt x="64" y="188"/>
                  </a:cubicBezTo>
                  <a:cubicBezTo>
                    <a:pt x="43" y="188"/>
                    <a:pt x="43" y="188"/>
                    <a:pt x="43" y="188"/>
                  </a:cubicBezTo>
                  <a:cubicBezTo>
                    <a:pt x="62" y="215"/>
                    <a:pt x="93" y="232"/>
                    <a:pt x="128" y="232"/>
                  </a:cubicBezTo>
                  <a:cubicBezTo>
                    <a:pt x="185" y="232"/>
                    <a:pt x="232" y="185"/>
                    <a:pt x="232" y="128"/>
                  </a:cubicBezTo>
                  <a:cubicBezTo>
                    <a:pt x="232" y="121"/>
                    <a:pt x="237" y="116"/>
                    <a:pt x="244" y="116"/>
                  </a:cubicBezTo>
                  <a:cubicBezTo>
                    <a:pt x="251" y="116"/>
                    <a:pt x="256" y="121"/>
                    <a:pt x="256" y="128"/>
                  </a:cubicBezTo>
                  <a:cubicBezTo>
                    <a:pt x="256" y="199"/>
                    <a:pt x="199" y="256"/>
                    <a:pt x="128" y="256"/>
                  </a:cubicBezTo>
                  <a:cubicBezTo>
                    <a:pt x="85" y="256"/>
                    <a:pt x="47" y="235"/>
                    <a:pt x="24" y="202"/>
                  </a:cubicBezTo>
                  <a:cubicBezTo>
                    <a:pt x="24" y="224"/>
                    <a:pt x="24" y="224"/>
                    <a:pt x="24" y="224"/>
                  </a:cubicBezTo>
                  <a:cubicBezTo>
                    <a:pt x="24" y="231"/>
                    <a:pt x="19" y="236"/>
                    <a:pt x="12" y="236"/>
                  </a:cubicBezTo>
                  <a:cubicBezTo>
                    <a:pt x="5" y="236"/>
                    <a:pt x="0" y="231"/>
                    <a:pt x="0" y="224"/>
                  </a:cubicBezTo>
                  <a:cubicBezTo>
                    <a:pt x="0" y="176"/>
                    <a:pt x="0" y="176"/>
                    <a:pt x="0" y="176"/>
                  </a:cubicBezTo>
                  <a:cubicBezTo>
                    <a:pt x="0" y="169"/>
                    <a:pt x="5" y="164"/>
                    <a:pt x="12" y="164"/>
                  </a:cubicBezTo>
                </a:path>
              </a:pathLst>
            </a:custGeom>
            <a:solidFill>
              <a:srgbClr val="325899"/>
            </a:solidFill>
            <a:ln>
              <a:noFill/>
            </a:ln>
          </p:spPr>
          <p:txBody>
            <a:bodyPr/>
            <a:lstStyle/>
            <a:p>
              <a:endParaRPr lang="en-US" sz="7200" dirty="0">
                <a:latin typeface="Impact" panose="020B0806030902050204" pitchFamily="34" charset="0"/>
              </a:endParaRPr>
            </a:p>
          </p:txBody>
        </p:sp>
        <p:pic>
          <p:nvPicPr>
            <p:cNvPr id="101" name="그래픽 100">
              <a:extLst>
                <a:ext uri="{FF2B5EF4-FFF2-40B4-BE49-F238E27FC236}">
                  <a16:creationId xmlns:a16="http://schemas.microsoft.com/office/drawing/2014/main" id="{F7F40123-852F-4DC2-965F-F15651E04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3795496" y="8729793"/>
              <a:ext cx="655829" cy="391197"/>
            </a:xfrm>
            <a:prstGeom prst="rect">
              <a:avLst/>
            </a:prstGeom>
          </p:spPr>
        </p:pic>
      </p:grp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BE641873-990E-4E1E-A8C3-3D52902B4040}"/>
              </a:ext>
            </a:extLst>
          </p:cNvPr>
          <p:cNvGrpSpPr/>
          <p:nvPr/>
        </p:nvGrpSpPr>
        <p:grpSpPr>
          <a:xfrm>
            <a:off x="8754179" y="11983956"/>
            <a:ext cx="7591688" cy="614432"/>
            <a:chOff x="4653820" y="5992145"/>
            <a:chExt cx="3796091" cy="307236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780A5C3E-A6EA-4CC9-B3F8-096C361D4461}"/>
                </a:ext>
              </a:extLst>
            </p:cNvPr>
            <p:cNvSpPr txBox="1"/>
            <p:nvPr/>
          </p:nvSpPr>
          <p:spPr>
            <a:xfrm>
              <a:off x="4870226" y="6028459"/>
              <a:ext cx="3579685" cy="2462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200"/>
                </a:spcAft>
                <a:buClr>
                  <a:schemeClr val="accent1">
                    <a:lumMod val="75000"/>
                  </a:schemeClr>
                </a:buClr>
              </a:pP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역대 최고 부패신고 포상금 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: 5,000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만원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(‘19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년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26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A4655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grpSp>
          <p:nvGrpSpPr>
            <p:cNvPr id="106" name="그룹 105">
              <a:extLst>
                <a:ext uri="{FF2B5EF4-FFF2-40B4-BE49-F238E27FC236}">
                  <a16:creationId xmlns:a16="http://schemas.microsoft.com/office/drawing/2014/main" id="{A0F5511D-EAB7-45B1-AD83-93B1DDBAB78A}"/>
                </a:ext>
              </a:extLst>
            </p:cNvPr>
            <p:cNvGrpSpPr/>
            <p:nvPr/>
          </p:nvGrpSpPr>
          <p:grpSpPr>
            <a:xfrm>
              <a:off x="4653820" y="5992145"/>
              <a:ext cx="258942" cy="307236"/>
              <a:chOff x="8700920" y="171108"/>
              <a:chExt cx="798645" cy="947596"/>
            </a:xfrm>
          </p:grpSpPr>
          <p:grpSp>
            <p:nvGrpSpPr>
              <p:cNvPr id="107" name="Group 3">
                <a:extLst>
                  <a:ext uri="{FF2B5EF4-FFF2-40B4-BE49-F238E27FC236}">
                    <a16:creationId xmlns:a16="http://schemas.microsoft.com/office/drawing/2014/main" id="{45E44B1B-A082-4B1B-8CDB-E1BD39225EAC}"/>
                  </a:ext>
                </a:extLst>
              </p:cNvPr>
              <p:cNvGrpSpPr/>
              <p:nvPr/>
            </p:nvGrpSpPr>
            <p:grpSpPr>
              <a:xfrm>
                <a:off x="8756700" y="171108"/>
                <a:ext cx="661486" cy="829688"/>
                <a:chOff x="9985375" y="3051175"/>
                <a:chExt cx="649288" cy="814388"/>
              </a:xfrm>
              <a:solidFill>
                <a:srgbClr val="FA4655"/>
              </a:solidFill>
            </p:grpSpPr>
            <p:sp>
              <p:nvSpPr>
                <p:cNvPr id="110" name="Freeform 16">
                  <a:extLst>
                    <a:ext uri="{FF2B5EF4-FFF2-40B4-BE49-F238E27FC236}">
                      <a16:creationId xmlns:a16="http://schemas.microsoft.com/office/drawing/2014/main" id="{7482F556-B7AB-4FCE-8E50-6EFC2D47D5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088563" y="3051175"/>
                  <a:ext cx="442913" cy="198438"/>
                </a:xfrm>
                <a:custGeom>
                  <a:avLst/>
                  <a:gdLst>
                    <a:gd name="T0" fmla="*/ 98 w 116"/>
                    <a:gd name="T1" fmla="*/ 52 h 52"/>
                    <a:gd name="T2" fmla="*/ 110 w 116"/>
                    <a:gd name="T3" fmla="*/ 17 h 52"/>
                    <a:gd name="T4" fmla="*/ 81 w 116"/>
                    <a:gd name="T5" fmla="*/ 22 h 52"/>
                    <a:gd name="T6" fmla="*/ 58 w 116"/>
                    <a:gd name="T7" fmla="*/ 0 h 52"/>
                    <a:gd name="T8" fmla="*/ 35 w 116"/>
                    <a:gd name="T9" fmla="*/ 22 h 52"/>
                    <a:gd name="T10" fmla="*/ 7 w 116"/>
                    <a:gd name="T11" fmla="*/ 17 h 52"/>
                    <a:gd name="T12" fmla="*/ 18 w 116"/>
                    <a:gd name="T13" fmla="*/ 52 h 52"/>
                    <a:gd name="T14" fmla="*/ 98 w 116"/>
                    <a:gd name="T15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6" h="52">
                      <a:moveTo>
                        <a:pt x="98" y="52"/>
                      </a:moveTo>
                      <a:cubicBezTo>
                        <a:pt x="111" y="40"/>
                        <a:pt x="116" y="24"/>
                        <a:pt x="110" y="17"/>
                      </a:cubicBezTo>
                      <a:cubicBezTo>
                        <a:pt x="104" y="12"/>
                        <a:pt x="93" y="14"/>
                        <a:pt x="81" y="22"/>
                      </a:cubicBezTo>
                      <a:cubicBezTo>
                        <a:pt x="78" y="9"/>
                        <a:pt x="69" y="0"/>
                        <a:pt x="58" y="0"/>
                      </a:cubicBezTo>
                      <a:cubicBezTo>
                        <a:pt x="47" y="0"/>
                        <a:pt x="38" y="9"/>
                        <a:pt x="35" y="22"/>
                      </a:cubicBezTo>
                      <a:cubicBezTo>
                        <a:pt x="24" y="14"/>
                        <a:pt x="12" y="12"/>
                        <a:pt x="7" y="17"/>
                      </a:cubicBezTo>
                      <a:cubicBezTo>
                        <a:pt x="0" y="24"/>
                        <a:pt x="5" y="40"/>
                        <a:pt x="18" y="52"/>
                      </a:cubicBezTo>
                      <a:lnTo>
                        <a:pt x="98" y="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111" name="Freeform 17">
                  <a:extLst>
                    <a:ext uri="{FF2B5EF4-FFF2-40B4-BE49-F238E27FC236}">
                      <a16:creationId xmlns:a16="http://schemas.microsoft.com/office/drawing/2014/main" id="{9159B78D-22BC-4C77-BE38-75B0AB7A58F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985375" y="3298825"/>
                  <a:ext cx="649288" cy="566738"/>
                </a:xfrm>
                <a:custGeom>
                  <a:avLst/>
                  <a:gdLst>
                    <a:gd name="T0" fmla="*/ 165 w 170"/>
                    <a:gd name="T1" fmla="*/ 95 h 149"/>
                    <a:gd name="T2" fmla="*/ 165 w 170"/>
                    <a:gd name="T3" fmla="*/ 95 h 149"/>
                    <a:gd name="T4" fmla="*/ 170 w 170"/>
                    <a:gd name="T5" fmla="*/ 66 h 149"/>
                    <a:gd name="T6" fmla="*/ 132 w 170"/>
                    <a:gd name="T7" fmla="*/ 0 h 149"/>
                    <a:gd name="T8" fmla="*/ 38 w 170"/>
                    <a:gd name="T9" fmla="*/ 0 h 149"/>
                    <a:gd name="T10" fmla="*/ 0 w 170"/>
                    <a:gd name="T11" fmla="*/ 66 h 149"/>
                    <a:gd name="T12" fmla="*/ 9 w 170"/>
                    <a:gd name="T13" fmla="*/ 101 h 149"/>
                    <a:gd name="T14" fmla="*/ 12 w 170"/>
                    <a:gd name="T15" fmla="*/ 114 h 149"/>
                    <a:gd name="T16" fmla="*/ 10 w 170"/>
                    <a:gd name="T17" fmla="*/ 136 h 149"/>
                    <a:gd name="T18" fmla="*/ 43 w 170"/>
                    <a:gd name="T19" fmla="*/ 142 h 149"/>
                    <a:gd name="T20" fmla="*/ 43 w 170"/>
                    <a:gd name="T21" fmla="*/ 142 h 149"/>
                    <a:gd name="T22" fmla="*/ 61 w 170"/>
                    <a:gd name="T23" fmla="*/ 142 h 149"/>
                    <a:gd name="T24" fmla="*/ 61 w 170"/>
                    <a:gd name="T25" fmla="*/ 142 h 149"/>
                    <a:gd name="T26" fmla="*/ 85 w 170"/>
                    <a:gd name="T27" fmla="*/ 146 h 149"/>
                    <a:gd name="T28" fmla="*/ 110 w 170"/>
                    <a:gd name="T29" fmla="*/ 142 h 149"/>
                    <a:gd name="T30" fmla="*/ 110 w 170"/>
                    <a:gd name="T31" fmla="*/ 142 h 149"/>
                    <a:gd name="T32" fmla="*/ 127 w 170"/>
                    <a:gd name="T33" fmla="*/ 142 h 149"/>
                    <a:gd name="T34" fmla="*/ 160 w 170"/>
                    <a:gd name="T35" fmla="*/ 136 h 149"/>
                    <a:gd name="T36" fmla="*/ 158 w 170"/>
                    <a:gd name="T37" fmla="*/ 115 h 149"/>
                    <a:gd name="T38" fmla="*/ 158 w 170"/>
                    <a:gd name="T39" fmla="*/ 115 h 149"/>
                    <a:gd name="T40" fmla="*/ 162 w 170"/>
                    <a:gd name="T41" fmla="*/ 101 h 149"/>
                    <a:gd name="T42" fmla="*/ 165 w 170"/>
                    <a:gd name="T43" fmla="*/ 95 h 149"/>
                    <a:gd name="T44" fmla="*/ 91 w 170"/>
                    <a:gd name="T45" fmla="*/ 113 h 149"/>
                    <a:gd name="T46" fmla="*/ 79 w 170"/>
                    <a:gd name="T47" fmla="*/ 113 h 149"/>
                    <a:gd name="T48" fmla="*/ 79 w 170"/>
                    <a:gd name="T49" fmla="*/ 102 h 149"/>
                    <a:gd name="T50" fmla="*/ 58 w 170"/>
                    <a:gd name="T51" fmla="*/ 96 h 149"/>
                    <a:gd name="T52" fmla="*/ 62 w 170"/>
                    <a:gd name="T53" fmla="*/ 83 h 149"/>
                    <a:gd name="T54" fmla="*/ 81 w 170"/>
                    <a:gd name="T55" fmla="*/ 88 h 149"/>
                    <a:gd name="T56" fmla="*/ 92 w 170"/>
                    <a:gd name="T57" fmla="*/ 83 h 149"/>
                    <a:gd name="T58" fmla="*/ 80 w 170"/>
                    <a:gd name="T59" fmla="*/ 75 h 149"/>
                    <a:gd name="T60" fmla="*/ 59 w 170"/>
                    <a:gd name="T61" fmla="*/ 55 h 149"/>
                    <a:gd name="T62" fmla="*/ 80 w 170"/>
                    <a:gd name="T63" fmla="*/ 37 h 149"/>
                    <a:gd name="T64" fmla="*/ 80 w 170"/>
                    <a:gd name="T65" fmla="*/ 25 h 149"/>
                    <a:gd name="T66" fmla="*/ 92 w 170"/>
                    <a:gd name="T67" fmla="*/ 25 h 149"/>
                    <a:gd name="T68" fmla="*/ 92 w 170"/>
                    <a:gd name="T69" fmla="*/ 37 h 149"/>
                    <a:gd name="T70" fmla="*/ 109 w 170"/>
                    <a:gd name="T71" fmla="*/ 41 h 149"/>
                    <a:gd name="T72" fmla="*/ 105 w 170"/>
                    <a:gd name="T73" fmla="*/ 54 h 149"/>
                    <a:gd name="T74" fmla="*/ 89 w 170"/>
                    <a:gd name="T75" fmla="*/ 50 h 149"/>
                    <a:gd name="T76" fmla="*/ 80 w 170"/>
                    <a:gd name="T77" fmla="*/ 54 h 149"/>
                    <a:gd name="T78" fmla="*/ 92 w 170"/>
                    <a:gd name="T79" fmla="*/ 62 h 149"/>
                    <a:gd name="T80" fmla="*/ 112 w 170"/>
                    <a:gd name="T81" fmla="*/ 82 h 149"/>
                    <a:gd name="T82" fmla="*/ 91 w 170"/>
                    <a:gd name="T83" fmla="*/ 101 h 149"/>
                    <a:gd name="T84" fmla="*/ 91 w 170"/>
                    <a:gd name="T85" fmla="*/ 113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170" h="149">
                      <a:moveTo>
                        <a:pt x="165" y="95"/>
                      </a:moveTo>
                      <a:cubicBezTo>
                        <a:pt x="165" y="95"/>
                        <a:pt x="165" y="95"/>
                        <a:pt x="165" y="95"/>
                      </a:cubicBezTo>
                      <a:cubicBezTo>
                        <a:pt x="168" y="86"/>
                        <a:pt x="170" y="76"/>
                        <a:pt x="170" y="66"/>
                      </a:cubicBezTo>
                      <a:cubicBezTo>
                        <a:pt x="170" y="39"/>
                        <a:pt x="155" y="14"/>
                        <a:pt x="132" y="0"/>
                      </a:cubicBezTo>
                      <a:cubicBezTo>
                        <a:pt x="38" y="0"/>
                        <a:pt x="38" y="0"/>
                        <a:pt x="38" y="0"/>
                      </a:cubicBezTo>
                      <a:cubicBezTo>
                        <a:pt x="15" y="14"/>
                        <a:pt x="0" y="39"/>
                        <a:pt x="0" y="66"/>
                      </a:cubicBezTo>
                      <a:cubicBezTo>
                        <a:pt x="0" y="79"/>
                        <a:pt x="3" y="91"/>
                        <a:pt x="9" y="101"/>
                      </a:cubicBezTo>
                      <a:cubicBezTo>
                        <a:pt x="11" y="106"/>
                        <a:pt x="13" y="112"/>
                        <a:pt x="12" y="114"/>
                      </a:cubicBezTo>
                      <a:cubicBezTo>
                        <a:pt x="8" y="121"/>
                        <a:pt x="7" y="129"/>
                        <a:pt x="10" y="136"/>
                      </a:cubicBezTo>
                      <a:cubicBezTo>
                        <a:pt x="16" y="146"/>
                        <a:pt x="30" y="148"/>
                        <a:pt x="43" y="142"/>
                      </a:cubicBezTo>
                      <a:cubicBezTo>
                        <a:pt x="43" y="142"/>
                        <a:pt x="43" y="142"/>
                        <a:pt x="43" y="142"/>
                      </a:cubicBezTo>
                      <a:cubicBezTo>
                        <a:pt x="43" y="142"/>
                        <a:pt x="50" y="139"/>
                        <a:pt x="61" y="142"/>
                      </a:cubicBezTo>
                      <a:cubicBezTo>
                        <a:pt x="61" y="142"/>
                        <a:pt x="61" y="142"/>
                        <a:pt x="61" y="142"/>
                      </a:cubicBezTo>
                      <a:cubicBezTo>
                        <a:pt x="69" y="144"/>
                        <a:pt x="77" y="146"/>
                        <a:pt x="85" y="146"/>
                      </a:cubicBezTo>
                      <a:cubicBezTo>
                        <a:pt x="94" y="146"/>
                        <a:pt x="102" y="144"/>
                        <a:pt x="110" y="142"/>
                      </a:cubicBezTo>
                      <a:cubicBezTo>
                        <a:pt x="110" y="142"/>
                        <a:pt x="110" y="142"/>
                        <a:pt x="110" y="142"/>
                      </a:cubicBezTo>
                      <a:cubicBezTo>
                        <a:pt x="119" y="140"/>
                        <a:pt x="125" y="141"/>
                        <a:pt x="127" y="142"/>
                      </a:cubicBezTo>
                      <a:cubicBezTo>
                        <a:pt x="140" y="149"/>
                        <a:pt x="154" y="146"/>
                        <a:pt x="160" y="136"/>
                      </a:cubicBezTo>
                      <a:cubicBezTo>
                        <a:pt x="163" y="130"/>
                        <a:pt x="163" y="122"/>
                        <a:pt x="158" y="115"/>
                      </a:cubicBezTo>
                      <a:cubicBezTo>
                        <a:pt x="158" y="115"/>
                        <a:pt x="158" y="115"/>
                        <a:pt x="158" y="115"/>
                      </a:cubicBezTo>
                      <a:cubicBezTo>
                        <a:pt x="157" y="113"/>
                        <a:pt x="160" y="106"/>
                        <a:pt x="162" y="101"/>
                      </a:cubicBezTo>
                      <a:cubicBezTo>
                        <a:pt x="163" y="99"/>
                        <a:pt x="165" y="95"/>
                        <a:pt x="165" y="95"/>
                      </a:cubicBezTo>
                      <a:close/>
                      <a:moveTo>
                        <a:pt x="91" y="113"/>
                      </a:moveTo>
                      <a:cubicBezTo>
                        <a:pt x="79" y="113"/>
                        <a:pt x="79" y="113"/>
                        <a:pt x="79" y="113"/>
                      </a:cubicBezTo>
                      <a:cubicBezTo>
                        <a:pt x="79" y="102"/>
                        <a:pt x="79" y="102"/>
                        <a:pt x="79" y="102"/>
                      </a:cubicBezTo>
                      <a:cubicBezTo>
                        <a:pt x="71" y="101"/>
                        <a:pt x="63" y="99"/>
                        <a:pt x="58" y="96"/>
                      </a:cubicBezTo>
                      <a:cubicBezTo>
                        <a:pt x="62" y="83"/>
                        <a:pt x="62" y="83"/>
                        <a:pt x="62" y="83"/>
                      </a:cubicBezTo>
                      <a:cubicBezTo>
                        <a:pt x="66" y="85"/>
                        <a:pt x="75" y="88"/>
                        <a:pt x="81" y="88"/>
                      </a:cubicBezTo>
                      <a:cubicBezTo>
                        <a:pt x="87" y="88"/>
                        <a:pt x="92" y="86"/>
                        <a:pt x="92" y="83"/>
                      </a:cubicBezTo>
                      <a:cubicBezTo>
                        <a:pt x="92" y="80"/>
                        <a:pt x="90" y="78"/>
                        <a:pt x="80" y="75"/>
                      </a:cubicBezTo>
                      <a:cubicBezTo>
                        <a:pt x="65" y="70"/>
                        <a:pt x="59" y="65"/>
                        <a:pt x="59" y="55"/>
                      </a:cubicBezTo>
                      <a:cubicBezTo>
                        <a:pt x="59" y="46"/>
                        <a:pt x="67" y="39"/>
                        <a:pt x="80" y="37"/>
                      </a:cubicBezTo>
                      <a:cubicBezTo>
                        <a:pt x="80" y="25"/>
                        <a:pt x="80" y="25"/>
                        <a:pt x="80" y="25"/>
                      </a:cubicBezTo>
                      <a:cubicBezTo>
                        <a:pt x="92" y="25"/>
                        <a:pt x="92" y="25"/>
                        <a:pt x="92" y="25"/>
                      </a:cubicBezTo>
                      <a:cubicBezTo>
                        <a:pt x="92" y="37"/>
                        <a:pt x="92" y="37"/>
                        <a:pt x="92" y="37"/>
                      </a:cubicBezTo>
                      <a:cubicBezTo>
                        <a:pt x="99" y="37"/>
                        <a:pt x="106" y="39"/>
                        <a:pt x="109" y="41"/>
                      </a:cubicBezTo>
                      <a:cubicBezTo>
                        <a:pt x="105" y="54"/>
                        <a:pt x="105" y="54"/>
                        <a:pt x="105" y="54"/>
                      </a:cubicBezTo>
                      <a:cubicBezTo>
                        <a:pt x="102" y="52"/>
                        <a:pt x="96" y="50"/>
                        <a:pt x="89" y="50"/>
                      </a:cubicBezTo>
                      <a:cubicBezTo>
                        <a:pt x="84" y="50"/>
                        <a:pt x="80" y="51"/>
                        <a:pt x="80" y="54"/>
                      </a:cubicBezTo>
                      <a:cubicBezTo>
                        <a:pt x="80" y="57"/>
                        <a:pt x="81" y="59"/>
                        <a:pt x="92" y="62"/>
                      </a:cubicBezTo>
                      <a:cubicBezTo>
                        <a:pt x="107" y="67"/>
                        <a:pt x="112" y="73"/>
                        <a:pt x="112" y="82"/>
                      </a:cubicBezTo>
                      <a:cubicBezTo>
                        <a:pt x="112" y="91"/>
                        <a:pt x="105" y="99"/>
                        <a:pt x="91" y="101"/>
                      </a:cubicBezTo>
                      <a:lnTo>
                        <a:pt x="91" y="11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</p:grpSp>
          <p:sp>
            <p:nvSpPr>
              <p:cNvPr id="108" name="타원 107">
                <a:extLst>
                  <a:ext uri="{FF2B5EF4-FFF2-40B4-BE49-F238E27FC236}">
                    <a16:creationId xmlns:a16="http://schemas.microsoft.com/office/drawing/2014/main" id="{ACC57227-FFBB-4BE2-A21A-5F8C61F0E0BE}"/>
                  </a:ext>
                </a:extLst>
              </p:cNvPr>
              <p:cNvSpPr/>
              <p:nvPr/>
            </p:nvSpPr>
            <p:spPr>
              <a:xfrm>
                <a:off x="8921504" y="476347"/>
                <a:ext cx="364662" cy="434814"/>
              </a:xfrm>
              <a:prstGeom prst="ellipse">
                <a:avLst/>
              </a:prstGeom>
              <a:solidFill>
                <a:srgbClr val="FA46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pic>
            <p:nvPicPr>
              <p:cNvPr id="109" name="그림 108">
                <a:extLst>
                  <a:ext uri="{FF2B5EF4-FFF2-40B4-BE49-F238E27FC236}">
                    <a16:creationId xmlns:a16="http://schemas.microsoft.com/office/drawing/2014/main" id="{AFBA0619-C44E-45C7-9AA3-60E84D6322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8700920" y="295673"/>
                <a:ext cx="798645" cy="823031"/>
              </a:xfrm>
              <a:prstGeom prst="rect">
                <a:avLst/>
              </a:prstGeom>
            </p:spPr>
          </p:pic>
        </p:grp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9FB53BB9-3F51-4984-83DA-AD33DB6F3C52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113" name="그룹 112">
              <a:extLst>
                <a:ext uri="{FF2B5EF4-FFF2-40B4-BE49-F238E27FC236}">
                  <a16:creationId xmlns:a16="http://schemas.microsoft.com/office/drawing/2014/main" id="{A9AFF782-D163-466D-B1FF-279B4880A8A5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118" name="평행 사변형 117">
                <a:extLst>
                  <a:ext uri="{FF2B5EF4-FFF2-40B4-BE49-F238E27FC236}">
                    <a16:creationId xmlns:a16="http://schemas.microsoft.com/office/drawing/2014/main" id="{32D63229-CF08-4D8C-9F1A-646EFD140E31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19" name="평행 사변형 118">
                <a:extLst>
                  <a:ext uri="{FF2B5EF4-FFF2-40B4-BE49-F238E27FC236}">
                    <a16:creationId xmlns:a16="http://schemas.microsoft.com/office/drawing/2014/main" id="{133A43DA-2CB3-44FB-9DE8-7ECC3A963C67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114" name="사각형: 둥근 모서리 113">
              <a:extLst>
                <a:ext uri="{FF2B5EF4-FFF2-40B4-BE49-F238E27FC236}">
                  <a16:creationId xmlns:a16="http://schemas.microsoft.com/office/drawing/2014/main" id="{C6A6F93E-1295-41C9-BB99-0A55F6067048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7C19DE7C-A7D5-4D80-82A6-D9FE7712A7A0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5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10143EFE-423F-4E82-835C-0418D736C523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17" name="사각형: 둥근 모서리 116">
              <a:extLst>
                <a:ext uri="{FF2B5EF4-FFF2-40B4-BE49-F238E27FC236}">
                  <a16:creationId xmlns:a16="http://schemas.microsoft.com/office/drawing/2014/main" id="{84EE6852-2C8A-43B6-9CDB-F6113BBDCB9F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70D3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120" name="직사각형 119">
            <a:extLst>
              <a:ext uri="{FF2B5EF4-FFF2-40B4-BE49-F238E27FC236}">
                <a16:creationId xmlns:a16="http://schemas.microsoft.com/office/drawing/2014/main" id="{8FD7CF35-4A44-401B-BA34-2DAC69192EC9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57</a:t>
            </a:r>
          </a:p>
        </p:txBody>
      </p:sp>
    </p:spTree>
    <p:extLst>
      <p:ext uri="{BB962C8B-B14F-4D97-AF65-F5344CB8AC3E}">
        <p14:creationId xmlns:p14="http://schemas.microsoft.com/office/powerpoint/2010/main" val="72181278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>
            <a:extLst>
              <a:ext uri="{FF2B5EF4-FFF2-40B4-BE49-F238E27FC236}">
                <a16:creationId xmlns:a16="http://schemas.microsoft.com/office/drawing/2014/main" id="{967B41D3-1E7D-4A32-9FC0-8322C523DF75}"/>
              </a:ext>
            </a:extLst>
          </p:cNvPr>
          <p:cNvGrpSpPr/>
          <p:nvPr/>
        </p:nvGrpSpPr>
        <p:grpSpPr>
          <a:xfrm>
            <a:off x="1895001" y="8474486"/>
            <a:ext cx="20983156" cy="2696310"/>
            <a:chOff x="1895001" y="8474486"/>
            <a:chExt cx="20983156" cy="2696310"/>
          </a:xfrm>
        </p:grpSpPr>
        <p:sp>
          <p:nvSpPr>
            <p:cNvPr id="105" name="직사각형 104">
              <a:extLst>
                <a:ext uri="{FF2B5EF4-FFF2-40B4-BE49-F238E27FC236}">
                  <a16:creationId xmlns:a16="http://schemas.microsoft.com/office/drawing/2014/main" id="{3D4152DA-E230-4AF0-8919-CCE4A3910646}"/>
                </a:ext>
              </a:extLst>
            </p:cNvPr>
            <p:cNvSpPr/>
            <p:nvPr/>
          </p:nvSpPr>
          <p:spPr>
            <a:xfrm>
              <a:off x="4000240" y="8819590"/>
              <a:ext cx="18877917" cy="1891881"/>
            </a:xfrm>
            <a:prstGeom prst="rect">
              <a:avLst/>
            </a:prstGeom>
            <a:solidFill>
              <a:srgbClr val="F0F4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115" name="사각형: 둥근 모서리 114">
              <a:extLst>
                <a:ext uri="{FF2B5EF4-FFF2-40B4-BE49-F238E27FC236}">
                  <a16:creationId xmlns:a16="http://schemas.microsoft.com/office/drawing/2014/main" id="{A45E3450-1F61-469F-B0D1-E78AD3E80714}"/>
                </a:ext>
              </a:extLst>
            </p:cNvPr>
            <p:cNvSpPr/>
            <p:nvPr/>
          </p:nvSpPr>
          <p:spPr>
            <a:xfrm>
              <a:off x="1963218" y="8474486"/>
              <a:ext cx="3007312" cy="2640898"/>
            </a:xfrm>
            <a:prstGeom prst="roundRect">
              <a:avLst>
                <a:gd name="adj" fmla="val 9454"/>
              </a:avLst>
            </a:prstGeom>
            <a:solidFill>
              <a:schemeClr val="bg1"/>
            </a:solidFill>
            <a:ln w="76200">
              <a:solidFill>
                <a:srgbClr val="1D9F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116" name="직사각형 115">
              <a:extLst>
                <a:ext uri="{FF2B5EF4-FFF2-40B4-BE49-F238E27FC236}">
                  <a16:creationId xmlns:a16="http://schemas.microsoft.com/office/drawing/2014/main" id="{204DA6FC-9085-4D44-A76C-0618639C8C95}"/>
                </a:ext>
              </a:extLst>
            </p:cNvPr>
            <p:cNvSpPr/>
            <p:nvPr/>
          </p:nvSpPr>
          <p:spPr>
            <a:xfrm>
              <a:off x="1895001" y="8982461"/>
              <a:ext cx="3143747" cy="16106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spcBef>
                  <a:spcPct val="0"/>
                </a:spcBef>
                <a:spcAft>
                  <a:spcPts val="40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lang="ko-KR" altLang="en-US" sz="32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아동학대</a:t>
              </a:r>
              <a:endParaRPr lang="en-US" altLang="ko-KR" sz="3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 fontAlgn="ctr">
                <a:spcBef>
                  <a:spcPct val="0"/>
                </a:spcBef>
                <a:spcAft>
                  <a:spcPts val="40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32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신고</a:t>
              </a:r>
              <a:endParaRPr kumimoji="1" lang="en-US" altLang="ko-KR" sz="32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 fontAlgn="ctr">
                <a:spcBef>
                  <a:spcPct val="0"/>
                </a:spcBef>
                <a:spcAft>
                  <a:spcPts val="40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8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포상금 지급</a:t>
              </a:r>
            </a:p>
          </p:txBody>
        </p:sp>
        <p:sp>
          <p:nvSpPr>
            <p:cNvPr id="117" name="타원 116">
              <a:extLst>
                <a:ext uri="{FF2B5EF4-FFF2-40B4-BE49-F238E27FC236}">
                  <a16:creationId xmlns:a16="http://schemas.microsoft.com/office/drawing/2014/main" id="{2AE9F5AC-6FDA-48AB-979D-899A232DFA28}"/>
                </a:ext>
              </a:extLst>
            </p:cNvPr>
            <p:cNvSpPr/>
            <p:nvPr/>
          </p:nvSpPr>
          <p:spPr>
            <a:xfrm>
              <a:off x="2119368" y="8613098"/>
              <a:ext cx="256771" cy="256771"/>
            </a:xfrm>
            <a:prstGeom prst="ellipse">
              <a:avLst/>
            </a:prstGeom>
            <a:solidFill>
              <a:srgbClr val="70D3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cxnSp>
          <p:nvCxnSpPr>
            <p:cNvPr id="118" name="직선 연결선 117">
              <a:extLst>
                <a:ext uri="{FF2B5EF4-FFF2-40B4-BE49-F238E27FC236}">
                  <a16:creationId xmlns:a16="http://schemas.microsoft.com/office/drawing/2014/main" id="{98135033-1930-4B5C-88F4-AA20C802959F}"/>
                </a:ext>
              </a:extLst>
            </p:cNvPr>
            <p:cNvCxnSpPr/>
            <p:nvPr/>
          </p:nvCxnSpPr>
          <p:spPr>
            <a:xfrm>
              <a:off x="5276506" y="8529898"/>
              <a:ext cx="0" cy="2640898"/>
            </a:xfrm>
            <a:prstGeom prst="line">
              <a:avLst/>
            </a:prstGeom>
            <a:ln w="101600" cap="rnd">
              <a:solidFill>
                <a:schemeClr val="tx2">
                  <a:lumMod val="40000"/>
                  <a:lumOff val="60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12603ED5-FD39-425F-8B66-678EC775D3C4}"/>
              </a:ext>
            </a:extLst>
          </p:cNvPr>
          <p:cNvGrpSpPr/>
          <p:nvPr/>
        </p:nvGrpSpPr>
        <p:grpSpPr>
          <a:xfrm>
            <a:off x="1806698" y="3801912"/>
            <a:ext cx="21071459" cy="2717093"/>
            <a:chOff x="1806698" y="3801912"/>
            <a:chExt cx="21071459" cy="2717093"/>
          </a:xfrm>
        </p:grpSpPr>
        <p:sp>
          <p:nvSpPr>
            <p:cNvPr id="77" name="직사각형 76">
              <a:extLst>
                <a:ext uri="{FF2B5EF4-FFF2-40B4-BE49-F238E27FC236}">
                  <a16:creationId xmlns:a16="http://schemas.microsoft.com/office/drawing/2014/main" id="{86696AC7-3FAE-44B8-B1F6-B83CE696F988}"/>
                </a:ext>
              </a:extLst>
            </p:cNvPr>
            <p:cNvSpPr/>
            <p:nvPr/>
          </p:nvSpPr>
          <p:spPr>
            <a:xfrm>
              <a:off x="4000240" y="4169515"/>
              <a:ext cx="18877917" cy="1891881"/>
            </a:xfrm>
            <a:prstGeom prst="rect">
              <a:avLst/>
            </a:prstGeom>
            <a:solidFill>
              <a:srgbClr val="F0F4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78" name="사각형: 둥근 모서리 77">
              <a:extLst>
                <a:ext uri="{FF2B5EF4-FFF2-40B4-BE49-F238E27FC236}">
                  <a16:creationId xmlns:a16="http://schemas.microsoft.com/office/drawing/2014/main" id="{A3E0CD73-18BE-4FE6-B1C1-A960166B0784}"/>
                </a:ext>
              </a:extLst>
            </p:cNvPr>
            <p:cNvSpPr/>
            <p:nvPr/>
          </p:nvSpPr>
          <p:spPr>
            <a:xfrm>
              <a:off x="1963218" y="3801912"/>
              <a:ext cx="3007312" cy="2640898"/>
            </a:xfrm>
            <a:prstGeom prst="roundRect">
              <a:avLst>
                <a:gd name="adj" fmla="val 9454"/>
              </a:avLst>
            </a:prstGeom>
            <a:solidFill>
              <a:schemeClr val="bg1"/>
            </a:solidFill>
            <a:ln w="76200">
              <a:solidFill>
                <a:srgbClr val="1D9FB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83" name="직사각형 82">
              <a:extLst>
                <a:ext uri="{FF2B5EF4-FFF2-40B4-BE49-F238E27FC236}">
                  <a16:creationId xmlns:a16="http://schemas.microsoft.com/office/drawing/2014/main" id="{48EBAF1E-3C15-415E-848F-2298CEBACAC8}"/>
                </a:ext>
              </a:extLst>
            </p:cNvPr>
            <p:cNvSpPr/>
            <p:nvPr/>
          </p:nvSpPr>
          <p:spPr>
            <a:xfrm>
              <a:off x="1806698" y="4344983"/>
              <a:ext cx="3320352" cy="16106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spcBef>
                  <a:spcPct val="0"/>
                </a:spcBef>
                <a:spcAft>
                  <a:spcPts val="40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32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의료법 위반</a:t>
              </a:r>
              <a:endParaRPr kumimoji="1" lang="en-US" altLang="ko-KR" sz="32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 fontAlgn="ctr">
                <a:spcBef>
                  <a:spcPct val="0"/>
                </a:spcBef>
                <a:spcAft>
                  <a:spcPts val="40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32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신고</a:t>
              </a:r>
              <a:endParaRPr kumimoji="1" lang="en-US" altLang="ko-KR" sz="32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 fontAlgn="ctr">
                <a:spcBef>
                  <a:spcPct val="0"/>
                </a:spcBef>
                <a:spcAft>
                  <a:spcPts val="40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8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포상금 지급</a:t>
              </a:r>
            </a:p>
          </p:txBody>
        </p:sp>
        <p:sp>
          <p:nvSpPr>
            <p:cNvPr id="84" name="타원 83">
              <a:extLst>
                <a:ext uri="{FF2B5EF4-FFF2-40B4-BE49-F238E27FC236}">
                  <a16:creationId xmlns:a16="http://schemas.microsoft.com/office/drawing/2014/main" id="{B5379F53-C790-40D2-901E-101437F06F71}"/>
                </a:ext>
              </a:extLst>
            </p:cNvPr>
            <p:cNvSpPr/>
            <p:nvPr/>
          </p:nvSpPr>
          <p:spPr>
            <a:xfrm>
              <a:off x="2119368" y="3936826"/>
              <a:ext cx="256771" cy="256771"/>
            </a:xfrm>
            <a:prstGeom prst="ellipse">
              <a:avLst/>
            </a:prstGeom>
            <a:solidFill>
              <a:srgbClr val="70D3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cxnSp>
          <p:nvCxnSpPr>
            <p:cNvPr id="93" name="직선 연결선 92">
              <a:extLst>
                <a:ext uri="{FF2B5EF4-FFF2-40B4-BE49-F238E27FC236}">
                  <a16:creationId xmlns:a16="http://schemas.microsoft.com/office/drawing/2014/main" id="{3058AAC5-4DB6-4CEC-A195-02BE1084D32B}"/>
                </a:ext>
              </a:extLst>
            </p:cNvPr>
            <p:cNvCxnSpPr/>
            <p:nvPr/>
          </p:nvCxnSpPr>
          <p:spPr>
            <a:xfrm>
              <a:off x="5276506" y="3878107"/>
              <a:ext cx="0" cy="2640898"/>
            </a:xfrm>
            <a:prstGeom prst="line">
              <a:avLst/>
            </a:prstGeom>
            <a:ln w="101600" cap="rnd">
              <a:solidFill>
                <a:schemeClr val="tx2">
                  <a:lumMod val="40000"/>
                  <a:lumOff val="60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6173756" y="1309079"/>
            <a:ext cx="120253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포상금 지급 사례 </a:t>
            </a:r>
            <a:r>
              <a:rPr lang="en-US" altLang="ko-KR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: </a:t>
            </a: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공익신고자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70" name="그룹 69">
            <a:extLst>
              <a:ext uri="{FF2B5EF4-FFF2-40B4-BE49-F238E27FC236}">
                <a16:creationId xmlns:a16="http://schemas.microsoft.com/office/drawing/2014/main" id="{CEF589F5-4F06-48EB-9913-F0B0724CF772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609D5C22-CADB-4CE6-91E2-D79D6F53BDFC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72" name="그래픽 156">
              <a:extLst>
                <a:ext uri="{FF2B5EF4-FFF2-40B4-BE49-F238E27FC236}">
                  <a16:creationId xmlns:a16="http://schemas.microsoft.com/office/drawing/2014/main" id="{A67755FC-AB73-4E27-9CF2-8B1D40909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74" name="직각 삼각형 73">
            <a:extLst>
              <a:ext uri="{FF2B5EF4-FFF2-40B4-BE49-F238E27FC236}">
                <a16:creationId xmlns:a16="http://schemas.microsoft.com/office/drawing/2014/main" id="{326A5FD6-C435-4FBF-B9B5-4A423FF3D0F5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76" name="_x35181992" descr="EMB000008b000e3">
            <a:extLst>
              <a:ext uri="{FF2B5EF4-FFF2-40B4-BE49-F238E27FC236}">
                <a16:creationId xmlns:a16="http://schemas.microsoft.com/office/drawing/2014/main" id="{E548B2A8-F5F5-45C5-B847-327506976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9" name="그룹 78">
            <a:extLst>
              <a:ext uri="{FF2B5EF4-FFF2-40B4-BE49-F238E27FC236}">
                <a16:creationId xmlns:a16="http://schemas.microsoft.com/office/drawing/2014/main" id="{2E18348D-73E5-4072-A17C-F861D4098484}"/>
              </a:ext>
            </a:extLst>
          </p:cNvPr>
          <p:cNvGrpSpPr/>
          <p:nvPr/>
        </p:nvGrpSpPr>
        <p:grpSpPr>
          <a:xfrm>
            <a:off x="1" y="7081619"/>
            <a:ext cx="23153339" cy="729361"/>
            <a:chOff x="-114300" y="4249534"/>
            <a:chExt cx="11577423" cy="364704"/>
          </a:xfrm>
        </p:grpSpPr>
        <p:cxnSp>
          <p:nvCxnSpPr>
            <p:cNvPr id="80" name="Straight Connector 6">
              <a:extLst>
                <a:ext uri="{FF2B5EF4-FFF2-40B4-BE49-F238E27FC236}">
                  <a16:creationId xmlns:a16="http://schemas.microsoft.com/office/drawing/2014/main" id="{2A4E4FE2-424F-4787-B797-33A46A1E0ACF}"/>
                </a:ext>
              </a:extLst>
            </p:cNvPr>
            <p:cNvCxnSpPr>
              <a:cxnSpLocks/>
              <a:endCxn id="81" idx="6"/>
            </p:cNvCxnSpPr>
            <p:nvPr/>
          </p:nvCxnSpPr>
          <p:spPr>
            <a:xfrm>
              <a:off x="-114300" y="4431886"/>
              <a:ext cx="11577423" cy="0"/>
            </a:xfrm>
            <a:prstGeom prst="line">
              <a:avLst/>
            </a:prstGeom>
            <a:ln w="57150" cap="rnd">
              <a:solidFill>
                <a:schemeClr val="bg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Oval 11">
              <a:extLst>
                <a:ext uri="{FF2B5EF4-FFF2-40B4-BE49-F238E27FC236}">
                  <a16:creationId xmlns:a16="http://schemas.microsoft.com/office/drawing/2014/main" id="{BC430F50-5996-4207-8F83-114DE9E034E9}"/>
                </a:ext>
              </a:extLst>
            </p:cNvPr>
            <p:cNvSpPr/>
            <p:nvPr/>
          </p:nvSpPr>
          <p:spPr>
            <a:xfrm>
              <a:off x="11112330" y="4249534"/>
              <a:ext cx="350793" cy="364704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828515">
                <a:defRPr/>
              </a:pPr>
              <a:endParaRPr lang="en-US" sz="3136" b="1" dirty="0">
                <a:solidFill>
                  <a:srgbClr val="FFFFFF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endParaRPr>
            </a:p>
          </p:txBody>
        </p:sp>
        <p:sp>
          <p:nvSpPr>
            <p:cNvPr id="82" name="Oval 16">
              <a:extLst>
                <a:ext uri="{FF2B5EF4-FFF2-40B4-BE49-F238E27FC236}">
                  <a16:creationId xmlns:a16="http://schemas.microsoft.com/office/drawing/2014/main" id="{D4678660-2A3D-451C-9DB4-10FA10C4A7F3}"/>
                </a:ext>
              </a:extLst>
            </p:cNvPr>
            <p:cNvSpPr/>
            <p:nvPr/>
          </p:nvSpPr>
          <p:spPr>
            <a:xfrm>
              <a:off x="11190144" y="4330438"/>
              <a:ext cx="195158" cy="202898"/>
            </a:xfrm>
            <a:prstGeom prst="ellipse">
              <a:avLst/>
            </a:prstGeom>
            <a:solidFill>
              <a:schemeClr val="accent5"/>
            </a:solidFill>
            <a:ln w="381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828515">
                <a:defRPr/>
              </a:pPr>
              <a:endParaRPr lang="en-US" sz="3136" b="1" dirty="0">
                <a:solidFill>
                  <a:srgbClr val="FFFFFF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endParaRPr>
            </a:p>
          </p:txBody>
        </p:sp>
      </p:grpSp>
      <p:pic>
        <p:nvPicPr>
          <p:cNvPr id="103" name="그래픽 102">
            <a:extLst>
              <a:ext uri="{FF2B5EF4-FFF2-40B4-BE49-F238E27FC236}">
                <a16:creationId xmlns:a16="http://schemas.microsoft.com/office/drawing/2014/main" id="{3444DEC6-5287-413C-9CA1-4F5D207B26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78706" y="4511276"/>
            <a:ext cx="799162" cy="799162"/>
          </a:xfrm>
          <a:prstGeom prst="rect">
            <a:avLst/>
          </a:prstGeom>
        </p:spPr>
      </p:pic>
      <p:pic>
        <p:nvPicPr>
          <p:cNvPr id="104" name="그래픽 103">
            <a:extLst>
              <a:ext uri="{FF2B5EF4-FFF2-40B4-BE49-F238E27FC236}">
                <a16:creationId xmlns:a16="http://schemas.microsoft.com/office/drawing/2014/main" id="{2326C93D-280E-41E3-BB56-D49BF89E56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488299" y="4511276"/>
            <a:ext cx="799162" cy="799162"/>
          </a:xfrm>
          <a:prstGeom prst="rect">
            <a:avLst/>
          </a:prstGeom>
        </p:spPr>
      </p:pic>
      <p:pic>
        <p:nvPicPr>
          <p:cNvPr id="113" name="그래픽 112">
            <a:extLst>
              <a:ext uri="{FF2B5EF4-FFF2-40B4-BE49-F238E27FC236}">
                <a16:creationId xmlns:a16="http://schemas.microsoft.com/office/drawing/2014/main" id="{DBA8E83C-EE6D-41FC-813A-E2B0FDDCD4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78706" y="9161351"/>
            <a:ext cx="799162" cy="799162"/>
          </a:xfrm>
          <a:prstGeom prst="rect">
            <a:avLst/>
          </a:prstGeom>
        </p:spPr>
      </p:pic>
      <p:pic>
        <p:nvPicPr>
          <p:cNvPr id="114" name="그래픽 113">
            <a:extLst>
              <a:ext uri="{FF2B5EF4-FFF2-40B4-BE49-F238E27FC236}">
                <a16:creationId xmlns:a16="http://schemas.microsoft.com/office/drawing/2014/main" id="{509AA5AD-1F04-45D8-B755-A70B922CB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488299" y="9161351"/>
            <a:ext cx="799162" cy="799162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430D436-132F-45C3-BE68-8D53F7CCA314}"/>
              </a:ext>
            </a:extLst>
          </p:cNvPr>
          <p:cNvGrpSpPr/>
          <p:nvPr/>
        </p:nvGrpSpPr>
        <p:grpSpPr>
          <a:xfrm>
            <a:off x="6326322" y="3813572"/>
            <a:ext cx="4431940" cy="2723940"/>
            <a:chOff x="6326322" y="3813572"/>
            <a:chExt cx="4431940" cy="2723940"/>
          </a:xfrm>
        </p:grpSpPr>
        <p:sp>
          <p:nvSpPr>
            <p:cNvPr id="96" name="직사각형 95">
              <a:extLst>
                <a:ext uri="{FF2B5EF4-FFF2-40B4-BE49-F238E27FC236}">
                  <a16:creationId xmlns:a16="http://schemas.microsoft.com/office/drawing/2014/main" id="{2BD732C3-C0E9-4EFA-AF84-3F99C28C77D7}"/>
                </a:ext>
              </a:extLst>
            </p:cNvPr>
            <p:cNvSpPr/>
            <p:nvPr/>
          </p:nvSpPr>
          <p:spPr>
            <a:xfrm>
              <a:off x="6326322" y="5706515"/>
              <a:ext cx="443194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en-US" altLang="ko-KR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A</a:t>
              </a: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병원에서 약물의 오용 및 남용 등</a:t>
              </a:r>
              <a:endParaRPr kumimoji="1" lang="en-US" altLang="ko-KR" sz="24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lang="ko-KR" altLang="en-US" sz="2400" b="1" dirty="0"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불법의료 행위를 하였음을 신고</a:t>
              </a:r>
            </a:p>
          </p:txBody>
        </p:sp>
        <p:sp>
          <p:nvSpPr>
            <p:cNvPr id="97" name="사각형: 둥근 모서리 96">
              <a:extLst>
                <a:ext uri="{FF2B5EF4-FFF2-40B4-BE49-F238E27FC236}">
                  <a16:creationId xmlns:a16="http://schemas.microsoft.com/office/drawing/2014/main" id="{A93E553D-6540-44F3-A30F-C52FA5816403}"/>
                </a:ext>
              </a:extLst>
            </p:cNvPr>
            <p:cNvSpPr/>
            <p:nvPr/>
          </p:nvSpPr>
          <p:spPr>
            <a:xfrm>
              <a:off x="6908650" y="5197266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1D9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384AAA72-FD20-4BDD-9135-25E52C774E34}"/>
                </a:ext>
              </a:extLst>
            </p:cNvPr>
            <p:cNvSpPr txBox="1"/>
            <p:nvPr/>
          </p:nvSpPr>
          <p:spPr>
            <a:xfrm>
              <a:off x="7056420" y="5207515"/>
              <a:ext cx="3010560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불법의료행위 신고</a:t>
              </a:r>
            </a:p>
          </p:txBody>
        </p:sp>
        <p:pic>
          <p:nvPicPr>
            <p:cNvPr id="134" name="그래픽 133">
              <a:extLst>
                <a:ext uri="{FF2B5EF4-FFF2-40B4-BE49-F238E27FC236}">
                  <a16:creationId xmlns:a16="http://schemas.microsoft.com/office/drawing/2014/main" id="{6A865903-B0F8-4922-AEF6-D39FF7820AE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363554" y="3813572"/>
              <a:ext cx="1062023" cy="1062023"/>
            </a:xfrm>
            <a:prstGeom prst="rect">
              <a:avLst/>
            </a:prstGeom>
          </p:spPr>
        </p:pic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C02F7DDE-E398-4710-B5EC-CC1CBFF7B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928719" y="4154128"/>
              <a:ext cx="1023597" cy="1023597"/>
            </a:xfrm>
            <a:prstGeom prst="rect">
              <a:avLst/>
            </a:prstGeom>
          </p:spPr>
        </p:pic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C5A950F1-FF61-4A25-A5AC-D7826BDAC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8458181" y="3951930"/>
              <a:ext cx="748995" cy="990606"/>
            </a:xfrm>
            <a:prstGeom prst="rect">
              <a:avLst/>
            </a:prstGeom>
          </p:spPr>
        </p:pic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62D776D1-2FE4-42FC-A4C9-6BBC8D803A68}"/>
              </a:ext>
            </a:extLst>
          </p:cNvPr>
          <p:cNvGrpSpPr/>
          <p:nvPr/>
        </p:nvGrpSpPr>
        <p:grpSpPr>
          <a:xfrm>
            <a:off x="12424279" y="3675652"/>
            <a:ext cx="3319406" cy="3231192"/>
            <a:chOff x="12424279" y="3675652"/>
            <a:chExt cx="3319406" cy="3231192"/>
          </a:xfrm>
        </p:grpSpPr>
        <p:sp>
          <p:nvSpPr>
            <p:cNvPr id="95" name="직사각형 94">
              <a:extLst>
                <a:ext uri="{FF2B5EF4-FFF2-40B4-BE49-F238E27FC236}">
                  <a16:creationId xmlns:a16="http://schemas.microsoft.com/office/drawing/2014/main" id="{C7002800-4199-4925-B1D6-0D7221205A8C}"/>
                </a:ext>
              </a:extLst>
            </p:cNvPr>
            <p:cNvSpPr/>
            <p:nvPr/>
          </p:nvSpPr>
          <p:spPr>
            <a:xfrm>
              <a:off x="12424280" y="5706515"/>
              <a:ext cx="3306104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ko-KR" altLang="en-US" sz="2400" b="1" dirty="0"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증류수 오용 및 </a:t>
              </a:r>
              <a:endParaRPr lang="en-US" altLang="ko-KR" sz="2400" b="1" dirty="0"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lang="ko-KR" altLang="en-US" sz="2400" b="1" dirty="0"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사건 은폐사실이 확인</a:t>
              </a:r>
              <a:r>
                <a:rPr lang="en-US" altLang="ko-KR" sz="2400" b="1" dirty="0"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</a:t>
              </a:r>
            </a:p>
            <a:p>
              <a:pPr algn="ctr">
                <a:defRPr/>
              </a:pPr>
              <a:r>
                <a:rPr lang="ko-KR" altLang="en-US" sz="2400" b="1" dirty="0"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영업정지 </a:t>
              </a:r>
              <a:r>
                <a:rPr lang="en-US" altLang="ko-KR" sz="2400" b="1" dirty="0"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3</a:t>
              </a:r>
              <a:r>
                <a:rPr lang="ko-KR" altLang="en-US" sz="2400" b="1" dirty="0"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개월 처분</a:t>
              </a:r>
            </a:p>
          </p:txBody>
        </p:sp>
        <p:sp>
          <p:nvSpPr>
            <p:cNvPr id="99" name="사각형: 둥근 모서리 98">
              <a:extLst>
                <a:ext uri="{FF2B5EF4-FFF2-40B4-BE49-F238E27FC236}">
                  <a16:creationId xmlns:a16="http://schemas.microsoft.com/office/drawing/2014/main" id="{1ACF18A9-94E5-48F4-AA8D-FCF74DF1AB3E}"/>
                </a:ext>
              </a:extLst>
            </p:cNvPr>
            <p:cNvSpPr/>
            <p:nvPr/>
          </p:nvSpPr>
          <p:spPr>
            <a:xfrm>
              <a:off x="12424279" y="5197266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1D9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37BFC771-5675-4B56-A1A7-D4C3AC1D2B3F}"/>
                </a:ext>
              </a:extLst>
            </p:cNvPr>
            <p:cNvSpPr txBox="1"/>
            <p:nvPr/>
          </p:nvSpPr>
          <p:spPr>
            <a:xfrm>
              <a:off x="12701357" y="5207515"/>
              <a:ext cx="275194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처리 결과</a:t>
              </a:r>
            </a:p>
          </p:txBody>
        </p: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F0C9AAAA-5E2D-4544-97FC-736816570025}"/>
                </a:ext>
              </a:extLst>
            </p:cNvPr>
            <p:cNvGrpSpPr/>
            <p:nvPr/>
          </p:nvGrpSpPr>
          <p:grpSpPr>
            <a:xfrm>
              <a:off x="12705242" y="3675652"/>
              <a:ext cx="1390559" cy="1390559"/>
              <a:chOff x="6669435" y="1925109"/>
              <a:chExt cx="695325" cy="695325"/>
            </a:xfrm>
          </p:grpSpPr>
          <p:pic>
            <p:nvPicPr>
              <p:cNvPr id="135" name="그래픽 134">
                <a:extLst>
                  <a:ext uri="{FF2B5EF4-FFF2-40B4-BE49-F238E27FC236}">
                    <a16:creationId xmlns:a16="http://schemas.microsoft.com/office/drawing/2014/main" id="{395329F9-1B83-4869-9FE5-24BF26D267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6777277" y="2053427"/>
                <a:ext cx="490635" cy="490635"/>
              </a:xfrm>
              <a:prstGeom prst="rect">
                <a:avLst/>
              </a:prstGeom>
            </p:spPr>
          </p:pic>
          <p:pic>
            <p:nvPicPr>
              <p:cNvPr id="15" name="그래픽 14">
                <a:extLst>
                  <a:ext uri="{FF2B5EF4-FFF2-40B4-BE49-F238E27FC236}">
                    <a16:creationId xmlns:a16="http://schemas.microsoft.com/office/drawing/2014/main" id="{C5C0E364-6A59-45FD-B0FA-CE3C3D8FFB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6669435" y="1925109"/>
                <a:ext cx="695325" cy="695325"/>
              </a:xfrm>
              <a:prstGeom prst="rect">
                <a:avLst/>
              </a:prstGeom>
            </p:spPr>
          </p:pic>
        </p:grpSp>
        <p:sp>
          <p:nvSpPr>
            <p:cNvPr id="136" name="직사각형 135">
              <a:extLst>
                <a:ext uri="{FF2B5EF4-FFF2-40B4-BE49-F238E27FC236}">
                  <a16:creationId xmlns:a16="http://schemas.microsoft.com/office/drawing/2014/main" id="{FB46CFCB-7F3B-4DA3-B34E-A77DDC6574C5}"/>
                </a:ext>
              </a:extLst>
            </p:cNvPr>
            <p:cNvSpPr/>
            <p:nvPr/>
          </p:nvSpPr>
          <p:spPr>
            <a:xfrm>
              <a:off x="14089421" y="3942710"/>
              <a:ext cx="1654264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8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영업정지</a:t>
              </a:r>
              <a:endParaRPr kumimoji="1" lang="en-US" altLang="ko-KR" sz="28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en-US" altLang="ko-KR" sz="28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3</a:t>
              </a:r>
              <a:r>
                <a:rPr kumimoji="1" lang="ko-KR" altLang="en-US" sz="28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개월</a:t>
              </a:r>
              <a:endParaRPr kumimoji="1" lang="ko-KR" altLang="en-US" sz="24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602A1DB2-597C-4A9D-A739-8CB92DF96789}"/>
              </a:ext>
            </a:extLst>
          </p:cNvPr>
          <p:cNvGrpSpPr/>
          <p:nvPr/>
        </p:nvGrpSpPr>
        <p:grpSpPr>
          <a:xfrm>
            <a:off x="6594631" y="8433783"/>
            <a:ext cx="3895322" cy="3241013"/>
            <a:chOff x="6594631" y="8433783"/>
            <a:chExt cx="3895322" cy="3241013"/>
          </a:xfrm>
        </p:grpSpPr>
        <p:sp>
          <p:nvSpPr>
            <p:cNvPr id="107" name="사각형: 둥근 모서리 106">
              <a:extLst>
                <a:ext uri="{FF2B5EF4-FFF2-40B4-BE49-F238E27FC236}">
                  <a16:creationId xmlns:a16="http://schemas.microsoft.com/office/drawing/2014/main" id="{E3CD2DEE-EF9E-46D8-B5A7-8DA8CEB939B7}"/>
                </a:ext>
              </a:extLst>
            </p:cNvPr>
            <p:cNvSpPr/>
            <p:nvPr/>
          </p:nvSpPr>
          <p:spPr>
            <a:xfrm>
              <a:off x="6908650" y="9847341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1D9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779F6B8E-6D9A-4043-90CD-DA843E8F83D6}"/>
                </a:ext>
              </a:extLst>
            </p:cNvPr>
            <p:cNvSpPr txBox="1"/>
            <p:nvPr/>
          </p:nvSpPr>
          <p:spPr>
            <a:xfrm>
              <a:off x="7056420" y="9857590"/>
              <a:ext cx="3010560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아동학대 신고</a:t>
              </a:r>
            </a:p>
          </p:txBody>
        </p:sp>
        <p:sp>
          <p:nvSpPr>
            <p:cNvPr id="133" name="직사각형 132">
              <a:extLst>
                <a:ext uri="{FF2B5EF4-FFF2-40B4-BE49-F238E27FC236}">
                  <a16:creationId xmlns:a16="http://schemas.microsoft.com/office/drawing/2014/main" id="{96DEFB87-D2D7-47E3-A379-3CC22262CAEE}"/>
                </a:ext>
              </a:extLst>
            </p:cNvPr>
            <p:cNvSpPr/>
            <p:nvPr/>
          </p:nvSpPr>
          <p:spPr>
            <a:xfrm>
              <a:off x="6594631" y="10474467"/>
              <a:ext cx="3895322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아동복지시설인 </a:t>
              </a:r>
              <a:r>
                <a:rPr kumimoji="1" lang="en-US" altLang="ko-KR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B</a:t>
              </a: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보육원에서</a:t>
              </a:r>
              <a:endParaRPr kumimoji="1" lang="en-US" altLang="ko-KR" sz="24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lang="ko-KR" altLang="en-US" sz="2400" b="1" spc="-600" dirty="0"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영</a:t>
              </a: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･유아에 대한 신체</a:t>
              </a:r>
              <a:r>
                <a:rPr kumimoji="1" lang="ko-KR" altLang="en-US" sz="2400" b="1" spc="-6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적</a:t>
              </a: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･정서적</a:t>
              </a:r>
              <a:endParaRPr kumimoji="1" lang="en-US" altLang="ko-KR" sz="24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lang="ko-KR" altLang="en-US" sz="2400" b="1" dirty="0"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학대를 해왔음을 신고</a:t>
              </a:r>
            </a:p>
          </p:txBody>
        </p:sp>
        <p:pic>
          <p:nvPicPr>
            <p:cNvPr id="32" name="그래픽 31">
              <a:extLst>
                <a:ext uri="{FF2B5EF4-FFF2-40B4-BE49-F238E27FC236}">
                  <a16:creationId xmlns:a16="http://schemas.microsoft.com/office/drawing/2014/main" id="{E955AE7B-B89C-4C18-8EB8-C998A3093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rot="548230">
              <a:off x="8628034" y="8573352"/>
              <a:ext cx="1171640" cy="1054475"/>
            </a:xfrm>
            <a:prstGeom prst="rect">
              <a:avLst/>
            </a:prstGeom>
          </p:spPr>
        </p:pic>
        <p:sp>
          <p:nvSpPr>
            <p:cNvPr id="30" name="폭발: 8pt 29">
              <a:extLst>
                <a:ext uri="{FF2B5EF4-FFF2-40B4-BE49-F238E27FC236}">
                  <a16:creationId xmlns:a16="http://schemas.microsoft.com/office/drawing/2014/main" id="{B0089AA7-30F9-48A0-B6BE-AE20B2638496}"/>
                </a:ext>
              </a:extLst>
            </p:cNvPr>
            <p:cNvSpPr/>
            <p:nvPr/>
          </p:nvSpPr>
          <p:spPr>
            <a:xfrm>
              <a:off x="8321579" y="8433783"/>
              <a:ext cx="701540" cy="705734"/>
            </a:xfrm>
            <a:prstGeom prst="irregularSeal1">
              <a:avLst/>
            </a:prstGeom>
            <a:solidFill>
              <a:srgbClr val="EF3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pic>
          <p:nvPicPr>
            <p:cNvPr id="34" name="그래픽 33">
              <a:extLst>
                <a:ext uri="{FF2B5EF4-FFF2-40B4-BE49-F238E27FC236}">
                  <a16:creationId xmlns:a16="http://schemas.microsoft.com/office/drawing/2014/main" id="{91AE455B-8AE3-4BE1-8903-40EA0650D0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7341687" y="8522183"/>
              <a:ext cx="1238169" cy="1066731"/>
            </a:xfrm>
            <a:prstGeom prst="rect">
              <a:avLst/>
            </a:prstGeom>
          </p:spPr>
        </p:pic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ACB2F15A-01E3-4F57-A029-80BCAEC5FB9A}"/>
              </a:ext>
            </a:extLst>
          </p:cNvPr>
          <p:cNvGrpSpPr/>
          <p:nvPr/>
        </p:nvGrpSpPr>
        <p:grpSpPr>
          <a:xfrm>
            <a:off x="12424279" y="8513626"/>
            <a:ext cx="3306105" cy="3043293"/>
            <a:chOff x="12424279" y="8513626"/>
            <a:chExt cx="3306105" cy="3043293"/>
          </a:xfrm>
        </p:grpSpPr>
        <p:sp>
          <p:nvSpPr>
            <p:cNvPr id="106" name="직사각형 105">
              <a:extLst>
                <a:ext uri="{FF2B5EF4-FFF2-40B4-BE49-F238E27FC236}">
                  <a16:creationId xmlns:a16="http://schemas.microsoft.com/office/drawing/2014/main" id="{42606EA1-6164-4E14-BDA8-13A65047225F}"/>
                </a:ext>
              </a:extLst>
            </p:cNvPr>
            <p:cNvSpPr/>
            <p:nvPr/>
          </p:nvSpPr>
          <p:spPr>
            <a:xfrm>
              <a:off x="12526976" y="10356590"/>
              <a:ext cx="3100712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피신고자들에게 </a:t>
              </a:r>
              <a:endParaRPr kumimoji="1" lang="en-US" altLang="ko-KR" sz="24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징역 </a:t>
              </a:r>
              <a:r>
                <a:rPr kumimoji="1" lang="en-US" altLang="ko-KR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6</a:t>
              </a: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월</a:t>
              </a:r>
              <a:r>
                <a:rPr kumimoji="1" lang="en-US" altLang="ko-KR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~</a:t>
              </a: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징역 </a:t>
              </a:r>
              <a:r>
                <a:rPr kumimoji="1" lang="en-US" altLang="ko-KR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2</a:t>
              </a: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년 및</a:t>
              </a:r>
              <a:endParaRPr kumimoji="1" lang="en-US" altLang="ko-KR" sz="24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lang="ko-KR" altLang="en-US" sz="2400" b="1" dirty="0"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벌금 </a:t>
              </a:r>
              <a:r>
                <a:rPr lang="en-US" altLang="ko-KR" sz="2400" b="1" dirty="0"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600</a:t>
              </a:r>
              <a:r>
                <a:rPr lang="ko-KR" altLang="en-US" sz="2400" b="1" dirty="0"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만원 부과</a:t>
              </a:r>
            </a:p>
          </p:txBody>
        </p:sp>
        <p:sp>
          <p:nvSpPr>
            <p:cNvPr id="109" name="사각형: 둥근 모서리 108">
              <a:extLst>
                <a:ext uri="{FF2B5EF4-FFF2-40B4-BE49-F238E27FC236}">
                  <a16:creationId xmlns:a16="http://schemas.microsoft.com/office/drawing/2014/main" id="{23738458-9A9F-4472-8B08-3201F3B59AF6}"/>
                </a:ext>
              </a:extLst>
            </p:cNvPr>
            <p:cNvSpPr/>
            <p:nvPr/>
          </p:nvSpPr>
          <p:spPr>
            <a:xfrm>
              <a:off x="12424279" y="9847341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1D9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B09C9153-5366-4CC4-ABAA-A15CDDD30589}"/>
                </a:ext>
              </a:extLst>
            </p:cNvPr>
            <p:cNvSpPr txBox="1"/>
            <p:nvPr/>
          </p:nvSpPr>
          <p:spPr>
            <a:xfrm>
              <a:off x="12701357" y="9857590"/>
              <a:ext cx="275194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처리 결과</a:t>
              </a:r>
            </a:p>
          </p:txBody>
        </p:sp>
        <p:pic>
          <p:nvPicPr>
            <p:cNvPr id="36" name="그래픽 35">
              <a:extLst>
                <a:ext uri="{FF2B5EF4-FFF2-40B4-BE49-F238E27FC236}">
                  <a16:creationId xmlns:a16="http://schemas.microsoft.com/office/drawing/2014/main" id="{529AC07C-AC71-41C0-B8E1-7AB78D778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2812864" y="8513626"/>
              <a:ext cx="1157751" cy="1119159"/>
            </a:xfrm>
            <a:prstGeom prst="rect">
              <a:avLst/>
            </a:prstGeom>
          </p:spPr>
        </p:pic>
        <p:pic>
          <p:nvPicPr>
            <p:cNvPr id="137" name="그래픽 136">
              <a:extLst>
                <a:ext uri="{FF2B5EF4-FFF2-40B4-BE49-F238E27FC236}">
                  <a16:creationId xmlns:a16="http://schemas.microsoft.com/office/drawing/2014/main" id="{2AEEC4DA-399A-4739-BF59-C0237DEC07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14095801" y="8786652"/>
              <a:ext cx="1271267" cy="794542"/>
            </a:xfrm>
            <a:prstGeom prst="rect">
              <a:avLst/>
            </a:prstGeom>
          </p:spPr>
        </p:pic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897AF5C5-3D27-4ADC-A377-5FA49DE2CEA6}"/>
              </a:ext>
            </a:extLst>
          </p:cNvPr>
          <p:cNvGrpSpPr/>
          <p:nvPr/>
        </p:nvGrpSpPr>
        <p:grpSpPr>
          <a:xfrm>
            <a:off x="17664710" y="8263407"/>
            <a:ext cx="4311078" cy="2943651"/>
            <a:chOff x="17664710" y="8263407"/>
            <a:chExt cx="4311078" cy="2943651"/>
          </a:xfrm>
        </p:grpSpPr>
        <p:sp>
          <p:nvSpPr>
            <p:cNvPr id="111" name="사각형: 둥근 모서리 110">
              <a:extLst>
                <a:ext uri="{FF2B5EF4-FFF2-40B4-BE49-F238E27FC236}">
                  <a16:creationId xmlns:a16="http://schemas.microsoft.com/office/drawing/2014/main" id="{3413F15A-62B9-4A6E-99F0-1F650D8AC960}"/>
                </a:ext>
              </a:extLst>
            </p:cNvPr>
            <p:cNvSpPr/>
            <p:nvPr/>
          </p:nvSpPr>
          <p:spPr>
            <a:xfrm>
              <a:off x="18202964" y="9847341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1D9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21F2E66-CDCD-4A1A-85A6-F6C80EA04991}"/>
                </a:ext>
              </a:extLst>
            </p:cNvPr>
            <p:cNvSpPr txBox="1"/>
            <p:nvPr/>
          </p:nvSpPr>
          <p:spPr>
            <a:xfrm>
              <a:off x="18480042" y="9857590"/>
              <a:ext cx="275194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포상금 지급 결정</a:t>
              </a:r>
            </a:p>
          </p:txBody>
        </p:sp>
        <p:pic>
          <p:nvPicPr>
            <p:cNvPr id="128" name="그림 127">
              <a:extLst>
                <a:ext uri="{FF2B5EF4-FFF2-40B4-BE49-F238E27FC236}">
                  <a16:creationId xmlns:a16="http://schemas.microsoft.com/office/drawing/2014/main" id="{3A1B93ED-9AC4-481F-ACE0-61F12AC9BD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/>
            <a:srcRect l="-1307" r="40673"/>
            <a:stretch/>
          </p:blipFill>
          <p:spPr>
            <a:xfrm>
              <a:off x="18953816" y="9055550"/>
              <a:ext cx="1871878" cy="799162"/>
            </a:xfrm>
            <a:prstGeom prst="rect">
              <a:avLst/>
            </a:prstGeom>
          </p:spPr>
        </p:pic>
        <p:sp>
          <p:nvSpPr>
            <p:cNvPr id="129" name="직사각형 128">
              <a:extLst>
                <a:ext uri="{FF2B5EF4-FFF2-40B4-BE49-F238E27FC236}">
                  <a16:creationId xmlns:a16="http://schemas.microsoft.com/office/drawing/2014/main" id="{B4535EC3-8093-43AD-8D95-E4BB21FB85E7}"/>
                </a:ext>
              </a:extLst>
            </p:cNvPr>
            <p:cNvSpPr/>
            <p:nvPr/>
          </p:nvSpPr>
          <p:spPr>
            <a:xfrm>
              <a:off x="18666891" y="8263407"/>
              <a:ext cx="249800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en-US" altLang="ko-KR" sz="4000" b="1" spc="-3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1</a:t>
              </a:r>
              <a:r>
                <a:rPr kumimoji="1" lang="en-US" altLang="ko-KR" sz="40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,000</a:t>
              </a:r>
              <a:r>
                <a:rPr kumimoji="1" lang="ko-KR" altLang="en-US" sz="32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만원</a:t>
              </a:r>
              <a:endParaRPr kumimoji="1" lang="ko-KR" altLang="en-US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39" name="직사각형 138">
              <a:extLst>
                <a:ext uri="{FF2B5EF4-FFF2-40B4-BE49-F238E27FC236}">
                  <a16:creationId xmlns:a16="http://schemas.microsoft.com/office/drawing/2014/main" id="{3EB0E1BF-FAB3-4EEE-9E9D-88FB3FED9B9E}"/>
                </a:ext>
              </a:extLst>
            </p:cNvPr>
            <p:cNvSpPr/>
            <p:nvPr/>
          </p:nvSpPr>
          <p:spPr>
            <a:xfrm>
              <a:off x="17664710" y="10376061"/>
              <a:ext cx="431107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 sz="2400" b="1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신고로 인한 공익침해를 방지한 </a:t>
              </a:r>
              <a:endParaRPr lang="en-US" altLang="ko-KR" sz="2400" b="1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lang="ko-KR" altLang="en-US" sz="2400" b="1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것으로 판단하여 포상금 지급 결정</a:t>
              </a: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1432588C-6C4F-415E-AE87-B71E21DB0B91}"/>
              </a:ext>
            </a:extLst>
          </p:cNvPr>
          <p:cNvGrpSpPr/>
          <p:nvPr/>
        </p:nvGrpSpPr>
        <p:grpSpPr>
          <a:xfrm>
            <a:off x="17602200" y="3631803"/>
            <a:ext cx="4436098" cy="2987791"/>
            <a:chOff x="17602200" y="3631803"/>
            <a:chExt cx="4436098" cy="2987791"/>
          </a:xfrm>
        </p:grpSpPr>
        <p:sp>
          <p:nvSpPr>
            <p:cNvPr id="101" name="사각형: 둥근 모서리 100">
              <a:extLst>
                <a:ext uri="{FF2B5EF4-FFF2-40B4-BE49-F238E27FC236}">
                  <a16:creationId xmlns:a16="http://schemas.microsoft.com/office/drawing/2014/main" id="{715F093A-F20C-4BE0-8E25-7E01C4EBEDD3}"/>
                </a:ext>
              </a:extLst>
            </p:cNvPr>
            <p:cNvSpPr/>
            <p:nvPr/>
          </p:nvSpPr>
          <p:spPr>
            <a:xfrm>
              <a:off x="18202964" y="5197266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1D9F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3403BC34-7527-4052-80B1-1FB007832AEC}"/>
                </a:ext>
              </a:extLst>
            </p:cNvPr>
            <p:cNvSpPr txBox="1"/>
            <p:nvPr/>
          </p:nvSpPr>
          <p:spPr>
            <a:xfrm>
              <a:off x="18480042" y="5207515"/>
              <a:ext cx="275194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포상금 지급 결정</a:t>
              </a:r>
            </a:p>
          </p:txBody>
        </p:sp>
        <p:pic>
          <p:nvPicPr>
            <p:cNvPr id="126" name="그림 125">
              <a:extLst>
                <a:ext uri="{FF2B5EF4-FFF2-40B4-BE49-F238E27FC236}">
                  <a16:creationId xmlns:a16="http://schemas.microsoft.com/office/drawing/2014/main" id="{9E430E79-1A1D-4099-AD0C-E2B988D0E2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/>
            <a:srcRect l="-1307" r="40673"/>
            <a:stretch/>
          </p:blipFill>
          <p:spPr>
            <a:xfrm>
              <a:off x="18953816" y="4405475"/>
              <a:ext cx="1871878" cy="799162"/>
            </a:xfrm>
            <a:prstGeom prst="rect">
              <a:avLst/>
            </a:prstGeom>
          </p:spPr>
        </p:pic>
        <p:sp>
          <p:nvSpPr>
            <p:cNvPr id="127" name="직사각형 126">
              <a:extLst>
                <a:ext uri="{FF2B5EF4-FFF2-40B4-BE49-F238E27FC236}">
                  <a16:creationId xmlns:a16="http://schemas.microsoft.com/office/drawing/2014/main" id="{D1E6219E-B8B5-44D7-8EA1-43550FAD4777}"/>
                </a:ext>
              </a:extLst>
            </p:cNvPr>
            <p:cNvSpPr/>
            <p:nvPr/>
          </p:nvSpPr>
          <p:spPr>
            <a:xfrm>
              <a:off x="18685361" y="3631803"/>
              <a:ext cx="249800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en-US" altLang="ko-KR" sz="40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500</a:t>
              </a:r>
              <a:r>
                <a:rPr kumimoji="1" lang="ko-KR" altLang="en-US" sz="32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만원</a:t>
              </a:r>
              <a:endParaRPr kumimoji="1" lang="ko-KR" altLang="en-US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40" name="직사각형 139">
              <a:extLst>
                <a:ext uri="{FF2B5EF4-FFF2-40B4-BE49-F238E27FC236}">
                  <a16:creationId xmlns:a16="http://schemas.microsoft.com/office/drawing/2014/main" id="{938C19CD-7A97-4287-9028-580E86C3B1DD}"/>
                </a:ext>
              </a:extLst>
            </p:cNvPr>
            <p:cNvSpPr/>
            <p:nvPr/>
          </p:nvSpPr>
          <p:spPr>
            <a:xfrm>
              <a:off x="17602200" y="5788597"/>
              <a:ext cx="443609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 sz="2400" b="1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신고로 인한 공익침해를 방지한 </a:t>
              </a:r>
              <a:endParaRPr lang="en-US" altLang="ko-KR" sz="2400" b="1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lang="ko-KR" altLang="en-US" sz="2400" b="1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것으로 판단하여 포상금 지급 결정</a:t>
              </a:r>
            </a:p>
          </p:txBody>
        </p:sp>
      </p:grp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8634CC2C-F182-4F77-A6F7-C93C09920ED9}"/>
              </a:ext>
            </a:extLst>
          </p:cNvPr>
          <p:cNvGrpSpPr/>
          <p:nvPr/>
        </p:nvGrpSpPr>
        <p:grpSpPr>
          <a:xfrm>
            <a:off x="9030611" y="11983956"/>
            <a:ext cx="6100005" cy="614432"/>
            <a:chOff x="4653820" y="5992145"/>
            <a:chExt cx="3050201" cy="307236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920DF97-FF99-402D-BB82-B6618DE4C0E2}"/>
                </a:ext>
              </a:extLst>
            </p:cNvPr>
            <p:cNvSpPr txBox="1"/>
            <p:nvPr/>
          </p:nvSpPr>
          <p:spPr>
            <a:xfrm>
              <a:off x="4870226" y="6028455"/>
              <a:ext cx="2833795" cy="2462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200"/>
                </a:spcAft>
                <a:buClr>
                  <a:schemeClr val="accent1">
                    <a:lumMod val="75000"/>
                  </a:schemeClr>
                </a:buClr>
              </a:pP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역대 최고 공익신고 포상금 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: 2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억원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(‘19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년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26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A4655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grpSp>
          <p:nvGrpSpPr>
            <p:cNvPr id="87" name="그룹 86">
              <a:extLst>
                <a:ext uri="{FF2B5EF4-FFF2-40B4-BE49-F238E27FC236}">
                  <a16:creationId xmlns:a16="http://schemas.microsoft.com/office/drawing/2014/main" id="{0DB09019-AAB8-4C74-AE22-598ADFFE0844}"/>
                </a:ext>
              </a:extLst>
            </p:cNvPr>
            <p:cNvGrpSpPr/>
            <p:nvPr/>
          </p:nvGrpSpPr>
          <p:grpSpPr>
            <a:xfrm>
              <a:off x="4653820" y="5992145"/>
              <a:ext cx="258942" cy="307236"/>
              <a:chOff x="8700920" y="171108"/>
              <a:chExt cx="798645" cy="947596"/>
            </a:xfrm>
          </p:grpSpPr>
          <p:grpSp>
            <p:nvGrpSpPr>
              <p:cNvPr id="88" name="Group 3">
                <a:extLst>
                  <a:ext uri="{FF2B5EF4-FFF2-40B4-BE49-F238E27FC236}">
                    <a16:creationId xmlns:a16="http://schemas.microsoft.com/office/drawing/2014/main" id="{EFA14C92-4F07-4460-8E06-56C5B7F77664}"/>
                  </a:ext>
                </a:extLst>
              </p:cNvPr>
              <p:cNvGrpSpPr/>
              <p:nvPr/>
            </p:nvGrpSpPr>
            <p:grpSpPr>
              <a:xfrm>
                <a:off x="8756700" y="171108"/>
                <a:ext cx="661486" cy="829688"/>
                <a:chOff x="9985375" y="3051175"/>
                <a:chExt cx="649288" cy="814388"/>
              </a:xfrm>
              <a:solidFill>
                <a:srgbClr val="FA4655"/>
              </a:solidFill>
            </p:grpSpPr>
            <p:sp>
              <p:nvSpPr>
                <p:cNvPr id="91" name="Freeform 16">
                  <a:extLst>
                    <a:ext uri="{FF2B5EF4-FFF2-40B4-BE49-F238E27FC236}">
                      <a16:creationId xmlns:a16="http://schemas.microsoft.com/office/drawing/2014/main" id="{72801D62-76B6-41D4-AEBC-8EBE1B1CEF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088563" y="3051175"/>
                  <a:ext cx="442913" cy="198438"/>
                </a:xfrm>
                <a:custGeom>
                  <a:avLst/>
                  <a:gdLst>
                    <a:gd name="T0" fmla="*/ 98 w 116"/>
                    <a:gd name="T1" fmla="*/ 52 h 52"/>
                    <a:gd name="T2" fmla="*/ 110 w 116"/>
                    <a:gd name="T3" fmla="*/ 17 h 52"/>
                    <a:gd name="T4" fmla="*/ 81 w 116"/>
                    <a:gd name="T5" fmla="*/ 22 h 52"/>
                    <a:gd name="T6" fmla="*/ 58 w 116"/>
                    <a:gd name="T7" fmla="*/ 0 h 52"/>
                    <a:gd name="T8" fmla="*/ 35 w 116"/>
                    <a:gd name="T9" fmla="*/ 22 h 52"/>
                    <a:gd name="T10" fmla="*/ 7 w 116"/>
                    <a:gd name="T11" fmla="*/ 17 h 52"/>
                    <a:gd name="T12" fmla="*/ 18 w 116"/>
                    <a:gd name="T13" fmla="*/ 52 h 52"/>
                    <a:gd name="T14" fmla="*/ 98 w 116"/>
                    <a:gd name="T15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6" h="52">
                      <a:moveTo>
                        <a:pt x="98" y="52"/>
                      </a:moveTo>
                      <a:cubicBezTo>
                        <a:pt x="111" y="40"/>
                        <a:pt x="116" y="24"/>
                        <a:pt x="110" y="17"/>
                      </a:cubicBezTo>
                      <a:cubicBezTo>
                        <a:pt x="104" y="12"/>
                        <a:pt x="93" y="14"/>
                        <a:pt x="81" y="22"/>
                      </a:cubicBezTo>
                      <a:cubicBezTo>
                        <a:pt x="78" y="9"/>
                        <a:pt x="69" y="0"/>
                        <a:pt x="58" y="0"/>
                      </a:cubicBezTo>
                      <a:cubicBezTo>
                        <a:pt x="47" y="0"/>
                        <a:pt x="38" y="9"/>
                        <a:pt x="35" y="22"/>
                      </a:cubicBezTo>
                      <a:cubicBezTo>
                        <a:pt x="24" y="14"/>
                        <a:pt x="12" y="12"/>
                        <a:pt x="7" y="17"/>
                      </a:cubicBezTo>
                      <a:cubicBezTo>
                        <a:pt x="0" y="24"/>
                        <a:pt x="5" y="40"/>
                        <a:pt x="18" y="52"/>
                      </a:cubicBezTo>
                      <a:lnTo>
                        <a:pt x="98" y="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  <p:sp>
              <p:nvSpPr>
                <p:cNvPr id="92" name="Freeform 17">
                  <a:extLst>
                    <a:ext uri="{FF2B5EF4-FFF2-40B4-BE49-F238E27FC236}">
                      <a16:creationId xmlns:a16="http://schemas.microsoft.com/office/drawing/2014/main" id="{87D87E22-B2F8-44BD-8F9A-ACD0F05B87C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985375" y="3298825"/>
                  <a:ext cx="649288" cy="566738"/>
                </a:xfrm>
                <a:custGeom>
                  <a:avLst/>
                  <a:gdLst>
                    <a:gd name="T0" fmla="*/ 165 w 170"/>
                    <a:gd name="T1" fmla="*/ 95 h 149"/>
                    <a:gd name="T2" fmla="*/ 165 w 170"/>
                    <a:gd name="T3" fmla="*/ 95 h 149"/>
                    <a:gd name="T4" fmla="*/ 170 w 170"/>
                    <a:gd name="T5" fmla="*/ 66 h 149"/>
                    <a:gd name="T6" fmla="*/ 132 w 170"/>
                    <a:gd name="T7" fmla="*/ 0 h 149"/>
                    <a:gd name="T8" fmla="*/ 38 w 170"/>
                    <a:gd name="T9" fmla="*/ 0 h 149"/>
                    <a:gd name="T10" fmla="*/ 0 w 170"/>
                    <a:gd name="T11" fmla="*/ 66 h 149"/>
                    <a:gd name="T12" fmla="*/ 9 w 170"/>
                    <a:gd name="T13" fmla="*/ 101 h 149"/>
                    <a:gd name="T14" fmla="*/ 12 w 170"/>
                    <a:gd name="T15" fmla="*/ 114 h 149"/>
                    <a:gd name="T16" fmla="*/ 10 w 170"/>
                    <a:gd name="T17" fmla="*/ 136 h 149"/>
                    <a:gd name="T18" fmla="*/ 43 w 170"/>
                    <a:gd name="T19" fmla="*/ 142 h 149"/>
                    <a:gd name="T20" fmla="*/ 43 w 170"/>
                    <a:gd name="T21" fmla="*/ 142 h 149"/>
                    <a:gd name="T22" fmla="*/ 61 w 170"/>
                    <a:gd name="T23" fmla="*/ 142 h 149"/>
                    <a:gd name="T24" fmla="*/ 61 w 170"/>
                    <a:gd name="T25" fmla="*/ 142 h 149"/>
                    <a:gd name="T26" fmla="*/ 85 w 170"/>
                    <a:gd name="T27" fmla="*/ 146 h 149"/>
                    <a:gd name="T28" fmla="*/ 110 w 170"/>
                    <a:gd name="T29" fmla="*/ 142 h 149"/>
                    <a:gd name="T30" fmla="*/ 110 w 170"/>
                    <a:gd name="T31" fmla="*/ 142 h 149"/>
                    <a:gd name="T32" fmla="*/ 127 w 170"/>
                    <a:gd name="T33" fmla="*/ 142 h 149"/>
                    <a:gd name="T34" fmla="*/ 160 w 170"/>
                    <a:gd name="T35" fmla="*/ 136 h 149"/>
                    <a:gd name="T36" fmla="*/ 158 w 170"/>
                    <a:gd name="T37" fmla="*/ 115 h 149"/>
                    <a:gd name="T38" fmla="*/ 158 w 170"/>
                    <a:gd name="T39" fmla="*/ 115 h 149"/>
                    <a:gd name="T40" fmla="*/ 162 w 170"/>
                    <a:gd name="T41" fmla="*/ 101 h 149"/>
                    <a:gd name="T42" fmla="*/ 165 w 170"/>
                    <a:gd name="T43" fmla="*/ 95 h 149"/>
                    <a:gd name="T44" fmla="*/ 91 w 170"/>
                    <a:gd name="T45" fmla="*/ 113 h 149"/>
                    <a:gd name="T46" fmla="*/ 79 w 170"/>
                    <a:gd name="T47" fmla="*/ 113 h 149"/>
                    <a:gd name="T48" fmla="*/ 79 w 170"/>
                    <a:gd name="T49" fmla="*/ 102 h 149"/>
                    <a:gd name="T50" fmla="*/ 58 w 170"/>
                    <a:gd name="T51" fmla="*/ 96 h 149"/>
                    <a:gd name="T52" fmla="*/ 62 w 170"/>
                    <a:gd name="T53" fmla="*/ 83 h 149"/>
                    <a:gd name="T54" fmla="*/ 81 w 170"/>
                    <a:gd name="T55" fmla="*/ 88 h 149"/>
                    <a:gd name="T56" fmla="*/ 92 w 170"/>
                    <a:gd name="T57" fmla="*/ 83 h 149"/>
                    <a:gd name="T58" fmla="*/ 80 w 170"/>
                    <a:gd name="T59" fmla="*/ 75 h 149"/>
                    <a:gd name="T60" fmla="*/ 59 w 170"/>
                    <a:gd name="T61" fmla="*/ 55 h 149"/>
                    <a:gd name="T62" fmla="*/ 80 w 170"/>
                    <a:gd name="T63" fmla="*/ 37 h 149"/>
                    <a:gd name="T64" fmla="*/ 80 w 170"/>
                    <a:gd name="T65" fmla="*/ 25 h 149"/>
                    <a:gd name="T66" fmla="*/ 92 w 170"/>
                    <a:gd name="T67" fmla="*/ 25 h 149"/>
                    <a:gd name="T68" fmla="*/ 92 w 170"/>
                    <a:gd name="T69" fmla="*/ 37 h 149"/>
                    <a:gd name="T70" fmla="*/ 109 w 170"/>
                    <a:gd name="T71" fmla="*/ 41 h 149"/>
                    <a:gd name="T72" fmla="*/ 105 w 170"/>
                    <a:gd name="T73" fmla="*/ 54 h 149"/>
                    <a:gd name="T74" fmla="*/ 89 w 170"/>
                    <a:gd name="T75" fmla="*/ 50 h 149"/>
                    <a:gd name="T76" fmla="*/ 80 w 170"/>
                    <a:gd name="T77" fmla="*/ 54 h 149"/>
                    <a:gd name="T78" fmla="*/ 92 w 170"/>
                    <a:gd name="T79" fmla="*/ 62 h 149"/>
                    <a:gd name="T80" fmla="*/ 112 w 170"/>
                    <a:gd name="T81" fmla="*/ 82 h 149"/>
                    <a:gd name="T82" fmla="*/ 91 w 170"/>
                    <a:gd name="T83" fmla="*/ 101 h 149"/>
                    <a:gd name="T84" fmla="*/ 91 w 170"/>
                    <a:gd name="T85" fmla="*/ 113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170" h="149">
                      <a:moveTo>
                        <a:pt x="165" y="95"/>
                      </a:moveTo>
                      <a:cubicBezTo>
                        <a:pt x="165" y="95"/>
                        <a:pt x="165" y="95"/>
                        <a:pt x="165" y="95"/>
                      </a:cubicBezTo>
                      <a:cubicBezTo>
                        <a:pt x="168" y="86"/>
                        <a:pt x="170" y="76"/>
                        <a:pt x="170" y="66"/>
                      </a:cubicBezTo>
                      <a:cubicBezTo>
                        <a:pt x="170" y="39"/>
                        <a:pt x="155" y="14"/>
                        <a:pt x="132" y="0"/>
                      </a:cubicBezTo>
                      <a:cubicBezTo>
                        <a:pt x="38" y="0"/>
                        <a:pt x="38" y="0"/>
                        <a:pt x="38" y="0"/>
                      </a:cubicBezTo>
                      <a:cubicBezTo>
                        <a:pt x="15" y="14"/>
                        <a:pt x="0" y="39"/>
                        <a:pt x="0" y="66"/>
                      </a:cubicBezTo>
                      <a:cubicBezTo>
                        <a:pt x="0" y="79"/>
                        <a:pt x="3" y="91"/>
                        <a:pt x="9" y="101"/>
                      </a:cubicBezTo>
                      <a:cubicBezTo>
                        <a:pt x="11" y="106"/>
                        <a:pt x="13" y="112"/>
                        <a:pt x="12" y="114"/>
                      </a:cubicBezTo>
                      <a:cubicBezTo>
                        <a:pt x="8" y="121"/>
                        <a:pt x="7" y="129"/>
                        <a:pt x="10" y="136"/>
                      </a:cubicBezTo>
                      <a:cubicBezTo>
                        <a:pt x="16" y="146"/>
                        <a:pt x="30" y="148"/>
                        <a:pt x="43" y="142"/>
                      </a:cubicBezTo>
                      <a:cubicBezTo>
                        <a:pt x="43" y="142"/>
                        <a:pt x="43" y="142"/>
                        <a:pt x="43" y="142"/>
                      </a:cubicBezTo>
                      <a:cubicBezTo>
                        <a:pt x="43" y="142"/>
                        <a:pt x="50" y="139"/>
                        <a:pt x="61" y="142"/>
                      </a:cubicBezTo>
                      <a:cubicBezTo>
                        <a:pt x="61" y="142"/>
                        <a:pt x="61" y="142"/>
                        <a:pt x="61" y="142"/>
                      </a:cubicBezTo>
                      <a:cubicBezTo>
                        <a:pt x="69" y="144"/>
                        <a:pt x="77" y="146"/>
                        <a:pt x="85" y="146"/>
                      </a:cubicBezTo>
                      <a:cubicBezTo>
                        <a:pt x="94" y="146"/>
                        <a:pt x="102" y="144"/>
                        <a:pt x="110" y="142"/>
                      </a:cubicBezTo>
                      <a:cubicBezTo>
                        <a:pt x="110" y="142"/>
                        <a:pt x="110" y="142"/>
                        <a:pt x="110" y="142"/>
                      </a:cubicBezTo>
                      <a:cubicBezTo>
                        <a:pt x="119" y="140"/>
                        <a:pt x="125" y="141"/>
                        <a:pt x="127" y="142"/>
                      </a:cubicBezTo>
                      <a:cubicBezTo>
                        <a:pt x="140" y="149"/>
                        <a:pt x="154" y="146"/>
                        <a:pt x="160" y="136"/>
                      </a:cubicBezTo>
                      <a:cubicBezTo>
                        <a:pt x="163" y="130"/>
                        <a:pt x="163" y="122"/>
                        <a:pt x="158" y="115"/>
                      </a:cubicBezTo>
                      <a:cubicBezTo>
                        <a:pt x="158" y="115"/>
                        <a:pt x="158" y="115"/>
                        <a:pt x="158" y="115"/>
                      </a:cubicBezTo>
                      <a:cubicBezTo>
                        <a:pt x="157" y="113"/>
                        <a:pt x="160" y="106"/>
                        <a:pt x="162" y="101"/>
                      </a:cubicBezTo>
                      <a:cubicBezTo>
                        <a:pt x="163" y="99"/>
                        <a:pt x="165" y="95"/>
                        <a:pt x="165" y="95"/>
                      </a:cubicBezTo>
                      <a:close/>
                      <a:moveTo>
                        <a:pt x="91" y="113"/>
                      </a:moveTo>
                      <a:cubicBezTo>
                        <a:pt x="79" y="113"/>
                        <a:pt x="79" y="113"/>
                        <a:pt x="79" y="113"/>
                      </a:cubicBezTo>
                      <a:cubicBezTo>
                        <a:pt x="79" y="102"/>
                        <a:pt x="79" y="102"/>
                        <a:pt x="79" y="102"/>
                      </a:cubicBezTo>
                      <a:cubicBezTo>
                        <a:pt x="71" y="101"/>
                        <a:pt x="63" y="99"/>
                        <a:pt x="58" y="96"/>
                      </a:cubicBezTo>
                      <a:cubicBezTo>
                        <a:pt x="62" y="83"/>
                        <a:pt x="62" y="83"/>
                        <a:pt x="62" y="83"/>
                      </a:cubicBezTo>
                      <a:cubicBezTo>
                        <a:pt x="66" y="85"/>
                        <a:pt x="75" y="88"/>
                        <a:pt x="81" y="88"/>
                      </a:cubicBezTo>
                      <a:cubicBezTo>
                        <a:pt x="87" y="88"/>
                        <a:pt x="92" y="86"/>
                        <a:pt x="92" y="83"/>
                      </a:cubicBezTo>
                      <a:cubicBezTo>
                        <a:pt x="92" y="80"/>
                        <a:pt x="90" y="78"/>
                        <a:pt x="80" y="75"/>
                      </a:cubicBezTo>
                      <a:cubicBezTo>
                        <a:pt x="65" y="70"/>
                        <a:pt x="59" y="65"/>
                        <a:pt x="59" y="55"/>
                      </a:cubicBezTo>
                      <a:cubicBezTo>
                        <a:pt x="59" y="46"/>
                        <a:pt x="67" y="39"/>
                        <a:pt x="80" y="37"/>
                      </a:cubicBezTo>
                      <a:cubicBezTo>
                        <a:pt x="80" y="25"/>
                        <a:pt x="80" y="25"/>
                        <a:pt x="80" y="25"/>
                      </a:cubicBezTo>
                      <a:cubicBezTo>
                        <a:pt x="92" y="25"/>
                        <a:pt x="92" y="25"/>
                        <a:pt x="92" y="25"/>
                      </a:cubicBezTo>
                      <a:cubicBezTo>
                        <a:pt x="92" y="37"/>
                        <a:pt x="92" y="37"/>
                        <a:pt x="92" y="37"/>
                      </a:cubicBezTo>
                      <a:cubicBezTo>
                        <a:pt x="99" y="37"/>
                        <a:pt x="106" y="39"/>
                        <a:pt x="109" y="41"/>
                      </a:cubicBezTo>
                      <a:cubicBezTo>
                        <a:pt x="105" y="54"/>
                        <a:pt x="105" y="54"/>
                        <a:pt x="105" y="54"/>
                      </a:cubicBezTo>
                      <a:cubicBezTo>
                        <a:pt x="102" y="52"/>
                        <a:pt x="96" y="50"/>
                        <a:pt x="89" y="50"/>
                      </a:cubicBezTo>
                      <a:cubicBezTo>
                        <a:pt x="84" y="50"/>
                        <a:pt x="80" y="51"/>
                        <a:pt x="80" y="54"/>
                      </a:cubicBezTo>
                      <a:cubicBezTo>
                        <a:pt x="80" y="57"/>
                        <a:pt x="81" y="59"/>
                        <a:pt x="92" y="62"/>
                      </a:cubicBezTo>
                      <a:cubicBezTo>
                        <a:pt x="107" y="67"/>
                        <a:pt x="112" y="73"/>
                        <a:pt x="112" y="82"/>
                      </a:cubicBezTo>
                      <a:cubicBezTo>
                        <a:pt x="112" y="91"/>
                        <a:pt x="105" y="99"/>
                        <a:pt x="91" y="101"/>
                      </a:cubicBezTo>
                      <a:lnTo>
                        <a:pt x="91" y="11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365736" tIns="182868" rIns="365736" bIns="18286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14399">
                    <a:latin typeface="Impact" panose="020B0806030902050204" pitchFamily="34" charset="0"/>
                  </a:endParaRPr>
                </a:p>
              </p:txBody>
            </p:sp>
          </p:grpSp>
          <p:sp>
            <p:nvSpPr>
              <p:cNvPr id="89" name="타원 88">
                <a:extLst>
                  <a:ext uri="{FF2B5EF4-FFF2-40B4-BE49-F238E27FC236}">
                    <a16:creationId xmlns:a16="http://schemas.microsoft.com/office/drawing/2014/main" id="{F719D2D2-50BE-4FC7-BD8E-1497A217E0A4}"/>
                  </a:ext>
                </a:extLst>
              </p:cNvPr>
              <p:cNvSpPr/>
              <p:nvPr/>
            </p:nvSpPr>
            <p:spPr>
              <a:xfrm>
                <a:off x="8921504" y="476347"/>
                <a:ext cx="364662" cy="434814"/>
              </a:xfrm>
              <a:prstGeom prst="ellipse">
                <a:avLst/>
              </a:prstGeom>
              <a:solidFill>
                <a:srgbClr val="FA46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pic>
            <p:nvPicPr>
              <p:cNvPr id="90" name="그림 89">
                <a:extLst>
                  <a:ext uri="{FF2B5EF4-FFF2-40B4-BE49-F238E27FC236}">
                    <a16:creationId xmlns:a16="http://schemas.microsoft.com/office/drawing/2014/main" id="{8DB405E3-D34A-455E-AE6E-E63376BD18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700920" y="295673"/>
                <a:ext cx="798645" cy="823031"/>
              </a:xfrm>
              <a:prstGeom prst="rect">
                <a:avLst/>
              </a:prstGeom>
            </p:spPr>
          </p:pic>
        </p:grpSp>
      </p:grpSp>
      <p:grpSp>
        <p:nvGrpSpPr>
          <p:cNvPr id="130" name="그룹 129">
            <a:extLst>
              <a:ext uri="{FF2B5EF4-FFF2-40B4-BE49-F238E27FC236}">
                <a16:creationId xmlns:a16="http://schemas.microsoft.com/office/drawing/2014/main" id="{CA208FAB-BF02-4E0F-A548-AEA6D86CE9CA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131" name="그룹 130">
              <a:extLst>
                <a:ext uri="{FF2B5EF4-FFF2-40B4-BE49-F238E27FC236}">
                  <a16:creationId xmlns:a16="http://schemas.microsoft.com/office/drawing/2014/main" id="{E05B7D2C-68F2-4B6E-9E50-2D5102A95EA9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143" name="평행 사변형 142">
                <a:extLst>
                  <a:ext uri="{FF2B5EF4-FFF2-40B4-BE49-F238E27FC236}">
                    <a16:creationId xmlns:a16="http://schemas.microsoft.com/office/drawing/2014/main" id="{E36D28B0-E0CB-4CF0-8119-6729BAF4C4AF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44" name="평행 사변형 143">
                <a:extLst>
                  <a:ext uri="{FF2B5EF4-FFF2-40B4-BE49-F238E27FC236}">
                    <a16:creationId xmlns:a16="http://schemas.microsoft.com/office/drawing/2014/main" id="{49964E04-E8A1-496A-9E03-FFC4C372ED17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132" name="사각형: 둥근 모서리 131">
              <a:extLst>
                <a:ext uri="{FF2B5EF4-FFF2-40B4-BE49-F238E27FC236}">
                  <a16:creationId xmlns:a16="http://schemas.microsoft.com/office/drawing/2014/main" id="{18DAE7FA-1905-45A9-9C17-F149DC2C3A99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585A6B1B-563F-4F3A-8569-A27E25BED72B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5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0B015D81-AD28-4881-9395-27A82042B443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42" name="사각형: 둥근 모서리 141">
              <a:extLst>
                <a:ext uri="{FF2B5EF4-FFF2-40B4-BE49-F238E27FC236}">
                  <a16:creationId xmlns:a16="http://schemas.microsoft.com/office/drawing/2014/main" id="{41DF9C32-D65E-4CC3-952D-B492071D3DD7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70D3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145" name="직사각형 144">
            <a:extLst>
              <a:ext uri="{FF2B5EF4-FFF2-40B4-BE49-F238E27FC236}">
                <a16:creationId xmlns:a16="http://schemas.microsoft.com/office/drawing/2014/main" id="{DAAFED95-2C64-46A8-A88C-E1D952BC9410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58</a:t>
            </a:r>
          </a:p>
        </p:txBody>
      </p:sp>
    </p:spTree>
    <p:extLst>
      <p:ext uri="{BB962C8B-B14F-4D97-AF65-F5344CB8AC3E}">
        <p14:creationId xmlns:p14="http://schemas.microsoft.com/office/powerpoint/2010/main" val="5729620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40897C6A-3A40-45C4-9ED4-A861CBC83205}"/>
              </a:ext>
            </a:extLst>
          </p:cNvPr>
          <p:cNvGrpSpPr/>
          <p:nvPr/>
        </p:nvGrpSpPr>
        <p:grpSpPr>
          <a:xfrm>
            <a:off x="16292945" y="3268752"/>
            <a:ext cx="7943655" cy="7768526"/>
            <a:chOff x="1623697" y="1406695"/>
            <a:chExt cx="4060478" cy="4123138"/>
          </a:xfrm>
        </p:grpSpPr>
        <p:sp>
          <p:nvSpPr>
            <p:cNvPr id="33" name="평행 사변형 32">
              <a:extLst>
                <a:ext uri="{FF2B5EF4-FFF2-40B4-BE49-F238E27FC236}">
                  <a16:creationId xmlns:a16="http://schemas.microsoft.com/office/drawing/2014/main" id="{A4612160-88D3-47AA-AC1C-C057042DA80A}"/>
                </a:ext>
              </a:extLst>
            </p:cNvPr>
            <p:cNvSpPr/>
            <p:nvPr/>
          </p:nvSpPr>
          <p:spPr>
            <a:xfrm rot="16200000">
              <a:off x="4390329" y="2584363"/>
              <a:ext cx="1914649" cy="673042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34" name="사각형: 둥근 모서리 33">
              <a:extLst>
                <a:ext uri="{FF2B5EF4-FFF2-40B4-BE49-F238E27FC236}">
                  <a16:creationId xmlns:a16="http://schemas.microsoft.com/office/drawing/2014/main" id="{F326E0F6-7E3F-435A-9E03-4D71EC3E96E5}"/>
                </a:ext>
              </a:extLst>
            </p:cNvPr>
            <p:cNvSpPr/>
            <p:nvPr/>
          </p:nvSpPr>
          <p:spPr>
            <a:xfrm>
              <a:off x="1623697" y="1918888"/>
              <a:ext cx="3393706" cy="3610945"/>
            </a:xfrm>
            <a:prstGeom prst="roundRect">
              <a:avLst>
                <a:gd name="adj" fmla="val 6016"/>
              </a:avLst>
            </a:prstGeom>
            <a:solidFill>
              <a:schemeClr val="bg1"/>
            </a:solidFill>
            <a:ln w="152400">
              <a:solidFill>
                <a:srgbClr val="9AA6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D4DA9F36-9637-4483-9D3B-BAC4BB7C2514}"/>
                </a:ext>
              </a:extLst>
            </p:cNvPr>
            <p:cNvSpPr/>
            <p:nvPr/>
          </p:nvSpPr>
          <p:spPr>
            <a:xfrm>
              <a:off x="1797771" y="1918887"/>
              <a:ext cx="3036493" cy="3407585"/>
            </a:xfrm>
            <a:prstGeom prst="rect">
              <a:avLst/>
            </a:prstGeom>
            <a:solidFill>
              <a:schemeClr val="bg1"/>
            </a:solidFill>
            <a:ln w="101600">
              <a:solidFill>
                <a:srgbClr val="9AA6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D4E9E097-327B-4382-B4D3-CFC492D47204}"/>
                </a:ext>
              </a:extLst>
            </p:cNvPr>
            <p:cNvGrpSpPr/>
            <p:nvPr/>
          </p:nvGrpSpPr>
          <p:grpSpPr>
            <a:xfrm>
              <a:off x="2736123" y="1406695"/>
              <a:ext cx="1043085" cy="783279"/>
              <a:chOff x="2736123" y="1406695"/>
              <a:chExt cx="1043085" cy="783279"/>
            </a:xfrm>
          </p:grpSpPr>
          <p:sp>
            <p:nvSpPr>
              <p:cNvPr id="56" name="사각형: 둥근 모서리 55">
                <a:extLst>
                  <a:ext uri="{FF2B5EF4-FFF2-40B4-BE49-F238E27FC236}">
                    <a16:creationId xmlns:a16="http://schemas.microsoft.com/office/drawing/2014/main" id="{FFDF911B-EC38-4BFE-A826-097987AAA7DE}"/>
                  </a:ext>
                </a:extLst>
              </p:cNvPr>
              <p:cNvSpPr/>
              <p:nvPr/>
            </p:nvSpPr>
            <p:spPr>
              <a:xfrm>
                <a:off x="2736123" y="1715526"/>
                <a:ext cx="1043085" cy="474448"/>
              </a:xfrm>
              <a:prstGeom prst="roundRect">
                <a:avLst/>
              </a:prstGeom>
              <a:solidFill>
                <a:srgbClr val="00ABB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59" name="타원 58">
                <a:extLst>
                  <a:ext uri="{FF2B5EF4-FFF2-40B4-BE49-F238E27FC236}">
                    <a16:creationId xmlns:a16="http://schemas.microsoft.com/office/drawing/2014/main" id="{E9B3BBF7-8981-410B-8B8C-859A93683481}"/>
                  </a:ext>
                </a:extLst>
              </p:cNvPr>
              <p:cNvSpPr/>
              <p:nvPr/>
            </p:nvSpPr>
            <p:spPr>
              <a:xfrm>
                <a:off x="3034491" y="1406695"/>
                <a:ext cx="432588" cy="432588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rgbClr val="00ABB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</p:grpSp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EB57CE60-8F18-4374-B999-C2F0E72B25B8}"/>
                </a:ext>
              </a:extLst>
            </p:cNvPr>
            <p:cNvSpPr/>
            <p:nvPr/>
          </p:nvSpPr>
          <p:spPr>
            <a:xfrm>
              <a:off x="3172801" y="1885574"/>
              <a:ext cx="155967" cy="15596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9199385" y="1309079"/>
            <a:ext cx="59741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신고자 구조금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41" name="사각형: 둥근 모서리 67">
            <a:extLst>
              <a:ext uri="{FF2B5EF4-FFF2-40B4-BE49-F238E27FC236}">
                <a16:creationId xmlns:a16="http://schemas.microsoft.com/office/drawing/2014/main" id="{649142C9-A607-451F-BFB9-BDE5D463C5CC}"/>
              </a:ext>
            </a:extLst>
          </p:cNvPr>
          <p:cNvSpPr/>
          <p:nvPr/>
        </p:nvSpPr>
        <p:spPr>
          <a:xfrm>
            <a:off x="9484990" y="4159024"/>
            <a:ext cx="5267785" cy="1130602"/>
          </a:xfrm>
          <a:prstGeom prst="roundRect">
            <a:avLst>
              <a:gd name="adj" fmla="val 35268"/>
            </a:avLst>
          </a:prstGeom>
          <a:solidFill>
            <a:srgbClr val="FF9801"/>
          </a:solidFill>
          <a:ln>
            <a:noFill/>
          </a:ln>
        </p:spPr>
        <p:txBody>
          <a:bodyPr wrap="none" lIns="143991" tIns="0" rIns="143991" bIns="71995" rtlCol="0" anchor="ctr">
            <a:no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ts val="1500"/>
              </a:spcAft>
              <a:tabLst>
                <a:tab pos="1755370" algn="l"/>
              </a:tabLst>
            </a:pPr>
            <a:r>
              <a:rPr kumimoji="1" lang="ko-KR" altLang="en-US" sz="56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구조금 지급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48778BC-C50E-437C-A2B8-42CDE413F0C1}"/>
              </a:ext>
            </a:extLst>
          </p:cNvPr>
          <p:cNvSpPr txBox="1"/>
          <p:nvPr/>
        </p:nvSpPr>
        <p:spPr>
          <a:xfrm>
            <a:off x="8554815" y="3002176"/>
            <a:ext cx="72632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부패방지권익위법 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68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공익신고자 보호법 제</a:t>
            </a:r>
            <a:r>
              <a:rPr lang="en-US" altLang="ko-KR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27</a:t>
            </a:r>
            <a:r>
              <a:rPr lang="ko-KR" altLang="en-US" sz="2400" b="1" kern="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조</a:t>
            </a:r>
            <a:endParaRPr lang="ko-KR" altLang="en-US" sz="2400" dirty="0">
              <a:solidFill>
                <a:schemeClr val="accent3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D17EAEF3-F532-4AAA-9BF6-589401EA57BF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F026973-1DF8-4CBD-A7F3-0E7AACE9280B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27" name="그래픽 156">
              <a:extLst>
                <a:ext uri="{FF2B5EF4-FFF2-40B4-BE49-F238E27FC236}">
                  <a16:creationId xmlns:a16="http://schemas.microsoft.com/office/drawing/2014/main" id="{3483D3F0-0648-4605-A79F-B1CD1CE91E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48" name="직각 삼각형 47">
            <a:extLst>
              <a:ext uri="{FF2B5EF4-FFF2-40B4-BE49-F238E27FC236}">
                <a16:creationId xmlns:a16="http://schemas.microsoft.com/office/drawing/2014/main" id="{D57D9BB1-ECD9-46EB-92BE-DCF5FF99DAC0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50" name="_x35181992" descr="EMB000008b000e3">
            <a:extLst>
              <a:ext uri="{FF2B5EF4-FFF2-40B4-BE49-F238E27FC236}">
                <a16:creationId xmlns:a16="http://schemas.microsoft.com/office/drawing/2014/main" id="{9EA2DCC9-8789-4B5A-9B65-01629BB46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직사각형 50">
            <a:extLst>
              <a:ext uri="{FF2B5EF4-FFF2-40B4-BE49-F238E27FC236}">
                <a16:creationId xmlns:a16="http://schemas.microsoft.com/office/drawing/2014/main" id="{4F451E46-7FA2-490E-A660-B602EE140799}"/>
              </a:ext>
            </a:extLst>
          </p:cNvPr>
          <p:cNvSpPr/>
          <p:nvPr/>
        </p:nvSpPr>
        <p:spPr>
          <a:xfrm>
            <a:off x="8389074" y="5790598"/>
            <a:ext cx="7459618" cy="1959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800"/>
              </a:spcAft>
              <a:defRPr/>
            </a:pPr>
            <a:r>
              <a:rPr lang="ko-KR" altLang="en-US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75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신고자</a:t>
            </a:r>
            <a:r>
              <a:rPr lang="en-US" altLang="ko-KR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75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(</a:t>
            </a:r>
            <a:r>
              <a:rPr lang="ko-KR" altLang="en-US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75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협조자</a:t>
            </a:r>
            <a:r>
              <a:rPr lang="en-US" altLang="ko-KR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75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)</a:t>
            </a:r>
            <a:r>
              <a:rPr lang="ko-KR" altLang="en-US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75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와 그 친족</a:t>
            </a:r>
            <a:r>
              <a:rPr lang="en-US" altLang="ko-KR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75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75000"/>
                  </a:schemeClr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동거인이</a:t>
            </a:r>
            <a:endParaRPr lang="en-US" altLang="ko-KR" sz="3600" b="1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2">
                  <a:lumMod val="75000"/>
                </a:schemeClr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  <a:p>
            <a:pPr algn="ctr" fontAlgn="base">
              <a:spcBef>
                <a:spcPct val="0"/>
              </a:spcBef>
              <a:spcAft>
                <a:spcPts val="800"/>
              </a:spcAft>
              <a:defRPr/>
            </a:pPr>
            <a:r>
              <a:rPr lang="ko-KR" altLang="en-US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CC790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부패</a:t>
            </a:r>
            <a:r>
              <a:rPr lang="en-US" altLang="ko-KR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CC790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CC790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공익신고 등으로 인해</a:t>
            </a:r>
            <a:endParaRPr lang="en-US" altLang="ko-KR" sz="3600" b="1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rgbClr val="CC7900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  <a:p>
            <a:pPr algn="ctr" fontAlgn="base">
              <a:spcBef>
                <a:spcPct val="0"/>
              </a:spcBef>
              <a:defRPr/>
            </a:pPr>
            <a:r>
              <a:rPr lang="ko-KR" altLang="en-US" sz="36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CC790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피해를 받았거나 비용을 지출한 경우</a:t>
            </a:r>
            <a:endParaRPr lang="en-US" altLang="ko-KR" sz="3600" b="1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C3697DCC-3686-41DA-B1BC-B8C9F51A9E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" y="4504449"/>
            <a:ext cx="4876483" cy="5689230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2415AA22-DB37-4127-91AE-3B476D4BA51C}"/>
              </a:ext>
            </a:extLst>
          </p:cNvPr>
          <p:cNvGrpSpPr/>
          <p:nvPr/>
        </p:nvGrpSpPr>
        <p:grpSpPr>
          <a:xfrm>
            <a:off x="16774344" y="5171026"/>
            <a:ext cx="5940395" cy="4755321"/>
            <a:chOff x="16774344" y="5171026"/>
            <a:chExt cx="5940395" cy="4755321"/>
          </a:xfrm>
        </p:grpSpPr>
        <p:sp>
          <p:nvSpPr>
            <p:cNvPr id="44" name="사각형: 둥근 모서리 215">
              <a:extLst>
                <a:ext uri="{FF2B5EF4-FFF2-40B4-BE49-F238E27FC236}">
                  <a16:creationId xmlns:a16="http://schemas.microsoft.com/office/drawing/2014/main" id="{25B043D9-CA70-4358-9ED2-BC7E0B2ACA54}"/>
                </a:ext>
              </a:extLst>
            </p:cNvPr>
            <p:cNvSpPr/>
            <p:nvPr/>
          </p:nvSpPr>
          <p:spPr>
            <a:xfrm>
              <a:off x="17774238" y="5171026"/>
              <a:ext cx="3755072" cy="706694"/>
            </a:xfrm>
            <a:prstGeom prst="roundRect">
              <a:avLst>
                <a:gd name="adj" fmla="val 35175"/>
              </a:avLst>
            </a:prstGeom>
            <a:solidFill>
              <a:srgbClr val="002060"/>
            </a:solidFill>
            <a:ln>
              <a:noFill/>
            </a:ln>
          </p:spPr>
          <p:txBody>
            <a:bodyPr wrap="none" lIns="143991" rIns="143991" rtlCol="0" anchor="ctr">
              <a:noAutofit/>
            </a:bodyPr>
            <a:lstStyle/>
            <a:p>
              <a:pPr algn="ctr" fontAlgn="base">
                <a:lnSpc>
                  <a:spcPct val="115000"/>
                </a:lnSpc>
                <a:spcBef>
                  <a:spcPct val="0"/>
                </a:spcBef>
                <a:spcAft>
                  <a:spcPts val="1500"/>
                </a:spcAft>
              </a:pPr>
              <a:r>
                <a:rPr kumimoji="1" lang="ko-KR" altLang="en-US" sz="32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피해</a:t>
              </a:r>
              <a:r>
                <a:rPr lang="en-US" altLang="ko-KR" sz="32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·</a:t>
              </a:r>
              <a:r>
                <a:rPr kumimoji="1" lang="ko-KR" altLang="en-US" sz="320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비용 지출 사유</a:t>
              </a:r>
              <a:endParaRPr kumimoji="1" lang="en-US" altLang="ko-KR" sz="32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62" name="직사각형 61">
              <a:extLst>
                <a:ext uri="{FF2B5EF4-FFF2-40B4-BE49-F238E27FC236}">
                  <a16:creationId xmlns:a16="http://schemas.microsoft.com/office/drawing/2014/main" id="{79A45FDA-D986-4C60-899A-90DB00B0C90F}"/>
                </a:ext>
              </a:extLst>
            </p:cNvPr>
            <p:cNvSpPr/>
            <p:nvPr/>
          </p:nvSpPr>
          <p:spPr>
            <a:xfrm flipH="1">
              <a:off x="16774344" y="6304195"/>
              <a:ext cx="5940395" cy="36221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71995" rIns="71995">
              <a:noAutofit/>
            </a:bodyPr>
            <a:lstStyle/>
            <a:p>
              <a:pPr indent="-287986" defTabSz="914354" latinLnBrk="0">
                <a:spcAft>
                  <a:spcPts val="1200"/>
                </a:spcAft>
                <a:buClr>
                  <a:srgbClr val="002060"/>
                </a:buClr>
                <a:buFont typeface="Wingdings" panose="05000000000000000000" pitchFamily="2" charset="2"/>
                <a:buChar char="l"/>
                <a:tabLst>
                  <a:tab pos="355582" algn="l"/>
                </a:tabLst>
              </a:pPr>
              <a:r>
                <a:rPr lang="ko-KR" altLang="en-US" sz="2600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육체적</a:t>
              </a:r>
              <a:r>
                <a:rPr lang="en-US" altLang="ko-KR" sz="2600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2600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정신적 치료 등에 소요된 비용</a:t>
              </a:r>
              <a:endParaRPr lang="en-US" altLang="ko-KR" sz="26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indent="-287986" defTabSz="914354" latinLnBrk="0">
                <a:spcAft>
                  <a:spcPts val="1200"/>
                </a:spcAft>
                <a:buClr>
                  <a:srgbClr val="002060"/>
                </a:buClr>
                <a:buFont typeface="Wingdings" panose="05000000000000000000" pitchFamily="2" charset="2"/>
                <a:buChar char="l"/>
                <a:tabLst>
                  <a:tab pos="355582" algn="l"/>
                </a:tabLst>
              </a:pPr>
              <a:r>
                <a:rPr lang="ko-KR" altLang="en-US" sz="2600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전직</a:t>
              </a:r>
              <a:r>
                <a:rPr lang="en-US" altLang="ko-KR" sz="2600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423D38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2600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파견 근무 등으로 소요된 이사 비용</a:t>
              </a:r>
              <a:endParaRPr lang="en-US" altLang="ko-KR" sz="26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indent="-287986" defTabSz="914354" latinLnBrk="0">
                <a:spcAft>
                  <a:spcPts val="1200"/>
                </a:spcAft>
                <a:buClr>
                  <a:srgbClr val="002060"/>
                </a:buClr>
                <a:buFont typeface="Wingdings" panose="05000000000000000000" pitchFamily="2" charset="2"/>
                <a:buChar char="l"/>
                <a:tabLst>
                  <a:tab pos="355582" algn="l"/>
                </a:tabLst>
              </a:pPr>
              <a:r>
                <a:rPr lang="ko-KR" altLang="en-US" sz="2600" spc="-18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신고등을 이유로 한 쟁송 절차에 소요된 비용</a:t>
              </a:r>
              <a:endParaRPr lang="en-US" altLang="ko-KR" sz="2600" spc="-18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indent="-287986" defTabSz="914354" latinLnBrk="0">
                <a:spcAft>
                  <a:spcPts val="1200"/>
                </a:spcAft>
                <a:buClr>
                  <a:srgbClr val="002060"/>
                </a:buClr>
                <a:buFont typeface="Wingdings" panose="05000000000000000000" pitchFamily="2" charset="2"/>
                <a:buChar char="l"/>
                <a:tabLst>
                  <a:tab pos="355582" algn="l"/>
                </a:tabLst>
              </a:pPr>
              <a:r>
                <a:rPr lang="ko-KR" altLang="en-US" sz="2600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불이익조치 기간의 임금 손실액</a:t>
              </a:r>
              <a:endParaRPr lang="en-US" altLang="ko-KR" sz="26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indent="-287986" defTabSz="914354" latinLnBrk="0">
                <a:spcAft>
                  <a:spcPts val="1200"/>
                </a:spcAft>
                <a:buClr>
                  <a:srgbClr val="002060"/>
                </a:buClr>
                <a:buFont typeface="Wingdings" panose="05000000000000000000" pitchFamily="2" charset="2"/>
                <a:buChar char="l"/>
                <a:tabLst>
                  <a:tab pos="355582" algn="l"/>
                </a:tabLst>
              </a:pPr>
              <a:r>
                <a:rPr lang="ko-KR" altLang="en-US" sz="2600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그 밖에 중대한 경제적 손해</a:t>
              </a:r>
              <a:endParaRPr lang="ko-KR" altLang="ko-KR" sz="2600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A76025B0-A0D0-4E61-A358-B5742BCF6D89}"/>
              </a:ext>
            </a:extLst>
          </p:cNvPr>
          <p:cNvGrpSpPr/>
          <p:nvPr/>
        </p:nvGrpSpPr>
        <p:grpSpPr>
          <a:xfrm>
            <a:off x="21057910" y="9256572"/>
            <a:ext cx="1390083" cy="3055409"/>
            <a:chOff x="6334291" y="3769073"/>
            <a:chExt cx="260545" cy="572679"/>
          </a:xfrm>
        </p:grpSpPr>
        <p:sp>
          <p:nvSpPr>
            <p:cNvPr id="63" name="Freeform 438">
              <a:extLst>
                <a:ext uri="{FF2B5EF4-FFF2-40B4-BE49-F238E27FC236}">
                  <a16:creationId xmlns:a16="http://schemas.microsoft.com/office/drawing/2014/main" id="{6166EF33-F0FA-4212-BDF6-07200F0A1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9273" y="3940637"/>
              <a:ext cx="120775" cy="401115"/>
            </a:xfrm>
            <a:custGeom>
              <a:avLst/>
              <a:gdLst>
                <a:gd name="T0" fmla="*/ 227 w 1209"/>
                <a:gd name="T1" fmla="*/ 819 h 4011"/>
                <a:gd name="T2" fmla="*/ 308 w 1209"/>
                <a:gd name="T3" fmla="*/ 897 h 4011"/>
                <a:gd name="T4" fmla="*/ 425 w 1209"/>
                <a:gd name="T5" fmla="*/ 909 h 4011"/>
                <a:gd name="T6" fmla="*/ 589 w 1209"/>
                <a:gd name="T7" fmla="*/ 996 h 4011"/>
                <a:gd name="T8" fmla="*/ 1207 w 1209"/>
                <a:gd name="T9" fmla="*/ 1068 h 4011"/>
                <a:gd name="T10" fmla="*/ 1207 w 1209"/>
                <a:gd name="T11" fmla="*/ 1444 h 4011"/>
                <a:gd name="T12" fmla="*/ 1207 w 1209"/>
                <a:gd name="T13" fmla="*/ 1726 h 4011"/>
                <a:gd name="T14" fmla="*/ 1207 w 1209"/>
                <a:gd name="T15" fmla="*/ 1925 h 4011"/>
                <a:gd name="T16" fmla="*/ 1209 w 1209"/>
                <a:gd name="T17" fmla="*/ 2052 h 4011"/>
                <a:gd name="T18" fmla="*/ 1209 w 1209"/>
                <a:gd name="T19" fmla="*/ 2114 h 4011"/>
                <a:gd name="T20" fmla="*/ 1209 w 1209"/>
                <a:gd name="T21" fmla="*/ 2125 h 4011"/>
                <a:gd name="T22" fmla="*/ 1209 w 1209"/>
                <a:gd name="T23" fmla="*/ 2094 h 4011"/>
                <a:gd name="T24" fmla="*/ 1209 w 1209"/>
                <a:gd name="T25" fmla="*/ 2031 h 4011"/>
                <a:gd name="T26" fmla="*/ 1209 w 1209"/>
                <a:gd name="T27" fmla="*/ 1946 h 4011"/>
                <a:gd name="T28" fmla="*/ 1209 w 1209"/>
                <a:gd name="T29" fmla="*/ 1848 h 4011"/>
                <a:gd name="T30" fmla="*/ 1209 w 1209"/>
                <a:gd name="T31" fmla="*/ 1750 h 4011"/>
                <a:gd name="T32" fmla="*/ 1209 w 1209"/>
                <a:gd name="T33" fmla="*/ 1662 h 4011"/>
                <a:gd name="T34" fmla="*/ 1209 w 1209"/>
                <a:gd name="T35" fmla="*/ 1592 h 4011"/>
                <a:gd name="T36" fmla="*/ 1209 w 1209"/>
                <a:gd name="T37" fmla="*/ 1552 h 4011"/>
                <a:gd name="T38" fmla="*/ 1209 w 1209"/>
                <a:gd name="T39" fmla="*/ 1552 h 4011"/>
                <a:gd name="T40" fmla="*/ 1209 w 1209"/>
                <a:gd name="T41" fmla="*/ 1601 h 4011"/>
                <a:gd name="T42" fmla="*/ 1209 w 1209"/>
                <a:gd name="T43" fmla="*/ 1710 h 4011"/>
                <a:gd name="T44" fmla="*/ 1209 w 1209"/>
                <a:gd name="T45" fmla="*/ 1892 h 4011"/>
                <a:gd name="T46" fmla="*/ 1209 w 1209"/>
                <a:gd name="T47" fmla="*/ 2153 h 4011"/>
                <a:gd name="T48" fmla="*/ 1209 w 1209"/>
                <a:gd name="T49" fmla="*/ 2505 h 4011"/>
                <a:gd name="T50" fmla="*/ 1209 w 1209"/>
                <a:gd name="T51" fmla="*/ 2958 h 4011"/>
                <a:gd name="T52" fmla="*/ 1209 w 1209"/>
                <a:gd name="T53" fmla="*/ 3524 h 4011"/>
                <a:gd name="T54" fmla="*/ 1193 w 1209"/>
                <a:gd name="T55" fmla="*/ 3834 h 4011"/>
                <a:gd name="T56" fmla="*/ 1113 w 1209"/>
                <a:gd name="T57" fmla="*/ 3947 h 4011"/>
                <a:gd name="T58" fmla="*/ 986 w 1209"/>
                <a:gd name="T59" fmla="*/ 4006 h 4011"/>
                <a:gd name="T60" fmla="*/ 841 w 1209"/>
                <a:gd name="T61" fmla="*/ 3994 h 4011"/>
                <a:gd name="T62" fmla="*/ 728 w 1209"/>
                <a:gd name="T63" fmla="*/ 3914 h 4011"/>
                <a:gd name="T64" fmla="*/ 669 w 1209"/>
                <a:gd name="T65" fmla="*/ 3787 h 4011"/>
                <a:gd name="T66" fmla="*/ 659 w 1209"/>
                <a:gd name="T67" fmla="*/ 1592 h 4011"/>
                <a:gd name="T68" fmla="*/ 605 w 1209"/>
                <a:gd name="T69" fmla="*/ 1557 h 4011"/>
                <a:gd name="T70" fmla="*/ 551 w 1209"/>
                <a:gd name="T71" fmla="*/ 1592 h 4011"/>
                <a:gd name="T72" fmla="*/ 542 w 1209"/>
                <a:gd name="T73" fmla="*/ 3787 h 4011"/>
                <a:gd name="T74" fmla="*/ 481 w 1209"/>
                <a:gd name="T75" fmla="*/ 3914 h 4011"/>
                <a:gd name="T76" fmla="*/ 368 w 1209"/>
                <a:gd name="T77" fmla="*/ 3994 h 4011"/>
                <a:gd name="T78" fmla="*/ 223 w 1209"/>
                <a:gd name="T79" fmla="*/ 4006 h 4011"/>
                <a:gd name="T80" fmla="*/ 98 w 1209"/>
                <a:gd name="T81" fmla="*/ 3947 h 4011"/>
                <a:gd name="T82" fmla="*/ 17 w 1209"/>
                <a:gd name="T83" fmla="*/ 3834 h 4011"/>
                <a:gd name="T84" fmla="*/ 0 w 1209"/>
                <a:gd name="T85" fmla="*/ 3724 h 4011"/>
                <a:gd name="T86" fmla="*/ 0 w 1209"/>
                <a:gd name="T87" fmla="*/ 3609 h 4011"/>
                <a:gd name="T88" fmla="*/ 0 w 1209"/>
                <a:gd name="T89" fmla="*/ 3400 h 4011"/>
                <a:gd name="T90" fmla="*/ 0 w 1209"/>
                <a:gd name="T91" fmla="*/ 3113 h 4011"/>
                <a:gd name="T92" fmla="*/ 0 w 1209"/>
                <a:gd name="T93" fmla="*/ 2766 h 4011"/>
                <a:gd name="T94" fmla="*/ 0 w 1209"/>
                <a:gd name="T95" fmla="*/ 2379 h 4011"/>
                <a:gd name="T96" fmla="*/ 0 w 1209"/>
                <a:gd name="T97" fmla="*/ 1970 h 4011"/>
                <a:gd name="T98" fmla="*/ 0 w 1209"/>
                <a:gd name="T99" fmla="*/ 1557 h 4011"/>
                <a:gd name="T100" fmla="*/ 0 w 1209"/>
                <a:gd name="T101" fmla="*/ 1156 h 4011"/>
                <a:gd name="T102" fmla="*/ 0 w 1209"/>
                <a:gd name="T103" fmla="*/ 789 h 4011"/>
                <a:gd name="T104" fmla="*/ 0 w 1209"/>
                <a:gd name="T105" fmla="*/ 470 h 4011"/>
                <a:gd name="T106" fmla="*/ 0 w 1209"/>
                <a:gd name="T107" fmla="*/ 221 h 4011"/>
                <a:gd name="T108" fmla="*/ 0 w 1209"/>
                <a:gd name="T109" fmla="*/ 57 h 4011"/>
                <a:gd name="T110" fmla="*/ 0 w 1209"/>
                <a:gd name="T111" fmla="*/ 0 h 40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09" h="4011">
                  <a:moveTo>
                    <a:pt x="0" y="0"/>
                  </a:moveTo>
                  <a:lnTo>
                    <a:pt x="213" y="782"/>
                  </a:lnTo>
                  <a:lnTo>
                    <a:pt x="227" y="819"/>
                  </a:lnTo>
                  <a:lnTo>
                    <a:pt x="249" y="852"/>
                  </a:lnTo>
                  <a:lnTo>
                    <a:pt x="277" y="878"/>
                  </a:lnTo>
                  <a:lnTo>
                    <a:pt x="308" y="897"/>
                  </a:lnTo>
                  <a:lnTo>
                    <a:pt x="345" y="909"/>
                  </a:lnTo>
                  <a:lnTo>
                    <a:pt x="385" y="914"/>
                  </a:lnTo>
                  <a:lnTo>
                    <a:pt x="425" y="909"/>
                  </a:lnTo>
                  <a:lnTo>
                    <a:pt x="474" y="946"/>
                  </a:lnTo>
                  <a:lnTo>
                    <a:pt x="530" y="975"/>
                  </a:lnTo>
                  <a:lnTo>
                    <a:pt x="589" y="996"/>
                  </a:lnTo>
                  <a:lnTo>
                    <a:pt x="653" y="1008"/>
                  </a:lnTo>
                  <a:lnTo>
                    <a:pt x="1205" y="1068"/>
                  </a:lnTo>
                  <a:lnTo>
                    <a:pt x="1207" y="1068"/>
                  </a:lnTo>
                  <a:lnTo>
                    <a:pt x="1207" y="1204"/>
                  </a:lnTo>
                  <a:lnTo>
                    <a:pt x="1207" y="1329"/>
                  </a:lnTo>
                  <a:lnTo>
                    <a:pt x="1207" y="1444"/>
                  </a:lnTo>
                  <a:lnTo>
                    <a:pt x="1207" y="1548"/>
                  </a:lnTo>
                  <a:lnTo>
                    <a:pt x="1207" y="1641"/>
                  </a:lnTo>
                  <a:lnTo>
                    <a:pt x="1207" y="1726"/>
                  </a:lnTo>
                  <a:lnTo>
                    <a:pt x="1207" y="1801"/>
                  </a:lnTo>
                  <a:lnTo>
                    <a:pt x="1207" y="1867"/>
                  </a:lnTo>
                  <a:lnTo>
                    <a:pt x="1207" y="1925"/>
                  </a:lnTo>
                  <a:lnTo>
                    <a:pt x="1207" y="1975"/>
                  </a:lnTo>
                  <a:lnTo>
                    <a:pt x="1209" y="2017"/>
                  </a:lnTo>
                  <a:lnTo>
                    <a:pt x="1209" y="2052"/>
                  </a:lnTo>
                  <a:lnTo>
                    <a:pt x="1209" y="2080"/>
                  </a:lnTo>
                  <a:lnTo>
                    <a:pt x="1209" y="2101"/>
                  </a:lnTo>
                  <a:lnTo>
                    <a:pt x="1209" y="2114"/>
                  </a:lnTo>
                  <a:lnTo>
                    <a:pt x="1209" y="2123"/>
                  </a:lnTo>
                  <a:lnTo>
                    <a:pt x="1209" y="2127"/>
                  </a:lnTo>
                  <a:lnTo>
                    <a:pt x="1209" y="2125"/>
                  </a:lnTo>
                  <a:lnTo>
                    <a:pt x="1209" y="2120"/>
                  </a:lnTo>
                  <a:lnTo>
                    <a:pt x="1209" y="2109"/>
                  </a:lnTo>
                  <a:lnTo>
                    <a:pt x="1209" y="2094"/>
                  </a:lnTo>
                  <a:lnTo>
                    <a:pt x="1209" y="2076"/>
                  </a:lnTo>
                  <a:lnTo>
                    <a:pt x="1209" y="2055"/>
                  </a:lnTo>
                  <a:lnTo>
                    <a:pt x="1209" y="2031"/>
                  </a:lnTo>
                  <a:lnTo>
                    <a:pt x="1209" y="2005"/>
                  </a:lnTo>
                  <a:lnTo>
                    <a:pt x="1209" y="1975"/>
                  </a:lnTo>
                  <a:lnTo>
                    <a:pt x="1209" y="1946"/>
                  </a:lnTo>
                  <a:lnTo>
                    <a:pt x="1209" y="1914"/>
                  </a:lnTo>
                  <a:lnTo>
                    <a:pt x="1209" y="1881"/>
                  </a:lnTo>
                  <a:lnTo>
                    <a:pt x="1209" y="1848"/>
                  </a:lnTo>
                  <a:lnTo>
                    <a:pt x="1209" y="1817"/>
                  </a:lnTo>
                  <a:lnTo>
                    <a:pt x="1209" y="1784"/>
                  </a:lnTo>
                  <a:lnTo>
                    <a:pt x="1209" y="1750"/>
                  </a:lnTo>
                  <a:lnTo>
                    <a:pt x="1209" y="1719"/>
                  </a:lnTo>
                  <a:lnTo>
                    <a:pt x="1209" y="1689"/>
                  </a:lnTo>
                  <a:lnTo>
                    <a:pt x="1209" y="1662"/>
                  </a:lnTo>
                  <a:lnTo>
                    <a:pt x="1209" y="1635"/>
                  </a:lnTo>
                  <a:lnTo>
                    <a:pt x="1209" y="1613"/>
                  </a:lnTo>
                  <a:lnTo>
                    <a:pt x="1209" y="1592"/>
                  </a:lnTo>
                  <a:lnTo>
                    <a:pt x="1209" y="1575"/>
                  </a:lnTo>
                  <a:lnTo>
                    <a:pt x="1209" y="1562"/>
                  </a:lnTo>
                  <a:lnTo>
                    <a:pt x="1209" y="1552"/>
                  </a:lnTo>
                  <a:lnTo>
                    <a:pt x="1209" y="1547"/>
                  </a:lnTo>
                  <a:lnTo>
                    <a:pt x="1209" y="1547"/>
                  </a:lnTo>
                  <a:lnTo>
                    <a:pt x="1209" y="1552"/>
                  </a:lnTo>
                  <a:lnTo>
                    <a:pt x="1209" y="1562"/>
                  </a:lnTo>
                  <a:lnTo>
                    <a:pt x="1209" y="1578"/>
                  </a:lnTo>
                  <a:lnTo>
                    <a:pt x="1209" y="1601"/>
                  </a:lnTo>
                  <a:lnTo>
                    <a:pt x="1209" y="1630"/>
                  </a:lnTo>
                  <a:lnTo>
                    <a:pt x="1209" y="1667"/>
                  </a:lnTo>
                  <a:lnTo>
                    <a:pt x="1209" y="1710"/>
                  </a:lnTo>
                  <a:lnTo>
                    <a:pt x="1209" y="1763"/>
                  </a:lnTo>
                  <a:lnTo>
                    <a:pt x="1209" y="1824"/>
                  </a:lnTo>
                  <a:lnTo>
                    <a:pt x="1209" y="1892"/>
                  </a:lnTo>
                  <a:lnTo>
                    <a:pt x="1209" y="1968"/>
                  </a:lnTo>
                  <a:lnTo>
                    <a:pt x="1209" y="2055"/>
                  </a:lnTo>
                  <a:lnTo>
                    <a:pt x="1209" y="2153"/>
                  </a:lnTo>
                  <a:lnTo>
                    <a:pt x="1209" y="2259"/>
                  </a:lnTo>
                  <a:lnTo>
                    <a:pt x="1209" y="2376"/>
                  </a:lnTo>
                  <a:lnTo>
                    <a:pt x="1209" y="2505"/>
                  </a:lnTo>
                  <a:lnTo>
                    <a:pt x="1209" y="2644"/>
                  </a:lnTo>
                  <a:lnTo>
                    <a:pt x="1209" y="2796"/>
                  </a:lnTo>
                  <a:lnTo>
                    <a:pt x="1209" y="2958"/>
                  </a:lnTo>
                  <a:lnTo>
                    <a:pt x="1209" y="3133"/>
                  </a:lnTo>
                  <a:lnTo>
                    <a:pt x="1209" y="3322"/>
                  </a:lnTo>
                  <a:lnTo>
                    <a:pt x="1209" y="3524"/>
                  </a:lnTo>
                  <a:lnTo>
                    <a:pt x="1209" y="3738"/>
                  </a:lnTo>
                  <a:lnTo>
                    <a:pt x="1205" y="3787"/>
                  </a:lnTo>
                  <a:lnTo>
                    <a:pt x="1193" y="3834"/>
                  </a:lnTo>
                  <a:lnTo>
                    <a:pt x="1172" y="3875"/>
                  </a:lnTo>
                  <a:lnTo>
                    <a:pt x="1146" y="3914"/>
                  </a:lnTo>
                  <a:lnTo>
                    <a:pt x="1113" y="3947"/>
                  </a:lnTo>
                  <a:lnTo>
                    <a:pt x="1075" y="3973"/>
                  </a:lnTo>
                  <a:lnTo>
                    <a:pt x="1031" y="3994"/>
                  </a:lnTo>
                  <a:lnTo>
                    <a:pt x="986" y="4006"/>
                  </a:lnTo>
                  <a:lnTo>
                    <a:pt x="937" y="4011"/>
                  </a:lnTo>
                  <a:lnTo>
                    <a:pt x="888" y="4006"/>
                  </a:lnTo>
                  <a:lnTo>
                    <a:pt x="841" y="3994"/>
                  </a:lnTo>
                  <a:lnTo>
                    <a:pt x="800" y="3973"/>
                  </a:lnTo>
                  <a:lnTo>
                    <a:pt x="761" y="3947"/>
                  </a:lnTo>
                  <a:lnTo>
                    <a:pt x="728" y="3914"/>
                  </a:lnTo>
                  <a:lnTo>
                    <a:pt x="700" y="3875"/>
                  </a:lnTo>
                  <a:lnTo>
                    <a:pt x="681" y="3834"/>
                  </a:lnTo>
                  <a:lnTo>
                    <a:pt x="669" y="3787"/>
                  </a:lnTo>
                  <a:lnTo>
                    <a:pt x="664" y="3738"/>
                  </a:lnTo>
                  <a:lnTo>
                    <a:pt x="664" y="1615"/>
                  </a:lnTo>
                  <a:lnTo>
                    <a:pt x="659" y="1592"/>
                  </a:lnTo>
                  <a:lnTo>
                    <a:pt x="646" y="1573"/>
                  </a:lnTo>
                  <a:lnTo>
                    <a:pt x="627" y="1561"/>
                  </a:lnTo>
                  <a:lnTo>
                    <a:pt x="605" y="1557"/>
                  </a:lnTo>
                  <a:lnTo>
                    <a:pt x="582" y="1561"/>
                  </a:lnTo>
                  <a:lnTo>
                    <a:pt x="563" y="1573"/>
                  </a:lnTo>
                  <a:lnTo>
                    <a:pt x="551" y="1592"/>
                  </a:lnTo>
                  <a:lnTo>
                    <a:pt x="545" y="1615"/>
                  </a:lnTo>
                  <a:lnTo>
                    <a:pt x="545" y="3738"/>
                  </a:lnTo>
                  <a:lnTo>
                    <a:pt x="542" y="3787"/>
                  </a:lnTo>
                  <a:lnTo>
                    <a:pt x="530" y="3834"/>
                  </a:lnTo>
                  <a:lnTo>
                    <a:pt x="509" y="3875"/>
                  </a:lnTo>
                  <a:lnTo>
                    <a:pt x="481" y="3914"/>
                  </a:lnTo>
                  <a:lnTo>
                    <a:pt x="448" y="3947"/>
                  </a:lnTo>
                  <a:lnTo>
                    <a:pt x="411" y="3973"/>
                  </a:lnTo>
                  <a:lnTo>
                    <a:pt x="368" y="3994"/>
                  </a:lnTo>
                  <a:lnTo>
                    <a:pt x="322" y="4006"/>
                  </a:lnTo>
                  <a:lnTo>
                    <a:pt x="274" y="4011"/>
                  </a:lnTo>
                  <a:lnTo>
                    <a:pt x="223" y="4006"/>
                  </a:lnTo>
                  <a:lnTo>
                    <a:pt x="178" y="3994"/>
                  </a:lnTo>
                  <a:lnTo>
                    <a:pt x="136" y="3973"/>
                  </a:lnTo>
                  <a:lnTo>
                    <a:pt x="98" y="3947"/>
                  </a:lnTo>
                  <a:lnTo>
                    <a:pt x="65" y="3914"/>
                  </a:lnTo>
                  <a:lnTo>
                    <a:pt x="37" y="3875"/>
                  </a:lnTo>
                  <a:lnTo>
                    <a:pt x="17" y="3834"/>
                  </a:lnTo>
                  <a:lnTo>
                    <a:pt x="4" y="3787"/>
                  </a:lnTo>
                  <a:lnTo>
                    <a:pt x="0" y="3738"/>
                  </a:lnTo>
                  <a:lnTo>
                    <a:pt x="0" y="3724"/>
                  </a:lnTo>
                  <a:lnTo>
                    <a:pt x="0" y="3698"/>
                  </a:lnTo>
                  <a:lnTo>
                    <a:pt x="0" y="3659"/>
                  </a:lnTo>
                  <a:lnTo>
                    <a:pt x="0" y="3609"/>
                  </a:lnTo>
                  <a:lnTo>
                    <a:pt x="0" y="3550"/>
                  </a:lnTo>
                  <a:lnTo>
                    <a:pt x="0" y="3478"/>
                  </a:lnTo>
                  <a:lnTo>
                    <a:pt x="0" y="3400"/>
                  </a:lnTo>
                  <a:lnTo>
                    <a:pt x="0" y="3311"/>
                  </a:lnTo>
                  <a:lnTo>
                    <a:pt x="0" y="3215"/>
                  </a:lnTo>
                  <a:lnTo>
                    <a:pt x="0" y="3113"/>
                  </a:lnTo>
                  <a:lnTo>
                    <a:pt x="0" y="3003"/>
                  </a:lnTo>
                  <a:lnTo>
                    <a:pt x="0" y="2888"/>
                  </a:lnTo>
                  <a:lnTo>
                    <a:pt x="0" y="2766"/>
                  </a:lnTo>
                  <a:lnTo>
                    <a:pt x="0" y="2641"/>
                  </a:lnTo>
                  <a:lnTo>
                    <a:pt x="0" y="2512"/>
                  </a:lnTo>
                  <a:lnTo>
                    <a:pt x="0" y="2379"/>
                  </a:lnTo>
                  <a:lnTo>
                    <a:pt x="0" y="2245"/>
                  </a:lnTo>
                  <a:lnTo>
                    <a:pt x="0" y="2108"/>
                  </a:lnTo>
                  <a:lnTo>
                    <a:pt x="0" y="1970"/>
                  </a:lnTo>
                  <a:lnTo>
                    <a:pt x="0" y="1832"/>
                  </a:lnTo>
                  <a:lnTo>
                    <a:pt x="0" y="1693"/>
                  </a:lnTo>
                  <a:lnTo>
                    <a:pt x="0" y="1557"/>
                  </a:lnTo>
                  <a:lnTo>
                    <a:pt x="0" y="1421"/>
                  </a:lnTo>
                  <a:lnTo>
                    <a:pt x="0" y="1287"/>
                  </a:lnTo>
                  <a:lnTo>
                    <a:pt x="0" y="1156"/>
                  </a:lnTo>
                  <a:lnTo>
                    <a:pt x="0" y="1029"/>
                  </a:lnTo>
                  <a:lnTo>
                    <a:pt x="0" y="907"/>
                  </a:lnTo>
                  <a:lnTo>
                    <a:pt x="0" y="789"/>
                  </a:lnTo>
                  <a:lnTo>
                    <a:pt x="0" y="676"/>
                  </a:lnTo>
                  <a:lnTo>
                    <a:pt x="0" y="569"/>
                  </a:lnTo>
                  <a:lnTo>
                    <a:pt x="0" y="470"/>
                  </a:lnTo>
                  <a:lnTo>
                    <a:pt x="0" y="380"/>
                  </a:lnTo>
                  <a:lnTo>
                    <a:pt x="0" y="296"/>
                  </a:lnTo>
                  <a:lnTo>
                    <a:pt x="0" y="221"/>
                  </a:lnTo>
                  <a:lnTo>
                    <a:pt x="0" y="157"/>
                  </a:lnTo>
                  <a:lnTo>
                    <a:pt x="0" y="103"/>
                  </a:lnTo>
                  <a:lnTo>
                    <a:pt x="0" y="57"/>
                  </a:lnTo>
                  <a:lnTo>
                    <a:pt x="0" y="26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06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defRPr/>
              </a:pPr>
              <a:endParaRPr lang="en-US" kern="0" dirty="0">
                <a:solidFill>
                  <a:prstClr val="black"/>
                </a:solidFill>
                <a:latin typeface="Open Sans"/>
              </a:endParaRPr>
            </a:p>
          </p:txBody>
        </p:sp>
        <p:sp>
          <p:nvSpPr>
            <p:cNvPr id="64" name="Freeform 439">
              <a:extLst>
                <a:ext uri="{FF2B5EF4-FFF2-40B4-BE49-F238E27FC236}">
                  <a16:creationId xmlns:a16="http://schemas.microsoft.com/office/drawing/2014/main" id="{F4ED8973-67BD-4EB5-91C6-FF2683CB32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291" y="3769073"/>
              <a:ext cx="260545" cy="262744"/>
            </a:xfrm>
            <a:custGeom>
              <a:avLst/>
              <a:gdLst>
                <a:gd name="T0" fmla="*/ 1653 w 2606"/>
                <a:gd name="T1" fmla="*/ 46 h 2629"/>
                <a:gd name="T2" fmla="*/ 1850 w 2606"/>
                <a:gd name="T3" fmla="*/ 216 h 2629"/>
                <a:gd name="T4" fmla="*/ 1927 w 2606"/>
                <a:gd name="T5" fmla="*/ 473 h 2629"/>
                <a:gd name="T6" fmla="*/ 1850 w 2606"/>
                <a:gd name="T7" fmla="*/ 729 h 2629"/>
                <a:gd name="T8" fmla="*/ 1653 w 2606"/>
                <a:gd name="T9" fmla="*/ 901 h 2629"/>
                <a:gd name="T10" fmla="*/ 1385 w 2606"/>
                <a:gd name="T11" fmla="*/ 939 h 2629"/>
                <a:gd name="T12" fmla="*/ 1146 w 2606"/>
                <a:gd name="T13" fmla="*/ 828 h 2629"/>
                <a:gd name="T14" fmla="*/ 1003 w 2606"/>
                <a:gd name="T15" fmla="*/ 608 h 2629"/>
                <a:gd name="T16" fmla="*/ 599 w 2606"/>
                <a:gd name="T17" fmla="*/ 936 h 2629"/>
                <a:gd name="T18" fmla="*/ 810 w 2606"/>
                <a:gd name="T19" fmla="*/ 1016 h 2629"/>
                <a:gd name="T20" fmla="*/ 920 w 2606"/>
                <a:gd name="T21" fmla="*/ 1058 h 2629"/>
                <a:gd name="T22" fmla="*/ 981 w 2606"/>
                <a:gd name="T23" fmla="*/ 1080 h 2629"/>
                <a:gd name="T24" fmla="*/ 1033 w 2606"/>
                <a:gd name="T25" fmla="*/ 1098 h 2629"/>
                <a:gd name="T26" fmla="*/ 1047 w 2606"/>
                <a:gd name="T27" fmla="*/ 1096 h 2629"/>
                <a:gd name="T28" fmla="*/ 1092 w 2606"/>
                <a:gd name="T29" fmla="*/ 1094 h 2629"/>
                <a:gd name="T30" fmla="*/ 1207 w 2606"/>
                <a:gd name="T31" fmla="*/ 1094 h 2629"/>
                <a:gd name="T32" fmla="*/ 1432 w 2606"/>
                <a:gd name="T33" fmla="*/ 1094 h 2629"/>
                <a:gd name="T34" fmla="*/ 1806 w 2606"/>
                <a:gd name="T35" fmla="*/ 1094 h 2629"/>
                <a:gd name="T36" fmla="*/ 2205 w 2606"/>
                <a:gd name="T37" fmla="*/ 1114 h 2629"/>
                <a:gd name="T38" fmla="*/ 2442 w 2606"/>
                <a:gd name="T39" fmla="*/ 1251 h 2629"/>
                <a:gd name="T40" fmla="*/ 2582 w 2606"/>
                <a:gd name="T41" fmla="*/ 1488 h 2629"/>
                <a:gd name="T42" fmla="*/ 2602 w 2606"/>
                <a:gd name="T43" fmla="*/ 1681 h 2629"/>
                <a:gd name="T44" fmla="*/ 2602 w 2606"/>
                <a:gd name="T45" fmla="*/ 1887 h 2629"/>
                <a:gd name="T46" fmla="*/ 2604 w 2606"/>
                <a:gd name="T47" fmla="*/ 2143 h 2629"/>
                <a:gd name="T48" fmla="*/ 2606 w 2606"/>
                <a:gd name="T49" fmla="*/ 2348 h 2629"/>
                <a:gd name="T50" fmla="*/ 2594 w 2606"/>
                <a:gd name="T51" fmla="*/ 2476 h 2629"/>
                <a:gd name="T52" fmla="*/ 2500 w 2606"/>
                <a:gd name="T53" fmla="*/ 2592 h 2629"/>
                <a:gd name="T54" fmla="*/ 2353 w 2606"/>
                <a:gd name="T55" fmla="*/ 2627 h 2629"/>
                <a:gd name="T56" fmla="*/ 1401 w 2606"/>
                <a:gd name="T57" fmla="*/ 2486 h 2629"/>
                <a:gd name="T58" fmla="*/ 1320 w 2606"/>
                <a:gd name="T59" fmla="*/ 2335 h 2629"/>
                <a:gd name="T60" fmla="*/ 1373 w 2606"/>
                <a:gd name="T61" fmla="*/ 2166 h 2629"/>
                <a:gd name="T62" fmla="*/ 1524 w 2606"/>
                <a:gd name="T63" fmla="*/ 2085 h 2629"/>
                <a:gd name="T64" fmla="*/ 2150 w 2606"/>
                <a:gd name="T65" fmla="*/ 2068 h 2629"/>
                <a:gd name="T66" fmla="*/ 2148 w 2606"/>
                <a:gd name="T67" fmla="*/ 1990 h 2629"/>
                <a:gd name="T68" fmla="*/ 2148 w 2606"/>
                <a:gd name="T69" fmla="*/ 1946 h 2629"/>
                <a:gd name="T70" fmla="*/ 2148 w 2606"/>
                <a:gd name="T71" fmla="*/ 1856 h 2629"/>
                <a:gd name="T72" fmla="*/ 2146 w 2606"/>
                <a:gd name="T73" fmla="*/ 1633 h 2629"/>
                <a:gd name="T74" fmla="*/ 2118 w 2606"/>
                <a:gd name="T75" fmla="*/ 1591 h 2629"/>
                <a:gd name="T76" fmla="*/ 2059 w 2606"/>
                <a:gd name="T77" fmla="*/ 1615 h 2629"/>
                <a:gd name="T78" fmla="*/ 2035 w 2606"/>
                <a:gd name="T79" fmla="*/ 1946 h 2629"/>
                <a:gd name="T80" fmla="*/ 1946 w 2606"/>
                <a:gd name="T81" fmla="*/ 1936 h 2629"/>
                <a:gd name="T82" fmla="*/ 1744 w 2606"/>
                <a:gd name="T83" fmla="*/ 1282 h 2629"/>
                <a:gd name="T84" fmla="*/ 1639 w 2606"/>
                <a:gd name="T85" fmla="*/ 1190 h 2629"/>
                <a:gd name="T86" fmla="*/ 1235 w 2606"/>
                <a:gd name="T87" fmla="*/ 1270 h 2629"/>
                <a:gd name="T88" fmla="*/ 850 w 2606"/>
                <a:gd name="T89" fmla="*/ 1406 h 2629"/>
                <a:gd name="T90" fmla="*/ 773 w 2606"/>
                <a:gd name="T91" fmla="*/ 1488 h 2629"/>
                <a:gd name="T92" fmla="*/ 571 w 2606"/>
                <a:gd name="T93" fmla="*/ 1411 h 2629"/>
                <a:gd name="T94" fmla="*/ 331 w 2606"/>
                <a:gd name="T95" fmla="*/ 1321 h 2629"/>
                <a:gd name="T96" fmla="*/ 146 w 2606"/>
                <a:gd name="T97" fmla="*/ 1251 h 2629"/>
                <a:gd name="T98" fmla="*/ 23 w 2606"/>
                <a:gd name="T99" fmla="*/ 1140 h 2629"/>
                <a:gd name="T100" fmla="*/ 9 w 2606"/>
                <a:gd name="T101" fmla="*/ 972 h 2629"/>
                <a:gd name="T102" fmla="*/ 704 w 2606"/>
                <a:gd name="T103" fmla="*/ 77 h 2629"/>
                <a:gd name="T104" fmla="*/ 867 w 2606"/>
                <a:gd name="T105" fmla="*/ 23 h 2629"/>
                <a:gd name="T106" fmla="*/ 1019 w 2606"/>
                <a:gd name="T107" fmla="*/ 100 h 2629"/>
                <a:gd name="T108" fmla="*/ 1111 w 2606"/>
                <a:gd name="T109" fmla="*/ 150 h 2629"/>
                <a:gd name="T110" fmla="*/ 1324 w 2606"/>
                <a:gd name="T111" fmla="*/ 20 h 2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606" h="2629">
                  <a:moveTo>
                    <a:pt x="1455" y="0"/>
                  </a:moveTo>
                  <a:lnTo>
                    <a:pt x="1524" y="6"/>
                  </a:lnTo>
                  <a:lnTo>
                    <a:pt x="1590" y="21"/>
                  </a:lnTo>
                  <a:lnTo>
                    <a:pt x="1653" y="46"/>
                  </a:lnTo>
                  <a:lnTo>
                    <a:pt x="1712" y="77"/>
                  </a:lnTo>
                  <a:lnTo>
                    <a:pt x="1765" y="117"/>
                  </a:lnTo>
                  <a:lnTo>
                    <a:pt x="1810" y="164"/>
                  </a:lnTo>
                  <a:lnTo>
                    <a:pt x="1850" y="216"/>
                  </a:lnTo>
                  <a:lnTo>
                    <a:pt x="1883" y="274"/>
                  </a:lnTo>
                  <a:lnTo>
                    <a:pt x="1906" y="337"/>
                  </a:lnTo>
                  <a:lnTo>
                    <a:pt x="1921" y="403"/>
                  </a:lnTo>
                  <a:lnTo>
                    <a:pt x="1927" y="473"/>
                  </a:lnTo>
                  <a:lnTo>
                    <a:pt x="1921" y="542"/>
                  </a:lnTo>
                  <a:lnTo>
                    <a:pt x="1906" y="608"/>
                  </a:lnTo>
                  <a:lnTo>
                    <a:pt x="1883" y="671"/>
                  </a:lnTo>
                  <a:lnTo>
                    <a:pt x="1850" y="729"/>
                  </a:lnTo>
                  <a:lnTo>
                    <a:pt x="1810" y="783"/>
                  </a:lnTo>
                  <a:lnTo>
                    <a:pt x="1765" y="828"/>
                  </a:lnTo>
                  <a:lnTo>
                    <a:pt x="1712" y="868"/>
                  </a:lnTo>
                  <a:lnTo>
                    <a:pt x="1653" y="901"/>
                  </a:lnTo>
                  <a:lnTo>
                    <a:pt x="1590" y="924"/>
                  </a:lnTo>
                  <a:lnTo>
                    <a:pt x="1524" y="939"/>
                  </a:lnTo>
                  <a:lnTo>
                    <a:pt x="1455" y="945"/>
                  </a:lnTo>
                  <a:lnTo>
                    <a:pt x="1385" y="939"/>
                  </a:lnTo>
                  <a:lnTo>
                    <a:pt x="1319" y="924"/>
                  </a:lnTo>
                  <a:lnTo>
                    <a:pt x="1256" y="901"/>
                  </a:lnTo>
                  <a:lnTo>
                    <a:pt x="1198" y="868"/>
                  </a:lnTo>
                  <a:lnTo>
                    <a:pt x="1146" y="828"/>
                  </a:lnTo>
                  <a:lnTo>
                    <a:pt x="1099" y="783"/>
                  </a:lnTo>
                  <a:lnTo>
                    <a:pt x="1059" y="729"/>
                  </a:lnTo>
                  <a:lnTo>
                    <a:pt x="1028" y="671"/>
                  </a:lnTo>
                  <a:lnTo>
                    <a:pt x="1003" y="608"/>
                  </a:lnTo>
                  <a:lnTo>
                    <a:pt x="988" y="542"/>
                  </a:lnTo>
                  <a:lnTo>
                    <a:pt x="984" y="473"/>
                  </a:lnTo>
                  <a:lnTo>
                    <a:pt x="984" y="448"/>
                  </a:lnTo>
                  <a:lnTo>
                    <a:pt x="599" y="936"/>
                  </a:lnTo>
                  <a:lnTo>
                    <a:pt x="664" y="960"/>
                  </a:lnTo>
                  <a:lnTo>
                    <a:pt x="719" y="981"/>
                  </a:lnTo>
                  <a:lnTo>
                    <a:pt x="768" y="1000"/>
                  </a:lnTo>
                  <a:lnTo>
                    <a:pt x="810" y="1016"/>
                  </a:lnTo>
                  <a:lnTo>
                    <a:pt x="845" y="1030"/>
                  </a:lnTo>
                  <a:lnTo>
                    <a:pt x="874" y="1040"/>
                  </a:lnTo>
                  <a:lnTo>
                    <a:pt x="899" y="1049"/>
                  </a:lnTo>
                  <a:lnTo>
                    <a:pt x="920" y="1058"/>
                  </a:lnTo>
                  <a:lnTo>
                    <a:pt x="937" y="1065"/>
                  </a:lnTo>
                  <a:lnTo>
                    <a:pt x="953" y="1070"/>
                  </a:lnTo>
                  <a:lnTo>
                    <a:pt x="967" y="1075"/>
                  </a:lnTo>
                  <a:lnTo>
                    <a:pt x="981" y="1080"/>
                  </a:lnTo>
                  <a:lnTo>
                    <a:pt x="995" y="1086"/>
                  </a:lnTo>
                  <a:lnTo>
                    <a:pt x="1010" y="1093"/>
                  </a:lnTo>
                  <a:lnTo>
                    <a:pt x="1028" y="1100"/>
                  </a:lnTo>
                  <a:lnTo>
                    <a:pt x="1033" y="1098"/>
                  </a:lnTo>
                  <a:lnTo>
                    <a:pt x="1035" y="1098"/>
                  </a:lnTo>
                  <a:lnTo>
                    <a:pt x="1038" y="1096"/>
                  </a:lnTo>
                  <a:lnTo>
                    <a:pt x="1042" y="1096"/>
                  </a:lnTo>
                  <a:lnTo>
                    <a:pt x="1047" y="1096"/>
                  </a:lnTo>
                  <a:lnTo>
                    <a:pt x="1054" y="1096"/>
                  </a:lnTo>
                  <a:lnTo>
                    <a:pt x="1063" y="1094"/>
                  </a:lnTo>
                  <a:lnTo>
                    <a:pt x="1077" y="1094"/>
                  </a:lnTo>
                  <a:lnTo>
                    <a:pt x="1092" y="1094"/>
                  </a:lnTo>
                  <a:lnTo>
                    <a:pt x="1113" y="1094"/>
                  </a:lnTo>
                  <a:lnTo>
                    <a:pt x="1139" y="1094"/>
                  </a:lnTo>
                  <a:lnTo>
                    <a:pt x="1171" y="1094"/>
                  </a:lnTo>
                  <a:lnTo>
                    <a:pt x="1207" y="1094"/>
                  </a:lnTo>
                  <a:lnTo>
                    <a:pt x="1252" y="1094"/>
                  </a:lnTo>
                  <a:lnTo>
                    <a:pt x="1303" y="1094"/>
                  </a:lnTo>
                  <a:lnTo>
                    <a:pt x="1364" y="1094"/>
                  </a:lnTo>
                  <a:lnTo>
                    <a:pt x="1432" y="1094"/>
                  </a:lnTo>
                  <a:lnTo>
                    <a:pt x="1510" y="1094"/>
                  </a:lnTo>
                  <a:lnTo>
                    <a:pt x="1599" y="1094"/>
                  </a:lnTo>
                  <a:lnTo>
                    <a:pt x="1697" y="1094"/>
                  </a:lnTo>
                  <a:lnTo>
                    <a:pt x="1806" y="1094"/>
                  </a:lnTo>
                  <a:lnTo>
                    <a:pt x="1928" y="1094"/>
                  </a:lnTo>
                  <a:lnTo>
                    <a:pt x="2062" y="1094"/>
                  </a:lnTo>
                  <a:lnTo>
                    <a:pt x="2136" y="1100"/>
                  </a:lnTo>
                  <a:lnTo>
                    <a:pt x="2205" y="1114"/>
                  </a:lnTo>
                  <a:lnTo>
                    <a:pt x="2271" y="1136"/>
                  </a:lnTo>
                  <a:lnTo>
                    <a:pt x="2332" y="1168"/>
                  </a:lnTo>
                  <a:lnTo>
                    <a:pt x="2390" y="1206"/>
                  </a:lnTo>
                  <a:lnTo>
                    <a:pt x="2442" y="1251"/>
                  </a:lnTo>
                  <a:lnTo>
                    <a:pt x="2487" y="1303"/>
                  </a:lnTo>
                  <a:lnTo>
                    <a:pt x="2526" y="1359"/>
                  </a:lnTo>
                  <a:lnTo>
                    <a:pt x="2559" y="1422"/>
                  </a:lnTo>
                  <a:lnTo>
                    <a:pt x="2582" y="1488"/>
                  </a:lnTo>
                  <a:lnTo>
                    <a:pt x="2595" y="1558"/>
                  </a:lnTo>
                  <a:lnTo>
                    <a:pt x="2601" y="1631"/>
                  </a:lnTo>
                  <a:lnTo>
                    <a:pt x="2601" y="1650"/>
                  </a:lnTo>
                  <a:lnTo>
                    <a:pt x="2602" y="1681"/>
                  </a:lnTo>
                  <a:lnTo>
                    <a:pt x="2602" y="1723"/>
                  </a:lnTo>
                  <a:lnTo>
                    <a:pt x="2602" y="1772"/>
                  </a:lnTo>
                  <a:lnTo>
                    <a:pt x="2602" y="1828"/>
                  </a:lnTo>
                  <a:lnTo>
                    <a:pt x="2602" y="1887"/>
                  </a:lnTo>
                  <a:lnTo>
                    <a:pt x="2602" y="1950"/>
                  </a:lnTo>
                  <a:lnTo>
                    <a:pt x="2604" y="2014"/>
                  </a:lnTo>
                  <a:lnTo>
                    <a:pt x="2604" y="2080"/>
                  </a:lnTo>
                  <a:lnTo>
                    <a:pt x="2604" y="2143"/>
                  </a:lnTo>
                  <a:lnTo>
                    <a:pt x="2604" y="2202"/>
                  </a:lnTo>
                  <a:lnTo>
                    <a:pt x="2604" y="2258"/>
                  </a:lnTo>
                  <a:lnTo>
                    <a:pt x="2604" y="2307"/>
                  </a:lnTo>
                  <a:lnTo>
                    <a:pt x="2606" y="2348"/>
                  </a:lnTo>
                  <a:lnTo>
                    <a:pt x="2606" y="2380"/>
                  </a:lnTo>
                  <a:lnTo>
                    <a:pt x="2606" y="2401"/>
                  </a:lnTo>
                  <a:lnTo>
                    <a:pt x="2602" y="2439"/>
                  </a:lnTo>
                  <a:lnTo>
                    <a:pt x="2594" y="2476"/>
                  </a:lnTo>
                  <a:lnTo>
                    <a:pt x="2578" y="2510"/>
                  </a:lnTo>
                  <a:lnTo>
                    <a:pt x="2557" y="2542"/>
                  </a:lnTo>
                  <a:lnTo>
                    <a:pt x="2531" y="2570"/>
                  </a:lnTo>
                  <a:lnTo>
                    <a:pt x="2500" y="2592"/>
                  </a:lnTo>
                  <a:lnTo>
                    <a:pt x="2467" y="2610"/>
                  </a:lnTo>
                  <a:lnTo>
                    <a:pt x="2430" y="2622"/>
                  </a:lnTo>
                  <a:lnTo>
                    <a:pt x="2393" y="2629"/>
                  </a:lnTo>
                  <a:lnTo>
                    <a:pt x="2353" y="2627"/>
                  </a:lnTo>
                  <a:lnTo>
                    <a:pt x="1522" y="2538"/>
                  </a:lnTo>
                  <a:lnTo>
                    <a:pt x="1477" y="2530"/>
                  </a:lnTo>
                  <a:lnTo>
                    <a:pt x="1437" y="2512"/>
                  </a:lnTo>
                  <a:lnTo>
                    <a:pt x="1401" y="2486"/>
                  </a:lnTo>
                  <a:lnTo>
                    <a:pt x="1369" y="2455"/>
                  </a:lnTo>
                  <a:lnTo>
                    <a:pt x="1347" y="2418"/>
                  </a:lnTo>
                  <a:lnTo>
                    <a:pt x="1329" y="2378"/>
                  </a:lnTo>
                  <a:lnTo>
                    <a:pt x="1320" y="2335"/>
                  </a:lnTo>
                  <a:lnTo>
                    <a:pt x="1320" y="2287"/>
                  </a:lnTo>
                  <a:lnTo>
                    <a:pt x="1331" y="2244"/>
                  </a:lnTo>
                  <a:lnTo>
                    <a:pt x="1348" y="2202"/>
                  </a:lnTo>
                  <a:lnTo>
                    <a:pt x="1373" y="2166"/>
                  </a:lnTo>
                  <a:lnTo>
                    <a:pt x="1404" y="2136"/>
                  </a:lnTo>
                  <a:lnTo>
                    <a:pt x="1441" y="2112"/>
                  </a:lnTo>
                  <a:lnTo>
                    <a:pt x="1481" y="2094"/>
                  </a:lnTo>
                  <a:lnTo>
                    <a:pt x="1524" y="2085"/>
                  </a:lnTo>
                  <a:lnTo>
                    <a:pt x="1571" y="2085"/>
                  </a:lnTo>
                  <a:lnTo>
                    <a:pt x="2150" y="2148"/>
                  </a:lnTo>
                  <a:lnTo>
                    <a:pt x="2150" y="2105"/>
                  </a:lnTo>
                  <a:lnTo>
                    <a:pt x="2150" y="2068"/>
                  </a:lnTo>
                  <a:lnTo>
                    <a:pt x="2148" y="2040"/>
                  </a:lnTo>
                  <a:lnTo>
                    <a:pt x="2148" y="2019"/>
                  </a:lnTo>
                  <a:lnTo>
                    <a:pt x="2148" y="2002"/>
                  </a:lnTo>
                  <a:lnTo>
                    <a:pt x="2148" y="1990"/>
                  </a:lnTo>
                  <a:lnTo>
                    <a:pt x="2148" y="1979"/>
                  </a:lnTo>
                  <a:lnTo>
                    <a:pt x="2148" y="1969"/>
                  </a:lnTo>
                  <a:lnTo>
                    <a:pt x="2148" y="1958"/>
                  </a:lnTo>
                  <a:lnTo>
                    <a:pt x="2148" y="1946"/>
                  </a:lnTo>
                  <a:lnTo>
                    <a:pt x="2148" y="1932"/>
                  </a:lnTo>
                  <a:lnTo>
                    <a:pt x="2148" y="1913"/>
                  </a:lnTo>
                  <a:lnTo>
                    <a:pt x="2148" y="1887"/>
                  </a:lnTo>
                  <a:lnTo>
                    <a:pt x="2148" y="1856"/>
                  </a:lnTo>
                  <a:lnTo>
                    <a:pt x="2148" y="1815"/>
                  </a:lnTo>
                  <a:lnTo>
                    <a:pt x="2148" y="1765"/>
                  </a:lnTo>
                  <a:lnTo>
                    <a:pt x="2146" y="1706"/>
                  </a:lnTo>
                  <a:lnTo>
                    <a:pt x="2146" y="1633"/>
                  </a:lnTo>
                  <a:lnTo>
                    <a:pt x="2146" y="1633"/>
                  </a:lnTo>
                  <a:lnTo>
                    <a:pt x="2143" y="1613"/>
                  </a:lnTo>
                  <a:lnTo>
                    <a:pt x="2132" y="1599"/>
                  </a:lnTo>
                  <a:lnTo>
                    <a:pt x="2118" y="1591"/>
                  </a:lnTo>
                  <a:lnTo>
                    <a:pt x="2101" y="1587"/>
                  </a:lnTo>
                  <a:lnTo>
                    <a:pt x="2083" y="1591"/>
                  </a:lnTo>
                  <a:lnTo>
                    <a:pt x="2068" y="1599"/>
                  </a:lnTo>
                  <a:lnTo>
                    <a:pt x="2059" y="1615"/>
                  </a:lnTo>
                  <a:lnTo>
                    <a:pt x="2055" y="1633"/>
                  </a:lnTo>
                  <a:lnTo>
                    <a:pt x="2055" y="1948"/>
                  </a:lnTo>
                  <a:lnTo>
                    <a:pt x="2050" y="1948"/>
                  </a:lnTo>
                  <a:lnTo>
                    <a:pt x="2035" y="1946"/>
                  </a:lnTo>
                  <a:lnTo>
                    <a:pt x="2014" y="1944"/>
                  </a:lnTo>
                  <a:lnTo>
                    <a:pt x="1991" y="1941"/>
                  </a:lnTo>
                  <a:lnTo>
                    <a:pt x="1967" y="1939"/>
                  </a:lnTo>
                  <a:lnTo>
                    <a:pt x="1946" y="1936"/>
                  </a:lnTo>
                  <a:lnTo>
                    <a:pt x="1932" y="1934"/>
                  </a:lnTo>
                  <a:lnTo>
                    <a:pt x="1925" y="1934"/>
                  </a:lnTo>
                  <a:lnTo>
                    <a:pt x="1759" y="1323"/>
                  </a:lnTo>
                  <a:lnTo>
                    <a:pt x="1744" y="1282"/>
                  </a:lnTo>
                  <a:lnTo>
                    <a:pt x="1725" y="1251"/>
                  </a:lnTo>
                  <a:lnTo>
                    <a:pt x="1698" y="1225"/>
                  </a:lnTo>
                  <a:lnTo>
                    <a:pt x="1671" y="1204"/>
                  </a:lnTo>
                  <a:lnTo>
                    <a:pt x="1639" y="1190"/>
                  </a:lnTo>
                  <a:lnTo>
                    <a:pt x="1604" y="1183"/>
                  </a:lnTo>
                  <a:lnTo>
                    <a:pt x="1571" y="1183"/>
                  </a:lnTo>
                  <a:lnTo>
                    <a:pt x="1536" y="1188"/>
                  </a:lnTo>
                  <a:lnTo>
                    <a:pt x="1235" y="1270"/>
                  </a:lnTo>
                  <a:lnTo>
                    <a:pt x="937" y="1352"/>
                  </a:lnTo>
                  <a:lnTo>
                    <a:pt x="904" y="1364"/>
                  </a:lnTo>
                  <a:lnTo>
                    <a:pt x="874" y="1382"/>
                  </a:lnTo>
                  <a:lnTo>
                    <a:pt x="850" y="1406"/>
                  </a:lnTo>
                  <a:lnTo>
                    <a:pt x="829" y="1434"/>
                  </a:lnTo>
                  <a:lnTo>
                    <a:pt x="813" y="1465"/>
                  </a:lnTo>
                  <a:lnTo>
                    <a:pt x="807" y="1500"/>
                  </a:lnTo>
                  <a:lnTo>
                    <a:pt x="773" y="1488"/>
                  </a:lnTo>
                  <a:lnTo>
                    <a:pt x="732" y="1472"/>
                  </a:lnTo>
                  <a:lnTo>
                    <a:pt x="683" y="1455"/>
                  </a:lnTo>
                  <a:lnTo>
                    <a:pt x="629" y="1434"/>
                  </a:lnTo>
                  <a:lnTo>
                    <a:pt x="571" y="1411"/>
                  </a:lnTo>
                  <a:lnTo>
                    <a:pt x="510" y="1389"/>
                  </a:lnTo>
                  <a:lnTo>
                    <a:pt x="449" y="1366"/>
                  </a:lnTo>
                  <a:lnTo>
                    <a:pt x="390" y="1343"/>
                  </a:lnTo>
                  <a:lnTo>
                    <a:pt x="331" y="1321"/>
                  </a:lnTo>
                  <a:lnTo>
                    <a:pt x="277" y="1300"/>
                  </a:lnTo>
                  <a:lnTo>
                    <a:pt x="226" y="1281"/>
                  </a:lnTo>
                  <a:lnTo>
                    <a:pt x="183" y="1265"/>
                  </a:lnTo>
                  <a:lnTo>
                    <a:pt x="146" y="1251"/>
                  </a:lnTo>
                  <a:lnTo>
                    <a:pt x="108" y="1232"/>
                  </a:lnTo>
                  <a:lnTo>
                    <a:pt x="75" y="1206"/>
                  </a:lnTo>
                  <a:lnTo>
                    <a:pt x="45" y="1174"/>
                  </a:lnTo>
                  <a:lnTo>
                    <a:pt x="23" y="1140"/>
                  </a:lnTo>
                  <a:lnTo>
                    <a:pt x="9" y="1100"/>
                  </a:lnTo>
                  <a:lnTo>
                    <a:pt x="0" y="1056"/>
                  </a:lnTo>
                  <a:lnTo>
                    <a:pt x="2" y="1014"/>
                  </a:lnTo>
                  <a:lnTo>
                    <a:pt x="9" y="972"/>
                  </a:lnTo>
                  <a:lnTo>
                    <a:pt x="26" y="934"/>
                  </a:lnTo>
                  <a:lnTo>
                    <a:pt x="49" y="898"/>
                  </a:lnTo>
                  <a:lnTo>
                    <a:pt x="671" y="110"/>
                  </a:lnTo>
                  <a:lnTo>
                    <a:pt x="704" y="77"/>
                  </a:lnTo>
                  <a:lnTo>
                    <a:pt x="740" y="51"/>
                  </a:lnTo>
                  <a:lnTo>
                    <a:pt x="780" y="34"/>
                  </a:lnTo>
                  <a:lnTo>
                    <a:pt x="824" y="25"/>
                  </a:lnTo>
                  <a:lnTo>
                    <a:pt x="867" y="23"/>
                  </a:lnTo>
                  <a:lnTo>
                    <a:pt x="911" y="32"/>
                  </a:lnTo>
                  <a:lnTo>
                    <a:pt x="953" y="48"/>
                  </a:lnTo>
                  <a:lnTo>
                    <a:pt x="991" y="72"/>
                  </a:lnTo>
                  <a:lnTo>
                    <a:pt x="1019" y="100"/>
                  </a:lnTo>
                  <a:lnTo>
                    <a:pt x="1043" y="129"/>
                  </a:lnTo>
                  <a:lnTo>
                    <a:pt x="1059" y="162"/>
                  </a:lnTo>
                  <a:lnTo>
                    <a:pt x="1071" y="199"/>
                  </a:lnTo>
                  <a:lnTo>
                    <a:pt x="1111" y="150"/>
                  </a:lnTo>
                  <a:lnTo>
                    <a:pt x="1157" y="107"/>
                  </a:lnTo>
                  <a:lnTo>
                    <a:pt x="1209" y="70"/>
                  </a:lnTo>
                  <a:lnTo>
                    <a:pt x="1265" y="41"/>
                  </a:lnTo>
                  <a:lnTo>
                    <a:pt x="1324" y="20"/>
                  </a:lnTo>
                  <a:lnTo>
                    <a:pt x="1388" y="6"/>
                  </a:lnTo>
                  <a:lnTo>
                    <a:pt x="1455" y="0"/>
                  </a:lnTo>
                  <a:close/>
                </a:path>
              </a:pathLst>
            </a:custGeom>
            <a:solidFill>
              <a:srgbClr val="00206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defRPr/>
              </a:pPr>
              <a:endParaRPr lang="en-US" kern="0" dirty="0">
                <a:solidFill>
                  <a:prstClr val="black"/>
                </a:solidFill>
                <a:latin typeface="Open Sans"/>
              </a:endParaRPr>
            </a:p>
          </p:txBody>
        </p:sp>
        <p:sp>
          <p:nvSpPr>
            <p:cNvPr id="65" name="Freeform 440">
              <a:extLst>
                <a:ext uri="{FF2B5EF4-FFF2-40B4-BE49-F238E27FC236}">
                  <a16:creationId xmlns:a16="http://schemas.microsoft.com/office/drawing/2014/main" id="{A9CE732E-EFD9-402A-B182-2FB533E20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2670" y="3905244"/>
              <a:ext cx="74984" cy="80183"/>
            </a:xfrm>
            <a:custGeom>
              <a:avLst/>
              <a:gdLst>
                <a:gd name="T0" fmla="*/ 599 w 749"/>
                <a:gd name="T1" fmla="*/ 0 h 803"/>
                <a:gd name="T2" fmla="*/ 749 w 749"/>
                <a:gd name="T3" fmla="*/ 550 h 803"/>
                <a:gd name="T4" fmla="*/ 606 w 749"/>
                <a:gd name="T5" fmla="*/ 536 h 803"/>
                <a:gd name="T6" fmla="*/ 544 w 749"/>
                <a:gd name="T7" fmla="*/ 534 h 803"/>
                <a:gd name="T8" fmla="*/ 483 w 749"/>
                <a:gd name="T9" fmla="*/ 541 h 803"/>
                <a:gd name="T10" fmla="*/ 423 w 749"/>
                <a:gd name="T11" fmla="*/ 557 h 803"/>
                <a:gd name="T12" fmla="*/ 368 w 749"/>
                <a:gd name="T13" fmla="*/ 581 h 803"/>
                <a:gd name="T14" fmla="*/ 317 w 749"/>
                <a:gd name="T15" fmla="*/ 613 h 803"/>
                <a:gd name="T16" fmla="*/ 272 w 749"/>
                <a:gd name="T17" fmla="*/ 651 h 803"/>
                <a:gd name="T18" fmla="*/ 232 w 749"/>
                <a:gd name="T19" fmla="*/ 696 h 803"/>
                <a:gd name="T20" fmla="*/ 199 w 749"/>
                <a:gd name="T21" fmla="*/ 747 h 803"/>
                <a:gd name="T22" fmla="*/ 173 w 749"/>
                <a:gd name="T23" fmla="*/ 803 h 803"/>
                <a:gd name="T24" fmla="*/ 0 w 749"/>
                <a:gd name="T25" fmla="*/ 162 h 803"/>
                <a:gd name="T26" fmla="*/ 599 w 749"/>
                <a:gd name="T27" fmla="*/ 0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9" h="803">
                  <a:moveTo>
                    <a:pt x="599" y="0"/>
                  </a:moveTo>
                  <a:lnTo>
                    <a:pt x="749" y="550"/>
                  </a:lnTo>
                  <a:lnTo>
                    <a:pt x="606" y="536"/>
                  </a:lnTo>
                  <a:lnTo>
                    <a:pt x="544" y="534"/>
                  </a:lnTo>
                  <a:lnTo>
                    <a:pt x="483" y="541"/>
                  </a:lnTo>
                  <a:lnTo>
                    <a:pt x="423" y="557"/>
                  </a:lnTo>
                  <a:lnTo>
                    <a:pt x="368" y="581"/>
                  </a:lnTo>
                  <a:lnTo>
                    <a:pt x="317" y="613"/>
                  </a:lnTo>
                  <a:lnTo>
                    <a:pt x="272" y="651"/>
                  </a:lnTo>
                  <a:lnTo>
                    <a:pt x="232" y="696"/>
                  </a:lnTo>
                  <a:lnTo>
                    <a:pt x="199" y="747"/>
                  </a:lnTo>
                  <a:lnTo>
                    <a:pt x="173" y="803"/>
                  </a:lnTo>
                  <a:lnTo>
                    <a:pt x="0" y="162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rgbClr val="00206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defRPr/>
              </a:pPr>
              <a:endParaRPr lang="en-US" kern="0" dirty="0">
                <a:solidFill>
                  <a:prstClr val="black"/>
                </a:solidFill>
                <a:latin typeface="Open Sans"/>
              </a:endParaRPr>
            </a:p>
          </p:txBody>
        </p:sp>
      </p:grpSp>
      <p:sp>
        <p:nvSpPr>
          <p:cNvPr id="66" name="사각형: 둥근 모서리 215">
            <a:extLst>
              <a:ext uri="{FF2B5EF4-FFF2-40B4-BE49-F238E27FC236}">
                <a16:creationId xmlns:a16="http://schemas.microsoft.com/office/drawing/2014/main" id="{DD86D88B-7C9D-432F-B526-B91148993AAD}"/>
              </a:ext>
            </a:extLst>
          </p:cNvPr>
          <p:cNvSpPr/>
          <p:nvPr/>
        </p:nvSpPr>
        <p:spPr>
          <a:xfrm>
            <a:off x="10241347" y="8358382"/>
            <a:ext cx="3755072" cy="706694"/>
          </a:xfrm>
          <a:prstGeom prst="roundRect">
            <a:avLst>
              <a:gd name="adj" fmla="val 35175"/>
            </a:avLst>
          </a:prstGeom>
          <a:solidFill>
            <a:srgbClr val="349DE1"/>
          </a:solidFill>
          <a:ln>
            <a:noFill/>
          </a:ln>
        </p:spPr>
        <p:txBody>
          <a:bodyPr wrap="none" lIns="143991" rIns="143991" rtlCol="0" anchor="ctr">
            <a:no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ts val="1500"/>
              </a:spcAft>
            </a:pPr>
            <a:r>
              <a:rPr kumimoji="1" lang="ko-KR" altLang="en-US" sz="32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긴급구조금</a:t>
            </a:r>
            <a:endParaRPr kumimoji="1" lang="en-US" altLang="ko-KR" sz="32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AB576680-3DFE-4D4A-BF80-000CA8B0C36A}"/>
              </a:ext>
            </a:extLst>
          </p:cNvPr>
          <p:cNvSpPr/>
          <p:nvPr/>
        </p:nvSpPr>
        <p:spPr>
          <a:xfrm flipH="1">
            <a:off x="8722808" y="9281755"/>
            <a:ext cx="6792150" cy="1372365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algn="ctr" defTabSz="914354" latinLnBrk="0">
              <a:spcAft>
                <a:spcPts val="400"/>
              </a:spcAft>
              <a:buClr>
                <a:srgbClr val="002060"/>
              </a:buClr>
              <a:tabLst>
                <a:tab pos="187317" algn="l"/>
                <a:tab pos="355582" algn="l"/>
              </a:tabLst>
            </a:pPr>
            <a:r>
              <a:rPr lang="ko-KR" altLang="en-US" sz="2600" b="1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피해의 구조를 위하여 긴급한 필요가 인정되는 경우에 </a:t>
            </a:r>
            <a:endParaRPr lang="en-US" altLang="ko-KR" sz="2600" b="1" spc="-12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algn="ctr" defTabSz="914354" latinLnBrk="0">
              <a:spcAft>
                <a:spcPts val="400"/>
              </a:spcAft>
              <a:buClr>
                <a:srgbClr val="002060"/>
              </a:buClr>
              <a:tabLst>
                <a:tab pos="187317" algn="l"/>
                <a:tab pos="355582" algn="l"/>
              </a:tabLst>
            </a:pPr>
            <a:r>
              <a:rPr lang="ko-KR" altLang="en-US" sz="2600" b="1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국민권익위원회의 심의</a:t>
            </a:r>
            <a:r>
              <a:rPr lang="en-US" altLang="ko-KR" sz="2600" b="1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2600" b="1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의결 이전에 우선 지급 가능</a:t>
            </a:r>
            <a:endParaRPr lang="ko-KR" altLang="ko-KR" sz="2600" b="1" spc="-120" dirty="0">
              <a:ln>
                <a:solidFill>
                  <a:prstClr val="black">
                    <a:lumMod val="75000"/>
                    <a:lumOff val="25000"/>
                    <a:alpha val="0"/>
                  </a:prst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641AEEA1-DDED-4A5A-A692-DDD3C3AA68EC}"/>
              </a:ext>
            </a:extLst>
          </p:cNvPr>
          <p:cNvGrpSpPr/>
          <p:nvPr/>
        </p:nvGrpSpPr>
        <p:grpSpPr>
          <a:xfrm>
            <a:off x="6192784" y="11563489"/>
            <a:ext cx="13051470" cy="1090731"/>
            <a:chOff x="2489398" y="5940874"/>
            <a:chExt cx="6526160" cy="545401"/>
          </a:xfrm>
        </p:grpSpPr>
        <p:pic>
          <p:nvPicPr>
            <p:cNvPr id="42" name="그림 41">
              <a:extLst>
                <a:ext uri="{FF2B5EF4-FFF2-40B4-BE49-F238E27FC236}">
                  <a16:creationId xmlns:a16="http://schemas.microsoft.com/office/drawing/2014/main" id="{0D88E4F9-4E32-4AA6-BE1F-CB4ED5DD9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489398" y="5940874"/>
              <a:ext cx="629137" cy="545401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48A3074-0848-4153-87D0-1C206CAB6D32}"/>
                </a:ext>
              </a:extLst>
            </p:cNvPr>
            <p:cNvSpPr txBox="1"/>
            <p:nvPr/>
          </p:nvSpPr>
          <p:spPr>
            <a:xfrm>
              <a:off x="3118535" y="6039272"/>
              <a:ext cx="5897023" cy="4463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200"/>
                </a:spcAft>
                <a:buClr>
                  <a:schemeClr val="accent1">
                    <a:lumMod val="75000"/>
                  </a:schemeClr>
                </a:buClr>
              </a:pP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부패신고는 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’22. 7. 5.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부터 공익신고는 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’21.10.21.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부터 원상회복 관련 쟁송 뿐만 아니라 명예훼손</a:t>
              </a:r>
              <a:r>
                <a:rPr lang="en-US" altLang="ko-KR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lang="ko-KR" altLang="en-US" sz="26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손해배상 소송 등 공익신고 관련 모든 쟁송절차에 소요된 비용 지원 가능</a:t>
              </a: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70864BA1-6F13-4C44-AF03-C06FA3F6A223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70" name="그룹 69">
              <a:extLst>
                <a:ext uri="{FF2B5EF4-FFF2-40B4-BE49-F238E27FC236}">
                  <a16:creationId xmlns:a16="http://schemas.microsoft.com/office/drawing/2014/main" id="{83D257EC-4D05-4475-A7C0-381F01362555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75" name="평행 사변형 74">
                <a:extLst>
                  <a:ext uri="{FF2B5EF4-FFF2-40B4-BE49-F238E27FC236}">
                    <a16:creationId xmlns:a16="http://schemas.microsoft.com/office/drawing/2014/main" id="{36410829-3B29-41F4-B80A-2184D62C8363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76" name="평행 사변형 75">
                <a:extLst>
                  <a:ext uri="{FF2B5EF4-FFF2-40B4-BE49-F238E27FC236}">
                    <a16:creationId xmlns:a16="http://schemas.microsoft.com/office/drawing/2014/main" id="{C489DC96-AAB3-48A3-8C57-29BD7A595E1F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71" name="사각형: 둥근 모서리 70">
              <a:extLst>
                <a:ext uri="{FF2B5EF4-FFF2-40B4-BE49-F238E27FC236}">
                  <a16:creationId xmlns:a16="http://schemas.microsoft.com/office/drawing/2014/main" id="{64A5C66B-FAFA-4F28-A8A5-36B389AA9DE5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C1808E4-EDD9-41FA-8EEB-BCFF794728BA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5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146B367-CD3F-496E-BEA0-2166ADFDE811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74" name="사각형: 둥근 모서리 73">
              <a:extLst>
                <a:ext uri="{FF2B5EF4-FFF2-40B4-BE49-F238E27FC236}">
                  <a16:creationId xmlns:a16="http://schemas.microsoft.com/office/drawing/2014/main" id="{70C44D41-7F0F-4E3C-8D21-089C6F82544C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70D3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1539B731-03C2-42E7-9385-E41BA361CA04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59</a:t>
            </a:r>
          </a:p>
        </p:txBody>
      </p:sp>
    </p:spTree>
    <p:extLst>
      <p:ext uri="{BB962C8B-B14F-4D97-AF65-F5344CB8AC3E}">
        <p14:creationId xmlns:p14="http://schemas.microsoft.com/office/powerpoint/2010/main" val="3751837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5758A913-3C89-4889-BBFD-14B91AD060FA}"/>
              </a:ext>
            </a:extLst>
          </p:cNvPr>
          <p:cNvGrpSpPr/>
          <p:nvPr/>
        </p:nvGrpSpPr>
        <p:grpSpPr>
          <a:xfrm>
            <a:off x="5600335" y="3940497"/>
            <a:ext cx="13064265" cy="4012751"/>
            <a:chOff x="2800350" y="1970153"/>
            <a:chExt cx="6532558" cy="2006506"/>
          </a:xfrm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0CAC625C-EC40-4378-8A5F-36067509C5C2}"/>
                </a:ext>
              </a:extLst>
            </p:cNvPr>
            <p:cNvSpPr/>
            <p:nvPr/>
          </p:nvSpPr>
          <p:spPr>
            <a:xfrm>
              <a:off x="3209656" y="3357211"/>
              <a:ext cx="5530393" cy="304422"/>
            </a:xfrm>
            <a:prstGeom prst="rect">
              <a:avLst/>
            </a:prstGeom>
            <a:solidFill>
              <a:srgbClr val="A6B3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12" name="원호 11">
              <a:extLst>
                <a:ext uri="{FF2B5EF4-FFF2-40B4-BE49-F238E27FC236}">
                  <a16:creationId xmlns:a16="http://schemas.microsoft.com/office/drawing/2014/main" id="{7D056812-0A8A-4265-BAA4-13D16631D575}"/>
                </a:ext>
              </a:extLst>
            </p:cNvPr>
            <p:cNvSpPr/>
            <p:nvPr/>
          </p:nvSpPr>
          <p:spPr>
            <a:xfrm>
              <a:off x="5105036" y="1979678"/>
              <a:ext cx="4227872" cy="1996981"/>
            </a:xfrm>
            <a:prstGeom prst="arc">
              <a:avLst/>
            </a:prstGeom>
            <a:ln w="254000">
              <a:solidFill>
                <a:schemeClr val="tx2">
                  <a:lumMod val="20000"/>
                  <a:lumOff val="8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7200" dirty="0"/>
            </a:p>
          </p:txBody>
        </p:sp>
        <p:sp>
          <p:nvSpPr>
            <p:cNvPr id="35" name="원호 34">
              <a:extLst>
                <a:ext uri="{FF2B5EF4-FFF2-40B4-BE49-F238E27FC236}">
                  <a16:creationId xmlns:a16="http://schemas.microsoft.com/office/drawing/2014/main" id="{DFC63A88-245B-4A6C-942C-DC32003BD908}"/>
                </a:ext>
              </a:extLst>
            </p:cNvPr>
            <p:cNvSpPr/>
            <p:nvPr/>
          </p:nvSpPr>
          <p:spPr>
            <a:xfrm flipH="1">
              <a:off x="2800350" y="1970153"/>
              <a:ext cx="4332980" cy="1996981"/>
            </a:xfrm>
            <a:prstGeom prst="arc">
              <a:avLst/>
            </a:prstGeom>
            <a:ln w="254000">
              <a:solidFill>
                <a:schemeClr val="tx2">
                  <a:lumMod val="20000"/>
                  <a:lumOff val="8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cxnSp>
          <p:nvCxnSpPr>
            <p:cNvPr id="36" name="직선 연결선 35">
              <a:extLst>
                <a:ext uri="{FF2B5EF4-FFF2-40B4-BE49-F238E27FC236}">
                  <a16:creationId xmlns:a16="http://schemas.microsoft.com/office/drawing/2014/main" id="{3AFCED30-77CA-4BFF-A010-980F794E7DBC}"/>
                </a:ext>
              </a:extLst>
            </p:cNvPr>
            <p:cNvCxnSpPr>
              <a:cxnSpLocks/>
              <a:stCxn id="19" idx="2"/>
            </p:cNvCxnSpPr>
            <p:nvPr/>
          </p:nvCxnSpPr>
          <p:spPr>
            <a:xfrm flipH="1">
              <a:off x="6089085" y="2276971"/>
              <a:ext cx="5944" cy="507563"/>
            </a:xfrm>
            <a:prstGeom prst="line">
              <a:avLst/>
            </a:prstGeom>
            <a:ln w="254000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F253A5DB-E234-4C70-9B6E-D0741B3BC582}"/>
              </a:ext>
            </a:extLst>
          </p:cNvPr>
          <p:cNvGrpSpPr/>
          <p:nvPr/>
        </p:nvGrpSpPr>
        <p:grpSpPr>
          <a:xfrm>
            <a:off x="5673894" y="10862647"/>
            <a:ext cx="12953065" cy="2852906"/>
            <a:chOff x="2837132" y="5356387"/>
            <a:chExt cx="6476954" cy="1501613"/>
          </a:xfrm>
          <a:solidFill>
            <a:srgbClr val="BDC7D5"/>
          </a:solidFill>
        </p:grpSpPr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297B155A-97EB-4F88-99B9-BD5FE0AF8474}"/>
                </a:ext>
              </a:extLst>
            </p:cNvPr>
            <p:cNvGrpSpPr/>
            <p:nvPr/>
          </p:nvGrpSpPr>
          <p:grpSpPr>
            <a:xfrm>
              <a:off x="4295022" y="5356387"/>
              <a:ext cx="3563103" cy="1316154"/>
              <a:chOff x="7567154" y="4705914"/>
              <a:chExt cx="4624846" cy="1619138"/>
            </a:xfrm>
            <a:grpFill/>
          </p:grpSpPr>
          <p:sp>
            <p:nvSpPr>
              <p:cNvPr id="56" name="Freeform 205">
                <a:extLst>
                  <a:ext uri="{FF2B5EF4-FFF2-40B4-BE49-F238E27FC236}">
                    <a16:creationId xmlns:a16="http://schemas.microsoft.com/office/drawing/2014/main" id="{13B0D905-5838-42E3-8533-B93E1B09FF86}"/>
                  </a:ext>
                </a:extLst>
              </p:cNvPr>
              <p:cNvSpPr/>
              <p:nvPr/>
            </p:nvSpPr>
            <p:spPr>
              <a:xfrm>
                <a:off x="10320282" y="4915351"/>
                <a:ext cx="833141" cy="1409700"/>
              </a:xfrm>
              <a:custGeom>
                <a:avLst/>
                <a:gdLst>
                  <a:gd name="connsiteX0" fmla="*/ 615471 w 833141"/>
                  <a:gd name="connsiteY0" fmla="*/ 988335 h 1409700"/>
                  <a:gd name="connsiteX1" fmla="*/ 615471 w 833141"/>
                  <a:gd name="connsiteY1" fmla="*/ 1134385 h 1409700"/>
                  <a:gd name="connsiteX2" fmla="*/ 761521 w 833141"/>
                  <a:gd name="connsiteY2" fmla="*/ 1134385 h 1409700"/>
                  <a:gd name="connsiteX3" fmla="*/ 761521 w 833141"/>
                  <a:gd name="connsiteY3" fmla="*/ 988335 h 1409700"/>
                  <a:gd name="connsiteX4" fmla="*/ 434188 w 833141"/>
                  <a:gd name="connsiteY4" fmla="*/ 988335 h 1409700"/>
                  <a:gd name="connsiteX5" fmla="*/ 434188 w 833141"/>
                  <a:gd name="connsiteY5" fmla="*/ 1134385 h 1409700"/>
                  <a:gd name="connsiteX6" fmla="*/ 580238 w 833141"/>
                  <a:gd name="connsiteY6" fmla="*/ 1134385 h 1409700"/>
                  <a:gd name="connsiteX7" fmla="*/ 580238 w 833141"/>
                  <a:gd name="connsiteY7" fmla="*/ 988335 h 1409700"/>
                  <a:gd name="connsiteX8" fmla="*/ 252904 w 833141"/>
                  <a:gd name="connsiteY8" fmla="*/ 988335 h 1409700"/>
                  <a:gd name="connsiteX9" fmla="*/ 252904 w 833141"/>
                  <a:gd name="connsiteY9" fmla="*/ 1134385 h 1409700"/>
                  <a:gd name="connsiteX10" fmla="*/ 398954 w 833141"/>
                  <a:gd name="connsiteY10" fmla="*/ 1134385 h 1409700"/>
                  <a:gd name="connsiteX11" fmla="*/ 398954 w 833141"/>
                  <a:gd name="connsiteY11" fmla="*/ 988335 h 1409700"/>
                  <a:gd name="connsiteX12" fmla="*/ 71620 w 833141"/>
                  <a:gd name="connsiteY12" fmla="*/ 988335 h 1409700"/>
                  <a:gd name="connsiteX13" fmla="*/ 71620 w 833141"/>
                  <a:gd name="connsiteY13" fmla="*/ 1134385 h 1409700"/>
                  <a:gd name="connsiteX14" fmla="*/ 217670 w 833141"/>
                  <a:gd name="connsiteY14" fmla="*/ 1134385 h 1409700"/>
                  <a:gd name="connsiteX15" fmla="*/ 217670 w 833141"/>
                  <a:gd name="connsiteY15" fmla="*/ 988335 h 1409700"/>
                  <a:gd name="connsiteX16" fmla="*/ 615471 w 833141"/>
                  <a:gd name="connsiteY16" fmla="*/ 810865 h 1409700"/>
                  <a:gd name="connsiteX17" fmla="*/ 615471 w 833141"/>
                  <a:gd name="connsiteY17" fmla="*/ 956915 h 1409700"/>
                  <a:gd name="connsiteX18" fmla="*/ 761521 w 833141"/>
                  <a:gd name="connsiteY18" fmla="*/ 956915 h 1409700"/>
                  <a:gd name="connsiteX19" fmla="*/ 761521 w 833141"/>
                  <a:gd name="connsiteY19" fmla="*/ 810865 h 1409700"/>
                  <a:gd name="connsiteX20" fmla="*/ 434188 w 833141"/>
                  <a:gd name="connsiteY20" fmla="*/ 810865 h 1409700"/>
                  <a:gd name="connsiteX21" fmla="*/ 434188 w 833141"/>
                  <a:gd name="connsiteY21" fmla="*/ 956915 h 1409700"/>
                  <a:gd name="connsiteX22" fmla="*/ 580238 w 833141"/>
                  <a:gd name="connsiteY22" fmla="*/ 956915 h 1409700"/>
                  <a:gd name="connsiteX23" fmla="*/ 580238 w 833141"/>
                  <a:gd name="connsiteY23" fmla="*/ 810865 h 1409700"/>
                  <a:gd name="connsiteX24" fmla="*/ 252904 w 833141"/>
                  <a:gd name="connsiteY24" fmla="*/ 810865 h 1409700"/>
                  <a:gd name="connsiteX25" fmla="*/ 252904 w 833141"/>
                  <a:gd name="connsiteY25" fmla="*/ 956915 h 1409700"/>
                  <a:gd name="connsiteX26" fmla="*/ 398954 w 833141"/>
                  <a:gd name="connsiteY26" fmla="*/ 956915 h 1409700"/>
                  <a:gd name="connsiteX27" fmla="*/ 398954 w 833141"/>
                  <a:gd name="connsiteY27" fmla="*/ 810865 h 1409700"/>
                  <a:gd name="connsiteX28" fmla="*/ 71620 w 833141"/>
                  <a:gd name="connsiteY28" fmla="*/ 810865 h 1409700"/>
                  <a:gd name="connsiteX29" fmla="*/ 71620 w 833141"/>
                  <a:gd name="connsiteY29" fmla="*/ 956915 h 1409700"/>
                  <a:gd name="connsiteX30" fmla="*/ 217670 w 833141"/>
                  <a:gd name="connsiteY30" fmla="*/ 956915 h 1409700"/>
                  <a:gd name="connsiteX31" fmla="*/ 217670 w 833141"/>
                  <a:gd name="connsiteY31" fmla="*/ 810865 h 1409700"/>
                  <a:gd name="connsiteX32" fmla="*/ 615471 w 833141"/>
                  <a:gd name="connsiteY32" fmla="*/ 633395 h 1409700"/>
                  <a:gd name="connsiteX33" fmla="*/ 615471 w 833141"/>
                  <a:gd name="connsiteY33" fmla="*/ 779445 h 1409700"/>
                  <a:gd name="connsiteX34" fmla="*/ 761521 w 833141"/>
                  <a:gd name="connsiteY34" fmla="*/ 779445 h 1409700"/>
                  <a:gd name="connsiteX35" fmla="*/ 761521 w 833141"/>
                  <a:gd name="connsiteY35" fmla="*/ 633395 h 1409700"/>
                  <a:gd name="connsiteX36" fmla="*/ 434188 w 833141"/>
                  <a:gd name="connsiteY36" fmla="*/ 633395 h 1409700"/>
                  <a:gd name="connsiteX37" fmla="*/ 434188 w 833141"/>
                  <a:gd name="connsiteY37" fmla="*/ 779445 h 1409700"/>
                  <a:gd name="connsiteX38" fmla="*/ 580238 w 833141"/>
                  <a:gd name="connsiteY38" fmla="*/ 779445 h 1409700"/>
                  <a:gd name="connsiteX39" fmla="*/ 580238 w 833141"/>
                  <a:gd name="connsiteY39" fmla="*/ 633395 h 1409700"/>
                  <a:gd name="connsiteX40" fmla="*/ 252904 w 833141"/>
                  <a:gd name="connsiteY40" fmla="*/ 633395 h 1409700"/>
                  <a:gd name="connsiteX41" fmla="*/ 252904 w 833141"/>
                  <a:gd name="connsiteY41" fmla="*/ 779445 h 1409700"/>
                  <a:gd name="connsiteX42" fmla="*/ 398954 w 833141"/>
                  <a:gd name="connsiteY42" fmla="*/ 779445 h 1409700"/>
                  <a:gd name="connsiteX43" fmla="*/ 398954 w 833141"/>
                  <a:gd name="connsiteY43" fmla="*/ 633395 h 1409700"/>
                  <a:gd name="connsiteX44" fmla="*/ 71620 w 833141"/>
                  <a:gd name="connsiteY44" fmla="*/ 633395 h 1409700"/>
                  <a:gd name="connsiteX45" fmla="*/ 71620 w 833141"/>
                  <a:gd name="connsiteY45" fmla="*/ 779445 h 1409700"/>
                  <a:gd name="connsiteX46" fmla="*/ 217670 w 833141"/>
                  <a:gd name="connsiteY46" fmla="*/ 779445 h 1409700"/>
                  <a:gd name="connsiteX47" fmla="*/ 217670 w 833141"/>
                  <a:gd name="connsiteY47" fmla="*/ 633395 h 1409700"/>
                  <a:gd name="connsiteX48" fmla="*/ 615471 w 833141"/>
                  <a:gd name="connsiteY48" fmla="*/ 460732 h 1409700"/>
                  <a:gd name="connsiteX49" fmla="*/ 615471 w 833141"/>
                  <a:gd name="connsiteY49" fmla="*/ 606782 h 1409700"/>
                  <a:gd name="connsiteX50" fmla="*/ 761521 w 833141"/>
                  <a:gd name="connsiteY50" fmla="*/ 606782 h 1409700"/>
                  <a:gd name="connsiteX51" fmla="*/ 761521 w 833141"/>
                  <a:gd name="connsiteY51" fmla="*/ 460732 h 1409700"/>
                  <a:gd name="connsiteX52" fmla="*/ 434188 w 833141"/>
                  <a:gd name="connsiteY52" fmla="*/ 460732 h 1409700"/>
                  <a:gd name="connsiteX53" fmla="*/ 434188 w 833141"/>
                  <a:gd name="connsiteY53" fmla="*/ 606782 h 1409700"/>
                  <a:gd name="connsiteX54" fmla="*/ 580238 w 833141"/>
                  <a:gd name="connsiteY54" fmla="*/ 606782 h 1409700"/>
                  <a:gd name="connsiteX55" fmla="*/ 580238 w 833141"/>
                  <a:gd name="connsiteY55" fmla="*/ 460732 h 1409700"/>
                  <a:gd name="connsiteX56" fmla="*/ 252904 w 833141"/>
                  <a:gd name="connsiteY56" fmla="*/ 460732 h 1409700"/>
                  <a:gd name="connsiteX57" fmla="*/ 252904 w 833141"/>
                  <a:gd name="connsiteY57" fmla="*/ 606782 h 1409700"/>
                  <a:gd name="connsiteX58" fmla="*/ 398954 w 833141"/>
                  <a:gd name="connsiteY58" fmla="*/ 606782 h 1409700"/>
                  <a:gd name="connsiteX59" fmla="*/ 398954 w 833141"/>
                  <a:gd name="connsiteY59" fmla="*/ 460732 h 1409700"/>
                  <a:gd name="connsiteX60" fmla="*/ 71620 w 833141"/>
                  <a:gd name="connsiteY60" fmla="*/ 460732 h 1409700"/>
                  <a:gd name="connsiteX61" fmla="*/ 71620 w 833141"/>
                  <a:gd name="connsiteY61" fmla="*/ 606782 h 1409700"/>
                  <a:gd name="connsiteX62" fmla="*/ 217670 w 833141"/>
                  <a:gd name="connsiteY62" fmla="*/ 606782 h 1409700"/>
                  <a:gd name="connsiteX63" fmla="*/ 217670 w 833141"/>
                  <a:gd name="connsiteY63" fmla="*/ 460732 h 1409700"/>
                  <a:gd name="connsiteX64" fmla="*/ 615471 w 833141"/>
                  <a:gd name="connsiteY64" fmla="*/ 288069 h 1409700"/>
                  <a:gd name="connsiteX65" fmla="*/ 615471 w 833141"/>
                  <a:gd name="connsiteY65" fmla="*/ 434119 h 1409700"/>
                  <a:gd name="connsiteX66" fmla="*/ 761521 w 833141"/>
                  <a:gd name="connsiteY66" fmla="*/ 434119 h 1409700"/>
                  <a:gd name="connsiteX67" fmla="*/ 761521 w 833141"/>
                  <a:gd name="connsiteY67" fmla="*/ 288069 h 1409700"/>
                  <a:gd name="connsiteX68" fmla="*/ 434188 w 833141"/>
                  <a:gd name="connsiteY68" fmla="*/ 288069 h 1409700"/>
                  <a:gd name="connsiteX69" fmla="*/ 434188 w 833141"/>
                  <a:gd name="connsiteY69" fmla="*/ 434119 h 1409700"/>
                  <a:gd name="connsiteX70" fmla="*/ 580238 w 833141"/>
                  <a:gd name="connsiteY70" fmla="*/ 434119 h 1409700"/>
                  <a:gd name="connsiteX71" fmla="*/ 580238 w 833141"/>
                  <a:gd name="connsiteY71" fmla="*/ 288069 h 1409700"/>
                  <a:gd name="connsiteX72" fmla="*/ 252904 w 833141"/>
                  <a:gd name="connsiteY72" fmla="*/ 288069 h 1409700"/>
                  <a:gd name="connsiteX73" fmla="*/ 252904 w 833141"/>
                  <a:gd name="connsiteY73" fmla="*/ 434119 h 1409700"/>
                  <a:gd name="connsiteX74" fmla="*/ 398954 w 833141"/>
                  <a:gd name="connsiteY74" fmla="*/ 434119 h 1409700"/>
                  <a:gd name="connsiteX75" fmla="*/ 398954 w 833141"/>
                  <a:gd name="connsiteY75" fmla="*/ 288069 h 1409700"/>
                  <a:gd name="connsiteX76" fmla="*/ 71620 w 833141"/>
                  <a:gd name="connsiteY76" fmla="*/ 288069 h 1409700"/>
                  <a:gd name="connsiteX77" fmla="*/ 71620 w 833141"/>
                  <a:gd name="connsiteY77" fmla="*/ 434119 h 1409700"/>
                  <a:gd name="connsiteX78" fmla="*/ 217670 w 833141"/>
                  <a:gd name="connsiteY78" fmla="*/ 434119 h 1409700"/>
                  <a:gd name="connsiteX79" fmla="*/ 217670 w 833141"/>
                  <a:gd name="connsiteY79" fmla="*/ 288069 h 1409700"/>
                  <a:gd name="connsiteX80" fmla="*/ 615471 w 833141"/>
                  <a:gd name="connsiteY80" fmla="*/ 111367 h 1409700"/>
                  <a:gd name="connsiteX81" fmla="*/ 615471 w 833141"/>
                  <a:gd name="connsiteY81" fmla="*/ 257417 h 1409700"/>
                  <a:gd name="connsiteX82" fmla="*/ 761521 w 833141"/>
                  <a:gd name="connsiteY82" fmla="*/ 257417 h 1409700"/>
                  <a:gd name="connsiteX83" fmla="*/ 761521 w 833141"/>
                  <a:gd name="connsiteY83" fmla="*/ 111367 h 1409700"/>
                  <a:gd name="connsiteX84" fmla="*/ 434188 w 833141"/>
                  <a:gd name="connsiteY84" fmla="*/ 111367 h 1409700"/>
                  <a:gd name="connsiteX85" fmla="*/ 434188 w 833141"/>
                  <a:gd name="connsiteY85" fmla="*/ 257417 h 1409700"/>
                  <a:gd name="connsiteX86" fmla="*/ 580238 w 833141"/>
                  <a:gd name="connsiteY86" fmla="*/ 257417 h 1409700"/>
                  <a:gd name="connsiteX87" fmla="*/ 580238 w 833141"/>
                  <a:gd name="connsiteY87" fmla="*/ 111367 h 1409700"/>
                  <a:gd name="connsiteX88" fmla="*/ 252904 w 833141"/>
                  <a:gd name="connsiteY88" fmla="*/ 111367 h 1409700"/>
                  <a:gd name="connsiteX89" fmla="*/ 252904 w 833141"/>
                  <a:gd name="connsiteY89" fmla="*/ 257417 h 1409700"/>
                  <a:gd name="connsiteX90" fmla="*/ 398954 w 833141"/>
                  <a:gd name="connsiteY90" fmla="*/ 257417 h 1409700"/>
                  <a:gd name="connsiteX91" fmla="*/ 398954 w 833141"/>
                  <a:gd name="connsiteY91" fmla="*/ 111367 h 1409700"/>
                  <a:gd name="connsiteX92" fmla="*/ 71620 w 833141"/>
                  <a:gd name="connsiteY92" fmla="*/ 111367 h 1409700"/>
                  <a:gd name="connsiteX93" fmla="*/ 71620 w 833141"/>
                  <a:gd name="connsiteY93" fmla="*/ 257417 h 1409700"/>
                  <a:gd name="connsiteX94" fmla="*/ 217670 w 833141"/>
                  <a:gd name="connsiteY94" fmla="*/ 257417 h 1409700"/>
                  <a:gd name="connsiteX95" fmla="*/ 217670 w 833141"/>
                  <a:gd name="connsiteY95" fmla="*/ 111367 h 1409700"/>
                  <a:gd name="connsiteX96" fmla="*/ 0 w 833141"/>
                  <a:gd name="connsiteY96" fmla="*/ 0 h 1409700"/>
                  <a:gd name="connsiteX97" fmla="*/ 833141 w 833141"/>
                  <a:gd name="connsiteY97" fmla="*/ 0 h 1409700"/>
                  <a:gd name="connsiteX98" fmla="*/ 833141 w 833141"/>
                  <a:gd name="connsiteY98" fmla="*/ 1409700 h 1409700"/>
                  <a:gd name="connsiteX99" fmla="*/ 0 w 833141"/>
                  <a:gd name="connsiteY99" fmla="*/ 1409700 h 1409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833141" h="1409700">
                    <a:moveTo>
                      <a:pt x="615471" y="988335"/>
                    </a:moveTo>
                    <a:lnTo>
                      <a:pt x="615471" y="1134385"/>
                    </a:lnTo>
                    <a:lnTo>
                      <a:pt x="761521" y="1134385"/>
                    </a:lnTo>
                    <a:lnTo>
                      <a:pt x="761521" y="988335"/>
                    </a:lnTo>
                    <a:close/>
                    <a:moveTo>
                      <a:pt x="434188" y="988335"/>
                    </a:moveTo>
                    <a:lnTo>
                      <a:pt x="434188" y="1134385"/>
                    </a:lnTo>
                    <a:lnTo>
                      <a:pt x="580238" y="1134385"/>
                    </a:lnTo>
                    <a:lnTo>
                      <a:pt x="580238" y="988335"/>
                    </a:lnTo>
                    <a:close/>
                    <a:moveTo>
                      <a:pt x="252904" y="988335"/>
                    </a:moveTo>
                    <a:lnTo>
                      <a:pt x="252904" y="1134385"/>
                    </a:lnTo>
                    <a:lnTo>
                      <a:pt x="398954" y="1134385"/>
                    </a:lnTo>
                    <a:lnTo>
                      <a:pt x="398954" y="988335"/>
                    </a:lnTo>
                    <a:close/>
                    <a:moveTo>
                      <a:pt x="71620" y="988335"/>
                    </a:moveTo>
                    <a:lnTo>
                      <a:pt x="71620" y="1134385"/>
                    </a:lnTo>
                    <a:lnTo>
                      <a:pt x="217670" y="1134385"/>
                    </a:lnTo>
                    <a:lnTo>
                      <a:pt x="217670" y="988335"/>
                    </a:lnTo>
                    <a:close/>
                    <a:moveTo>
                      <a:pt x="615471" y="810865"/>
                    </a:moveTo>
                    <a:lnTo>
                      <a:pt x="615471" y="956915"/>
                    </a:lnTo>
                    <a:lnTo>
                      <a:pt x="761521" y="956915"/>
                    </a:lnTo>
                    <a:lnTo>
                      <a:pt x="761521" y="810865"/>
                    </a:lnTo>
                    <a:close/>
                    <a:moveTo>
                      <a:pt x="434188" y="810865"/>
                    </a:moveTo>
                    <a:lnTo>
                      <a:pt x="434188" y="956915"/>
                    </a:lnTo>
                    <a:lnTo>
                      <a:pt x="580238" y="956915"/>
                    </a:lnTo>
                    <a:lnTo>
                      <a:pt x="580238" y="810865"/>
                    </a:lnTo>
                    <a:close/>
                    <a:moveTo>
                      <a:pt x="252904" y="810865"/>
                    </a:moveTo>
                    <a:lnTo>
                      <a:pt x="252904" y="956915"/>
                    </a:lnTo>
                    <a:lnTo>
                      <a:pt x="398954" y="956915"/>
                    </a:lnTo>
                    <a:lnTo>
                      <a:pt x="398954" y="810865"/>
                    </a:lnTo>
                    <a:close/>
                    <a:moveTo>
                      <a:pt x="71620" y="810865"/>
                    </a:moveTo>
                    <a:lnTo>
                      <a:pt x="71620" y="956915"/>
                    </a:lnTo>
                    <a:lnTo>
                      <a:pt x="217670" y="956915"/>
                    </a:lnTo>
                    <a:lnTo>
                      <a:pt x="217670" y="810865"/>
                    </a:lnTo>
                    <a:close/>
                    <a:moveTo>
                      <a:pt x="615471" y="633395"/>
                    </a:moveTo>
                    <a:lnTo>
                      <a:pt x="615471" y="779445"/>
                    </a:lnTo>
                    <a:lnTo>
                      <a:pt x="761521" y="779445"/>
                    </a:lnTo>
                    <a:lnTo>
                      <a:pt x="761521" y="633395"/>
                    </a:lnTo>
                    <a:close/>
                    <a:moveTo>
                      <a:pt x="434188" y="633395"/>
                    </a:moveTo>
                    <a:lnTo>
                      <a:pt x="434188" y="779445"/>
                    </a:lnTo>
                    <a:lnTo>
                      <a:pt x="580238" y="779445"/>
                    </a:lnTo>
                    <a:lnTo>
                      <a:pt x="580238" y="633395"/>
                    </a:lnTo>
                    <a:close/>
                    <a:moveTo>
                      <a:pt x="252904" y="633395"/>
                    </a:moveTo>
                    <a:lnTo>
                      <a:pt x="252904" y="779445"/>
                    </a:lnTo>
                    <a:lnTo>
                      <a:pt x="398954" y="779445"/>
                    </a:lnTo>
                    <a:lnTo>
                      <a:pt x="398954" y="633395"/>
                    </a:lnTo>
                    <a:close/>
                    <a:moveTo>
                      <a:pt x="71620" y="633395"/>
                    </a:moveTo>
                    <a:lnTo>
                      <a:pt x="71620" y="779445"/>
                    </a:lnTo>
                    <a:lnTo>
                      <a:pt x="217670" y="779445"/>
                    </a:lnTo>
                    <a:lnTo>
                      <a:pt x="217670" y="633395"/>
                    </a:lnTo>
                    <a:close/>
                    <a:moveTo>
                      <a:pt x="615471" y="460732"/>
                    </a:moveTo>
                    <a:lnTo>
                      <a:pt x="615471" y="606782"/>
                    </a:lnTo>
                    <a:lnTo>
                      <a:pt x="761521" y="606782"/>
                    </a:lnTo>
                    <a:lnTo>
                      <a:pt x="761521" y="460732"/>
                    </a:lnTo>
                    <a:close/>
                    <a:moveTo>
                      <a:pt x="434188" y="460732"/>
                    </a:moveTo>
                    <a:lnTo>
                      <a:pt x="434188" y="606782"/>
                    </a:lnTo>
                    <a:lnTo>
                      <a:pt x="580238" y="606782"/>
                    </a:lnTo>
                    <a:lnTo>
                      <a:pt x="580238" y="460732"/>
                    </a:lnTo>
                    <a:close/>
                    <a:moveTo>
                      <a:pt x="252904" y="460732"/>
                    </a:moveTo>
                    <a:lnTo>
                      <a:pt x="252904" y="606782"/>
                    </a:lnTo>
                    <a:lnTo>
                      <a:pt x="398954" y="606782"/>
                    </a:lnTo>
                    <a:lnTo>
                      <a:pt x="398954" y="460732"/>
                    </a:lnTo>
                    <a:close/>
                    <a:moveTo>
                      <a:pt x="71620" y="460732"/>
                    </a:moveTo>
                    <a:lnTo>
                      <a:pt x="71620" y="606782"/>
                    </a:lnTo>
                    <a:lnTo>
                      <a:pt x="217670" y="606782"/>
                    </a:lnTo>
                    <a:lnTo>
                      <a:pt x="217670" y="460732"/>
                    </a:lnTo>
                    <a:close/>
                    <a:moveTo>
                      <a:pt x="615471" y="288069"/>
                    </a:moveTo>
                    <a:lnTo>
                      <a:pt x="615471" y="434119"/>
                    </a:lnTo>
                    <a:lnTo>
                      <a:pt x="761521" y="434119"/>
                    </a:lnTo>
                    <a:lnTo>
                      <a:pt x="761521" y="288069"/>
                    </a:lnTo>
                    <a:close/>
                    <a:moveTo>
                      <a:pt x="434188" y="288069"/>
                    </a:moveTo>
                    <a:lnTo>
                      <a:pt x="434188" y="434119"/>
                    </a:lnTo>
                    <a:lnTo>
                      <a:pt x="580238" y="434119"/>
                    </a:lnTo>
                    <a:lnTo>
                      <a:pt x="580238" y="288069"/>
                    </a:lnTo>
                    <a:close/>
                    <a:moveTo>
                      <a:pt x="252904" y="288069"/>
                    </a:moveTo>
                    <a:lnTo>
                      <a:pt x="252904" y="434119"/>
                    </a:lnTo>
                    <a:lnTo>
                      <a:pt x="398954" y="434119"/>
                    </a:lnTo>
                    <a:lnTo>
                      <a:pt x="398954" y="288069"/>
                    </a:lnTo>
                    <a:close/>
                    <a:moveTo>
                      <a:pt x="71620" y="288069"/>
                    </a:moveTo>
                    <a:lnTo>
                      <a:pt x="71620" y="434119"/>
                    </a:lnTo>
                    <a:lnTo>
                      <a:pt x="217670" y="434119"/>
                    </a:lnTo>
                    <a:lnTo>
                      <a:pt x="217670" y="288069"/>
                    </a:lnTo>
                    <a:close/>
                    <a:moveTo>
                      <a:pt x="615471" y="111367"/>
                    </a:moveTo>
                    <a:lnTo>
                      <a:pt x="615471" y="257417"/>
                    </a:lnTo>
                    <a:lnTo>
                      <a:pt x="761521" y="257417"/>
                    </a:lnTo>
                    <a:lnTo>
                      <a:pt x="761521" y="111367"/>
                    </a:lnTo>
                    <a:close/>
                    <a:moveTo>
                      <a:pt x="434188" y="111367"/>
                    </a:moveTo>
                    <a:lnTo>
                      <a:pt x="434188" y="257417"/>
                    </a:lnTo>
                    <a:lnTo>
                      <a:pt x="580238" y="257417"/>
                    </a:lnTo>
                    <a:lnTo>
                      <a:pt x="580238" y="111367"/>
                    </a:lnTo>
                    <a:close/>
                    <a:moveTo>
                      <a:pt x="252904" y="111367"/>
                    </a:moveTo>
                    <a:lnTo>
                      <a:pt x="252904" y="257417"/>
                    </a:lnTo>
                    <a:lnTo>
                      <a:pt x="398954" y="257417"/>
                    </a:lnTo>
                    <a:lnTo>
                      <a:pt x="398954" y="111367"/>
                    </a:lnTo>
                    <a:close/>
                    <a:moveTo>
                      <a:pt x="71620" y="111367"/>
                    </a:moveTo>
                    <a:lnTo>
                      <a:pt x="71620" y="257417"/>
                    </a:lnTo>
                    <a:lnTo>
                      <a:pt x="217670" y="257417"/>
                    </a:lnTo>
                    <a:lnTo>
                      <a:pt x="217670" y="111367"/>
                    </a:lnTo>
                    <a:close/>
                    <a:moveTo>
                      <a:pt x="0" y="0"/>
                    </a:moveTo>
                    <a:lnTo>
                      <a:pt x="833141" y="0"/>
                    </a:lnTo>
                    <a:lnTo>
                      <a:pt x="833141" y="1409700"/>
                    </a:lnTo>
                    <a:lnTo>
                      <a:pt x="0" y="14097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en-US" dirty="0">
                  <a:solidFill>
                    <a:srgbClr val="FFFFFF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</a:endParaRPr>
              </a:p>
            </p:txBody>
          </p:sp>
          <p:sp>
            <p:nvSpPr>
              <p:cNvPr id="57" name="Freeform 229">
                <a:extLst>
                  <a:ext uri="{FF2B5EF4-FFF2-40B4-BE49-F238E27FC236}">
                    <a16:creationId xmlns:a16="http://schemas.microsoft.com/office/drawing/2014/main" id="{E07C7E4F-D472-4CA3-9773-813B58F72B82}"/>
                  </a:ext>
                </a:extLst>
              </p:cNvPr>
              <p:cNvSpPr/>
              <p:nvPr/>
            </p:nvSpPr>
            <p:spPr>
              <a:xfrm>
                <a:off x="8755898" y="4705914"/>
                <a:ext cx="495301" cy="1619137"/>
              </a:xfrm>
              <a:custGeom>
                <a:avLst/>
                <a:gdLst>
                  <a:gd name="connsiteX0" fmla="*/ 340274 w 495300"/>
                  <a:gd name="connsiteY0" fmla="*/ 1548428 h 1885262"/>
                  <a:gd name="connsiteX1" fmla="*/ 340274 w 495300"/>
                  <a:gd name="connsiteY1" fmla="*/ 1720733 h 1885262"/>
                  <a:gd name="connsiteX2" fmla="*/ 431800 w 495300"/>
                  <a:gd name="connsiteY2" fmla="*/ 1720733 h 1885262"/>
                  <a:gd name="connsiteX3" fmla="*/ 431800 w 495300"/>
                  <a:gd name="connsiteY3" fmla="*/ 1548428 h 1885262"/>
                  <a:gd name="connsiteX4" fmla="*/ 193736 w 495300"/>
                  <a:gd name="connsiteY4" fmla="*/ 1548428 h 1885262"/>
                  <a:gd name="connsiteX5" fmla="*/ 193736 w 495300"/>
                  <a:gd name="connsiteY5" fmla="*/ 1720733 h 1885262"/>
                  <a:gd name="connsiteX6" fmla="*/ 285262 w 495300"/>
                  <a:gd name="connsiteY6" fmla="*/ 1720733 h 1885262"/>
                  <a:gd name="connsiteX7" fmla="*/ 285262 w 495300"/>
                  <a:gd name="connsiteY7" fmla="*/ 1548428 h 1885262"/>
                  <a:gd name="connsiteX8" fmla="*/ 49762 w 495300"/>
                  <a:gd name="connsiteY8" fmla="*/ 1548428 h 1885262"/>
                  <a:gd name="connsiteX9" fmla="*/ 49762 w 495300"/>
                  <a:gd name="connsiteY9" fmla="*/ 1720733 h 1885262"/>
                  <a:gd name="connsiteX10" fmla="*/ 141288 w 495300"/>
                  <a:gd name="connsiteY10" fmla="*/ 1720733 h 1885262"/>
                  <a:gd name="connsiteX11" fmla="*/ 141288 w 495300"/>
                  <a:gd name="connsiteY11" fmla="*/ 1548428 h 1885262"/>
                  <a:gd name="connsiteX12" fmla="*/ 340274 w 495300"/>
                  <a:gd name="connsiteY12" fmla="*/ 1324645 h 1885262"/>
                  <a:gd name="connsiteX13" fmla="*/ 340274 w 495300"/>
                  <a:gd name="connsiteY13" fmla="*/ 1496950 h 1885262"/>
                  <a:gd name="connsiteX14" fmla="*/ 431800 w 495300"/>
                  <a:gd name="connsiteY14" fmla="*/ 1496950 h 1885262"/>
                  <a:gd name="connsiteX15" fmla="*/ 431800 w 495300"/>
                  <a:gd name="connsiteY15" fmla="*/ 1324645 h 1885262"/>
                  <a:gd name="connsiteX16" fmla="*/ 193736 w 495300"/>
                  <a:gd name="connsiteY16" fmla="*/ 1324645 h 1885262"/>
                  <a:gd name="connsiteX17" fmla="*/ 193736 w 495300"/>
                  <a:gd name="connsiteY17" fmla="*/ 1496950 h 1885262"/>
                  <a:gd name="connsiteX18" fmla="*/ 285262 w 495300"/>
                  <a:gd name="connsiteY18" fmla="*/ 1496950 h 1885262"/>
                  <a:gd name="connsiteX19" fmla="*/ 285262 w 495300"/>
                  <a:gd name="connsiteY19" fmla="*/ 1324645 h 1885262"/>
                  <a:gd name="connsiteX20" fmla="*/ 49762 w 495300"/>
                  <a:gd name="connsiteY20" fmla="*/ 1324645 h 1885262"/>
                  <a:gd name="connsiteX21" fmla="*/ 49762 w 495300"/>
                  <a:gd name="connsiteY21" fmla="*/ 1496950 h 1885262"/>
                  <a:gd name="connsiteX22" fmla="*/ 141288 w 495300"/>
                  <a:gd name="connsiteY22" fmla="*/ 1496950 h 1885262"/>
                  <a:gd name="connsiteX23" fmla="*/ 141288 w 495300"/>
                  <a:gd name="connsiteY23" fmla="*/ 1324645 h 1885262"/>
                  <a:gd name="connsiteX24" fmla="*/ 57150 w 495300"/>
                  <a:gd name="connsiteY24" fmla="*/ 1188612 h 1885262"/>
                  <a:gd name="connsiteX25" fmla="*/ 57150 w 495300"/>
                  <a:gd name="connsiteY25" fmla="*/ 1234331 h 1885262"/>
                  <a:gd name="connsiteX26" fmla="*/ 438150 w 495300"/>
                  <a:gd name="connsiteY26" fmla="*/ 1234331 h 1885262"/>
                  <a:gd name="connsiteX27" fmla="*/ 438150 w 495300"/>
                  <a:gd name="connsiteY27" fmla="*/ 1188612 h 1885262"/>
                  <a:gd name="connsiteX28" fmla="*/ 57150 w 495300"/>
                  <a:gd name="connsiteY28" fmla="*/ 1115858 h 1885262"/>
                  <a:gd name="connsiteX29" fmla="*/ 57150 w 495300"/>
                  <a:gd name="connsiteY29" fmla="*/ 1161577 h 1885262"/>
                  <a:gd name="connsiteX30" fmla="*/ 438150 w 495300"/>
                  <a:gd name="connsiteY30" fmla="*/ 1161577 h 1885262"/>
                  <a:gd name="connsiteX31" fmla="*/ 438150 w 495300"/>
                  <a:gd name="connsiteY31" fmla="*/ 1115858 h 1885262"/>
                  <a:gd name="connsiteX32" fmla="*/ 57150 w 495300"/>
                  <a:gd name="connsiteY32" fmla="*/ 1043104 h 1885262"/>
                  <a:gd name="connsiteX33" fmla="*/ 57150 w 495300"/>
                  <a:gd name="connsiteY33" fmla="*/ 1088823 h 1885262"/>
                  <a:gd name="connsiteX34" fmla="*/ 438150 w 495300"/>
                  <a:gd name="connsiteY34" fmla="*/ 1088823 h 1885262"/>
                  <a:gd name="connsiteX35" fmla="*/ 438150 w 495300"/>
                  <a:gd name="connsiteY35" fmla="*/ 1043104 h 1885262"/>
                  <a:gd name="connsiteX36" fmla="*/ 57150 w 495300"/>
                  <a:gd name="connsiteY36" fmla="*/ 970350 h 1885262"/>
                  <a:gd name="connsiteX37" fmla="*/ 57150 w 495300"/>
                  <a:gd name="connsiteY37" fmla="*/ 1016069 h 1885262"/>
                  <a:gd name="connsiteX38" fmla="*/ 438150 w 495300"/>
                  <a:gd name="connsiteY38" fmla="*/ 1016069 h 1885262"/>
                  <a:gd name="connsiteX39" fmla="*/ 438150 w 495300"/>
                  <a:gd name="connsiteY39" fmla="*/ 970350 h 1885262"/>
                  <a:gd name="connsiteX40" fmla="*/ 57150 w 495300"/>
                  <a:gd name="connsiteY40" fmla="*/ 897596 h 1885262"/>
                  <a:gd name="connsiteX41" fmla="*/ 57150 w 495300"/>
                  <a:gd name="connsiteY41" fmla="*/ 943315 h 1885262"/>
                  <a:gd name="connsiteX42" fmla="*/ 438150 w 495300"/>
                  <a:gd name="connsiteY42" fmla="*/ 943315 h 1885262"/>
                  <a:gd name="connsiteX43" fmla="*/ 438150 w 495300"/>
                  <a:gd name="connsiteY43" fmla="*/ 897596 h 1885262"/>
                  <a:gd name="connsiteX44" fmla="*/ 57150 w 495300"/>
                  <a:gd name="connsiteY44" fmla="*/ 824842 h 1885262"/>
                  <a:gd name="connsiteX45" fmla="*/ 57150 w 495300"/>
                  <a:gd name="connsiteY45" fmla="*/ 870561 h 1885262"/>
                  <a:gd name="connsiteX46" fmla="*/ 438150 w 495300"/>
                  <a:gd name="connsiteY46" fmla="*/ 870561 h 1885262"/>
                  <a:gd name="connsiteX47" fmla="*/ 438150 w 495300"/>
                  <a:gd name="connsiteY47" fmla="*/ 824842 h 1885262"/>
                  <a:gd name="connsiteX48" fmla="*/ 57150 w 495300"/>
                  <a:gd name="connsiteY48" fmla="*/ 752088 h 1885262"/>
                  <a:gd name="connsiteX49" fmla="*/ 57150 w 495300"/>
                  <a:gd name="connsiteY49" fmla="*/ 797807 h 1885262"/>
                  <a:gd name="connsiteX50" fmla="*/ 438150 w 495300"/>
                  <a:gd name="connsiteY50" fmla="*/ 797807 h 1885262"/>
                  <a:gd name="connsiteX51" fmla="*/ 438150 w 495300"/>
                  <a:gd name="connsiteY51" fmla="*/ 752088 h 1885262"/>
                  <a:gd name="connsiteX52" fmla="*/ 57150 w 495300"/>
                  <a:gd name="connsiteY52" fmla="*/ 679334 h 1885262"/>
                  <a:gd name="connsiteX53" fmla="*/ 57150 w 495300"/>
                  <a:gd name="connsiteY53" fmla="*/ 725053 h 1885262"/>
                  <a:gd name="connsiteX54" fmla="*/ 438150 w 495300"/>
                  <a:gd name="connsiteY54" fmla="*/ 725053 h 1885262"/>
                  <a:gd name="connsiteX55" fmla="*/ 438150 w 495300"/>
                  <a:gd name="connsiteY55" fmla="*/ 679334 h 1885262"/>
                  <a:gd name="connsiteX56" fmla="*/ 57150 w 495300"/>
                  <a:gd name="connsiteY56" fmla="*/ 606580 h 1885262"/>
                  <a:gd name="connsiteX57" fmla="*/ 57150 w 495300"/>
                  <a:gd name="connsiteY57" fmla="*/ 652299 h 1885262"/>
                  <a:gd name="connsiteX58" fmla="*/ 438150 w 495300"/>
                  <a:gd name="connsiteY58" fmla="*/ 652299 h 1885262"/>
                  <a:gd name="connsiteX59" fmla="*/ 438150 w 495300"/>
                  <a:gd name="connsiteY59" fmla="*/ 606580 h 1885262"/>
                  <a:gd name="connsiteX60" fmla="*/ 57150 w 495300"/>
                  <a:gd name="connsiteY60" fmla="*/ 533826 h 1885262"/>
                  <a:gd name="connsiteX61" fmla="*/ 57150 w 495300"/>
                  <a:gd name="connsiteY61" fmla="*/ 579545 h 1885262"/>
                  <a:gd name="connsiteX62" fmla="*/ 438150 w 495300"/>
                  <a:gd name="connsiteY62" fmla="*/ 579545 h 1885262"/>
                  <a:gd name="connsiteX63" fmla="*/ 438150 w 495300"/>
                  <a:gd name="connsiteY63" fmla="*/ 533826 h 1885262"/>
                  <a:gd name="connsiteX64" fmla="*/ 247650 w 495300"/>
                  <a:gd name="connsiteY64" fmla="*/ 0 h 1885262"/>
                  <a:gd name="connsiteX65" fmla="*/ 284479 w 495300"/>
                  <a:gd name="connsiteY65" fmla="*/ 306217 h 1885262"/>
                  <a:gd name="connsiteX66" fmla="*/ 363844 w 495300"/>
                  <a:gd name="connsiteY66" fmla="*/ 306217 h 1885262"/>
                  <a:gd name="connsiteX67" fmla="*/ 363844 w 495300"/>
                  <a:gd name="connsiteY67" fmla="*/ 458099 h 1885262"/>
                  <a:gd name="connsiteX68" fmla="*/ 495300 w 495300"/>
                  <a:gd name="connsiteY68" fmla="*/ 458099 h 1885262"/>
                  <a:gd name="connsiteX69" fmla="*/ 495300 w 495300"/>
                  <a:gd name="connsiteY69" fmla="*/ 1885262 h 1885262"/>
                  <a:gd name="connsiteX70" fmla="*/ 0 w 495300"/>
                  <a:gd name="connsiteY70" fmla="*/ 1885262 h 1885262"/>
                  <a:gd name="connsiteX71" fmla="*/ 0 w 495300"/>
                  <a:gd name="connsiteY71" fmla="*/ 458099 h 1885262"/>
                  <a:gd name="connsiteX72" fmla="*/ 131457 w 495300"/>
                  <a:gd name="connsiteY72" fmla="*/ 458099 h 1885262"/>
                  <a:gd name="connsiteX73" fmla="*/ 131457 w 495300"/>
                  <a:gd name="connsiteY73" fmla="*/ 306217 h 1885262"/>
                  <a:gd name="connsiteX74" fmla="*/ 210821 w 495300"/>
                  <a:gd name="connsiteY74" fmla="*/ 306217 h 1885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495300" h="1885262">
                    <a:moveTo>
                      <a:pt x="340274" y="1548428"/>
                    </a:moveTo>
                    <a:lnTo>
                      <a:pt x="340274" y="1720733"/>
                    </a:lnTo>
                    <a:lnTo>
                      <a:pt x="431800" y="1720733"/>
                    </a:lnTo>
                    <a:lnTo>
                      <a:pt x="431800" y="1548428"/>
                    </a:lnTo>
                    <a:close/>
                    <a:moveTo>
                      <a:pt x="193736" y="1548428"/>
                    </a:moveTo>
                    <a:lnTo>
                      <a:pt x="193736" y="1720733"/>
                    </a:lnTo>
                    <a:lnTo>
                      <a:pt x="285262" y="1720733"/>
                    </a:lnTo>
                    <a:lnTo>
                      <a:pt x="285262" y="1548428"/>
                    </a:lnTo>
                    <a:close/>
                    <a:moveTo>
                      <a:pt x="49762" y="1548428"/>
                    </a:moveTo>
                    <a:lnTo>
                      <a:pt x="49762" y="1720733"/>
                    </a:lnTo>
                    <a:lnTo>
                      <a:pt x="141288" y="1720733"/>
                    </a:lnTo>
                    <a:lnTo>
                      <a:pt x="141288" y="1548428"/>
                    </a:lnTo>
                    <a:close/>
                    <a:moveTo>
                      <a:pt x="340274" y="1324645"/>
                    </a:moveTo>
                    <a:lnTo>
                      <a:pt x="340274" y="1496950"/>
                    </a:lnTo>
                    <a:lnTo>
                      <a:pt x="431800" y="1496950"/>
                    </a:lnTo>
                    <a:lnTo>
                      <a:pt x="431800" y="1324645"/>
                    </a:lnTo>
                    <a:close/>
                    <a:moveTo>
                      <a:pt x="193736" y="1324645"/>
                    </a:moveTo>
                    <a:lnTo>
                      <a:pt x="193736" y="1496950"/>
                    </a:lnTo>
                    <a:lnTo>
                      <a:pt x="285262" y="1496950"/>
                    </a:lnTo>
                    <a:lnTo>
                      <a:pt x="285262" y="1324645"/>
                    </a:lnTo>
                    <a:close/>
                    <a:moveTo>
                      <a:pt x="49762" y="1324645"/>
                    </a:moveTo>
                    <a:lnTo>
                      <a:pt x="49762" y="1496950"/>
                    </a:lnTo>
                    <a:lnTo>
                      <a:pt x="141288" y="1496950"/>
                    </a:lnTo>
                    <a:lnTo>
                      <a:pt x="141288" y="1324645"/>
                    </a:lnTo>
                    <a:close/>
                    <a:moveTo>
                      <a:pt x="57150" y="1188612"/>
                    </a:moveTo>
                    <a:lnTo>
                      <a:pt x="57150" y="1234331"/>
                    </a:lnTo>
                    <a:lnTo>
                      <a:pt x="438150" y="1234331"/>
                    </a:lnTo>
                    <a:lnTo>
                      <a:pt x="438150" y="1188612"/>
                    </a:lnTo>
                    <a:close/>
                    <a:moveTo>
                      <a:pt x="57150" y="1115858"/>
                    </a:moveTo>
                    <a:lnTo>
                      <a:pt x="57150" y="1161577"/>
                    </a:lnTo>
                    <a:lnTo>
                      <a:pt x="438150" y="1161577"/>
                    </a:lnTo>
                    <a:lnTo>
                      <a:pt x="438150" y="1115858"/>
                    </a:lnTo>
                    <a:close/>
                    <a:moveTo>
                      <a:pt x="57150" y="1043104"/>
                    </a:moveTo>
                    <a:lnTo>
                      <a:pt x="57150" y="1088823"/>
                    </a:lnTo>
                    <a:lnTo>
                      <a:pt x="438150" y="1088823"/>
                    </a:lnTo>
                    <a:lnTo>
                      <a:pt x="438150" y="1043104"/>
                    </a:lnTo>
                    <a:close/>
                    <a:moveTo>
                      <a:pt x="57150" y="970350"/>
                    </a:moveTo>
                    <a:lnTo>
                      <a:pt x="57150" y="1016069"/>
                    </a:lnTo>
                    <a:lnTo>
                      <a:pt x="438150" y="1016069"/>
                    </a:lnTo>
                    <a:lnTo>
                      <a:pt x="438150" y="970350"/>
                    </a:lnTo>
                    <a:close/>
                    <a:moveTo>
                      <a:pt x="57150" y="897596"/>
                    </a:moveTo>
                    <a:lnTo>
                      <a:pt x="57150" y="943315"/>
                    </a:lnTo>
                    <a:lnTo>
                      <a:pt x="438150" y="943315"/>
                    </a:lnTo>
                    <a:lnTo>
                      <a:pt x="438150" y="897596"/>
                    </a:lnTo>
                    <a:close/>
                    <a:moveTo>
                      <a:pt x="57150" y="824842"/>
                    </a:moveTo>
                    <a:lnTo>
                      <a:pt x="57150" y="870561"/>
                    </a:lnTo>
                    <a:lnTo>
                      <a:pt x="438150" y="870561"/>
                    </a:lnTo>
                    <a:lnTo>
                      <a:pt x="438150" y="824842"/>
                    </a:lnTo>
                    <a:close/>
                    <a:moveTo>
                      <a:pt x="57150" y="752088"/>
                    </a:moveTo>
                    <a:lnTo>
                      <a:pt x="57150" y="797807"/>
                    </a:lnTo>
                    <a:lnTo>
                      <a:pt x="438150" y="797807"/>
                    </a:lnTo>
                    <a:lnTo>
                      <a:pt x="438150" y="752088"/>
                    </a:lnTo>
                    <a:close/>
                    <a:moveTo>
                      <a:pt x="57150" y="679334"/>
                    </a:moveTo>
                    <a:lnTo>
                      <a:pt x="57150" y="725053"/>
                    </a:lnTo>
                    <a:lnTo>
                      <a:pt x="438150" y="725053"/>
                    </a:lnTo>
                    <a:lnTo>
                      <a:pt x="438150" y="679334"/>
                    </a:lnTo>
                    <a:close/>
                    <a:moveTo>
                      <a:pt x="57150" y="606580"/>
                    </a:moveTo>
                    <a:lnTo>
                      <a:pt x="57150" y="652299"/>
                    </a:lnTo>
                    <a:lnTo>
                      <a:pt x="438150" y="652299"/>
                    </a:lnTo>
                    <a:lnTo>
                      <a:pt x="438150" y="606580"/>
                    </a:lnTo>
                    <a:close/>
                    <a:moveTo>
                      <a:pt x="57150" y="533826"/>
                    </a:moveTo>
                    <a:lnTo>
                      <a:pt x="57150" y="579545"/>
                    </a:lnTo>
                    <a:lnTo>
                      <a:pt x="438150" y="579545"/>
                    </a:lnTo>
                    <a:lnTo>
                      <a:pt x="438150" y="533826"/>
                    </a:lnTo>
                    <a:close/>
                    <a:moveTo>
                      <a:pt x="247650" y="0"/>
                    </a:moveTo>
                    <a:lnTo>
                      <a:pt x="284479" y="306217"/>
                    </a:lnTo>
                    <a:lnTo>
                      <a:pt x="363844" y="306217"/>
                    </a:lnTo>
                    <a:lnTo>
                      <a:pt x="363844" y="458099"/>
                    </a:lnTo>
                    <a:lnTo>
                      <a:pt x="495300" y="458099"/>
                    </a:lnTo>
                    <a:lnTo>
                      <a:pt x="495300" y="1885262"/>
                    </a:lnTo>
                    <a:lnTo>
                      <a:pt x="0" y="1885262"/>
                    </a:lnTo>
                    <a:lnTo>
                      <a:pt x="0" y="458099"/>
                    </a:lnTo>
                    <a:lnTo>
                      <a:pt x="131457" y="458099"/>
                    </a:lnTo>
                    <a:lnTo>
                      <a:pt x="131457" y="306217"/>
                    </a:lnTo>
                    <a:lnTo>
                      <a:pt x="210821" y="30621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en-US" dirty="0">
                  <a:solidFill>
                    <a:srgbClr val="FFFFFF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</a:endParaRPr>
              </a:p>
            </p:txBody>
          </p:sp>
          <p:sp>
            <p:nvSpPr>
              <p:cNvPr id="58" name="Freeform 259">
                <a:extLst>
                  <a:ext uri="{FF2B5EF4-FFF2-40B4-BE49-F238E27FC236}">
                    <a16:creationId xmlns:a16="http://schemas.microsoft.com/office/drawing/2014/main" id="{66111484-54FD-4DCD-8554-1C986B4F3643}"/>
                  </a:ext>
                </a:extLst>
              </p:cNvPr>
              <p:cNvSpPr/>
              <p:nvPr/>
            </p:nvSpPr>
            <p:spPr>
              <a:xfrm>
                <a:off x="11155363" y="5310641"/>
                <a:ext cx="1036637" cy="1014410"/>
              </a:xfrm>
              <a:custGeom>
                <a:avLst/>
                <a:gdLst>
                  <a:gd name="connsiteX0" fmla="*/ 488020 w 1036637"/>
                  <a:gd name="connsiteY0" fmla="*/ 0 h 1014410"/>
                  <a:gd name="connsiteX1" fmla="*/ 533739 w 1036637"/>
                  <a:gd name="connsiteY1" fmla="*/ 0 h 1014410"/>
                  <a:gd name="connsiteX2" fmla="*/ 662916 w 1036637"/>
                  <a:gd name="connsiteY2" fmla="*/ 74923 h 1014410"/>
                  <a:gd name="connsiteX3" fmla="*/ 533739 w 1036637"/>
                  <a:gd name="connsiteY3" fmla="*/ 149845 h 1014410"/>
                  <a:gd name="connsiteX4" fmla="*/ 533739 w 1036637"/>
                  <a:gd name="connsiteY4" fmla="*/ 199872 h 1014410"/>
                  <a:gd name="connsiteX5" fmla="*/ 610844 w 1036637"/>
                  <a:gd name="connsiteY5" fmla="*/ 211529 h 1014410"/>
                  <a:gd name="connsiteX6" fmla="*/ 805016 w 1036637"/>
                  <a:gd name="connsiteY6" fmla="*/ 387577 h 1014410"/>
                  <a:gd name="connsiteX7" fmla="*/ 806916 w 1036637"/>
                  <a:gd name="connsiteY7" fmla="*/ 393698 h 1014410"/>
                  <a:gd name="connsiteX8" fmla="*/ 1036637 w 1036637"/>
                  <a:gd name="connsiteY8" fmla="*/ 393698 h 1014410"/>
                  <a:gd name="connsiteX9" fmla="*/ 1036637 w 1036637"/>
                  <a:gd name="connsiteY9" fmla="*/ 1014410 h 1014410"/>
                  <a:gd name="connsiteX10" fmla="*/ 0 w 1036637"/>
                  <a:gd name="connsiteY10" fmla="*/ 1014410 h 1014410"/>
                  <a:gd name="connsiteX11" fmla="*/ 0 w 1036637"/>
                  <a:gd name="connsiteY11" fmla="*/ 393698 h 1014410"/>
                  <a:gd name="connsiteX12" fmla="*/ 229720 w 1036637"/>
                  <a:gd name="connsiteY12" fmla="*/ 393698 h 1014410"/>
                  <a:gd name="connsiteX13" fmla="*/ 231620 w 1036637"/>
                  <a:gd name="connsiteY13" fmla="*/ 387577 h 1014410"/>
                  <a:gd name="connsiteX14" fmla="*/ 425792 w 1036637"/>
                  <a:gd name="connsiteY14" fmla="*/ 211529 h 1014410"/>
                  <a:gd name="connsiteX15" fmla="*/ 488020 w 1036637"/>
                  <a:gd name="connsiteY15" fmla="*/ 202121 h 1014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36637" h="1014410">
                    <a:moveTo>
                      <a:pt x="488020" y="0"/>
                    </a:moveTo>
                    <a:lnTo>
                      <a:pt x="533739" y="0"/>
                    </a:lnTo>
                    <a:lnTo>
                      <a:pt x="662916" y="74923"/>
                    </a:lnTo>
                    <a:lnTo>
                      <a:pt x="533739" y="149845"/>
                    </a:lnTo>
                    <a:lnTo>
                      <a:pt x="533739" y="199872"/>
                    </a:lnTo>
                    <a:lnTo>
                      <a:pt x="610844" y="211529"/>
                    </a:lnTo>
                    <a:cubicBezTo>
                      <a:pt x="698531" y="238802"/>
                      <a:pt x="769590" y="303819"/>
                      <a:pt x="805016" y="387577"/>
                    </a:cubicBezTo>
                    <a:lnTo>
                      <a:pt x="806916" y="393698"/>
                    </a:lnTo>
                    <a:lnTo>
                      <a:pt x="1036637" y="393698"/>
                    </a:lnTo>
                    <a:lnTo>
                      <a:pt x="1036637" y="1014410"/>
                    </a:lnTo>
                    <a:lnTo>
                      <a:pt x="0" y="1014410"/>
                    </a:lnTo>
                    <a:lnTo>
                      <a:pt x="0" y="393698"/>
                    </a:lnTo>
                    <a:lnTo>
                      <a:pt x="229720" y="393698"/>
                    </a:lnTo>
                    <a:lnTo>
                      <a:pt x="231620" y="387577"/>
                    </a:lnTo>
                    <a:cubicBezTo>
                      <a:pt x="267046" y="303819"/>
                      <a:pt x="338105" y="238802"/>
                      <a:pt x="425792" y="211529"/>
                    </a:cubicBezTo>
                    <a:lnTo>
                      <a:pt x="488020" y="20212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en-US" dirty="0">
                  <a:solidFill>
                    <a:srgbClr val="FFFFFF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</a:endParaRPr>
              </a:p>
            </p:txBody>
          </p:sp>
          <p:sp>
            <p:nvSpPr>
              <p:cNvPr id="59" name="Freeform 257">
                <a:extLst>
                  <a:ext uri="{FF2B5EF4-FFF2-40B4-BE49-F238E27FC236}">
                    <a16:creationId xmlns:a16="http://schemas.microsoft.com/office/drawing/2014/main" id="{C7E43082-3D90-4B4D-9F26-1047AD2B2F32}"/>
                  </a:ext>
                </a:extLst>
              </p:cNvPr>
              <p:cNvSpPr/>
              <p:nvPr/>
            </p:nvSpPr>
            <p:spPr>
              <a:xfrm>
                <a:off x="7567154" y="5111928"/>
                <a:ext cx="419024" cy="1213124"/>
              </a:xfrm>
              <a:custGeom>
                <a:avLst/>
                <a:gdLst>
                  <a:gd name="connsiteX0" fmla="*/ 280178 w 419024"/>
                  <a:gd name="connsiteY0" fmla="*/ 1272317 h 1905895"/>
                  <a:gd name="connsiteX1" fmla="*/ 280178 w 419024"/>
                  <a:gd name="connsiteY1" fmla="*/ 1438596 h 1905895"/>
                  <a:gd name="connsiteX2" fmla="*/ 358759 w 419024"/>
                  <a:gd name="connsiteY2" fmla="*/ 1438596 h 1905895"/>
                  <a:gd name="connsiteX3" fmla="*/ 358759 w 419024"/>
                  <a:gd name="connsiteY3" fmla="*/ 1272317 h 1905895"/>
                  <a:gd name="connsiteX4" fmla="*/ 159963 w 419024"/>
                  <a:gd name="connsiteY4" fmla="*/ 1272317 h 1905895"/>
                  <a:gd name="connsiteX5" fmla="*/ 159963 w 419024"/>
                  <a:gd name="connsiteY5" fmla="*/ 1438596 h 1905895"/>
                  <a:gd name="connsiteX6" fmla="*/ 238544 w 419024"/>
                  <a:gd name="connsiteY6" fmla="*/ 1438596 h 1905895"/>
                  <a:gd name="connsiteX7" fmla="*/ 238544 w 419024"/>
                  <a:gd name="connsiteY7" fmla="*/ 1272317 h 1905895"/>
                  <a:gd name="connsiteX8" fmla="*/ 45227 w 419024"/>
                  <a:gd name="connsiteY8" fmla="*/ 1272317 h 1905895"/>
                  <a:gd name="connsiteX9" fmla="*/ 45227 w 419024"/>
                  <a:gd name="connsiteY9" fmla="*/ 1438596 h 1905895"/>
                  <a:gd name="connsiteX10" fmla="*/ 123808 w 419024"/>
                  <a:gd name="connsiteY10" fmla="*/ 1438596 h 1905895"/>
                  <a:gd name="connsiteX11" fmla="*/ 123808 w 419024"/>
                  <a:gd name="connsiteY11" fmla="*/ 1272317 h 1905895"/>
                  <a:gd name="connsiteX12" fmla="*/ 280178 w 419024"/>
                  <a:gd name="connsiteY12" fmla="*/ 1063192 h 1905895"/>
                  <a:gd name="connsiteX13" fmla="*/ 280178 w 419024"/>
                  <a:gd name="connsiteY13" fmla="*/ 1229471 h 1905895"/>
                  <a:gd name="connsiteX14" fmla="*/ 358759 w 419024"/>
                  <a:gd name="connsiteY14" fmla="*/ 1229471 h 1905895"/>
                  <a:gd name="connsiteX15" fmla="*/ 358759 w 419024"/>
                  <a:gd name="connsiteY15" fmla="*/ 1063192 h 1905895"/>
                  <a:gd name="connsiteX16" fmla="*/ 159963 w 419024"/>
                  <a:gd name="connsiteY16" fmla="*/ 1063192 h 1905895"/>
                  <a:gd name="connsiteX17" fmla="*/ 159963 w 419024"/>
                  <a:gd name="connsiteY17" fmla="*/ 1229471 h 1905895"/>
                  <a:gd name="connsiteX18" fmla="*/ 238544 w 419024"/>
                  <a:gd name="connsiteY18" fmla="*/ 1229471 h 1905895"/>
                  <a:gd name="connsiteX19" fmla="*/ 238544 w 419024"/>
                  <a:gd name="connsiteY19" fmla="*/ 1063192 h 1905895"/>
                  <a:gd name="connsiteX20" fmla="*/ 45227 w 419024"/>
                  <a:gd name="connsiteY20" fmla="*/ 1063192 h 1905895"/>
                  <a:gd name="connsiteX21" fmla="*/ 45227 w 419024"/>
                  <a:gd name="connsiteY21" fmla="*/ 1229471 h 1905895"/>
                  <a:gd name="connsiteX22" fmla="*/ 123808 w 419024"/>
                  <a:gd name="connsiteY22" fmla="*/ 1229471 h 1905895"/>
                  <a:gd name="connsiteX23" fmla="*/ 123808 w 419024"/>
                  <a:gd name="connsiteY23" fmla="*/ 1063192 h 1905895"/>
                  <a:gd name="connsiteX24" fmla="*/ 280178 w 419024"/>
                  <a:gd name="connsiteY24" fmla="*/ 847062 h 1905895"/>
                  <a:gd name="connsiteX25" fmla="*/ 280178 w 419024"/>
                  <a:gd name="connsiteY25" fmla="*/ 1013341 h 1905895"/>
                  <a:gd name="connsiteX26" fmla="*/ 358759 w 419024"/>
                  <a:gd name="connsiteY26" fmla="*/ 1013341 h 1905895"/>
                  <a:gd name="connsiteX27" fmla="*/ 358759 w 419024"/>
                  <a:gd name="connsiteY27" fmla="*/ 847062 h 1905895"/>
                  <a:gd name="connsiteX28" fmla="*/ 159963 w 419024"/>
                  <a:gd name="connsiteY28" fmla="*/ 847062 h 1905895"/>
                  <a:gd name="connsiteX29" fmla="*/ 159963 w 419024"/>
                  <a:gd name="connsiteY29" fmla="*/ 1013341 h 1905895"/>
                  <a:gd name="connsiteX30" fmla="*/ 238544 w 419024"/>
                  <a:gd name="connsiteY30" fmla="*/ 1013341 h 1905895"/>
                  <a:gd name="connsiteX31" fmla="*/ 238544 w 419024"/>
                  <a:gd name="connsiteY31" fmla="*/ 847062 h 1905895"/>
                  <a:gd name="connsiteX32" fmla="*/ 45227 w 419024"/>
                  <a:gd name="connsiteY32" fmla="*/ 847062 h 1905895"/>
                  <a:gd name="connsiteX33" fmla="*/ 45227 w 419024"/>
                  <a:gd name="connsiteY33" fmla="*/ 1013341 h 1905895"/>
                  <a:gd name="connsiteX34" fmla="*/ 123808 w 419024"/>
                  <a:gd name="connsiteY34" fmla="*/ 1013341 h 1905895"/>
                  <a:gd name="connsiteX35" fmla="*/ 123808 w 419024"/>
                  <a:gd name="connsiteY35" fmla="*/ 847062 h 1905895"/>
                  <a:gd name="connsiteX36" fmla="*/ 282559 w 419024"/>
                  <a:gd name="connsiteY36" fmla="*/ 637484 h 1905895"/>
                  <a:gd name="connsiteX37" fmla="*/ 282559 w 419024"/>
                  <a:gd name="connsiteY37" fmla="*/ 803763 h 1905895"/>
                  <a:gd name="connsiteX38" fmla="*/ 361140 w 419024"/>
                  <a:gd name="connsiteY38" fmla="*/ 803763 h 1905895"/>
                  <a:gd name="connsiteX39" fmla="*/ 361140 w 419024"/>
                  <a:gd name="connsiteY39" fmla="*/ 637484 h 1905895"/>
                  <a:gd name="connsiteX40" fmla="*/ 162344 w 419024"/>
                  <a:gd name="connsiteY40" fmla="*/ 637484 h 1905895"/>
                  <a:gd name="connsiteX41" fmla="*/ 162344 w 419024"/>
                  <a:gd name="connsiteY41" fmla="*/ 803763 h 1905895"/>
                  <a:gd name="connsiteX42" fmla="*/ 240925 w 419024"/>
                  <a:gd name="connsiteY42" fmla="*/ 803763 h 1905895"/>
                  <a:gd name="connsiteX43" fmla="*/ 240925 w 419024"/>
                  <a:gd name="connsiteY43" fmla="*/ 637484 h 1905895"/>
                  <a:gd name="connsiteX44" fmla="*/ 47608 w 419024"/>
                  <a:gd name="connsiteY44" fmla="*/ 637484 h 1905895"/>
                  <a:gd name="connsiteX45" fmla="*/ 47608 w 419024"/>
                  <a:gd name="connsiteY45" fmla="*/ 803763 h 1905895"/>
                  <a:gd name="connsiteX46" fmla="*/ 126189 w 419024"/>
                  <a:gd name="connsiteY46" fmla="*/ 803763 h 1905895"/>
                  <a:gd name="connsiteX47" fmla="*/ 126189 w 419024"/>
                  <a:gd name="connsiteY47" fmla="*/ 637484 h 1905895"/>
                  <a:gd name="connsiteX48" fmla="*/ 282559 w 419024"/>
                  <a:gd name="connsiteY48" fmla="*/ 427661 h 1905895"/>
                  <a:gd name="connsiteX49" fmla="*/ 282559 w 419024"/>
                  <a:gd name="connsiteY49" fmla="*/ 593940 h 1905895"/>
                  <a:gd name="connsiteX50" fmla="*/ 361140 w 419024"/>
                  <a:gd name="connsiteY50" fmla="*/ 593940 h 1905895"/>
                  <a:gd name="connsiteX51" fmla="*/ 361140 w 419024"/>
                  <a:gd name="connsiteY51" fmla="*/ 427661 h 1905895"/>
                  <a:gd name="connsiteX52" fmla="*/ 162344 w 419024"/>
                  <a:gd name="connsiteY52" fmla="*/ 427661 h 1905895"/>
                  <a:gd name="connsiteX53" fmla="*/ 162344 w 419024"/>
                  <a:gd name="connsiteY53" fmla="*/ 593940 h 1905895"/>
                  <a:gd name="connsiteX54" fmla="*/ 240925 w 419024"/>
                  <a:gd name="connsiteY54" fmla="*/ 593940 h 1905895"/>
                  <a:gd name="connsiteX55" fmla="*/ 240925 w 419024"/>
                  <a:gd name="connsiteY55" fmla="*/ 427661 h 1905895"/>
                  <a:gd name="connsiteX56" fmla="*/ 47608 w 419024"/>
                  <a:gd name="connsiteY56" fmla="*/ 427661 h 1905895"/>
                  <a:gd name="connsiteX57" fmla="*/ 47608 w 419024"/>
                  <a:gd name="connsiteY57" fmla="*/ 593940 h 1905895"/>
                  <a:gd name="connsiteX58" fmla="*/ 126189 w 419024"/>
                  <a:gd name="connsiteY58" fmla="*/ 593940 h 1905895"/>
                  <a:gd name="connsiteX59" fmla="*/ 126189 w 419024"/>
                  <a:gd name="connsiteY59" fmla="*/ 427661 h 1905895"/>
                  <a:gd name="connsiteX60" fmla="*/ 4762 w 419024"/>
                  <a:gd name="connsiteY60" fmla="*/ 296136 h 1905895"/>
                  <a:gd name="connsiteX61" fmla="*/ 419024 w 419024"/>
                  <a:gd name="connsiteY61" fmla="*/ 296136 h 1905895"/>
                  <a:gd name="connsiteX62" fmla="*/ 419024 w 419024"/>
                  <a:gd name="connsiteY62" fmla="*/ 1905895 h 1905895"/>
                  <a:gd name="connsiteX63" fmla="*/ 4762 w 419024"/>
                  <a:gd name="connsiteY63" fmla="*/ 1905895 h 1905895"/>
                  <a:gd name="connsiteX64" fmla="*/ 207131 w 419024"/>
                  <a:gd name="connsiteY64" fmla="*/ 0 h 1905895"/>
                  <a:gd name="connsiteX65" fmla="*/ 414262 w 419024"/>
                  <a:gd name="connsiteY65" fmla="*/ 296031 h 1905895"/>
                  <a:gd name="connsiteX66" fmla="*/ 0 w 419024"/>
                  <a:gd name="connsiteY66" fmla="*/ 296031 h 1905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419024" h="1905895">
                    <a:moveTo>
                      <a:pt x="280178" y="1272317"/>
                    </a:moveTo>
                    <a:lnTo>
                      <a:pt x="280178" y="1438596"/>
                    </a:lnTo>
                    <a:lnTo>
                      <a:pt x="358759" y="1438596"/>
                    </a:lnTo>
                    <a:lnTo>
                      <a:pt x="358759" y="1272317"/>
                    </a:lnTo>
                    <a:close/>
                    <a:moveTo>
                      <a:pt x="159963" y="1272317"/>
                    </a:moveTo>
                    <a:lnTo>
                      <a:pt x="159963" y="1438596"/>
                    </a:lnTo>
                    <a:lnTo>
                      <a:pt x="238544" y="1438596"/>
                    </a:lnTo>
                    <a:lnTo>
                      <a:pt x="238544" y="1272317"/>
                    </a:lnTo>
                    <a:close/>
                    <a:moveTo>
                      <a:pt x="45227" y="1272317"/>
                    </a:moveTo>
                    <a:lnTo>
                      <a:pt x="45227" y="1438596"/>
                    </a:lnTo>
                    <a:lnTo>
                      <a:pt x="123808" y="1438596"/>
                    </a:lnTo>
                    <a:lnTo>
                      <a:pt x="123808" y="1272317"/>
                    </a:lnTo>
                    <a:close/>
                    <a:moveTo>
                      <a:pt x="280178" y="1063192"/>
                    </a:moveTo>
                    <a:lnTo>
                      <a:pt x="280178" y="1229471"/>
                    </a:lnTo>
                    <a:lnTo>
                      <a:pt x="358759" y="1229471"/>
                    </a:lnTo>
                    <a:lnTo>
                      <a:pt x="358759" y="1063192"/>
                    </a:lnTo>
                    <a:close/>
                    <a:moveTo>
                      <a:pt x="159963" y="1063192"/>
                    </a:moveTo>
                    <a:lnTo>
                      <a:pt x="159963" y="1229471"/>
                    </a:lnTo>
                    <a:lnTo>
                      <a:pt x="238544" y="1229471"/>
                    </a:lnTo>
                    <a:lnTo>
                      <a:pt x="238544" y="1063192"/>
                    </a:lnTo>
                    <a:close/>
                    <a:moveTo>
                      <a:pt x="45227" y="1063192"/>
                    </a:moveTo>
                    <a:lnTo>
                      <a:pt x="45227" y="1229471"/>
                    </a:lnTo>
                    <a:lnTo>
                      <a:pt x="123808" y="1229471"/>
                    </a:lnTo>
                    <a:lnTo>
                      <a:pt x="123808" y="1063192"/>
                    </a:lnTo>
                    <a:close/>
                    <a:moveTo>
                      <a:pt x="280178" y="847062"/>
                    </a:moveTo>
                    <a:lnTo>
                      <a:pt x="280178" y="1013341"/>
                    </a:lnTo>
                    <a:lnTo>
                      <a:pt x="358759" y="1013341"/>
                    </a:lnTo>
                    <a:lnTo>
                      <a:pt x="358759" y="847062"/>
                    </a:lnTo>
                    <a:close/>
                    <a:moveTo>
                      <a:pt x="159963" y="847062"/>
                    </a:moveTo>
                    <a:lnTo>
                      <a:pt x="159963" y="1013341"/>
                    </a:lnTo>
                    <a:lnTo>
                      <a:pt x="238544" y="1013341"/>
                    </a:lnTo>
                    <a:lnTo>
                      <a:pt x="238544" y="847062"/>
                    </a:lnTo>
                    <a:close/>
                    <a:moveTo>
                      <a:pt x="45227" y="847062"/>
                    </a:moveTo>
                    <a:lnTo>
                      <a:pt x="45227" y="1013341"/>
                    </a:lnTo>
                    <a:lnTo>
                      <a:pt x="123808" y="1013341"/>
                    </a:lnTo>
                    <a:lnTo>
                      <a:pt x="123808" y="847062"/>
                    </a:lnTo>
                    <a:close/>
                    <a:moveTo>
                      <a:pt x="282559" y="637484"/>
                    </a:moveTo>
                    <a:lnTo>
                      <a:pt x="282559" y="803763"/>
                    </a:lnTo>
                    <a:lnTo>
                      <a:pt x="361140" y="803763"/>
                    </a:lnTo>
                    <a:lnTo>
                      <a:pt x="361140" y="637484"/>
                    </a:lnTo>
                    <a:close/>
                    <a:moveTo>
                      <a:pt x="162344" y="637484"/>
                    </a:moveTo>
                    <a:lnTo>
                      <a:pt x="162344" y="803763"/>
                    </a:lnTo>
                    <a:lnTo>
                      <a:pt x="240925" y="803763"/>
                    </a:lnTo>
                    <a:lnTo>
                      <a:pt x="240925" y="637484"/>
                    </a:lnTo>
                    <a:close/>
                    <a:moveTo>
                      <a:pt x="47608" y="637484"/>
                    </a:moveTo>
                    <a:lnTo>
                      <a:pt x="47608" y="803763"/>
                    </a:lnTo>
                    <a:lnTo>
                      <a:pt x="126189" y="803763"/>
                    </a:lnTo>
                    <a:lnTo>
                      <a:pt x="126189" y="637484"/>
                    </a:lnTo>
                    <a:close/>
                    <a:moveTo>
                      <a:pt x="282559" y="427661"/>
                    </a:moveTo>
                    <a:lnTo>
                      <a:pt x="282559" y="593940"/>
                    </a:lnTo>
                    <a:lnTo>
                      <a:pt x="361140" y="593940"/>
                    </a:lnTo>
                    <a:lnTo>
                      <a:pt x="361140" y="427661"/>
                    </a:lnTo>
                    <a:close/>
                    <a:moveTo>
                      <a:pt x="162344" y="427661"/>
                    </a:moveTo>
                    <a:lnTo>
                      <a:pt x="162344" y="593940"/>
                    </a:lnTo>
                    <a:lnTo>
                      <a:pt x="240925" y="593940"/>
                    </a:lnTo>
                    <a:lnTo>
                      <a:pt x="240925" y="427661"/>
                    </a:lnTo>
                    <a:close/>
                    <a:moveTo>
                      <a:pt x="47608" y="427661"/>
                    </a:moveTo>
                    <a:lnTo>
                      <a:pt x="47608" y="593940"/>
                    </a:lnTo>
                    <a:lnTo>
                      <a:pt x="126189" y="593940"/>
                    </a:lnTo>
                    <a:lnTo>
                      <a:pt x="126189" y="427661"/>
                    </a:lnTo>
                    <a:close/>
                    <a:moveTo>
                      <a:pt x="4762" y="296136"/>
                    </a:moveTo>
                    <a:lnTo>
                      <a:pt x="419024" y="296136"/>
                    </a:lnTo>
                    <a:lnTo>
                      <a:pt x="419024" y="1905895"/>
                    </a:lnTo>
                    <a:lnTo>
                      <a:pt x="4762" y="1905895"/>
                    </a:lnTo>
                    <a:close/>
                    <a:moveTo>
                      <a:pt x="207131" y="0"/>
                    </a:moveTo>
                    <a:lnTo>
                      <a:pt x="414262" y="296031"/>
                    </a:lnTo>
                    <a:lnTo>
                      <a:pt x="0" y="29603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en-US" dirty="0">
                  <a:solidFill>
                    <a:srgbClr val="FFFFFF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</a:endParaRPr>
              </a:p>
            </p:txBody>
          </p:sp>
          <p:sp>
            <p:nvSpPr>
              <p:cNvPr id="60" name="Freeform 262">
                <a:extLst>
                  <a:ext uri="{FF2B5EF4-FFF2-40B4-BE49-F238E27FC236}">
                    <a16:creationId xmlns:a16="http://schemas.microsoft.com/office/drawing/2014/main" id="{284B5578-A5A5-4F8C-A46A-336B2F172C3F}"/>
                  </a:ext>
                </a:extLst>
              </p:cNvPr>
              <p:cNvSpPr/>
              <p:nvPr/>
            </p:nvSpPr>
            <p:spPr>
              <a:xfrm>
                <a:off x="9287773" y="5353464"/>
                <a:ext cx="424198" cy="971587"/>
              </a:xfrm>
              <a:custGeom>
                <a:avLst/>
                <a:gdLst>
                  <a:gd name="connsiteX0" fmla="*/ 313370 w 424198"/>
                  <a:gd name="connsiteY0" fmla="*/ 757047 h 971587"/>
                  <a:gd name="connsiteX1" fmla="*/ 313370 w 424198"/>
                  <a:gd name="connsiteY1" fmla="*/ 831409 h 971587"/>
                  <a:gd name="connsiteX2" fmla="*/ 387733 w 424198"/>
                  <a:gd name="connsiteY2" fmla="*/ 831409 h 971587"/>
                  <a:gd name="connsiteX3" fmla="*/ 387733 w 424198"/>
                  <a:gd name="connsiteY3" fmla="*/ 757047 h 971587"/>
                  <a:gd name="connsiteX4" fmla="*/ 221069 w 424198"/>
                  <a:gd name="connsiteY4" fmla="*/ 757047 h 971587"/>
                  <a:gd name="connsiteX5" fmla="*/ 221069 w 424198"/>
                  <a:gd name="connsiteY5" fmla="*/ 831409 h 971587"/>
                  <a:gd name="connsiteX6" fmla="*/ 295431 w 424198"/>
                  <a:gd name="connsiteY6" fmla="*/ 831409 h 971587"/>
                  <a:gd name="connsiteX7" fmla="*/ 295431 w 424198"/>
                  <a:gd name="connsiteY7" fmla="*/ 757047 h 971587"/>
                  <a:gd name="connsiteX8" fmla="*/ 128768 w 424198"/>
                  <a:gd name="connsiteY8" fmla="*/ 757047 h 971587"/>
                  <a:gd name="connsiteX9" fmla="*/ 128768 w 424198"/>
                  <a:gd name="connsiteY9" fmla="*/ 831409 h 971587"/>
                  <a:gd name="connsiteX10" fmla="*/ 203130 w 424198"/>
                  <a:gd name="connsiteY10" fmla="*/ 831409 h 971587"/>
                  <a:gd name="connsiteX11" fmla="*/ 203130 w 424198"/>
                  <a:gd name="connsiteY11" fmla="*/ 757047 h 971587"/>
                  <a:gd name="connsiteX12" fmla="*/ 36466 w 424198"/>
                  <a:gd name="connsiteY12" fmla="*/ 757047 h 971587"/>
                  <a:gd name="connsiteX13" fmla="*/ 36466 w 424198"/>
                  <a:gd name="connsiteY13" fmla="*/ 831409 h 971587"/>
                  <a:gd name="connsiteX14" fmla="*/ 110828 w 424198"/>
                  <a:gd name="connsiteY14" fmla="*/ 831409 h 971587"/>
                  <a:gd name="connsiteX15" fmla="*/ 110828 w 424198"/>
                  <a:gd name="connsiteY15" fmla="*/ 757047 h 971587"/>
                  <a:gd name="connsiteX16" fmla="*/ 313370 w 424198"/>
                  <a:gd name="connsiteY16" fmla="*/ 666687 h 971587"/>
                  <a:gd name="connsiteX17" fmla="*/ 313370 w 424198"/>
                  <a:gd name="connsiteY17" fmla="*/ 741049 h 971587"/>
                  <a:gd name="connsiteX18" fmla="*/ 387733 w 424198"/>
                  <a:gd name="connsiteY18" fmla="*/ 741049 h 971587"/>
                  <a:gd name="connsiteX19" fmla="*/ 387733 w 424198"/>
                  <a:gd name="connsiteY19" fmla="*/ 666687 h 971587"/>
                  <a:gd name="connsiteX20" fmla="*/ 221069 w 424198"/>
                  <a:gd name="connsiteY20" fmla="*/ 666687 h 971587"/>
                  <a:gd name="connsiteX21" fmla="*/ 221069 w 424198"/>
                  <a:gd name="connsiteY21" fmla="*/ 741049 h 971587"/>
                  <a:gd name="connsiteX22" fmla="*/ 295431 w 424198"/>
                  <a:gd name="connsiteY22" fmla="*/ 741049 h 971587"/>
                  <a:gd name="connsiteX23" fmla="*/ 295431 w 424198"/>
                  <a:gd name="connsiteY23" fmla="*/ 666687 h 971587"/>
                  <a:gd name="connsiteX24" fmla="*/ 128768 w 424198"/>
                  <a:gd name="connsiteY24" fmla="*/ 666687 h 971587"/>
                  <a:gd name="connsiteX25" fmla="*/ 128768 w 424198"/>
                  <a:gd name="connsiteY25" fmla="*/ 741049 h 971587"/>
                  <a:gd name="connsiteX26" fmla="*/ 203130 w 424198"/>
                  <a:gd name="connsiteY26" fmla="*/ 741049 h 971587"/>
                  <a:gd name="connsiteX27" fmla="*/ 203130 w 424198"/>
                  <a:gd name="connsiteY27" fmla="*/ 666687 h 971587"/>
                  <a:gd name="connsiteX28" fmla="*/ 36466 w 424198"/>
                  <a:gd name="connsiteY28" fmla="*/ 666687 h 971587"/>
                  <a:gd name="connsiteX29" fmla="*/ 36466 w 424198"/>
                  <a:gd name="connsiteY29" fmla="*/ 741049 h 971587"/>
                  <a:gd name="connsiteX30" fmla="*/ 110828 w 424198"/>
                  <a:gd name="connsiteY30" fmla="*/ 741049 h 971587"/>
                  <a:gd name="connsiteX31" fmla="*/ 110828 w 424198"/>
                  <a:gd name="connsiteY31" fmla="*/ 666687 h 971587"/>
                  <a:gd name="connsiteX32" fmla="*/ 313370 w 424198"/>
                  <a:gd name="connsiteY32" fmla="*/ 576327 h 971587"/>
                  <a:gd name="connsiteX33" fmla="*/ 313370 w 424198"/>
                  <a:gd name="connsiteY33" fmla="*/ 650690 h 971587"/>
                  <a:gd name="connsiteX34" fmla="*/ 387733 w 424198"/>
                  <a:gd name="connsiteY34" fmla="*/ 650690 h 971587"/>
                  <a:gd name="connsiteX35" fmla="*/ 387733 w 424198"/>
                  <a:gd name="connsiteY35" fmla="*/ 576327 h 971587"/>
                  <a:gd name="connsiteX36" fmla="*/ 221069 w 424198"/>
                  <a:gd name="connsiteY36" fmla="*/ 576327 h 971587"/>
                  <a:gd name="connsiteX37" fmla="*/ 221069 w 424198"/>
                  <a:gd name="connsiteY37" fmla="*/ 650690 h 971587"/>
                  <a:gd name="connsiteX38" fmla="*/ 295431 w 424198"/>
                  <a:gd name="connsiteY38" fmla="*/ 650690 h 971587"/>
                  <a:gd name="connsiteX39" fmla="*/ 295431 w 424198"/>
                  <a:gd name="connsiteY39" fmla="*/ 576327 h 971587"/>
                  <a:gd name="connsiteX40" fmla="*/ 128768 w 424198"/>
                  <a:gd name="connsiteY40" fmla="*/ 576327 h 971587"/>
                  <a:gd name="connsiteX41" fmla="*/ 128768 w 424198"/>
                  <a:gd name="connsiteY41" fmla="*/ 650690 h 971587"/>
                  <a:gd name="connsiteX42" fmla="*/ 203130 w 424198"/>
                  <a:gd name="connsiteY42" fmla="*/ 650690 h 971587"/>
                  <a:gd name="connsiteX43" fmla="*/ 203130 w 424198"/>
                  <a:gd name="connsiteY43" fmla="*/ 576327 h 971587"/>
                  <a:gd name="connsiteX44" fmla="*/ 36466 w 424198"/>
                  <a:gd name="connsiteY44" fmla="*/ 576327 h 971587"/>
                  <a:gd name="connsiteX45" fmla="*/ 36466 w 424198"/>
                  <a:gd name="connsiteY45" fmla="*/ 650690 h 971587"/>
                  <a:gd name="connsiteX46" fmla="*/ 110828 w 424198"/>
                  <a:gd name="connsiteY46" fmla="*/ 650690 h 971587"/>
                  <a:gd name="connsiteX47" fmla="*/ 110828 w 424198"/>
                  <a:gd name="connsiteY47" fmla="*/ 576327 h 971587"/>
                  <a:gd name="connsiteX48" fmla="*/ 313370 w 424198"/>
                  <a:gd name="connsiteY48" fmla="*/ 488415 h 971587"/>
                  <a:gd name="connsiteX49" fmla="*/ 313370 w 424198"/>
                  <a:gd name="connsiteY49" fmla="*/ 562777 h 971587"/>
                  <a:gd name="connsiteX50" fmla="*/ 387733 w 424198"/>
                  <a:gd name="connsiteY50" fmla="*/ 562777 h 971587"/>
                  <a:gd name="connsiteX51" fmla="*/ 387733 w 424198"/>
                  <a:gd name="connsiteY51" fmla="*/ 488415 h 971587"/>
                  <a:gd name="connsiteX52" fmla="*/ 221069 w 424198"/>
                  <a:gd name="connsiteY52" fmla="*/ 488415 h 971587"/>
                  <a:gd name="connsiteX53" fmla="*/ 221069 w 424198"/>
                  <a:gd name="connsiteY53" fmla="*/ 562777 h 971587"/>
                  <a:gd name="connsiteX54" fmla="*/ 295431 w 424198"/>
                  <a:gd name="connsiteY54" fmla="*/ 562777 h 971587"/>
                  <a:gd name="connsiteX55" fmla="*/ 295431 w 424198"/>
                  <a:gd name="connsiteY55" fmla="*/ 488415 h 971587"/>
                  <a:gd name="connsiteX56" fmla="*/ 128768 w 424198"/>
                  <a:gd name="connsiteY56" fmla="*/ 488415 h 971587"/>
                  <a:gd name="connsiteX57" fmla="*/ 128768 w 424198"/>
                  <a:gd name="connsiteY57" fmla="*/ 562777 h 971587"/>
                  <a:gd name="connsiteX58" fmla="*/ 203130 w 424198"/>
                  <a:gd name="connsiteY58" fmla="*/ 562777 h 971587"/>
                  <a:gd name="connsiteX59" fmla="*/ 203130 w 424198"/>
                  <a:gd name="connsiteY59" fmla="*/ 488415 h 971587"/>
                  <a:gd name="connsiteX60" fmla="*/ 36466 w 424198"/>
                  <a:gd name="connsiteY60" fmla="*/ 488415 h 971587"/>
                  <a:gd name="connsiteX61" fmla="*/ 36466 w 424198"/>
                  <a:gd name="connsiteY61" fmla="*/ 562777 h 971587"/>
                  <a:gd name="connsiteX62" fmla="*/ 110828 w 424198"/>
                  <a:gd name="connsiteY62" fmla="*/ 562777 h 971587"/>
                  <a:gd name="connsiteX63" fmla="*/ 110828 w 424198"/>
                  <a:gd name="connsiteY63" fmla="*/ 488415 h 971587"/>
                  <a:gd name="connsiteX64" fmla="*/ 313370 w 424198"/>
                  <a:gd name="connsiteY64" fmla="*/ 400503 h 971587"/>
                  <a:gd name="connsiteX65" fmla="*/ 313370 w 424198"/>
                  <a:gd name="connsiteY65" fmla="*/ 474865 h 971587"/>
                  <a:gd name="connsiteX66" fmla="*/ 387733 w 424198"/>
                  <a:gd name="connsiteY66" fmla="*/ 474865 h 971587"/>
                  <a:gd name="connsiteX67" fmla="*/ 387733 w 424198"/>
                  <a:gd name="connsiteY67" fmla="*/ 400503 h 971587"/>
                  <a:gd name="connsiteX68" fmla="*/ 221069 w 424198"/>
                  <a:gd name="connsiteY68" fmla="*/ 400503 h 971587"/>
                  <a:gd name="connsiteX69" fmla="*/ 221069 w 424198"/>
                  <a:gd name="connsiteY69" fmla="*/ 474865 h 971587"/>
                  <a:gd name="connsiteX70" fmla="*/ 295431 w 424198"/>
                  <a:gd name="connsiteY70" fmla="*/ 474865 h 971587"/>
                  <a:gd name="connsiteX71" fmla="*/ 295431 w 424198"/>
                  <a:gd name="connsiteY71" fmla="*/ 400503 h 971587"/>
                  <a:gd name="connsiteX72" fmla="*/ 128768 w 424198"/>
                  <a:gd name="connsiteY72" fmla="*/ 400503 h 971587"/>
                  <a:gd name="connsiteX73" fmla="*/ 128768 w 424198"/>
                  <a:gd name="connsiteY73" fmla="*/ 474865 h 971587"/>
                  <a:gd name="connsiteX74" fmla="*/ 203130 w 424198"/>
                  <a:gd name="connsiteY74" fmla="*/ 474865 h 971587"/>
                  <a:gd name="connsiteX75" fmla="*/ 203130 w 424198"/>
                  <a:gd name="connsiteY75" fmla="*/ 400503 h 971587"/>
                  <a:gd name="connsiteX76" fmla="*/ 36466 w 424198"/>
                  <a:gd name="connsiteY76" fmla="*/ 400503 h 971587"/>
                  <a:gd name="connsiteX77" fmla="*/ 36466 w 424198"/>
                  <a:gd name="connsiteY77" fmla="*/ 474865 h 971587"/>
                  <a:gd name="connsiteX78" fmla="*/ 110828 w 424198"/>
                  <a:gd name="connsiteY78" fmla="*/ 474865 h 971587"/>
                  <a:gd name="connsiteX79" fmla="*/ 110828 w 424198"/>
                  <a:gd name="connsiteY79" fmla="*/ 400503 h 971587"/>
                  <a:gd name="connsiteX80" fmla="*/ 313370 w 424198"/>
                  <a:gd name="connsiteY80" fmla="*/ 310534 h 971587"/>
                  <a:gd name="connsiteX81" fmla="*/ 313370 w 424198"/>
                  <a:gd name="connsiteY81" fmla="*/ 384896 h 971587"/>
                  <a:gd name="connsiteX82" fmla="*/ 387733 w 424198"/>
                  <a:gd name="connsiteY82" fmla="*/ 384896 h 971587"/>
                  <a:gd name="connsiteX83" fmla="*/ 387733 w 424198"/>
                  <a:gd name="connsiteY83" fmla="*/ 310534 h 971587"/>
                  <a:gd name="connsiteX84" fmla="*/ 221069 w 424198"/>
                  <a:gd name="connsiteY84" fmla="*/ 310534 h 971587"/>
                  <a:gd name="connsiteX85" fmla="*/ 221069 w 424198"/>
                  <a:gd name="connsiteY85" fmla="*/ 384896 h 971587"/>
                  <a:gd name="connsiteX86" fmla="*/ 295431 w 424198"/>
                  <a:gd name="connsiteY86" fmla="*/ 384896 h 971587"/>
                  <a:gd name="connsiteX87" fmla="*/ 295431 w 424198"/>
                  <a:gd name="connsiteY87" fmla="*/ 310534 h 971587"/>
                  <a:gd name="connsiteX88" fmla="*/ 128768 w 424198"/>
                  <a:gd name="connsiteY88" fmla="*/ 310534 h 971587"/>
                  <a:gd name="connsiteX89" fmla="*/ 128768 w 424198"/>
                  <a:gd name="connsiteY89" fmla="*/ 384896 h 971587"/>
                  <a:gd name="connsiteX90" fmla="*/ 203130 w 424198"/>
                  <a:gd name="connsiteY90" fmla="*/ 384896 h 971587"/>
                  <a:gd name="connsiteX91" fmla="*/ 203130 w 424198"/>
                  <a:gd name="connsiteY91" fmla="*/ 310534 h 971587"/>
                  <a:gd name="connsiteX92" fmla="*/ 36466 w 424198"/>
                  <a:gd name="connsiteY92" fmla="*/ 310534 h 971587"/>
                  <a:gd name="connsiteX93" fmla="*/ 36466 w 424198"/>
                  <a:gd name="connsiteY93" fmla="*/ 384896 h 971587"/>
                  <a:gd name="connsiteX94" fmla="*/ 110828 w 424198"/>
                  <a:gd name="connsiteY94" fmla="*/ 384896 h 971587"/>
                  <a:gd name="connsiteX95" fmla="*/ 110828 w 424198"/>
                  <a:gd name="connsiteY95" fmla="*/ 310534 h 971587"/>
                  <a:gd name="connsiteX96" fmla="*/ 422411 w 424198"/>
                  <a:gd name="connsiteY96" fmla="*/ 0 h 971587"/>
                  <a:gd name="connsiteX97" fmla="*/ 422411 w 424198"/>
                  <a:gd name="connsiteY97" fmla="*/ 253831 h 971587"/>
                  <a:gd name="connsiteX98" fmla="*/ 424198 w 424198"/>
                  <a:gd name="connsiteY98" fmla="*/ 253831 h 971587"/>
                  <a:gd name="connsiteX99" fmla="*/ 424198 w 424198"/>
                  <a:gd name="connsiteY99" fmla="*/ 971587 h 971587"/>
                  <a:gd name="connsiteX100" fmla="*/ 0 w 424198"/>
                  <a:gd name="connsiteY100" fmla="*/ 971587 h 971587"/>
                  <a:gd name="connsiteX101" fmla="*/ 0 w 424198"/>
                  <a:gd name="connsiteY101" fmla="*/ 253831 h 971587"/>
                  <a:gd name="connsiteX102" fmla="*/ 1787 w 424198"/>
                  <a:gd name="connsiteY102" fmla="*/ 253831 h 971587"/>
                  <a:gd name="connsiteX103" fmla="*/ 1787 w 424198"/>
                  <a:gd name="connsiteY103" fmla="*/ 52519 h 971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</a:cxnLst>
                <a:rect l="l" t="t" r="r" b="b"/>
                <a:pathLst>
                  <a:path w="424198" h="971587">
                    <a:moveTo>
                      <a:pt x="313370" y="757047"/>
                    </a:moveTo>
                    <a:lnTo>
                      <a:pt x="313370" y="831409"/>
                    </a:lnTo>
                    <a:lnTo>
                      <a:pt x="387733" y="831409"/>
                    </a:lnTo>
                    <a:lnTo>
                      <a:pt x="387733" y="757047"/>
                    </a:lnTo>
                    <a:close/>
                    <a:moveTo>
                      <a:pt x="221069" y="757047"/>
                    </a:moveTo>
                    <a:lnTo>
                      <a:pt x="221069" y="831409"/>
                    </a:lnTo>
                    <a:lnTo>
                      <a:pt x="295431" y="831409"/>
                    </a:lnTo>
                    <a:lnTo>
                      <a:pt x="295431" y="757047"/>
                    </a:lnTo>
                    <a:close/>
                    <a:moveTo>
                      <a:pt x="128768" y="757047"/>
                    </a:moveTo>
                    <a:lnTo>
                      <a:pt x="128768" y="831409"/>
                    </a:lnTo>
                    <a:lnTo>
                      <a:pt x="203130" y="831409"/>
                    </a:lnTo>
                    <a:lnTo>
                      <a:pt x="203130" y="757047"/>
                    </a:lnTo>
                    <a:close/>
                    <a:moveTo>
                      <a:pt x="36466" y="757047"/>
                    </a:moveTo>
                    <a:lnTo>
                      <a:pt x="36466" y="831409"/>
                    </a:lnTo>
                    <a:lnTo>
                      <a:pt x="110828" y="831409"/>
                    </a:lnTo>
                    <a:lnTo>
                      <a:pt x="110828" y="757047"/>
                    </a:lnTo>
                    <a:close/>
                    <a:moveTo>
                      <a:pt x="313370" y="666687"/>
                    </a:moveTo>
                    <a:lnTo>
                      <a:pt x="313370" y="741049"/>
                    </a:lnTo>
                    <a:lnTo>
                      <a:pt x="387733" y="741049"/>
                    </a:lnTo>
                    <a:lnTo>
                      <a:pt x="387733" y="666687"/>
                    </a:lnTo>
                    <a:close/>
                    <a:moveTo>
                      <a:pt x="221069" y="666687"/>
                    </a:moveTo>
                    <a:lnTo>
                      <a:pt x="221069" y="741049"/>
                    </a:lnTo>
                    <a:lnTo>
                      <a:pt x="295431" y="741049"/>
                    </a:lnTo>
                    <a:lnTo>
                      <a:pt x="295431" y="666687"/>
                    </a:lnTo>
                    <a:close/>
                    <a:moveTo>
                      <a:pt x="128768" y="666687"/>
                    </a:moveTo>
                    <a:lnTo>
                      <a:pt x="128768" y="741049"/>
                    </a:lnTo>
                    <a:lnTo>
                      <a:pt x="203130" y="741049"/>
                    </a:lnTo>
                    <a:lnTo>
                      <a:pt x="203130" y="666687"/>
                    </a:lnTo>
                    <a:close/>
                    <a:moveTo>
                      <a:pt x="36466" y="666687"/>
                    </a:moveTo>
                    <a:lnTo>
                      <a:pt x="36466" y="741049"/>
                    </a:lnTo>
                    <a:lnTo>
                      <a:pt x="110828" y="741049"/>
                    </a:lnTo>
                    <a:lnTo>
                      <a:pt x="110828" y="666687"/>
                    </a:lnTo>
                    <a:close/>
                    <a:moveTo>
                      <a:pt x="313370" y="576327"/>
                    </a:moveTo>
                    <a:lnTo>
                      <a:pt x="313370" y="650690"/>
                    </a:lnTo>
                    <a:lnTo>
                      <a:pt x="387733" y="650690"/>
                    </a:lnTo>
                    <a:lnTo>
                      <a:pt x="387733" y="576327"/>
                    </a:lnTo>
                    <a:close/>
                    <a:moveTo>
                      <a:pt x="221069" y="576327"/>
                    </a:moveTo>
                    <a:lnTo>
                      <a:pt x="221069" y="650690"/>
                    </a:lnTo>
                    <a:lnTo>
                      <a:pt x="295431" y="650690"/>
                    </a:lnTo>
                    <a:lnTo>
                      <a:pt x="295431" y="576327"/>
                    </a:lnTo>
                    <a:close/>
                    <a:moveTo>
                      <a:pt x="128768" y="576327"/>
                    </a:moveTo>
                    <a:lnTo>
                      <a:pt x="128768" y="650690"/>
                    </a:lnTo>
                    <a:lnTo>
                      <a:pt x="203130" y="650690"/>
                    </a:lnTo>
                    <a:lnTo>
                      <a:pt x="203130" y="576327"/>
                    </a:lnTo>
                    <a:close/>
                    <a:moveTo>
                      <a:pt x="36466" y="576327"/>
                    </a:moveTo>
                    <a:lnTo>
                      <a:pt x="36466" y="650690"/>
                    </a:lnTo>
                    <a:lnTo>
                      <a:pt x="110828" y="650690"/>
                    </a:lnTo>
                    <a:lnTo>
                      <a:pt x="110828" y="576327"/>
                    </a:lnTo>
                    <a:close/>
                    <a:moveTo>
                      <a:pt x="313370" y="488415"/>
                    </a:moveTo>
                    <a:lnTo>
                      <a:pt x="313370" y="562777"/>
                    </a:lnTo>
                    <a:lnTo>
                      <a:pt x="387733" y="562777"/>
                    </a:lnTo>
                    <a:lnTo>
                      <a:pt x="387733" y="488415"/>
                    </a:lnTo>
                    <a:close/>
                    <a:moveTo>
                      <a:pt x="221069" y="488415"/>
                    </a:moveTo>
                    <a:lnTo>
                      <a:pt x="221069" y="562777"/>
                    </a:lnTo>
                    <a:lnTo>
                      <a:pt x="295431" y="562777"/>
                    </a:lnTo>
                    <a:lnTo>
                      <a:pt x="295431" y="488415"/>
                    </a:lnTo>
                    <a:close/>
                    <a:moveTo>
                      <a:pt x="128768" y="488415"/>
                    </a:moveTo>
                    <a:lnTo>
                      <a:pt x="128768" y="562777"/>
                    </a:lnTo>
                    <a:lnTo>
                      <a:pt x="203130" y="562777"/>
                    </a:lnTo>
                    <a:lnTo>
                      <a:pt x="203130" y="488415"/>
                    </a:lnTo>
                    <a:close/>
                    <a:moveTo>
                      <a:pt x="36466" y="488415"/>
                    </a:moveTo>
                    <a:lnTo>
                      <a:pt x="36466" y="562777"/>
                    </a:lnTo>
                    <a:lnTo>
                      <a:pt x="110828" y="562777"/>
                    </a:lnTo>
                    <a:lnTo>
                      <a:pt x="110828" y="488415"/>
                    </a:lnTo>
                    <a:close/>
                    <a:moveTo>
                      <a:pt x="313370" y="400503"/>
                    </a:moveTo>
                    <a:lnTo>
                      <a:pt x="313370" y="474865"/>
                    </a:lnTo>
                    <a:lnTo>
                      <a:pt x="387733" y="474865"/>
                    </a:lnTo>
                    <a:lnTo>
                      <a:pt x="387733" y="400503"/>
                    </a:lnTo>
                    <a:close/>
                    <a:moveTo>
                      <a:pt x="221069" y="400503"/>
                    </a:moveTo>
                    <a:lnTo>
                      <a:pt x="221069" y="474865"/>
                    </a:lnTo>
                    <a:lnTo>
                      <a:pt x="295431" y="474865"/>
                    </a:lnTo>
                    <a:lnTo>
                      <a:pt x="295431" y="400503"/>
                    </a:lnTo>
                    <a:close/>
                    <a:moveTo>
                      <a:pt x="128768" y="400503"/>
                    </a:moveTo>
                    <a:lnTo>
                      <a:pt x="128768" y="474865"/>
                    </a:lnTo>
                    <a:lnTo>
                      <a:pt x="203130" y="474865"/>
                    </a:lnTo>
                    <a:lnTo>
                      <a:pt x="203130" y="400503"/>
                    </a:lnTo>
                    <a:close/>
                    <a:moveTo>
                      <a:pt x="36466" y="400503"/>
                    </a:moveTo>
                    <a:lnTo>
                      <a:pt x="36466" y="474865"/>
                    </a:lnTo>
                    <a:lnTo>
                      <a:pt x="110828" y="474865"/>
                    </a:lnTo>
                    <a:lnTo>
                      <a:pt x="110828" y="400503"/>
                    </a:lnTo>
                    <a:close/>
                    <a:moveTo>
                      <a:pt x="313370" y="310534"/>
                    </a:moveTo>
                    <a:lnTo>
                      <a:pt x="313370" y="384896"/>
                    </a:lnTo>
                    <a:lnTo>
                      <a:pt x="387733" y="384896"/>
                    </a:lnTo>
                    <a:lnTo>
                      <a:pt x="387733" y="310534"/>
                    </a:lnTo>
                    <a:close/>
                    <a:moveTo>
                      <a:pt x="221069" y="310534"/>
                    </a:moveTo>
                    <a:lnTo>
                      <a:pt x="221069" y="384896"/>
                    </a:lnTo>
                    <a:lnTo>
                      <a:pt x="295431" y="384896"/>
                    </a:lnTo>
                    <a:lnTo>
                      <a:pt x="295431" y="310534"/>
                    </a:lnTo>
                    <a:close/>
                    <a:moveTo>
                      <a:pt x="128768" y="310534"/>
                    </a:moveTo>
                    <a:lnTo>
                      <a:pt x="128768" y="384896"/>
                    </a:lnTo>
                    <a:lnTo>
                      <a:pt x="203130" y="384896"/>
                    </a:lnTo>
                    <a:lnTo>
                      <a:pt x="203130" y="310534"/>
                    </a:lnTo>
                    <a:close/>
                    <a:moveTo>
                      <a:pt x="36466" y="310534"/>
                    </a:moveTo>
                    <a:lnTo>
                      <a:pt x="36466" y="384896"/>
                    </a:lnTo>
                    <a:lnTo>
                      <a:pt x="110828" y="384896"/>
                    </a:lnTo>
                    <a:lnTo>
                      <a:pt x="110828" y="310534"/>
                    </a:lnTo>
                    <a:close/>
                    <a:moveTo>
                      <a:pt x="422411" y="0"/>
                    </a:moveTo>
                    <a:lnTo>
                      <a:pt x="422411" y="253831"/>
                    </a:lnTo>
                    <a:lnTo>
                      <a:pt x="424198" y="253831"/>
                    </a:lnTo>
                    <a:lnTo>
                      <a:pt x="424198" y="971587"/>
                    </a:lnTo>
                    <a:lnTo>
                      <a:pt x="0" y="971587"/>
                    </a:lnTo>
                    <a:lnTo>
                      <a:pt x="0" y="253831"/>
                    </a:lnTo>
                    <a:lnTo>
                      <a:pt x="1787" y="253831"/>
                    </a:lnTo>
                    <a:lnTo>
                      <a:pt x="1787" y="5251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en-US" dirty="0">
                  <a:solidFill>
                    <a:srgbClr val="FFFFFF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</a:endParaRPr>
              </a:p>
            </p:txBody>
          </p:sp>
          <p:sp>
            <p:nvSpPr>
              <p:cNvPr id="61" name="Freeform 272">
                <a:extLst>
                  <a:ext uri="{FF2B5EF4-FFF2-40B4-BE49-F238E27FC236}">
                    <a16:creationId xmlns:a16="http://schemas.microsoft.com/office/drawing/2014/main" id="{04EC8107-93FB-4CE9-8FBF-44EAD506C0EF}"/>
                  </a:ext>
                </a:extLst>
              </p:cNvPr>
              <p:cNvSpPr/>
              <p:nvPr/>
            </p:nvSpPr>
            <p:spPr>
              <a:xfrm>
                <a:off x="8025252" y="5586053"/>
                <a:ext cx="413890" cy="738998"/>
              </a:xfrm>
              <a:custGeom>
                <a:avLst/>
                <a:gdLst>
                  <a:gd name="connsiteX0" fmla="*/ 15171 w 413890"/>
                  <a:gd name="connsiteY0" fmla="*/ 628599 h 738998"/>
                  <a:gd name="connsiteX1" fmla="*/ 15171 w 413890"/>
                  <a:gd name="connsiteY1" fmla="*/ 674318 h 738998"/>
                  <a:gd name="connsiteX2" fmla="*/ 398720 w 413890"/>
                  <a:gd name="connsiteY2" fmla="*/ 674318 h 738998"/>
                  <a:gd name="connsiteX3" fmla="*/ 398720 w 413890"/>
                  <a:gd name="connsiteY3" fmla="*/ 628599 h 738998"/>
                  <a:gd name="connsiteX4" fmla="*/ 15171 w 413890"/>
                  <a:gd name="connsiteY4" fmla="*/ 553846 h 738998"/>
                  <a:gd name="connsiteX5" fmla="*/ 15171 w 413890"/>
                  <a:gd name="connsiteY5" fmla="*/ 599565 h 738998"/>
                  <a:gd name="connsiteX6" fmla="*/ 398720 w 413890"/>
                  <a:gd name="connsiteY6" fmla="*/ 599565 h 738998"/>
                  <a:gd name="connsiteX7" fmla="*/ 398720 w 413890"/>
                  <a:gd name="connsiteY7" fmla="*/ 553846 h 738998"/>
                  <a:gd name="connsiteX8" fmla="*/ 15171 w 413890"/>
                  <a:gd name="connsiteY8" fmla="*/ 479095 h 738998"/>
                  <a:gd name="connsiteX9" fmla="*/ 15171 w 413890"/>
                  <a:gd name="connsiteY9" fmla="*/ 524814 h 738998"/>
                  <a:gd name="connsiteX10" fmla="*/ 398720 w 413890"/>
                  <a:gd name="connsiteY10" fmla="*/ 524814 h 738998"/>
                  <a:gd name="connsiteX11" fmla="*/ 398720 w 413890"/>
                  <a:gd name="connsiteY11" fmla="*/ 479095 h 738998"/>
                  <a:gd name="connsiteX12" fmla="*/ 15171 w 413890"/>
                  <a:gd name="connsiteY12" fmla="*/ 404344 h 738998"/>
                  <a:gd name="connsiteX13" fmla="*/ 15171 w 413890"/>
                  <a:gd name="connsiteY13" fmla="*/ 450063 h 738998"/>
                  <a:gd name="connsiteX14" fmla="*/ 398720 w 413890"/>
                  <a:gd name="connsiteY14" fmla="*/ 450063 h 738998"/>
                  <a:gd name="connsiteX15" fmla="*/ 398720 w 413890"/>
                  <a:gd name="connsiteY15" fmla="*/ 404344 h 738998"/>
                  <a:gd name="connsiteX16" fmla="*/ 15171 w 413890"/>
                  <a:gd name="connsiteY16" fmla="*/ 329593 h 738998"/>
                  <a:gd name="connsiteX17" fmla="*/ 15171 w 413890"/>
                  <a:gd name="connsiteY17" fmla="*/ 375312 h 738998"/>
                  <a:gd name="connsiteX18" fmla="*/ 398720 w 413890"/>
                  <a:gd name="connsiteY18" fmla="*/ 375312 h 738998"/>
                  <a:gd name="connsiteX19" fmla="*/ 398720 w 413890"/>
                  <a:gd name="connsiteY19" fmla="*/ 329593 h 738998"/>
                  <a:gd name="connsiteX20" fmla="*/ 15171 w 413890"/>
                  <a:gd name="connsiteY20" fmla="*/ 254842 h 738998"/>
                  <a:gd name="connsiteX21" fmla="*/ 15171 w 413890"/>
                  <a:gd name="connsiteY21" fmla="*/ 300561 h 738998"/>
                  <a:gd name="connsiteX22" fmla="*/ 398720 w 413890"/>
                  <a:gd name="connsiteY22" fmla="*/ 300561 h 738998"/>
                  <a:gd name="connsiteX23" fmla="*/ 398720 w 413890"/>
                  <a:gd name="connsiteY23" fmla="*/ 254842 h 738998"/>
                  <a:gd name="connsiteX24" fmla="*/ 0 w 413890"/>
                  <a:gd name="connsiteY24" fmla="*/ 174099 h 738998"/>
                  <a:gd name="connsiteX25" fmla="*/ 83100 w 413890"/>
                  <a:gd name="connsiteY25" fmla="*/ 174099 h 738998"/>
                  <a:gd name="connsiteX26" fmla="*/ 83100 w 413890"/>
                  <a:gd name="connsiteY26" fmla="*/ 193873 h 738998"/>
                  <a:gd name="connsiteX27" fmla="*/ 330790 w 413890"/>
                  <a:gd name="connsiteY27" fmla="*/ 193873 h 738998"/>
                  <a:gd name="connsiteX28" fmla="*/ 330790 w 413890"/>
                  <a:gd name="connsiteY28" fmla="*/ 174099 h 738998"/>
                  <a:gd name="connsiteX29" fmla="*/ 413890 w 413890"/>
                  <a:gd name="connsiteY29" fmla="*/ 174099 h 738998"/>
                  <a:gd name="connsiteX30" fmla="*/ 413890 w 413890"/>
                  <a:gd name="connsiteY30" fmla="*/ 738998 h 738998"/>
                  <a:gd name="connsiteX31" fmla="*/ 0 w 413890"/>
                  <a:gd name="connsiteY31" fmla="*/ 738998 h 738998"/>
                  <a:gd name="connsiteX32" fmla="*/ 83100 w 413890"/>
                  <a:gd name="connsiteY32" fmla="*/ 96060 h 738998"/>
                  <a:gd name="connsiteX33" fmla="*/ 330790 w 413890"/>
                  <a:gd name="connsiteY33" fmla="*/ 96060 h 738998"/>
                  <a:gd name="connsiteX34" fmla="*/ 330790 w 413890"/>
                  <a:gd name="connsiteY34" fmla="*/ 174099 h 738998"/>
                  <a:gd name="connsiteX35" fmla="*/ 83100 w 413890"/>
                  <a:gd name="connsiteY35" fmla="*/ 174099 h 738998"/>
                  <a:gd name="connsiteX36" fmla="*/ 328871 w 413890"/>
                  <a:gd name="connsiteY36" fmla="*/ 90053 h 738998"/>
                  <a:gd name="connsiteX37" fmla="*/ 330790 w 413890"/>
                  <a:gd name="connsiteY37" fmla="*/ 90053 h 738998"/>
                  <a:gd name="connsiteX38" fmla="*/ 330790 w 413890"/>
                  <a:gd name="connsiteY38" fmla="*/ 96060 h 738998"/>
                  <a:gd name="connsiteX39" fmla="*/ 83100 w 413890"/>
                  <a:gd name="connsiteY39" fmla="*/ 90053 h 738998"/>
                  <a:gd name="connsiteX40" fmla="*/ 85019 w 413890"/>
                  <a:gd name="connsiteY40" fmla="*/ 90053 h 738998"/>
                  <a:gd name="connsiteX41" fmla="*/ 83100 w 413890"/>
                  <a:gd name="connsiteY41" fmla="*/ 96060 h 738998"/>
                  <a:gd name="connsiteX42" fmla="*/ 113787 w 413890"/>
                  <a:gd name="connsiteY42" fmla="*/ 0 h 738998"/>
                  <a:gd name="connsiteX43" fmla="*/ 300103 w 413890"/>
                  <a:gd name="connsiteY43" fmla="*/ 0 h 738998"/>
                  <a:gd name="connsiteX44" fmla="*/ 328871 w 413890"/>
                  <a:gd name="connsiteY44" fmla="*/ 90053 h 738998"/>
                  <a:gd name="connsiteX45" fmla="*/ 85019 w 413890"/>
                  <a:gd name="connsiteY45" fmla="*/ 90053 h 738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13890" h="738998">
                    <a:moveTo>
                      <a:pt x="15171" y="628599"/>
                    </a:moveTo>
                    <a:lnTo>
                      <a:pt x="15171" y="674318"/>
                    </a:lnTo>
                    <a:lnTo>
                      <a:pt x="398720" y="674318"/>
                    </a:lnTo>
                    <a:lnTo>
                      <a:pt x="398720" y="628599"/>
                    </a:lnTo>
                    <a:close/>
                    <a:moveTo>
                      <a:pt x="15171" y="553846"/>
                    </a:moveTo>
                    <a:lnTo>
                      <a:pt x="15171" y="599565"/>
                    </a:lnTo>
                    <a:lnTo>
                      <a:pt x="398720" y="599565"/>
                    </a:lnTo>
                    <a:lnTo>
                      <a:pt x="398720" y="553846"/>
                    </a:lnTo>
                    <a:close/>
                    <a:moveTo>
                      <a:pt x="15171" y="479095"/>
                    </a:moveTo>
                    <a:lnTo>
                      <a:pt x="15171" y="524814"/>
                    </a:lnTo>
                    <a:lnTo>
                      <a:pt x="398720" y="524814"/>
                    </a:lnTo>
                    <a:lnTo>
                      <a:pt x="398720" y="479095"/>
                    </a:lnTo>
                    <a:close/>
                    <a:moveTo>
                      <a:pt x="15171" y="404344"/>
                    </a:moveTo>
                    <a:lnTo>
                      <a:pt x="15171" y="450063"/>
                    </a:lnTo>
                    <a:lnTo>
                      <a:pt x="398720" y="450063"/>
                    </a:lnTo>
                    <a:lnTo>
                      <a:pt x="398720" y="404344"/>
                    </a:lnTo>
                    <a:close/>
                    <a:moveTo>
                      <a:pt x="15171" y="329593"/>
                    </a:moveTo>
                    <a:lnTo>
                      <a:pt x="15171" y="375312"/>
                    </a:lnTo>
                    <a:lnTo>
                      <a:pt x="398720" y="375312"/>
                    </a:lnTo>
                    <a:lnTo>
                      <a:pt x="398720" y="329593"/>
                    </a:lnTo>
                    <a:close/>
                    <a:moveTo>
                      <a:pt x="15171" y="254842"/>
                    </a:moveTo>
                    <a:lnTo>
                      <a:pt x="15171" y="300561"/>
                    </a:lnTo>
                    <a:lnTo>
                      <a:pt x="398720" y="300561"/>
                    </a:lnTo>
                    <a:lnTo>
                      <a:pt x="398720" y="254842"/>
                    </a:lnTo>
                    <a:close/>
                    <a:moveTo>
                      <a:pt x="0" y="174099"/>
                    </a:moveTo>
                    <a:lnTo>
                      <a:pt x="83100" y="174099"/>
                    </a:lnTo>
                    <a:lnTo>
                      <a:pt x="83100" y="193873"/>
                    </a:lnTo>
                    <a:lnTo>
                      <a:pt x="330790" y="193873"/>
                    </a:lnTo>
                    <a:lnTo>
                      <a:pt x="330790" y="174099"/>
                    </a:lnTo>
                    <a:lnTo>
                      <a:pt x="413890" y="174099"/>
                    </a:lnTo>
                    <a:lnTo>
                      <a:pt x="413890" y="738998"/>
                    </a:lnTo>
                    <a:lnTo>
                      <a:pt x="0" y="738998"/>
                    </a:lnTo>
                    <a:close/>
                    <a:moveTo>
                      <a:pt x="83100" y="96060"/>
                    </a:moveTo>
                    <a:lnTo>
                      <a:pt x="330790" y="96060"/>
                    </a:lnTo>
                    <a:lnTo>
                      <a:pt x="330790" y="174099"/>
                    </a:lnTo>
                    <a:lnTo>
                      <a:pt x="83100" y="174099"/>
                    </a:lnTo>
                    <a:close/>
                    <a:moveTo>
                      <a:pt x="328871" y="90053"/>
                    </a:moveTo>
                    <a:lnTo>
                      <a:pt x="330790" y="90053"/>
                    </a:lnTo>
                    <a:lnTo>
                      <a:pt x="330790" y="96060"/>
                    </a:lnTo>
                    <a:close/>
                    <a:moveTo>
                      <a:pt x="83100" y="90053"/>
                    </a:moveTo>
                    <a:lnTo>
                      <a:pt x="85019" y="90053"/>
                    </a:lnTo>
                    <a:lnTo>
                      <a:pt x="83100" y="96060"/>
                    </a:lnTo>
                    <a:close/>
                    <a:moveTo>
                      <a:pt x="113787" y="0"/>
                    </a:moveTo>
                    <a:lnTo>
                      <a:pt x="300103" y="0"/>
                    </a:lnTo>
                    <a:lnTo>
                      <a:pt x="328871" y="90053"/>
                    </a:lnTo>
                    <a:lnTo>
                      <a:pt x="85019" y="9005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en-US" dirty="0">
                  <a:solidFill>
                    <a:srgbClr val="FFFFFF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</a:endParaRPr>
              </a:p>
            </p:txBody>
          </p:sp>
          <p:sp>
            <p:nvSpPr>
              <p:cNvPr id="62" name="Freeform 20">
                <a:extLst>
                  <a:ext uri="{FF2B5EF4-FFF2-40B4-BE49-F238E27FC236}">
                    <a16:creationId xmlns:a16="http://schemas.microsoft.com/office/drawing/2014/main" id="{626CAD84-046A-4CDF-95DF-D90498E1A3F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747545" y="5629857"/>
                <a:ext cx="505567" cy="695194"/>
              </a:xfrm>
              <a:custGeom>
                <a:avLst/>
                <a:gdLst>
                  <a:gd name="T0" fmla="*/ 665 w 680"/>
                  <a:gd name="T1" fmla="*/ 247 h 936"/>
                  <a:gd name="T2" fmla="*/ 596 w 680"/>
                  <a:gd name="T3" fmla="*/ 194 h 936"/>
                  <a:gd name="T4" fmla="*/ 532 w 680"/>
                  <a:gd name="T5" fmla="*/ 128 h 936"/>
                  <a:gd name="T6" fmla="*/ 460 w 680"/>
                  <a:gd name="T7" fmla="*/ 62 h 936"/>
                  <a:gd name="T8" fmla="*/ 259 w 680"/>
                  <a:gd name="T9" fmla="*/ 100 h 936"/>
                  <a:gd name="T10" fmla="*/ 202 w 680"/>
                  <a:gd name="T11" fmla="*/ 151 h 936"/>
                  <a:gd name="T12" fmla="*/ 100 w 680"/>
                  <a:gd name="T13" fmla="*/ 207 h 936"/>
                  <a:gd name="T14" fmla="*/ 110 w 680"/>
                  <a:gd name="T15" fmla="*/ 417 h 936"/>
                  <a:gd name="T16" fmla="*/ 235 w 680"/>
                  <a:gd name="T17" fmla="*/ 469 h 936"/>
                  <a:gd name="T18" fmla="*/ 319 w 680"/>
                  <a:gd name="T19" fmla="*/ 471 h 936"/>
                  <a:gd name="T20" fmla="*/ 280 w 680"/>
                  <a:gd name="T21" fmla="*/ 727 h 936"/>
                  <a:gd name="T22" fmla="*/ 186 w 680"/>
                  <a:gd name="T23" fmla="*/ 634 h 936"/>
                  <a:gd name="T24" fmla="*/ 227 w 680"/>
                  <a:gd name="T25" fmla="*/ 625 h 936"/>
                  <a:gd name="T26" fmla="*/ 262 w 680"/>
                  <a:gd name="T27" fmla="*/ 560 h 936"/>
                  <a:gd name="T28" fmla="*/ 241 w 680"/>
                  <a:gd name="T29" fmla="*/ 531 h 936"/>
                  <a:gd name="T30" fmla="*/ 209 w 680"/>
                  <a:gd name="T31" fmla="*/ 512 h 936"/>
                  <a:gd name="T32" fmla="*/ 184 w 680"/>
                  <a:gd name="T33" fmla="*/ 480 h 936"/>
                  <a:gd name="T34" fmla="*/ 143 w 680"/>
                  <a:gd name="T35" fmla="*/ 455 h 936"/>
                  <a:gd name="T36" fmla="*/ 100 w 680"/>
                  <a:gd name="T37" fmla="*/ 495 h 936"/>
                  <a:gd name="T38" fmla="*/ 68 w 680"/>
                  <a:gd name="T39" fmla="*/ 513 h 936"/>
                  <a:gd name="T40" fmla="*/ 0 w 680"/>
                  <a:gd name="T41" fmla="*/ 579 h 936"/>
                  <a:gd name="T42" fmla="*/ 59 w 680"/>
                  <a:gd name="T43" fmla="*/ 617 h 936"/>
                  <a:gd name="T44" fmla="*/ 110 w 680"/>
                  <a:gd name="T45" fmla="*/ 637 h 936"/>
                  <a:gd name="T46" fmla="*/ 215 w 680"/>
                  <a:gd name="T47" fmla="*/ 713 h 936"/>
                  <a:gd name="T48" fmla="*/ 237 w 680"/>
                  <a:gd name="T49" fmla="*/ 726 h 936"/>
                  <a:gd name="T50" fmla="*/ 271 w 680"/>
                  <a:gd name="T51" fmla="*/ 936 h 936"/>
                  <a:gd name="T52" fmla="*/ 340 w 680"/>
                  <a:gd name="T53" fmla="*/ 719 h 936"/>
                  <a:gd name="T54" fmla="*/ 519 w 680"/>
                  <a:gd name="T55" fmla="*/ 412 h 936"/>
                  <a:gd name="T56" fmla="*/ 680 w 680"/>
                  <a:gd name="T57" fmla="*/ 323 h 936"/>
                  <a:gd name="T58" fmla="*/ 153 w 680"/>
                  <a:gd name="T59" fmla="*/ 645 h 936"/>
                  <a:gd name="T60" fmla="*/ 178 w 680"/>
                  <a:gd name="T61" fmla="*/ 669 h 936"/>
                  <a:gd name="T62" fmla="*/ 350 w 680"/>
                  <a:gd name="T63" fmla="*/ 571 h 936"/>
                  <a:gd name="T64" fmla="*/ 369 w 680"/>
                  <a:gd name="T65" fmla="*/ 477 h 936"/>
                  <a:gd name="T66" fmla="*/ 350 w 680"/>
                  <a:gd name="T67" fmla="*/ 571 h 9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80" h="936">
                    <a:moveTo>
                      <a:pt x="662" y="264"/>
                    </a:moveTo>
                    <a:cubicBezTo>
                      <a:pt x="664" y="259"/>
                      <a:pt x="665" y="253"/>
                      <a:pt x="665" y="247"/>
                    </a:cubicBezTo>
                    <a:cubicBezTo>
                      <a:pt x="665" y="217"/>
                      <a:pt x="640" y="192"/>
                      <a:pt x="610" y="192"/>
                    </a:cubicBezTo>
                    <a:cubicBezTo>
                      <a:pt x="605" y="192"/>
                      <a:pt x="600" y="193"/>
                      <a:pt x="596" y="194"/>
                    </a:cubicBezTo>
                    <a:cubicBezTo>
                      <a:pt x="582" y="169"/>
                      <a:pt x="558" y="151"/>
                      <a:pt x="530" y="144"/>
                    </a:cubicBezTo>
                    <a:cubicBezTo>
                      <a:pt x="531" y="138"/>
                      <a:pt x="532" y="133"/>
                      <a:pt x="532" y="128"/>
                    </a:cubicBezTo>
                    <a:cubicBezTo>
                      <a:pt x="532" y="91"/>
                      <a:pt x="502" y="62"/>
                      <a:pt x="466" y="62"/>
                    </a:cubicBezTo>
                    <a:cubicBezTo>
                      <a:pt x="464" y="62"/>
                      <a:pt x="462" y="62"/>
                      <a:pt x="460" y="62"/>
                    </a:cubicBezTo>
                    <a:cubicBezTo>
                      <a:pt x="444" y="25"/>
                      <a:pt x="407" y="0"/>
                      <a:pt x="364" y="0"/>
                    </a:cubicBezTo>
                    <a:cubicBezTo>
                      <a:pt x="308" y="0"/>
                      <a:pt x="262" y="44"/>
                      <a:pt x="259" y="100"/>
                    </a:cubicBezTo>
                    <a:cubicBezTo>
                      <a:pt x="258" y="100"/>
                      <a:pt x="258" y="100"/>
                      <a:pt x="257" y="100"/>
                    </a:cubicBezTo>
                    <a:cubicBezTo>
                      <a:pt x="227" y="100"/>
                      <a:pt x="204" y="123"/>
                      <a:pt x="202" y="151"/>
                    </a:cubicBezTo>
                    <a:cubicBezTo>
                      <a:pt x="194" y="148"/>
                      <a:pt x="185" y="147"/>
                      <a:pt x="176" y="147"/>
                    </a:cubicBezTo>
                    <a:cubicBezTo>
                      <a:pt x="139" y="147"/>
                      <a:pt x="108" y="172"/>
                      <a:pt x="100" y="207"/>
                    </a:cubicBezTo>
                    <a:cubicBezTo>
                      <a:pt x="47" y="211"/>
                      <a:pt x="4" y="256"/>
                      <a:pt x="4" y="311"/>
                    </a:cubicBezTo>
                    <a:cubicBezTo>
                      <a:pt x="4" y="369"/>
                      <a:pt x="52" y="417"/>
                      <a:pt x="110" y="417"/>
                    </a:cubicBezTo>
                    <a:cubicBezTo>
                      <a:pt x="125" y="417"/>
                      <a:pt x="139" y="413"/>
                      <a:pt x="152" y="408"/>
                    </a:cubicBezTo>
                    <a:cubicBezTo>
                      <a:pt x="163" y="443"/>
                      <a:pt x="196" y="469"/>
                      <a:pt x="235" y="469"/>
                    </a:cubicBezTo>
                    <a:cubicBezTo>
                      <a:pt x="251" y="469"/>
                      <a:pt x="266" y="464"/>
                      <a:pt x="279" y="456"/>
                    </a:cubicBezTo>
                    <a:cubicBezTo>
                      <a:pt x="292" y="463"/>
                      <a:pt x="305" y="467"/>
                      <a:pt x="319" y="471"/>
                    </a:cubicBezTo>
                    <a:cubicBezTo>
                      <a:pt x="322" y="490"/>
                      <a:pt x="320" y="535"/>
                      <a:pt x="297" y="636"/>
                    </a:cubicBezTo>
                    <a:cubicBezTo>
                      <a:pt x="289" y="668"/>
                      <a:pt x="284" y="698"/>
                      <a:pt x="280" y="727"/>
                    </a:cubicBezTo>
                    <a:cubicBezTo>
                      <a:pt x="248" y="715"/>
                      <a:pt x="222" y="701"/>
                      <a:pt x="201" y="686"/>
                    </a:cubicBezTo>
                    <a:cubicBezTo>
                      <a:pt x="192" y="669"/>
                      <a:pt x="188" y="651"/>
                      <a:pt x="186" y="634"/>
                    </a:cubicBezTo>
                    <a:cubicBezTo>
                      <a:pt x="193" y="630"/>
                      <a:pt x="199" y="625"/>
                      <a:pt x="205" y="619"/>
                    </a:cubicBezTo>
                    <a:cubicBezTo>
                      <a:pt x="211" y="623"/>
                      <a:pt x="219" y="625"/>
                      <a:pt x="227" y="625"/>
                    </a:cubicBezTo>
                    <a:cubicBezTo>
                      <a:pt x="250" y="625"/>
                      <a:pt x="269" y="607"/>
                      <a:pt x="269" y="584"/>
                    </a:cubicBezTo>
                    <a:cubicBezTo>
                      <a:pt x="269" y="575"/>
                      <a:pt x="266" y="567"/>
                      <a:pt x="262" y="560"/>
                    </a:cubicBezTo>
                    <a:cubicBezTo>
                      <a:pt x="263" y="558"/>
                      <a:pt x="263" y="556"/>
                      <a:pt x="263" y="553"/>
                    </a:cubicBezTo>
                    <a:cubicBezTo>
                      <a:pt x="263" y="541"/>
                      <a:pt x="253" y="531"/>
                      <a:pt x="241" y="531"/>
                    </a:cubicBezTo>
                    <a:cubicBezTo>
                      <a:pt x="239" y="531"/>
                      <a:pt x="237" y="532"/>
                      <a:pt x="236" y="532"/>
                    </a:cubicBezTo>
                    <a:cubicBezTo>
                      <a:pt x="230" y="522"/>
                      <a:pt x="220" y="515"/>
                      <a:pt x="209" y="512"/>
                    </a:cubicBezTo>
                    <a:cubicBezTo>
                      <a:pt x="210" y="510"/>
                      <a:pt x="210" y="508"/>
                      <a:pt x="210" y="506"/>
                    </a:cubicBezTo>
                    <a:cubicBezTo>
                      <a:pt x="210" y="491"/>
                      <a:pt x="198" y="480"/>
                      <a:pt x="184" y="480"/>
                    </a:cubicBezTo>
                    <a:cubicBezTo>
                      <a:pt x="183" y="480"/>
                      <a:pt x="182" y="480"/>
                      <a:pt x="182" y="480"/>
                    </a:cubicBezTo>
                    <a:cubicBezTo>
                      <a:pt x="175" y="465"/>
                      <a:pt x="160" y="455"/>
                      <a:pt x="143" y="455"/>
                    </a:cubicBezTo>
                    <a:cubicBezTo>
                      <a:pt x="121" y="455"/>
                      <a:pt x="103" y="473"/>
                      <a:pt x="102" y="495"/>
                    </a:cubicBezTo>
                    <a:cubicBezTo>
                      <a:pt x="101" y="495"/>
                      <a:pt x="101" y="495"/>
                      <a:pt x="100" y="495"/>
                    </a:cubicBezTo>
                    <a:cubicBezTo>
                      <a:pt x="89" y="495"/>
                      <a:pt x="79" y="504"/>
                      <a:pt x="79" y="515"/>
                    </a:cubicBezTo>
                    <a:cubicBezTo>
                      <a:pt x="76" y="514"/>
                      <a:pt x="72" y="513"/>
                      <a:pt x="68" y="513"/>
                    </a:cubicBezTo>
                    <a:cubicBezTo>
                      <a:pt x="54" y="513"/>
                      <a:pt x="41" y="524"/>
                      <a:pt x="38" y="537"/>
                    </a:cubicBezTo>
                    <a:cubicBezTo>
                      <a:pt x="17" y="539"/>
                      <a:pt x="0" y="557"/>
                      <a:pt x="0" y="579"/>
                    </a:cubicBezTo>
                    <a:cubicBezTo>
                      <a:pt x="0" y="602"/>
                      <a:pt x="19" y="621"/>
                      <a:pt x="42" y="621"/>
                    </a:cubicBezTo>
                    <a:cubicBezTo>
                      <a:pt x="48" y="621"/>
                      <a:pt x="54" y="620"/>
                      <a:pt x="59" y="617"/>
                    </a:cubicBezTo>
                    <a:cubicBezTo>
                      <a:pt x="63" y="631"/>
                      <a:pt x="76" y="642"/>
                      <a:pt x="92" y="642"/>
                    </a:cubicBezTo>
                    <a:cubicBezTo>
                      <a:pt x="98" y="642"/>
                      <a:pt x="104" y="640"/>
                      <a:pt x="110" y="637"/>
                    </a:cubicBezTo>
                    <a:cubicBezTo>
                      <a:pt x="119" y="641"/>
                      <a:pt x="130" y="644"/>
                      <a:pt x="142" y="645"/>
                    </a:cubicBezTo>
                    <a:cubicBezTo>
                      <a:pt x="163" y="671"/>
                      <a:pt x="193" y="697"/>
                      <a:pt x="215" y="713"/>
                    </a:cubicBezTo>
                    <a:cubicBezTo>
                      <a:pt x="220" y="721"/>
                      <a:pt x="219" y="719"/>
                      <a:pt x="216" y="713"/>
                    </a:cubicBezTo>
                    <a:cubicBezTo>
                      <a:pt x="224" y="719"/>
                      <a:pt x="231" y="723"/>
                      <a:pt x="237" y="726"/>
                    </a:cubicBezTo>
                    <a:cubicBezTo>
                      <a:pt x="253" y="734"/>
                      <a:pt x="267" y="747"/>
                      <a:pt x="276" y="757"/>
                    </a:cubicBezTo>
                    <a:cubicBezTo>
                      <a:pt x="263" y="865"/>
                      <a:pt x="271" y="936"/>
                      <a:pt x="271" y="936"/>
                    </a:cubicBezTo>
                    <a:cubicBezTo>
                      <a:pt x="387" y="936"/>
                      <a:pt x="387" y="936"/>
                      <a:pt x="387" y="936"/>
                    </a:cubicBezTo>
                    <a:cubicBezTo>
                      <a:pt x="387" y="936"/>
                      <a:pt x="333" y="827"/>
                      <a:pt x="340" y="719"/>
                    </a:cubicBezTo>
                    <a:cubicBezTo>
                      <a:pt x="345" y="627"/>
                      <a:pt x="411" y="537"/>
                      <a:pt x="440" y="465"/>
                    </a:cubicBezTo>
                    <a:cubicBezTo>
                      <a:pt x="471" y="453"/>
                      <a:pt x="497" y="435"/>
                      <a:pt x="519" y="412"/>
                    </a:cubicBezTo>
                    <a:cubicBezTo>
                      <a:pt x="535" y="422"/>
                      <a:pt x="554" y="428"/>
                      <a:pt x="575" y="428"/>
                    </a:cubicBezTo>
                    <a:cubicBezTo>
                      <a:pt x="633" y="428"/>
                      <a:pt x="680" y="381"/>
                      <a:pt x="680" y="323"/>
                    </a:cubicBezTo>
                    <a:cubicBezTo>
                      <a:pt x="680" y="301"/>
                      <a:pt x="673" y="281"/>
                      <a:pt x="662" y="264"/>
                    </a:cubicBezTo>
                    <a:close/>
                    <a:moveTo>
                      <a:pt x="153" y="645"/>
                    </a:moveTo>
                    <a:cubicBezTo>
                      <a:pt x="161" y="644"/>
                      <a:pt x="169" y="642"/>
                      <a:pt x="176" y="639"/>
                    </a:cubicBezTo>
                    <a:cubicBezTo>
                      <a:pt x="176" y="653"/>
                      <a:pt x="178" y="664"/>
                      <a:pt x="178" y="669"/>
                    </a:cubicBezTo>
                    <a:cubicBezTo>
                      <a:pt x="168" y="661"/>
                      <a:pt x="160" y="652"/>
                      <a:pt x="153" y="645"/>
                    </a:cubicBezTo>
                    <a:close/>
                    <a:moveTo>
                      <a:pt x="350" y="571"/>
                    </a:moveTo>
                    <a:cubicBezTo>
                      <a:pt x="350" y="571"/>
                      <a:pt x="358" y="522"/>
                      <a:pt x="358" y="477"/>
                    </a:cubicBezTo>
                    <a:cubicBezTo>
                      <a:pt x="362" y="477"/>
                      <a:pt x="366" y="477"/>
                      <a:pt x="369" y="477"/>
                    </a:cubicBezTo>
                    <a:cubicBezTo>
                      <a:pt x="380" y="477"/>
                      <a:pt x="391" y="477"/>
                      <a:pt x="402" y="475"/>
                    </a:cubicBezTo>
                    <a:cubicBezTo>
                      <a:pt x="387" y="510"/>
                      <a:pt x="366" y="555"/>
                      <a:pt x="350" y="57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pPr latinLnBrk="0">
                  <a:defRPr/>
                </a:pPr>
                <a:endParaRPr lang="id-ID" dirty="0">
                  <a:solidFill>
                    <a:srgbClr val="00000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</a:endParaRPr>
              </a:p>
            </p:txBody>
          </p:sp>
          <p:sp>
            <p:nvSpPr>
              <p:cNvPr id="64" name="Freeform 20">
                <a:extLst>
                  <a:ext uri="{FF2B5EF4-FFF2-40B4-BE49-F238E27FC236}">
                    <a16:creationId xmlns:a16="http://schemas.microsoft.com/office/drawing/2014/main" id="{51FBEA4E-C4FE-4A28-87D2-67C3F163F1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06323" y="5828067"/>
                <a:ext cx="361422" cy="496984"/>
              </a:xfrm>
              <a:custGeom>
                <a:avLst/>
                <a:gdLst>
                  <a:gd name="T0" fmla="*/ 665 w 680"/>
                  <a:gd name="T1" fmla="*/ 247 h 936"/>
                  <a:gd name="T2" fmla="*/ 596 w 680"/>
                  <a:gd name="T3" fmla="*/ 194 h 936"/>
                  <a:gd name="T4" fmla="*/ 532 w 680"/>
                  <a:gd name="T5" fmla="*/ 128 h 936"/>
                  <a:gd name="T6" fmla="*/ 460 w 680"/>
                  <a:gd name="T7" fmla="*/ 62 h 936"/>
                  <a:gd name="T8" fmla="*/ 259 w 680"/>
                  <a:gd name="T9" fmla="*/ 100 h 936"/>
                  <a:gd name="T10" fmla="*/ 202 w 680"/>
                  <a:gd name="T11" fmla="*/ 151 h 936"/>
                  <a:gd name="T12" fmla="*/ 100 w 680"/>
                  <a:gd name="T13" fmla="*/ 207 h 936"/>
                  <a:gd name="T14" fmla="*/ 110 w 680"/>
                  <a:gd name="T15" fmla="*/ 417 h 936"/>
                  <a:gd name="T16" fmla="*/ 235 w 680"/>
                  <a:gd name="T17" fmla="*/ 469 h 936"/>
                  <a:gd name="T18" fmla="*/ 319 w 680"/>
                  <a:gd name="T19" fmla="*/ 471 h 936"/>
                  <a:gd name="T20" fmla="*/ 280 w 680"/>
                  <a:gd name="T21" fmla="*/ 727 h 936"/>
                  <a:gd name="T22" fmla="*/ 186 w 680"/>
                  <a:gd name="T23" fmla="*/ 634 h 936"/>
                  <a:gd name="T24" fmla="*/ 227 w 680"/>
                  <a:gd name="T25" fmla="*/ 625 h 936"/>
                  <a:gd name="T26" fmla="*/ 262 w 680"/>
                  <a:gd name="T27" fmla="*/ 560 h 936"/>
                  <a:gd name="T28" fmla="*/ 241 w 680"/>
                  <a:gd name="T29" fmla="*/ 531 h 936"/>
                  <a:gd name="T30" fmla="*/ 209 w 680"/>
                  <a:gd name="T31" fmla="*/ 512 h 936"/>
                  <a:gd name="T32" fmla="*/ 184 w 680"/>
                  <a:gd name="T33" fmla="*/ 480 h 936"/>
                  <a:gd name="T34" fmla="*/ 143 w 680"/>
                  <a:gd name="T35" fmla="*/ 455 h 936"/>
                  <a:gd name="T36" fmla="*/ 100 w 680"/>
                  <a:gd name="T37" fmla="*/ 495 h 936"/>
                  <a:gd name="T38" fmla="*/ 68 w 680"/>
                  <a:gd name="T39" fmla="*/ 513 h 936"/>
                  <a:gd name="T40" fmla="*/ 0 w 680"/>
                  <a:gd name="T41" fmla="*/ 579 h 936"/>
                  <a:gd name="T42" fmla="*/ 59 w 680"/>
                  <a:gd name="T43" fmla="*/ 617 h 936"/>
                  <a:gd name="T44" fmla="*/ 110 w 680"/>
                  <a:gd name="T45" fmla="*/ 637 h 936"/>
                  <a:gd name="T46" fmla="*/ 215 w 680"/>
                  <a:gd name="T47" fmla="*/ 713 h 936"/>
                  <a:gd name="T48" fmla="*/ 237 w 680"/>
                  <a:gd name="T49" fmla="*/ 726 h 936"/>
                  <a:gd name="T50" fmla="*/ 271 w 680"/>
                  <a:gd name="T51" fmla="*/ 936 h 936"/>
                  <a:gd name="T52" fmla="*/ 340 w 680"/>
                  <a:gd name="T53" fmla="*/ 719 h 936"/>
                  <a:gd name="T54" fmla="*/ 519 w 680"/>
                  <a:gd name="T55" fmla="*/ 412 h 936"/>
                  <a:gd name="T56" fmla="*/ 680 w 680"/>
                  <a:gd name="T57" fmla="*/ 323 h 936"/>
                  <a:gd name="T58" fmla="*/ 153 w 680"/>
                  <a:gd name="T59" fmla="*/ 645 h 936"/>
                  <a:gd name="T60" fmla="*/ 178 w 680"/>
                  <a:gd name="T61" fmla="*/ 669 h 936"/>
                  <a:gd name="T62" fmla="*/ 350 w 680"/>
                  <a:gd name="T63" fmla="*/ 571 h 936"/>
                  <a:gd name="T64" fmla="*/ 369 w 680"/>
                  <a:gd name="T65" fmla="*/ 477 h 936"/>
                  <a:gd name="T66" fmla="*/ 350 w 680"/>
                  <a:gd name="T67" fmla="*/ 571 h 9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80" h="936">
                    <a:moveTo>
                      <a:pt x="662" y="264"/>
                    </a:moveTo>
                    <a:cubicBezTo>
                      <a:pt x="664" y="259"/>
                      <a:pt x="665" y="253"/>
                      <a:pt x="665" y="247"/>
                    </a:cubicBezTo>
                    <a:cubicBezTo>
                      <a:pt x="665" y="217"/>
                      <a:pt x="640" y="192"/>
                      <a:pt x="610" y="192"/>
                    </a:cubicBezTo>
                    <a:cubicBezTo>
                      <a:pt x="605" y="192"/>
                      <a:pt x="600" y="193"/>
                      <a:pt x="596" y="194"/>
                    </a:cubicBezTo>
                    <a:cubicBezTo>
                      <a:pt x="582" y="169"/>
                      <a:pt x="558" y="151"/>
                      <a:pt x="530" y="144"/>
                    </a:cubicBezTo>
                    <a:cubicBezTo>
                      <a:pt x="531" y="138"/>
                      <a:pt x="532" y="133"/>
                      <a:pt x="532" y="128"/>
                    </a:cubicBezTo>
                    <a:cubicBezTo>
                      <a:pt x="532" y="91"/>
                      <a:pt x="502" y="62"/>
                      <a:pt x="466" y="62"/>
                    </a:cubicBezTo>
                    <a:cubicBezTo>
                      <a:pt x="464" y="62"/>
                      <a:pt x="462" y="62"/>
                      <a:pt x="460" y="62"/>
                    </a:cubicBezTo>
                    <a:cubicBezTo>
                      <a:pt x="444" y="25"/>
                      <a:pt x="407" y="0"/>
                      <a:pt x="364" y="0"/>
                    </a:cubicBezTo>
                    <a:cubicBezTo>
                      <a:pt x="308" y="0"/>
                      <a:pt x="262" y="44"/>
                      <a:pt x="259" y="100"/>
                    </a:cubicBezTo>
                    <a:cubicBezTo>
                      <a:pt x="258" y="100"/>
                      <a:pt x="258" y="100"/>
                      <a:pt x="257" y="100"/>
                    </a:cubicBezTo>
                    <a:cubicBezTo>
                      <a:pt x="227" y="100"/>
                      <a:pt x="204" y="123"/>
                      <a:pt x="202" y="151"/>
                    </a:cubicBezTo>
                    <a:cubicBezTo>
                      <a:pt x="194" y="148"/>
                      <a:pt x="185" y="147"/>
                      <a:pt x="176" y="147"/>
                    </a:cubicBezTo>
                    <a:cubicBezTo>
                      <a:pt x="139" y="147"/>
                      <a:pt x="108" y="172"/>
                      <a:pt x="100" y="207"/>
                    </a:cubicBezTo>
                    <a:cubicBezTo>
                      <a:pt x="47" y="211"/>
                      <a:pt x="4" y="256"/>
                      <a:pt x="4" y="311"/>
                    </a:cubicBezTo>
                    <a:cubicBezTo>
                      <a:pt x="4" y="369"/>
                      <a:pt x="52" y="417"/>
                      <a:pt x="110" y="417"/>
                    </a:cubicBezTo>
                    <a:cubicBezTo>
                      <a:pt x="125" y="417"/>
                      <a:pt x="139" y="413"/>
                      <a:pt x="152" y="408"/>
                    </a:cubicBezTo>
                    <a:cubicBezTo>
                      <a:pt x="163" y="443"/>
                      <a:pt x="196" y="469"/>
                      <a:pt x="235" y="469"/>
                    </a:cubicBezTo>
                    <a:cubicBezTo>
                      <a:pt x="251" y="469"/>
                      <a:pt x="266" y="464"/>
                      <a:pt x="279" y="456"/>
                    </a:cubicBezTo>
                    <a:cubicBezTo>
                      <a:pt x="292" y="463"/>
                      <a:pt x="305" y="467"/>
                      <a:pt x="319" y="471"/>
                    </a:cubicBezTo>
                    <a:cubicBezTo>
                      <a:pt x="322" y="490"/>
                      <a:pt x="320" y="535"/>
                      <a:pt x="297" y="636"/>
                    </a:cubicBezTo>
                    <a:cubicBezTo>
                      <a:pt x="289" y="668"/>
                      <a:pt x="284" y="698"/>
                      <a:pt x="280" y="727"/>
                    </a:cubicBezTo>
                    <a:cubicBezTo>
                      <a:pt x="248" y="715"/>
                      <a:pt x="222" y="701"/>
                      <a:pt x="201" y="686"/>
                    </a:cubicBezTo>
                    <a:cubicBezTo>
                      <a:pt x="192" y="669"/>
                      <a:pt x="188" y="651"/>
                      <a:pt x="186" y="634"/>
                    </a:cubicBezTo>
                    <a:cubicBezTo>
                      <a:pt x="193" y="630"/>
                      <a:pt x="199" y="625"/>
                      <a:pt x="205" y="619"/>
                    </a:cubicBezTo>
                    <a:cubicBezTo>
                      <a:pt x="211" y="623"/>
                      <a:pt x="219" y="625"/>
                      <a:pt x="227" y="625"/>
                    </a:cubicBezTo>
                    <a:cubicBezTo>
                      <a:pt x="250" y="625"/>
                      <a:pt x="269" y="607"/>
                      <a:pt x="269" y="584"/>
                    </a:cubicBezTo>
                    <a:cubicBezTo>
                      <a:pt x="269" y="575"/>
                      <a:pt x="266" y="567"/>
                      <a:pt x="262" y="560"/>
                    </a:cubicBezTo>
                    <a:cubicBezTo>
                      <a:pt x="263" y="558"/>
                      <a:pt x="263" y="556"/>
                      <a:pt x="263" y="553"/>
                    </a:cubicBezTo>
                    <a:cubicBezTo>
                      <a:pt x="263" y="541"/>
                      <a:pt x="253" y="531"/>
                      <a:pt x="241" y="531"/>
                    </a:cubicBezTo>
                    <a:cubicBezTo>
                      <a:pt x="239" y="531"/>
                      <a:pt x="237" y="532"/>
                      <a:pt x="236" y="532"/>
                    </a:cubicBezTo>
                    <a:cubicBezTo>
                      <a:pt x="230" y="522"/>
                      <a:pt x="220" y="515"/>
                      <a:pt x="209" y="512"/>
                    </a:cubicBezTo>
                    <a:cubicBezTo>
                      <a:pt x="210" y="510"/>
                      <a:pt x="210" y="508"/>
                      <a:pt x="210" y="506"/>
                    </a:cubicBezTo>
                    <a:cubicBezTo>
                      <a:pt x="210" y="491"/>
                      <a:pt x="198" y="480"/>
                      <a:pt x="184" y="480"/>
                    </a:cubicBezTo>
                    <a:cubicBezTo>
                      <a:pt x="183" y="480"/>
                      <a:pt x="182" y="480"/>
                      <a:pt x="182" y="480"/>
                    </a:cubicBezTo>
                    <a:cubicBezTo>
                      <a:pt x="175" y="465"/>
                      <a:pt x="160" y="455"/>
                      <a:pt x="143" y="455"/>
                    </a:cubicBezTo>
                    <a:cubicBezTo>
                      <a:pt x="121" y="455"/>
                      <a:pt x="103" y="473"/>
                      <a:pt x="102" y="495"/>
                    </a:cubicBezTo>
                    <a:cubicBezTo>
                      <a:pt x="101" y="495"/>
                      <a:pt x="101" y="495"/>
                      <a:pt x="100" y="495"/>
                    </a:cubicBezTo>
                    <a:cubicBezTo>
                      <a:pt x="89" y="495"/>
                      <a:pt x="79" y="504"/>
                      <a:pt x="79" y="515"/>
                    </a:cubicBezTo>
                    <a:cubicBezTo>
                      <a:pt x="76" y="514"/>
                      <a:pt x="72" y="513"/>
                      <a:pt x="68" y="513"/>
                    </a:cubicBezTo>
                    <a:cubicBezTo>
                      <a:pt x="54" y="513"/>
                      <a:pt x="41" y="524"/>
                      <a:pt x="38" y="537"/>
                    </a:cubicBezTo>
                    <a:cubicBezTo>
                      <a:pt x="17" y="539"/>
                      <a:pt x="0" y="557"/>
                      <a:pt x="0" y="579"/>
                    </a:cubicBezTo>
                    <a:cubicBezTo>
                      <a:pt x="0" y="602"/>
                      <a:pt x="19" y="621"/>
                      <a:pt x="42" y="621"/>
                    </a:cubicBezTo>
                    <a:cubicBezTo>
                      <a:pt x="48" y="621"/>
                      <a:pt x="54" y="620"/>
                      <a:pt x="59" y="617"/>
                    </a:cubicBezTo>
                    <a:cubicBezTo>
                      <a:pt x="63" y="631"/>
                      <a:pt x="76" y="642"/>
                      <a:pt x="92" y="642"/>
                    </a:cubicBezTo>
                    <a:cubicBezTo>
                      <a:pt x="98" y="642"/>
                      <a:pt x="104" y="640"/>
                      <a:pt x="110" y="637"/>
                    </a:cubicBezTo>
                    <a:cubicBezTo>
                      <a:pt x="119" y="641"/>
                      <a:pt x="130" y="644"/>
                      <a:pt x="142" y="645"/>
                    </a:cubicBezTo>
                    <a:cubicBezTo>
                      <a:pt x="163" y="671"/>
                      <a:pt x="193" y="697"/>
                      <a:pt x="215" y="713"/>
                    </a:cubicBezTo>
                    <a:cubicBezTo>
                      <a:pt x="220" y="721"/>
                      <a:pt x="219" y="719"/>
                      <a:pt x="216" y="713"/>
                    </a:cubicBezTo>
                    <a:cubicBezTo>
                      <a:pt x="224" y="719"/>
                      <a:pt x="231" y="723"/>
                      <a:pt x="237" y="726"/>
                    </a:cubicBezTo>
                    <a:cubicBezTo>
                      <a:pt x="253" y="734"/>
                      <a:pt x="267" y="747"/>
                      <a:pt x="276" y="757"/>
                    </a:cubicBezTo>
                    <a:cubicBezTo>
                      <a:pt x="263" y="865"/>
                      <a:pt x="271" y="936"/>
                      <a:pt x="271" y="936"/>
                    </a:cubicBezTo>
                    <a:cubicBezTo>
                      <a:pt x="387" y="936"/>
                      <a:pt x="387" y="936"/>
                      <a:pt x="387" y="936"/>
                    </a:cubicBezTo>
                    <a:cubicBezTo>
                      <a:pt x="387" y="936"/>
                      <a:pt x="333" y="827"/>
                      <a:pt x="340" y="719"/>
                    </a:cubicBezTo>
                    <a:cubicBezTo>
                      <a:pt x="345" y="627"/>
                      <a:pt x="411" y="537"/>
                      <a:pt x="440" y="465"/>
                    </a:cubicBezTo>
                    <a:cubicBezTo>
                      <a:pt x="471" y="453"/>
                      <a:pt x="497" y="435"/>
                      <a:pt x="519" y="412"/>
                    </a:cubicBezTo>
                    <a:cubicBezTo>
                      <a:pt x="535" y="422"/>
                      <a:pt x="554" y="428"/>
                      <a:pt x="575" y="428"/>
                    </a:cubicBezTo>
                    <a:cubicBezTo>
                      <a:pt x="633" y="428"/>
                      <a:pt x="680" y="381"/>
                      <a:pt x="680" y="323"/>
                    </a:cubicBezTo>
                    <a:cubicBezTo>
                      <a:pt x="680" y="301"/>
                      <a:pt x="673" y="281"/>
                      <a:pt x="662" y="264"/>
                    </a:cubicBezTo>
                    <a:close/>
                    <a:moveTo>
                      <a:pt x="153" y="645"/>
                    </a:moveTo>
                    <a:cubicBezTo>
                      <a:pt x="161" y="644"/>
                      <a:pt x="169" y="642"/>
                      <a:pt x="176" y="639"/>
                    </a:cubicBezTo>
                    <a:cubicBezTo>
                      <a:pt x="176" y="653"/>
                      <a:pt x="178" y="664"/>
                      <a:pt x="178" y="669"/>
                    </a:cubicBezTo>
                    <a:cubicBezTo>
                      <a:pt x="168" y="661"/>
                      <a:pt x="160" y="652"/>
                      <a:pt x="153" y="645"/>
                    </a:cubicBezTo>
                    <a:close/>
                    <a:moveTo>
                      <a:pt x="350" y="571"/>
                    </a:moveTo>
                    <a:cubicBezTo>
                      <a:pt x="350" y="571"/>
                      <a:pt x="358" y="522"/>
                      <a:pt x="358" y="477"/>
                    </a:cubicBezTo>
                    <a:cubicBezTo>
                      <a:pt x="362" y="477"/>
                      <a:pt x="366" y="477"/>
                      <a:pt x="369" y="477"/>
                    </a:cubicBezTo>
                    <a:cubicBezTo>
                      <a:pt x="380" y="477"/>
                      <a:pt x="391" y="477"/>
                      <a:pt x="402" y="475"/>
                    </a:cubicBezTo>
                    <a:cubicBezTo>
                      <a:pt x="387" y="510"/>
                      <a:pt x="366" y="555"/>
                      <a:pt x="350" y="57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pPr latinLnBrk="0">
                  <a:defRPr/>
                </a:pPr>
                <a:endParaRPr lang="id-ID" dirty="0">
                  <a:solidFill>
                    <a:srgbClr val="00000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</a:endParaRPr>
              </a:p>
            </p:txBody>
          </p:sp>
        </p:grp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8AC37D3A-F8CC-4448-81D0-944A6B58F113}"/>
                </a:ext>
              </a:extLst>
            </p:cNvPr>
            <p:cNvSpPr/>
            <p:nvPr/>
          </p:nvSpPr>
          <p:spPr>
            <a:xfrm>
              <a:off x="2837132" y="6424780"/>
              <a:ext cx="6476954" cy="433220"/>
            </a:xfrm>
            <a:custGeom>
              <a:avLst/>
              <a:gdLst>
                <a:gd name="connsiteX0" fmla="*/ 3238477 w 6476954"/>
                <a:gd name="connsiteY0" fmla="*/ 0 h 559761"/>
                <a:gd name="connsiteX1" fmla="*/ 6454689 w 6476954"/>
                <a:gd name="connsiteY1" fmla="*/ 516261 h 559761"/>
                <a:gd name="connsiteX2" fmla="*/ 6476954 w 6476954"/>
                <a:gd name="connsiteY2" fmla="*/ 559761 h 559761"/>
                <a:gd name="connsiteX3" fmla="*/ 0 w 6476954"/>
                <a:gd name="connsiteY3" fmla="*/ 559761 h 559761"/>
                <a:gd name="connsiteX4" fmla="*/ 22265 w 6476954"/>
                <a:gd name="connsiteY4" fmla="*/ 516261 h 559761"/>
                <a:gd name="connsiteX5" fmla="*/ 3238477 w 6476954"/>
                <a:gd name="connsiteY5" fmla="*/ 0 h 55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76954" h="559761">
                  <a:moveTo>
                    <a:pt x="3238477" y="0"/>
                  </a:moveTo>
                  <a:cubicBezTo>
                    <a:pt x="4824941" y="0"/>
                    <a:pt x="6148570" y="221632"/>
                    <a:pt x="6454689" y="516261"/>
                  </a:cubicBezTo>
                  <a:lnTo>
                    <a:pt x="6476954" y="559761"/>
                  </a:lnTo>
                  <a:lnTo>
                    <a:pt x="0" y="559761"/>
                  </a:lnTo>
                  <a:lnTo>
                    <a:pt x="22265" y="516261"/>
                  </a:lnTo>
                  <a:cubicBezTo>
                    <a:pt x="328384" y="221632"/>
                    <a:pt x="1652014" y="0"/>
                    <a:pt x="323847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720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8178919" y="1309079"/>
            <a:ext cx="80150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부패신고란 무엇일까요</a:t>
            </a:r>
            <a:r>
              <a:rPr lang="en-US" altLang="ko-KR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?</a:t>
            </a:r>
            <a:endParaRPr lang="en-US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596898A-9F6B-4D8A-9D55-37B8E11DBA33}"/>
              </a:ext>
            </a:extLst>
          </p:cNvPr>
          <p:cNvSpPr txBox="1"/>
          <p:nvPr/>
        </p:nvSpPr>
        <p:spPr>
          <a:xfrm>
            <a:off x="9845207" y="3230655"/>
            <a:ext cx="46881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8000" dirty="0">
                <a:solidFill>
                  <a:srgbClr val="002060"/>
                </a:solidFill>
                <a:latin typeface="Base 05" panose="00000400000000000000" pitchFamily="50" charset="0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부패행위</a:t>
            </a:r>
            <a:endParaRPr lang="en-US" sz="8000" dirty="0">
              <a:solidFill>
                <a:srgbClr val="002060"/>
              </a:solidFill>
              <a:latin typeface="Base 05" panose="00000400000000000000" pitchFamily="50" charset="0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C4EB03E-32B5-474F-B64C-A4EE154C2E95}"/>
              </a:ext>
            </a:extLst>
          </p:cNvPr>
          <p:cNvGrpSpPr/>
          <p:nvPr/>
        </p:nvGrpSpPr>
        <p:grpSpPr>
          <a:xfrm>
            <a:off x="6853157" y="9862515"/>
            <a:ext cx="10861113" cy="1734049"/>
            <a:chOff x="6853157" y="9862515"/>
            <a:chExt cx="10861113" cy="1734049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B6D19FB7-6A19-4AC8-B8A9-F366D3F46376}"/>
                </a:ext>
              </a:extLst>
            </p:cNvPr>
            <p:cNvSpPr/>
            <p:nvPr/>
          </p:nvSpPr>
          <p:spPr>
            <a:xfrm>
              <a:off x="6853157" y="9862515"/>
              <a:ext cx="10861113" cy="1734049"/>
            </a:xfrm>
            <a:prstGeom prst="roundRect">
              <a:avLst>
                <a:gd name="adj" fmla="val 44314"/>
              </a:avLst>
            </a:prstGeom>
            <a:solidFill>
              <a:schemeClr val="bg1"/>
            </a:solidFill>
            <a:ln w="127000">
              <a:solidFill>
                <a:srgbClr val="DF5F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E8F275B4-7853-42F0-B89E-A88C60902D7D}"/>
                </a:ext>
              </a:extLst>
            </p:cNvPr>
            <p:cNvSpPr/>
            <p:nvPr/>
          </p:nvSpPr>
          <p:spPr>
            <a:xfrm>
              <a:off x="7158594" y="10308722"/>
              <a:ext cx="10276823" cy="8771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1371531" latinLnBrk="0">
                <a:spcAft>
                  <a:spcPts val="1200"/>
                </a:spcAft>
              </a:pPr>
              <a:r>
                <a:rPr lang="ko-KR" altLang="en-US" sz="5000" u="sng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부패행위를 공공기관에 신고하는 행위</a:t>
              </a: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A45896F0-6E2E-4274-B2BB-15FD6676CE5A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FB468D3-8B0A-4730-891A-43B14DF44A81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28" name="그래픽 156">
              <a:extLst>
                <a:ext uri="{FF2B5EF4-FFF2-40B4-BE49-F238E27FC236}">
                  <a16:creationId xmlns:a16="http://schemas.microsoft.com/office/drawing/2014/main" id="{6684A813-ABE2-41B1-93C3-D87C77EA40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C072EB2D-722E-4982-9E81-22448FF109F0}"/>
              </a:ext>
            </a:extLst>
          </p:cNvPr>
          <p:cNvGrpSpPr/>
          <p:nvPr/>
        </p:nvGrpSpPr>
        <p:grpSpPr>
          <a:xfrm>
            <a:off x="2633752" y="5276885"/>
            <a:ext cx="7583499" cy="3971585"/>
            <a:chOff x="2633752" y="5276885"/>
            <a:chExt cx="7583499" cy="3971585"/>
          </a:xfrm>
        </p:grpSpPr>
        <p:sp>
          <p:nvSpPr>
            <p:cNvPr id="78" name="평행 사변형 77">
              <a:extLst>
                <a:ext uri="{FF2B5EF4-FFF2-40B4-BE49-F238E27FC236}">
                  <a16:creationId xmlns:a16="http://schemas.microsoft.com/office/drawing/2014/main" id="{944E963D-4423-4D38-9EAC-D679328CA12C}"/>
                </a:ext>
              </a:extLst>
            </p:cNvPr>
            <p:cNvSpPr/>
            <p:nvPr/>
          </p:nvSpPr>
          <p:spPr>
            <a:xfrm rot="19949653" flipH="1">
              <a:off x="3297712" y="6654567"/>
              <a:ext cx="6919539" cy="2593903"/>
            </a:xfrm>
            <a:prstGeom prst="parallelogram">
              <a:avLst>
                <a:gd name="adj" fmla="val 45638"/>
              </a:avLst>
            </a:prstGeom>
            <a:gradFill>
              <a:gsLst>
                <a:gs pos="80000">
                  <a:schemeClr val="bg1">
                    <a:alpha val="0"/>
                  </a:schemeClr>
                </a:gs>
                <a:gs pos="1000">
                  <a:schemeClr val="bg1">
                    <a:lumMod val="6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A5FB6781-8A9D-4EBB-B2D1-610F21B580D9}"/>
                </a:ext>
              </a:extLst>
            </p:cNvPr>
            <p:cNvGrpSpPr/>
            <p:nvPr/>
          </p:nvGrpSpPr>
          <p:grpSpPr>
            <a:xfrm>
              <a:off x="2633752" y="5276885"/>
              <a:ext cx="5823897" cy="3284291"/>
              <a:chOff x="2633752" y="5276885"/>
              <a:chExt cx="5823897" cy="3284291"/>
            </a:xfrm>
          </p:grpSpPr>
          <p:sp>
            <p:nvSpPr>
              <p:cNvPr id="40" name="사각형: 둥근 모서리 39">
                <a:extLst>
                  <a:ext uri="{FF2B5EF4-FFF2-40B4-BE49-F238E27FC236}">
                    <a16:creationId xmlns:a16="http://schemas.microsoft.com/office/drawing/2014/main" id="{FE2FD700-3DE1-4130-9B37-90E571EB8D0C}"/>
                  </a:ext>
                </a:extLst>
              </p:cNvPr>
              <p:cNvSpPr/>
              <p:nvPr/>
            </p:nvSpPr>
            <p:spPr>
              <a:xfrm>
                <a:off x="2941378" y="5539307"/>
                <a:ext cx="5336965" cy="3021869"/>
              </a:xfrm>
              <a:prstGeom prst="roundRect">
                <a:avLst/>
              </a:prstGeom>
              <a:solidFill>
                <a:srgbClr val="3B42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7CB0536-E3D6-4351-9586-BC0A18252829}"/>
                  </a:ext>
                </a:extLst>
              </p:cNvPr>
              <p:cNvSpPr txBox="1"/>
              <p:nvPr/>
            </p:nvSpPr>
            <p:spPr>
              <a:xfrm>
                <a:off x="2743561" y="5852848"/>
                <a:ext cx="5714088" cy="24006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1485826">
                  <a:spcAft>
                    <a:spcPts val="800"/>
                  </a:spcAft>
                  <a:defRPr/>
                </a:pPr>
                <a:r>
                  <a:rPr lang="en-US" altLang="ko-KR" sz="3400" kern="0" spc="-3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   </a:t>
                </a:r>
                <a:r>
                  <a:rPr lang="ko-KR" altLang="en-US" sz="3200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공직자</a:t>
                </a:r>
                <a:r>
                  <a:rPr lang="en-US" altLang="ko-KR" sz="3200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* </a:t>
                </a:r>
                <a:r>
                  <a:rPr lang="ko-KR" altLang="en-US" sz="3200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직무와 관련</a:t>
                </a:r>
                <a:r>
                  <a:rPr lang="en-US" altLang="ko-KR" sz="3200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,</a:t>
                </a:r>
              </a:p>
              <a:p>
                <a:pPr algn="ctr" defTabSz="1485826">
                  <a:spcAft>
                    <a:spcPts val="800"/>
                  </a:spcAft>
                  <a:defRPr/>
                </a:pPr>
                <a:r>
                  <a:rPr lang="ko-KR" altLang="en-US" sz="3200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지위</a:t>
                </a:r>
                <a:r>
                  <a:rPr lang="en-US" altLang="ko-KR" sz="3200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·</a:t>
                </a:r>
                <a:r>
                  <a:rPr lang="ko-KR" altLang="en-US" sz="3200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권한남용 또는 법령</a:t>
                </a:r>
                <a:endParaRPr lang="en-US" altLang="ko-KR" sz="32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ctr" defTabSz="1485826">
                  <a:spcAft>
                    <a:spcPts val="800"/>
                  </a:spcAft>
                  <a:defRPr/>
                </a:pPr>
                <a:r>
                  <a:rPr lang="ko-KR" altLang="en-US" sz="3200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위반을 통해 </a:t>
                </a:r>
                <a:r>
                  <a:rPr lang="ko-KR" altLang="en-US" sz="3200" b="1" u="sng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자기 또는 제</a:t>
                </a:r>
                <a:r>
                  <a:rPr lang="en-US" altLang="ko-KR" sz="3200" b="1" u="sng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3</a:t>
                </a:r>
                <a:r>
                  <a:rPr lang="ko-KR" altLang="en-US" sz="3200" b="1" u="sng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자의 </a:t>
                </a:r>
                <a:endParaRPr lang="en-US" altLang="ko-KR" sz="3200" b="1" u="sng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ctr" defTabSz="1485826">
                  <a:spcAft>
                    <a:spcPts val="800"/>
                  </a:spcAft>
                  <a:defRPr/>
                </a:pPr>
                <a:r>
                  <a:rPr lang="ko-KR" altLang="en-US" sz="3200" b="1" u="sng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이익을 </a:t>
                </a:r>
                <a:r>
                  <a:rPr lang="ko-KR" altLang="en-US" sz="3200" b="1" u="sng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도모하는 행위</a:t>
                </a:r>
                <a:endParaRPr lang="en-US" altLang="ko-KR" sz="3400" b="1" u="sng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</p:txBody>
          </p:sp>
          <p:sp>
            <p:nvSpPr>
              <p:cNvPr id="39" name="타원 38">
                <a:extLst>
                  <a:ext uri="{FF2B5EF4-FFF2-40B4-BE49-F238E27FC236}">
                    <a16:creationId xmlns:a16="http://schemas.microsoft.com/office/drawing/2014/main" id="{699F19CF-5739-41F9-812C-33EAF03F32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33752" y="5276885"/>
                <a:ext cx="1151925" cy="1151925"/>
              </a:xfrm>
              <a:prstGeom prst="ellipse">
                <a:avLst/>
              </a:prstGeom>
              <a:solidFill>
                <a:srgbClr val="00B0F0"/>
              </a:solidFill>
              <a:ln w="88900">
                <a:solidFill>
                  <a:srgbClr val="2C469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4000" dirty="0"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가</a:t>
                </a:r>
              </a:p>
            </p:txBody>
          </p:sp>
        </p:grp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8CC3E8D2-22C6-48B2-8B0C-B3D6A154AC7B}"/>
              </a:ext>
            </a:extLst>
          </p:cNvPr>
          <p:cNvGrpSpPr/>
          <p:nvPr/>
        </p:nvGrpSpPr>
        <p:grpSpPr>
          <a:xfrm>
            <a:off x="8995112" y="5240929"/>
            <a:ext cx="8055917" cy="4071795"/>
            <a:chOff x="8995112" y="5240929"/>
            <a:chExt cx="8055917" cy="4071795"/>
          </a:xfrm>
        </p:grpSpPr>
        <p:sp>
          <p:nvSpPr>
            <p:cNvPr id="77" name="평행 사변형 76">
              <a:extLst>
                <a:ext uri="{FF2B5EF4-FFF2-40B4-BE49-F238E27FC236}">
                  <a16:creationId xmlns:a16="http://schemas.microsoft.com/office/drawing/2014/main" id="{F388C1CF-9EE7-4B5F-A17C-47C46D8A4314}"/>
                </a:ext>
              </a:extLst>
            </p:cNvPr>
            <p:cNvSpPr/>
            <p:nvPr/>
          </p:nvSpPr>
          <p:spPr>
            <a:xfrm rot="19949653" flipH="1">
              <a:off x="9853238" y="6718821"/>
              <a:ext cx="7197791" cy="2593903"/>
            </a:xfrm>
            <a:prstGeom prst="parallelogram">
              <a:avLst>
                <a:gd name="adj" fmla="val 45638"/>
              </a:avLst>
            </a:prstGeom>
            <a:gradFill>
              <a:gsLst>
                <a:gs pos="80000">
                  <a:schemeClr val="bg1">
                    <a:alpha val="0"/>
                  </a:schemeClr>
                </a:gs>
                <a:gs pos="1000">
                  <a:schemeClr val="bg1">
                    <a:lumMod val="6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4A3AB527-2A00-4141-B471-F382F644C4B4}"/>
                </a:ext>
              </a:extLst>
            </p:cNvPr>
            <p:cNvGrpSpPr/>
            <p:nvPr/>
          </p:nvGrpSpPr>
          <p:grpSpPr>
            <a:xfrm>
              <a:off x="8995112" y="5240929"/>
              <a:ext cx="6068145" cy="3320247"/>
              <a:chOff x="8995112" y="5240929"/>
              <a:chExt cx="6068145" cy="3320247"/>
            </a:xfrm>
          </p:grpSpPr>
          <p:sp>
            <p:nvSpPr>
              <p:cNvPr id="31" name="사각형: 둥근 모서리 30">
                <a:extLst>
                  <a:ext uri="{FF2B5EF4-FFF2-40B4-BE49-F238E27FC236}">
                    <a16:creationId xmlns:a16="http://schemas.microsoft.com/office/drawing/2014/main" id="{2586051C-5804-4D7B-B0AE-79185A699BFE}"/>
                  </a:ext>
                </a:extLst>
              </p:cNvPr>
              <p:cNvSpPr/>
              <p:nvPr/>
            </p:nvSpPr>
            <p:spPr>
              <a:xfrm>
                <a:off x="9367680" y="5539307"/>
                <a:ext cx="5695577" cy="3021869"/>
              </a:xfrm>
              <a:prstGeom prst="roundRect">
                <a:avLst/>
              </a:prstGeom>
              <a:solidFill>
                <a:srgbClr val="3B42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EE75C54-C192-4F43-BD4A-F2836AD0BAD0}"/>
                  </a:ext>
                </a:extLst>
              </p:cNvPr>
              <p:cNvSpPr txBox="1"/>
              <p:nvPr/>
            </p:nvSpPr>
            <p:spPr>
              <a:xfrm>
                <a:off x="9349169" y="5852848"/>
                <a:ext cx="5714088" cy="24006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1485826">
                  <a:spcAft>
                    <a:spcPts val="800"/>
                  </a:spcAft>
                  <a:defRPr/>
                </a:pPr>
                <a:r>
                  <a:rPr lang="en-US" altLang="ko-KR" sz="3400" kern="0" spc="-3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     </a:t>
                </a:r>
                <a:r>
                  <a:rPr lang="ko-KR" altLang="en-US" sz="3200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공공기관의 예산집행</a:t>
                </a:r>
                <a:r>
                  <a:rPr lang="en-US" altLang="ko-KR" sz="3200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·</a:t>
                </a:r>
                <a:r>
                  <a:rPr lang="ko-KR" altLang="en-US" sz="3200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재산</a:t>
                </a:r>
                <a:endParaRPr lang="en-US" altLang="ko-KR" sz="32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ctr" defTabSz="1485826">
                  <a:spcAft>
                    <a:spcPts val="800"/>
                  </a:spcAft>
                  <a:defRPr/>
                </a:pPr>
                <a:r>
                  <a:rPr lang="ko-KR" altLang="en-US" sz="3200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관리</a:t>
                </a:r>
                <a:r>
                  <a:rPr lang="en-US" altLang="ko-KR" sz="3200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·</a:t>
                </a:r>
                <a:r>
                  <a:rPr lang="ko-KR" altLang="en-US" sz="3200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계약과정 등에서 법령을 위반</a:t>
                </a:r>
                <a:endParaRPr lang="en-US" altLang="ko-KR" sz="32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ctr" defTabSz="1485826">
                  <a:spcAft>
                    <a:spcPts val="800"/>
                  </a:spcAft>
                  <a:defRPr/>
                </a:pPr>
                <a:r>
                  <a:rPr lang="ko-KR" altLang="en-US" sz="3200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하여  </a:t>
                </a:r>
                <a:r>
                  <a:rPr lang="ko-KR" altLang="en-US" sz="3200" u="sng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공공기관에 재산상 손해를 </a:t>
                </a:r>
                <a:endParaRPr lang="en-US" altLang="ko-KR" sz="3200" u="sng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ctr" defTabSz="1485826">
                  <a:spcAft>
                    <a:spcPts val="800"/>
                  </a:spcAft>
                  <a:defRPr/>
                </a:pPr>
                <a:r>
                  <a:rPr lang="ko-KR" altLang="en-US" sz="3200" u="sng" kern="0" spc="-16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가하는 </a:t>
                </a:r>
                <a:r>
                  <a:rPr lang="ko-KR" altLang="en-US" sz="3200" b="1" u="sng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행위</a:t>
                </a:r>
                <a:endParaRPr lang="en-US" altLang="ko-KR" sz="3400" b="1" u="sng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</p:txBody>
          </p:sp>
          <p:sp>
            <p:nvSpPr>
              <p:cNvPr id="41" name="타원 40">
                <a:extLst>
                  <a:ext uri="{FF2B5EF4-FFF2-40B4-BE49-F238E27FC236}">
                    <a16:creationId xmlns:a16="http://schemas.microsoft.com/office/drawing/2014/main" id="{C3FB7BE9-6D2C-487A-AB61-2EBBAF519F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95112" y="5240929"/>
                <a:ext cx="1151925" cy="1151925"/>
              </a:xfrm>
              <a:prstGeom prst="ellipse">
                <a:avLst/>
              </a:prstGeom>
              <a:solidFill>
                <a:srgbClr val="00B0F0"/>
              </a:solidFill>
              <a:ln w="88900">
                <a:solidFill>
                  <a:srgbClr val="2C469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4000" dirty="0"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나</a:t>
                </a:r>
              </a:p>
            </p:txBody>
          </p:sp>
        </p:grp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150F4DE5-AB7E-4FBB-AA82-87A1DAFC034A}"/>
              </a:ext>
            </a:extLst>
          </p:cNvPr>
          <p:cNvGrpSpPr/>
          <p:nvPr/>
        </p:nvGrpSpPr>
        <p:grpSpPr>
          <a:xfrm>
            <a:off x="16075497" y="5539307"/>
            <a:ext cx="7265576" cy="3709163"/>
            <a:chOff x="16075497" y="5539307"/>
            <a:chExt cx="7265576" cy="3709163"/>
          </a:xfrm>
        </p:grpSpPr>
        <p:sp>
          <p:nvSpPr>
            <p:cNvPr id="76" name="평행 사변형 75">
              <a:extLst>
                <a:ext uri="{FF2B5EF4-FFF2-40B4-BE49-F238E27FC236}">
                  <a16:creationId xmlns:a16="http://schemas.microsoft.com/office/drawing/2014/main" id="{C047AF49-BB80-4571-A20A-9C0EFCDEFE79}"/>
                </a:ext>
              </a:extLst>
            </p:cNvPr>
            <p:cNvSpPr/>
            <p:nvPr/>
          </p:nvSpPr>
          <p:spPr>
            <a:xfrm rot="19949653" flipH="1">
              <a:off x="16421534" y="6654567"/>
              <a:ext cx="6919539" cy="2593903"/>
            </a:xfrm>
            <a:prstGeom prst="parallelogram">
              <a:avLst>
                <a:gd name="adj" fmla="val 45638"/>
              </a:avLst>
            </a:prstGeom>
            <a:gradFill>
              <a:gsLst>
                <a:gs pos="80000">
                  <a:schemeClr val="bg1">
                    <a:alpha val="0"/>
                  </a:schemeClr>
                </a:gs>
                <a:gs pos="1000">
                  <a:schemeClr val="bg1">
                    <a:lumMod val="6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827798CD-7559-4C0C-A2B1-E75D7C206317}"/>
                </a:ext>
              </a:extLst>
            </p:cNvPr>
            <p:cNvGrpSpPr/>
            <p:nvPr/>
          </p:nvGrpSpPr>
          <p:grpSpPr>
            <a:xfrm>
              <a:off x="16075497" y="5539307"/>
              <a:ext cx="5336965" cy="3021869"/>
              <a:chOff x="16075497" y="5539307"/>
              <a:chExt cx="5336965" cy="3021869"/>
            </a:xfrm>
          </p:grpSpPr>
          <p:sp>
            <p:nvSpPr>
              <p:cNvPr id="37" name="사각형: 둥근 모서리 36">
                <a:extLst>
                  <a:ext uri="{FF2B5EF4-FFF2-40B4-BE49-F238E27FC236}">
                    <a16:creationId xmlns:a16="http://schemas.microsoft.com/office/drawing/2014/main" id="{8A785279-E98F-49DC-8966-E7C3A704D4B3}"/>
                  </a:ext>
                </a:extLst>
              </p:cNvPr>
              <p:cNvSpPr/>
              <p:nvPr/>
            </p:nvSpPr>
            <p:spPr>
              <a:xfrm>
                <a:off x="16075497" y="5539307"/>
                <a:ext cx="5336965" cy="3021869"/>
              </a:xfrm>
              <a:prstGeom prst="roundRect">
                <a:avLst/>
              </a:prstGeom>
              <a:solidFill>
                <a:srgbClr val="3B42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00A39FD-2345-4F30-98DD-12118F24B521}"/>
                  </a:ext>
                </a:extLst>
              </p:cNvPr>
              <p:cNvSpPr txBox="1"/>
              <p:nvPr/>
            </p:nvSpPr>
            <p:spPr>
              <a:xfrm>
                <a:off x="16411043" y="6141390"/>
                <a:ext cx="4647361" cy="1805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1485826">
                  <a:spcAft>
                    <a:spcPts val="800"/>
                  </a:spcAft>
                  <a:defRPr/>
                </a:pPr>
                <a:r>
                  <a:rPr lang="en-US" altLang="ko-KR" sz="3400" kern="0" spc="-30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    ,         </a:t>
                </a:r>
                <a:r>
                  <a:rPr lang="ko-KR" altLang="en-US" sz="3200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와 같은 행위나</a:t>
                </a:r>
                <a:endParaRPr lang="en-US" altLang="ko-KR" sz="3200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  <a:p>
                <a:pPr algn="ctr" defTabSz="1485826">
                  <a:spcAft>
                    <a:spcPts val="800"/>
                  </a:spcAft>
                  <a:defRPr/>
                </a:pPr>
                <a:r>
                  <a:rPr lang="ko-KR" altLang="en-US" sz="3200" b="1" u="sng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그 은폐를 강요</a:t>
                </a:r>
                <a:r>
                  <a:rPr lang="en-US" altLang="ko-KR" sz="3200" u="sng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·</a:t>
                </a:r>
                <a:r>
                  <a:rPr lang="ko-KR" altLang="en-US" sz="3200" u="sng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권고</a:t>
                </a:r>
                <a:r>
                  <a:rPr lang="en-US" altLang="ko-KR" sz="3200" u="sng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·</a:t>
                </a:r>
                <a:r>
                  <a:rPr lang="ko-KR" altLang="en-US" sz="3200" u="sng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제의</a:t>
                </a:r>
                <a:r>
                  <a:rPr lang="en-US" altLang="ko-KR" sz="3200" u="sng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·</a:t>
                </a:r>
              </a:p>
              <a:p>
                <a:pPr algn="ctr" defTabSz="1485826">
                  <a:spcAft>
                    <a:spcPts val="800"/>
                  </a:spcAft>
                  <a:defRPr/>
                </a:pPr>
                <a:r>
                  <a:rPr lang="ko-KR" altLang="en-US" sz="3200" u="sng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유인</a:t>
                </a:r>
                <a:r>
                  <a:rPr lang="ko-KR" altLang="en-US" sz="3200" b="1" u="sng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KoPubWorld돋움체_Pro Bold" panose="00000800000000000000" pitchFamily="50" charset="-127"/>
                    <a:ea typeface="KoPubWorld돋움체_Pro Bold" panose="00000800000000000000" pitchFamily="50" charset="-127"/>
                    <a:cs typeface="KoPubWorld돋움체_Pro Bold" panose="00000800000000000000" pitchFamily="50" charset="-127"/>
                  </a:rPr>
                  <a:t>하는 행위</a:t>
                </a:r>
                <a:endParaRPr lang="en-US" altLang="ko-KR" sz="3400" b="1" u="sng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endParaRPr>
              </a:p>
            </p:txBody>
          </p:sp>
          <p:sp>
            <p:nvSpPr>
              <p:cNvPr id="42" name="타원 41">
                <a:extLst>
                  <a:ext uri="{FF2B5EF4-FFF2-40B4-BE49-F238E27FC236}">
                    <a16:creationId xmlns:a16="http://schemas.microsoft.com/office/drawing/2014/main" id="{E38807BA-9449-48EB-B066-25535DAF7331}"/>
                  </a:ext>
                </a:extLst>
              </p:cNvPr>
              <p:cNvSpPr/>
              <p:nvPr/>
            </p:nvSpPr>
            <p:spPr>
              <a:xfrm>
                <a:off x="16733961" y="6106502"/>
                <a:ext cx="572709" cy="572709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2400" dirty="0"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가</a:t>
                </a:r>
              </a:p>
            </p:txBody>
          </p:sp>
          <p:sp>
            <p:nvSpPr>
              <p:cNvPr id="43" name="타원 42">
                <a:extLst>
                  <a:ext uri="{FF2B5EF4-FFF2-40B4-BE49-F238E27FC236}">
                    <a16:creationId xmlns:a16="http://schemas.microsoft.com/office/drawing/2014/main" id="{11B851DD-EA8A-400B-9303-05AA440C79BE}"/>
                  </a:ext>
                </a:extLst>
              </p:cNvPr>
              <p:cNvSpPr/>
              <p:nvPr/>
            </p:nvSpPr>
            <p:spPr>
              <a:xfrm>
                <a:off x="17518542" y="6106502"/>
                <a:ext cx="572709" cy="572709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2400" dirty="0">
                    <a:latin typeface="여기어때 잘난체 OTF" panose="020B0600000101010101" pitchFamily="34" charset="-127"/>
                    <a:ea typeface="여기어때 잘난체 OTF" panose="020B0600000101010101" pitchFamily="34" charset="-127"/>
                  </a:rPr>
                  <a:t>나</a:t>
                </a:r>
              </a:p>
            </p:txBody>
          </p:sp>
        </p:grpSp>
      </p:grpSp>
      <p:grpSp>
        <p:nvGrpSpPr>
          <p:cNvPr id="46" name="Group 1">
            <a:extLst>
              <a:ext uri="{FF2B5EF4-FFF2-40B4-BE49-F238E27FC236}">
                <a16:creationId xmlns:a16="http://schemas.microsoft.com/office/drawing/2014/main" id="{1EEFF417-6316-4D81-86CF-7FD96792B246}"/>
              </a:ext>
            </a:extLst>
          </p:cNvPr>
          <p:cNvGrpSpPr/>
          <p:nvPr/>
        </p:nvGrpSpPr>
        <p:grpSpPr>
          <a:xfrm>
            <a:off x="20903360" y="11603195"/>
            <a:ext cx="618166" cy="402618"/>
            <a:chOff x="5481609" y="3040917"/>
            <a:chExt cx="1270581" cy="827544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47" name="Freeform 169">
              <a:extLst>
                <a:ext uri="{FF2B5EF4-FFF2-40B4-BE49-F238E27FC236}">
                  <a16:creationId xmlns:a16="http://schemas.microsoft.com/office/drawing/2014/main" id="{B09988CF-1C60-4A96-8879-2FA7819F2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6588" y="3040917"/>
              <a:ext cx="234053" cy="451389"/>
            </a:xfrm>
            <a:custGeom>
              <a:avLst/>
              <a:gdLst>
                <a:gd name="T0" fmla="*/ 6 w 12"/>
                <a:gd name="T1" fmla="*/ 18 h 23"/>
                <a:gd name="T2" fmla="*/ 1 w 12"/>
                <a:gd name="T3" fmla="*/ 10 h 23"/>
                <a:gd name="T4" fmla="*/ 1 w 12"/>
                <a:gd name="T5" fmla="*/ 16 h 23"/>
                <a:gd name="T6" fmla="*/ 2 w 12"/>
                <a:gd name="T7" fmla="*/ 23 h 23"/>
                <a:gd name="T8" fmla="*/ 6 w 12"/>
                <a:gd name="T9" fmla="*/ 1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3">
                  <a:moveTo>
                    <a:pt x="6" y="18"/>
                  </a:moveTo>
                  <a:cubicBezTo>
                    <a:pt x="12" y="5"/>
                    <a:pt x="1" y="0"/>
                    <a:pt x="1" y="10"/>
                  </a:cubicBezTo>
                  <a:cubicBezTo>
                    <a:pt x="0" y="12"/>
                    <a:pt x="0" y="14"/>
                    <a:pt x="1" y="16"/>
                  </a:cubicBezTo>
                  <a:cubicBezTo>
                    <a:pt x="1" y="18"/>
                    <a:pt x="1" y="21"/>
                    <a:pt x="2" y="23"/>
                  </a:cubicBezTo>
                  <a:cubicBezTo>
                    <a:pt x="4" y="22"/>
                    <a:pt x="5" y="20"/>
                    <a:pt x="6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defRPr/>
              </a:pPr>
              <a:endParaRPr lang="id-ID" dirty="0">
                <a:solidFill>
                  <a:srgbClr val="00000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</a:endParaRPr>
            </a:p>
          </p:txBody>
        </p:sp>
        <p:sp>
          <p:nvSpPr>
            <p:cNvPr id="48" name="Freeform 170">
              <a:extLst>
                <a:ext uri="{FF2B5EF4-FFF2-40B4-BE49-F238E27FC236}">
                  <a16:creationId xmlns:a16="http://schemas.microsoft.com/office/drawing/2014/main" id="{D350CF5E-B88C-4C64-A1B2-8F6A02C888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1609" y="3333487"/>
              <a:ext cx="158825" cy="200617"/>
            </a:xfrm>
            <a:custGeom>
              <a:avLst/>
              <a:gdLst>
                <a:gd name="T0" fmla="*/ 4 w 8"/>
                <a:gd name="T1" fmla="*/ 8 h 10"/>
                <a:gd name="T2" fmla="*/ 8 w 8"/>
                <a:gd name="T3" fmla="*/ 10 h 10"/>
                <a:gd name="T4" fmla="*/ 1 w 8"/>
                <a:gd name="T5" fmla="*/ 0 h 10"/>
                <a:gd name="T6" fmla="*/ 4 w 8"/>
                <a:gd name="T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0">
                  <a:moveTo>
                    <a:pt x="4" y="8"/>
                  </a:moveTo>
                  <a:cubicBezTo>
                    <a:pt x="5" y="9"/>
                    <a:pt x="6" y="9"/>
                    <a:pt x="8" y="10"/>
                  </a:cubicBezTo>
                  <a:cubicBezTo>
                    <a:pt x="6" y="6"/>
                    <a:pt x="4" y="2"/>
                    <a:pt x="1" y="0"/>
                  </a:cubicBezTo>
                  <a:cubicBezTo>
                    <a:pt x="0" y="4"/>
                    <a:pt x="1" y="6"/>
                    <a:pt x="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defRPr/>
              </a:pPr>
              <a:endParaRPr lang="id-ID" dirty="0">
                <a:solidFill>
                  <a:srgbClr val="00000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</a:endParaRPr>
            </a:p>
          </p:txBody>
        </p:sp>
        <p:sp>
          <p:nvSpPr>
            <p:cNvPr id="49" name="Freeform 171">
              <a:extLst>
                <a:ext uri="{FF2B5EF4-FFF2-40B4-BE49-F238E27FC236}">
                  <a16:creationId xmlns:a16="http://schemas.microsoft.com/office/drawing/2014/main" id="{4B834929-D347-44F7-A0D6-0995D32CE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6030" y="3592615"/>
              <a:ext cx="376160" cy="275846"/>
            </a:xfrm>
            <a:custGeom>
              <a:avLst/>
              <a:gdLst>
                <a:gd name="T0" fmla="*/ 6 w 19"/>
                <a:gd name="T1" fmla="*/ 14 h 14"/>
                <a:gd name="T2" fmla="*/ 12 w 19"/>
                <a:gd name="T3" fmla="*/ 12 h 14"/>
                <a:gd name="T4" fmla="*/ 13 w 19"/>
                <a:gd name="T5" fmla="*/ 1 h 14"/>
                <a:gd name="T6" fmla="*/ 0 w 19"/>
                <a:gd name="T7" fmla="*/ 13 h 14"/>
                <a:gd name="T8" fmla="*/ 6 w 19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4">
                  <a:moveTo>
                    <a:pt x="6" y="14"/>
                  </a:moveTo>
                  <a:cubicBezTo>
                    <a:pt x="8" y="14"/>
                    <a:pt x="10" y="13"/>
                    <a:pt x="12" y="12"/>
                  </a:cubicBezTo>
                  <a:cubicBezTo>
                    <a:pt x="19" y="8"/>
                    <a:pt x="19" y="4"/>
                    <a:pt x="13" y="1"/>
                  </a:cubicBezTo>
                  <a:cubicBezTo>
                    <a:pt x="8" y="0"/>
                    <a:pt x="3" y="6"/>
                    <a:pt x="0" y="13"/>
                  </a:cubicBezTo>
                  <a:cubicBezTo>
                    <a:pt x="2" y="14"/>
                    <a:pt x="4" y="14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pPr latinLnBrk="0">
                <a:defRPr/>
              </a:pPr>
              <a:endParaRPr lang="id-ID" dirty="0">
                <a:solidFill>
                  <a:srgbClr val="00000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FA616B52-DEA5-4784-8943-9A1BF8A8F6D3}"/>
              </a:ext>
            </a:extLst>
          </p:cNvPr>
          <p:cNvGrpSpPr/>
          <p:nvPr/>
        </p:nvGrpSpPr>
        <p:grpSpPr>
          <a:xfrm>
            <a:off x="5191913" y="8655535"/>
            <a:ext cx="14130518" cy="2135921"/>
            <a:chOff x="2596125" y="4327826"/>
            <a:chExt cx="7065719" cy="1068030"/>
          </a:xfrm>
        </p:grpSpPr>
        <p:sp>
          <p:nvSpPr>
            <p:cNvPr id="7" name="원호 6">
              <a:extLst>
                <a:ext uri="{FF2B5EF4-FFF2-40B4-BE49-F238E27FC236}">
                  <a16:creationId xmlns:a16="http://schemas.microsoft.com/office/drawing/2014/main" id="{D28582F3-2245-44D3-B001-3CB1E88A7E95}"/>
                </a:ext>
              </a:extLst>
            </p:cNvPr>
            <p:cNvSpPr/>
            <p:nvPr/>
          </p:nvSpPr>
          <p:spPr>
            <a:xfrm rot="10800000">
              <a:off x="2596125" y="4327826"/>
              <a:ext cx="1543316" cy="1068029"/>
            </a:xfrm>
            <a:prstGeom prst="arc">
              <a:avLst/>
            </a:prstGeom>
            <a:ln w="254000">
              <a:solidFill>
                <a:srgbClr val="A6B3C6"/>
              </a:solidFill>
              <a:head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68" name="원호 67">
              <a:extLst>
                <a:ext uri="{FF2B5EF4-FFF2-40B4-BE49-F238E27FC236}">
                  <a16:creationId xmlns:a16="http://schemas.microsoft.com/office/drawing/2014/main" id="{D6666957-BC2A-4B62-BDFC-6EC983D54C66}"/>
                </a:ext>
              </a:extLst>
            </p:cNvPr>
            <p:cNvSpPr/>
            <p:nvPr/>
          </p:nvSpPr>
          <p:spPr>
            <a:xfrm rot="10800000" flipH="1">
              <a:off x="8182167" y="4327827"/>
              <a:ext cx="1479677" cy="1068029"/>
            </a:xfrm>
            <a:prstGeom prst="arc">
              <a:avLst>
                <a:gd name="adj1" fmla="val 16200000"/>
                <a:gd name="adj2" fmla="val 477804"/>
              </a:avLst>
            </a:prstGeom>
            <a:ln w="254000">
              <a:solidFill>
                <a:srgbClr val="A6B3C6"/>
              </a:solidFill>
              <a:head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D804C226-1947-417C-BB5C-31BD71BD1F68}"/>
              </a:ext>
            </a:extLst>
          </p:cNvPr>
          <p:cNvGrpSpPr/>
          <p:nvPr/>
        </p:nvGrpSpPr>
        <p:grpSpPr>
          <a:xfrm>
            <a:off x="22878152" y="12291313"/>
            <a:ext cx="1735123" cy="1424239"/>
            <a:chOff x="11439823" y="6145834"/>
            <a:chExt cx="867618" cy="712166"/>
          </a:xfrm>
        </p:grpSpPr>
        <p:sp>
          <p:nvSpPr>
            <p:cNvPr id="80" name="직각 삼각형 79">
              <a:extLst>
                <a:ext uri="{FF2B5EF4-FFF2-40B4-BE49-F238E27FC236}">
                  <a16:creationId xmlns:a16="http://schemas.microsoft.com/office/drawing/2014/main" id="{6C5897F5-064F-4B81-B8A7-71F4CB666BDC}"/>
                </a:ext>
              </a:extLst>
            </p:cNvPr>
            <p:cNvSpPr/>
            <p:nvPr/>
          </p:nvSpPr>
          <p:spPr>
            <a:xfrm flipH="1">
              <a:off x="11439823" y="6145834"/>
              <a:ext cx="752176" cy="712166"/>
            </a:xfrm>
            <a:prstGeom prst="rtTriangl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>
                <a:defRPr/>
              </a:pPr>
              <a:endParaRPr lang="ko-KR" altLang="en-US" sz="480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81" name="직사각형 80">
              <a:extLst>
                <a:ext uri="{FF2B5EF4-FFF2-40B4-BE49-F238E27FC236}">
                  <a16:creationId xmlns:a16="http://schemas.microsoft.com/office/drawing/2014/main" id="{4761C23A-B613-4CD5-AF47-F34647DFAF49}"/>
                </a:ext>
              </a:extLst>
            </p:cNvPr>
            <p:cNvSpPr/>
            <p:nvPr/>
          </p:nvSpPr>
          <p:spPr>
            <a:xfrm>
              <a:off x="11812574" y="6486505"/>
              <a:ext cx="494867" cy="3539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atinLnBrk="0">
                <a:defRPr/>
              </a:pPr>
              <a:r>
                <a:rPr lang="en-US" altLang="ko-KR" sz="400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THE명품고딕EB" panose="02020603020101020101" pitchFamily="18" charset="-127"/>
                </a:rPr>
                <a:t>06</a:t>
              </a:r>
              <a:endParaRPr lang="ko-KR" altLang="en-US" sz="4000" dirty="0">
                <a:solidFill>
                  <a:schemeClr val="bg1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endParaRPr>
            </a:p>
          </p:txBody>
        </p:sp>
      </p:grpSp>
      <p:pic>
        <p:nvPicPr>
          <p:cNvPr id="82" name="_x35181992" descr="EMB000008b000e3">
            <a:extLst>
              <a:ext uri="{FF2B5EF4-FFF2-40B4-BE49-F238E27FC236}">
                <a16:creationId xmlns:a16="http://schemas.microsoft.com/office/drawing/2014/main" id="{E38FFDD1-405D-4E6B-BDC6-DC1B10F0F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3" name="그룹 62">
            <a:extLst>
              <a:ext uri="{FF2B5EF4-FFF2-40B4-BE49-F238E27FC236}">
                <a16:creationId xmlns:a16="http://schemas.microsoft.com/office/drawing/2014/main" id="{4BE4FF42-F1EB-4795-B8A7-0C2CBCC7F0C9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65" name="그룹 64">
              <a:extLst>
                <a:ext uri="{FF2B5EF4-FFF2-40B4-BE49-F238E27FC236}">
                  <a16:creationId xmlns:a16="http://schemas.microsoft.com/office/drawing/2014/main" id="{D5167DAF-7BD2-46CE-B726-4AAB0A988319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72" name="평행 사변형 71">
                <a:extLst>
                  <a:ext uri="{FF2B5EF4-FFF2-40B4-BE49-F238E27FC236}">
                    <a16:creationId xmlns:a16="http://schemas.microsoft.com/office/drawing/2014/main" id="{1C0E4F75-7BD3-4EB1-A379-EEBCC6EFE880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73" name="평행 사변형 72">
                <a:extLst>
                  <a:ext uri="{FF2B5EF4-FFF2-40B4-BE49-F238E27FC236}">
                    <a16:creationId xmlns:a16="http://schemas.microsoft.com/office/drawing/2014/main" id="{1146713F-3A6A-4EA7-AF9C-D7E810714DFC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66" name="사각형: 둥근 모서리 65">
              <a:extLst>
                <a:ext uri="{FF2B5EF4-FFF2-40B4-BE49-F238E27FC236}">
                  <a16:creationId xmlns:a16="http://schemas.microsoft.com/office/drawing/2014/main" id="{2E14D30B-0AF7-4DF0-AA15-886D557B35F2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BBC6203-E263-4DE1-A40D-A3DA519D74A7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1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3FA5EEC1-221E-401D-84A7-6C80488046B8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</a:t>
              </a:r>
              <a:r>
                <a:rPr lang="en-US" altLang="ko-KR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공익신고의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정의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71" name="사각형: 둥근 모서리 70">
              <a:extLst>
                <a:ext uri="{FF2B5EF4-FFF2-40B4-BE49-F238E27FC236}">
                  <a16:creationId xmlns:a16="http://schemas.microsoft.com/office/drawing/2014/main" id="{95FEEEC6-853F-44C1-B5E9-6CCFC364E307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B5A02C4-8D92-4FB6-A4F3-2A256444DB32}"/>
              </a:ext>
            </a:extLst>
          </p:cNvPr>
          <p:cNvSpPr txBox="1"/>
          <p:nvPr/>
        </p:nvSpPr>
        <p:spPr>
          <a:xfrm>
            <a:off x="4552950" y="8674921"/>
            <a:ext cx="8665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2400" kern="0" spc="-16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World돋움체_Pro Medium" panose="00000600000000000000" pitchFamily="50" charset="-127"/>
                <a:ea typeface="KoPubWorld돋움체_Pro Medium" panose="00000600000000000000" pitchFamily="50" charset="-127"/>
                <a:cs typeface="KoPubWorld돋움체_Pro Medium" panose="00000600000000000000" pitchFamily="50" charset="-127"/>
              </a:rPr>
              <a:t>* </a:t>
            </a:r>
            <a:r>
              <a:rPr lang="ko-KR" altLang="en-US" sz="2400" kern="0" spc="-16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World돋움체_Pro Medium" panose="00000600000000000000" pitchFamily="50" charset="-127"/>
                <a:ea typeface="KoPubWorld돋움체_Pro Medium" panose="00000600000000000000" pitchFamily="50" charset="-127"/>
                <a:cs typeface="KoPubWorld돋움체_Pro Medium" panose="00000600000000000000" pitchFamily="50" charset="-127"/>
              </a:rPr>
              <a:t>「</a:t>
            </a:r>
            <a:r>
              <a:rPr lang="ko-KR" altLang="en-US" sz="2400" kern="0" spc="-160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KoPubWorld돋움체_Pro Medium" panose="00000600000000000000" pitchFamily="50" charset="-127"/>
                <a:ea typeface="KoPubWorld돋움체_Pro Medium" panose="00000600000000000000" pitchFamily="50" charset="-127"/>
                <a:cs typeface="KoPubWorld돋움체_Pro Medium" panose="00000600000000000000" pitchFamily="50" charset="-127"/>
              </a:rPr>
              <a:t>사립학교법」에</a:t>
            </a:r>
            <a:r>
              <a:rPr lang="ko-KR" altLang="en-US" sz="2400" kern="0" spc="-16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World돋움체_Pro Medium" panose="00000600000000000000" pitchFamily="50" charset="-127"/>
                <a:ea typeface="KoPubWorld돋움체_Pro Medium" panose="00000600000000000000" pitchFamily="50" charset="-127"/>
                <a:cs typeface="KoPubWorld돋움체_Pro Medium" panose="00000600000000000000" pitchFamily="50" charset="-127"/>
              </a:rPr>
              <a:t> 따른 각급 사립학교의 장과 교직원 및 학교법인 임직원 포함</a:t>
            </a:r>
            <a:endParaRPr lang="ko-KR" altLang="en-US" sz="2400" spc="-16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B3838"/>
              </a:solidFill>
              <a:latin typeface="KoPubWorld돋움체_Pro Medium" panose="00000600000000000000" pitchFamily="50" charset="-127"/>
              <a:ea typeface="KoPubWorld돋움체_Pro Medium" panose="00000600000000000000" pitchFamily="50" charset="-127"/>
              <a:cs typeface="KoPubWorld돋움체_Pro Medium" panose="000006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052449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화살표: 오른쪽 173">
            <a:extLst>
              <a:ext uri="{FF2B5EF4-FFF2-40B4-BE49-F238E27FC236}">
                <a16:creationId xmlns:a16="http://schemas.microsoft.com/office/drawing/2014/main" id="{50DD6DE0-CD83-4D53-8956-B27D8651557B}"/>
              </a:ext>
            </a:extLst>
          </p:cNvPr>
          <p:cNvSpPr/>
          <p:nvPr/>
        </p:nvSpPr>
        <p:spPr>
          <a:xfrm>
            <a:off x="-1" y="3244940"/>
            <a:ext cx="23907429" cy="5883443"/>
          </a:xfrm>
          <a:prstGeom prst="rightArrow">
            <a:avLst>
              <a:gd name="adj1" fmla="val 70247"/>
              <a:gd name="adj2" fmla="val 25496"/>
            </a:avLst>
          </a:prstGeom>
          <a:solidFill>
            <a:srgbClr val="F2F3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8282168" y="1309079"/>
            <a:ext cx="78085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구조금 지급 처리 절차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34" name="그룹 33">
            <a:extLst>
              <a:ext uri="{FF2B5EF4-FFF2-40B4-BE49-F238E27FC236}">
                <a16:creationId xmlns:a16="http://schemas.microsoft.com/office/drawing/2014/main" id="{B3C83AEF-1F47-48F0-9923-E9EE74BDD289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E853848-2499-448B-9BE8-C2027768E2EB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36" name="그래픽 156">
              <a:extLst>
                <a:ext uri="{FF2B5EF4-FFF2-40B4-BE49-F238E27FC236}">
                  <a16:creationId xmlns:a16="http://schemas.microsoft.com/office/drawing/2014/main" id="{DD7FBB14-148D-4DA8-B5A9-E43539394C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38" name="직각 삼각형 37">
            <a:extLst>
              <a:ext uri="{FF2B5EF4-FFF2-40B4-BE49-F238E27FC236}">
                <a16:creationId xmlns:a16="http://schemas.microsoft.com/office/drawing/2014/main" id="{5A7246C1-E6E6-4B4A-B984-941C976C6300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40" name="_x35181992" descr="EMB000008b000e3">
            <a:extLst>
              <a:ext uri="{FF2B5EF4-FFF2-40B4-BE49-F238E27FC236}">
                <a16:creationId xmlns:a16="http://schemas.microsoft.com/office/drawing/2014/main" id="{99B834C6-6477-4D89-BBF9-48CC76E4C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7" name="직사각형 176">
            <a:extLst>
              <a:ext uri="{FF2B5EF4-FFF2-40B4-BE49-F238E27FC236}">
                <a16:creationId xmlns:a16="http://schemas.microsoft.com/office/drawing/2014/main" id="{782BB1BA-9834-4654-8639-25BDD1FE6CDD}"/>
              </a:ext>
            </a:extLst>
          </p:cNvPr>
          <p:cNvSpPr/>
          <p:nvPr/>
        </p:nvSpPr>
        <p:spPr>
          <a:xfrm flipH="1">
            <a:off x="2636115" y="8551628"/>
            <a:ext cx="4572284" cy="3422453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marL="571471" indent="-287986" defTabSz="914354" latinLnBrk="0">
              <a:spcAft>
                <a:spcPts val="10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구조금 지급신청서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spcAft>
                <a:spcPts val="10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신분증 사본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spcAft>
                <a:spcPts val="10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신청인 계좌 사본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spcAft>
                <a:spcPts val="2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 err="1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수급자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증명서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283486" defTabSz="914354" latinLnBrk="0">
              <a:spcAft>
                <a:spcPts val="1000"/>
              </a:spcAft>
              <a:buClr>
                <a:schemeClr val="accent1">
                  <a:lumMod val="75000"/>
                </a:schemeClr>
              </a:buClr>
              <a:tabLst>
                <a:tab pos="177791" algn="l"/>
              </a:tabLst>
            </a:pPr>
            <a:r>
              <a:rPr lang="en-US" altLang="ko-KR" sz="24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(</a:t>
            </a:r>
            <a:r>
              <a:rPr lang="ko-KR" altLang="en-US" sz="24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긴급구조금에 한함</a:t>
            </a:r>
            <a:r>
              <a:rPr lang="en-US" altLang="ko-KR" sz="24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)</a:t>
            </a:r>
          </a:p>
          <a:p>
            <a:pPr marL="571471" indent="-287986" defTabSz="914354" latinLnBrk="0">
              <a:spcAft>
                <a:spcPts val="4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기타 참고자료</a:t>
            </a:r>
            <a:endParaRPr lang="ko-KR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184" name="직사각형 183">
            <a:extLst>
              <a:ext uri="{FF2B5EF4-FFF2-40B4-BE49-F238E27FC236}">
                <a16:creationId xmlns:a16="http://schemas.microsoft.com/office/drawing/2014/main" id="{9A577FB5-1B7E-4403-BBCC-20C2A988154F}"/>
              </a:ext>
            </a:extLst>
          </p:cNvPr>
          <p:cNvSpPr/>
          <p:nvPr/>
        </p:nvSpPr>
        <p:spPr>
          <a:xfrm flipH="1">
            <a:off x="7644167" y="8551626"/>
            <a:ext cx="4448556" cy="2603594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marL="571471" indent="-287986" defTabSz="914354" latinLnBrk="0">
              <a:spcAft>
                <a:spcPts val="1200"/>
              </a:spcAft>
              <a:buClr>
                <a:srgbClr val="2D78BD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신청인 등에 대한 조사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spcAft>
                <a:spcPts val="1200"/>
              </a:spcAft>
              <a:buClr>
                <a:srgbClr val="2D78BD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구조대상 가액 산정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spcAft>
                <a:spcPts val="200"/>
              </a:spcAft>
              <a:buClr>
                <a:srgbClr val="2D78BD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다른 법령에 따른 구조금</a:t>
            </a: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</a:t>
            </a:r>
          </a:p>
          <a:p>
            <a:pPr marL="283486" defTabSz="914354" latinLnBrk="0">
              <a:buClr>
                <a:srgbClr val="2D78BD"/>
              </a:buClr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보상금 등 지급대상 여부 등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283486" defTabSz="914354" latinLnBrk="0">
              <a:buClr>
                <a:srgbClr val="2D78BD"/>
              </a:buClr>
              <a:tabLst>
                <a:tab pos="177791" algn="l"/>
              </a:tabLst>
            </a:pP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확인 </a:t>
            </a:r>
            <a:endParaRPr lang="ko-KR" altLang="ko-KR" sz="2700" kern="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bg2">
                  <a:lumMod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185" name="직사각형 184">
            <a:extLst>
              <a:ext uri="{FF2B5EF4-FFF2-40B4-BE49-F238E27FC236}">
                <a16:creationId xmlns:a16="http://schemas.microsoft.com/office/drawing/2014/main" id="{61C84F59-C1BF-48FB-B8E8-22E824402C13}"/>
              </a:ext>
            </a:extLst>
          </p:cNvPr>
          <p:cNvSpPr/>
          <p:nvPr/>
        </p:nvSpPr>
        <p:spPr>
          <a:xfrm flipH="1">
            <a:off x="12576543" y="8551627"/>
            <a:ext cx="4540760" cy="1250177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marL="571471" indent="-287986" defTabSz="914354" latinLnBrk="0">
              <a:spcAft>
                <a:spcPts val="200"/>
              </a:spcAft>
              <a:buClr>
                <a:srgbClr val="2D78BD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구조금 지급여부 및 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지급금액 </a:t>
            </a:r>
            <a:r>
              <a:rPr lang="ko-KR" altLang="en-US" sz="27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심</a:t>
            </a:r>
            <a:r>
              <a:rPr lang="ko-KR" altLang="en-US" sz="2700" kern="0" spc="-3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의 </a:t>
            </a:r>
            <a:r>
              <a:rPr lang="en-US" altLang="ko-KR" sz="2700" kern="0" spc="-3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· </a:t>
            </a:r>
            <a:r>
              <a:rPr lang="ko-KR" altLang="en-US" sz="2700" kern="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의</a:t>
            </a:r>
            <a:r>
              <a:rPr lang="ko-KR" altLang="en-US" sz="2700" kern="0" spc="-3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결</a:t>
            </a:r>
            <a:endParaRPr lang="ko-KR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186" name="직사각형 185">
            <a:extLst>
              <a:ext uri="{FF2B5EF4-FFF2-40B4-BE49-F238E27FC236}">
                <a16:creationId xmlns:a16="http://schemas.microsoft.com/office/drawing/2014/main" id="{0A932ECA-9B78-4F55-8782-59400FC8AF99}"/>
              </a:ext>
            </a:extLst>
          </p:cNvPr>
          <p:cNvSpPr/>
          <p:nvPr/>
        </p:nvSpPr>
        <p:spPr>
          <a:xfrm flipH="1">
            <a:off x="17551445" y="8551627"/>
            <a:ext cx="5326709" cy="1667613"/>
          </a:xfrm>
          <a:prstGeom prst="rect">
            <a:avLst/>
          </a:prstGeom>
          <a:noFill/>
          <a:ln>
            <a:noFill/>
          </a:ln>
        </p:spPr>
        <p:txBody>
          <a:bodyPr wrap="square" lIns="71995" rIns="71995">
            <a:noAutofit/>
          </a:bodyPr>
          <a:lstStyle/>
          <a:p>
            <a:pPr marL="571471" indent="-287986" defTabSz="914354" latinLnBrk="0">
              <a:spcAft>
                <a:spcPts val="200"/>
              </a:spcAft>
              <a:buClr>
                <a:srgbClr val="2D78BD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지급대상자에게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283486" defTabSz="914354" latinLnBrk="0">
              <a:spcAft>
                <a:spcPts val="1000"/>
              </a:spcAft>
              <a:buClr>
                <a:srgbClr val="2D78BD"/>
              </a:buClr>
              <a:tabLst>
                <a:tab pos="177791" algn="l"/>
              </a:tabLst>
            </a:pP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  ‘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결정서 정본</a:t>
            </a: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’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과 </a:t>
            </a: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'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결정통지서</a:t>
            </a:r>
            <a:r>
              <a:rPr lang="en-US" altLang="ko-KR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’ </a:t>
            </a: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송부</a:t>
            </a:r>
            <a:endParaRPr lang="en-US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 marL="571471" indent="-287986" defTabSz="914354" latinLnBrk="0">
              <a:buClr>
                <a:srgbClr val="2D78BD"/>
              </a:buClr>
              <a:buFont typeface="Wingdings" panose="05000000000000000000" pitchFamily="2" charset="2"/>
              <a:buChar char="l"/>
              <a:tabLst>
                <a:tab pos="177791" algn="l"/>
              </a:tabLst>
            </a:pPr>
            <a:r>
              <a:rPr lang="ko-KR" altLang="en-US" sz="2700" kern="0" spc="-8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구조금 계좌 입금</a:t>
            </a:r>
            <a:endParaRPr lang="ko-KR" altLang="ko-KR" sz="2700" kern="0" spc="-80" dirty="0">
              <a:ln>
                <a:solidFill>
                  <a:srgbClr val="5B9BD5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7B6A6E4-610C-4E74-806C-0ECB02C55E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237" y="5795188"/>
            <a:ext cx="616454" cy="751929"/>
          </a:xfrm>
          <a:prstGeom prst="rect">
            <a:avLst/>
          </a:prstGeom>
        </p:spPr>
      </p:pic>
      <p:pic>
        <p:nvPicPr>
          <p:cNvPr id="191" name="그림 190">
            <a:extLst>
              <a:ext uri="{FF2B5EF4-FFF2-40B4-BE49-F238E27FC236}">
                <a16:creationId xmlns:a16="http://schemas.microsoft.com/office/drawing/2014/main" id="{183D390E-709E-4283-A8FB-395CF6D22D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2731" y="5795188"/>
            <a:ext cx="616454" cy="751929"/>
          </a:xfrm>
          <a:prstGeom prst="rect">
            <a:avLst/>
          </a:prstGeom>
        </p:spPr>
      </p:pic>
      <p:pic>
        <p:nvPicPr>
          <p:cNvPr id="192" name="그림 191">
            <a:extLst>
              <a:ext uri="{FF2B5EF4-FFF2-40B4-BE49-F238E27FC236}">
                <a16:creationId xmlns:a16="http://schemas.microsoft.com/office/drawing/2014/main" id="{C5729410-F8D1-423F-83FE-301631FEA4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6366" y="5795188"/>
            <a:ext cx="616454" cy="751929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7FD0C504-850F-4A7E-8F3B-DBE1475CA6EF}"/>
              </a:ext>
            </a:extLst>
          </p:cNvPr>
          <p:cNvGrpSpPr/>
          <p:nvPr/>
        </p:nvGrpSpPr>
        <p:grpSpPr>
          <a:xfrm>
            <a:off x="7866376" y="3892501"/>
            <a:ext cx="4073137" cy="4463709"/>
            <a:chOff x="7866376" y="3892501"/>
            <a:chExt cx="4073137" cy="4463709"/>
          </a:xfrm>
        </p:grpSpPr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ECCF2C1C-6213-485C-B7DA-F4AA3A286AF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866376" y="3892501"/>
              <a:ext cx="4073137" cy="4463709"/>
              <a:chOff x="4535172" y="2168471"/>
              <a:chExt cx="1695389" cy="1857960"/>
            </a:xfrm>
          </p:grpSpPr>
          <p:sp>
            <p:nvSpPr>
              <p:cNvPr id="124" name="Freeform 80">
                <a:extLst>
                  <a:ext uri="{FF2B5EF4-FFF2-40B4-BE49-F238E27FC236}">
                    <a16:creationId xmlns:a16="http://schemas.microsoft.com/office/drawing/2014/main" id="{A6DD2F3A-AAD6-466B-AAE8-E375B9D60BB5}"/>
                  </a:ext>
                </a:extLst>
              </p:cNvPr>
              <p:cNvSpPr/>
              <p:nvPr/>
            </p:nvSpPr>
            <p:spPr>
              <a:xfrm>
                <a:off x="4535172" y="2168471"/>
                <a:ext cx="1695389" cy="1857960"/>
              </a:xfrm>
              <a:custGeom>
                <a:avLst/>
                <a:gdLst>
                  <a:gd name="connsiteX0" fmla="*/ 1381425 w 1381425"/>
                  <a:gd name="connsiteY0" fmla="*/ 1007460 h 1513890"/>
                  <a:gd name="connsiteX1" fmla="*/ 1381425 w 1381425"/>
                  <a:gd name="connsiteY1" fmla="*/ 506106 h 1513890"/>
                  <a:gd name="connsiteX2" fmla="*/ 1253515 w 1381425"/>
                  <a:gd name="connsiteY2" fmla="*/ 284887 h 1513890"/>
                  <a:gd name="connsiteX3" fmla="*/ 818622 w 1381425"/>
                  <a:gd name="connsiteY3" fmla="*/ 34176 h 1513890"/>
                  <a:gd name="connsiteX4" fmla="*/ 562803 w 1381425"/>
                  <a:gd name="connsiteY4" fmla="*/ 34176 h 1513890"/>
                  <a:gd name="connsiteX5" fmla="*/ 127910 w 1381425"/>
                  <a:gd name="connsiteY5" fmla="*/ 284887 h 1513890"/>
                  <a:gd name="connsiteX6" fmla="*/ 0 w 1381425"/>
                  <a:gd name="connsiteY6" fmla="*/ 506106 h 1513890"/>
                  <a:gd name="connsiteX7" fmla="*/ 0 w 1381425"/>
                  <a:gd name="connsiteY7" fmla="*/ 1007460 h 1513890"/>
                  <a:gd name="connsiteX8" fmla="*/ 127910 w 1381425"/>
                  <a:gd name="connsiteY8" fmla="*/ 1228611 h 1513890"/>
                  <a:gd name="connsiteX9" fmla="*/ 562803 w 1381425"/>
                  <a:gd name="connsiteY9" fmla="*/ 1479662 h 1513890"/>
                  <a:gd name="connsiteX10" fmla="*/ 818622 w 1381425"/>
                  <a:gd name="connsiteY10" fmla="*/ 1479662 h 1513890"/>
                  <a:gd name="connsiteX11" fmla="*/ 1253515 w 1381425"/>
                  <a:gd name="connsiteY11" fmla="*/ 1228611 h 1513890"/>
                  <a:gd name="connsiteX12" fmla="*/ 1381425 w 1381425"/>
                  <a:gd name="connsiteY12" fmla="*/ 1007460 h 151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1425" h="1513890">
                    <a:moveTo>
                      <a:pt x="1381425" y="1007460"/>
                    </a:moveTo>
                    <a:lnTo>
                      <a:pt x="1381425" y="506106"/>
                    </a:lnTo>
                    <a:cubicBezTo>
                      <a:pt x="1381421" y="414851"/>
                      <a:pt x="1332665" y="330527"/>
                      <a:pt x="1253515" y="284887"/>
                    </a:cubicBezTo>
                    <a:lnTo>
                      <a:pt x="818622" y="34176"/>
                    </a:lnTo>
                    <a:cubicBezTo>
                      <a:pt x="739457" y="-11392"/>
                      <a:pt x="641969" y="-11392"/>
                      <a:pt x="562803" y="34176"/>
                    </a:cubicBezTo>
                    <a:lnTo>
                      <a:pt x="127910" y="284887"/>
                    </a:lnTo>
                    <a:cubicBezTo>
                      <a:pt x="48761" y="330527"/>
                      <a:pt x="4" y="414851"/>
                      <a:pt x="0" y="506106"/>
                    </a:cubicBezTo>
                    <a:lnTo>
                      <a:pt x="0" y="1007460"/>
                    </a:lnTo>
                    <a:cubicBezTo>
                      <a:pt x="-14" y="1098702"/>
                      <a:pt x="48751" y="1183014"/>
                      <a:pt x="127910" y="1228611"/>
                    </a:cubicBezTo>
                    <a:lnTo>
                      <a:pt x="562803" y="1479662"/>
                    </a:lnTo>
                    <a:cubicBezTo>
                      <a:pt x="641950" y="1525301"/>
                      <a:pt x="739475" y="1525301"/>
                      <a:pt x="818622" y="1479662"/>
                    </a:cubicBezTo>
                    <a:lnTo>
                      <a:pt x="1253515" y="1228611"/>
                    </a:lnTo>
                    <a:cubicBezTo>
                      <a:pt x="1332674" y="1183014"/>
                      <a:pt x="1381439" y="1098702"/>
                      <a:pt x="1381425" y="10074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/>
                <a:endParaRPr lang="en-US" sz="720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25" name="Freeform 81">
                <a:extLst>
                  <a:ext uri="{FF2B5EF4-FFF2-40B4-BE49-F238E27FC236}">
                    <a16:creationId xmlns:a16="http://schemas.microsoft.com/office/drawing/2014/main" id="{5DD1CA4D-4D04-4844-84A0-C8AA6249B3A0}"/>
                  </a:ext>
                </a:extLst>
              </p:cNvPr>
              <p:cNvSpPr/>
              <p:nvPr/>
            </p:nvSpPr>
            <p:spPr>
              <a:xfrm>
                <a:off x="4566568" y="2199957"/>
                <a:ext cx="1632597" cy="1794989"/>
              </a:xfrm>
              <a:custGeom>
                <a:avLst/>
                <a:gdLst>
                  <a:gd name="connsiteX0" fmla="*/ 665131 w 1330261"/>
                  <a:gd name="connsiteY0" fmla="*/ 1462580 h 1462580"/>
                  <a:gd name="connsiteX1" fmla="*/ 549978 w 1330261"/>
                  <a:gd name="connsiteY1" fmla="*/ 1431795 h 1462580"/>
                  <a:gd name="connsiteX2" fmla="*/ 115153 w 1330261"/>
                  <a:gd name="connsiteY2" fmla="*/ 1181152 h 1462580"/>
                  <a:gd name="connsiteX3" fmla="*/ 0 w 1330261"/>
                  <a:gd name="connsiteY3" fmla="*/ 982069 h 1462580"/>
                  <a:gd name="connsiteX4" fmla="*/ 0 w 1330261"/>
                  <a:gd name="connsiteY4" fmla="*/ 480715 h 1462580"/>
                  <a:gd name="connsiteX5" fmla="*/ 115153 w 1330261"/>
                  <a:gd name="connsiteY5" fmla="*/ 281632 h 1462580"/>
                  <a:gd name="connsiteX6" fmla="*/ 549978 w 1330261"/>
                  <a:gd name="connsiteY6" fmla="*/ 30785 h 1462580"/>
                  <a:gd name="connsiteX7" fmla="*/ 780284 w 1330261"/>
                  <a:gd name="connsiteY7" fmla="*/ 30785 h 1462580"/>
                  <a:gd name="connsiteX8" fmla="*/ 1215108 w 1330261"/>
                  <a:gd name="connsiteY8" fmla="*/ 281495 h 1462580"/>
                  <a:gd name="connsiteX9" fmla="*/ 1330261 w 1330261"/>
                  <a:gd name="connsiteY9" fmla="*/ 480715 h 1462580"/>
                  <a:gd name="connsiteX10" fmla="*/ 1330261 w 1330261"/>
                  <a:gd name="connsiteY10" fmla="*/ 982069 h 1462580"/>
                  <a:gd name="connsiteX11" fmla="*/ 1215108 w 1330261"/>
                  <a:gd name="connsiteY11" fmla="*/ 1181152 h 1462580"/>
                  <a:gd name="connsiteX12" fmla="*/ 780284 w 1330261"/>
                  <a:gd name="connsiteY12" fmla="*/ 1431795 h 1462580"/>
                  <a:gd name="connsiteX13" fmla="*/ 665131 w 1330261"/>
                  <a:gd name="connsiteY13" fmla="*/ 1462580 h 1462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0261" h="1462580">
                    <a:moveTo>
                      <a:pt x="665131" y="1462580"/>
                    </a:moveTo>
                    <a:cubicBezTo>
                      <a:pt x="624707" y="1462574"/>
                      <a:pt x="584996" y="1451957"/>
                      <a:pt x="549978" y="1431795"/>
                    </a:cubicBezTo>
                    <a:lnTo>
                      <a:pt x="115153" y="1181152"/>
                    </a:lnTo>
                    <a:cubicBezTo>
                      <a:pt x="44003" y="1139994"/>
                      <a:pt x="143" y="1064166"/>
                      <a:pt x="0" y="982069"/>
                    </a:cubicBezTo>
                    <a:lnTo>
                      <a:pt x="0" y="480715"/>
                    </a:lnTo>
                    <a:cubicBezTo>
                      <a:pt x="143" y="398617"/>
                      <a:pt x="44003" y="322790"/>
                      <a:pt x="115153" y="281632"/>
                    </a:cubicBezTo>
                    <a:lnTo>
                      <a:pt x="549978" y="30785"/>
                    </a:lnTo>
                    <a:cubicBezTo>
                      <a:pt x="621242" y="-10262"/>
                      <a:pt x="709019" y="-10262"/>
                      <a:pt x="780284" y="30785"/>
                    </a:cubicBezTo>
                    <a:lnTo>
                      <a:pt x="1215108" y="281495"/>
                    </a:lnTo>
                    <a:cubicBezTo>
                      <a:pt x="1286300" y="322678"/>
                      <a:pt x="1330167" y="398569"/>
                      <a:pt x="1330261" y="480715"/>
                    </a:cubicBezTo>
                    <a:lnTo>
                      <a:pt x="1330261" y="982069"/>
                    </a:lnTo>
                    <a:cubicBezTo>
                      <a:pt x="1330118" y="1064166"/>
                      <a:pt x="1286258" y="1139994"/>
                      <a:pt x="1215108" y="1181152"/>
                    </a:cubicBezTo>
                    <a:lnTo>
                      <a:pt x="780284" y="1431795"/>
                    </a:lnTo>
                    <a:cubicBezTo>
                      <a:pt x="745266" y="1451957"/>
                      <a:pt x="705554" y="1462574"/>
                      <a:pt x="665131" y="1462580"/>
                    </a:cubicBezTo>
                    <a:close/>
                  </a:path>
                </a:pathLst>
              </a:custGeom>
              <a:solidFill>
                <a:srgbClr val="21B8D7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kern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32" name="Freeform 143">
                <a:extLst>
                  <a:ext uri="{FF2B5EF4-FFF2-40B4-BE49-F238E27FC236}">
                    <a16:creationId xmlns:a16="http://schemas.microsoft.com/office/drawing/2014/main" id="{0D2477F6-D33B-494D-8463-1A755B6DB3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08240" y="2355720"/>
                <a:ext cx="1349253" cy="1483462"/>
              </a:xfrm>
              <a:custGeom>
                <a:avLst/>
                <a:gdLst>
                  <a:gd name="connsiteX0" fmla="*/ 665131 w 1330261"/>
                  <a:gd name="connsiteY0" fmla="*/ 1462580 h 1462580"/>
                  <a:gd name="connsiteX1" fmla="*/ 549978 w 1330261"/>
                  <a:gd name="connsiteY1" fmla="*/ 1431795 h 1462580"/>
                  <a:gd name="connsiteX2" fmla="*/ 115153 w 1330261"/>
                  <a:gd name="connsiteY2" fmla="*/ 1181152 h 1462580"/>
                  <a:gd name="connsiteX3" fmla="*/ 0 w 1330261"/>
                  <a:gd name="connsiteY3" fmla="*/ 982069 h 1462580"/>
                  <a:gd name="connsiteX4" fmla="*/ 0 w 1330261"/>
                  <a:gd name="connsiteY4" fmla="*/ 480715 h 1462580"/>
                  <a:gd name="connsiteX5" fmla="*/ 115153 w 1330261"/>
                  <a:gd name="connsiteY5" fmla="*/ 281632 h 1462580"/>
                  <a:gd name="connsiteX6" fmla="*/ 549978 w 1330261"/>
                  <a:gd name="connsiteY6" fmla="*/ 30785 h 1462580"/>
                  <a:gd name="connsiteX7" fmla="*/ 780284 w 1330261"/>
                  <a:gd name="connsiteY7" fmla="*/ 30785 h 1462580"/>
                  <a:gd name="connsiteX8" fmla="*/ 1215108 w 1330261"/>
                  <a:gd name="connsiteY8" fmla="*/ 281495 h 1462580"/>
                  <a:gd name="connsiteX9" fmla="*/ 1330261 w 1330261"/>
                  <a:gd name="connsiteY9" fmla="*/ 480579 h 1462580"/>
                  <a:gd name="connsiteX10" fmla="*/ 1330261 w 1330261"/>
                  <a:gd name="connsiteY10" fmla="*/ 981932 h 1462580"/>
                  <a:gd name="connsiteX11" fmla="*/ 1215108 w 1330261"/>
                  <a:gd name="connsiteY11" fmla="*/ 1181016 h 1462580"/>
                  <a:gd name="connsiteX12" fmla="*/ 780284 w 1330261"/>
                  <a:gd name="connsiteY12" fmla="*/ 1431659 h 1462580"/>
                  <a:gd name="connsiteX13" fmla="*/ 665131 w 1330261"/>
                  <a:gd name="connsiteY13" fmla="*/ 1462580 h 1462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0261" h="1462580">
                    <a:moveTo>
                      <a:pt x="665131" y="1462580"/>
                    </a:moveTo>
                    <a:cubicBezTo>
                      <a:pt x="624707" y="1462574"/>
                      <a:pt x="584996" y="1451957"/>
                      <a:pt x="549978" y="1431795"/>
                    </a:cubicBezTo>
                    <a:lnTo>
                      <a:pt x="115153" y="1181152"/>
                    </a:lnTo>
                    <a:cubicBezTo>
                      <a:pt x="44003" y="1139994"/>
                      <a:pt x="143" y="1064166"/>
                      <a:pt x="0" y="982069"/>
                    </a:cubicBezTo>
                    <a:lnTo>
                      <a:pt x="0" y="480715"/>
                    </a:lnTo>
                    <a:cubicBezTo>
                      <a:pt x="143" y="398617"/>
                      <a:pt x="44003" y="322790"/>
                      <a:pt x="115153" y="281632"/>
                    </a:cubicBezTo>
                    <a:lnTo>
                      <a:pt x="549978" y="30785"/>
                    </a:lnTo>
                    <a:cubicBezTo>
                      <a:pt x="621242" y="-10262"/>
                      <a:pt x="709019" y="-10262"/>
                      <a:pt x="780284" y="30785"/>
                    </a:cubicBezTo>
                    <a:lnTo>
                      <a:pt x="1215108" y="281495"/>
                    </a:lnTo>
                    <a:cubicBezTo>
                      <a:pt x="1286258" y="322653"/>
                      <a:pt x="1330118" y="398481"/>
                      <a:pt x="1330261" y="480579"/>
                    </a:cubicBezTo>
                    <a:lnTo>
                      <a:pt x="1330261" y="981932"/>
                    </a:lnTo>
                    <a:cubicBezTo>
                      <a:pt x="1330118" y="1064030"/>
                      <a:pt x="1286258" y="1139858"/>
                      <a:pt x="1215108" y="1181016"/>
                    </a:cubicBezTo>
                    <a:lnTo>
                      <a:pt x="780284" y="1431659"/>
                    </a:lnTo>
                    <a:cubicBezTo>
                      <a:pt x="745279" y="1451868"/>
                      <a:pt x="705566" y="1462532"/>
                      <a:pt x="665131" y="146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kern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EAB7F4E5-3692-4963-8539-D7D02C602065}"/>
                </a:ext>
              </a:extLst>
            </p:cNvPr>
            <p:cNvSpPr txBox="1"/>
            <p:nvPr/>
          </p:nvSpPr>
          <p:spPr>
            <a:xfrm>
              <a:off x="8511709" y="5730580"/>
              <a:ext cx="280969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40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조</a:t>
              </a:r>
              <a:r>
                <a:rPr lang="ko-KR" altLang="en-US" sz="4000" spc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사</a:t>
              </a:r>
              <a:r>
                <a:rPr lang="en-US" altLang="ko-KR" sz="4000" spc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40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확인</a:t>
              </a:r>
              <a:endParaRPr lang="ko-KR" altLang="en-US" sz="4000" dirty="0"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98BB1D7F-5DC7-4BBE-BBD2-EFC1A346F793}"/>
                </a:ext>
              </a:extLst>
            </p:cNvPr>
            <p:cNvSpPr txBox="1"/>
            <p:nvPr/>
          </p:nvSpPr>
          <p:spPr>
            <a:xfrm>
              <a:off x="8511708" y="6440794"/>
              <a:ext cx="280968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국민권익위원회</a:t>
              </a:r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2800" spc="-16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grpSp>
          <p:nvGrpSpPr>
            <p:cNvPr id="197" name="그룹 196">
              <a:extLst>
                <a:ext uri="{FF2B5EF4-FFF2-40B4-BE49-F238E27FC236}">
                  <a16:creationId xmlns:a16="http://schemas.microsoft.com/office/drawing/2014/main" id="{782810CE-1161-4F9B-B516-1F0A4A23493C}"/>
                </a:ext>
              </a:extLst>
            </p:cNvPr>
            <p:cNvGrpSpPr/>
            <p:nvPr/>
          </p:nvGrpSpPr>
          <p:grpSpPr>
            <a:xfrm>
              <a:off x="9660143" y="4872238"/>
              <a:ext cx="484024" cy="570325"/>
              <a:chOff x="20273603" y="799626"/>
              <a:chExt cx="962024" cy="904876"/>
            </a:xfrm>
            <a:solidFill>
              <a:srgbClr val="1C9BB4"/>
            </a:solidFill>
          </p:grpSpPr>
          <p:sp>
            <p:nvSpPr>
              <p:cNvPr id="198" name="Freeform 70">
                <a:extLst>
                  <a:ext uri="{FF2B5EF4-FFF2-40B4-BE49-F238E27FC236}">
                    <a16:creationId xmlns:a16="http://schemas.microsoft.com/office/drawing/2014/main" id="{A7F7A7A4-8A95-4AC7-9317-570E11A747F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273603" y="799626"/>
                <a:ext cx="962024" cy="904876"/>
              </a:xfrm>
              <a:custGeom>
                <a:avLst/>
                <a:gdLst>
                  <a:gd name="T0" fmla="*/ 126 w 128"/>
                  <a:gd name="T1" fmla="*/ 26 h 120"/>
                  <a:gd name="T2" fmla="*/ 102 w 128"/>
                  <a:gd name="T3" fmla="*/ 2 h 120"/>
                  <a:gd name="T4" fmla="*/ 96 w 128"/>
                  <a:gd name="T5" fmla="*/ 0 h 120"/>
                  <a:gd name="T6" fmla="*/ 12 w 128"/>
                  <a:gd name="T7" fmla="*/ 0 h 120"/>
                  <a:gd name="T8" fmla="*/ 0 w 128"/>
                  <a:gd name="T9" fmla="*/ 12 h 120"/>
                  <a:gd name="T10" fmla="*/ 0 w 128"/>
                  <a:gd name="T11" fmla="*/ 108 h 120"/>
                  <a:gd name="T12" fmla="*/ 12 w 128"/>
                  <a:gd name="T13" fmla="*/ 120 h 120"/>
                  <a:gd name="T14" fmla="*/ 116 w 128"/>
                  <a:gd name="T15" fmla="*/ 120 h 120"/>
                  <a:gd name="T16" fmla="*/ 128 w 128"/>
                  <a:gd name="T17" fmla="*/ 108 h 120"/>
                  <a:gd name="T18" fmla="*/ 128 w 128"/>
                  <a:gd name="T19" fmla="*/ 32 h 120"/>
                  <a:gd name="T20" fmla="*/ 126 w 128"/>
                  <a:gd name="T21" fmla="*/ 26 h 120"/>
                  <a:gd name="T22" fmla="*/ 120 w 128"/>
                  <a:gd name="T23" fmla="*/ 108 h 120"/>
                  <a:gd name="T24" fmla="*/ 116 w 128"/>
                  <a:gd name="T25" fmla="*/ 112 h 120"/>
                  <a:gd name="T26" fmla="*/ 12 w 128"/>
                  <a:gd name="T27" fmla="*/ 112 h 120"/>
                  <a:gd name="T28" fmla="*/ 8 w 128"/>
                  <a:gd name="T29" fmla="*/ 108 h 120"/>
                  <a:gd name="T30" fmla="*/ 8 w 128"/>
                  <a:gd name="T31" fmla="*/ 12 h 120"/>
                  <a:gd name="T32" fmla="*/ 12 w 128"/>
                  <a:gd name="T33" fmla="*/ 8 h 120"/>
                  <a:gd name="T34" fmla="*/ 92 w 128"/>
                  <a:gd name="T35" fmla="*/ 8 h 120"/>
                  <a:gd name="T36" fmla="*/ 92 w 128"/>
                  <a:gd name="T37" fmla="*/ 24 h 120"/>
                  <a:gd name="T38" fmla="*/ 92 w 128"/>
                  <a:gd name="T39" fmla="*/ 24 h 120"/>
                  <a:gd name="T40" fmla="*/ 104 w 128"/>
                  <a:gd name="T41" fmla="*/ 36 h 120"/>
                  <a:gd name="T42" fmla="*/ 108 w 128"/>
                  <a:gd name="T43" fmla="*/ 36 h 120"/>
                  <a:gd name="T44" fmla="*/ 120 w 128"/>
                  <a:gd name="T45" fmla="*/ 36 h 120"/>
                  <a:gd name="T46" fmla="*/ 120 w 128"/>
                  <a:gd name="T47" fmla="*/ 108 h 120"/>
                  <a:gd name="T48" fmla="*/ 108 w 128"/>
                  <a:gd name="T49" fmla="*/ 32 h 120"/>
                  <a:gd name="T50" fmla="*/ 104 w 128"/>
                  <a:gd name="T51" fmla="*/ 32 h 120"/>
                  <a:gd name="T52" fmla="*/ 96 w 128"/>
                  <a:gd name="T53" fmla="*/ 24 h 120"/>
                  <a:gd name="T54" fmla="*/ 96 w 128"/>
                  <a:gd name="T55" fmla="*/ 24 h 120"/>
                  <a:gd name="T56" fmla="*/ 96 w 128"/>
                  <a:gd name="T57" fmla="*/ 8 h 120"/>
                  <a:gd name="T58" fmla="*/ 120 w 128"/>
                  <a:gd name="T59" fmla="*/ 32 h 120"/>
                  <a:gd name="T60" fmla="*/ 108 w 128"/>
                  <a:gd name="T61" fmla="*/ 3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28" h="120">
                    <a:moveTo>
                      <a:pt x="126" y="26"/>
                    </a:moveTo>
                    <a:cubicBezTo>
                      <a:pt x="102" y="2"/>
                      <a:pt x="102" y="2"/>
                      <a:pt x="102" y="2"/>
                    </a:cubicBezTo>
                    <a:cubicBezTo>
                      <a:pt x="100" y="1"/>
                      <a:pt x="98" y="0"/>
                      <a:pt x="96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108"/>
                      <a:pt x="0" y="108"/>
                      <a:pt x="0" y="108"/>
                    </a:cubicBezTo>
                    <a:cubicBezTo>
                      <a:pt x="0" y="115"/>
                      <a:pt x="5" y="120"/>
                      <a:pt x="12" y="120"/>
                    </a:cubicBezTo>
                    <a:cubicBezTo>
                      <a:pt x="116" y="120"/>
                      <a:pt x="116" y="120"/>
                      <a:pt x="116" y="120"/>
                    </a:cubicBezTo>
                    <a:cubicBezTo>
                      <a:pt x="123" y="120"/>
                      <a:pt x="128" y="115"/>
                      <a:pt x="128" y="108"/>
                    </a:cubicBezTo>
                    <a:cubicBezTo>
                      <a:pt x="128" y="32"/>
                      <a:pt x="128" y="32"/>
                      <a:pt x="128" y="32"/>
                    </a:cubicBezTo>
                    <a:cubicBezTo>
                      <a:pt x="128" y="30"/>
                      <a:pt x="127" y="28"/>
                      <a:pt x="126" y="26"/>
                    </a:cubicBezTo>
                    <a:close/>
                    <a:moveTo>
                      <a:pt x="120" y="108"/>
                    </a:moveTo>
                    <a:cubicBezTo>
                      <a:pt x="120" y="110"/>
                      <a:pt x="118" y="112"/>
                      <a:pt x="116" y="112"/>
                    </a:cubicBezTo>
                    <a:cubicBezTo>
                      <a:pt x="12" y="112"/>
                      <a:pt x="12" y="112"/>
                      <a:pt x="12" y="112"/>
                    </a:cubicBezTo>
                    <a:cubicBezTo>
                      <a:pt x="10" y="112"/>
                      <a:pt x="8" y="110"/>
                      <a:pt x="8" y="108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0"/>
                      <a:pt x="10" y="8"/>
                      <a:pt x="12" y="8"/>
                    </a:cubicBezTo>
                    <a:cubicBezTo>
                      <a:pt x="92" y="8"/>
                      <a:pt x="92" y="8"/>
                      <a:pt x="92" y="8"/>
                    </a:cubicBezTo>
                    <a:cubicBezTo>
                      <a:pt x="92" y="24"/>
                      <a:pt x="92" y="24"/>
                      <a:pt x="92" y="24"/>
                    </a:cubicBezTo>
                    <a:cubicBezTo>
                      <a:pt x="92" y="24"/>
                      <a:pt x="92" y="24"/>
                      <a:pt x="92" y="24"/>
                    </a:cubicBezTo>
                    <a:cubicBezTo>
                      <a:pt x="92" y="31"/>
                      <a:pt x="97" y="36"/>
                      <a:pt x="104" y="36"/>
                    </a:cubicBezTo>
                    <a:cubicBezTo>
                      <a:pt x="108" y="36"/>
                      <a:pt x="108" y="36"/>
                      <a:pt x="108" y="36"/>
                    </a:cubicBezTo>
                    <a:cubicBezTo>
                      <a:pt x="120" y="36"/>
                      <a:pt x="120" y="36"/>
                      <a:pt x="120" y="36"/>
                    </a:cubicBezTo>
                    <a:lnTo>
                      <a:pt x="120" y="108"/>
                    </a:lnTo>
                    <a:close/>
                    <a:moveTo>
                      <a:pt x="108" y="32"/>
                    </a:moveTo>
                    <a:cubicBezTo>
                      <a:pt x="104" y="32"/>
                      <a:pt x="104" y="32"/>
                      <a:pt x="104" y="32"/>
                    </a:cubicBezTo>
                    <a:cubicBezTo>
                      <a:pt x="100" y="32"/>
                      <a:pt x="96" y="28"/>
                      <a:pt x="96" y="24"/>
                    </a:cubicBezTo>
                    <a:cubicBezTo>
                      <a:pt x="96" y="24"/>
                      <a:pt x="96" y="24"/>
                      <a:pt x="96" y="24"/>
                    </a:cubicBezTo>
                    <a:cubicBezTo>
                      <a:pt x="96" y="8"/>
                      <a:pt x="96" y="8"/>
                      <a:pt x="96" y="8"/>
                    </a:cubicBezTo>
                    <a:cubicBezTo>
                      <a:pt x="120" y="32"/>
                      <a:pt x="120" y="32"/>
                      <a:pt x="120" y="32"/>
                    </a:cubicBezTo>
                    <a:lnTo>
                      <a:pt x="108" y="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199" name="Freeform 71">
                <a:extLst>
                  <a:ext uri="{FF2B5EF4-FFF2-40B4-BE49-F238E27FC236}">
                    <a16:creationId xmlns:a16="http://schemas.microsoft.com/office/drawing/2014/main" id="{5CA6DF1B-BB9E-4556-AAF2-1039C2CD98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24454" y="980603"/>
                <a:ext cx="180974" cy="31750"/>
              </a:xfrm>
              <a:custGeom>
                <a:avLst/>
                <a:gdLst>
                  <a:gd name="T0" fmla="*/ 2 w 24"/>
                  <a:gd name="T1" fmla="*/ 4 h 4"/>
                  <a:gd name="T2" fmla="*/ 22 w 24"/>
                  <a:gd name="T3" fmla="*/ 4 h 4"/>
                  <a:gd name="T4" fmla="*/ 24 w 24"/>
                  <a:gd name="T5" fmla="*/ 2 h 4"/>
                  <a:gd name="T6" fmla="*/ 22 w 24"/>
                  <a:gd name="T7" fmla="*/ 0 h 4"/>
                  <a:gd name="T8" fmla="*/ 2 w 24"/>
                  <a:gd name="T9" fmla="*/ 0 h 4"/>
                  <a:gd name="T10" fmla="*/ 0 w 24"/>
                  <a:gd name="T11" fmla="*/ 2 h 4"/>
                  <a:gd name="T12" fmla="*/ 2 w 24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4">
                    <a:moveTo>
                      <a:pt x="2" y="4"/>
                    </a:moveTo>
                    <a:cubicBezTo>
                      <a:pt x="22" y="4"/>
                      <a:pt x="22" y="4"/>
                      <a:pt x="22" y="4"/>
                    </a:cubicBezTo>
                    <a:cubicBezTo>
                      <a:pt x="23" y="4"/>
                      <a:pt x="24" y="3"/>
                      <a:pt x="24" y="2"/>
                    </a:cubicBezTo>
                    <a:cubicBezTo>
                      <a:pt x="24" y="1"/>
                      <a:pt x="23" y="0"/>
                      <a:pt x="2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200" name="Freeform 72">
                <a:extLst>
                  <a:ext uri="{FF2B5EF4-FFF2-40B4-BE49-F238E27FC236}">
                    <a16:creationId xmlns:a16="http://schemas.microsoft.com/office/drawing/2014/main" id="{3B4268CA-689F-47D1-B491-9CD0FBD7FF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24454" y="1072676"/>
                <a:ext cx="180974" cy="28576"/>
              </a:xfrm>
              <a:custGeom>
                <a:avLst/>
                <a:gdLst>
                  <a:gd name="T0" fmla="*/ 2 w 24"/>
                  <a:gd name="T1" fmla="*/ 4 h 4"/>
                  <a:gd name="T2" fmla="*/ 22 w 24"/>
                  <a:gd name="T3" fmla="*/ 4 h 4"/>
                  <a:gd name="T4" fmla="*/ 24 w 24"/>
                  <a:gd name="T5" fmla="*/ 2 h 4"/>
                  <a:gd name="T6" fmla="*/ 22 w 24"/>
                  <a:gd name="T7" fmla="*/ 0 h 4"/>
                  <a:gd name="T8" fmla="*/ 2 w 24"/>
                  <a:gd name="T9" fmla="*/ 0 h 4"/>
                  <a:gd name="T10" fmla="*/ 0 w 24"/>
                  <a:gd name="T11" fmla="*/ 2 h 4"/>
                  <a:gd name="T12" fmla="*/ 2 w 24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4">
                    <a:moveTo>
                      <a:pt x="2" y="4"/>
                    </a:moveTo>
                    <a:cubicBezTo>
                      <a:pt x="22" y="4"/>
                      <a:pt x="22" y="4"/>
                      <a:pt x="22" y="4"/>
                    </a:cubicBezTo>
                    <a:cubicBezTo>
                      <a:pt x="23" y="4"/>
                      <a:pt x="24" y="3"/>
                      <a:pt x="24" y="2"/>
                    </a:cubicBezTo>
                    <a:cubicBezTo>
                      <a:pt x="24" y="1"/>
                      <a:pt x="23" y="0"/>
                      <a:pt x="2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201" name="Freeform 73">
                <a:extLst>
                  <a:ext uri="{FF2B5EF4-FFF2-40B4-BE49-F238E27FC236}">
                    <a16:creationId xmlns:a16="http://schemas.microsoft.com/office/drawing/2014/main" id="{18A1F0A5-23FD-4BBF-8EBD-5F453A1E12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24453" y="1161577"/>
                <a:ext cx="390524" cy="31750"/>
              </a:xfrm>
              <a:custGeom>
                <a:avLst/>
                <a:gdLst>
                  <a:gd name="T0" fmla="*/ 0 w 52"/>
                  <a:gd name="T1" fmla="*/ 2 h 4"/>
                  <a:gd name="T2" fmla="*/ 2 w 52"/>
                  <a:gd name="T3" fmla="*/ 4 h 4"/>
                  <a:gd name="T4" fmla="*/ 50 w 52"/>
                  <a:gd name="T5" fmla="*/ 4 h 4"/>
                  <a:gd name="T6" fmla="*/ 52 w 52"/>
                  <a:gd name="T7" fmla="*/ 2 h 4"/>
                  <a:gd name="T8" fmla="*/ 50 w 52"/>
                  <a:gd name="T9" fmla="*/ 0 h 4"/>
                  <a:gd name="T10" fmla="*/ 2 w 52"/>
                  <a:gd name="T11" fmla="*/ 0 h 4"/>
                  <a:gd name="T12" fmla="*/ 0 w 52"/>
                  <a:gd name="T1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4">
                    <a:moveTo>
                      <a:pt x="0" y="2"/>
                    </a:moveTo>
                    <a:cubicBezTo>
                      <a:pt x="0" y="3"/>
                      <a:pt x="1" y="4"/>
                      <a:pt x="2" y="4"/>
                    </a:cubicBezTo>
                    <a:cubicBezTo>
                      <a:pt x="50" y="4"/>
                      <a:pt x="50" y="4"/>
                      <a:pt x="50" y="4"/>
                    </a:cubicBezTo>
                    <a:cubicBezTo>
                      <a:pt x="51" y="4"/>
                      <a:pt x="52" y="3"/>
                      <a:pt x="52" y="2"/>
                    </a:cubicBezTo>
                    <a:cubicBezTo>
                      <a:pt x="52" y="1"/>
                      <a:pt x="51" y="0"/>
                      <a:pt x="5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202" name="Freeform 74">
                <a:extLst>
                  <a:ext uri="{FF2B5EF4-FFF2-40B4-BE49-F238E27FC236}">
                    <a16:creationId xmlns:a16="http://schemas.microsoft.com/office/drawing/2014/main" id="{23BF3122-1A09-4220-91C8-C5409630AC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94253" y="1342553"/>
                <a:ext cx="720724" cy="31750"/>
              </a:xfrm>
              <a:custGeom>
                <a:avLst/>
                <a:gdLst>
                  <a:gd name="T0" fmla="*/ 94 w 96"/>
                  <a:gd name="T1" fmla="*/ 0 h 4"/>
                  <a:gd name="T2" fmla="*/ 2 w 96"/>
                  <a:gd name="T3" fmla="*/ 0 h 4"/>
                  <a:gd name="T4" fmla="*/ 0 w 96"/>
                  <a:gd name="T5" fmla="*/ 2 h 4"/>
                  <a:gd name="T6" fmla="*/ 2 w 96"/>
                  <a:gd name="T7" fmla="*/ 4 h 4"/>
                  <a:gd name="T8" fmla="*/ 94 w 96"/>
                  <a:gd name="T9" fmla="*/ 4 h 4"/>
                  <a:gd name="T10" fmla="*/ 96 w 96"/>
                  <a:gd name="T11" fmla="*/ 2 h 4"/>
                  <a:gd name="T12" fmla="*/ 94 w 96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4">
                    <a:moveTo>
                      <a:pt x="9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94" y="4"/>
                      <a:pt x="94" y="4"/>
                      <a:pt x="94" y="4"/>
                    </a:cubicBezTo>
                    <a:cubicBezTo>
                      <a:pt x="95" y="4"/>
                      <a:pt x="96" y="3"/>
                      <a:pt x="96" y="2"/>
                    </a:cubicBezTo>
                    <a:cubicBezTo>
                      <a:pt x="96" y="1"/>
                      <a:pt x="95" y="0"/>
                      <a:pt x="9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203" name="Freeform 75">
                <a:extLst>
                  <a:ext uri="{FF2B5EF4-FFF2-40B4-BE49-F238E27FC236}">
                    <a16:creationId xmlns:a16="http://schemas.microsoft.com/office/drawing/2014/main" id="{8C52EF04-8E73-4D32-8FFC-3FAF75AACB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94253" y="1434626"/>
                <a:ext cx="720724" cy="28576"/>
              </a:xfrm>
              <a:custGeom>
                <a:avLst/>
                <a:gdLst>
                  <a:gd name="T0" fmla="*/ 94 w 96"/>
                  <a:gd name="T1" fmla="*/ 0 h 4"/>
                  <a:gd name="T2" fmla="*/ 2 w 96"/>
                  <a:gd name="T3" fmla="*/ 0 h 4"/>
                  <a:gd name="T4" fmla="*/ 0 w 96"/>
                  <a:gd name="T5" fmla="*/ 2 h 4"/>
                  <a:gd name="T6" fmla="*/ 2 w 96"/>
                  <a:gd name="T7" fmla="*/ 4 h 4"/>
                  <a:gd name="T8" fmla="*/ 94 w 96"/>
                  <a:gd name="T9" fmla="*/ 4 h 4"/>
                  <a:gd name="T10" fmla="*/ 96 w 96"/>
                  <a:gd name="T11" fmla="*/ 2 h 4"/>
                  <a:gd name="T12" fmla="*/ 94 w 96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4">
                    <a:moveTo>
                      <a:pt x="9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94" y="4"/>
                      <a:pt x="94" y="4"/>
                      <a:pt x="94" y="4"/>
                    </a:cubicBezTo>
                    <a:cubicBezTo>
                      <a:pt x="95" y="4"/>
                      <a:pt x="96" y="3"/>
                      <a:pt x="96" y="2"/>
                    </a:cubicBezTo>
                    <a:cubicBezTo>
                      <a:pt x="96" y="1"/>
                      <a:pt x="95" y="0"/>
                      <a:pt x="9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204" name="Freeform 76">
                <a:extLst>
                  <a:ext uri="{FF2B5EF4-FFF2-40B4-BE49-F238E27FC236}">
                    <a16:creationId xmlns:a16="http://schemas.microsoft.com/office/drawing/2014/main" id="{7C41562F-9635-4FE4-A833-DD4D5C4406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94253" y="1523526"/>
                <a:ext cx="720724" cy="28576"/>
              </a:xfrm>
              <a:custGeom>
                <a:avLst/>
                <a:gdLst>
                  <a:gd name="T0" fmla="*/ 94 w 96"/>
                  <a:gd name="T1" fmla="*/ 0 h 4"/>
                  <a:gd name="T2" fmla="*/ 2 w 96"/>
                  <a:gd name="T3" fmla="*/ 0 h 4"/>
                  <a:gd name="T4" fmla="*/ 0 w 96"/>
                  <a:gd name="T5" fmla="*/ 2 h 4"/>
                  <a:gd name="T6" fmla="*/ 2 w 96"/>
                  <a:gd name="T7" fmla="*/ 4 h 4"/>
                  <a:gd name="T8" fmla="*/ 94 w 96"/>
                  <a:gd name="T9" fmla="*/ 4 h 4"/>
                  <a:gd name="T10" fmla="*/ 96 w 96"/>
                  <a:gd name="T11" fmla="*/ 2 h 4"/>
                  <a:gd name="T12" fmla="*/ 94 w 96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4">
                    <a:moveTo>
                      <a:pt x="9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94" y="4"/>
                      <a:pt x="94" y="4"/>
                      <a:pt x="94" y="4"/>
                    </a:cubicBezTo>
                    <a:cubicBezTo>
                      <a:pt x="95" y="4"/>
                      <a:pt x="96" y="3"/>
                      <a:pt x="96" y="2"/>
                    </a:cubicBezTo>
                    <a:cubicBezTo>
                      <a:pt x="96" y="1"/>
                      <a:pt x="95" y="0"/>
                      <a:pt x="9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205" name="Freeform 77">
                <a:extLst>
                  <a:ext uri="{FF2B5EF4-FFF2-40B4-BE49-F238E27FC236}">
                    <a16:creationId xmlns:a16="http://schemas.microsoft.com/office/drawing/2014/main" id="{ECF37B6F-F267-4CF0-B6D0-74253E93CA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94253" y="1253652"/>
                <a:ext cx="720724" cy="28576"/>
              </a:xfrm>
              <a:custGeom>
                <a:avLst/>
                <a:gdLst>
                  <a:gd name="T0" fmla="*/ 94 w 96"/>
                  <a:gd name="T1" fmla="*/ 0 h 4"/>
                  <a:gd name="T2" fmla="*/ 2 w 96"/>
                  <a:gd name="T3" fmla="*/ 0 h 4"/>
                  <a:gd name="T4" fmla="*/ 0 w 96"/>
                  <a:gd name="T5" fmla="*/ 2 h 4"/>
                  <a:gd name="T6" fmla="*/ 2 w 96"/>
                  <a:gd name="T7" fmla="*/ 4 h 4"/>
                  <a:gd name="T8" fmla="*/ 94 w 96"/>
                  <a:gd name="T9" fmla="*/ 4 h 4"/>
                  <a:gd name="T10" fmla="*/ 96 w 96"/>
                  <a:gd name="T11" fmla="*/ 2 h 4"/>
                  <a:gd name="T12" fmla="*/ 94 w 96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4">
                    <a:moveTo>
                      <a:pt x="94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94" y="4"/>
                      <a:pt x="94" y="4"/>
                      <a:pt x="94" y="4"/>
                    </a:cubicBezTo>
                    <a:cubicBezTo>
                      <a:pt x="95" y="4"/>
                      <a:pt x="96" y="3"/>
                      <a:pt x="96" y="2"/>
                    </a:cubicBezTo>
                    <a:cubicBezTo>
                      <a:pt x="96" y="1"/>
                      <a:pt x="95" y="0"/>
                      <a:pt x="9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206" name="Freeform 78">
                <a:extLst>
                  <a:ext uri="{FF2B5EF4-FFF2-40B4-BE49-F238E27FC236}">
                    <a16:creationId xmlns:a16="http://schemas.microsoft.com/office/drawing/2014/main" id="{EDD624D0-EDF2-4CD1-B0EC-8C25415371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394254" y="952026"/>
                <a:ext cx="269874" cy="241300"/>
              </a:xfrm>
              <a:custGeom>
                <a:avLst/>
                <a:gdLst>
                  <a:gd name="T0" fmla="*/ 4 w 36"/>
                  <a:gd name="T1" fmla="*/ 32 h 32"/>
                  <a:gd name="T2" fmla="*/ 32 w 36"/>
                  <a:gd name="T3" fmla="*/ 32 h 32"/>
                  <a:gd name="T4" fmla="*/ 36 w 36"/>
                  <a:gd name="T5" fmla="*/ 28 h 32"/>
                  <a:gd name="T6" fmla="*/ 36 w 36"/>
                  <a:gd name="T7" fmla="*/ 4 h 32"/>
                  <a:gd name="T8" fmla="*/ 32 w 36"/>
                  <a:gd name="T9" fmla="*/ 0 h 32"/>
                  <a:gd name="T10" fmla="*/ 4 w 36"/>
                  <a:gd name="T11" fmla="*/ 0 h 32"/>
                  <a:gd name="T12" fmla="*/ 0 w 36"/>
                  <a:gd name="T13" fmla="*/ 4 h 32"/>
                  <a:gd name="T14" fmla="*/ 0 w 36"/>
                  <a:gd name="T15" fmla="*/ 28 h 32"/>
                  <a:gd name="T16" fmla="*/ 4 w 36"/>
                  <a:gd name="T17" fmla="*/ 32 h 32"/>
                  <a:gd name="T18" fmla="*/ 8 w 36"/>
                  <a:gd name="T19" fmla="*/ 8 h 32"/>
                  <a:gd name="T20" fmla="*/ 28 w 36"/>
                  <a:gd name="T21" fmla="*/ 8 h 32"/>
                  <a:gd name="T22" fmla="*/ 28 w 36"/>
                  <a:gd name="T23" fmla="*/ 24 h 32"/>
                  <a:gd name="T24" fmla="*/ 8 w 36"/>
                  <a:gd name="T25" fmla="*/ 24 h 32"/>
                  <a:gd name="T26" fmla="*/ 8 w 36"/>
                  <a:gd name="T27" fmla="*/ 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" h="32">
                    <a:moveTo>
                      <a:pt x="4" y="32"/>
                    </a:moveTo>
                    <a:cubicBezTo>
                      <a:pt x="32" y="32"/>
                      <a:pt x="32" y="32"/>
                      <a:pt x="32" y="32"/>
                    </a:cubicBezTo>
                    <a:cubicBezTo>
                      <a:pt x="34" y="32"/>
                      <a:pt x="36" y="30"/>
                      <a:pt x="36" y="28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2"/>
                      <a:pt x="34" y="0"/>
                      <a:pt x="32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30"/>
                      <a:pt x="2" y="32"/>
                      <a:pt x="4" y="32"/>
                    </a:cubicBezTo>
                    <a:close/>
                    <a:moveTo>
                      <a:pt x="8" y="8"/>
                    </a:moveTo>
                    <a:cubicBezTo>
                      <a:pt x="28" y="8"/>
                      <a:pt x="28" y="8"/>
                      <a:pt x="28" y="8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8" y="24"/>
                      <a:pt x="8" y="24"/>
                      <a:pt x="8" y="24"/>
                    </a:cubicBezTo>
                    <a:lnTo>
                      <a:pt x="8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</p:grp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F08AA849-E49A-4824-A99A-382B4309FC89}"/>
              </a:ext>
            </a:extLst>
          </p:cNvPr>
          <p:cNvGrpSpPr/>
          <p:nvPr/>
        </p:nvGrpSpPr>
        <p:grpSpPr>
          <a:xfrm>
            <a:off x="12807095" y="3856503"/>
            <a:ext cx="4138833" cy="4535705"/>
            <a:chOff x="12807095" y="3856503"/>
            <a:chExt cx="4138833" cy="4535705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A761421E-0B61-4BBA-A8F8-A8DD8F708E4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2807095" y="3856503"/>
              <a:ext cx="4138833" cy="4535705"/>
              <a:chOff x="6809134" y="1875660"/>
              <a:chExt cx="1695389" cy="1857960"/>
            </a:xfrm>
          </p:grpSpPr>
          <p:sp>
            <p:nvSpPr>
              <p:cNvPr id="126" name="Freeform 82">
                <a:extLst>
                  <a:ext uri="{FF2B5EF4-FFF2-40B4-BE49-F238E27FC236}">
                    <a16:creationId xmlns:a16="http://schemas.microsoft.com/office/drawing/2014/main" id="{99AA7B5C-D0FA-414C-9339-7F58ED6B5617}"/>
                  </a:ext>
                </a:extLst>
              </p:cNvPr>
              <p:cNvSpPr/>
              <p:nvPr/>
            </p:nvSpPr>
            <p:spPr>
              <a:xfrm>
                <a:off x="6809134" y="1875660"/>
                <a:ext cx="1695389" cy="1857960"/>
              </a:xfrm>
              <a:custGeom>
                <a:avLst/>
                <a:gdLst>
                  <a:gd name="connsiteX0" fmla="*/ 1381425 w 1381425"/>
                  <a:gd name="connsiteY0" fmla="*/ 1007460 h 1513890"/>
                  <a:gd name="connsiteX1" fmla="*/ 1381425 w 1381425"/>
                  <a:gd name="connsiteY1" fmla="*/ 506106 h 1513890"/>
                  <a:gd name="connsiteX2" fmla="*/ 1253515 w 1381425"/>
                  <a:gd name="connsiteY2" fmla="*/ 284887 h 1513890"/>
                  <a:gd name="connsiteX3" fmla="*/ 818622 w 1381425"/>
                  <a:gd name="connsiteY3" fmla="*/ 34176 h 1513890"/>
                  <a:gd name="connsiteX4" fmla="*/ 562803 w 1381425"/>
                  <a:gd name="connsiteY4" fmla="*/ 34176 h 1513890"/>
                  <a:gd name="connsiteX5" fmla="*/ 127910 w 1381425"/>
                  <a:gd name="connsiteY5" fmla="*/ 284887 h 1513890"/>
                  <a:gd name="connsiteX6" fmla="*/ 0 w 1381425"/>
                  <a:gd name="connsiteY6" fmla="*/ 506106 h 1513890"/>
                  <a:gd name="connsiteX7" fmla="*/ 0 w 1381425"/>
                  <a:gd name="connsiteY7" fmla="*/ 1007460 h 1513890"/>
                  <a:gd name="connsiteX8" fmla="*/ 127910 w 1381425"/>
                  <a:gd name="connsiteY8" fmla="*/ 1228611 h 1513890"/>
                  <a:gd name="connsiteX9" fmla="*/ 562803 w 1381425"/>
                  <a:gd name="connsiteY9" fmla="*/ 1479662 h 1513890"/>
                  <a:gd name="connsiteX10" fmla="*/ 818622 w 1381425"/>
                  <a:gd name="connsiteY10" fmla="*/ 1479662 h 1513890"/>
                  <a:gd name="connsiteX11" fmla="*/ 1253515 w 1381425"/>
                  <a:gd name="connsiteY11" fmla="*/ 1228951 h 1513890"/>
                  <a:gd name="connsiteX12" fmla="*/ 1381425 w 1381425"/>
                  <a:gd name="connsiteY12" fmla="*/ 1007460 h 151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1425" h="1513890">
                    <a:moveTo>
                      <a:pt x="1381425" y="1007460"/>
                    </a:moveTo>
                    <a:lnTo>
                      <a:pt x="1381425" y="506106"/>
                    </a:lnTo>
                    <a:cubicBezTo>
                      <a:pt x="1381421" y="414851"/>
                      <a:pt x="1332665" y="330527"/>
                      <a:pt x="1253515" y="284887"/>
                    </a:cubicBezTo>
                    <a:lnTo>
                      <a:pt x="818622" y="34176"/>
                    </a:lnTo>
                    <a:cubicBezTo>
                      <a:pt x="739457" y="-11392"/>
                      <a:pt x="641969" y="-11392"/>
                      <a:pt x="562803" y="34176"/>
                    </a:cubicBezTo>
                    <a:lnTo>
                      <a:pt x="127910" y="284887"/>
                    </a:lnTo>
                    <a:cubicBezTo>
                      <a:pt x="48761" y="330527"/>
                      <a:pt x="4" y="414851"/>
                      <a:pt x="0" y="506106"/>
                    </a:cubicBezTo>
                    <a:lnTo>
                      <a:pt x="0" y="1007460"/>
                    </a:lnTo>
                    <a:cubicBezTo>
                      <a:pt x="-14" y="1098702"/>
                      <a:pt x="48751" y="1183014"/>
                      <a:pt x="127910" y="1228611"/>
                    </a:cubicBezTo>
                    <a:lnTo>
                      <a:pt x="562803" y="1479662"/>
                    </a:lnTo>
                    <a:cubicBezTo>
                      <a:pt x="641950" y="1525301"/>
                      <a:pt x="739475" y="1525301"/>
                      <a:pt x="818622" y="1479662"/>
                    </a:cubicBezTo>
                    <a:lnTo>
                      <a:pt x="1253515" y="1228951"/>
                    </a:lnTo>
                    <a:cubicBezTo>
                      <a:pt x="1332780" y="1183294"/>
                      <a:pt x="1381561" y="1098824"/>
                      <a:pt x="1381425" y="10074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/>
                <a:endParaRPr lang="en-US" sz="720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27" name="Freeform 83">
                <a:extLst>
                  <a:ext uri="{FF2B5EF4-FFF2-40B4-BE49-F238E27FC236}">
                    <a16:creationId xmlns:a16="http://schemas.microsoft.com/office/drawing/2014/main" id="{C6FD9FA8-0D82-48CA-A1C8-242DC7AABF9E}"/>
                  </a:ext>
                </a:extLst>
              </p:cNvPr>
              <p:cNvSpPr/>
              <p:nvPr/>
            </p:nvSpPr>
            <p:spPr>
              <a:xfrm flipV="1">
                <a:off x="6840530" y="1907144"/>
                <a:ext cx="1632597" cy="1794993"/>
              </a:xfrm>
              <a:custGeom>
                <a:avLst/>
                <a:gdLst>
                  <a:gd name="connsiteX0" fmla="*/ 665131 w 1330261"/>
                  <a:gd name="connsiteY0" fmla="*/ 1462583 h 1462583"/>
                  <a:gd name="connsiteX1" fmla="*/ 550046 w 1330261"/>
                  <a:gd name="connsiteY1" fmla="*/ 1431798 h 1462583"/>
                  <a:gd name="connsiteX2" fmla="*/ 115085 w 1330261"/>
                  <a:gd name="connsiteY2" fmla="*/ 1181155 h 1462583"/>
                  <a:gd name="connsiteX3" fmla="*/ 0 w 1330261"/>
                  <a:gd name="connsiteY3" fmla="*/ 982071 h 1462583"/>
                  <a:gd name="connsiteX4" fmla="*/ 0 w 1330261"/>
                  <a:gd name="connsiteY4" fmla="*/ 480718 h 1462583"/>
                  <a:gd name="connsiteX5" fmla="*/ 115085 w 1330261"/>
                  <a:gd name="connsiteY5" fmla="*/ 281634 h 1462583"/>
                  <a:gd name="connsiteX6" fmla="*/ 550046 w 1330261"/>
                  <a:gd name="connsiteY6" fmla="*/ 30787 h 1462583"/>
                  <a:gd name="connsiteX7" fmla="*/ 780215 w 1330261"/>
                  <a:gd name="connsiteY7" fmla="*/ 30787 h 1462583"/>
                  <a:gd name="connsiteX8" fmla="*/ 1215177 w 1330261"/>
                  <a:gd name="connsiteY8" fmla="*/ 281498 h 1462583"/>
                  <a:gd name="connsiteX9" fmla="*/ 1330261 w 1330261"/>
                  <a:gd name="connsiteY9" fmla="*/ 480582 h 1462583"/>
                  <a:gd name="connsiteX10" fmla="*/ 1330261 w 1330261"/>
                  <a:gd name="connsiteY10" fmla="*/ 981935 h 1462583"/>
                  <a:gd name="connsiteX11" fmla="*/ 1215177 w 1330261"/>
                  <a:gd name="connsiteY11" fmla="*/ 1181019 h 1462583"/>
                  <a:gd name="connsiteX12" fmla="*/ 780215 w 1330261"/>
                  <a:gd name="connsiteY12" fmla="*/ 1431661 h 1462583"/>
                  <a:gd name="connsiteX13" fmla="*/ 665131 w 1330261"/>
                  <a:gd name="connsiteY13" fmla="*/ 1462583 h 1462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0261" h="1462583">
                    <a:moveTo>
                      <a:pt x="665131" y="1462583"/>
                    </a:moveTo>
                    <a:cubicBezTo>
                      <a:pt x="624727" y="1462584"/>
                      <a:pt x="585036" y="1451966"/>
                      <a:pt x="550046" y="1431798"/>
                    </a:cubicBezTo>
                    <a:lnTo>
                      <a:pt x="115085" y="1181155"/>
                    </a:lnTo>
                    <a:cubicBezTo>
                      <a:pt x="43971" y="1139970"/>
                      <a:pt x="143" y="1064151"/>
                      <a:pt x="0" y="982071"/>
                    </a:cubicBezTo>
                    <a:lnTo>
                      <a:pt x="0" y="480718"/>
                    </a:lnTo>
                    <a:cubicBezTo>
                      <a:pt x="143" y="398638"/>
                      <a:pt x="43971" y="322820"/>
                      <a:pt x="115085" y="281634"/>
                    </a:cubicBezTo>
                    <a:lnTo>
                      <a:pt x="550046" y="30787"/>
                    </a:lnTo>
                    <a:cubicBezTo>
                      <a:pt x="621261" y="-10263"/>
                      <a:pt x="709001" y="-10263"/>
                      <a:pt x="780215" y="30787"/>
                    </a:cubicBezTo>
                    <a:lnTo>
                      <a:pt x="1215177" y="281498"/>
                    </a:lnTo>
                    <a:cubicBezTo>
                      <a:pt x="1286290" y="322684"/>
                      <a:pt x="1330118" y="398502"/>
                      <a:pt x="1330261" y="480582"/>
                    </a:cubicBezTo>
                    <a:lnTo>
                      <a:pt x="1330261" y="981935"/>
                    </a:lnTo>
                    <a:cubicBezTo>
                      <a:pt x="1330118" y="1064015"/>
                      <a:pt x="1286290" y="1139833"/>
                      <a:pt x="1215177" y="1181019"/>
                    </a:cubicBezTo>
                    <a:lnTo>
                      <a:pt x="780215" y="1431661"/>
                    </a:lnTo>
                    <a:cubicBezTo>
                      <a:pt x="745238" y="1451878"/>
                      <a:pt x="705546" y="1462542"/>
                      <a:pt x="665131" y="1462583"/>
                    </a:cubicBezTo>
                    <a:close/>
                  </a:path>
                </a:pathLst>
              </a:custGeom>
              <a:solidFill>
                <a:srgbClr val="1C9BB4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kern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31" name="Freeform 142">
                <a:extLst>
                  <a:ext uri="{FF2B5EF4-FFF2-40B4-BE49-F238E27FC236}">
                    <a16:creationId xmlns:a16="http://schemas.microsoft.com/office/drawing/2014/main" id="{F71F89F3-3AA3-440C-8EB9-13D770F09DE9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6982202" y="2062909"/>
                <a:ext cx="1349253" cy="1483462"/>
              </a:xfrm>
              <a:custGeom>
                <a:avLst/>
                <a:gdLst>
                  <a:gd name="connsiteX0" fmla="*/ 665131 w 1330261"/>
                  <a:gd name="connsiteY0" fmla="*/ 1462580 h 1462580"/>
                  <a:gd name="connsiteX1" fmla="*/ 549978 w 1330261"/>
                  <a:gd name="connsiteY1" fmla="*/ 1431795 h 1462580"/>
                  <a:gd name="connsiteX2" fmla="*/ 115153 w 1330261"/>
                  <a:gd name="connsiteY2" fmla="*/ 1181152 h 1462580"/>
                  <a:gd name="connsiteX3" fmla="*/ 0 w 1330261"/>
                  <a:gd name="connsiteY3" fmla="*/ 982069 h 1462580"/>
                  <a:gd name="connsiteX4" fmla="*/ 0 w 1330261"/>
                  <a:gd name="connsiteY4" fmla="*/ 480715 h 1462580"/>
                  <a:gd name="connsiteX5" fmla="*/ 115153 w 1330261"/>
                  <a:gd name="connsiteY5" fmla="*/ 281632 h 1462580"/>
                  <a:gd name="connsiteX6" fmla="*/ 549978 w 1330261"/>
                  <a:gd name="connsiteY6" fmla="*/ 30785 h 1462580"/>
                  <a:gd name="connsiteX7" fmla="*/ 780284 w 1330261"/>
                  <a:gd name="connsiteY7" fmla="*/ 30785 h 1462580"/>
                  <a:gd name="connsiteX8" fmla="*/ 1215108 w 1330261"/>
                  <a:gd name="connsiteY8" fmla="*/ 281495 h 1462580"/>
                  <a:gd name="connsiteX9" fmla="*/ 1330261 w 1330261"/>
                  <a:gd name="connsiteY9" fmla="*/ 480579 h 1462580"/>
                  <a:gd name="connsiteX10" fmla="*/ 1330261 w 1330261"/>
                  <a:gd name="connsiteY10" fmla="*/ 981932 h 1462580"/>
                  <a:gd name="connsiteX11" fmla="*/ 1215108 w 1330261"/>
                  <a:gd name="connsiteY11" fmla="*/ 1181016 h 1462580"/>
                  <a:gd name="connsiteX12" fmla="*/ 780284 w 1330261"/>
                  <a:gd name="connsiteY12" fmla="*/ 1431659 h 1462580"/>
                  <a:gd name="connsiteX13" fmla="*/ 665131 w 1330261"/>
                  <a:gd name="connsiteY13" fmla="*/ 1462580 h 1462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0261" h="1462580">
                    <a:moveTo>
                      <a:pt x="665131" y="1462580"/>
                    </a:moveTo>
                    <a:cubicBezTo>
                      <a:pt x="624707" y="1462574"/>
                      <a:pt x="584996" y="1451957"/>
                      <a:pt x="549978" y="1431795"/>
                    </a:cubicBezTo>
                    <a:lnTo>
                      <a:pt x="115153" y="1181152"/>
                    </a:lnTo>
                    <a:cubicBezTo>
                      <a:pt x="44003" y="1139994"/>
                      <a:pt x="143" y="1064166"/>
                      <a:pt x="0" y="982069"/>
                    </a:cubicBezTo>
                    <a:lnTo>
                      <a:pt x="0" y="480715"/>
                    </a:lnTo>
                    <a:cubicBezTo>
                      <a:pt x="143" y="398617"/>
                      <a:pt x="44003" y="322790"/>
                      <a:pt x="115153" y="281632"/>
                    </a:cubicBezTo>
                    <a:lnTo>
                      <a:pt x="549978" y="30785"/>
                    </a:lnTo>
                    <a:cubicBezTo>
                      <a:pt x="621242" y="-10262"/>
                      <a:pt x="709019" y="-10262"/>
                      <a:pt x="780284" y="30785"/>
                    </a:cubicBezTo>
                    <a:lnTo>
                      <a:pt x="1215108" y="281495"/>
                    </a:lnTo>
                    <a:cubicBezTo>
                      <a:pt x="1286258" y="322653"/>
                      <a:pt x="1330118" y="398481"/>
                      <a:pt x="1330261" y="480579"/>
                    </a:cubicBezTo>
                    <a:lnTo>
                      <a:pt x="1330261" y="981932"/>
                    </a:lnTo>
                    <a:cubicBezTo>
                      <a:pt x="1330118" y="1064030"/>
                      <a:pt x="1286258" y="1139858"/>
                      <a:pt x="1215108" y="1181016"/>
                    </a:cubicBezTo>
                    <a:lnTo>
                      <a:pt x="780284" y="1431659"/>
                    </a:lnTo>
                    <a:cubicBezTo>
                      <a:pt x="745279" y="1451868"/>
                      <a:pt x="705566" y="1462532"/>
                      <a:pt x="665131" y="146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kern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853E9BC4-3F54-431A-A61A-2CB123675BC0}"/>
                </a:ext>
              </a:extLst>
            </p:cNvPr>
            <p:cNvSpPr txBox="1"/>
            <p:nvPr/>
          </p:nvSpPr>
          <p:spPr>
            <a:xfrm>
              <a:off x="13502694" y="5730580"/>
              <a:ext cx="280969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40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심</a:t>
              </a:r>
              <a:r>
                <a:rPr lang="ko-KR" altLang="en-US" sz="4000" spc="6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의</a:t>
              </a:r>
              <a:r>
                <a:rPr lang="en-US" altLang="ko-KR" sz="4000" spc="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4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의결</a:t>
              </a:r>
              <a:endParaRPr lang="ko-KR" altLang="en-US" sz="4000" dirty="0"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FD48AEC4-DD79-4DCA-A912-311EFA2BA31A}"/>
                </a:ext>
              </a:extLst>
            </p:cNvPr>
            <p:cNvSpPr txBox="1"/>
            <p:nvPr/>
          </p:nvSpPr>
          <p:spPr>
            <a:xfrm>
              <a:off x="13502693" y="6440794"/>
              <a:ext cx="280968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국민권익위원회</a:t>
              </a:r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2800" spc="-16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grpSp>
          <p:nvGrpSpPr>
            <p:cNvPr id="207" name="Group 172">
              <a:extLst>
                <a:ext uri="{FF2B5EF4-FFF2-40B4-BE49-F238E27FC236}">
                  <a16:creationId xmlns:a16="http://schemas.microsoft.com/office/drawing/2014/main" id="{9A7E83AB-F88B-4E47-AB0E-4E2DDCB2094D}"/>
                </a:ext>
              </a:extLst>
            </p:cNvPr>
            <p:cNvGrpSpPr/>
            <p:nvPr/>
          </p:nvGrpSpPr>
          <p:grpSpPr>
            <a:xfrm>
              <a:off x="14490702" y="4876153"/>
              <a:ext cx="755399" cy="494976"/>
              <a:chOff x="5757863" y="2919413"/>
              <a:chExt cx="695324" cy="455612"/>
            </a:xfrm>
            <a:solidFill>
              <a:srgbClr val="1C9BB4"/>
            </a:solidFill>
          </p:grpSpPr>
          <p:sp>
            <p:nvSpPr>
              <p:cNvPr id="208" name="Freeform 477">
                <a:extLst>
                  <a:ext uri="{FF2B5EF4-FFF2-40B4-BE49-F238E27FC236}">
                    <a16:creationId xmlns:a16="http://schemas.microsoft.com/office/drawing/2014/main" id="{163FC19A-ADBB-4235-BC78-A8A5ACD4FAA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75338" y="2919413"/>
                <a:ext cx="468312" cy="455612"/>
              </a:xfrm>
              <a:custGeom>
                <a:avLst/>
                <a:gdLst>
                  <a:gd name="T0" fmla="*/ 223 w 223"/>
                  <a:gd name="T1" fmla="*/ 216 h 216"/>
                  <a:gd name="T2" fmla="*/ 0 w 223"/>
                  <a:gd name="T3" fmla="*/ 216 h 216"/>
                  <a:gd name="T4" fmla="*/ 0 w 223"/>
                  <a:gd name="T5" fmla="*/ 211 h 216"/>
                  <a:gd name="T6" fmla="*/ 83 w 223"/>
                  <a:gd name="T7" fmla="*/ 144 h 216"/>
                  <a:gd name="T8" fmla="*/ 85 w 223"/>
                  <a:gd name="T9" fmla="*/ 137 h 216"/>
                  <a:gd name="T10" fmla="*/ 67 w 223"/>
                  <a:gd name="T11" fmla="*/ 103 h 216"/>
                  <a:gd name="T12" fmla="*/ 58 w 223"/>
                  <a:gd name="T13" fmla="*/ 92 h 216"/>
                  <a:gd name="T14" fmla="*/ 60 w 223"/>
                  <a:gd name="T15" fmla="*/ 67 h 216"/>
                  <a:gd name="T16" fmla="*/ 60 w 223"/>
                  <a:gd name="T17" fmla="*/ 67 h 216"/>
                  <a:gd name="T18" fmla="*/ 71 w 223"/>
                  <a:gd name="T19" fmla="*/ 15 h 216"/>
                  <a:gd name="T20" fmla="*/ 111 w 223"/>
                  <a:gd name="T21" fmla="*/ 0 h 216"/>
                  <a:gd name="T22" fmla="*/ 151 w 223"/>
                  <a:gd name="T23" fmla="*/ 15 h 216"/>
                  <a:gd name="T24" fmla="*/ 163 w 223"/>
                  <a:gd name="T25" fmla="*/ 67 h 216"/>
                  <a:gd name="T26" fmla="*/ 163 w 223"/>
                  <a:gd name="T27" fmla="*/ 67 h 216"/>
                  <a:gd name="T28" fmla="*/ 165 w 223"/>
                  <a:gd name="T29" fmla="*/ 92 h 216"/>
                  <a:gd name="T30" fmla="*/ 156 w 223"/>
                  <a:gd name="T31" fmla="*/ 103 h 216"/>
                  <a:gd name="T32" fmla="*/ 138 w 223"/>
                  <a:gd name="T33" fmla="*/ 137 h 216"/>
                  <a:gd name="T34" fmla="*/ 140 w 223"/>
                  <a:gd name="T35" fmla="*/ 144 h 216"/>
                  <a:gd name="T36" fmla="*/ 223 w 223"/>
                  <a:gd name="T37" fmla="*/ 211 h 216"/>
                  <a:gd name="T38" fmla="*/ 223 w 223"/>
                  <a:gd name="T39" fmla="*/ 216 h 216"/>
                  <a:gd name="T40" fmla="*/ 12 w 223"/>
                  <a:gd name="T41" fmla="*/ 205 h 216"/>
                  <a:gd name="T42" fmla="*/ 211 w 223"/>
                  <a:gd name="T43" fmla="*/ 205 h 216"/>
                  <a:gd name="T44" fmla="*/ 181 w 223"/>
                  <a:gd name="T45" fmla="*/ 175 h 216"/>
                  <a:gd name="T46" fmla="*/ 137 w 223"/>
                  <a:gd name="T47" fmla="*/ 155 h 216"/>
                  <a:gd name="T48" fmla="*/ 127 w 223"/>
                  <a:gd name="T49" fmla="*/ 134 h 216"/>
                  <a:gd name="T50" fmla="*/ 127 w 223"/>
                  <a:gd name="T51" fmla="*/ 132 h 216"/>
                  <a:gd name="T52" fmla="*/ 128 w 223"/>
                  <a:gd name="T53" fmla="*/ 130 h 216"/>
                  <a:gd name="T54" fmla="*/ 145 w 223"/>
                  <a:gd name="T55" fmla="*/ 98 h 216"/>
                  <a:gd name="T56" fmla="*/ 146 w 223"/>
                  <a:gd name="T57" fmla="*/ 93 h 216"/>
                  <a:gd name="T58" fmla="*/ 151 w 223"/>
                  <a:gd name="T59" fmla="*/ 93 h 216"/>
                  <a:gd name="T60" fmla="*/ 155 w 223"/>
                  <a:gd name="T61" fmla="*/ 86 h 216"/>
                  <a:gd name="T62" fmla="*/ 153 w 223"/>
                  <a:gd name="T63" fmla="*/ 74 h 216"/>
                  <a:gd name="T64" fmla="*/ 151 w 223"/>
                  <a:gd name="T65" fmla="*/ 72 h 216"/>
                  <a:gd name="T66" fmla="*/ 151 w 223"/>
                  <a:gd name="T67" fmla="*/ 69 h 216"/>
                  <a:gd name="T68" fmla="*/ 151 w 223"/>
                  <a:gd name="T69" fmla="*/ 66 h 216"/>
                  <a:gd name="T70" fmla="*/ 143 w 223"/>
                  <a:gd name="T71" fmla="*/ 23 h 216"/>
                  <a:gd name="T72" fmla="*/ 111 w 223"/>
                  <a:gd name="T73" fmla="*/ 12 h 216"/>
                  <a:gd name="T74" fmla="*/ 80 w 223"/>
                  <a:gd name="T75" fmla="*/ 23 h 216"/>
                  <a:gd name="T76" fmla="*/ 72 w 223"/>
                  <a:gd name="T77" fmla="*/ 66 h 216"/>
                  <a:gd name="T78" fmla="*/ 72 w 223"/>
                  <a:gd name="T79" fmla="*/ 69 h 216"/>
                  <a:gd name="T80" fmla="*/ 72 w 223"/>
                  <a:gd name="T81" fmla="*/ 72 h 216"/>
                  <a:gd name="T82" fmla="*/ 70 w 223"/>
                  <a:gd name="T83" fmla="*/ 74 h 216"/>
                  <a:gd name="T84" fmla="*/ 68 w 223"/>
                  <a:gd name="T85" fmla="*/ 86 h 216"/>
                  <a:gd name="T86" fmla="*/ 72 w 223"/>
                  <a:gd name="T87" fmla="*/ 93 h 216"/>
                  <a:gd name="T88" fmla="*/ 77 w 223"/>
                  <a:gd name="T89" fmla="*/ 93 h 216"/>
                  <a:gd name="T90" fmla="*/ 77 w 223"/>
                  <a:gd name="T91" fmla="*/ 98 h 216"/>
                  <a:gd name="T92" fmla="*/ 95 w 223"/>
                  <a:gd name="T93" fmla="*/ 130 h 216"/>
                  <a:gd name="T94" fmla="*/ 96 w 223"/>
                  <a:gd name="T95" fmla="*/ 132 h 216"/>
                  <a:gd name="T96" fmla="*/ 96 w 223"/>
                  <a:gd name="T97" fmla="*/ 134 h 216"/>
                  <a:gd name="T98" fmla="*/ 86 w 223"/>
                  <a:gd name="T99" fmla="*/ 155 h 216"/>
                  <a:gd name="T100" fmla="*/ 42 w 223"/>
                  <a:gd name="T101" fmla="*/ 175 h 216"/>
                  <a:gd name="T102" fmla="*/ 12 w 223"/>
                  <a:gd name="T103" fmla="*/ 205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3" h="216">
                    <a:moveTo>
                      <a:pt x="223" y="216"/>
                    </a:moveTo>
                    <a:cubicBezTo>
                      <a:pt x="0" y="216"/>
                      <a:pt x="0" y="216"/>
                      <a:pt x="0" y="216"/>
                    </a:cubicBezTo>
                    <a:cubicBezTo>
                      <a:pt x="0" y="211"/>
                      <a:pt x="0" y="211"/>
                      <a:pt x="0" y="211"/>
                    </a:cubicBezTo>
                    <a:cubicBezTo>
                      <a:pt x="0" y="176"/>
                      <a:pt x="65" y="148"/>
                      <a:pt x="83" y="144"/>
                    </a:cubicBezTo>
                    <a:cubicBezTo>
                      <a:pt x="84" y="143"/>
                      <a:pt x="84" y="140"/>
                      <a:pt x="85" y="137"/>
                    </a:cubicBezTo>
                    <a:cubicBezTo>
                      <a:pt x="81" y="132"/>
                      <a:pt x="71" y="120"/>
                      <a:pt x="67" y="103"/>
                    </a:cubicBezTo>
                    <a:cubicBezTo>
                      <a:pt x="63" y="102"/>
                      <a:pt x="60" y="98"/>
                      <a:pt x="58" y="92"/>
                    </a:cubicBezTo>
                    <a:cubicBezTo>
                      <a:pt x="55" y="85"/>
                      <a:pt x="55" y="74"/>
                      <a:pt x="60" y="67"/>
                    </a:cubicBezTo>
                    <a:cubicBezTo>
                      <a:pt x="60" y="67"/>
                      <a:pt x="60" y="67"/>
                      <a:pt x="60" y="67"/>
                    </a:cubicBezTo>
                    <a:cubicBezTo>
                      <a:pt x="59" y="57"/>
                      <a:pt x="56" y="32"/>
                      <a:pt x="71" y="15"/>
                    </a:cubicBezTo>
                    <a:cubicBezTo>
                      <a:pt x="80" y="5"/>
                      <a:pt x="94" y="0"/>
                      <a:pt x="111" y="0"/>
                    </a:cubicBezTo>
                    <a:cubicBezTo>
                      <a:pt x="129" y="0"/>
                      <a:pt x="142" y="5"/>
                      <a:pt x="151" y="15"/>
                    </a:cubicBezTo>
                    <a:cubicBezTo>
                      <a:pt x="166" y="32"/>
                      <a:pt x="164" y="57"/>
                      <a:pt x="163" y="67"/>
                    </a:cubicBezTo>
                    <a:cubicBezTo>
                      <a:pt x="163" y="67"/>
                      <a:pt x="163" y="67"/>
                      <a:pt x="163" y="67"/>
                    </a:cubicBezTo>
                    <a:cubicBezTo>
                      <a:pt x="168" y="74"/>
                      <a:pt x="168" y="85"/>
                      <a:pt x="165" y="92"/>
                    </a:cubicBezTo>
                    <a:cubicBezTo>
                      <a:pt x="163" y="98"/>
                      <a:pt x="160" y="102"/>
                      <a:pt x="156" y="103"/>
                    </a:cubicBezTo>
                    <a:cubicBezTo>
                      <a:pt x="152" y="120"/>
                      <a:pt x="142" y="132"/>
                      <a:pt x="138" y="137"/>
                    </a:cubicBezTo>
                    <a:cubicBezTo>
                      <a:pt x="138" y="140"/>
                      <a:pt x="139" y="143"/>
                      <a:pt x="140" y="144"/>
                    </a:cubicBezTo>
                    <a:cubicBezTo>
                      <a:pt x="158" y="148"/>
                      <a:pt x="223" y="176"/>
                      <a:pt x="223" y="211"/>
                    </a:cubicBezTo>
                    <a:lnTo>
                      <a:pt x="223" y="216"/>
                    </a:lnTo>
                    <a:close/>
                    <a:moveTo>
                      <a:pt x="12" y="205"/>
                    </a:moveTo>
                    <a:cubicBezTo>
                      <a:pt x="211" y="205"/>
                      <a:pt x="211" y="205"/>
                      <a:pt x="211" y="205"/>
                    </a:cubicBezTo>
                    <a:cubicBezTo>
                      <a:pt x="208" y="195"/>
                      <a:pt x="197" y="185"/>
                      <a:pt x="181" y="175"/>
                    </a:cubicBezTo>
                    <a:cubicBezTo>
                      <a:pt x="164" y="164"/>
                      <a:pt x="144" y="157"/>
                      <a:pt x="137" y="155"/>
                    </a:cubicBezTo>
                    <a:cubicBezTo>
                      <a:pt x="128" y="154"/>
                      <a:pt x="127" y="140"/>
                      <a:pt x="127" y="134"/>
                    </a:cubicBezTo>
                    <a:cubicBezTo>
                      <a:pt x="127" y="132"/>
                      <a:pt x="127" y="132"/>
                      <a:pt x="127" y="132"/>
                    </a:cubicBezTo>
                    <a:cubicBezTo>
                      <a:pt x="128" y="130"/>
                      <a:pt x="128" y="130"/>
                      <a:pt x="128" y="130"/>
                    </a:cubicBezTo>
                    <a:cubicBezTo>
                      <a:pt x="128" y="130"/>
                      <a:pt x="142" y="116"/>
                      <a:pt x="145" y="98"/>
                    </a:cubicBezTo>
                    <a:cubicBezTo>
                      <a:pt x="146" y="93"/>
                      <a:pt x="146" y="93"/>
                      <a:pt x="146" y="93"/>
                    </a:cubicBezTo>
                    <a:cubicBezTo>
                      <a:pt x="151" y="93"/>
                      <a:pt x="151" y="93"/>
                      <a:pt x="151" y="93"/>
                    </a:cubicBezTo>
                    <a:cubicBezTo>
                      <a:pt x="152" y="93"/>
                      <a:pt x="154" y="91"/>
                      <a:pt x="155" y="86"/>
                    </a:cubicBezTo>
                    <a:cubicBezTo>
                      <a:pt x="156" y="81"/>
                      <a:pt x="155" y="76"/>
                      <a:pt x="153" y="74"/>
                    </a:cubicBezTo>
                    <a:cubicBezTo>
                      <a:pt x="151" y="72"/>
                      <a:pt x="151" y="72"/>
                      <a:pt x="151" y="72"/>
                    </a:cubicBezTo>
                    <a:cubicBezTo>
                      <a:pt x="151" y="69"/>
                      <a:pt x="151" y="69"/>
                      <a:pt x="151" y="69"/>
                    </a:cubicBezTo>
                    <a:cubicBezTo>
                      <a:pt x="151" y="68"/>
                      <a:pt x="151" y="67"/>
                      <a:pt x="151" y="66"/>
                    </a:cubicBezTo>
                    <a:cubicBezTo>
                      <a:pt x="152" y="57"/>
                      <a:pt x="154" y="36"/>
                      <a:pt x="143" y="23"/>
                    </a:cubicBezTo>
                    <a:cubicBezTo>
                      <a:pt x="136" y="15"/>
                      <a:pt x="126" y="12"/>
                      <a:pt x="111" y="12"/>
                    </a:cubicBezTo>
                    <a:cubicBezTo>
                      <a:pt x="97" y="12"/>
                      <a:pt x="87" y="15"/>
                      <a:pt x="80" y="23"/>
                    </a:cubicBezTo>
                    <a:cubicBezTo>
                      <a:pt x="68" y="36"/>
                      <a:pt x="71" y="57"/>
                      <a:pt x="72" y="66"/>
                    </a:cubicBezTo>
                    <a:cubicBezTo>
                      <a:pt x="72" y="67"/>
                      <a:pt x="72" y="68"/>
                      <a:pt x="72" y="69"/>
                    </a:cubicBezTo>
                    <a:cubicBezTo>
                      <a:pt x="72" y="72"/>
                      <a:pt x="72" y="72"/>
                      <a:pt x="72" y="72"/>
                    </a:cubicBezTo>
                    <a:cubicBezTo>
                      <a:pt x="70" y="74"/>
                      <a:pt x="70" y="74"/>
                      <a:pt x="70" y="74"/>
                    </a:cubicBezTo>
                    <a:cubicBezTo>
                      <a:pt x="67" y="76"/>
                      <a:pt x="67" y="81"/>
                      <a:pt x="68" y="86"/>
                    </a:cubicBezTo>
                    <a:cubicBezTo>
                      <a:pt x="69" y="91"/>
                      <a:pt x="71" y="93"/>
                      <a:pt x="72" y="93"/>
                    </a:cubicBezTo>
                    <a:cubicBezTo>
                      <a:pt x="77" y="93"/>
                      <a:pt x="77" y="93"/>
                      <a:pt x="77" y="93"/>
                    </a:cubicBezTo>
                    <a:cubicBezTo>
                      <a:pt x="77" y="98"/>
                      <a:pt x="77" y="98"/>
                      <a:pt x="77" y="98"/>
                    </a:cubicBezTo>
                    <a:cubicBezTo>
                      <a:pt x="80" y="116"/>
                      <a:pt x="94" y="130"/>
                      <a:pt x="95" y="130"/>
                    </a:cubicBezTo>
                    <a:cubicBezTo>
                      <a:pt x="96" y="132"/>
                      <a:pt x="96" y="132"/>
                      <a:pt x="96" y="132"/>
                    </a:cubicBezTo>
                    <a:cubicBezTo>
                      <a:pt x="96" y="134"/>
                      <a:pt x="96" y="134"/>
                      <a:pt x="96" y="134"/>
                    </a:cubicBezTo>
                    <a:cubicBezTo>
                      <a:pt x="96" y="140"/>
                      <a:pt x="95" y="154"/>
                      <a:pt x="86" y="155"/>
                    </a:cubicBezTo>
                    <a:cubicBezTo>
                      <a:pt x="79" y="157"/>
                      <a:pt x="59" y="164"/>
                      <a:pt x="42" y="175"/>
                    </a:cubicBezTo>
                    <a:cubicBezTo>
                      <a:pt x="25" y="185"/>
                      <a:pt x="15" y="195"/>
                      <a:pt x="12" y="205"/>
                    </a:cubicBezTo>
                    <a:close/>
                  </a:path>
                </a:pathLst>
              </a:custGeom>
              <a:grpFill/>
              <a:ln w="3175">
                <a:solidFill>
                  <a:srgbClr val="1C9BB4"/>
                </a:solidFill>
                <a:round/>
                <a:headEnd/>
                <a:tailEnd/>
              </a:ln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209" name="Freeform 478">
                <a:extLst>
                  <a:ext uri="{FF2B5EF4-FFF2-40B4-BE49-F238E27FC236}">
                    <a16:creationId xmlns:a16="http://schemas.microsoft.com/office/drawing/2014/main" id="{CB81022C-5291-4F86-8AA2-13404EF35F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6650" y="2936875"/>
                <a:ext cx="236537" cy="381000"/>
              </a:xfrm>
              <a:custGeom>
                <a:avLst/>
                <a:gdLst>
                  <a:gd name="T0" fmla="*/ 43 w 113"/>
                  <a:gd name="T1" fmla="*/ 120 h 181"/>
                  <a:gd name="T2" fmla="*/ 42 w 113"/>
                  <a:gd name="T3" fmla="*/ 114 h 181"/>
                  <a:gd name="T4" fmla="*/ 57 w 113"/>
                  <a:gd name="T5" fmla="*/ 86 h 181"/>
                  <a:gd name="T6" fmla="*/ 64 w 113"/>
                  <a:gd name="T7" fmla="*/ 77 h 181"/>
                  <a:gd name="T8" fmla="*/ 62 w 113"/>
                  <a:gd name="T9" fmla="*/ 56 h 181"/>
                  <a:gd name="T10" fmla="*/ 62 w 113"/>
                  <a:gd name="T11" fmla="*/ 56 h 181"/>
                  <a:gd name="T12" fmla="*/ 53 w 113"/>
                  <a:gd name="T13" fmla="*/ 13 h 181"/>
                  <a:gd name="T14" fmla="*/ 19 w 113"/>
                  <a:gd name="T15" fmla="*/ 0 h 181"/>
                  <a:gd name="T16" fmla="*/ 0 w 113"/>
                  <a:gd name="T17" fmla="*/ 4 h 181"/>
                  <a:gd name="T18" fmla="*/ 5 w 113"/>
                  <a:gd name="T19" fmla="*/ 12 h 181"/>
                  <a:gd name="T20" fmla="*/ 19 w 113"/>
                  <a:gd name="T21" fmla="*/ 10 h 181"/>
                  <a:gd name="T22" fmla="*/ 46 w 113"/>
                  <a:gd name="T23" fmla="*/ 19 h 181"/>
                  <a:gd name="T24" fmla="*/ 53 w 113"/>
                  <a:gd name="T25" fmla="*/ 55 h 181"/>
                  <a:gd name="T26" fmla="*/ 52 w 113"/>
                  <a:gd name="T27" fmla="*/ 58 h 181"/>
                  <a:gd name="T28" fmla="*/ 52 w 113"/>
                  <a:gd name="T29" fmla="*/ 60 h 181"/>
                  <a:gd name="T30" fmla="*/ 54 w 113"/>
                  <a:gd name="T31" fmla="*/ 62 h 181"/>
                  <a:gd name="T32" fmla="*/ 56 w 113"/>
                  <a:gd name="T33" fmla="*/ 72 h 181"/>
                  <a:gd name="T34" fmla="*/ 52 w 113"/>
                  <a:gd name="T35" fmla="*/ 78 h 181"/>
                  <a:gd name="T36" fmla="*/ 48 w 113"/>
                  <a:gd name="T37" fmla="*/ 78 h 181"/>
                  <a:gd name="T38" fmla="*/ 48 w 113"/>
                  <a:gd name="T39" fmla="*/ 82 h 181"/>
                  <a:gd name="T40" fmla="*/ 33 w 113"/>
                  <a:gd name="T41" fmla="*/ 109 h 181"/>
                  <a:gd name="T42" fmla="*/ 32 w 113"/>
                  <a:gd name="T43" fmla="*/ 110 h 181"/>
                  <a:gd name="T44" fmla="*/ 32 w 113"/>
                  <a:gd name="T45" fmla="*/ 112 h 181"/>
                  <a:gd name="T46" fmla="*/ 41 w 113"/>
                  <a:gd name="T47" fmla="*/ 130 h 181"/>
                  <a:gd name="T48" fmla="*/ 77 w 113"/>
                  <a:gd name="T49" fmla="*/ 146 h 181"/>
                  <a:gd name="T50" fmla="*/ 102 w 113"/>
                  <a:gd name="T51" fmla="*/ 171 h 181"/>
                  <a:gd name="T52" fmla="*/ 58 w 113"/>
                  <a:gd name="T53" fmla="*/ 171 h 181"/>
                  <a:gd name="T54" fmla="*/ 65 w 113"/>
                  <a:gd name="T55" fmla="*/ 181 h 181"/>
                  <a:gd name="T56" fmla="*/ 113 w 113"/>
                  <a:gd name="T57" fmla="*/ 181 h 181"/>
                  <a:gd name="T58" fmla="*/ 113 w 113"/>
                  <a:gd name="T59" fmla="*/ 176 h 181"/>
                  <a:gd name="T60" fmla="*/ 43 w 113"/>
                  <a:gd name="T61" fmla="*/ 12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3" h="181">
                    <a:moveTo>
                      <a:pt x="43" y="120"/>
                    </a:moveTo>
                    <a:cubicBezTo>
                      <a:pt x="42" y="119"/>
                      <a:pt x="42" y="117"/>
                      <a:pt x="42" y="114"/>
                    </a:cubicBezTo>
                    <a:cubicBezTo>
                      <a:pt x="45" y="110"/>
                      <a:pt x="53" y="100"/>
                      <a:pt x="57" y="86"/>
                    </a:cubicBezTo>
                    <a:cubicBezTo>
                      <a:pt x="60" y="85"/>
                      <a:pt x="62" y="82"/>
                      <a:pt x="64" y="77"/>
                    </a:cubicBezTo>
                    <a:cubicBezTo>
                      <a:pt x="66" y="71"/>
                      <a:pt x="67" y="62"/>
                      <a:pt x="62" y="56"/>
                    </a:cubicBezTo>
                    <a:cubicBezTo>
                      <a:pt x="62" y="56"/>
                      <a:pt x="62" y="56"/>
                      <a:pt x="62" y="56"/>
                    </a:cubicBezTo>
                    <a:cubicBezTo>
                      <a:pt x="63" y="48"/>
                      <a:pt x="65" y="27"/>
                      <a:pt x="53" y="13"/>
                    </a:cubicBezTo>
                    <a:cubicBezTo>
                      <a:pt x="45" y="5"/>
                      <a:pt x="34" y="0"/>
                      <a:pt x="19" y="0"/>
                    </a:cubicBezTo>
                    <a:cubicBezTo>
                      <a:pt x="12" y="0"/>
                      <a:pt x="5" y="2"/>
                      <a:pt x="0" y="4"/>
                    </a:cubicBezTo>
                    <a:cubicBezTo>
                      <a:pt x="2" y="6"/>
                      <a:pt x="3" y="9"/>
                      <a:pt x="5" y="12"/>
                    </a:cubicBezTo>
                    <a:cubicBezTo>
                      <a:pt x="9" y="11"/>
                      <a:pt x="14" y="10"/>
                      <a:pt x="19" y="10"/>
                    </a:cubicBezTo>
                    <a:cubicBezTo>
                      <a:pt x="31" y="10"/>
                      <a:pt x="40" y="13"/>
                      <a:pt x="46" y="19"/>
                    </a:cubicBezTo>
                    <a:cubicBezTo>
                      <a:pt x="55" y="30"/>
                      <a:pt x="53" y="48"/>
                      <a:pt x="53" y="55"/>
                    </a:cubicBezTo>
                    <a:cubicBezTo>
                      <a:pt x="52" y="56"/>
                      <a:pt x="52" y="57"/>
                      <a:pt x="52" y="58"/>
                    </a:cubicBezTo>
                    <a:cubicBezTo>
                      <a:pt x="52" y="60"/>
                      <a:pt x="52" y="60"/>
                      <a:pt x="52" y="60"/>
                    </a:cubicBezTo>
                    <a:cubicBezTo>
                      <a:pt x="54" y="62"/>
                      <a:pt x="54" y="62"/>
                      <a:pt x="54" y="62"/>
                    </a:cubicBezTo>
                    <a:cubicBezTo>
                      <a:pt x="56" y="63"/>
                      <a:pt x="57" y="68"/>
                      <a:pt x="56" y="72"/>
                    </a:cubicBezTo>
                    <a:cubicBezTo>
                      <a:pt x="55" y="76"/>
                      <a:pt x="53" y="78"/>
                      <a:pt x="52" y="78"/>
                    </a:cubicBezTo>
                    <a:cubicBezTo>
                      <a:pt x="48" y="78"/>
                      <a:pt x="48" y="78"/>
                      <a:pt x="48" y="78"/>
                    </a:cubicBezTo>
                    <a:cubicBezTo>
                      <a:pt x="48" y="82"/>
                      <a:pt x="48" y="82"/>
                      <a:pt x="48" y="82"/>
                    </a:cubicBezTo>
                    <a:cubicBezTo>
                      <a:pt x="45" y="97"/>
                      <a:pt x="34" y="109"/>
                      <a:pt x="33" y="109"/>
                    </a:cubicBezTo>
                    <a:cubicBezTo>
                      <a:pt x="32" y="110"/>
                      <a:pt x="32" y="110"/>
                      <a:pt x="32" y="110"/>
                    </a:cubicBezTo>
                    <a:cubicBezTo>
                      <a:pt x="32" y="112"/>
                      <a:pt x="32" y="112"/>
                      <a:pt x="32" y="112"/>
                    </a:cubicBezTo>
                    <a:cubicBezTo>
                      <a:pt x="32" y="117"/>
                      <a:pt x="33" y="129"/>
                      <a:pt x="41" y="130"/>
                    </a:cubicBezTo>
                    <a:cubicBezTo>
                      <a:pt x="47" y="131"/>
                      <a:pt x="63" y="137"/>
                      <a:pt x="77" y="146"/>
                    </a:cubicBezTo>
                    <a:cubicBezTo>
                      <a:pt x="91" y="154"/>
                      <a:pt x="100" y="163"/>
                      <a:pt x="102" y="171"/>
                    </a:cubicBezTo>
                    <a:cubicBezTo>
                      <a:pt x="58" y="171"/>
                      <a:pt x="58" y="171"/>
                      <a:pt x="58" y="171"/>
                    </a:cubicBezTo>
                    <a:cubicBezTo>
                      <a:pt x="60" y="174"/>
                      <a:pt x="63" y="177"/>
                      <a:pt x="65" y="181"/>
                    </a:cubicBezTo>
                    <a:cubicBezTo>
                      <a:pt x="113" y="181"/>
                      <a:pt x="113" y="181"/>
                      <a:pt x="113" y="181"/>
                    </a:cubicBezTo>
                    <a:cubicBezTo>
                      <a:pt x="113" y="176"/>
                      <a:pt x="113" y="176"/>
                      <a:pt x="113" y="176"/>
                    </a:cubicBezTo>
                    <a:cubicBezTo>
                      <a:pt x="113" y="147"/>
                      <a:pt x="58" y="123"/>
                      <a:pt x="43" y="120"/>
                    </a:cubicBezTo>
                    <a:close/>
                  </a:path>
                </a:pathLst>
              </a:custGeom>
              <a:grpFill/>
              <a:ln w="3175">
                <a:solidFill>
                  <a:srgbClr val="1C9BB4"/>
                </a:solidFill>
                <a:round/>
                <a:headEnd/>
                <a:tailEnd/>
              </a:ln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  <p:sp>
            <p:nvSpPr>
              <p:cNvPr id="210" name="Freeform 479">
                <a:extLst>
                  <a:ext uri="{FF2B5EF4-FFF2-40B4-BE49-F238E27FC236}">
                    <a16:creationId xmlns:a16="http://schemas.microsoft.com/office/drawing/2014/main" id="{FD9D7FDE-B416-4972-BE44-D72399C8DF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57863" y="2936875"/>
                <a:ext cx="244475" cy="381000"/>
              </a:xfrm>
              <a:custGeom>
                <a:avLst/>
                <a:gdLst>
                  <a:gd name="T0" fmla="*/ 59 w 116"/>
                  <a:gd name="T1" fmla="*/ 171 h 181"/>
                  <a:gd name="T2" fmla="*/ 11 w 116"/>
                  <a:gd name="T3" fmla="*/ 171 h 181"/>
                  <a:gd name="T4" fmla="*/ 35 w 116"/>
                  <a:gd name="T5" fmla="*/ 146 h 181"/>
                  <a:gd name="T6" fmla="*/ 72 w 116"/>
                  <a:gd name="T7" fmla="*/ 130 h 181"/>
                  <a:gd name="T8" fmla="*/ 81 w 116"/>
                  <a:gd name="T9" fmla="*/ 112 h 181"/>
                  <a:gd name="T10" fmla="*/ 81 w 116"/>
                  <a:gd name="T11" fmla="*/ 110 h 181"/>
                  <a:gd name="T12" fmla="*/ 79 w 116"/>
                  <a:gd name="T13" fmla="*/ 109 h 181"/>
                  <a:gd name="T14" fmla="*/ 65 w 116"/>
                  <a:gd name="T15" fmla="*/ 82 h 181"/>
                  <a:gd name="T16" fmla="*/ 64 w 116"/>
                  <a:gd name="T17" fmla="*/ 78 h 181"/>
                  <a:gd name="T18" fmla="*/ 60 w 116"/>
                  <a:gd name="T19" fmla="*/ 78 h 181"/>
                  <a:gd name="T20" fmla="*/ 57 w 116"/>
                  <a:gd name="T21" fmla="*/ 72 h 181"/>
                  <a:gd name="T22" fmla="*/ 59 w 116"/>
                  <a:gd name="T23" fmla="*/ 62 h 181"/>
                  <a:gd name="T24" fmla="*/ 61 w 116"/>
                  <a:gd name="T25" fmla="*/ 60 h 181"/>
                  <a:gd name="T26" fmla="*/ 60 w 116"/>
                  <a:gd name="T27" fmla="*/ 58 h 181"/>
                  <a:gd name="T28" fmla="*/ 60 w 116"/>
                  <a:gd name="T29" fmla="*/ 55 h 181"/>
                  <a:gd name="T30" fmla="*/ 67 w 116"/>
                  <a:gd name="T31" fmla="*/ 19 h 181"/>
                  <a:gd name="T32" fmla="*/ 93 w 116"/>
                  <a:gd name="T33" fmla="*/ 10 h 181"/>
                  <a:gd name="T34" fmla="*/ 112 w 116"/>
                  <a:gd name="T35" fmla="*/ 13 h 181"/>
                  <a:gd name="T36" fmla="*/ 116 w 116"/>
                  <a:gd name="T37" fmla="*/ 5 h 181"/>
                  <a:gd name="T38" fmla="*/ 93 w 116"/>
                  <a:gd name="T39" fmla="*/ 0 h 181"/>
                  <a:gd name="T40" fmla="*/ 60 w 116"/>
                  <a:gd name="T41" fmla="*/ 13 h 181"/>
                  <a:gd name="T42" fmla="*/ 51 w 116"/>
                  <a:gd name="T43" fmla="*/ 56 h 181"/>
                  <a:gd name="T44" fmla="*/ 51 w 116"/>
                  <a:gd name="T45" fmla="*/ 56 h 181"/>
                  <a:gd name="T46" fmla="*/ 49 w 116"/>
                  <a:gd name="T47" fmla="*/ 77 h 181"/>
                  <a:gd name="T48" fmla="*/ 56 w 116"/>
                  <a:gd name="T49" fmla="*/ 86 h 181"/>
                  <a:gd name="T50" fmla="*/ 71 w 116"/>
                  <a:gd name="T51" fmla="*/ 114 h 181"/>
                  <a:gd name="T52" fmla="*/ 70 w 116"/>
                  <a:gd name="T53" fmla="*/ 120 h 181"/>
                  <a:gd name="T54" fmla="*/ 0 w 116"/>
                  <a:gd name="T55" fmla="*/ 176 h 181"/>
                  <a:gd name="T56" fmla="*/ 0 w 116"/>
                  <a:gd name="T57" fmla="*/ 181 h 181"/>
                  <a:gd name="T58" fmla="*/ 52 w 116"/>
                  <a:gd name="T59" fmla="*/ 181 h 181"/>
                  <a:gd name="T60" fmla="*/ 59 w 116"/>
                  <a:gd name="T61" fmla="*/ 17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6" h="181">
                    <a:moveTo>
                      <a:pt x="59" y="171"/>
                    </a:moveTo>
                    <a:cubicBezTo>
                      <a:pt x="11" y="171"/>
                      <a:pt x="11" y="171"/>
                      <a:pt x="11" y="171"/>
                    </a:cubicBezTo>
                    <a:cubicBezTo>
                      <a:pt x="13" y="163"/>
                      <a:pt x="22" y="154"/>
                      <a:pt x="35" y="146"/>
                    </a:cubicBezTo>
                    <a:cubicBezTo>
                      <a:pt x="50" y="137"/>
                      <a:pt x="66" y="131"/>
                      <a:pt x="72" y="130"/>
                    </a:cubicBezTo>
                    <a:cubicBezTo>
                      <a:pt x="80" y="129"/>
                      <a:pt x="81" y="117"/>
                      <a:pt x="81" y="112"/>
                    </a:cubicBezTo>
                    <a:cubicBezTo>
                      <a:pt x="81" y="110"/>
                      <a:pt x="81" y="110"/>
                      <a:pt x="81" y="110"/>
                    </a:cubicBezTo>
                    <a:cubicBezTo>
                      <a:pt x="79" y="109"/>
                      <a:pt x="79" y="109"/>
                      <a:pt x="79" y="109"/>
                    </a:cubicBezTo>
                    <a:cubicBezTo>
                      <a:pt x="79" y="109"/>
                      <a:pt x="68" y="97"/>
                      <a:pt x="65" y="82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0" y="78"/>
                      <a:pt x="60" y="78"/>
                      <a:pt x="60" y="78"/>
                    </a:cubicBezTo>
                    <a:cubicBezTo>
                      <a:pt x="60" y="78"/>
                      <a:pt x="58" y="76"/>
                      <a:pt x="57" y="72"/>
                    </a:cubicBezTo>
                    <a:cubicBezTo>
                      <a:pt x="56" y="68"/>
                      <a:pt x="57" y="63"/>
                      <a:pt x="59" y="62"/>
                    </a:cubicBezTo>
                    <a:cubicBezTo>
                      <a:pt x="61" y="60"/>
                      <a:pt x="61" y="60"/>
                      <a:pt x="61" y="60"/>
                    </a:cubicBezTo>
                    <a:cubicBezTo>
                      <a:pt x="60" y="58"/>
                      <a:pt x="60" y="58"/>
                      <a:pt x="60" y="58"/>
                    </a:cubicBezTo>
                    <a:cubicBezTo>
                      <a:pt x="60" y="57"/>
                      <a:pt x="60" y="56"/>
                      <a:pt x="60" y="55"/>
                    </a:cubicBezTo>
                    <a:cubicBezTo>
                      <a:pt x="59" y="48"/>
                      <a:pt x="58" y="30"/>
                      <a:pt x="67" y="19"/>
                    </a:cubicBezTo>
                    <a:cubicBezTo>
                      <a:pt x="73" y="13"/>
                      <a:pt x="82" y="10"/>
                      <a:pt x="93" y="10"/>
                    </a:cubicBezTo>
                    <a:cubicBezTo>
                      <a:pt x="101" y="10"/>
                      <a:pt x="107" y="11"/>
                      <a:pt x="112" y="13"/>
                    </a:cubicBezTo>
                    <a:cubicBezTo>
                      <a:pt x="113" y="11"/>
                      <a:pt x="114" y="8"/>
                      <a:pt x="116" y="5"/>
                    </a:cubicBezTo>
                    <a:cubicBezTo>
                      <a:pt x="110" y="2"/>
                      <a:pt x="102" y="0"/>
                      <a:pt x="93" y="0"/>
                    </a:cubicBezTo>
                    <a:cubicBezTo>
                      <a:pt x="79" y="0"/>
                      <a:pt x="67" y="5"/>
                      <a:pt x="60" y="13"/>
                    </a:cubicBezTo>
                    <a:cubicBezTo>
                      <a:pt x="48" y="27"/>
                      <a:pt x="50" y="48"/>
                      <a:pt x="51" y="56"/>
                    </a:cubicBezTo>
                    <a:cubicBezTo>
                      <a:pt x="51" y="56"/>
                      <a:pt x="51" y="56"/>
                      <a:pt x="51" y="56"/>
                    </a:cubicBezTo>
                    <a:cubicBezTo>
                      <a:pt x="46" y="62"/>
                      <a:pt x="46" y="71"/>
                      <a:pt x="49" y="77"/>
                    </a:cubicBezTo>
                    <a:cubicBezTo>
                      <a:pt x="50" y="82"/>
                      <a:pt x="53" y="85"/>
                      <a:pt x="56" y="86"/>
                    </a:cubicBezTo>
                    <a:cubicBezTo>
                      <a:pt x="59" y="100"/>
                      <a:pt x="68" y="110"/>
                      <a:pt x="71" y="114"/>
                    </a:cubicBezTo>
                    <a:cubicBezTo>
                      <a:pt x="71" y="117"/>
                      <a:pt x="70" y="119"/>
                      <a:pt x="70" y="120"/>
                    </a:cubicBezTo>
                    <a:cubicBezTo>
                      <a:pt x="55" y="123"/>
                      <a:pt x="0" y="147"/>
                      <a:pt x="0" y="176"/>
                    </a:cubicBezTo>
                    <a:cubicBezTo>
                      <a:pt x="0" y="181"/>
                      <a:pt x="0" y="181"/>
                      <a:pt x="0" y="181"/>
                    </a:cubicBezTo>
                    <a:cubicBezTo>
                      <a:pt x="52" y="181"/>
                      <a:pt x="52" y="181"/>
                      <a:pt x="52" y="181"/>
                    </a:cubicBezTo>
                    <a:cubicBezTo>
                      <a:pt x="54" y="177"/>
                      <a:pt x="56" y="174"/>
                      <a:pt x="59" y="171"/>
                    </a:cubicBezTo>
                    <a:close/>
                  </a:path>
                </a:pathLst>
              </a:custGeom>
              <a:grpFill/>
              <a:ln w="3175">
                <a:solidFill>
                  <a:srgbClr val="1C9BB4"/>
                </a:solidFill>
                <a:round/>
                <a:headEnd/>
                <a:tailEnd/>
              </a:ln>
            </p:spPr>
            <p:txBody>
              <a:bodyPr vert="horz" wrap="square" lIns="365736" tIns="182868" rIns="365736" bIns="18286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399">
                  <a:latin typeface="Impact" panose="020B0806030902050204" pitchFamily="34" charset="0"/>
                </a:endParaRPr>
              </a:p>
            </p:txBody>
          </p:sp>
        </p:grp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BE2D13B4-ABD0-40FF-96F8-01D2FD921512}"/>
              </a:ext>
            </a:extLst>
          </p:cNvPr>
          <p:cNvGrpSpPr/>
          <p:nvPr/>
        </p:nvGrpSpPr>
        <p:grpSpPr>
          <a:xfrm>
            <a:off x="17813511" y="3856503"/>
            <a:ext cx="4138833" cy="4535705"/>
            <a:chOff x="17813511" y="3856503"/>
            <a:chExt cx="4138833" cy="4535705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DF3AD57F-EA12-432A-946A-DBC75AD242B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813511" y="3856503"/>
              <a:ext cx="4138833" cy="4535705"/>
              <a:chOff x="8523124" y="1875660"/>
              <a:chExt cx="1695389" cy="1857960"/>
            </a:xfrm>
          </p:grpSpPr>
          <p:sp>
            <p:nvSpPr>
              <p:cNvPr id="128" name="Freeform 84">
                <a:extLst>
                  <a:ext uri="{FF2B5EF4-FFF2-40B4-BE49-F238E27FC236}">
                    <a16:creationId xmlns:a16="http://schemas.microsoft.com/office/drawing/2014/main" id="{F5348BB6-D2D4-4C75-BBE0-DF7680D92CC1}"/>
                  </a:ext>
                </a:extLst>
              </p:cNvPr>
              <p:cNvSpPr/>
              <p:nvPr/>
            </p:nvSpPr>
            <p:spPr>
              <a:xfrm>
                <a:off x="8523124" y="1875660"/>
                <a:ext cx="1695389" cy="1857960"/>
              </a:xfrm>
              <a:custGeom>
                <a:avLst/>
                <a:gdLst>
                  <a:gd name="connsiteX0" fmla="*/ 1381425 w 1381425"/>
                  <a:gd name="connsiteY0" fmla="*/ 1007460 h 1513890"/>
                  <a:gd name="connsiteX1" fmla="*/ 1381425 w 1381425"/>
                  <a:gd name="connsiteY1" fmla="*/ 506106 h 1513890"/>
                  <a:gd name="connsiteX2" fmla="*/ 1253515 w 1381425"/>
                  <a:gd name="connsiteY2" fmla="*/ 284887 h 1513890"/>
                  <a:gd name="connsiteX3" fmla="*/ 818622 w 1381425"/>
                  <a:gd name="connsiteY3" fmla="*/ 34176 h 1513890"/>
                  <a:gd name="connsiteX4" fmla="*/ 562803 w 1381425"/>
                  <a:gd name="connsiteY4" fmla="*/ 34176 h 1513890"/>
                  <a:gd name="connsiteX5" fmla="*/ 127910 w 1381425"/>
                  <a:gd name="connsiteY5" fmla="*/ 284887 h 1513890"/>
                  <a:gd name="connsiteX6" fmla="*/ 0 w 1381425"/>
                  <a:gd name="connsiteY6" fmla="*/ 506106 h 1513890"/>
                  <a:gd name="connsiteX7" fmla="*/ 0 w 1381425"/>
                  <a:gd name="connsiteY7" fmla="*/ 1007460 h 1513890"/>
                  <a:gd name="connsiteX8" fmla="*/ 127910 w 1381425"/>
                  <a:gd name="connsiteY8" fmla="*/ 1228611 h 1513890"/>
                  <a:gd name="connsiteX9" fmla="*/ 562803 w 1381425"/>
                  <a:gd name="connsiteY9" fmla="*/ 1479662 h 1513890"/>
                  <a:gd name="connsiteX10" fmla="*/ 818622 w 1381425"/>
                  <a:gd name="connsiteY10" fmla="*/ 1479662 h 1513890"/>
                  <a:gd name="connsiteX11" fmla="*/ 1253515 w 1381425"/>
                  <a:gd name="connsiteY11" fmla="*/ 1228951 h 1513890"/>
                  <a:gd name="connsiteX12" fmla="*/ 1381425 w 1381425"/>
                  <a:gd name="connsiteY12" fmla="*/ 1007460 h 151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1425" h="1513890">
                    <a:moveTo>
                      <a:pt x="1381425" y="1007460"/>
                    </a:moveTo>
                    <a:lnTo>
                      <a:pt x="1381425" y="506106"/>
                    </a:lnTo>
                    <a:cubicBezTo>
                      <a:pt x="1381421" y="414851"/>
                      <a:pt x="1332665" y="330527"/>
                      <a:pt x="1253515" y="284887"/>
                    </a:cubicBezTo>
                    <a:lnTo>
                      <a:pt x="818622" y="34176"/>
                    </a:lnTo>
                    <a:cubicBezTo>
                      <a:pt x="739457" y="-11392"/>
                      <a:pt x="641969" y="-11392"/>
                      <a:pt x="562803" y="34176"/>
                    </a:cubicBezTo>
                    <a:lnTo>
                      <a:pt x="127910" y="284887"/>
                    </a:lnTo>
                    <a:cubicBezTo>
                      <a:pt x="48761" y="330527"/>
                      <a:pt x="4" y="414851"/>
                      <a:pt x="0" y="506106"/>
                    </a:cubicBezTo>
                    <a:lnTo>
                      <a:pt x="0" y="1007460"/>
                    </a:lnTo>
                    <a:cubicBezTo>
                      <a:pt x="-13" y="1098702"/>
                      <a:pt x="48751" y="1183014"/>
                      <a:pt x="127910" y="1228611"/>
                    </a:cubicBezTo>
                    <a:lnTo>
                      <a:pt x="562803" y="1479662"/>
                    </a:lnTo>
                    <a:cubicBezTo>
                      <a:pt x="641950" y="1525301"/>
                      <a:pt x="739476" y="1525301"/>
                      <a:pt x="818622" y="1479662"/>
                    </a:cubicBezTo>
                    <a:lnTo>
                      <a:pt x="1253515" y="1228951"/>
                    </a:lnTo>
                    <a:cubicBezTo>
                      <a:pt x="1332780" y="1183294"/>
                      <a:pt x="1381561" y="1098824"/>
                      <a:pt x="1381425" y="10074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/>
                <a:endParaRPr lang="en-US" sz="720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29" name="Freeform 85">
                <a:extLst>
                  <a:ext uri="{FF2B5EF4-FFF2-40B4-BE49-F238E27FC236}">
                    <a16:creationId xmlns:a16="http://schemas.microsoft.com/office/drawing/2014/main" id="{03F89857-60FC-49B6-A0FD-514A4E1FBB26}"/>
                  </a:ext>
                </a:extLst>
              </p:cNvPr>
              <p:cNvSpPr/>
              <p:nvPr/>
            </p:nvSpPr>
            <p:spPr>
              <a:xfrm>
                <a:off x="8554520" y="1907146"/>
                <a:ext cx="1632597" cy="1794989"/>
              </a:xfrm>
              <a:custGeom>
                <a:avLst/>
                <a:gdLst>
                  <a:gd name="connsiteX0" fmla="*/ 665131 w 1330261"/>
                  <a:gd name="connsiteY0" fmla="*/ 1462580 h 1462580"/>
                  <a:gd name="connsiteX1" fmla="*/ 549978 w 1330261"/>
                  <a:gd name="connsiteY1" fmla="*/ 1431795 h 1462580"/>
                  <a:gd name="connsiteX2" fmla="*/ 115153 w 1330261"/>
                  <a:gd name="connsiteY2" fmla="*/ 1181152 h 1462580"/>
                  <a:gd name="connsiteX3" fmla="*/ 0 w 1330261"/>
                  <a:gd name="connsiteY3" fmla="*/ 982069 h 1462580"/>
                  <a:gd name="connsiteX4" fmla="*/ 0 w 1330261"/>
                  <a:gd name="connsiteY4" fmla="*/ 480715 h 1462580"/>
                  <a:gd name="connsiteX5" fmla="*/ 115153 w 1330261"/>
                  <a:gd name="connsiteY5" fmla="*/ 281632 h 1462580"/>
                  <a:gd name="connsiteX6" fmla="*/ 549978 w 1330261"/>
                  <a:gd name="connsiteY6" fmla="*/ 30785 h 1462580"/>
                  <a:gd name="connsiteX7" fmla="*/ 780284 w 1330261"/>
                  <a:gd name="connsiteY7" fmla="*/ 30785 h 1462580"/>
                  <a:gd name="connsiteX8" fmla="*/ 1215108 w 1330261"/>
                  <a:gd name="connsiteY8" fmla="*/ 281495 h 1462580"/>
                  <a:gd name="connsiteX9" fmla="*/ 1330261 w 1330261"/>
                  <a:gd name="connsiteY9" fmla="*/ 480579 h 1462580"/>
                  <a:gd name="connsiteX10" fmla="*/ 1330261 w 1330261"/>
                  <a:gd name="connsiteY10" fmla="*/ 981932 h 1462580"/>
                  <a:gd name="connsiteX11" fmla="*/ 1215108 w 1330261"/>
                  <a:gd name="connsiteY11" fmla="*/ 1181016 h 1462580"/>
                  <a:gd name="connsiteX12" fmla="*/ 780284 w 1330261"/>
                  <a:gd name="connsiteY12" fmla="*/ 1431659 h 1462580"/>
                  <a:gd name="connsiteX13" fmla="*/ 665131 w 1330261"/>
                  <a:gd name="connsiteY13" fmla="*/ 1462580 h 1462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0261" h="1462580">
                    <a:moveTo>
                      <a:pt x="665131" y="1462580"/>
                    </a:moveTo>
                    <a:cubicBezTo>
                      <a:pt x="624707" y="1462574"/>
                      <a:pt x="584996" y="1451957"/>
                      <a:pt x="549978" y="1431795"/>
                    </a:cubicBezTo>
                    <a:lnTo>
                      <a:pt x="115153" y="1181152"/>
                    </a:lnTo>
                    <a:cubicBezTo>
                      <a:pt x="44003" y="1139994"/>
                      <a:pt x="143" y="1064166"/>
                      <a:pt x="0" y="982069"/>
                    </a:cubicBezTo>
                    <a:lnTo>
                      <a:pt x="0" y="480715"/>
                    </a:lnTo>
                    <a:cubicBezTo>
                      <a:pt x="143" y="398617"/>
                      <a:pt x="44003" y="322790"/>
                      <a:pt x="115153" y="281632"/>
                    </a:cubicBezTo>
                    <a:lnTo>
                      <a:pt x="549978" y="30785"/>
                    </a:lnTo>
                    <a:cubicBezTo>
                      <a:pt x="621242" y="-10262"/>
                      <a:pt x="709019" y="-10262"/>
                      <a:pt x="780284" y="30785"/>
                    </a:cubicBezTo>
                    <a:lnTo>
                      <a:pt x="1215108" y="281495"/>
                    </a:lnTo>
                    <a:cubicBezTo>
                      <a:pt x="1286258" y="322653"/>
                      <a:pt x="1330118" y="398481"/>
                      <a:pt x="1330261" y="480579"/>
                    </a:cubicBezTo>
                    <a:lnTo>
                      <a:pt x="1330261" y="981932"/>
                    </a:lnTo>
                    <a:cubicBezTo>
                      <a:pt x="1330118" y="1064030"/>
                      <a:pt x="1286258" y="1139858"/>
                      <a:pt x="1215108" y="1181016"/>
                    </a:cubicBezTo>
                    <a:lnTo>
                      <a:pt x="780284" y="1431659"/>
                    </a:lnTo>
                    <a:cubicBezTo>
                      <a:pt x="745279" y="1451868"/>
                      <a:pt x="705566" y="1462532"/>
                      <a:pt x="665131" y="1462580"/>
                    </a:cubicBezTo>
                    <a:close/>
                  </a:path>
                </a:pathLst>
              </a:custGeom>
              <a:solidFill>
                <a:srgbClr val="167D92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kern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30" name="Freeform 141">
                <a:extLst>
                  <a:ext uri="{FF2B5EF4-FFF2-40B4-BE49-F238E27FC236}">
                    <a16:creationId xmlns:a16="http://schemas.microsoft.com/office/drawing/2014/main" id="{469EEE54-E5D4-4FB2-A44B-3307690A64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96192" y="2062909"/>
                <a:ext cx="1349253" cy="1483462"/>
              </a:xfrm>
              <a:custGeom>
                <a:avLst/>
                <a:gdLst>
                  <a:gd name="connsiteX0" fmla="*/ 665131 w 1330261"/>
                  <a:gd name="connsiteY0" fmla="*/ 1462580 h 1462580"/>
                  <a:gd name="connsiteX1" fmla="*/ 549978 w 1330261"/>
                  <a:gd name="connsiteY1" fmla="*/ 1431795 h 1462580"/>
                  <a:gd name="connsiteX2" fmla="*/ 115153 w 1330261"/>
                  <a:gd name="connsiteY2" fmla="*/ 1181152 h 1462580"/>
                  <a:gd name="connsiteX3" fmla="*/ 0 w 1330261"/>
                  <a:gd name="connsiteY3" fmla="*/ 982069 h 1462580"/>
                  <a:gd name="connsiteX4" fmla="*/ 0 w 1330261"/>
                  <a:gd name="connsiteY4" fmla="*/ 480715 h 1462580"/>
                  <a:gd name="connsiteX5" fmla="*/ 115153 w 1330261"/>
                  <a:gd name="connsiteY5" fmla="*/ 281632 h 1462580"/>
                  <a:gd name="connsiteX6" fmla="*/ 549978 w 1330261"/>
                  <a:gd name="connsiteY6" fmla="*/ 30785 h 1462580"/>
                  <a:gd name="connsiteX7" fmla="*/ 780284 w 1330261"/>
                  <a:gd name="connsiteY7" fmla="*/ 30785 h 1462580"/>
                  <a:gd name="connsiteX8" fmla="*/ 1215108 w 1330261"/>
                  <a:gd name="connsiteY8" fmla="*/ 281495 h 1462580"/>
                  <a:gd name="connsiteX9" fmla="*/ 1330261 w 1330261"/>
                  <a:gd name="connsiteY9" fmla="*/ 480579 h 1462580"/>
                  <a:gd name="connsiteX10" fmla="*/ 1330261 w 1330261"/>
                  <a:gd name="connsiteY10" fmla="*/ 981932 h 1462580"/>
                  <a:gd name="connsiteX11" fmla="*/ 1215108 w 1330261"/>
                  <a:gd name="connsiteY11" fmla="*/ 1181016 h 1462580"/>
                  <a:gd name="connsiteX12" fmla="*/ 780284 w 1330261"/>
                  <a:gd name="connsiteY12" fmla="*/ 1431659 h 1462580"/>
                  <a:gd name="connsiteX13" fmla="*/ 665131 w 1330261"/>
                  <a:gd name="connsiteY13" fmla="*/ 1462580 h 1462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0261" h="1462580">
                    <a:moveTo>
                      <a:pt x="665131" y="1462580"/>
                    </a:moveTo>
                    <a:cubicBezTo>
                      <a:pt x="624707" y="1462574"/>
                      <a:pt x="584996" y="1451957"/>
                      <a:pt x="549978" y="1431795"/>
                    </a:cubicBezTo>
                    <a:lnTo>
                      <a:pt x="115153" y="1181152"/>
                    </a:lnTo>
                    <a:cubicBezTo>
                      <a:pt x="44003" y="1139994"/>
                      <a:pt x="143" y="1064166"/>
                      <a:pt x="0" y="982069"/>
                    </a:cubicBezTo>
                    <a:lnTo>
                      <a:pt x="0" y="480715"/>
                    </a:lnTo>
                    <a:cubicBezTo>
                      <a:pt x="143" y="398617"/>
                      <a:pt x="44003" y="322790"/>
                      <a:pt x="115153" y="281632"/>
                    </a:cubicBezTo>
                    <a:lnTo>
                      <a:pt x="549978" y="30785"/>
                    </a:lnTo>
                    <a:cubicBezTo>
                      <a:pt x="621242" y="-10262"/>
                      <a:pt x="709019" y="-10262"/>
                      <a:pt x="780284" y="30785"/>
                    </a:cubicBezTo>
                    <a:lnTo>
                      <a:pt x="1215108" y="281495"/>
                    </a:lnTo>
                    <a:cubicBezTo>
                      <a:pt x="1286258" y="322653"/>
                      <a:pt x="1330118" y="398481"/>
                      <a:pt x="1330261" y="480579"/>
                    </a:cubicBezTo>
                    <a:lnTo>
                      <a:pt x="1330261" y="981932"/>
                    </a:lnTo>
                    <a:cubicBezTo>
                      <a:pt x="1330118" y="1064030"/>
                      <a:pt x="1286258" y="1139858"/>
                      <a:pt x="1215108" y="1181016"/>
                    </a:cubicBezTo>
                    <a:lnTo>
                      <a:pt x="780284" y="1431659"/>
                    </a:lnTo>
                    <a:cubicBezTo>
                      <a:pt x="745279" y="1451868"/>
                      <a:pt x="705566" y="1462532"/>
                      <a:pt x="665131" y="146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kern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BBC52D37-08BE-4E82-BF3C-144DFDADAAEA}"/>
                </a:ext>
              </a:extLst>
            </p:cNvPr>
            <p:cNvSpPr txBox="1"/>
            <p:nvPr/>
          </p:nvSpPr>
          <p:spPr>
            <a:xfrm>
              <a:off x="18489057" y="5730579"/>
              <a:ext cx="280969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400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구조금 지급</a:t>
              </a:r>
              <a:endParaRPr lang="ko-KR" altLang="en-US" sz="4000" dirty="0"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C0F59D8B-3795-48F4-B2F2-BC2418A65B08}"/>
                </a:ext>
              </a:extLst>
            </p:cNvPr>
            <p:cNvSpPr txBox="1"/>
            <p:nvPr/>
          </p:nvSpPr>
          <p:spPr>
            <a:xfrm>
              <a:off x="18489056" y="6440793"/>
              <a:ext cx="280968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2800" spc="-16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066D6BD5-0A04-4FA8-AA06-F5BD407738F6}"/>
                </a:ext>
              </a:extLst>
            </p:cNvPr>
            <p:cNvGrpSpPr/>
            <p:nvPr/>
          </p:nvGrpSpPr>
          <p:grpSpPr>
            <a:xfrm>
              <a:off x="19521259" y="4832590"/>
              <a:ext cx="702754" cy="702754"/>
              <a:chOff x="7659731" y="1712813"/>
              <a:chExt cx="464344" cy="464344"/>
            </a:xfrm>
          </p:grpSpPr>
          <p:grpSp>
            <p:nvGrpSpPr>
              <p:cNvPr id="212" name="Group 57">
                <a:extLst>
                  <a:ext uri="{FF2B5EF4-FFF2-40B4-BE49-F238E27FC236}">
                    <a16:creationId xmlns:a16="http://schemas.microsoft.com/office/drawing/2014/main" id="{8375F291-AEBE-4A6B-9835-B6F1C9AB016F}"/>
                  </a:ext>
                </a:extLst>
              </p:cNvPr>
              <p:cNvGrpSpPr/>
              <p:nvPr/>
            </p:nvGrpSpPr>
            <p:grpSpPr>
              <a:xfrm rot="2514021">
                <a:off x="7659731" y="1712813"/>
                <a:ext cx="464344" cy="464344"/>
                <a:chOff x="8216107" y="2577307"/>
                <a:chExt cx="464344" cy="464344"/>
              </a:xfrm>
              <a:solidFill>
                <a:srgbClr val="1C9BB4"/>
              </a:solidFill>
            </p:grpSpPr>
            <p:sp>
              <p:nvSpPr>
                <p:cNvPr id="213" name="AutoShape 52">
                  <a:extLst>
                    <a:ext uri="{FF2B5EF4-FFF2-40B4-BE49-F238E27FC236}">
                      <a16:creationId xmlns:a16="http://schemas.microsoft.com/office/drawing/2014/main" id="{4C4FE72B-C194-4C03-BA94-6D024794DA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16107" y="2577307"/>
                  <a:ext cx="464344" cy="464344"/>
                </a:xfrm>
                <a:custGeom>
                  <a:avLst/>
                  <a:gdLst>
                    <a:gd name="T0" fmla="+- 0 10800 87"/>
                    <a:gd name="T1" fmla="*/ T0 w 21426"/>
                    <a:gd name="T2" fmla="+- 0 10799 73"/>
                    <a:gd name="T3" fmla="*/ 10799 h 21453"/>
                    <a:gd name="T4" fmla="+- 0 10800 87"/>
                    <a:gd name="T5" fmla="*/ T4 w 21426"/>
                    <a:gd name="T6" fmla="+- 0 10799 73"/>
                    <a:gd name="T7" fmla="*/ 10799 h 21453"/>
                    <a:gd name="T8" fmla="+- 0 10800 87"/>
                    <a:gd name="T9" fmla="*/ T8 w 21426"/>
                    <a:gd name="T10" fmla="+- 0 10799 73"/>
                    <a:gd name="T11" fmla="*/ 10799 h 21453"/>
                    <a:gd name="T12" fmla="+- 0 10800 87"/>
                    <a:gd name="T13" fmla="*/ T12 w 21426"/>
                    <a:gd name="T14" fmla="+- 0 10799 73"/>
                    <a:gd name="T15" fmla="*/ 10799 h 2145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21426" h="21453">
                      <a:moveTo>
                        <a:pt x="8034" y="20112"/>
                      </a:moveTo>
                      <a:cubicBezTo>
                        <a:pt x="5816" y="17892"/>
                        <a:pt x="3556" y="15628"/>
                        <a:pt x="1338" y="13408"/>
                      </a:cubicBezTo>
                      <a:cubicBezTo>
                        <a:pt x="3241" y="7240"/>
                        <a:pt x="11488" y="7509"/>
                        <a:pt x="13391" y="1341"/>
                      </a:cubicBezTo>
                      <a:cubicBezTo>
                        <a:pt x="15609" y="3560"/>
                        <a:pt x="17869" y="5825"/>
                        <a:pt x="20087" y="8045"/>
                      </a:cubicBezTo>
                      <a:cubicBezTo>
                        <a:pt x="18184" y="14212"/>
                        <a:pt x="9937" y="13944"/>
                        <a:pt x="8034" y="20112"/>
                      </a:cubicBezTo>
                      <a:moveTo>
                        <a:pt x="21034" y="7097"/>
                      </a:moveTo>
                      <a:lnTo>
                        <a:pt x="14338" y="393"/>
                      </a:lnTo>
                      <a:cubicBezTo>
                        <a:pt x="14006" y="60"/>
                        <a:pt x="13525" y="-73"/>
                        <a:pt x="13069" y="39"/>
                      </a:cubicBezTo>
                      <a:cubicBezTo>
                        <a:pt x="12828" y="98"/>
                        <a:pt x="12614" y="222"/>
                        <a:pt x="12444" y="393"/>
                      </a:cubicBezTo>
                      <a:cubicBezTo>
                        <a:pt x="12292" y="545"/>
                        <a:pt x="12177" y="733"/>
                        <a:pt x="12112" y="944"/>
                      </a:cubicBezTo>
                      <a:cubicBezTo>
                        <a:pt x="11808" y="1929"/>
                        <a:pt x="11283" y="2785"/>
                        <a:pt x="10507" y="3562"/>
                      </a:cubicBezTo>
                      <a:cubicBezTo>
                        <a:pt x="9471" y="4598"/>
                        <a:pt x="8121" y="5384"/>
                        <a:pt x="6693" y="6214"/>
                      </a:cubicBezTo>
                      <a:cubicBezTo>
                        <a:pt x="5177" y="7094"/>
                        <a:pt x="3611" y="8006"/>
                        <a:pt x="2328" y="9290"/>
                      </a:cubicBezTo>
                      <a:cubicBezTo>
                        <a:pt x="1237" y="10383"/>
                        <a:pt x="493" y="11600"/>
                        <a:pt x="59" y="13011"/>
                      </a:cubicBezTo>
                      <a:cubicBezTo>
                        <a:pt x="-87" y="13488"/>
                        <a:pt x="40" y="14004"/>
                        <a:pt x="391" y="14356"/>
                      </a:cubicBezTo>
                      <a:lnTo>
                        <a:pt x="7087" y="21060"/>
                      </a:lnTo>
                      <a:cubicBezTo>
                        <a:pt x="7419" y="21393"/>
                        <a:pt x="7900" y="21526"/>
                        <a:pt x="8356" y="21414"/>
                      </a:cubicBezTo>
                      <a:cubicBezTo>
                        <a:pt x="8597" y="21354"/>
                        <a:pt x="8811" y="21231"/>
                        <a:pt x="8981" y="21060"/>
                      </a:cubicBezTo>
                      <a:cubicBezTo>
                        <a:pt x="9133" y="20908"/>
                        <a:pt x="9248" y="20720"/>
                        <a:pt x="9314" y="20508"/>
                      </a:cubicBezTo>
                      <a:cubicBezTo>
                        <a:pt x="9617" y="19523"/>
                        <a:pt x="10142" y="18667"/>
                        <a:pt x="10918" y="17890"/>
                      </a:cubicBezTo>
                      <a:cubicBezTo>
                        <a:pt x="11954" y="16853"/>
                        <a:pt x="13304" y="16069"/>
                        <a:pt x="14733" y="15239"/>
                      </a:cubicBezTo>
                      <a:cubicBezTo>
                        <a:pt x="16248" y="14357"/>
                        <a:pt x="17814" y="13446"/>
                        <a:pt x="19097" y="12162"/>
                      </a:cubicBezTo>
                      <a:cubicBezTo>
                        <a:pt x="20188" y="11070"/>
                        <a:pt x="20932" y="9852"/>
                        <a:pt x="21366" y="8440"/>
                      </a:cubicBezTo>
                      <a:cubicBezTo>
                        <a:pt x="21512" y="7965"/>
                        <a:pt x="21385" y="7448"/>
                        <a:pt x="21034" y="7097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098" tIns="38098" rIns="38098" bIns="38098" anchor="ctr"/>
                <a:lstStyle/>
                <a:p>
                  <a:pPr algn="ctr" defTabSz="457177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Impact" panose="020B0806030902050204" pitchFamily="34" charset="0"/>
                    <a:sym typeface="Gill Sans" charset="0"/>
                  </a:endParaRPr>
                </a:p>
              </p:txBody>
            </p:sp>
            <p:sp>
              <p:nvSpPr>
                <p:cNvPr id="214" name="AutoShape 54">
                  <a:extLst>
                    <a:ext uri="{FF2B5EF4-FFF2-40B4-BE49-F238E27FC236}">
                      <a16:creationId xmlns:a16="http://schemas.microsoft.com/office/drawing/2014/main" id="{3E882B20-34C4-45D2-B705-818EAF4EA4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375650" y="2896394"/>
                  <a:ext cx="70644" cy="73819"/>
                </a:xfrm>
                <a:custGeom>
                  <a:avLst/>
                  <a:gdLst>
                    <a:gd name="T0" fmla="+- 0 10791 197"/>
                    <a:gd name="T1" fmla="*/ T0 w 21188"/>
                    <a:gd name="T2" fmla="+- 0 10794 193"/>
                    <a:gd name="T3" fmla="*/ 10794 h 21203"/>
                    <a:gd name="T4" fmla="+- 0 10791 197"/>
                    <a:gd name="T5" fmla="*/ T4 w 21188"/>
                    <a:gd name="T6" fmla="+- 0 10794 193"/>
                    <a:gd name="T7" fmla="*/ 10794 h 21203"/>
                    <a:gd name="T8" fmla="+- 0 10791 197"/>
                    <a:gd name="T9" fmla="*/ T8 w 21188"/>
                    <a:gd name="T10" fmla="+- 0 10794 193"/>
                    <a:gd name="T11" fmla="*/ 10794 h 21203"/>
                    <a:gd name="T12" fmla="+- 0 10791 197"/>
                    <a:gd name="T13" fmla="*/ T12 w 21188"/>
                    <a:gd name="T14" fmla="+- 0 10794 193"/>
                    <a:gd name="T15" fmla="*/ 10794 h 2120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21188" h="21203">
                      <a:moveTo>
                        <a:pt x="17615" y="468"/>
                      </a:moveTo>
                      <a:lnTo>
                        <a:pt x="17606" y="468"/>
                      </a:lnTo>
                      <a:cubicBezTo>
                        <a:pt x="14870" y="2476"/>
                        <a:pt x="12200" y="4590"/>
                        <a:pt x="9727" y="6958"/>
                      </a:cubicBezTo>
                      <a:cubicBezTo>
                        <a:pt x="7348" y="9227"/>
                        <a:pt x="5200" y="11619"/>
                        <a:pt x="3329" y="14060"/>
                      </a:cubicBezTo>
                      <a:lnTo>
                        <a:pt x="341" y="17962"/>
                      </a:lnTo>
                      <a:lnTo>
                        <a:pt x="350" y="17970"/>
                      </a:lnTo>
                      <a:cubicBezTo>
                        <a:pt x="-197" y="18786"/>
                        <a:pt x="-106" y="19880"/>
                        <a:pt x="638" y="20590"/>
                      </a:cubicBezTo>
                      <a:cubicBezTo>
                        <a:pt x="1491" y="21407"/>
                        <a:pt x="2889" y="21407"/>
                        <a:pt x="3746" y="20590"/>
                      </a:cubicBezTo>
                      <a:cubicBezTo>
                        <a:pt x="3877" y="20460"/>
                        <a:pt x="3984" y="20321"/>
                        <a:pt x="4069" y="20174"/>
                      </a:cubicBezTo>
                      <a:lnTo>
                        <a:pt x="6867" y="16517"/>
                      </a:lnTo>
                      <a:cubicBezTo>
                        <a:pt x="8601" y="14255"/>
                        <a:pt x="10606" y="12027"/>
                        <a:pt x="12824" y="9913"/>
                      </a:cubicBezTo>
                      <a:cubicBezTo>
                        <a:pt x="15281" y="7570"/>
                        <a:pt x="17557" y="5758"/>
                        <a:pt x="20329" y="3749"/>
                      </a:cubicBezTo>
                      <a:lnTo>
                        <a:pt x="20321" y="3741"/>
                      </a:lnTo>
                      <a:cubicBezTo>
                        <a:pt x="20400" y="3684"/>
                        <a:pt x="20473" y="3635"/>
                        <a:pt x="20543" y="3570"/>
                      </a:cubicBezTo>
                      <a:cubicBezTo>
                        <a:pt x="21402" y="2753"/>
                        <a:pt x="21402" y="1427"/>
                        <a:pt x="20543" y="606"/>
                      </a:cubicBezTo>
                      <a:cubicBezTo>
                        <a:pt x="19742" y="-161"/>
                        <a:pt x="18472" y="-193"/>
                        <a:pt x="17615" y="468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098" tIns="38098" rIns="38098" bIns="38098" anchor="ctr"/>
                <a:lstStyle/>
                <a:p>
                  <a:pPr algn="ctr" defTabSz="457177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Impact" panose="020B0806030902050204" pitchFamily="34" charset="0"/>
                    <a:sym typeface="Gill Sans" charset="0"/>
                  </a:endParaRPr>
                </a:p>
              </p:txBody>
            </p:sp>
            <p:sp>
              <p:nvSpPr>
                <p:cNvPr id="215" name="AutoShape 55">
                  <a:extLst>
                    <a:ext uri="{FF2B5EF4-FFF2-40B4-BE49-F238E27FC236}">
                      <a16:creationId xmlns:a16="http://schemas.microsoft.com/office/drawing/2014/main" id="{E6F408C1-F0E3-4DBA-9D90-77A7EC2DCA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448675" y="2649538"/>
                  <a:ext cx="71438" cy="74613"/>
                </a:xfrm>
                <a:custGeom>
                  <a:avLst/>
                  <a:gdLst>
                    <a:gd name="T0" fmla="+- 0 10803 213"/>
                    <a:gd name="T1" fmla="*/ T0 w 21180"/>
                    <a:gd name="T2" fmla="+- 0 10801 203"/>
                    <a:gd name="T3" fmla="*/ 10801 h 21196"/>
                    <a:gd name="T4" fmla="+- 0 10803 213"/>
                    <a:gd name="T5" fmla="*/ T4 w 21180"/>
                    <a:gd name="T6" fmla="+- 0 10801 203"/>
                    <a:gd name="T7" fmla="*/ 10801 h 21196"/>
                    <a:gd name="T8" fmla="+- 0 10803 213"/>
                    <a:gd name="T9" fmla="*/ T8 w 21180"/>
                    <a:gd name="T10" fmla="+- 0 10801 203"/>
                    <a:gd name="T11" fmla="*/ 10801 h 21196"/>
                    <a:gd name="T12" fmla="+- 0 10803 213"/>
                    <a:gd name="T13" fmla="*/ T12 w 21180"/>
                    <a:gd name="T14" fmla="+- 0 10801 203"/>
                    <a:gd name="T15" fmla="*/ 10801 h 21196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21180" h="21196">
                      <a:moveTo>
                        <a:pt x="8372" y="11356"/>
                      </a:moveTo>
                      <a:cubicBezTo>
                        <a:pt x="6122" y="13508"/>
                        <a:pt x="3675" y="15444"/>
                        <a:pt x="1144" y="17292"/>
                      </a:cubicBezTo>
                      <a:cubicBezTo>
                        <a:pt x="963" y="17388"/>
                        <a:pt x="786" y="17493"/>
                        <a:pt x="637" y="17645"/>
                      </a:cubicBezTo>
                      <a:cubicBezTo>
                        <a:pt x="-213" y="18457"/>
                        <a:pt x="-213" y="19774"/>
                        <a:pt x="637" y="20585"/>
                      </a:cubicBezTo>
                      <a:cubicBezTo>
                        <a:pt x="1464" y="21380"/>
                        <a:pt x="2796" y="21397"/>
                        <a:pt x="3652" y="20641"/>
                      </a:cubicBezTo>
                      <a:lnTo>
                        <a:pt x="3665" y="20649"/>
                      </a:lnTo>
                      <a:cubicBezTo>
                        <a:pt x="6364" y="18673"/>
                        <a:pt x="8988" y="16581"/>
                        <a:pt x="11419" y="14263"/>
                      </a:cubicBezTo>
                      <a:cubicBezTo>
                        <a:pt x="13759" y="12030"/>
                        <a:pt x="15873" y="9685"/>
                        <a:pt x="17715" y="7283"/>
                      </a:cubicBezTo>
                      <a:lnTo>
                        <a:pt x="20663" y="3427"/>
                      </a:lnTo>
                      <a:lnTo>
                        <a:pt x="20654" y="3419"/>
                      </a:lnTo>
                      <a:cubicBezTo>
                        <a:pt x="21386" y="2600"/>
                        <a:pt x="21357" y="1379"/>
                        <a:pt x="20541" y="608"/>
                      </a:cubicBezTo>
                      <a:cubicBezTo>
                        <a:pt x="19697" y="-203"/>
                        <a:pt x="18323" y="-203"/>
                        <a:pt x="17468" y="608"/>
                      </a:cubicBezTo>
                      <a:cubicBezTo>
                        <a:pt x="17313" y="760"/>
                        <a:pt x="17197" y="937"/>
                        <a:pt x="17094" y="1114"/>
                      </a:cubicBezTo>
                      <a:lnTo>
                        <a:pt x="14228" y="4857"/>
                      </a:lnTo>
                      <a:cubicBezTo>
                        <a:pt x="12526" y="7090"/>
                        <a:pt x="10552" y="9275"/>
                        <a:pt x="8372" y="11356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38098" tIns="38098" rIns="38098" bIns="38098" anchor="ctr"/>
                <a:lstStyle/>
                <a:p>
                  <a:pPr algn="ctr" defTabSz="457177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Impact" panose="020B0806030902050204" pitchFamily="34" charset="0"/>
                    <a:sym typeface="Gill Sans" charset="0"/>
                  </a:endParaRPr>
                </a:p>
              </p:txBody>
            </p:sp>
          </p:grpSp>
          <p:pic>
            <p:nvPicPr>
              <p:cNvPr id="12" name="그림 11">
                <a:extLst>
                  <a:ext uri="{FF2B5EF4-FFF2-40B4-BE49-F238E27FC236}">
                    <a16:creationId xmlns:a16="http://schemas.microsoft.com/office/drawing/2014/main" id="{36FD76E5-F5B8-431C-BB35-4EA710E8E1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09814" y="1857375"/>
                <a:ext cx="168126" cy="159504"/>
              </a:xfrm>
              <a:prstGeom prst="rect">
                <a:avLst/>
              </a:prstGeom>
            </p:spPr>
          </p:pic>
        </p:grp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8BF84AC4-E977-4BA5-AA92-AA73F373D64B}"/>
              </a:ext>
            </a:extLst>
          </p:cNvPr>
          <p:cNvGrpSpPr/>
          <p:nvPr/>
        </p:nvGrpSpPr>
        <p:grpSpPr>
          <a:xfrm>
            <a:off x="2925658" y="3892501"/>
            <a:ext cx="4073137" cy="4463709"/>
            <a:chOff x="2925658" y="3892501"/>
            <a:chExt cx="4073137" cy="4463709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74D6D37C-5C77-43CC-9951-FE3532BCF42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925658" y="3892501"/>
              <a:ext cx="4073137" cy="4463709"/>
              <a:chOff x="2083109" y="2205270"/>
              <a:chExt cx="1695389" cy="1857960"/>
            </a:xfrm>
          </p:grpSpPr>
          <p:sp>
            <p:nvSpPr>
              <p:cNvPr id="122" name="Freeform 78">
                <a:extLst>
                  <a:ext uri="{FF2B5EF4-FFF2-40B4-BE49-F238E27FC236}">
                    <a16:creationId xmlns:a16="http://schemas.microsoft.com/office/drawing/2014/main" id="{6DBEB882-A91D-4D55-B5EE-6DBB9A180CB9}"/>
                  </a:ext>
                </a:extLst>
              </p:cNvPr>
              <p:cNvSpPr/>
              <p:nvPr/>
            </p:nvSpPr>
            <p:spPr>
              <a:xfrm>
                <a:off x="2083109" y="2205270"/>
                <a:ext cx="1695389" cy="1857960"/>
              </a:xfrm>
              <a:custGeom>
                <a:avLst/>
                <a:gdLst>
                  <a:gd name="connsiteX0" fmla="*/ 1381425 w 1381425"/>
                  <a:gd name="connsiteY0" fmla="*/ 1007460 h 1513890"/>
                  <a:gd name="connsiteX1" fmla="*/ 1381425 w 1381425"/>
                  <a:gd name="connsiteY1" fmla="*/ 506106 h 1513890"/>
                  <a:gd name="connsiteX2" fmla="*/ 1253515 w 1381425"/>
                  <a:gd name="connsiteY2" fmla="*/ 284887 h 1513890"/>
                  <a:gd name="connsiteX3" fmla="*/ 818622 w 1381425"/>
                  <a:gd name="connsiteY3" fmla="*/ 34176 h 1513890"/>
                  <a:gd name="connsiteX4" fmla="*/ 562803 w 1381425"/>
                  <a:gd name="connsiteY4" fmla="*/ 34176 h 1513890"/>
                  <a:gd name="connsiteX5" fmla="*/ 127910 w 1381425"/>
                  <a:gd name="connsiteY5" fmla="*/ 284887 h 1513890"/>
                  <a:gd name="connsiteX6" fmla="*/ 0 w 1381425"/>
                  <a:gd name="connsiteY6" fmla="*/ 506106 h 1513890"/>
                  <a:gd name="connsiteX7" fmla="*/ 0 w 1381425"/>
                  <a:gd name="connsiteY7" fmla="*/ 1007460 h 1513890"/>
                  <a:gd name="connsiteX8" fmla="*/ 127910 w 1381425"/>
                  <a:gd name="connsiteY8" fmla="*/ 1228611 h 1513890"/>
                  <a:gd name="connsiteX9" fmla="*/ 562803 w 1381425"/>
                  <a:gd name="connsiteY9" fmla="*/ 1479662 h 1513890"/>
                  <a:gd name="connsiteX10" fmla="*/ 818622 w 1381425"/>
                  <a:gd name="connsiteY10" fmla="*/ 1479662 h 1513890"/>
                  <a:gd name="connsiteX11" fmla="*/ 1253515 w 1381425"/>
                  <a:gd name="connsiteY11" fmla="*/ 1228951 h 1513890"/>
                  <a:gd name="connsiteX12" fmla="*/ 1381425 w 1381425"/>
                  <a:gd name="connsiteY12" fmla="*/ 1007460 h 151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1425" h="1513890">
                    <a:moveTo>
                      <a:pt x="1381425" y="1007460"/>
                    </a:moveTo>
                    <a:lnTo>
                      <a:pt x="1381425" y="506106"/>
                    </a:lnTo>
                    <a:cubicBezTo>
                      <a:pt x="1381421" y="414851"/>
                      <a:pt x="1332665" y="330527"/>
                      <a:pt x="1253515" y="284887"/>
                    </a:cubicBezTo>
                    <a:lnTo>
                      <a:pt x="818622" y="34176"/>
                    </a:lnTo>
                    <a:cubicBezTo>
                      <a:pt x="739457" y="-11392"/>
                      <a:pt x="641969" y="-11392"/>
                      <a:pt x="562803" y="34176"/>
                    </a:cubicBezTo>
                    <a:lnTo>
                      <a:pt x="127910" y="284887"/>
                    </a:lnTo>
                    <a:cubicBezTo>
                      <a:pt x="48761" y="330527"/>
                      <a:pt x="4" y="414851"/>
                      <a:pt x="0" y="506106"/>
                    </a:cubicBezTo>
                    <a:lnTo>
                      <a:pt x="0" y="1007460"/>
                    </a:lnTo>
                    <a:cubicBezTo>
                      <a:pt x="-14" y="1098702"/>
                      <a:pt x="48751" y="1183014"/>
                      <a:pt x="127910" y="1228611"/>
                    </a:cubicBezTo>
                    <a:lnTo>
                      <a:pt x="562803" y="1479662"/>
                    </a:lnTo>
                    <a:cubicBezTo>
                      <a:pt x="641950" y="1525301"/>
                      <a:pt x="739475" y="1525301"/>
                      <a:pt x="818622" y="1479662"/>
                    </a:cubicBezTo>
                    <a:lnTo>
                      <a:pt x="1253515" y="1228951"/>
                    </a:lnTo>
                    <a:cubicBezTo>
                      <a:pt x="1332780" y="1183294"/>
                      <a:pt x="1381561" y="1098824"/>
                      <a:pt x="1381425" y="10074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/>
                <a:endParaRPr lang="en-US" sz="720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23" name="Freeform 79">
                <a:extLst>
                  <a:ext uri="{FF2B5EF4-FFF2-40B4-BE49-F238E27FC236}">
                    <a16:creationId xmlns:a16="http://schemas.microsoft.com/office/drawing/2014/main" id="{D3D4DC64-BE05-4A56-BDDC-62F94CAC51F6}"/>
                  </a:ext>
                </a:extLst>
              </p:cNvPr>
              <p:cNvSpPr/>
              <p:nvPr/>
            </p:nvSpPr>
            <p:spPr>
              <a:xfrm>
                <a:off x="2114505" y="2236754"/>
                <a:ext cx="1632597" cy="1794993"/>
              </a:xfrm>
              <a:custGeom>
                <a:avLst/>
                <a:gdLst>
                  <a:gd name="connsiteX0" fmla="*/ 665131 w 1330261"/>
                  <a:gd name="connsiteY0" fmla="*/ 1462583 h 1462583"/>
                  <a:gd name="connsiteX1" fmla="*/ 550046 w 1330261"/>
                  <a:gd name="connsiteY1" fmla="*/ 1431798 h 1462583"/>
                  <a:gd name="connsiteX2" fmla="*/ 115085 w 1330261"/>
                  <a:gd name="connsiteY2" fmla="*/ 1181155 h 1462583"/>
                  <a:gd name="connsiteX3" fmla="*/ 0 w 1330261"/>
                  <a:gd name="connsiteY3" fmla="*/ 982071 h 1462583"/>
                  <a:gd name="connsiteX4" fmla="*/ 0 w 1330261"/>
                  <a:gd name="connsiteY4" fmla="*/ 480718 h 1462583"/>
                  <a:gd name="connsiteX5" fmla="*/ 115085 w 1330261"/>
                  <a:gd name="connsiteY5" fmla="*/ 281634 h 1462583"/>
                  <a:gd name="connsiteX6" fmla="*/ 550046 w 1330261"/>
                  <a:gd name="connsiteY6" fmla="*/ 30787 h 1462583"/>
                  <a:gd name="connsiteX7" fmla="*/ 780215 w 1330261"/>
                  <a:gd name="connsiteY7" fmla="*/ 30787 h 1462583"/>
                  <a:gd name="connsiteX8" fmla="*/ 1215177 w 1330261"/>
                  <a:gd name="connsiteY8" fmla="*/ 281498 h 1462583"/>
                  <a:gd name="connsiteX9" fmla="*/ 1330261 w 1330261"/>
                  <a:gd name="connsiteY9" fmla="*/ 480582 h 1462583"/>
                  <a:gd name="connsiteX10" fmla="*/ 1330261 w 1330261"/>
                  <a:gd name="connsiteY10" fmla="*/ 981935 h 1462583"/>
                  <a:gd name="connsiteX11" fmla="*/ 1215177 w 1330261"/>
                  <a:gd name="connsiteY11" fmla="*/ 1181019 h 1462583"/>
                  <a:gd name="connsiteX12" fmla="*/ 780215 w 1330261"/>
                  <a:gd name="connsiteY12" fmla="*/ 1431661 h 1462583"/>
                  <a:gd name="connsiteX13" fmla="*/ 665131 w 1330261"/>
                  <a:gd name="connsiteY13" fmla="*/ 1462583 h 1462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0261" h="1462583">
                    <a:moveTo>
                      <a:pt x="665131" y="1462583"/>
                    </a:moveTo>
                    <a:cubicBezTo>
                      <a:pt x="624728" y="1462584"/>
                      <a:pt x="585036" y="1451966"/>
                      <a:pt x="550046" y="1431798"/>
                    </a:cubicBezTo>
                    <a:lnTo>
                      <a:pt x="115085" y="1181155"/>
                    </a:lnTo>
                    <a:cubicBezTo>
                      <a:pt x="43971" y="1139970"/>
                      <a:pt x="143" y="1064151"/>
                      <a:pt x="0" y="982071"/>
                    </a:cubicBezTo>
                    <a:lnTo>
                      <a:pt x="0" y="480718"/>
                    </a:lnTo>
                    <a:cubicBezTo>
                      <a:pt x="143" y="398638"/>
                      <a:pt x="43971" y="322820"/>
                      <a:pt x="115085" y="281634"/>
                    </a:cubicBezTo>
                    <a:lnTo>
                      <a:pt x="550046" y="30787"/>
                    </a:lnTo>
                    <a:cubicBezTo>
                      <a:pt x="621261" y="-10263"/>
                      <a:pt x="709001" y="-10263"/>
                      <a:pt x="780215" y="30787"/>
                    </a:cubicBezTo>
                    <a:lnTo>
                      <a:pt x="1215177" y="281498"/>
                    </a:lnTo>
                    <a:cubicBezTo>
                      <a:pt x="1286290" y="322684"/>
                      <a:pt x="1330118" y="398502"/>
                      <a:pt x="1330261" y="480582"/>
                    </a:cubicBezTo>
                    <a:lnTo>
                      <a:pt x="1330261" y="981935"/>
                    </a:lnTo>
                    <a:cubicBezTo>
                      <a:pt x="1330118" y="1064015"/>
                      <a:pt x="1286290" y="1139833"/>
                      <a:pt x="1215177" y="1181019"/>
                    </a:cubicBezTo>
                    <a:lnTo>
                      <a:pt x="780215" y="1431661"/>
                    </a:lnTo>
                    <a:cubicBezTo>
                      <a:pt x="745238" y="1451878"/>
                      <a:pt x="705546" y="1462542"/>
                      <a:pt x="665131" y="1462583"/>
                    </a:cubicBezTo>
                    <a:close/>
                  </a:path>
                </a:pathLst>
              </a:custGeom>
              <a:solidFill>
                <a:srgbClr val="3FC6E1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kern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33" name="Freeform 144">
                <a:extLst>
                  <a:ext uri="{FF2B5EF4-FFF2-40B4-BE49-F238E27FC236}">
                    <a16:creationId xmlns:a16="http://schemas.microsoft.com/office/drawing/2014/main" id="{7C2C3D3A-13E1-44DE-9E7E-B744A48E00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256177" y="2392519"/>
                <a:ext cx="1349253" cy="1483462"/>
              </a:xfrm>
              <a:custGeom>
                <a:avLst/>
                <a:gdLst>
                  <a:gd name="connsiteX0" fmla="*/ 665131 w 1330261"/>
                  <a:gd name="connsiteY0" fmla="*/ 1462580 h 1462580"/>
                  <a:gd name="connsiteX1" fmla="*/ 549978 w 1330261"/>
                  <a:gd name="connsiteY1" fmla="*/ 1431795 h 1462580"/>
                  <a:gd name="connsiteX2" fmla="*/ 115153 w 1330261"/>
                  <a:gd name="connsiteY2" fmla="*/ 1181152 h 1462580"/>
                  <a:gd name="connsiteX3" fmla="*/ 0 w 1330261"/>
                  <a:gd name="connsiteY3" fmla="*/ 982069 h 1462580"/>
                  <a:gd name="connsiteX4" fmla="*/ 0 w 1330261"/>
                  <a:gd name="connsiteY4" fmla="*/ 480715 h 1462580"/>
                  <a:gd name="connsiteX5" fmla="*/ 115153 w 1330261"/>
                  <a:gd name="connsiteY5" fmla="*/ 281632 h 1462580"/>
                  <a:gd name="connsiteX6" fmla="*/ 549978 w 1330261"/>
                  <a:gd name="connsiteY6" fmla="*/ 30785 h 1462580"/>
                  <a:gd name="connsiteX7" fmla="*/ 780284 w 1330261"/>
                  <a:gd name="connsiteY7" fmla="*/ 30785 h 1462580"/>
                  <a:gd name="connsiteX8" fmla="*/ 1215108 w 1330261"/>
                  <a:gd name="connsiteY8" fmla="*/ 281495 h 1462580"/>
                  <a:gd name="connsiteX9" fmla="*/ 1330261 w 1330261"/>
                  <a:gd name="connsiteY9" fmla="*/ 480579 h 1462580"/>
                  <a:gd name="connsiteX10" fmla="*/ 1330261 w 1330261"/>
                  <a:gd name="connsiteY10" fmla="*/ 981932 h 1462580"/>
                  <a:gd name="connsiteX11" fmla="*/ 1215108 w 1330261"/>
                  <a:gd name="connsiteY11" fmla="*/ 1181016 h 1462580"/>
                  <a:gd name="connsiteX12" fmla="*/ 780284 w 1330261"/>
                  <a:gd name="connsiteY12" fmla="*/ 1431659 h 1462580"/>
                  <a:gd name="connsiteX13" fmla="*/ 665131 w 1330261"/>
                  <a:gd name="connsiteY13" fmla="*/ 1462580 h 1462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30261" h="1462580">
                    <a:moveTo>
                      <a:pt x="665131" y="1462580"/>
                    </a:moveTo>
                    <a:cubicBezTo>
                      <a:pt x="624707" y="1462574"/>
                      <a:pt x="584996" y="1451957"/>
                      <a:pt x="549978" y="1431795"/>
                    </a:cubicBezTo>
                    <a:lnTo>
                      <a:pt x="115153" y="1181152"/>
                    </a:lnTo>
                    <a:cubicBezTo>
                      <a:pt x="44003" y="1139994"/>
                      <a:pt x="143" y="1064166"/>
                      <a:pt x="0" y="982069"/>
                    </a:cubicBezTo>
                    <a:lnTo>
                      <a:pt x="0" y="480715"/>
                    </a:lnTo>
                    <a:cubicBezTo>
                      <a:pt x="143" y="398617"/>
                      <a:pt x="44003" y="322790"/>
                      <a:pt x="115153" y="281632"/>
                    </a:cubicBezTo>
                    <a:lnTo>
                      <a:pt x="549978" y="30785"/>
                    </a:lnTo>
                    <a:cubicBezTo>
                      <a:pt x="621242" y="-10262"/>
                      <a:pt x="709019" y="-10262"/>
                      <a:pt x="780284" y="30785"/>
                    </a:cubicBezTo>
                    <a:lnTo>
                      <a:pt x="1215108" y="281495"/>
                    </a:lnTo>
                    <a:cubicBezTo>
                      <a:pt x="1286258" y="322653"/>
                      <a:pt x="1330118" y="398481"/>
                      <a:pt x="1330261" y="480579"/>
                    </a:cubicBezTo>
                    <a:lnTo>
                      <a:pt x="1330261" y="981932"/>
                    </a:lnTo>
                    <a:cubicBezTo>
                      <a:pt x="1330118" y="1064030"/>
                      <a:pt x="1286258" y="1139858"/>
                      <a:pt x="1215108" y="1181016"/>
                    </a:cubicBezTo>
                    <a:lnTo>
                      <a:pt x="780284" y="1431659"/>
                    </a:lnTo>
                    <a:cubicBezTo>
                      <a:pt x="745279" y="1451868"/>
                      <a:pt x="705566" y="1462532"/>
                      <a:pt x="665131" y="146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8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atinLnBrk="0">
                  <a:defRPr/>
                </a:pPr>
                <a:endParaRPr lang="en-US" kern="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C3286203-2311-4C53-9102-6F9509F065AB}"/>
                </a:ext>
              </a:extLst>
            </p:cNvPr>
            <p:cNvSpPr txBox="1"/>
            <p:nvPr/>
          </p:nvSpPr>
          <p:spPr>
            <a:xfrm>
              <a:off x="3556121" y="5463529"/>
              <a:ext cx="2809691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600" spc="-14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구조금</a:t>
              </a:r>
              <a:endParaRPr lang="en-US" altLang="ko-KR" sz="3600" spc="-14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/>
              <a:r>
                <a:rPr lang="ko-KR" altLang="en-US" sz="3600" dirty="0"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지급신청</a:t>
              </a: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4B1356D1-17CE-45A5-85F0-CB6E95F32E10}"/>
                </a:ext>
              </a:extLst>
            </p:cNvPr>
            <p:cNvSpPr txBox="1"/>
            <p:nvPr/>
          </p:nvSpPr>
          <p:spPr>
            <a:xfrm>
              <a:off x="3582095" y="6589647"/>
              <a:ext cx="280656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r>
                <a:rPr lang="en-US" altLang="ko-KR" sz="2800" kern="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endParaRPr lang="ko-KR" altLang="en-US" sz="2800" spc="-16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82" name="Freeform 19">
              <a:extLst>
                <a:ext uri="{FF2B5EF4-FFF2-40B4-BE49-F238E27FC236}">
                  <a16:creationId xmlns:a16="http://schemas.microsoft.com/office/drawing/2014/main" id="{79C39A89-4B86-4804-9B6D-E939601D7C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7960" y="4792457"/>
              <a:ext cx="647746" cy="583668"/>
            </a:xfrm>
            <a:custGeom>
              <a:avLst/>
              <a:gdLst>
                <a:gd name="T0" fmla="*/ 75 w 197"/>
                <a:gd name="T1" fmla="*/ 63 h 177"/>
                <a:gd name="T2" fmla="*/ 98 w 197"/>
                <a:gd name="T3" fmla="*/ 40 h 177"/>
                <a:gd name="T4" fmla="*/ 122 w 197"/>
                <a:gd name="T5" fmla="*/ 63 h 177"/>
                <a:gd name="T6" fmla="*/ 98 w 197"/>
                <a:gd name="T7" fmla="*/ 86 h 177"/>
                <a:gd name="T8" fmla="*/ 75 w 197"/>
                <a:gd name="T9" fmla="*/ 63 h 177"/>
                <a:gd name="T10" fmla="*/ 116 w 197"/>
                <a:gd name="T11" fmla="*/ 93 h 177"/>
                <a:gd name="T12" fmla="*/ 98 w 197"/>
                <a:gd name="T13" fmla="*/ 89 h 177"/>
                <a:gd name="T14" fmla="*/ 80 w 197"/>
                <a:gd name="T15" fmla="*/ 93 h 177"/>
                <a:gd name="T16" fmla="*/ 56 w 197"/>
                <a:gd name="T17" fmla="*/ 98 h 177"/>
                <a:gd name="T18" fmla="*/ 60 w 197"/>
                <a:gd name="T19" fmla="*/ 135 h 177"/>
                <a:gd name="T20" fmla="*/ 71 w 197"/>
                <a:gd name="T21" fmla="*/ 152 h 177"/>
                <a:gd name="T22" fmla="*/ 71 w 197"/>
                <a:gd name="T23" fmla="*/ 174 h 177"/>
                <a:gd name="T24" fmla="*/ 98 w 197"/>
                <a:gd name="T25" fmla="*/ 177 h 177"/>
                <a:gd name="T26" fmla="*/ 125 w 197"/>
                <a:gd name="T27" fmla="*/ 174 h 177"/>
                <a:gd name="T28" fmla="*/ 125 w 197"/>
                <a:gd name="T29" fmla="*/ 152 h 177"/>
                <a:gd name="T30" fmla="*/ 136 w 197"/>
                <a:gd name="T31" fmla="*/ 135 h 177"/>
                <a:gd name="T32" fmla="*/ 141 w 197"/>
                <a:gd name="T33" fmla="*/ 98 h 177"/>
                <a:gd name="T34" fmla="*/ 116 w 197"/>
                <a:gd name="T35" fmla="*/ 93 h 177"/>
                <a:gd name="T36" fmla="*/ 197 w 197"/>
                <a:gd name="T37" fmla="*/ 14 h 177"/>
                <a:gd name="T38" fmla="*/ 197 w 197"/>
                <a:gd name="T39" fmla="*/ 132 h 177"/>
                <a:gd name="T40" fmla="*/ 183 w 197"/>
                <a:gd name="T41" fmla="*/ 146 h 177"/>
                <a:gd name="T42" fmla="*/ 137 w 197"/>
                <a:gd name="T43" fmla="*/ 146 h 177"/>
                <a:gd name="T44" fmla="*/ 143 w 197"/>
                <a:gd name="T45" fmla="*/ 137 h 177"/>
                <a:gd name="T46" fmla="*/ 146 w 197"/>
                <a:gd name="T47" fmla="*/ 125 h 177"/>
                <a:gd name="T48" fmla="*/ 185 w 197"/>
                <a:gd name="T49" fmla="*/ 125 h 177"/>
                <a:gd name="T50" fmla="*/ 185 w 197"/>
                <a:gd name="T51" fmla="*/ 20 h 177"/>
                <a:gd name="T52" fmla="*/ 12 w 197"/>
                <a:gd name="T53" fmla="*/ 20 h 177"/>
                <a:gd name="T54" fmla="*/ 12 w 197"/>
                <a:gd name="T55" fmla="*/ 125 h 177"/>
                <a:gd name="T56" fmla="*/ 51 w 197"/>
                <a:gd name="T57" fmla="*/ 125 h 177"/>
                <a:gd name="T58" fmla="*/ 53 w 197"/>
                <a:gd name="T59" fmla="*/ 137 h 177"/>
                <a:gd name="T60" fmla="*/ 53 w 197"/>
                <a:gd name="T61" fmla="*/ 137 h 177"/>
                <a:gd name="T62" fmla="*/ 59 w 197"/>
                <a:gd name="T63" fmla="*/ 146 h 177"/>
                <a:gd name="T64" fmla="*/ 14 w 197"/>
                <a:gd name="T65" fmla="*/ 146 h 177"/>
                <a:gd name="T66" fmla="*/ 0 w 197"/>
                <a:gd name="T67" fmla="*/ 132 h 177"/>
                <a:gd name="T68" fmla="*/ 0 w 197"/>
                <a:gd name="T69" fmla="*/ 14 h 177"/>
                <a:gd name="T70" fmla="*/ 14 w 197"/>
                <a:gd name="T71" fmla="*/ 0 h 177"/>
                <a:gd name="T72" fmla="*/ 183 w 197"/>
                <a:gd name="T73" fmla="*/ 0 h 177"/>
                <a:gd name="T74" fmla="*/ 197 w 197"/>
                <a:gd name="T75" fmla="*/ 14 h 177"/>
                <a:gd name="T76" fmla="*/ 26 w 197"/>
                <a:gd name="T77" fmla="*/ 12 h 177"/>
                <a:gd name="T78" fmla="*/ 21 w 197"/>
                <a:gd name="T79" fmla="*/ 8 h 177"/>
                <a:gd name="T80" fmla="*/ 17 w 197"/>
                <a:gd name="T81" fmla="*/ 12 h 177"/>
                <a:gd name="T82" fmla="*/ 21 w 197"/>
                <a:gd name="T83" fmla="*/ 16 h 177"/>
                <a:gd name="T84" fmla="*/ 26 w 197"/>
                <a:gd name="T85" fmla="*/ 12 h 177"/>
                <a:gd name="T86" fmla="*/ 41 w 197"/>
                <a:gd name="T87" fmla="*/ 12 h 177"/>
                <a:gd name="T88" fmla="*/ 36 w 197"/>
                <a:gd name="T89" fmla="*/ 8 h 177"/>
                <a:gd name="T90" fmla="*/ 32 w 197"/>
                <a:gd name="T91" fmla="*/ 12 h 177"/>
                <a:gd name="T92" fmla="*/ 36 w 197"/>
                <a:gd name="T93" fmla="*/ 16 h 177"/>
                <a:gd name="T94" fmla="*/ 41 w 197"/>
                <a:gd name="T95" fmla="*/ 12 h 177"/>
                <a:gd name="T96" fmla="*/ 56 w 197"/>
                <a:gd name="T97" fmla="*/ 12 h 177"/>
                <a:gd name="T98" fmla="*/ 52 w 197"/>
                <a:gd name="T99" fmla="*/ 8 h 177"/>
                <a:gd name="T100" fmla="*/ 47 w 197"/>
                <a:gd name="T101" fmla="*/ 12 h 177"/>
                <a:gd name="T102" fmla="*/ 52 w 197"/>
                <a:gd name="T103" fmla="*/ 16 h 177"/>
                <a:gd name="T104" fmla="*/ 56 w 197"/>
                <a:gd name="T105" fmla="*/ 1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7" h="177">
                  <a:moveTo>
                    <a:pt x="75" y="63"/>
                  </a:moveTo>
                  <a:cubicBezTo>
                    <a:pt x="75" y="51"/>
                    <a:pt x="85" y="40"/>
                    <a:pt x="98" y="40"/>
                  </a:cubicBezTo>
                  <a:cubicBezTo>
                    <a:pt x="111" y="40"/>
                    <a:pt x="122" y="51"/>
                    <a:pt x="122" y="63"/>
                  </a:cubicBezTo>
                  <a:cubicBezTo>
                    <a:pt x="122" y="76"/>
                    <a:pt x="111" y="86"/>
                    <a:pt x="98" y="86"/>
                  </a:cubicBezTo>
                  <a:cubicBezTo>
                    <a:pt x="85" y="86"/>
                    <a:pt x="75" y="76"/>
                    <a:pt x="75" y="63"/>
                  </a:cubicBezTo>
                  <a:close/>
                  <a:moveTo>
                    <a:pt x="116" y="93"/>
                  </a:moveTo>
                  <a:cubicBezTo>
                    <a:pt x="113" y="93"/>
                    <a:pt x="107" y="89"/>
                    <a:pt x="98" y="89"/>
                  </a:cubicBezTo>
                  <a:cubicBezTo>
                    <a:pt x="90" y="89"/>
                    <a:pt x="83" y="93"/>
                    <a:pt x="80" y="93"/>
                  </a:cubicBezTo>
                  <a:cubicBezTo>
                    <a:pt x="65" y="95"/>
                    <a:pt x="56" y="98"/>
                    <a:pt x="56" y="98"/>
                  </a:cubicBezTo>
                  <a:cubicBezTo>
                    <a:pt x="56" y="98"/>
                    <a:pt x="59" y="128"/>
                    <a:pt x="60" y="135"/>
                  </a:cubicBezTo>
                  <a:cubicBezTo>
                    <a:pt x="63" y="141"/>
                    <a:pt x="71" y="145"/>
                    <a:pt x="71" y="152"/>
                  </a:cubicBezTo>
                  <a:cubicBezTo>
                    <a:pt x="71" y="174"/>
                    <a:pt x="71" y="174"/>
                    <a:pt x="71" y="174"/>
                  </a:cubicBezTo>
                  <a:cubicBezTo>
                    <a:pt x="71" y="174"/>
                    <a:pt x="84" y="177"/>
                    <a:pt x="98" y="177"/>
                  </a:cubicBezTo>
                  <a:cubicBezTo>
                    <a:pt x="112" y="177"/>
                    <a:pt x="125" y="174"/>
                    <a:pt x="125" y="174"/>
                  </a:cubicBezTo>
                  <a:cubicBezTo>
                    <a:pt x="125" y="152"/>
                    <a:pt x="125" y="152"/>
                    <a:pt x="125" y="152"/>
                  </a:cubicBezTo>
                  <a:cubicBezTo>
                    <a:pt x="125" y="145"/>
                    <a:pt x="133" y="141"/>
                    <a:pt x="136" y="135"/>
                  </a:cubicBezTo>
                  <a:cubicBezTo>
                    <a:pt x="138" y="128"/>
                    <a:pt x="141" y="98"/>
                    <a:pt x="141" y="98"/>
                  </a:cubicBezTo>
                  <a:cubicBezTo>
                    <a:pt x="141" y="98"/>
                    <a:pt x="132" y="95"/>
                    <a:pt x="116" y="93"/>
                  </a:cubicBezTo>
                  <a:close/>
                  <a:moveTo>
                    <a:pt x="197" y="14"/>
                  </a:moveTo>
                  <a:cubicBezTo>
                    <a:pt x="197" y="132"/>
                    <a:pt x="197" y="132"/>
                    <a:pt x="197" y="132"/>
                  </a:cubicBezTo>
                  <a:cubicBezTo>
                    <a:pt x="197" y="140"/>
                    <a:pt x="191" y="146"/>
                    <a:pt x="183" y="146"/>
                  </a:cubicBezTo>
                  <a:cubicBezTo>
                    <a:pt x="137" y="146"/>
                    <a:pt x="137" y="146"/>
                    <a:pt x="137" y="146"/>
                  </a:cubicBezTo>
                  <a:cubicBezTo>
                    <a:pt x="140" y="144"/>
                    <a:pt x="142" y="141"/>
                    <a:pt x="143" y="137"/>
                  </a:cubicBezTo>
                  <a:cubicBezTo>
                    <a:pt x="144" y="135"/>
                    <a:pt x="145" y="130"/>
                    <a:pt x="146" y="125"/>
                  </a:cubicBezTo>
                  <a:cubicBezTo>
                    <a:pt x="185" y="125"/>
                    <a:pt x="185" y="125"/>
                    <a:pt x="185" y="125"/>
                  </a:cubicBezTo>
                  <a:cubicBezTo>
                    <a:pt x="185" y="20"/>
                    <a:pt x="185" y="20"/>
                    <a:pt x="185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125"/>
                    <a:pt x="12" y="125"/>
                    <a:pt x="12" y="125"/>
                  </a:cubicBezTo>
                  <a:cubicBezTo>
                    <a:pt x="51" y="125"/>
                    <a:pt x="51" y="125"/>
                    <a:pt x="51" y="125"/>
                  </a:cubicBezTo>
                  <a:cubicBezTo>
                    <a:pt x="52" y="130"/>
                    <a:pt x="52" y="134"/>
                    <a:pt x="53" y="137"/>
                  </a:cubicBezTo>
                  <a:cubicBezTo>
                    <a:pt x="53" y="137"/>
                    <a:pt x="53" y="137"/>
                    <a:pt x="53" y="137"/>
                  </a:cubicBezTo>
                  <a:cubicBezTo>
                    <a:pt x="54" y="141"/>
                    <a:pt x="57" y="144"/>
                    <a:pt x="59" y="146"/>
                  </a:cubicBezTo>
                  <a:cubicBezTo>
                    <a:pt x="14" y="146"/>
                    <a:pt x="14" y="146"/>
                    <a:pt x="14" y="146"/>
                  </a:cubicBezTo>
                  <a:cubicBezTo>
                    <a:pt x="6" y="146"/>
                    <a:pt x="0" y="140"/>
                    <a:pt x="0" y="132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91" y="0"/>
                    <a:pt x="197" y="6"/>
                    <a:pt x="197" y="14"/>
                  </a:cubicBezTo>
                  <a:close/>
                  <a:moveTo>
                    <a:pt x="26" y="12"/>
                  </a:moveTo>
                  <a:cubicBezTo>
                    <a:pt x="26" y="10"/>
                    <a:pt x="24" y="8"/>
                    <a:pt x="21" y="8"/>
                  </a:cubicBezTo>
                  <a:cubicBezTo>
                    <a:pt x="19" y="8"/>
                    <a:pt x="17" y="10"/>
                    <a:pt x="17" y="12"/>
                  </a:cubicBezTo>
                  <a:cubicBezTo>
                    <a:pt x="17" y="14"/>
                    <a:pt x="19" y="16"/>
                    <a:pt x="21" y="16"/>
                  </a:cubicBezTo>
                  <a:cubicBezTo>
                    <a:pt x="24" y="16"/>
                    <a:pt x="26" y="14"/>
                    <a:pt x="26" y="12"/>
                  </a:cubicBezTo>
                  <a:close/>
                  <a:moveTo>
                    <a:pt x="41" y="12"/>
                  </a:moveTo>
                  <a:cubicBezTo>
                    <a:pt x="41" y="10"/>
                    <a:pt x="39" y="8"/>
                    <a:pt x="36" y="8"/>
                  </a:cubicBezTo>
                  <a:cubicBezTo>
                    <a:pt x="34" y="8"/>
                    <a:pt x="32" y="10"/>
                    <a:pt x="32" y="12"/>
                  </a:cubicBezTo>
                  <a:cubicBezTo>
                    <a:pt x="32" y="14"/>
                    <a:pt x="34" y="16"/>
                    <a:pt x="36" y="16"/>
                  </a:cubicBezTo>
                  <a:cubicBezTo>
                    <a:pt x="39" y="16"/>
                    <a:pt x="41" y="14"/>
                    <a:pt x="41" y="12"/>
                  </a:cubicBezTo>
                  <a:close/>
                  <a:moveTo>
                    <a:pt x="56" y="12"/>
                  </a:moveTo>
                  <a:cubicBezTo>
                    <a:pt x="56" y="10"/>
                    <a:pt x="54" y="8"/>
                    <a:pt x="52" y="8"/>
                  </a:cubicBezTo>
                  <a:cubicBezTo>
                    <a:pt x="49" y="8"/>
                    <a:pt x="47" y="10"/>
                    <a:pt x="47" y="12"/>
                  </a:cubicBezTo>
                  <a:cubicBezTo>
                    <a:pt x="47" y="14"/>
                    <a:pt x="49" y="16"/>
                    <a:pt x="52" y="16"/>
                  </a:cubicBezTo>
                  <a:cubicBezTo>
                    <a:pt x="54" y="16"/>
                    <a:pt x="56" y="14"/>
                    <a:pt x="56" y="12"/>
                  </a:cubicBezTo>
                  <a:close/>
                </a:path>
              </a:pathLst>
            </a:custGeom>
            <a:solidFill>
              <a:srgbClr val="21B8D7"/>
            </a:solidFill>
            <a:ln>
              <a:noFill/>
            </a:ln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</a:bodyPr>
            <a:lstStyle/>
            <a:p>
              <a:endParaRPr lang="en-US" sz="7200">
                <a:latin typeface="Impact" panose="020B0806030902050204" pitchFamily="34" charset="0"/>
              </a:endParaRPr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2D844B7E-4241-4B95-AD14-276BADFFEDEB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75" name="그룹 74">
              <a:extLst>
                <a:ext uri="{FF2B5EF4-FFF2-40B4-BE49-F238E27FC236}">
                  <a16:creationId xmlns:a16="http://schemas.microsoft.com/office/drawing/2014/main" id="{AA958643-BE60-4492-9FC5-2D7D24F33C64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80" name="평행 사변형 79">
                <a:extLst>
                  <a:ext uri="{FF2B5EF4-FFF2-40B4-BE49-F238E27FC236}">
                    <a16:creationId xmlns:a16="http://schemas.microsoft.com/office/drawing/2014/main" id="{5B55CC73-A770-449B-AF6F-3EF5E1DE1191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81" name="평행 사변형 80">
                <a:extLst>
                  <a:ext uri="{FF2B5EF4-FFF2-40B4-BE49-F238E27FC236}">
                    <a16:creationId xmlns:a16="http://schemas.microsoft.com/office/drawing/2014/main" id="{67D81000-7D62-4938-AAB9-54B01C76D03A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76" name="사각형: 둥근 모서리 75">
              <a:extLst>
                <a:ext uri="{FF2B5EF4-FFF2-40B4-BE49-F238E27FC236}">
                  <a16:creationId xmlns:a16="http://schemas.microsoft.com/office/drawing/2014/main" id="{609CE3D4-A9DE-4233-82FA-5036F982C43B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56AB837E-8A0E-406A-9226-F9929BB8319F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5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9B29BC0-DFDD-4D74-BD4E-DFDB24A4EAF5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79" name="사각형: 둥근 모서리 78">
              <a:extLst>
                <a:ext uri="{FF2B5EF4-FFF2-40B4-BE49-F238E27FC236}">
                  <a16:creationId xmlns:a16="http://schemas.microsoft.com/office/drawing/2014/main" id="{DE1B866B-21F2-474A-B78D-7583EE6BF55D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70D3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59F282B7-1704-41FC-AD70-D252EECEB051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29946120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8BF36D38-2FB8-4914-833E-BF10528A8AC2}"/>
              </a:ext>
            </a:extLst>
          </p:cNvPr>
          <p:cNvGrpSpPr/>
          <p:nvPr/>
        </p:nvGrpSpPr>
        <p:grpSpPr>
          <a:xfrm>
            <a:off x="1895001" y="8793455"/>
            <a:ext cx="20983156" cy="2696310"/>
            <a:chOff x="1895001" y="8793455"/>
            <a:chExt cx="20983156" cy="2696310"/>
          </a:xfrm>
        </p:grpSpPr>
        <p:sp>
          <p:nvSpPr>
            <p:cNvPr id="95" name="직사각형 94">
              <a:extLst>
                <a:ext uri="{FF2B5EF4-FFF2-40B4-BE49-F238E27FC236}">
                  <a16:creationId xmlns:a16="http://schemas.microsoft.com/office/drawing/2014/main" id="{BC0BFE34-D5DB-467B-8114-8C507AA44320}"/>
                </a:ext>
              </a:extLst>
            </p:cNvPr>
            <p:cNvSpPr/>
            <p:nvPr/>
          </p:nvSpPr>
          <p:spPr>
            <a:xfrm>
              <a:off x="4000240" y="9138559"/>
              <a:ext cx="18877917" cy="1891881"/>
            </a:xfrm>
            <a:prstGeom prst="rect">
              <a:avLst/>
            </a:prstGeom>
            <a:solidFill>
              <a:srgbClr val="F0F4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48" name="사각형: 둥근 모서리 47">
              <a:extLst>
                <a:ext uri="{FF2B5EF4-FFF2-40B4-BE49-F238E27FC236}">
                  <a16:creationId xmlns:a16="http://schemas.microsoft.com/office/drawing/2014/main" id="{7F1D9CC2-58B5-4592-9567-8473C24B937A}"/>
                </a:ext>
              </a:extLst>
            </p:cNvPr>
            <p:cNvSpPr/>
            <p:nvPr/>
          </p:nvSpPr>
          <p:spPr>
            <a:xfrm>
              <a:off x="1963218" y="8793455"/>
              <a:ext cx="3007312" cy="2640898"/>
            </a:xfrm>
            <a:prstGeom prst="roundRect">
              <a:avLst>
                <a:gd name="adj" fmla="val 9454"/>
              </a:avLst>
            </a:prstGeom>
            <a:solidFill>
              <a:schemeClr val="bg1"/>
            </a:solidFill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9856493C-9037-44F0-9747-127079A61B51}"/>
                </a:ext>
              </a:extLst>
            </p:cNvPr>
            <p:cNvSpPr/>
            <p:nvPr/>
          </p:nvSpPr>
          <p:spPr>
            <a:xfrm>
              <a:off x="1895001" y="9413589"/>
              <a:ext cx="3143747" cy="16106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32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입찰비리</a:t>
              </a:r>
              <a:endParaRPr kumimoji="1" lang="en-US" altLang="ko-KR" sz="32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 fontAlgn="ctr">
                <a:spcBef>
                  <a:spcPct val="0"/>
                </a:spcBef>
                <a:spcAft>
                  <a:spcPts val="80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32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신고 건</a:t>
              </a:r>
              <a:endParaRPr kumimoji="1" lang="en-US" altLang="ko-KR" sz="32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8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구조금 지급 </a:t>
              </a:r>
              <a:endParaRPr kumimoji="1" lang="ko-KR" altLang="en-US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52" name="타원 51">
              <a:extLst>
                <a:ext uri="{FF2B5EF4-FFF2-40B4-BE49-F238E27FC236}">
                  <a16:creationId xmlns:a16="http://schemas.microsoft.com/office/drawing/2014/main" id="{4B868BFD-AC95-4402-B4BB-A6EDEAD7EEBD}"/>
                </a:ext>
              </a:extLst>
            </p:cNvPr>
            <p:cNvSpPr/>
            <p:nvPr/>
          </p:nvSpPr>
          <p:spPr>
            <a:xfrm>
              <a:off x="2119368" y="8932067"/>
              <a:ext cx="256771" cy="256771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cxnSp>
          <p:nvCxnSpPr>
            <p:cNvPr id="80" name="직선 연결선 79">
              <a:extLst>
                <a:ext uri="{FF2B5EF4-FFF2-40B4-BE49-F238E27FC236}">
                  <a16:creationId xmlns:a16="http://schemas.microsoft.com/office/drawing/2014/main" id="{3F5F431E-89EF-4954-AA36-54BA94706194}"/>
                </a:ext>
              </a:extLst>
            </p:cNvPr>
            <p:cNvCxnSpPr/>
            <p:nvPr/>
          </p:nvCxnSpPr>
          <p:spPr>
            <a:xfrm>
              <a:off x="5276506" y="8848867"/>
              <a:ext cx="0" cy="2640898"/>
            </a:xfrm>
            <a:prstGeom prst="line">
              <a:avLst/>
            </a:prstGeom>
            <a:ln w="101600" cap="rnd">
              <a:solidFill>
                <a:schemeClr val="tx2">
                  <a:lumMod val="40000"/>
                  <a:lumOff val="60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0F9986F-A866-449A-8907-C533F0B8395B}"/>
              </a:ext>
            </a:extLst>
          </p:cNvPr>
          <p:cNvGrpSpPr/>
          <p:nvPr/>
        </p:nvGrpSpPr>
        <p:grpSpPr>
          <a:xfrm>
            <a:off x="1895001" y="4014558"/>
            <a:ext cx="20983156" cy="2717093"/>
            <a:chOff x="1895001" y="4014558"/>
            <a:chExt cx="20983156" cy="2717093"/>
          </a:xfrm>
        </p:grpSpPr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A9579F15-432E-4273-8892-CD3F42612EDB}"/>
                </a:ext>
              </a:extLst>
            </p:cNvPr>
            <p:cNvSpPr/>
            <p:nvPr/>
          </p:nvSpPr>
          <p:spPr>
            <a:xfrm>
              <a:off x="4000240" y="4382161"/>
              <a:ext cx="18877917" cy="1891881"/>
            </a:xfrm>
            <a:prstGeom prst="rect">
              <a:avLst/>
            </a:prstGeom>
            <a:solidFill>
              <a:srgbClr val="F0F4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EE90AB18-3DC3-4586-815E-D13383DB3235}"/>
                </a:ext>
              </a:extLst>
            </p:cNvPr>
            <p:cNvSpPr/>
            <p:nvPr/>
          </p:nvSpPr>
          <p:spPr>
            <a:xfrm>
              <a:off x="1963218" y="4014558"/>
              <a:ext cx="3007312" cy="2640898"/>
            </a:xfrm>
            <a:prstGeom prst="roundRect">
              <a:avLst>
                <a:gd name="adj" fmla="val 9454"/>
              </a:avLst>
            </a:prstGeom>
            <a:solidFill>
              <a:schemeClr val="bg1"/>
            </a:solidFill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96A21FCA-B1F6-4814-9481-AADA2550DC5C}"/>
                </a:ext>
              </a:extLst>
            </p:cNvPr>
            <p:cNvSpPr/>
            <p:nvPr/>
          </p:nvSpPr>
          <p:spPr>
            <a:xfrm>
              <a:off x="1895001" y="4635998"/>
              <a:ext cx="3143747" cy="16106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32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불량 전분 제조</a:t>
              </a:r>
              <a:r>
                <a:rPr lang="en-US" altLang="ko-KR" sz="32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·</a:t>
              </a:r>
            </a:p>
            <a:p>
              <a:pPr algn="ctr" fontAlgn="ctr">
                <a:spcBef>
                  <a:spcPct val="0"/>
                </a:spcBef>
                <a:spcAft>
                  <a:spcPts val="80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32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유통 신고 건</a:t>
              </a:r>
              <a:endParaRPr kumimoji="1" lang="en-US" altLang="ko-KR" sz="32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8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구조금 지급 </a:t>
              </a:r>
              <a:endParaRPr kumimoji="1" lang="ko-KR" altLang="en-US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0ADAA672-0DCF-464B-BF28-AB5EDCFE1894}"/>
                </a:ext>
              </a:extLst>
            </p:cNvPr>
            <p:cNvSpPr/>
            <p:nvPr/>
          </p:nvSpPr>
          <p:spPr>
            <a:xfrm>
              <a:off x="2119368" y="4149472"/>
              <a:ext cx="256771" cy="256771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2985A4BA-3FB9-4599-BB83-E6D3C289BAB3}"/>
                </a:ext>
              </a:extLst>
            </p:cNvPr>
            <p:cNvCxnSpPr/>
            <p:nvPr/>
          </p:nvCxnSpPr>
          <p:spPr>
            <a:xfrm>
              <a:off x="5276506" y="4090753"/>
              <a:ext cx="0" cy="2640898"/>
            </a:xfrm>
            <a:prstGeom prst="line">
              <a:avLst/>
            </a:prstGeom>
            <a:ln w="101600" cap="rnd">
              <a:solidFill>
                <a:schemeClr val="tx2">
                  <a:lumMod val="40000"/>
                  <a:lumOff val="60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6288422" y="1309079"/>
            <a:ext cx="117960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구조금 지급 사례 </a:t>
            </a:r>
            <a:r>
              <a:rPr lang="en-US" altLang="ko-KR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: </a:t>
            </a:r>
            <a:r>
              <a:rPr lang="ko-KR" altLang="en-US" sz="5600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공익신고자</a:t>
            </a:r>
            <a:endParaRPr lang="en-US" altLang="ko-KR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grpSp>
        <p:nvGrpSpPr>
          <p:cNvPr id="39" name="그룹 38">
            <a:extLst>
              <a:ext uri="{FF2B5EF4-FFF2-40B4-BE49-F238E27FC236}">
                <a16:creationId xmlns:a16="http://schemas.microsoft.com/office/drawing/2014/main" id="{7E385125-DA97-441A-9028-BF4332F33738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7487E43-71BB-44FB-BB00-977F930C7770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41" name="그래픽 156">
              <a:extLst>
                <a:ext uri="{FF2B5EF4-FFF2-40B4-BE49-F238E27FC236}">
                  <a16:creationId xmlns:a16="http://schemas.microsoft.com/office/drawing/2014/main" id="{1661362D-FC1D-416C-BAA8-BD607B56E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43" name="직각 삼각형 42">
            <a:extLst>
              <a:ext uri="{FF2B5EF4-FFF2-40B4-BE49-F238E27FC236}">
                <a16:creationId xmlns:a16="http://schemas.microsoft.com/office/drawing/2014/main" id="{C6CA964D-901B-4843-97A2-5AE59076052E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45" name="_x35181992" descr="EMB000008b000e3">
            <a:extLst>
              <a:ext uri="{FF2B5EF4-FFF2-40B4-BE49-F238E27FC236}">
                <a16:creationId xmlns:a16="http://schemas.microsoft.com/office/drawing/2014/main" id="{FADC202C-40AD-4D2A-8AC9-B0E89E546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87CA4946-2A70-48FC-9D2D-06F41EC970DF}"/>
              </a:ext>
            </a:extLst>
          </p:cNvPr>
          <p:cNvGrpSpPr/>
          <p:nvPr/>
        </p:nvGrpSpPr>
        <p:grpSpPr>
          <a:xfrm>
            <a:off x="1" y="7294265"/>
            <a:ext cx="23153339" cy="729361"/>
            <a:chOff x="-114300" y="4249534"/>
            <a:chExt cx="11577423" cy="364704"/>
          </a:xfrm>
        </p:grpSpPr>
        <p:cxnSp>
          <p:nvCxnSpPr>
            <p:cNvPr id="32" name="Straight Connector 6">
              <a:extLst>
                <a:ext uri="{FF2B5EF4-FFF2-40B4-BE49-F238E27FC236}">
                  <a16:creationId xmlns:a16="http://schemas.microsoft.com/office/drawing/2014/main" id="{0744E553-25ED-40E3-B411-A2E3E8A5CCCD}"/>
                </a:ext>
              </a:extLst>
            </p:cNvPr>
            <p:cNvCxnSpPr>
              <a:cxnSpLocks/>
              <a:endCxn id="35" idx="6"/>
            </p:cNvCxnSpPr>
            <p:nvPr/>
          </p:nvCxnSpPr>
          <p:spPr>
            <a:xfrm>
              <a:off x="-114300" y="4431886"/>
              <a:ext cx="11577423" cy="0"/>
            </a:xfrm>
            <a:prstGeom prst="line">
              <a:avLst/>
            </a:prstGeom>
            <a:ln w="57150" cap="rnd">
              <a:solidFill>
                <a:schemeClr val="bg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11">
              <a:extLst>
                <a:ext uri="{FF2B5EF4-FFF2-40B4-BE49-F238E27FC236}">
                  <a16:creationId xmlns:a16="http://schemas.microsoft.com/office/drawing/2014/main" id="{B5BD92A9-85D4-4339-B566-9EB34FD97C45}"/>
                </a:ext>
              </a:extLst>
            </p:cNvPr>
            <p:cNvSpPr/>
            <p:nvPr/>
          </p:nvSpPr>
          <p:spPr>
            <a:xfrm>
              <a:off x="11112330" y="4249534"/>
              <a:ext cx="350793" cy="364704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828515">
                <a:defRPr/>
              </a:pPr>
              <a:endParaRPr lang="en-US" sz="3136" b="1" dirty="0">
                <a:solidFill>
                  <a:srgbClr val="FFFFFF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endParaRPr>
            </a:p>
          </p:txBody>
        </p:sp>
        <p:sp>
          <p:nvSpPr>
            <p:cNvPr id="36" name="Oval 16">
              <a:extLst>
                <a:ext uri="{FF2B5EF4-FFF2-40B4-BE49-F238E27FC236}">
                  <a16:creationId xmlns:a16="http://schemas.microsoft.com/office/drawing/2014/main" id="{57A4164E-35D8-425B-ABD4-FF3FB860CF2B}"/>
                </a:ext>
              </a:extLst>
            </p:cNvPr>
            <p:cNvSpPr/>
            <p:nvPr/>
          </p:nvSpPr>
          <p:spPr>
            <a:xfrm>
              <a:off x="11190144" y="4330438"/>
              <a:ext cx="195158" cy="202898"/>
            </a:xfrm>
            <a:prstGeom prst="ellipse">
              <a:avLst/>
            </a:prstGeom>
            <a:solidFill>
              <a:schemeClr val="accent5"/>
            </a:solidFill>
            <a:ln w="381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1828515">
                <a:defRPr/>
              </a:pPr>
              <a:endParaRPr lang="en-US" sz="3136" b="1" dirty="0">
                <a:solidFill>
                  <a:srgbClr val="FFFFFF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BB302220-68C4-4D54-9B07-0DEF908FEC9A}"/>
              </a:ext>
            </a:extLst>
          </p:cNvPr>
          <p:cNvGrpSpPr/>
          <p:nvPr/>
        </p:nvGrpSpPr>
        <p:grpSpPr>
          <a:xfrm>
            <a:off x="6408964" y="3543319"/>
            <a:ext cx="4266656" cy="3576171"/>
            <a:chOff x="6408964" y="3543319"/>
            <a:chExt cx="4266656" cy="3576171"/>
          </a:xfrm>
        </p:grpSpPr>
        <p:sp>
          <p:nvSpPr>
            <p:cNvPr id="73" name="직사각형 72">
              <a:extLst>
                <a:ext uri="{FF2B5EF4-FFF2-40B4-BE49-F238E27FC236}">
                  <a16:creationId xmlns:a16="http://schemas.microsoft.com/office/drawing/2014/main" id="{F87539A5-B16A-4032-9B3E-9FB95F5BF740}"/>
                </a:ext>
              </a:extLst>
            </p:cNvPr>
            <p:cNvSpPr/>
            <p:nvPr/>
          </p:nvSpPr>
          <p:spPr>
            <a:xfrm>
              <a:off x="6408964" y="5919161"/>
              <a:ext cx="4266656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피신고자가 부패한 재료를 사용해</a:t>
              </a:r>
              <a:endParaRPr kumimoji="1" lang="en-US" altLang="ko-KR" sz="24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kumimoji="1" lang="ko-KR" altLang="en-US" sz="2400" b="1" dirty="0" err="1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소맥전분을</a:t>
              </a: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제조</a:t>
              </a:r>
              <a:r>
                <a:rPr kumimoji="1" lang="en-US" altLang="ko-KR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유통하고 있다는 </a:t>
              </a:r>
              <a:endParaRPr kumimoji="1" lang="en-US" altLang="ko-KR" sz="24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내용을 권익위에 신고</a:t>
              </a:r>
              <a:endParaRPr lang="ko-KR" altLang="en-US" sz="2400" b="1" dirty="0"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5ADA38D8-4CFB-45F9-9A78-B828E6B63838}"/>
                </a:ext>
              </a:extLst>
            </p:cNvPr>
            <p:cNvSpPr/>
            <p:nvPr/>
          </p:nvSpPr>
          <p:spPr>
            <a:xfrm>
              <a:off x="6908650" y="5409912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2FCFD215-C770-4DAD-80D6-0FDE0C320C2D}"/>
                </a:ext>
              </a:extLst>
            </p:cNvPr>
            <p:cNvSpPr txBox="1"/>
            <p:nvPr/>
          </p:nvSpPr>
          <p:spPr>
            <a:xfrm>
              <a:off x="7056420" y="5404921"/>
              <a:ext cx="3010560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불량식품 유통 신고</a:t>
              </a:r>
            </a:p>
          </p:txBody>
        </p:sp>
        <p:pic>
          <p:nvPicPr>
            <p:cNvPr id="20" name="그래픽 19">
              <a:extLst>
                <a:ext uri="{FF2B5EF4-FFF2-40B4-BE49-F238E27FC236}">
                  <a16:creationId xmlns:a16="http://schemas.microsoft.com/office/drawing/2014/main" id="{CDD4F40A-E7A0-4A1A-AD4A-57DB05B46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187221" y="3871988"/>
              <a:ext cx="991467" cy="1292580"/>
            </a:xfrm>
            <a:prstGeom prst="rect">
              <a:avLst/>
            </a:prstGeom>
          </p:spPr>
        </p:pic>
        <p:pic>
          <p:nvPicPr>
            <p:cNvPr id="8" name="그래픽 7">
              <a:extLst>
                <a:ext uri="{FF2B5EF4-FFF2-40B4-BE49-F238E27FC236}">
                  <a16:creationId xmlns:a16="http://schemas.microsoft.com/office/drawing/2014/main" id="{D7B2F0D1-D55F-4CBF-95E9-445FFD94E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379734" y="3543319"/>
              <a:ext cx="804366" cy="804366"/>
            </a:xfrm>
            <a:prstGeom prst="rect">
              <a:avLst/>
            </a:prstGeom>
          </p:spPr>
        </p:pic>
        <p:pic>
          <p:nvPicPr>
            <p:cNvPr id="81" name="그래픽 80">
              <a:extLst>
                <a:ext uri="{FF2B5EF4-FFF2-40B4-BE49-F238E27FC236}">
                  <a16:creationId xmlns:a16="http://schemas.microsoft.com/office/drawing/2014/main" id="{174BE60A-936D-4299-A60D-B884C097C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313531" y="4308031"/>
              <a:ext cx="536915" cy="536915"/>
            </a:xfrm>
            <a:prstGeom prst="rect">
              <a:avLst/>
            </a:prstGeom>
          </p:spPr>
        </p:pic>
      </p:grpSp>
      <p:pic>
        <p:nvPicPr>
          <p:cNvPr id="24" name="그래픽 23">
            <a:extLst>
              <a:ext uri="{FF2B5EF4-FFF2-40B4-BE49-F238E27FC236}">
                <a16:creationId xmlns:a16="http://schemas.microsoft.com/office/drawing/2014/main" id="{68AC40A0-2398-45FF-8768-DED6161118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978706" y="4723922"/>
            <a:ext cx="799162" cy="799162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3C79D953-6DDD-4A2E-9FDF-A27F12A291E7}"/>
              </a:ext>
            </a:extLst>
          </p:cNvPr>
          <p:cNvGrpSpPr/>
          <p:nvPr/>
        </p:nvGrpSpPr>
        <p:grpSpPr>
          <a:xfrm>
            <a:off x="12136790" y="3860413"/>
            <a:ext cx="3881083" cy="3259077"/>
            <a:chOff x="12136790" y="3860413"/>
            <a:chExt cx="3881083" cy="3259077"/>
          </a:xfrm>
        </p:grpSpPr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id="{A40B1B39-367F-43CB-9599-75AA66B66BDB}"/>
                </a:ext>
              </a:extLst>
            </p:cNvPr>
            <p:cNvSpPr/>
            <p:nvPr/>
          </p:nvSpPr>
          <p:spPr>
            <a:xfrm>
              <a:off x="12136790" y="5919161"/>
              <a:ext cx="388108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 후 신분이 노출</a:t>
              </a:r>
              <a:r>
                <a:rPr kumimoji="1" lang="en-US" altLang="ko-KR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</a:t>
              </a:r>
            </a:p>
            <a:p>
              <a:pPr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권유에 의해 퇴사처리됨</a:t>
              </a:r>
              <a:endParaRPr kumimoji="1" lang="en-US" altLang="ko-KR" sz="24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권익위에 구조금 지급을 신청</a:t>
              </a:r>
              <a:endParaRPr lang="ko-KR" altLang="en-US" sz="2400" b="1" dirty="0"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78" name="사각형: 둥근 모서리 77">
              <a:extLst>
                <a:ext uri="{FF2B5EF4-FFF2-40B4-BE49-F238E27FC236}">
                  <a16:creationId xmlns:a16="http://schemas.microsoft.com/office/drawing/2014/main" id="{BBDE2ABA-9FCE-419A-9142-7C12A06BEE66}"/>
                </a:ext>
              </a:extLst>
            </p:cNvPr>
            <p:cNvSpPr/>
            <p:nvPr/>
          </p:nvSpPr>
          <p:spPr>
            <a:xfrm>
              <a:off x="12424279" y="5409912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BF820F1-7C43-4834-BEF4-34209B4A790E}"/>
                </a:ext>
              </a:extLst>
            </p:cNvPr>
            <p:cNvSpPr txBox="1"/>
            <p:nvPr/>
          </p:nvSpPr>
          <p:spPr>
            <a:xfrm>
              <a:off x="12701357" y="5404921"/>
              <a:ext cx="275194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구조금 지급 신청</a:t>
              </a:r>
            </a:p>
          </p:txBody>
        </p:sp>
        <p:pic>
          <p:nvPicPr>
            <p:cNvPr id="22" name="그래픽 21">
              <a:extLst>
                <a:ext uri="{FF2B5EF4-FFF2-40B4-BE49-F238E27FC236}">
                  <a16:creationId xmlns:a16="http://schemas.microsoft.com/office/drawing/2014/main" id="{141DB305-2986-4DD0-9D04-21B15EF53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2766730" y="3860413"/>
              <a:ext cx="1314364" cy="1219121"/>
            </a:xfrm>
            <a:prstGeom prst="rect">
              <a:avLst/>
            </a:prstGeom>
          </p:spPr>
        </p:pic>
        <p:pic>
          <p:nvPicPr>
            <p:cNvPr id="26" name="그래픽 25">
              <a:extLst>
                <a:ext uri="{FF2B5EF4-FFF2-40B4-BE49-F238E27FC236}">
                  <a16:creationId xmlns:a16="http://schemas.microsoft.com/office/drawing/2014/main" id="{C6F87C59-3CC1-4ECE-B75F-04EC69AB26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4284911" y="3897702"/>
              <a:ext cx="1314364" cy="1195368"/>
            </a:xfrm>
            <a:prstGeom prst="rect">
              <a:avLst/>
            </a:prstGeom>
          </p:spPr>
        </p:pic>
        <p:sp>
          <p:nvSpPr>
            <p:cNvPr id="27" name="화살표: 오른쪽 26">
              <a:extLst>
                <a:ext uri="{FF2B5EF4-FFF2-40B4-BE49-F238E27FC236}">
                  <a16:creationId xmlns:a16="http://schemas.microsoft.com/office/drawing/2014/main" id="{68BBE3BE-F9A7-46E0-B6C2-69287701CB2F}"/>
                </a:ext>
              </a:extLst>
            </p:cNvPr>
            <p:cNvSpPr/>
            <p:nvPr/>
          </p:nvSpPr>
          <p:spPr>
            <a:xfrm>
              <a:off x="14246812" y="4000926"/>
              <a:ext cx="380975" cy="381235"/>
            </a:xfrm>
            <a:prstGeom prst="rightArrow">
              <a:avLst/>
            </a:prstGeom>
            <a:solidFill>
              <a:srgbClr val="EF3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pic>
        <p:nvPicPr>
          <p:cNvPr id="92" name="그래픽 91">
            <a:extLst>
              <a:ext uri="{FF2B5EF4-FFF2-40B4-BE49-F238E27FC236}">
                <a16:creationId xmlns:a16="http://schemas.microsoft.com/office/drawing/2014/main" id="{CCEF3E9A-3573-49B2-AE70-191EE8F193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6488299" y="4723922"/>
            <a:ext cx="799162" cy="799162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00F0183F-C359-4EE3-B16F-023CDE7A1627}"/>
              </a:ext>
            </a:extLst>
          </p:cNvPr>
          <p:cNvGrpSpPr/>
          <p:nvPr/>
        </p:nvGrpSpPr>
        <p:grpSpPr>
          <a:xfrm>
            <a:off x="17287461" y="3890676"/>
            <a:ext cx="5065576" cy="3228814"/>
            <a:chOff x="17287461" y="3890676"/>
            <a:chExt cx="5065576" cy="3228814"/>
          </a:xfrm>
        </p:grpSpPr>
        <p:sp>
          <p:nvSpPr>
            <p:cNvPr id="71" name="직사각형 70">
              <a:extLst>
                <a:ext uri="{FF2B5EF4-FFF2-40B4-BE49-F238E27FC236}">
                  <a16:creationId xmlns:a16="http://schemas.microsoft.com/office/drawing/2014/main" id="{4DF46708-8FD3-4133-A18C-DB24BEC58F4E}"/>
                </a:ext>
              </a:extLst>
            </p:cNvPr>
            <p:cNvSpPr/>
            <p:nvPr/>
          </p:nvSpPr>
          <p:spPr>
            <a:xfrm>
              <a:off x="17287461" y="5919161"/>
              <a:ext cx="5065576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 sz="2400" b="1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공익신고와의 인과관계가 인정되어 </a:t>
              </a:r>
              <a:endParaRPr lang="en-US" altLang="ko-KR" sz="2400" b="1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lang="ko-KR" altLang="en-US" sz="2400" b="1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실직상태부터 재취업 이전까지 발생한</a:t>
              </a:r>
              <a:endParaRPr lang="en-US" altLang="ko-KR" sz="2400" b="1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lang="ko-KR" altLang="en-US" sz="2400" b="1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임금상당액을 구조금으로 지급 결정</a:t>
              </a:r>
            </a:p>
          </p:txBody>
        </p:sp>
        <p:sp>
          <p:nvSpPr>
            <p:cNvPr id="82" name="사각형: 둥근 모서리 81">
              <a:extLst>
                <a:ext uri="{FF2B5EF4-FFF2-40B4-BE49-F238E27FC236}">
                  <a16:creationId xmlns:a16="http://schemas.microsoft.com/office/drawing/2014/main" id="{C3444886-57CD-4C27-8F5E-455475C87E69}"/>
                </a:ext>
              </a:extLst>
            </p:cNvPr>
            <p:cNvSpPr/>
            <p:nvPr/>
          </p:nvSpPr>
          <p:spPr>
            <a:xfrm>
              <a:off x="18202964" y="5409912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BA7F564-7D7B-4C50-9D5C-A03261FAC28D}"/>
                </a:ext>
              </a:extLst>
            </p:cNvPr>
            <p:cNvSpPr txBox="1"/>
            <p:nvPr/>
          </p:nvSpPr>
          <p:spPr>
            <a:xfrm>
              <a:off x="18480042" y="5404921"/>
              <a:ext cx="275194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구조금 지급 결정</a:t>
              </a:r>
            </a:p>
          </p:txBody>
        </p:sp>
        <p:pic>
          <p:nvPicPr>
            <p:cNvPr id="93" name="그림 92">
              <a:extLst>
                <a:ext uri="{FF2B5EF4-FFF2-40B4-BE49-F238E27FC236}">
                  <a16:creationId xmlns:a16="http://schemas.microsoft.com/office/drawing/2014/main" id="{3F9BA8A5-5EFF-4E17-A3D3-D72CE82D33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-1307" r="40673"/>
            <a:stretch/>
          </p:blipFill>
          <p:spPr>
            <a:xfrm>
              <a:off x="18953816" y="4618121"/>
              <a:ext cx="1871878" cy="799162"/>
            </a:xfrm>
            <a:prstGeom prst="rect">
              <a:avLst/>
            </a:prstGeom>
          </p:spPr>
        </p:pic>
        <p:sp>
          <p:nvSpPr>
            <p:cNvPr id="94" name="직사각형 93">
              <a:extLst>
                <a:ext uri="{FF2B5EF4-FFF2-40B4-BE49-F238E27FC236}">
                  <a16:creationId xmlns:a16="http://schemas.microsoft.com/office/drawing/2014/main" id="{B27DCBA6-AB81-4AE4-A8E6-A0D80B74D0EF}"/>
                </a:ext>
              </a:extLst>
            </p:cNvPr>
            <p:cNvSpPr/>
            <p:nvPr/>
          </p:nvSpPr>
          <p:spPr>
            <a:xfrm>
              <a:off x="18609344" y="3890676"/>
              <a:ext cx="249800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en-US" altLang="ko-KR" sz="4000" b="1" spc="-3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1</a:t>
              </a:r>
              <a:r>
                <a:rPr kumimoji="1" lang="en-US" altLang="ko-KR" sz="40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,393</a:t>
              </a:r>
              <a:r>
                <a:rPr kumimoji="1" lang="ko-KR" altLang="en-US" sz="32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만원</a:t>
              </a:r>
              <a:endParaRPr kumimoji="1" lang="ko-KR" altLang="en-US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pic>
        <p:nvPicPr>
          <p:cNvPr id="111" name="그래픽 110">
            <a:extLst>
              <a:ext uri="{FF2B5EF4-FFF2-40B4-BE49-F238E27FC236}">
                <a16:creationId xmlns:a16="http://schemas.microsoft.com/office/drawing/2014/main" id="{F276C24D-6AED-44ED-B02E-7408B9117B9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978706" y="9480320"/>
            <a:ext cx="799162" cy="799162"/>
          </a:xfrm>
          <a:prstGeom prst="rect">
            <a:avLst/>
          </a:prstGeom>
        </p:spPr>
      </p:pic>
      <p:pic>
        <p:nvPicPr>
          <p:cNvPr id="114" name="그래픽 113">
            <a:extLst>
              <a:ext uri="{FF2B5EF4-FFF2-40B4-BE49-F238E27FC236}">
                <a16:creationId xmlns:a16="http://schemas.microsoft.com/office/drawing/2014/main" id="{85CDA634-3620-4FBB-805C-873E281745C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6488299" y="9480320"/>
            <a:ext cx="799162" cy="799162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FF266AA6-E7BB-4BBD-9E77-8E2DEDDCC2B0}"/>
              </a:ext>
            </a:extLst>
          </p:cNvPr>
          <p:cNvGrpSpPr/>
          <p:nvPr/>
        </p:nvGrpSpPr>
        <p:grpSpPr>
          <a:xfrm>
            <a:off x="6038457" y="8210244"/>
            <a:ext cx="4892092" cy="4034976"/>
            <a:chOff x="6038457" y="8210244"/>
            <a:chExt cx="4892092" cy="4034976"/>
          </a:xfrm>
        </p:grpSpPr>
        <p:sp>
          <p:nvSpPr>
            <p:cNvPr id="97" name="직사각형 96">
              <a:extLst>
                <a:ext uri="{FF2B5EF4-FFF2-40B4-BE49-F238E27FC236}">
                  <a16:creationId xmlns:a16="http://schemas.microsoft.com/office/drawing/2014/main" id="{7A82F6B9-4C7B-48C3-8610-C951A9C56AD1}"/>
                </a:ext>
              </a:extLst>
            </p:cNvPr>
            <p:cNvSpPr/>
            <p:nvPr/>
          </p:nvSpPr>
          <p:spPr>
            <a:xfrm>
              <a:off x="6038457" y="10675560"/>
              <a:ext cx="4892092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정부연구기관 연구원이 행사용역</a:t>
              </a:r>
              <a:endParaRPr kumimoji="1" lang="en-US" altLang="ko-KR" sz="24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입찰계약 과정에서 특정업체가</a:t>
              </a:r>
              <a:endParaRPr kumimoji="1" lang="en-US" altLang="ko-KR" sz="24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kumimoji="1" lang="ko-KR" altLang="en-US" sz="2400" b="1" spc="-120" dirty="0" err="1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낙찰받을</a:t>
              </a:r>
              <a:r>
                <a:rPr kumimoji="1" lang="ko-KR" altLang="en-US" sz="2400" b="1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수 있도록 하고</a:t>
              </a:r>
              <a:r>
                <a:rPr kumimoji="1" lang="en-US" altLang="ko-KR" sz="2400" b="1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kumimoji="1" lang="ko-KR" altLang="en-US" sz="2400" b="1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사적 노무를</a:t>
              </a:r>
              <a:endParaRPr kumimoji="1" lang="en-US" altLang="ko-KR" sz="2400" b="1" spc="-120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kumimoji="1" lang="ko-KR" altLang="en-US" sz="2400" b="1" spc="-12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강요하였음을 피신고자 소속기관에 신고</a:t>
              </a:r>
              <a:endParaRPr lang="ko-KR" altLang="en-US" sz="2400" b="1" dirty="0"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98" name="사각형: 둥근 모서리 97">
              <a:extLst>
                <a:ext uri="{FF2B5EF4-FFF2-40B4-BE49-F238E27FC236}">
                  <a16:creationId xmlns:a16="http://schemas.microsoft.com/office/drawing/2014/main" id="{85A5F40B-AF68-4F84-A09F-527C28BE65D3}"/>
                </a:ext>
              </a:extLst>
            </p:cNvPr>
            <p:cNvSpPr/>
            <p:nvPr/>
          </p:nvSpPr>
          <p:spPr>
            <a:xfrm>
              <a:off x="6908650" y="10166310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6A655679-302F-485B-8D0B-BCD7C3A1766F}"/>
                </a:ext>
              </a:extLst>
            </p:cNvPr>
            <p:cNvSpPr txBox="1"/>
            <p:nvPr/>
          </p:nvSpPr>
          <p:spPr>
            <a:xfrm>
              <a:off x="7056420" y="10153699"/>
              <a:ext cx="3010560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입찰비리 신고</a:t>
              </a:r>
            </a:p>
          </p:txBody>
        </p:sp>
        <p:pic>
          <p:nvPicPr>
            <p:cNvPr id="51" name="그래픽 50">
              <a:extLst>
                <a:ext uri="{FF2B5EF4-FFF2-40B4-BE49-F238E27FC236}">
                  <a16:creationId xmlns:a16="http://schemas.microsoft.com/office/drawing/2014/main" id="{18B63428-CEB8-4EAE-921E-9165B42F3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7700150" y="8210244"/>
              <a:ext cx="1707445" cy="1801003"/>
            </a:xfrm>
            <a:prstGeom prst="rect">
              <a:avLst/>
            </a:prstGeom>
          </p:spPr>
        </p:pic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9E19137-7F8B-4DD4-9147-57B10ED64439}"/>
              </a:ext>
            </a:extLst>
          </p:cNvPr>
          <p:cNvGrpSpPr/>
          <p:nvPr/>
        </p:nvGrpSpPr>
        <p:grpSpPr>
          <a:xfrm>
            <a:off x="17067688" y="8647074"/>
            <a:ext cx="5505122" cy="2878953"/>
            <a:chOff x="17067688" y="8647074"/>
            <a:chExt cx="5505122" cy="2878953"/>
          </a:xfrm>
        </p:grpSpPr>
        <p:sp>
          <p:nvSpPr>
            <p:cNvPr id="106" name="사각형: 둥근 모서리 105">
              <a:extLst>
                <a:ext uri="{FF2B5EF4-FFF2-40B4-BE49-F238E27FC236}">
                  <a16:creationId xmlns:a16="http://schemas.microsoft.com/office/drawing/2014/main" id="{D0B7A195-85C5-4273-B920-9D6445617774}"/>
                </a:ext>
              </a:extLst>
            </p:cNvPr>
            <p:cNvSpPr/>
            <p:nvPr/>
          </p:nvSpPr>
          <p:spPr>
            <a:xfrm>
              <a:off x="18202964" y="10166310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1CF172C1-3C57-4366-85DE-C7AFD84A2C27}"/>
                </a:ext>
              </a:extLst>
            </p:cNvPr>
            <p:cNvSpPr txBox="1"/>
            <p:nvPr/>
          </p:nvSpPr>
          <p:spPr>
            <a:xfrm>
              <a:off x="18480042" y="10153699"/>
              <a:ext cx="275194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구조금 지급 결정</a:t>
              </a:r>
            </a:p>
          </p:txBody>
        </p:sp>
        <p:pic>
          <p:nvPicPr>
            <p:cNvPr id="115" name="그림 114">
              <a:extLst>
                <a:ext uri="{FF2B5EF4-FFF2-40B4-BE49-F238E27FC236}">
                  <a16:creationId xmlns:a16="http://schemas.microsoft.com/office/drawing/2014/main" id="{1D7607A0-E3B3-49D9-B856-AA2721FAC6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-1307" r="40673"/>
            <a:stretch/>
          </p:blipFill>
          <p:spPr>
            <a:xfrm>
              <a:off x="18953816" y="9374519"/>
              <a:ext cx="1871878" cy="799162"/>
            </a:xfrm>
            <a:prstGeom prst="rect">
              <a:avLst/>
            </a:prstGeom>
          </p:spPr>
        </p:pic>
        <p:sp>
          <p:nvSpPr>
            <p:cNvPr id="116" name="직사각형 115">
              <a:extLst>
                <a:ext uri="{FF2B5EF4-FFF2-40B4-BE49-F238E27FC236}">
                  <a16:creationId xmlns:a16="http://schemas.microsoft.com/office/drawing/2014/main" id="{6432A53A-B42E-4B44-96EF-231E9D837128}"/>
                </a:ext>
              </a:extLst>
            </p:cNvPr>
            <p:cNvSpPr/>
            <p:nvPr/>
          </p:nvSpPr>
          <p:spPr>
            <a:xfrm>
              <a:off x="18609344" y="8647074"/>
              <a:ext cx="249800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ctr"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en-US" altLang="ko-KR" sz="40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50</a:t>
              </a:r>
              <a:r>
                <a:rPr kumimoji="1" lang="ko-KR" altLang="en-US" sz="32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만원</a:t>
              </a:r>
              <a:endParaRPr kumimoji="1" lang="ko-KR" altLang="en-US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22" name="직사각형 121">
              <a:extLst>
                <a:ext uri="{FF2B5EF4-FFF2-40B4-BE49-F238E27FC236}">
                  <a16:creationId xmlns:a16="http://schemas.microsoft.com/office/drawing/2014/main" id="{BFD2DE71-88D5-4D9C-B006-A32A2BC3EC7F}"/>
                </a:ext>
              </a:extLst>
            </p:cNvPr>
            <p:cNvSpPr/>
            <p:nvPr/>
          </p:nvSpPr>
          <p:spPr>
            <a:xfrm>
              <a:off x="17067688" y="10695030"/>
              <a:ext cx="550512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ko-KR" altLang="en-US" sz="2400" b="1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공익신고와의 인과관계가 인정되어 </a:t>
              </a:r>
              <a:endParaRPr lang="en-US" altLang="ko-KR" sz="2400" b="1" dirty="0">
                <a:ln>
                  <a:solidFill>
                    <a:srgbClr val="C1B595">
                      <a:alpha val="0"/>
                    </a:srgb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lvl="0" algn="ctr">
                <a:defRPr/>
              </a:pPr>
              <a:r>
                <a:rPr lang="ko-KR" altLang="en-US" sz="2400" b="1" dirty="0">
                  <a:ln>
                    <a:solidFill>
                      <a:srgbClr val="C1B595">
                        <a:alpha val="0"/>
                      </a:srgb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해당 진료비에 대해 구조금으로 지급 결정</a:t>
              </a: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E3C14E98-249F-4447-B2E7-F7A704D76265}"/>
              </a:ext>
            </a:extLst>
          </p:cNvPr>
          <p:cNvGrpSpPr/>
          <p:nvPr/>
        </p:nvGrpSpPr>
        <p:grpSpPr>
          <a:xfrm>
            <a:off x="11848924" y="8589071"/>
            <a:ext cx="4456814" cy="3286818"/>
            <a:chOff x="11848924" y="8589071"/>
            <a:chExt cx="4456814" cy="3286818"/>
          </a:xfrm>
        </p:grpSpPr>
        <p:sp>
          <p:nvSpPr>
            <p:cNvPr id="96" name="직사각형 95">
              <a:extLst>
                <a:ext uri="{FF2B5EF4-FFF2-40B4-BE49-F238E27FC236}">
                  <a16:creationId xmlns:a16="http://schemas.microsoft.com/office/drawing/2014/main" id="{2539AF6E-AFBA-4EA7-840E-5380AD4D5A6A}"/>
                </a:ext>
              </a:extLst>
            </p:cNvPr>
            <p:cNvSpPr/>
            <p:nvPr/>
          </p:nvSpPr>
          <p:spPr>
            <a:xfrm>
              <a:off x="11848924" y="10675560"/>
              <a:ext cx="4456814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 후 강제 전보</a:t>
              </a:r>
              <a:r>
                <a:rPr kumimoji="1" lang="en-US" altLang="ko-KR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직장 내</a:t>
              </a:r>
              <a:endParaRPr kumimoji="1" lang="en-US" altLang="ko-KR" sz="24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kumimoji="1" lang="ko-KR" altLang="en-US" sz="2400" b="1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괴롭힘으로 인한 정신과 치료를</a:t>
              </a:r>
              <a:endParaRPr kumimoji="1" lang="en-US" altLang="ko-KR" sz="2400" b="1" dirty="0">
                <a:ln>
                  <a:solidFill>
                    <a:prstClr val="black">
                      <a:lumMod val="75000"/>
                      <a:lumOff val="25000"/>
                      <a:alpha val="0"/>
                    </a:prst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>
                <a:defRPr/>
              </a:pPr>
              <a:r>
                <a:rPr kumimoji="1" lang="ko-KR" altLang="en-US" sz="2400" b="1" spc="-16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받았다며 권익위에 구조금 지급 신청</a:t>
              </a:r>
              <a:endParaRPr lang="ko-KR" altLang="en-US" sz="2400" b="1" spc="-160" dirty="0"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00" name="사각형: 둥근 모서리 99">
              <a:extLst>
                <a:ext uri="{FF2B5EF4-FFF2-40B4-BE49-F238E27FC236}">
                  <a16:creationId xmlns:a16="http://schemas.microsoft.com/office/drawing/2014/main" id="{7F070E3E-122C-4D4D-B090-0DC27F4BE3E6}"/>
                </a:ext>
              </a:extLst>
            </p:cNvPr>
            <p:cNvSpPr/>
            <p:nvPr/>
          </p:nvSpPr>
          <p:spPr>
            <a:xfrm>
              <a:off x="12424279" y="10166310"/>
              <a:ext cx="3306105" cy="419901"/>
            </a:xfrm>
            <a:prstGeom prst="roundRect">
              <a:avLst>
                <a:gd name="adj" fmla="val 383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dirty="0"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F3414ADD-23EA-4452-B374-8AE29B287AF9}"/>
                </a:ext>
              </a:extLst>
            </p:cNvPr>
            <p:cNvSpPr txBox="1"/>
            <p:nvPr/>
          </p:nvSpPr>
          <p:spPr>
            <a:xfrm>
              <a:off x="12701357" y="10153699"/>
              <a:ext cx="275194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dirty="0"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구조금 지급 신청</a:t>
              </a:r>
            </a:p>
          </p:txBody>
        </p:sp>
        <p:pic>
          <p:nvPicPr>
            <p:cNvPr id="120" name="그래픽 119">
              <a:extLst>
                <a:ext uri="{FF2B5EF4-FFF2-40B4-BE49-F238E27FC236}">
                  <a16:creationId xmlns:a16="http://schemas.microsoft.com/office/drawing/2014/main" id="{86065DB9-3EC6-4F1F-A278-6C50F4931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2909073" y="8616610"/>
              <a:ext cx="1224008" cy="1224008"/>
            </a:xfrm>
            <a:prstGeom prst="rect">
              <a:avLst/>
            </a:prstGeom>
          </p:spPr>
        </p:pic>
        <p:pic>
          <p:nvPicPr>
            <p:cNvPr id="128" name="그래픽 127">
              <a:extLst>
                <a:ext uri="{FF2B5EF4-FFF2-40B4-BE49-F238E27FC236}">
                  <a16:creationId xmlns:a16="http://schemas.microsoft.com/office/drawing/2014/main" id="{0C8AE0AE-42F1-4924-BE4F-B1400B922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14294486" y="8589071"/>
              <a:ext cx="731874" cy="1213841"/>
            </a:xfrm>
            <a:prstGeom prst="rect">
              <a:avLst/>
            </a:prstGeom>
          </p:spPr>
        </p:pic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E8FBEF4C-75F1-4CB4-A9F5-F735BCF90302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87" name="그룹 86">
              <a:extLst>
                <a:ext uri="{FF2B5EF4-FFF2-40B4-BE49-F238E27FC236}">
                  <a16:creationId xmlns:a16="http://schemas.microsoft.com/office/drawing/2014/main" id="{DC763F3C-5420-45DB-97EE-D8DE43B2073C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102" name="평행 사변형 101">
                <a:extLst>
                  <a:ext uri="{FF2B5EF4-FFF2-40B4-BE49-F238E27FC236}">
                    <a16:creationId xmlns:a16="http://schemas.microsoft.com/office/drawing/2014/main" id="{9C5980F3-9DCF-4B87-A7A5-D76AABE0A850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03" name="평행 사변형 102">
                <a:extLst>
                  <a:ext uri="{FF2B5EF4-FFF2-40B4-BE49-F238E27FC236}">
                    <a16:creationId xmlns:a16="http://schemas.microsoft.com/office/drawing/2014/main" id="{A7C18445-B1C8-4E45-8E4D-7D3CCAE89502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88" name="사각형: 둥근 모서리 87">
              <a:extLst>
                <a:ext uri="{FF2B5EF4-FFF2-40B4-BE49-F238E27FC236}">
                  <a16:creationId xmlns:a16="http://schemas.microsoft.com/office/drawing/2014/main" id="{0330A3B5-871B-428A-9347-206F90FCAC56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97AA8E7-B1EF-4583-BC34-15D5EDEE62ED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5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0271B84-EFBA-4350-AF45-4ACFA916B60F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보상제도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91" name="사각형: 둥근 모서리 90">
              <a:extLst>
                <a:ext uri="{FF2B5EF4-FFF2-40B4-BE49-F238E27FC236}">
                  <a16:creationId xmlns:a16="http://schemas.microsoft.com/office/drawing/2014/main" id="{968A9E13-D4D7-428B-AD76-531E028C042D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70D3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  <p:sp>
        <p:nvSpPr>
          <p:cNvPr id="104" name="직사각형 103">
            <a:extLst>
              <a:ext uri="{FF2B5EF4-FFF2-40B4-BE49-F238E27FC236}">
                <a16:creationId xmlns:a16="http://schemas.microsoft.com/office/drawing/2014/main" id="{B0330117-78D4-4BD1-844F-071C7E3C820F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61</a:t>
            </a:r>
          </a:p>
        </p:txBody>
      </p:sp>
    </p:spTree>
    <p:extLst>
      <p:ext uri="{BB962C8B-B14F-4D97-AF65-F5344CB8AC3E}">
        <p14:creationId xmlns:p14="http://schemas.microsoft.com/office/powerpoint/2010/main" val="173268857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D15E618-4170-4C6C-91BD-7B5EB50E4C22}"/>
              </a:ext>
            </a:extLst>
          </p:cNvPr>
          <p:cNvSpPr/>
          <p:nvPr/>
        </p:nvSpPr>
        <p:spPr>
          <a:xfrm>
            <a:off x="2984240" y="3973013"/>
            <a:ext cx="8393769" cy="50500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5400"/>
              </a:lnSpc>
              <a:spcBef>
                <a:spcPts val="1200"/>
              </a:spcBef>
              <a:spcAft>
                <a:spcPts val="1200"/>
              </a:spcAft>
            </a:pPr>
            <a:r>
              <a:rPr lang="ko-KR" altLang="en-US" sz="36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적은 것을 얻으려다 큰 위험에 빠지는 일로 </a:t>
            </a:r>
            <a:br>
              <a:rPr lang="en-US" altLang="ko-KR" sz="36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</a:br>
            <a:r>
              <a:rPr lang="ko-KR" altLang="en-US" sz="36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B38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</a:t>
            </a:r>
            <a:r>
              <a:rPr lang="ko-KR" altLang="en-US" sz="36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가 인식되도록 해야 한다</a:t>
            </a:r>
            <a:r>
              <a:rPr lang="en-US" altLang="ko-KR" sz="36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.</a:t>
            </a:r>
          </a:p>
          <a:p>
            <a:pPr>
              <a:lnSpc>
                <a:spcPts val="5400"/>
              </a:lnSpc>
              <a:spcBef>
                <a:spcPts val="1200"/>
              </a:spcBef>
              <a:spcAft>
                <a:spcPts val="1200"/>
              </a:spcAft>
            </a:pPr>
            <a:r>
              <a:rPr lang="ko-KR" altLang="en-US" sz="36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처음부터 </a:t>
            </a:r>
            <a:r>
              <a:rPr lang="ko-KR" altLang="en-US" sz="36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B38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</a:t>
            </a:r>
            <a:r>
              <a:rPr lang="ko-KR" altLang="en-US" sz="36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가 발생하기 어렵도록 </a:t>
            </a:r>
            <a:br>
              <a:rPr lang="en-US" altLang="ko-KR" sz="36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</a:br>
            <a:r>
              <a:rPr lang="ko-KR" altLang="en-US" sz="36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시스템을 고쳐 나가야 한다</a:t>
            </a:r>
            <a:r>
              <a:rPr lang="en-US" altLang="ko-KR" sz="36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.</a:t>
            </a:r>
          </a:p>
          <a:p>
            <a:pPr>
              <a:lnSpc>
                <a:spcPts val="5400"/>
              </a:lnSpc>
              <a:spcBef>
                <a:spcPts val="1200"/>
              </a:spcBef>
              <a:spcAft>
                <a:spcPts val="1200"/>
              </a:spcAft>
            </a:pPr>
            <a:r>
              <a:rPr lang="ko-KR" altLang="en-US" sz="36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B38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</a:t>
            </a:r>
            <a:r>
              <a:rPr lang="ko-KR" altLang="en-US" sz="36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는 지탄받을 행동이라는 </a:t>
            </a:r>
            <a:br>
              <a:rPr lang="en-US" altLang="ko-KR" sz="36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</a:br>
            <a:r>
              <a:rPr lang="ko-KR" altLang="en-US" sz="36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사회적 분위기를 만들어가야 한다</a:t>
            </a:r>
            <a:r>
              <a:rPr lang="en-US" altLang="ko-KR" sz="36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34E998-76D0-4F37-BB78-EB434823113C}"/>
              </a:ext>
            </a:extLst>
          </p:cNvPr>
          <p:cNvSpPr txBox="1"/>
          <p:nvPr/>
        </p:nvSpPr>
        <p:spPr>
          <a:xfrm>
            <a:off x="2984240" y="10542752"/>
            <a:ext cx="13071979" cy="1056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ko-KR" altLang="en-US" sz="2800" b="1" u="sng" dirty="0">
                <a:solidFill>
                  <a:srgbClr val="E43C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염정공서</a:t>
            </a:r>
            <a:r>
              <a:rPr lang="en-US" altLang="ko-KR" sz="2800" b="1" u="sng" dirty="0">
                <a:solidFill>
                  <a:srgbClr val="E43C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(</a:t>
            </a:r>
            <a:r>
              <a:rPr lang="ko-KR" altLang="en-US" sz="2800" b="1" u="sng" dirty="0">
                <a:solidFill>
                  <a:srgbClr val="E43C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廉政公署</a:t>
            </a:r>
            <a:r>
              <a:rPr lang="en-US" altLang="ko-KR" sz="2800" b="1" u="sng" dirty="0">
                <a:solidFill>
                  <a:srgbClr val="E43C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ICAC)</a:t>
            </a:r>
            <a:r>
              <a:rPr lang="ko-KR" altLang="en-US" sz="2800" dirty="0">
                <a:solidFill>
                  <a:srgbClr val="4D5156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는 홍콩의 반부패 수사 기구로서</a:t>
            </a:r>
            <a:r>
              <a:rPr lang="en-US" altLang="ko-KR" sz="2800" dirty="0">
                <a:solidFill>
                  <a:srgbClr val="4D5156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800" dirty="0">
                <a:solidFill>
                  <a:srgbClr val="4D5156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홍콩 특별 </a:t>
            </a:r>
            <a:r>
              <a:rPr lang="ko-KR" altLang="en-US" sz="2800" dirty="0" err="1">
                <a:solidFill>
                  <a:srgbClr val="4D5156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행정구</a:t>
            </a:r>
            <a:r>
              <a:rPr lang="ko-KR" altLang="en-US" sz="2800" dirty="0">
                <a:solidFill>
                  <a:srgbClr val="4D5156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장관이 직접</a:t>
            </a:r>
            <a:endParaRPr lang="en-US" altLang="ko-KR" sz="2800" dirty="0">
              <a:solidFill>
                <a:srgbClr val="4D5156"/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>
              <a:spcAft>
                <a:spcPts val="800"/>
              </a:spcAft>
            </a:pPr>
            <a:r>
              <a:rPr lang="ko-KR" altLang="en-US" sz="2800" dirty="0">
                <a:solidFill>
                  <a:srgbClr val="4D5156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지휘하는 독립적인 기구이자 독자적인 수사권을 갖춘 </a:t>
            </a:r>
            <a:r>
              <a:rPr lang="ko-KR" altLang="en-US" sz="2800" u="sng" dirty="0">
                <a:solidFill>
                  <a:srgbClr val="E43C5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부패 방지 수사 기구</a:t>
            </a:r>
          </a:p>
        </p:txBody>
      </p:sp>
      <p:sp>
        <p:nvSpPr>
          <p:cNvPr id="5" name="제목 9">
            <a:extLst>
              <a:ext uri="{FF2B5EF4-FFF2-40B4-BE49-F238E27FC236}">
                <a16:creationId xmlns:a16="http://schemas.microsoft.com/office/drawing/2014/main" id="{F79D3499-2551-437B-AE19-F1198DF07A7B}"/>
              </a:ext>
            </a:extLst>
          </p:cNvPr>
          <p:cNvSpPr txBox="1">
            <a:spLocks/>
          </p:cNvSpPr>
          <p:nvPr/>
        </p:nvSpPr>
        <p:spPr>
          <a:xfrm>
            <a:off x="2557151" y="2556853"/>
            <a:ext cx="7952750" cy="1137388"/>
          </a:xfrm>
          <a:prstGeom prst="rect">
            <a:avLst/>
          </a:prstGeom>
        </p:spPr>
        <p:txBody>
          <a:bodyPr vert="horz" lIns="182868" tIns="91434" rIns="182868" bIns="91434" rtlCol="0" anchor="ctr">
            <a:normAutofit/>
          </a:bodyPr>
          <a:lstStyle>
            <a:lvl1pPr marL="0" algn="l" defTabSz="457200" rtl="0" eaLnBrk="1" latinLnBrk="0" hangingPunct="1">
              <a:lnSpc>
                <a:spcPct val="90000"/>
              </a:lnSpc>
              <a:spcBef>
                <a:spcPts val="600"/>
              </a:spcBef>
              <a:buNone/>
              <a:tabLst>
                <a:tab pos="92075" algn="l"/>
              </a:tabLst>
              <a:defRPr kumimoji="1" lang="ko-KR" altLang="en-US" sz="3200" b="0" kern="120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</a:lstStyle>
          <a:p>
            <a:r>
              <a:rPr lang="en-US" altLang="ko-KR" sz="5600" spc="0" dirty="0">
                <a:solidFill>
                  <a:schemeClr val="accent1">
                    <a:lumMod val="50000"/>
                  </a:schemeClr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</a:rPr>
              <a:t>“</a:t>
            </a:r>
            <a:r>
              <a:rPr lang="ko-KR" altLang="en-US" sz="5600" spc="0" dirty="0">
                <a:solidFill>
                  <a:schemeClr val="accent1">
                    <a:lumMod val="50000"/>
                  </a:schemeClr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</a:rPr>
              <a:t>부패는 지탄받을 행동</a:t>
            </a:r>
            <a:r>
              <a:rPr lang="en-US" altLang="ko-KR" sz="5600" spc="0" dirty="0">
                <a:solidFill>
                  <a:schemeClr val="accent1">
                    <a:lumMod val="50000"/>
                  </a:schemeClr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</a:rPr>
              <a:t>”</a:t>
            </a:r>
            <a:endParaRPr lang="ko-KR" altLang="en-US" sz="5600" spc="0" dirty="0">
              <a:solidFill>
                <a:schemeClr val="accent1">
                  <a:lumMod val="50000"/>
                </a:schemeClr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59CEE06-02A2-4210-A474-F9875A8A94C3}"/>
              </a:ext>
            </a:extLst>
          </p:cNvPr>
          <p:cNvGrpSpPr/>
          <p:nvPr/>
        </p:nvGrpSpPr>
        <p:grpSpPr>
          <a:xfrm>
            <a:off x="16056218" y="3492652"/>
            <a:ext cx="6821940" cy="6198482"/>
            <a:chOff x="8028632" y="1746216"/>
            <a:chExt cx="3411192" cy="3099443"/>
          </a:xfrm>
        </p:grpSpPr>
        <p:sp>
          <p:nvSpPr>
            <p:cNvPr id="17" name="평행 사변형 16">
              <a:extLst>
                <a:ext uri="{FF2B5EF4-FFF2-40B4-BE49-F238E27FC236}">
                  <a16:creationId xmlns:a16="http://schemas.microsoft.com/office/drawing/2014/main" id="{F17A69BD-C5EF-4769-8791-219E9077FE78}"/>
                </a:ext>
              </a:extLst>
            </p:cNvPr>
            <p:cNvSpPr/>
            <p:nvPr/>
          </p:nvSpPr>
          <p:spPr>
            <a:xfrm rot="16200000">
              <a:off x="10039376" y="2255374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99020CC2-F0D6-4F40-AC06-39B1361FBB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8632" y="1746216"/>
              <a:ext cx="2540527" cy="3099443"/>
            </a:xfrm>
            <a:prstGeom prst="rect">
              <a:avLst/>
            </a:prstGeom>
          </p:spPr>
        </p:pic>
      </p:grpSp>
      <p:sp>
        <p:nvSpPr>
          <p:cNvPr id="8" name="직사각형 7">
            <a:extLst>
              <a:ext uri="{FF2B5EF4-FFF2-40B4-BE49-F238E27FC236}">
                <a16:creationId xmlns:a16="http://schemas.microsoft.com/office/drawing/2014/main" id="{B21ADF1B-E2BE-4192-8EEE-5E0794B17E49}"/>
              </a:ext>
            </a:extLst>
          </p:cNvPr>
          <p:cNvSpPr/>
          <p:nvPr/>
        </p:nvSpPr>
        <p:spPr>
          <a:xfrm>
            <a:off x="2984240" y="8959891"/>
            <a:ext cx="6645515" cy="76241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&lt;</a:t>
            </a:r>
            <a:r>
              <a:rPr lang="ko-KR" altLang="en-US" sz="28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염정공서</a:t>
            </a:r>
            <a:r>
              <a:rPr lang="en-US" altLang="ko-KR" sz="28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&gt;</a:t>
            </a:r>
            <a:r>
              <a:rPr lang="ko-KR" altLang="en-US" sz="2800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의 임무 중</a:t>
            </a:r>
            <a:endParaRPr lang="en-US" altLang="ko-KR" sz="2800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D505F17F-7083-425A-B953-41204D4E7B54}"/>
              </a:ext>
            </a:extLst>
          </p:cNvPr>
          <p:cNvSpPr/>
          <p:nvPr/>
        </p:nvSpPr>
        <p:spPr>
          <a:xfrm>
            <a:off x="1" y="2091758"/>
            <a:ext cx="631765" cy="9532485"/>
          </a:xfrm>
          <a:custGeom>
            <a:avLst/>
            <a:gdLst>
              <a:gd name="connsiteX0" fmla="*/ 0 w 315903"/>
              <a:gd name="connsiteY0" fmla="*/ 0 h 4766553"/>
              <a:gd name="connsiteX1" fmla="*/ 45994 w 315903"/>
              <a:gd name="connsiteY1" fmla="*/ 0 h 4766553"/>
              <a:gd name="connsiteX2" fmla="*/ 315903 w 315903"/>
              <a:gd name="connsiteY2" fmla="*/ 269909 h 4766553"/>
              <a:gd name="connsiteX3" fmla="*/ 315903 w 315903"/>
              <a:gd name="connsiteY3" fmla="*/ 4496644 h 4766553"/>
              <a:gd name="connsiteX4" fmla="*/ 45994 w 315903"/>
              <a:gd name="connsiteY4" fmla="*/ 4766553 h 4766553"/>
              <a:gd name="connsiteX5" fmla="*/ 0 w 315903"/>
              <a:gd name="connsiteY5" fmla="*/ 4766553 h 476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5903" h="4766553">
                <a:moveTo>
                  <a:pt x="0" y="0"/>
                </a:moveTo>
                <a:lnTo>
                  <a:pt x="45994" y="0"/>
                </a:lnTo>
                <a:cubicBezTo>
                  <a:pt x="195061" y="0"/>
                  <a:pt x="315903" y="120842"/>
                  <a:pt x="315903" y="269909"/>
                </a:cubicBezTo>
                <a:lnTo>
                  <a:pt x="315903" y="4496644"/>
                </a:lnTo>
                <a:cubicBezTo>
                  <a:pt x="315903" y="4645711"/>
                  <a:pt x="195061" y="4766553"/>
                  <a:pt x="45994" y="4766553"/>
                </a:cubicBezTo>
                <a:lnTo>
                  <a:pt x="0" y="4766553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720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0452875B-2841-4D97-9287-2A76E2CA41C1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BC10604-9B8D-4023-8679-446A8C4DE7FA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12" name="그래픽 156">
              <a:extLst>
                <a:ext uri="{FF2B5EF4-FFF2-40B4-BE49-F238E27FC236}">
                  <a16:creationId xmlns:a16="http://schemas.microsoft.com/office/drawing/2014/main" id="{68DEEFD9-7000-442B-A24C-895B57515E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0493DBE2-EABE-47B3-BDF8-2C21C09F8D7F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16" name="_x35181992" descr="EMB000008b000e3">
            <a:extLst>
              <a:ext uri="{FF2B5EF4-FFF2-40B4-BE49-F238E27FC236}">
                <a16:creationId xmlns:a16="http://schemas.microsoft.com/office/drawing/2014/main" id="{A255AE35-EB69-49C6-B0B2-EF5A3BC09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72327FEE-6D83-4922-AFC8-0167685AE8F9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62</a:t>
            </a:r>
          </a:p>
        </p:txBody>
      </p:sp>
    </p:spTree>
    <p:extLst>
      <p:ext uri="{BB962C8B-B14F-4D97-AF65-F5344CB8AC3E}">
        <p14:creationId xmlns:p14="http://schemas.microsoft.com/office/powerpoint/2010/main" val="389939581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D15E618-4170-4C6C-91BD-7B5EB50E4C22}"/>
              </a:ext>
            </a:extLst>
          </p:cNvPr>
          <p:cNvSpPr/>
          <p:nvPr/>
        </p:nvSpPr>
        <p:spPr>
          <a:xfrm>
            <a:off x="3004333" y="3895195"/>
            <a:ext cx="9718617" cy="530296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3600" b="1" kern="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내 집단의 이익을 옹호하지 않음으로써</a:t>
            </a:r>
            <a:br>
              <a:rPr lang="en-US" altLang="ko-KR" sz="3600" b="1" kern="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</a:br>
            <a:r>
              <a:rPr lang="ko-KR" altLang="en-US" sz="3600" b="1" kern="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더 큰 집단에 대한 신뢰를 지키려는 노력은</a:t>
            </a:r>
            <a:endParaRPr lang="en-US" altLang="ko-KR" sz="3600" b="1" kern="0" spc="-12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3600" b="1" kern="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인간 외에 그 어떤 동물 집단에서도 나타나지 않습니다</a:t>
            </a:r>
            <a:r>
              <a:rPr lang="en-US" altLang="ko-KR" sz="3600" b="1" kern="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3600" b="1" kern="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이것은 </a:t>
            </a:r>
            <a:r>
              <a:rPr lang="ko-KR" altLang="en-US" sz="3600" b="1" kern="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B38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인간만이 할 수 있는 배신</a:t>
            </a:r>
            <a:r>
              <a:rPr lang="ko-KR" altLang="en-US" sz="3600" b="1" kern="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입니다</a:t>
            </a:r>
            <a:r>
              <a:rPr lang="en-US" altLang="ko-KR" sz="3600" b="1" kern="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3600" b="1" kern="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그런 의미에서 이러한 행동은 </a:t>
            </a:r>
            <a:r>
              <a:rPr lang="ko-KR" altLang="en-US" sz="3600" b="1" kern="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B38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배신</a:t>
            </a:r>
            <a:r>
              <a:rPr lang="ko-KR" altLang="en-US" sz="3600" b="1" kern="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이 아니라</a:t>
            </a:r>
            <a:endParaRPr lang="en-US" altLang="ko-KR" sz="3600" b="1" kern="0" spc="-12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3600" b="1" kern="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어찌 보면 </a:t>
            </a:r>
            <a:r>
              <a:rPr lang="ko-KR" altLang="en-US" sz="3600" b="1" kern="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B3838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지식인의 책무</a:t>
            </a:r>
            <a:r>
              <a:rPr lang="ko-KR" altLang="en-US" sz="3600" b="1" kern="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라고</a:t>
            </a:r>
            <a:r>
              <a:rPr lang="ko-KR" altLang="en-US" sz="3600" b="1" kern="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50D0D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</a:t>
            </a:r>
            <a:r>
              <a:rPr lang="ko-KR" altLang="en-US" sz="3600" b="1" kern="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볼 수 있습니다</a:t>
            </a:r>
            <a:r>
              <a:rPr lang="en-US" altLang="ko-KR" sz="3600" b="1" kern="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34E998-76D0-4F37-BB78-EB434823113C}"/>
              </a:ext>
            </a:extLst>
          </p:cNvPr>
          <p:cNvSpPr txBox="1"/>
          <p:nvPr/>
        </p:nvSpPr>
        <p:spPr>
          <a:xfrm>
            <a:off x="2783286" y="9635767"/>
            <a:ext cx="111263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32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-</a:t>
            </a:r>
            <a:r>
              <a:rPr lang="ko-KR" altLang="en-US" sz="28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정재승의 ‘과학의 눈으로 본 배신의 정체성’ 중</a:t>
            </a:r>
            <a:r>
              <a:rPr lang="en-US" altLang="ko-KR" sz="28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, </a:t>
            </a:r>
            <a:r>
              <a:rPr lang="ko-KR" altLang="en-US" sz="2800" b="1" kern="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한겨레출판</a:t>
            </a:r>
            <a:r>
              <a:rPr lang="ko-KR" altLang="en-US" sz="28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 </a:t>
            </a:r>
            <a:r>
              <a:rPr lang="en-US" altLang="ko-KR" sz="28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&lt;</a:t>
            </a:r>
            <a:r>
              <a:rPr lang="ko-KR" altLang="en-US" sz="28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배신</a:t>
            </a:r>
            <a:r>
              <a:rPr lang="en-US" altLang="ko-KR" sz="28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&gt; 2008</a:t>
            </a:r>
            <a:r>
              <a:rPr lang="ko-KR" altLang="en-US" sz="28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rPr>
              <a:t>년 </a:t>
            </a:r>
            <a:endParaRPr lang="ko-KR" altLang="en-US" sz="3200" b="1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KoPubWorld돋움체_Pro Bold" panose="00000800000000000000" pitchFamily="50" charset="-127"/>
              <a:ea typeface="KoPubWorld돋움체_Pro Bold" panose="00000800000000000000" pitchFamily="50" charset="-127"/>
              <a:cs typeface="KoPubWorld돋움체_Pro Bold" panose="00000800000000000000" pitchFamily="50" charset="-127"/>
            </a:endParaRPr>
          </a:p>
        </p:txBody>
      </p:sp>
      <p:sp>
        <p:nvSpPr>
          <p:cNvPr id="5" name="제목 9">
            <a:extLst>
              <a:ext uri="{FF2B5EF4-FFF2-40B4-BE49-F238E27FC236}">
                <a16:creationId xmlns:a16="http://schemas.microsoft.com/office/drawing/2014/main" id="{F79D3499-2551-437B-AE19-F1198DF07A7B}"/>
              </a:ext>
            </a:extLst>
          </p:cNvPr>
          <p:cNvSpPr txBox="1">
            <a:spLocks/>
          </p:cNvSpPr>
          <p:nvPr/>
        </p:nvSpPr>
        <p:spPr>
          <a:xfrm>
            <a:off x="2577246" y="2556853"/>
            <a:ext cx="7952750" cy="1137388"/>
          </a:xfrm>
          <a:prstGeom prst="rect">
            <a:avLst/>
          </a:prstGeom>
        </p:spPr>
        <p:txBody>
          <a:bodyPr vert="horz" lIns="182868" tIns="91434" rIns="182868" bIns="91434" rtlCol="0" anchor="ctr">
            <a:normAutofit/>
          </a:bodyPr>
          <a:lstStyle>
            <a:lvl1pPr marL="0" algn="l" defTabSz="457200" rtl="0" eaLnBrk="1" latinLnBrk="0" hangingPunct="1">
              <a:lnSpc>
                <a:spcPct val="90000"/>
              </a:lnSpc>
              <a:spcBef>
                <a:spcPts val="600"/>
              </a:spcBef>
              <a:buNone/>
              <a:tabLst>
                <a:tab pos="92075" algn="l"/>
              </a:tabLst>
              <a:defRPr kumimoji="1" lang="ko-KR" altLang="en-US" sz="3200" b="0" kern="1200" spc="-15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</a:lstStyle>
          <a:p>
            <a:r>
              <a:rPr lang="en-US" altLang="ko-KR" sz="5600" spc="0" dirty="0">
                <a:solidFill>
                  <a:schemeClr val="accent1">
                    <a:lumMod val="50000"/>
                  </a:schemeClr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</a:rPr>
              <a:t>“</a:t>
            </a:r>
            <a:r>
              <a:rPr lang="ko-KR" altLang="en-US" sz="5600" spc="0" dirty="0">
                <a:solidFill>
                  <a:schemeClr val="accent1">
                    <a:lumMod val="50000"/>
                  </a:schemeClr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</a:rPr>
              <a:t>지식인의 책무</a:t>
            </a:r>
            <a:r>
              <a:rPr lang="en-US" altLang="ko-KR" sz="5600" spc="0" dirty="0">
                <a:solidFill>
                  <a:schemeClr val="accent1">
                    <a:lumMod val="50000"/>
                  </a:schemeClr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</a:rPr>
              <a:t>”</a:t>
            </a:r>
            <a:endParaRPr lang="ko-KR" altLang="en-US" sz="5600" spc="0" dirty="0">
              <a:solidFill>
                <a:schemeClr val="accent1">
                  <a:lumMod val="50000"/>
                </a:schemeClr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B681E3A6-BFE2-41D4-9FE3-80CEC242D62B}"/>
              </a:ext>
            </a:extLst>
          </p:cNvPr>
          <p:cNvSpPr/>
          <p:nvPr/>
        </p:nvSpPr>
        <p:spPr>
          <a:xfrm>
            <a:off x="1" y="2091758"/>
            <a:ext cx="631765" cy="9532485"/>
          </a:xfrm>
          <a:custGeom>
            <a:avLst/>
            <a:gdLst>
              <a:gd name="connsiteX0" fmla="*/ 0 w 315903"/>
              <a:gd name="connsiteY0" fmla="*/ 0 h 4766553"/>
              <a:gd name="connsiteX1" fmla="*/ 45994 w 315903"/>
              <a:gd name="connsiteY1" fmla="*/ 0 h 4766553"/>
              <a:gd name="connsiteX2" fmla="*/ 315903 w 315903"/>
              <a:gd name="connsiteY2" fmla="*/ 269909 h 4766553"/>
              <a:gd name="connsiteX3" fmla="*/ 315903 w 315903"/>
              <a:gd name="connsiteY3" fmla="*/ 4496644 h 4766553"/>
              <a:gd name="connsiteX4" fmla="*/ 45994 w 315903"/>
              <a:gd name="connsiteY4" fmla="*/ 4766553 h 4766553"/>
              <a:gd name="connsiteX5" fmla="*/ 0 w 315903"/>
              <a:gd name="connsiteY5" fmla="*/ 4766553 h 476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5903" h="4766553">
                <a:moveTo>
                  <a:pt x="0" y="0"/>
                </a:moveTo>
                <a:lnTo>
                  <a:pt x="45994" y="0"/>
                </a:lnTo>
                <a:cubicBezTo>
                  <a:pt x="195061" y="0"/>
                  <a:pt x="315903" y="120842"/>
                  <a:pt x="315903" y="269909"/>
                </a:cubicBezTo>
                <a:lnTo>
                  <a:pt x="315903" y="4496644"/>
                </a:lnTo>
                <a:cubicBezTo>
                  <a:pt x="315903" y="4645711"/>
                  <a:pt x="195061" y="4766553"/>
                  <a:pt x="45994" y="4766553"/>
                </a:cubicBezTo>
                <a:lnTo>
                  <a:pt x="0" y="4766553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7200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57DED57E-D689-4F5B-B101-10A8BC153E81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5B5BB8B-240A-450F-AC49-8F5D0E957E88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10" name="그래픽 156">
              <a:extLst>
                <a:ext uri="{FF2B5EF4-FFF2-40B4-BE49-F238E27FC236}">
                  <a16:creationId xmlns:a16="http://schemas.microsoft.com/office/drawing/2014/main" id="{91BBCCF1-DC73-4C62-AFF4-01253FF97C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pic>
        <p:nvPicPr>
          <p:cNvPr id="11" name="_x35181992" descr="EMB000008b000e3">
            <a:extLst>
              <a:ext uri="{FF2B5EF4-FFF2-40B4-BE49-F238E27FC236}">
                <a16:creationId xmlns:a16="http://schemas.microsoft.com/office/drawing/2014/main" id="{65DB6288-0716-4988-9A40-7F0200FCF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직각 삼각형 12">
            <a:extLst>
              <a:ext uri="{FF2B5EF4-FFF2-40B4-BE49-F238E27FC236}">
                <a16:creationId xmlns:a16="http://schemas.microsoft.com/office/drawing/2014/main" id="{C8EA4349-F2BD-4A10-A537-C871B7B06AD8}"/>
              </a:ext>
            </a:extLst>
          </p:cNvPr>
          <p:cNvSpPr/>
          <p:nvPr/>
        </p:nvSpPr>
        <p:spPr>
          <a:xfrm flipH="1">
            <a:off x="22878156" y="12291314"/>
            <a:ext cx="1504254" cy="1424239"/>
          </a:xfrm>
          <a:prstGeom prst="rtTriangle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defRPr/>
            </a:pPr>
            <a:endParaRPr lang="ko-KR" altLang="en-US" sz="4800" dirty="0">
              <a:solidFill>
                <a:srgbClr val="FFFFF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F975447-B0A1-4526-B73D-7A8596B7857D}"/>
              </a:ext>
            </a:extLst>
          </p:cNvPr>
          <p:cNvSpPr/>
          <p:nvPr/>
        </p:nvSpPr>
        <p:spPr>
          <a:xfrm>
            <a:off x="23600893" y="13067862"/>
            <a:ext cx="98967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defRPr/>
            </a:pPr>
            <a:r>
              <a:rPr lang="en-US" altLang="ko-KR" sz="3600" dirty="0">
                <a:solidFill>
                  <a:prstClr val="white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rPr>
              <a:t>63</a:t>
            </a: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CD0ED4B6-6620-4DB1-9BB7-B324F48B97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328103" y="3889114"/>
            <a:ext cx="6550053" cy="982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72008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>
            <a:extLst>
              <a:ext uri="{FF2B5EF4-FFF2-40B4-BE49-F238E27FC236}">
                <a16:creationId xmlns:a16="http://schemas.microsoft.com/office/drawing/2014/main" id="{12C6F169-57B9-4C30-9FD2-449B81BC505B}"/>
              </a:ext>
            </a:extLst>
          </p:cNvPr>
          <p:cNvGrpSpPr/>
          <p:nvPr/>
        </p:nvGrpSpPr>
        <p:grpSpPr>
          <a:xfrm>
            <a:off x="26062" y="8771052"/>
            <a:ext cx="24354766" cy="4940174"/>
            <a:chOff x="13032" y="4385588"/>
            <a:chExt cx="12178176" cy="2470248"/>
          </a:xfrm>
        </p:grpSpPr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BB82C4D3-4C7F-4A9E-9C92-62A15BB9F9CC}"/>
                </a:ext>
              </a:extLst>
            </p:cNvPr>
            <p:cNvSpPr/>
            <p:nvPr/>
          </p:nvSpPr>
          <p:spPr>
            <a:xfrm rot="16200000">
              <a:off x="5747009" y="411638"/>
              <a:ext cx="710221" cy="12178176"/>
            </a:xfrm>
            <a:prstGeom prst="rect">
              <a:avLst/>
            </a:prstGeom>
            <a:solidFill>
              <a:srgbClr val="D1DFE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r" latinLnBrk="0">
                <a:defRPr/>
              </a:pPr>
              <a:endParaRPr lang="en-US" kern="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674BE314-987A-4FF2-85E6-3FA70DAB0A17}"/>
                </a:ext>
              </a:extLst>
            </p:cNvPr>
            <p:cNvGrpSpPr/>
            <p:nvPr/>
          </p:nvGrpSpPr>
          <p:grpSpPr>
            <a:xfrm>
              <a:off x="172643" y="5060827"/>
              <a:ext cx="11961038" cy="1166196"/>
              <a:chOff x="172643" y="5060827"/>
              <a:chExt cx="11961038" cy="1166196"/>
            </a:xfrm>
            <a:solidFill>
              <a:srgbClr val="D1DFEF"/>
            </a:solidFill>
          </p:grpSpPr>
          <p:grpSp>
            <p:nvGrpSpPr>
              <p:cNvPr id="25" name="그룹 24">
                <a:extLst>
                  <a:ext uri="{FF2B5EF4-FFF2-40B4-BE49-F238E27FC236}">
                    <a16:creationId xmlns:a16="http://schemas.microsoft.com/office/drawing/2014/main" id="{35A35FC2-10C4-43F6-BD39-8F9F22D9CEF4}"/>
                  </a:ext>
                </a:extLst>
              </p:cNvPr>
              <p:cNvGrpSpPr/>
              <p:nvPr/>
            </p:nvGrpSpPr>
            <p:grpSpPr>
              <a:xfrm flipH="1">
                <a:off x="9477616" y="5217319"/>
                <a:ext cx="2656065" cy="1009703"/>
                <a:chOff x="6744103" y="2790650"/>
                <a:chExt cx="5447897" cy="1905895"/>
              </a:xfrm>
              <a:grpFill/>
            </p:grpSpPr>
            <p:sp>
              <p:nvSpPr>
                <p:cNvPr id="62" name="Freeform 205">
                  <a:extLst>
                    <a:ext uri="{FF2B5EF4-FFF2-40B4-BE49-F238E27FC236}">
                      <a16:creationId xmlns:a16="http://schemas.microsoft.com/office/drawing/2014/main" id="{412AAE3C-F4D0-42CC-829B-577AB924C6CF}"/>
                    </a:ext>
                  </a:extLst>
                </p:cNvPr>
                <p:cNvSpPr/>
                <p:nvPr/>
              </p:nvSpPr>
              <p:spPr>
                <a:xfrm>
                  <a:off x="10320282" y="3286845"/>
                  <a:ext cx="833141" cy="1409700"/>
                </a:xfrm>
                <a:custGeom>
                  <a:avLst/>
                  <a:gdLst>
                    <a:gd name="connsiteX0" fmla="*/ 615471 w 833141"/>
                    <a:gd name="connsiteY0" fmla="*/ 988335 h 1409700"/>
                    <a:gd name="connsiteX1" fmla="*/ 615471 w 833141"/>
                    <a:gd name="connsiteY1" fmla="*/ 1134385 h 1409700"/>
                    <a:gd name="connsiteX2" fmla="*/ 761521 w 833141"/>
                    <a:gd name="connsiteY2" fmla="*/ 1134385 h 1409700"/>
                    <a:gd name="connsiteX3" fmla="*/ 761521 w 833141"/>
                    <a:gd name="connsiteY3" fmla="*/ 988335 h 1409700"/>
                    <a:gd name="connsiteX4" fmla="*/ 434188 w 833141"/>
                    <a:gd name="connsiteY4" fmla="*/ 988335 h 1409700"/>
                    <a:gd name="connsiteX5" fmla="*/ 434188 w 833141"/>
                    <a:gd name="connsiteY5" fmla="*/ 1134385 h 1409700"/>
                    <a:gd name="connsiteX6" fmla="*/ 580238 w 833141"/>
                    <a:gd name="connsiteY6" fmla="*/ 1134385 h 1409700"/>
                    <a:gd name="connsiteX7" fmla="*/ 580238 w 833141"/>
                    <a:gd name="connsiteY7" fmla="*/ 988335 h 1409700"/>
                    <a:gd name="connsiteX8" fmla="*/ 252904 w 833141"/>
                    <a:gd name="connsiteY8" fmla="*/ 988335 h 1409700"/>
                    <a:gd name="connsiteX9" fmla="*/ 252904 w 833141"/>
                    <a:gd name="connsiteY9" fmla="*/ 1134385 h 1409700"/>
                    <a:gd name="connsiteX10" fmla="*/ 398954 w 833141"/>
                    <a:gd name="connsiteY10" fmla="*/ 1134385 h 1409700"/>
                    <a:gd name="connsiteX11" fmla="*/ 398954 w 833141"/>
                    <a:gd name="connsiteY11" fmla="*/ 988335 h 1409700"/>
                    <a:gd name="connsiteX12" fmla="*/ 71620 w 833141"/>
                    <a:gd name="connsiteY12" fmla="*/ 988335 h 1409700"/>
                    <a:gd name="connsiteX13" fmla="*/ 71620 w 833141"/>
                    <a:gd name="connsiteY13" fmla="*/ 1134385 h 1409700"/>
                    <a:gd name="connsiteX14" fmla="*/ 217670 w 833141"/>
                    <a:gd name="connsiteY14" fmla="*/ 1134385 h 1409700"/>
                    <a:gd name="connsiteX15" fmla="*/ 217670 w 833141"/>
                    <a:gd name="connsiteY15" fmla="*/ 988335 h 1409700"/>
                    <a:gd name="connsiteX16" fmla="*/ 615471 w 833141"/>
                    <a:gd name="connsiteY16" fmla="*/ 810865 h 1409700"/>
                    <a:gd name="connsiteX17" fmla="*/ 615471 w 833141"/>
                    <a:gd name="connsiteY17" fmla="*/ 956915 h 1409700"/>
                    <a:gd name="connsiteX18" fmla="*/ 761521 w 833141"/>
                    <a:gd name="connsiteY18" fmla="*/ 956915 h 1409700"/>
                    <a:gd name="connsiteX19" fmla="*/ 761521 w 833141"/>
                    <a:gd name="connsiteY19" fmla="*/ 810865 h 1409700"/>
                    <a:gd name="connsiteX20" fmla="*/ 434188 w 833141"/>
                    <a:gd name="connsiteY20" fmla="*/ 810865 h 1409700"/>
                    <a:gd name="connsiteX21" fmla="*/ 434188 w 833141"/>
                    <a:gd name="connsiteY21" fmla="*/ 956915 h 1409700"/>
                    <a:gd name="connsiteX22" fmla="*/ 580238 w 833141"/>
                    <a:gd name="connsiteY22" fmla="*/ 956915 h 1409700"/>
                    <a:gd name="connsiteX23" fmla="*/ 580238 w 833141"/>
                    <a:gd name="connsiteY23" fmla="*/ 810865 h 1409700"/>
                    <a:gd name="connsiteX24" fmla="*/ 252904 w 833141"/>
                    <a:gd name="connsiteY24" fmla="*/ 810865 h 1409700"/>
                    <a:gd name="connsiteX25" fmla="*/ 252904 w 833141"/>
                    <a:gd name="connsiteY25" fmla="*/ 956915 h 1409700"/>
                    <a:gd name="connsiteX26" fmla="*/ 398954 w 833141"/>
                    <a:gd name="connsiteY26" fmla="*/ 956915 h 1409700"/>
                    <a:gd name="connsiteX27" fmla="*/ 398954 w 833141"/>
                    <a:gd name="connsiteY27" fmla="*/ 810865 h 1409700"/>
                    <a:gd name="connsiteX28" fmla="*/ 71620 w 833141"/>
                    <a:gd name="connsiteY28" fmla="*/ 810865 h 1409700"/>
                    <a:gd name="connsiteX29" fmla="*/ 71620 w 833141"/>
                    <a:gd name="connsiteY29" fmla="*/ 956915 h 1409700"/>
                    <a:gd name="connsiteX30" fmla="*/ 217670 w 833141"/>
                    <a:gd name="connsiteY30" fmla="*/ 956915 h 1409700"/>
                    <a:gd name="connsiteX31" fmla="*/ 217670 w 833141"/>
                    <a:gd name="connsiteY31" fmla="*/ 810865 h 1409700"/>
                    <a:gd name="connsiteX32" fmla="*/ 615471 w 833141"/>
                    <a:gd name="connsiteY32" fmla="*/ 633395 h 1409700"/>
                    <a:gd name="connsiteX33" fmla="*/ 615471 w 833141"/>
                    <a:gd name="connsiteY33" fmla="*/ 779445 h 1409700"/>
                    <a:gd name="connsiteX34" fmla="*/ 761521 w 833141"/>
                    <a:gd name="connsiteY34" fmla="*/ 779445 h 1409700"/>
                    <a:gd name="connsiteX35" fmla="*/ 761521 w 833141"/>
                    <a:gd name="connsiteY35" fmla="*/ 633395 h 1409700"/>
                    <a:gd name="connsiteX36" fmla="*/ 434188 w 833141"/>
                    <a:gd name="connsiteY36" fmla="*/ 633395 h 1409700"/>
                    <a:gd name="connsiteX37" fmla="*/ 434188 w 833141"/>
                    <a:gd name="connsiteY37" fmla="*/ 779445 h 1409700"/>
                    <a:gd name="connsiteX38" fmla="*/ 580238 w 833141"/>
                    <a:gd name="connsiteY38" fmla="*/ 779445 h 1409700"/>
                    <a:gd name="connsiteX39" fmla="*/ 580238 w 833141"/>
                    <a:gd name="connsiteY39" fmla="*/ 633395 h 1409700"/>
                    <a:gd name="connsiteX40" fmla="*/ 252904 w 833141"/>
                    <a:gd name="connsiteY40" fmla="*/ 633395 h 1409700"/>
                    <a:gd name="connsiteX41" fmla="*/ 252904 w 833141"/>
                    <a:gd name="connsiteY41" fmla="*/ 779445 h 1409700"/>
                    <a:gd name="connsiteX42" fmla="*/ 398954 w 833141"/>
                    <a:gd name="connsiteY42" fmla="*/ 779445 h 1409700"/>
                    <a:gd name="connsiteX43" fmla="*/ 398954 w 833141"/>
                    <a:gd name="connsiteY43" fmla="*/ 633395 h 1409700"/>
                    <a:gd name="connsiteX44" fmla="*/ 71620 w 833141"/>
                    <a:gd name="connsiteY44" fmla="*/ 633395 h 1409700"/>
                    <a:gd name="connsiteX45" fmla="*/ 71620 w 833141"/>
                    <a:gd name="connsiteY45" fmla="*/ 779445 h 1409700"/>
                    <a:gd name="connsiteX46" fmla="*/ 217670 w 833141"/>
                    <a:gd name="connsiteY46" fmla="*/ 779445 h 1409700"/>
                    <a:gd name="connsiteX47" fmla="*/ 217670 w 833141"/>
                    <a:gd name="connsiteY47" fmla="*/ 633395 h 1409700"/>
                    <a:gd name="connsiteX48" fmla="*/ 615471 w 833141"/>
                    <a:gd name="connsiteY48" fmla="*/ 460732 h 1409700"/>
                    <a:gd name="connsiteX49" fmla="*/ 615471 w 833141"/>
                    <a:gd name="connsiteY49" fmla="*/ 606782 h 1409700"/>
                    <a:gd name="connsiteX50" fmla="*/ 761521 w 833141"/>
                    <a:gd name="connsiteY50" fmla="*/ 606782 h 1409700"/>
                    <a:gd name="connsiteX51" fmla="*/ 761521 w 833141"/>
                    <a:gd name="connsiteY51" fmla="*/ 460732 h 1409700"/>
                    <a:gd name="connsiteX52" fmla="*/ 434188 w 833141"/>
                    <a:gd name="connsiteY52" fmla="*/ 460732 h 1409700"/>
                    <a:gd name="connsiteX53" fmla="*/ 434188 w 833141"/>
                    <a:gd name="connsiteY53" fmla="*/ 606782 h 1409700"/>
                    <a:gd name="connsiteX54" fmla="*/ 580238 w 833141"/>
                    <a:gd name="connsiteY54" fmla="*/ 606782 h 1409700"/>
                    <a:gd name="connsiteX55" fmla="*/ 580238 w 833141"/>
                    <a:gd name="connsiteY55" fmla="*/ 460732 h 1409700"/>
                    <a:gd name="connsiteX56" fmla="*/ 252904 w 833141"/>
                    <a:gd name="connsiteY56" fmla="*/ 460732 h 1409700"/>
                    <a:gd name="connsiteX57" fmla="*/ 252904 w 833141"/>
                    <a:gd name="connsiteY57" fmla="*/ 606782 h 1409700"/>
                    <a:gd name="connsiteX58" fmla="*/ 398954 w 833141"/>
                    <a:gd name="connsiteY58" fmla="*/ 606782 h 1409700"/>
                    <a:gd name="connsiteX59" fmla="*/ 398954 w 833141"/>
                    <a:gd name="connsiteY59" fmla="*/ 460732 h 1409700"/>
                    <a:gd name="connsiteX60" fmla="*/ 71620 w 833141"/>
                    <a:gd name="connsiteY60" fmla="*/ 460732 h 1409700"/>
                    <a:gd name="connsiteX61" fmla="*/ 71620 w 833141"/>
                    <a:gd name="connsiteY61" fmla="*/ 606782 h 1409700"/>
                    <a:gd name="connsiteX62" fmla="*/ 217670 w 833141"/>
                    <a:gd name="connsiteY62" fmla="*/ 606782 h 1409700"/>
                    <a:gd name="connsiteX63" fmla="*/ 217670 w 833141"/>
                    <a:gd name="connsiteY63" fmla="*/ 460732 h 1409700"/>
                    <a:gd name="connsiteX64" fmla="*/ 615471 w 833141"/>
                    <a:gd name="connsiteY64" fmla="*/ 288069 h 1409700"/>
                    <a:gd name="connsiteX65" fmla="*/ 615471 w 833141"/>
                    <a:gd name="connsiteY65" fmla="*/ 434119 h 1409700"/>
                    <a:gd name="connsiteX66" fmla="*/ 761521 w 833141"/>
                    <a:gd name="connsiteY66" fmla="*/ 434119 h 1409700"/>
                    <a:gd name="connsiteX67" fmla="*/ 761521 w 833141"/>
                    <a:gd name="connsiteY67" fmla="*/ 288069 h 1409700"/>
                    <a:gd name="connsiteX68" fmla="*/ 434188 w 833141"/>
                    <a:gd name="connsiteY68" fmla="*/ 288069 h 1409700"/>
                    <a:gd name="connsiteX69" fmla="*/ 434188 w 833141"/>
                    <a:gd name="connsiteY69" fmla="*/ 434119 h 1409700"/>
                    <a:gd name="connsiteX70" fmla="*/ 580238 w 833141"/>
                    <a:gd name="connsiteY70" fmla="*/ 434119 h 1409700"/>
                    <a:gd name="connsiteX71" fmla="*/ 580238 w 833141"/>
                    <a:gd name="connsiteY71" fmla="*/ 288069 h 1409700"/>
                    <a:gd name="connsiteX72" fmla="*/ 252904 w 833141"/>
                    <a:gd name="connsiteY72" fmla="*/ 288069 h 1409700"/>
                    <a:gd name="connsiteX73" fmla="*/ 252904 w 833141"/>
                    <a:gd name="connsiteY73" fmla="*/ 434119 h 1409700"/>
                    <a:gd name="connsiteX74" fmla="*/ 398954 w 833141"/>
                    <a:gd name="connsiteY74" fmla="*/ 434119 h 1409700"/>
                    <a:gd name="connsiteX75" fmla="*/ 398954 w 833141"/>
                    <a:gd name="connsiteY75" fmla="*/ 288069 h 1409700"/>
                    <a:gd name="connsiteX76" fmla="*/ 71620 w 833141"/>
                    <a:gd name="connsiteY76" fmla="*/ 288069 h 1409700"/>
                    <a:gd name="connsiteX77" fmla="*/ 71620 w 833141"/>
                    <a:gd name="connsiteY77" fmla="*/ 434119 h 1409700"/>
                    <a:gd name="connsiteX78" fmla="*/ 217670 w 833141"/>
                    <a:gd name="connsiteY78" fmla="*/ 434119 h 1409700"/>
                    <a:gd name="connsiteX79" fmla="*/ 217670 w 833141"/>
                    <a:gd name="connsiteY79" fmla="*/ 288069 h 1409700"/>
                    <a:gd name="connsiteX80" fmla="*/ 615471 w 833141"/>
                    <a:gd name="connsiteY80" fmla="*/ 111367 h 1409700"/>
                    <a:gd name="connsiteX81" fmla="*/ 615471 w 833141"/>
                    <a:gd name="connsiteY81" fmla="*/ 257417 h 1409700"/>
                    <a:gd name="connsiteX82" fmla="*/ 761521 w 833141"/>
                    <a:gd name="connsiteY82" fmla="*/ 257417 h 1409700"/>
                    <a:gd name="connsiteX83" fmla="*/ 761521 w 833141"/>
                    <a:gd name="connsiteY83" fmla="*/ 111367 h 1409700"/>
                    <a:gd name="connsiteX84" fmla="*/ 434188 w 833141"/>
                    <a:gd name="connsiteY84" fmla="*/ 111367 h 1409700"/>
                    <a:gd name="connsiteX85" fmla="*/ 434188 w 833141"/>
                    <a:gd name="connsiteY85" fmla="*/ 257417 h 1409700"/>
                    <a:gd name="connsiteX86" fmla="*/ 580238 w 833141"/>
                    <a:gd name="connsiteY86" fmla="*/ 257417 h 1409700"/>
                    <a:gd name="connsiteX87" fmla="*/ 580238 w 833141"/>
                    <a:gd name="connsiteY87" fmla="*/ 111367 h 1409700"/>
                    <a:gd name="connsiteX88" fmla="*/ 252904 w 833141"/>
                    <a:gd name="connsiteY88" fmla="*/ 111367 h 1409700"/>
                    <a:gd name="connsiteX89" fmla="*/ 252904 w 833141"/>
                    <a:gd name="connsiteY89" fmla="*/ 257417 h 1409700"/>
                    <a:gd name="connsiteX90" fmla="*/ 398954 w 833141"/>
                    <a:gd name="connsiteY90" fmla="*/ 257417 h 1409700"/>
                    <a:gd name="connsiteX91" fmla="*/ 398954 w 833141"/>
                    <a:gd name="connsiteY91" fmla="*/ 111367 h 1409700"/>
                    <a:gd name="connsiteX92" fmla="*/ 71620 w 833141"/>
                    <a:gd name="connsiteY92" fmla="*/ 111367 h 1409700"/>
                    <a:gd name="connsiteX93" fmla="*/ 71620 w 833141"/>
                    <a:gd name="connsiteY93" fmla="*/ 257417 h 1409700"/>
                    <a:gd name="connsiteX94" fmla="*/ 217670 w 833141"/>
                    <a:gd name="connsiteY94" fmla="*/ 257417 h 1409700"/>
                    <a:gd name="connsiteX95" fmla="*/ 217670 w 833141"/>
                    <a:gd name="connsiteY95" fmla="*/ 111367 h 1409700"/>
                    <a:gd name="connsiteX96" fmla="*/ 0 w 833141"/>
                    <a:gd name="connsiteY96" fmla="*/ 0 h 1409700"/>
                    <a:gd name="connsiteX97" fmla="*/ 833141 w 833141"/>
                    <a:gd name="connsiteY97" fmla="*/ 0 h 1409700"/>
                    <a:gd name="connsiteX98" fmla="*/ 833141 w 833141"/>
                    <a:gd name="connsiteY98" fmla="*/ 1409700 h 1409700"/>
                    <a:gd name="connsiteX99" fmla="*/ 0 w 833141"/>
                    <a:gd name="connsiteY99" fmla="*/ 1409700 h 1409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</a:cxnLst>
                  <a:rect l="l" t="t" r="r" b="b"/>
                  <a:pathLst>
                    <a:path w="833141" h="1409700">
                      <a:moveTo>
                        <a:pt x="615471" y="988335"/>
                      </a:moveTo>
                      <a:lnTo>
                        <a:pt x="615471" y="1134385"/>
                      </a:lnTo>
                      <a:lnTo>
                        <a:pt x="761521" y="1134385"/>
                      </a:lnTo>
                      <a:lnTo>
                        <a:pt x="761521" y="988335"/>
                      </a:lnTo>
                      <a:close/>
                      <a:moveTo>
                        <a:pt x="434188" y="988335"/>
                      </a:moveTo>
                      <a:lnTo>
                        <a:pt x="434188" y="1134385"/>
                      </a:lnTo>
                      <a:lnTo>
                        <a:pt x="580238" y="1134385"/>
                      </a:lnTo>
                      <a:lnTo>
                        <a:pt x="580238" y="988335"/>
                      </a:lnTo>
                      <a:close/>
                      <a:moveTo>
                        <a:pt x="252904" y="988335"/>
                      </a:moveTo>
                      <a:lnTo>
                        <a:pt x="252904" y="1134385"/>
                      </a:lnTo>
                      <a:lnTo>
                        <a:pt x="398954" y="1134385"/>
                      </a:lnTo>
                      <a:lnTo>
                        <a:pt x="398954" y="988335"/>
                      </a:lnTo>
                      <a:close/>
                      <a:moveTo>
                        <a:pt x="71620" y="988335"/>
                      </a:moveTo>
                      <a:lnTo>
                        <a:pt x="71620" y="1134385"/>
                      </a:lnTo>
                      <a:lnTo>
                        <a:pt x="217670" y="1134385"/>
                      </a:lnTo>
                      <a:lnTo>
                        <a:pt x="217670" y="988335"/>
                      </a:lnTo>
                      <a:close/>
                      <a:moveTo>
                        <a:pt x="615471" y="810865"/>
                      </a:moveTo>
                      <a:lnTo>
                        <a:pt x="615471" y="956915"/>
                      </a:lnTo>
                      <a:lnTo>
                        <a:pt x="761521" y="956915"/>
                      </a:lnTo>
                      <a:lnTo>
                        <a:pt x="761521" y="810865"/>
                      </a:lnTo>
                      <a:close/>
                      <a:moveTo>
                        <a:pt x="434188" y="810865"/>
                      </a:moveTo>
                      <a:lnTo>
                        <a:pt x="434188" y="956915"/>
                      </a:lnTo>
                      <a:lnTo>
                        <a:pt x="580238" y="956915"/>
                      </a:lnTo>
                      <a:lnTo>
                        <a:pt x="580238" y="810865"/>
                      </a:lnTo>
                      <a:close/>
                      <a:moveTo>
                        <a:pt x="252904" y="810865"/>
                      </a:moveTo>
                      <a:lnTo>
                        <a:pt x="252904" y="956915"/>
                      </a:lnTo>
                      <a:lnTo>
                        <a:pt x="398954" y="956915"/>
                      </a:lnTo>
                      <a:lnTo>
                        <a:pt x="398954" y="810865"/>
                      </a:lnTo>
                      <a:close/>
                      <a:moveTo>
                        <a:pt x="71620" y="810865"/>
                      </a:moveTo>
                      <a:lnTo>
                        <a:pt x="71620" y="956915"/>
                      </a:lnTo>
                      <a:lnTo>
                        <a:pt x="217670" y="956915"/>
                      </a:lnTo>
                      <a:lnTo>
                        <a:pt x="217670" y="810865"/>
                      </a:lnTo>
                      <a:close/>
                      <a:moveTo>
                        <a:pt x="615471" y="633395"/>
                      </a:moveTo>
                      <a:lnTo>
                        <a:pt x="615471" y="779445"/>
                      </a:lnTo>
                      <a:lnTo>
                        <a:pt x="761521" y="779445"/>
                      </a:lnTo>
                      <a:lnTo>
                        <a:pt x="761521" y="633395"/>
                      </a:lnTo>
                      <a:close/>
                      <a:moveTo>
                        <a:pt x="434188" y="633395"/>
                      </a:moveTo>
                      <a:lnTo>
                        <a:pt x="434188" y="779445"/>
                      </a:lnTo>
                      <a:lnTo>
                        <a:pt x="580238" y="779445"/>
                      </a:lnTo>
                      <a:lnTo>
                        <a:pt x="580238" y="633395"/>
                      </a:lnTo>
                      <a:close/>
                      <a:moveTo>
                        <a:pt x="252904" y="633395"/>
                      </a:moveTo>
                      <a:lnTo>
                        <a:pt x="252904" y="779445"/>
                      </a:lnTo>
                      <a:lnTo>
                        <a:pt x="398954" y="779445"/>
                      </a:lnTo>
                      <a:lnTo>
                        <a:pt x="398954" y="633395"/>
                      </a:lnTo>
                      <a:close/>
                      <a:moveTo>
                        <a:pt x="71620" y="633395"/>
                      </a:moveTo>
                      <a:lnTo>
                        <a:pt x="71620" y="779445"/>
                      </a:lnTo>
                      <a:lnTo>
                        <a:pt x="217670" y="779445"/>
                      </a:lnTo>
                      <a:lnTo>
                        <a:pt x="217670" y="633395"/>
                      </a:lnTo>
                      <a:close/>
                      <a:moveTo>
                        <a:pt x="615471" y="460732"/>
                      </a:moveTo>
                      <a:lnTo>
                        <a:pt x="615471" y="606782"/>
                      </a:lnTo>
                      <a:lnTo>
                        <a:pt x="761521" y="606782"/>
                      </a:lnTo>
                      <a:lnTo>
                        <a:pt x="761521" y="460732"/>
                      </a:lnTo>
                      <a:close/>
                      <a:moveTo>
                        <a:pt x="434188" y="460732"/>
                      </a:moveTo>
                      <a:lnTo>
                        <a:pt x="434188" y="606782"/>
                      </a:lnTo>
                      <a:lnTo>
                        <a:pt x="580238" y="606782"/>
                      </a:lnTo>
                      <a:lnTo>
                        <a:pt x="580238" y="460732"/>
                      </a:lnTo>
                      <a:close/>
                      <a:moveTo>
                        <a:pt x="252904" y="460732"/>
                      </a:moveTo>
                      <a:lnTo>
                        <a:pt x="252904" y="606782"/>
                      </a:lnTo>
                      <a:lnTo>
                        <a:pt x="398954" y="606782"/>
                      </a:lnTo>
                      <a:lnTo>
                        <a:pt x="398954" y="460732"/>
                      </a:lnTo>
                      <a:close/>
                      <a:moveTo>
                        <a:pt x="71620" y="460732"/>
                      </a:moveTo>
                      <a:lnTo>
                        <a:pt x="71620" y="606782"/>
                      </a:lnTo>
                      <a:lnTo>
                        <a:pt x="217670" y="606782"/>
                      </a:lnTo>
                      <a:lnTo>
                        <a:pt x="217670" y="460732"/>
                      </a:lnTo>
                      <a:close/>
                      <a:moveTo>
                        <a:pt x="615471" y="288069"/>
                      </a:moveTo>
                      <a:lnTo>
                        <a:pt x="615471" y="434119"/>
                      </a:lnTo>
                      <a:lnTo>
                        <a:pt x="761521" y="434119"/>
                      </a:lnTo>
                      <a:lnTo>
                        <a:pt x="761521" y="288069"/>
                      </a:lnTo>
                      <a:close/>
                      <a:moveTo>
                        <a:pt x="434188" y="288069"/>
                      </a:moveTo>
                      <a:lnTo>
                        <a:pt x="434188" y="434119"/>
                      </a:lnTo>
                      <a:lnTo>
                        <a:pt x="580238" y="434119"/>
                      </a:lnTo>
                      <a:lnTo>
                        <a:pt x="580238" y="288069"/>
                      </a:lnTo>
                      <a:close/>
                      <a:moveTo>
                        <a:pt x="252904" y="288069"/>
                      </a:moveTo>
                      <a:lnTo>
                        <a:pt x="252904" y="434119"/>
                      </a:lnTo>
                      <a:lnTo>
                        <a:pt x="398954" y="434119"/>
                      </a:lnTo>
                      <a:lnTo>
                        <a:pt x="398954" y="288069"/>
                      </a:lnTo>
                      <a:close/>
                      <a:moveTo>
                        <a:pt x="71620" y="288069"/>
                      </a:moveTo>
                      <a:lnTo>
                        <a:pt x="71620" y="434119"/>
                      </a:lnTo>
                      <a:lnTo>
                        <a:pt x="217670" y="434119"/>
                      </a:lnTo>
                      <a:lnTo>
                        <a:pt x="217670" y="288069"/>
                      </a:lnTo>
                      <a:close/>
                      <a:moveTo>
                        <a:pt x="615471" y="111367"/>
                      </a:moveTo>
                      <a:lnTo>
                        <a:pt x="615471" y="257417"/>
                      </a:lnTo>
                      <a:lnTo>
                        <a:pt x="761521" y="257417"/>
                      </a:lnTo>
                      <a:lnTo>
                        <a:pt x="761521" y="111367"/>
                      </a:lnTo>
                      <a:close/>
                      <a:moveTo>
                        <a:pt x="434188" y="111367"/>
                      </a:moveTo>
                      <a:lnTo>
                        <a:pt x="434188" y="257417"/>
                      </a:lnTo>
                      <a:lnTo>
                        <a:pt x="580238" y="257417"/>
                      </a:lnTo>
                      <a:lnTo>
                        <a:pt x="580238" y="111367"/>
                      </a:lnTo>
                      <a:close/>
                      <a:moveTo>
                        <a:pt x="252904" y="111367"/>
                      </a:moveTo>
                      <a:lnTo>
                        <a:pt x="252904" y="257417"/>
                      </a:lnTo>
                      <a:lnTo>
                        <a:pt x="398954" y="257417"/>
                      </a:lnTo>
                      <a:lnTo>
                        <a:pt x="398954" y="111367"/>
                      </a:lnTo>
                      <a:close/>
                      <a:moveTo>
                        <a:pt x="71620" y="111367"/>
                      </a:moveTo>
                      <a:lnTo>
                        <a:pt x="71620" y="257417"/>
                      </a:lnTo>
                      <a:lnTo>
                        <a:pt x="217670" y="257417"/>
                      </a:lnTo>
                      <a:lnTo>
                        <a:pt x="217670" y="111367"/>
                      </a:lnTo>
                      <a:close/>
                      <a:moveTo>
                        <a:pt x="0" y="0"/>
                      </a:moveTo>
                      <a:lnTo>
                        <a:pt x="833141" y="0"/>
                      </a:lnTo>
                      <a:lnTo>
                        <a:pt x="833141" y="1409700"/>
                      </a:lnTo>
                      <a:lnTo>
                        <a:pt x="0" y="14097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63" name="Freeform 229">
                  <a:extLst>
                    <a:ext uri="{FF2B5EF4-FFF2-40B4-BE49-F238E27FC236}">
                      <a16:creationId xmlns:a16="http://schemas.microsoft.com/office/drawing/2014/main" id="{7B5A5190-8BFF-4F1E-9ED2-498DB2E7327D}"/>
                    </a:ext>
                  </a:extLst>
                </p:cNvPr>
                <p:cNvSpPr/>
                <p:nvPr/>
              </p:nvSpPr>
              <p:spPr>
                <a:xfrm>
                  <a:off x="8755898" y="2811283"/>
                  <a:ext cx="495300" cy="1885262"/>
                </a:xfrm>
                <a:custGeom>
                  <a:avLst/>
                  <a:gdLst>
                    <a:gd name="connsiteX0" fmla="*/ 340274 w 495300"/>
                    <a:gd name="connsiteY0" fmla="*/ 1548428 h 1885262"/>
                    <a:gd name="connsiteX1" fmla="*/ 340274 w 495300"/>
                    <a:gd name="connsiteY1" fmla="*/ 1720733 h 1885262"/>
                    <a:gd name="connsiteX2" fmla="*/ 431800 w 495300"/>
                    <a:gd name="connsiteY2" fmla="*/ 1720733 h 1885262"/>
                    <a:gd name="connsiteX3" fmla="*/ 431800 w 495300"/>
                    <a:gd name="connsiteY3" fmla="*/ 1548428 h 1885262"/>
                    <a:gd name="connsiteX4" fmla="*/ 193736 w 495300"/>
                    <a:gd name="connsiteY4" fmla="*/ 1548428 h 1885262"/>
                    <a:gd name="connsiteX5" fmla="*/ 193736 w 495300"/>
                    <a:gd name="connsiteY5" fmla="*/ 1720733 h 1885262"/>
                    <a:gd name="connsiteX6" fmla="*/ 285262 w 495300"/>
                    <a:gd name="connsiteY6" fmla="*/ 1720733 h 1885262"/>
                    <a:gd name="connsiteX7" fmla="*/ 285262 w 495300"/>
                    <a:gd name="connsiteY7" fmla="*/ 1548428 h 1885262"/>
                    <a:gd name="connsiteX8" fmla="*/ 49762 w 495300"/>
                    <a:gd name="connsiteY8" fmla="*/ 1548428 h 1885262"/>
                    <a:gd name="connsiteX9" fmla="*/ 49762 w 495300"/>
                    <a:gd name="connsiteY9" fmla="*/ 1720733 h 1885262"/>
                    <a:gd name="connsiteX10" fmla="*/ 141288 w 495300"/>
                    <a:gd name="connsiteY10" fmla="*/ 1720733 h 1885262"/>
                    <a:gd name="connsiteX11" fmla="*/ 141288 w 495300"/>
                    <a:gd name="connsiteY11" fmla="*/ 1548428 h 1885262"/>
                    <a:gd name="connsiteX12" fmla="*/ 340274 w 495300"/>
                    <a:gd name="connsiteY12" fmla="*/ 1324645 h 1885262"/>
                    <a:gd name="connsiteX13" fmla="*/ 340274 w 495300"/>
                    <a:gd name="connsiteY13" fmla="*/ 1496950 h 1885262"/>
                    <a:gd name="connsiteX14" fmla="*/ 431800 w 495300"/>
                    <a:gd name="connsiteY14" fmla="*/ 1496950 h 1885262"/>
                    <a:gd name="connsiteX15" fmla="*/ 431800 w 495300"/>
                    <a:gd name="connsiteY15" fmla="*/ 1324645 h 1885262"/>
                    <a:gd name="connsiteX16" fmla="*/ 193736 w 495300"/>
                    <a:gd name="connsiteY16" fmla="*/ 1324645 h 1885262"/>
                    <a:gd name="connsiteX17" fmla="*/ 193736 w 495300"/>
                    <a:gd name="connsiteY17" fmla="*/ 1496950 h 1885262"/>
                    <a:gd name="connsiteX18" fmla="*/ 285262 w 495300"/>
                    <a:gd name="connsiteY18" fmla="*/ 1496950 h 1885262"/>
                    <a:gd name="connsiteX19" fmla="*/ 285262 w 495300"/>
                    <a:gd name="connsiteY19" fmla="*/ 1324645 h 1885262"/>
                    <a:gd name="connsiteX20" fmla="*/ 49762 w 495300"/>
                    <a:gd name="connsiteY20" fmla="*/ 1324645 h 1885262"/>
                    <a:gd name="connsiteX21" fmla="*/ 49762 w 495300"/>
                    <a:gd name="connsiteY21" fmla="*/ 1496950 h 1885262"/>
                    <a:gd name="connsiteX22" fmla="*/ 141288 w 495300"/>
                    <a:gd name="connsiteY22" fmla="*/ 1496950 h 1885262"/>
                    <a:gd name="connsiteX23" fmla="*/ 141288 w 495300"/>
                    <a:gd name="connsiteY23" fmla="*/ 1324645 h 1885262"/>
                    <a:gd name="connsiteX24" fmla="*/ 57150 w 495300"/>
                    <a:gd name="connsiteY24" fmla="*/ 1188612 h 1885262"/>
                    <a:gd name="connsiteX25" fmla="*/ 57150 w 495300"/>
                    <a:gd name="connsiteY25" fmla="*/ 1234331 h 1885262"/>
                    <a:gd name="connsiteX26" fmla="*/ 438150 w 495300"/>
                    <a:gd name="connsiteY26" fmla="*/ 1234331 h 1885262"/>
                    <a:gd name="connsiteX27" fmla="*/ 438150 w 495300"/>
                    <a:gd name="connsiteY27" fmla="*/ 1188612 h 1885262"/>
                    <a:gd name="connsiteX28" fmla="*/ 57150 w 495300"/>
                    <a:gd name="connsiteY28" fmla="*/ 1115858 h 1885262"/>
                    <a:gd name="connsiteX29" fmla="*/ 57150 w 495300"/>
                    <a:gd name="connsiteY29" fmla="*/ 1161577 h 1885262"/>
                    <a:gd name="connsiteX30" fmla="*/ 438150 w 495300"/>
                    <a:gd name="connsiteY30" fmla="*/ 1161577 h 1885262"/>
                    <a:gd name="connsiteX31" fmla="*/ 438150 w 495300"/>
                    <a:gd name="connsiteY31" fmla="*/ 1115858 h 1885262"/>
                    <a:gd name="connsiteX32" fmla="*/ 57150 w 495300"/>
                    <a:gd name="connsiteY32" fmla="*/ 1043104 h 1885262"/>
                    <a:gd name="connsiteX33" fmla="*/ 57150 w 495300"/>
                    <a:gd name="connsiteY33" fmla="*/ 1088823 h 1885262"/>
                    <a:gd name="connsiteX34" fmla="*/ 438150 w 495300"/>
                    <a:gd name="connsiteY34" fmla="*/ 1088823 h 1885262"/>
                    <a:gd name="connsiteX35" fmla="*/ 438150 w 495300"/>
                    <a:gd name="connsiteY35" fmla="*/ 1043104 h 1885262"/>
                    <a:gd name="connsiteX36" fmla="*/ 57150 w 495300"/>
                    <a:gd name="connsiteY36" fmla="*/ 970350 h 1885262"/>
                    <a:gd name="connsiteX37" fmla="*/ 57150 w 495300"/>
                    <a:gd name="connsiteY37" fmla="*/ 1016069 h 1885262"/>
                    <a:gd name="connsiteX38" fmla="*/ 438150 w 495300"/>
                    <a:gd name="connsiteY38" fmla="*/ 1016069 h 1885262"/>
                    <a:gd name="connsiteX39" fmla="*/ 438150 w 495300"/>
                    <a:gd name="connsiteY39" fmla="*/ 970350 h 1885262"/>
                    <a:gd name="connsiteX40" fmla="*/ 57150 w 495300"/>
                    <a:gd name="connsiteY40" fmla="*/ 897596 h 1885262"/>
                    <a:gd name="connsiteX41" fmla="*/ 57150 w 495300"/>
                    <a:gd name="connsiteY41" fmla="*/ 943315 h 1885262"/>
                    <a:gd name="connsiteX42" fmla="*/ 438150 w 495300"/>
                    <a:gd name="connsiteY42" fmla="*/ 943315 h 1885262"/>
                    <a:gd name="connsiteX43" fmla="*/ 438150 w 495300"/>
                    <a:gd name="connsiteY43" fmla="*/ 897596 h 1885262"/>
                    <a:gd name="connsiteX44" fmla="*/ 57150 w 495300"/>
                    <a:gd name="connsiteY44" fmla="*/ 824842 h 1885262"/>
                    <a:gd name="connsiteX45" fmla="*/ 57150 w 495300"/>
                    <a:gd name="connsiteY45" fmla="*/ 870561 h 1885262"/>
                    <a:gd name="connsiteX46" fmla="*/ 438150 w 495300"/>
                    <a:gd name="connsiteY46" fmla="*/ 870561 h 1885262"/>
                    <a:gd name="connsiteX47" fmla="*/ 438150 w 495300"/>
                    <a:gd name="connsiteY47" fmla="*/ 824842 h 1885262"/>
                    <a:gd name="connsiteX48" fmla="*/ 57150 w 495300"/>
                    <a:gd name="connsiteY48" fmla="*/ 752088 h 1885262"/>
                    <a:gd name="connsiteX49" fmla="*/ 57150 w 495300"/>
                    <a:gd name="connsiteY49" fmla="*/ 797807 h 1885262"/>
                    <a:gd name="connsiteX50" fmla="*/ 438150 w 495300"/>
                    <a:gd name="connsiteY50" fmla="*/ 797807 h 1885262"/>
                    <a:gd name="connsiteX51" fmla="*/ 438150 w 495300"/>
                    <a:gd name="connsiteY51" fmla="*/ 752088 h 1885262"/>
                    <a:gd name="connsiteX52" fmla="*/ 57150 w 495300"/>
                    <a:gd name="connsiteY52" fmla="*/ 679334 h 1885262"/>
                    <a:gd name="connsiteX53" fmla="*/ 57150 w 495300"/>
                    <a:gd name="connsiteY53" fmla="*/ 725053 h 1885262"/>
                    <a:gd name="connsiteX54" fmla="*/ 438150 w 495300"/>
                    <a:gd name="connsiteY54" fmla="*/ 725053 h 1885262"/>
                    <a:gd name="connsiteX55" fmla="*/ 438150 w 495300"/>
                    <a:gd name="connsiteY55" fmla="*/ 679334 h 1885262"/>
                    <a:gd name="connsiteX56" fmla="*/ 57150 w 495300"/>
                    <a:gd name="connsiteY56" fmla="*/ 606580 h 1885262"/>
                    <a:gd name="connsiteX57" fmla="*/ 57150 w 495300"/>
                    <a:gd name="connsiteY57" fmla="*/ 652299 h 1885262"/>
                    <a:gd name="connsiteX58" fmla="*/ 438150 w 495300"/>
                    <a:gd name="connsiteY58" fmla="*/ 652299 h 1885262"/>
                    <a:gd name="connsiteX59" fmla="*/ 438150 w 495300"/>
                    <a:gd name="connsiteY59" fmla="*/ 606580 h 1885262"/>
                    <a:gd name="connsiteX60" fmla="*/ 57150 w 495300"/>
                    <a:gd name="connsiteY60" fmla="*/ 533826 h 1885262"/>
                    <a:gd name="connsiteX61" fmla="*/ 57150 w 495300"/>
                    <a:gd name="connsiteY61" fmla="*/ 579545 h 1885262"/>
                    <a:gd name="connsiteX62" fmla="*/ 438150 w 495300"/>
                    <a:gd name="connsiteY62" fmla="*/ 579545 h 1885262"/>
                    <a:gd name="connsiteX63" fmla="*/ 438150 w 495300"/>
                    <a:gd name="connsiteY63" fmla="*/ 533826 h 1885262"/>
                    <a:gd name="connsiteX64" fmla="*/ 247650 w 495300"/>
                    <a:gd name="connsiteY64" fmla="*/ 0 h 1885262"/>
                    <a:gd name="connsiteX65" fmla="*/ 284479 w 495300"/>
                    <a:gd name="connsiteY65" fmla="*/ 306217 h 1885262"/>
                    <a:gd name="connsiteX66" fmla="*/ 363844 w 495300"/>
                    <a:gd name="connsiteY66" fmla="*/ 306217 h 1885262"/>
                    <a:gd name="connsiteX67" fmla="*/ 363844 w 495300"/>
                    <a:gd name="connsiteY67" fmla="*/ 458099 h 1885262"/>
                    <a:gd name="connsiteX68" fmla="*/ 495300 w 495300"/>
                    <a:gd name="connsiteY68" fmla="*/ 458099 h 1885262"/>
                    <a:gd name="connsiteX69" fmla="*/ 495300 w 495300"/>
                    <a:gd name="connsiteY69" fmla="*/ 1885262 h 1885262"/>
                    <a:gd name="connsiteX70" fmla="*/ 0 w 495300"/>
                    <a:gd name="connsiteY70" fmla="*/ 1885262 h 1885262"/>
                    <a:gd name="connsiteX71" fmla="*/ 0 w 495300"/>
                    <a:gd name="connsiteY71" fmla="*/ 458099 h 1885262"/>
                    <a:gd name="connsiteX72" fmla="*/ 131457 w 495300"/>
                    <a:gd name="connsiteY72" fmla="*/ 458099 h 1885262"/>
                    <a:gd name="connsiteX73" fmla="*/ 131457 w 495300"/>
                    <a:gd name="connsiteY73" fmla="*/ 306217 h 1885262"/>
                    <a:gd name="connsiteX74" fmla="*/ 210821 w 495300"/>
                    <a:gd name="connsiteY74" fmla="*/ 306217 h 1885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495300" h="1885262">
                      <a:moveTo>
                        <a:pt x="340274" y="1548428"/>
                      </a:moveTo>
                      <a:lnTo>
                        <a:pt x="340274" y="1720733"/>
                      </a:lnTo>
                      <a:lnTo>
                        <a:pt x="431800" y="1720733"/>
                      </a:lnTo>
                      <a:lnTo>
                        <a:pt x="431800" y="1548428"/>
                      </a:lnTo>
                      <a:close/>
                      <a:moveTo>
                        <a:pt x="193736" y="1548428"/>
                      </a:moveTo>
                      <a:lnTo>
                        <a:pt x="193736" y="1720733"/>
                      </a:lnTo>
                      <a:lnTo>
                        <a:pt x="285262" y="1720733"/>
                      </a:lnTo>
                      <a:lnTo>
                        <a:pt x="285262" y="1548428"/>
                      </a:lnTo>
                      <a:close/>
                      <a:moveTo>
                        <a:pt x="49762" y="1548428"/>
                      </a:moveTo>
                      <a:lnTo>
                        <a:pt x="49762" y="1720733"/>
                      </a:lnTo>
                      <a:lnTo>
                        <a:pt x="141288" y="1720733"/>
                      </a:lnTo>
                      <a:lnTo>
                        <a:pt x="141288" y="1548428"/>
                      </a:lnTo>
                      <a:close/>
                      <a:moveTo>
                        <a:pt x="340274" y="1324645"/>
                      </a:moveTo>
                      <a:lnTo>
                        <a:pt x="340274" y="1496950"/>
                      </a:lnTo>
                      <a:lnTo>
                        <a:pt x="431800" y="1496950"/>
                      </a:lnTo>
                      <a:lnTo>
                        <a:pt x="431800" y="1324645"/>
                      </a:lnTo>
                      <a:close/>
                      <a:moveTo>
                        <a:pt x="193736" y="1324645"/>
                      </a:moveTo>
                      <a:lnTo>
                        <a:pt x="193736" y="1496950"/>
                      </a:lnTo>
                      <a:lnTo>
                        <a:pt x="285262" y="1496950"/>
                      </a:lnTo>
                      <a:lnTo>
                        <a:pt x="285262" y="1324645"/>
                      </a:lnTo>
                      <a:close/>
                      <a:moveTo>
                        <a:pt x="49762" y="1324645"/>
                      </a:moveTo>
                      <a:lnTo>
                        <a:pt x="49762" y="1496950"/>
                      </a:lnTo>
                      <a:lnTo>
                        <a:pt x="141288" y="1496950"/>
                      </a:lnTo>
                      <a:lnTo>
                        <a:pt x="141288" y="1324645"/>
                      </a:lnTo>
                      <a:close/>
                      <a:moveTo>
                        <a:pt x="57150" y="1188612"/>
                      </a:moveTo>
                      <a:lnTo>
                        <a:pt x="57150" y="1234331"/>
                      </a:lnTo>
                      <a:lnTo>
                        <a:pt x="438150" y="1234331"/>
                      </a:lnTo>
                      <a:lnTo>
                        <a:pt x="438150" y="1188612"/>
                      </a:lnTo>
                      <a:close/>
                      <a:moveTo>
                        <a:pt x="57150" y="1115858"/>
                      </a:moveTo>
                      <a:lnTo>
                        <a:pt x="57150" y="1161577"/>
                      </a:lnTo>
                      <a:lnTo>
                        <a:pt x="438150" y="1161577"/>
                      </a:lnTo>
                      <a:lnTo>
                        <a:pt x="438150" y="1115858"/>
                      </a:lnTo>
                      <a:close/>
                      <a:moveTo>
                        <a:pt x="57150" y="1043104"/>
                      </a:moveTo>
                      <a:lnTo>
                        <a:pt x="57150" y="1088823"/>
                      </a:lnTo>
                      <a:lnTo>
                        <a:pt x="438150" y="1088823"/>
                      </a:lnTo>
                      <a:lnTo>
                        <a:pt x="438150" y="1043104"/>
                      </a:lnTo>
                      <a:close/>
                      <a:moveTo>
                        <a:pt x="57150" y="970350"/>
                      </a:moveTo>
                      <a:lnTo>
                        <a:pt x="57150" y="1016069"/>
                      </a:lnTo>
                      <a:lnTo>
                        <a:pt x="438150" y="1016069"/>
                      </a:lnTo>
                      <a:lnTo>
                        <a:pt x="438150" y="970350"/>
                      </a:lnTo>
                      <a:close/>
                      <a:moveTo>
                        <a:pt x="57150" y="897596"/>
                      </a:moveTo>
                      <a:lnTo>
                        <a:pt x="57150" y="943315"/>
                      </a:lnTo>
                      <a:lnTo>
                        <a:pt x="438150" y="943315"/>
                      </a:lnTo>
                      <a:lnTo>
                        <a:pt x="438150" y="897596"/>
                      </a:lnTo>
                      <a:close/>
                      <a:moveTo>
                        <a:pt x="57150" y="824842"/>
                      </a:moveTo>
                      <a:lnTo>
                        <a:pt x="57150" y="870561"/>
                      </a:lnTo>
                      <a:lnTo>
                        <a:pt x="438150" y="870561"/>
                      </a:lnTo>
                      <a:lnTo>
                        <a:pt x="438150" y="824842"/>
                      </a:lnTo>
                      <a:close/>
                      <a:moveTo>
                        <a:pt x="57150" y="752088"/>
                      </a:moveTo>
                      <a:lnTo>
                        <a:pt x="57150" y="797807"/>
                      </a:lnTo>
                      <a:lnTo>
                        <a:pt x="438150" y="797807"/>
                      </a:lnTo>
                      <a:lnTo>
                        <a:pt x="438150" y="752088"/>
                      </a:lnTo>
                      <a:close/>
                      <a:moveTo>
                        <a:pt x="57150" y="679334"/>
                      </a:moveTo>
                      <a:lnTo>
                        <a:pt x="57150" y="725053"/>
                      </a:lnTo>
                      <a:lnTo>
                        <a:pt x="438150" y="725053"/>
                      </a:lnTo>
                      <a:lnTo>
                        <a:pt x="438150" y="679334"/>
                      </a:lnTo>
                      <a:close/>
                      <a:moveTo>
                        <a:pt x="57150" y="606580"/>
                      </a:moveTo>
                      <a:lnTo>
                        <a:pt x="57150" y="652299"/>
                      </a:lnTo>
                      <a:lnTo>
                        <a:pt x="438150" y="652299"/>
                      </a:lnTo>
                      <a:lnTo>
                        <a:pt x="438150" y="606580"/>
                      </a:lnTo>
                      <a:close/>
                      <a:moveTo>
                        <a:pt x="57150" y="533826"/>
                      </a:moveTo>
                      <a:lnTo>
                        <a:pt x="57150" y="579545"/>
                      </a:lnTo>
                      <a:lnTo>
                        <a:pt x="438150" y="579545"/>
                      </a:lnTo>
                      <a:lnTo>
                        <a:pt x="438150" y="533826"/>
                      </a:lnTo>
                      <a:close/>
                      <a:moveTo>
                        <a:pt x="247650" y="0"/>
                      </a:moveTo>
                      <a:lnTo>
                        <a:pt x="284479" y="306217"/>
                      </a:lnTo>
                      <a:lnTo>
                        <a:pt x="363844" y="306217"/>
                      </a:lnTo>
                      <a:lnTo>
                        <a:pt x="363844" y="458099"/>
                      </a:lnTo>
                      <a:lnTo>
                        <a:pt x="495300" y="458099"/>
                      </a:lnTo>
                      <a:lnTo>
                        <a:pt x="495300" y="1885262"/>
                      </a:lnTo>
                      <a:lnTo>
                        <a:pt x="0" y="1885262"/>
                      </a:lnTo>
                      <a:lnTo>
                        <a:pt x="0" y="458099"/>
                      </a:lnTo>
                      <a:lnTo>
                        <a:pt x="131457" y="458099"/>
                      </a:lnTo>
                      <a:lnTo>
                        <a:pt x="131457" y="306217"/>
                      </a:lnTo>
                      <a:lnTo>
                        <a:pt x="210821" y="30621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64" name="Freeform 259">
                  <a:extLst>
                    <a:ext uri="{FF2B5EF4-FFF2-40B4-BE49-F238E27FC236}">
                      <a16:creationId xmlns:a16="http://schemas.microsoft.com/office/drawing/2014/main" id="{B7A2B4B1-2387-4E7F-A758-8FC98E24C95D}"/>
                    </a:ext>
                  </a:extLst>
                </p:cNvPr>
                <p:cNvSpPr/>
                <p:nvPr/>
              </p:nvSpPr>
              <p:spPr>
                <a:xfrm>
                  <a:off x="11155363" y="3682135"/>
                  <a:ext cx="1036637" cy="1014410"/>
                </a:xfrm>
                <a:custGeom>
                  <a:avLst/>
                  <a:gdLst>
                    <a:gd name="connsiteX0" fmla="*/ 488020 w 1036637"/>
                    <a:gd name="connsiteY0" fmla="*/ 0 h 1014410"/>
                    <a:gd name="connsiteX1" fmla="*/ 533739 w 1036637"/>
                    <a:gd name="connsiteY1" fmla="*/ 0 h 1014410"/>
                    <a:gd name="connsiteX2" fmla="*/ 662916 w 1036637"/>
                    <a:gd name="connsiteY2" fmla="*/ 74923 h 1014410"/>
                    <a:gd name="connsiteX3" fmla="*/ 533739 w 1036637"/>
                    <a:gd name="connsiteY3" fmla="*/ 149845 h 1014410"/>
                    <a:gd name="connsiteX4" fmla="*/ 533739 w 1036637"/>
                    <a:gd name="connsiteY4" fmla="*/ 199872 h 1014410"/>
                    <a:gd name="connsiteX5" fmla="*/ 610844 w 1036637"/>
                    <a:gd name="connsiteY5" fmla="*/ 211529 h 1014410"/>
                    <a:gd name="connsiteX6" fmla="*/ 805016 w 1036637"/>
                    <a:gd name="connsiteY6" fmla="*/ 387577 h 1014410"/>
                    <a:gd name="connsiteX7" fmla="*/ 806916 w 1036637"/>
                    <a:gd name="connsiteY7" fmla="*/ 393698 h 1014410"/>
                    <a:gd name="connsiteX8" fmla="*/ 1036637 w 1036637"/>
                    <a:gd name="connsiteY8" fmla="*/ 393698 h 1014410"/>
                    <a:gd name="connsiteX9" fmla="*/ 1036637 w 1036637"/>
                    <a:gd name="connsiteY9" fmla="*/ 1014410 h 1014410"/>
                    <a:gd name="connsiteX10" fmla="*/ 0 w 1036637"/>
                    <a:gd name="connsiteY10" fmla="*/ 1014410 h 1014410"/>
                    <a:gd name="connsiteX11" fmla="*/ 0 w 1036637"/>
                    <a:gd name="connsiteY11" fmla="*/ 393698 h 1014410"/>
                    <a:gd name="connsiteX12" fmla="*/ 229720 w 1036637"/>
                    <a:gd name="connsiteY12" fmla="*/ 393698 h 1014410"/>
                    <a:gd name="connsiteX13" fmla="*/ 231620 w 1036637"/>
                    <a:gd name="connsiteY13" fmla="*/ 387577 h 1014410"/>
                    <a:gd name="connsiteX14" fmla="*/ 425792 w 1036637"/>
                    <a:gd name="connsiteY14" fmla="*/ 211529 h 1014410"/>
                    <a:gd name="connsiteX15" fmla="*/ 488020 w 1036637"/>
                    <a:gd name="connsiteY15" fmla="*/ 202121 h 1014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36637" h="1014410">
                      <a:moveTo>
                        <a:pt x="488020" y="0"/>
                      </a:moveTo>
                      <a:lnTo>
                        <a:pt x="533739" y="0"/>
                      </a:lnTo>
                      <a:lnTo>
                        <a:pt x="662916" y="74923"/>
                      </a:lnTo>
                      <a:lnTo>
                        <a:pt x="533739" y="149845"/>
                      </a:lnTo>
                      <a:lnTo>
                        <a:pt x="533739" y="199872"/>
                      </a:lnTo>
                      <a:lnTo>
                        <a:pt x="610844" y="211529"/>
                      </a:lnTo>
                      <a:cubicBezTo>
                        <a:pt x="698531" y="238802"/>
                        <a:pt x="769590" y="303819"/>
                        <a:pt x="805016" y="387577"/>
                      </a:cubicBezTo>
                      <a:lnTo>
                        <a:pt x="806916" y="393698"/>
                      </a:lnTo>
                      <a:lnTo>
                        <a:pt x="1036637" y="393698"/>
                      </a:lnTo>
                      <a:lnTo>
                        <a:pt x="1036637" y="1014410"/>
                      </a:lnTo>
                      <a:lnTo>
                        <a:pt x="0" y="1014410"/>
                      </a:lnTo>
                      <a:lnTo>
                        <a:pt x="0" y="393698"/>
                      </a:lnTo>
                      <a:lnTo>
                        <a:pt x="229720" y="393698"/>
                      </a:lnTo>
                      <a:lnTo>
                        <a:pt x="231620" y="387577"/>
                      </a:lnTo>
                      <a:cubicBezTo>
                        <a:pt x="267046" y="303819"/>
                        <a:pt x="338105" y="238802"/>
                        <a:pt x="425792" y="211529"/>
                      </a:cubicBezTo>
                      <a:lnTo>
                        <a:pt x="488020" y="2021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65" name="Freeform 257">
                  <a:extLst>
                    <a:ext uri="{FF2B5EF4-FFF2-40B4-BE49-F238E27FC236}">
                      <a16:creationId xmlns:a16="http://schemas.microsoft.com/office/drawing/2014/main" id="{FE4868A4-B9AC-4154-8C25-E7E37BA2CEC1}"/>
                    </a:ext>
                  </a:extLst>
                </p:cNvPr>
                <p:cNvSpPr/>
                <p:nvPr/>
              </p:nvSpPr>
              <p:spPr>
                <a:xfrm>
                  <a:off x="7567154" y="2790650"/>
                  <a:ext cx="419024" cy="1905895"/>
                </a:xfrm>
                <a:custGeom>
                  <a:avLst/>
                  <a:gdLst>
                    <a:gd name="connsiteX0" fmla="*/ 280178 w 419024"/>
                    <a:gd name="connsiteY0" fmla="*/ 1272317 h 1905895"/>
                    <a:gd name="connsiteX1" fmla="*/ 280178 w 419024"/>
                    <a:gd name="connsiteY1" fmla="*/ 1438596 h 1905895"/>
                    <a:gd name="connsiteX2" fmla="*/ 358759 w 419024"/>
                    <a:gd name="connsiteY2" fmla="*/ 1438596 h 1905895"/>
                    <a:gd name="connsiteX3" fmla="*/ 358759 w 419024"/>
                    <a:gd name="connsiteY3" fmla="*/ 1272317 h 1905895"/>
                    <a:gd name="connsiteX4" fmla="*/ 159963 w 419024"/>
                    <a:gd name="connsiteY4" fmla="*/ 1272317 h 1905895"/>
                    <a:gd name="connsiteX5" fmla="*/ 159963 w 419024"/>
                    <a:gd name="connsiteY5" fmla="*/ 1438596 h 1905895"/>
                    <a:gd name="connsiteX6" fmla="*/ 238544 w 419024"/>
                    <a:gd name="connsiteY6" fmla="*/ 1438596 h 1905895"/>
                    <a:gd name="connsiteX7" fmla="*/ 238544 w 419024"/>
                    <a:gd name="connsiteY7" fmla="*/ 1272317 h 1905895"/>
                    <a:gd name="connsiteX8" fmla="*/ 45227 w 419024"/>
                    <a:gd name="connsiteY8" fmla="*/ 1272317 h 1905895"/>
                    <a:gd name="connsiteX9" fmla="*/ 45227 w 419024"/>
                    <a:gd name="connsiteY9" fmla="*/ 1438596 h 1905895"/>
                    <a:gd name="connsiteX10" fmla="*/ 123808 w 419024"/>
                    <a:gd name="connsiteY10" fmla="*/ 1438596 h 1905895"/>
                    <a:gd name="connsiteX11" fmla="*/ 123808 w 419024"/>
                    <a:gd name="connsiteY11" fmla="*/ 1272317 h 1905895"/>
                    <a:gd name="connsiteX12" fmla="*/ 280178 w 419024"/>
                    <a:gd name="connsiteY12" fmla="*/ 1063192 h 1905895"/>
                    <a:gd name="connsiteX13" fmla="*/ 280178 w 419024"/>
                    <a:gd name="connsiteY13" fmla="*/ 1229471 h 1905895"/>
                    <a:gd name="connsiteX14" fmla="*/ 358759 w 419024"/>
                    <a:gd name="connsiteY14" fmla="*/ 1229471 h 1905895"/>
                    <a:gd name="connsiteX15" fmla="*/ 358759 w 419024"/>
                    <a:gd name="connsiteY15" fmla="*/ 1063192 h 1905895"/>
                    <a:gd name="connsiteX16" fmla="*/ 159963 w 419024"/>
                    <a:gd name="connsiteY16" fmla="*/ 1063192 h 1905895"/>
                    <a:gd name="connsiteX17" fmla="*/ 159963 w 419024"/>
                    <a:gd name="connsiteY17" fmla="*/ 1229471 h 1905895"/>
                    <a:gd name="connsiteX18" fmla="*/ 238544 w 419024"/>
                    <a:gd name="connsiteY18" fmla="*/ 1229471 h 1905895"/>
                    <a:gd name="connsiteX19" fmla="*/ 238544 w 419024"/>
                    <a:gd name="connsiteY19" fmla="*/ 1063192 h 1905895"/>
                    <a:gd name="connsiteX20" fmla="*/ 45227 w 419024"/>
                    <a:gd name="connsiteY20" fmla="*/ 1063192 h 1905895"/>
                    <a:gd name="connsiteX21" fmla="*/ 45227 w 419024"/>
                    <a:gd name="connsiteY21" fmla="*/ 1229471 h 1905895"/>
                    <a:gd name="connsiteX22" fmla="*/ 123808 w 419024"/>
                    <a:gd name="connsiteY22" fmla="*/ 1229471 h 1905895"/>
                    <a:gd name="connsiteX23" fmla="*/ 123808 w 419024"/>
                    <a:gd name="connsiteY23" fmla="*/ 1063192 h 1905895"/>
                    <a:gd name="connsiteX24" fmla="*/ 280178 w 419024"/>
                    <a:gd name="connsiteY24" fmla="*/ 847062 h 1905895"/>
                    <a:gd name="connsiteX25" fmla="*/ 280178 w 419024"/>
                    <a:gd name="connsiteY25" fmla="*/ 1013341 h 1905895"/>
                    <a:gd name="connsiteX26" fmla="*/ 358759 w 419024"/>
                    <a:gd name="connsiteY26" fmla="*/ 1013341 h 1905895"/>
                    <a:gd name="connsiteX27" fmla="*/ 358759 w 419024"/>
                    <a:gd name="connsiteY27" fmla="*/ 847062 h 1905895"/>
                    <a:gd name="connsiteX28" fmla="*/ 159963 w 419024"/>
                    <a:gd name="connsiteY28" fmla="*/ 847062 h 1905895"/>
                    <a:gd name="connsiteX29" fmla="*/ 159963 w 419024"/>
                    <a:gd name="connsiteY29" fmla="*/ 1013341 h 1905895"/>
                    <a:gd name="connsiteX30" fmla="*/ 238544 w 419024"/>
                    <a:gd name="connsiteY30" fmla="*/ 1013341 h 1905895"/>
                    <a:gd name="connsiteX31" fmla="*/ 238544 w 419024"/>
                    <a:gd name="connsiteY31" fmla="*/ 847062 h 1905895"/>
                    <a:gd name="connsiteX32" fmla="*/ 45227 w 419024"/>
                    <a:gd name="connsiteY32" fmla="*/ 847062 h 1905895"/>
                    <a:gd name="connsiteX33" fmla="*/ 45227 w 419024"/>
                    <a:gd name="connsiteY33" fmla="*/ 1013341 h 1905895"/>
                    <a:gd name="connsiteX34" fmla="*/ 123808 w 419024"/>
                    <a:gd name="connsiteY34" fmla="*/ 1013341 h 1905895"/>
                    <a:gd name="connsiteX35" fmla="*/ 123808 w 419024"/>
                    <a:gd name="connsiteY35" fmla="*/ 847062 h 1905895"/>
                    <a:gd name="connsiteX36" fmla="*/ 282559 w 419024"/>
                    <a:gd name="connsiteY36" fmla="*/ 637484 h 1905895"/>
                    <a:gd name="connsiteX37" fmla="*/ 282559 w 419024"/>
                    <a:gd name="connsiteY37" fmla="*/ 803763 h 1905895"/>
                    <a:gd name="connsiteX38" fmla="*/ 361140 w 419024"/>
                    <a:gd name="connsiteY38" fmla="*/ 803763 h 1905895"/>
                    <a:gd name="connsiteX39" fmla="*/ 361140 w 419024"/>
                    <a:gd name="connsiteY39" fmla="*/ 637484 h 1905895"/>
                    <a:gd name="connsiteX40" fmla="*/ 162344 w 419024"/>
                    <a:gd name="connsiteY40" fmla="*/ 637484 h 1905895"/>
                    <a:gd name="connsiteX41" fmla="*/ 162344 w 419024"/>
                    <a:gd name="connsiteY41" fmla="*/ 803763 h 1905895"/>
                    <a:gd name="connsiteX42" fmla="*/ 240925 w 419024"/>
                    <a:gd name="connsiteY42" fmla="*/ 803763 h 1905895"/>
                    <a:gd name="connsiteX43" fmla="*/ 240925 w 419024"/>
                    <a:gd name="connsiteY43" fmla="*/ 637484 h 1905895"/>
                    <a:gd name="connsiteX44" fmla="*/ 47608 w 419024"/>
                    <a:gd name="connsiteY44" fmla="*/ 637484 h 1905895"/>
                    <a:gd name="connsiteX45" fmla="*/ 47608 w 419024"/>
                    <a:gd name="connsiteY45" fmla="*/ 803763 h 1905895"/>
                    <a:gd name="connsiteX46" fmla="*/ 126189 w 419024"/>
                    <a:gd name="connsiteY46" fmla="*/ 803763 h 1905895"/>
                    <a:gd name="connsiteX47" fmla="*/ 126189 w 419024"/>
                    <a:gd name="connsiteY47" fmla="*/ 637484 h 1905895"/>
                    <a:gd name="connsiteX48" fmla="*/ 282559 w 419024"/>
                    <a:gd name="connsiteY48" fmla="*/ 427661 h 1905895"/>
                    <a:gd name="connsiteX49" fmla="*/ 282559 w 419024"/>
                    <a:gd name="connsiteY49" fmla="*/ 593940 h 1905895"/>
                    <a:gd name="connsiteX50" fmla="*/ 361140 w 419024"/>
                    <a:gd name="connsiteY50" fmla="*/ 593940 h 1905895"/>
                    <a:gd name="connsiteX51" fmla="*/ 361140 w 419024"/>
                    <a:gd name="connsiteY51" fmla="*/ 427661 h 1905895"/>
                    <a:gd name="connsiteX52" fmla="*/ 162344 w 419024"/>
                    <a:gd name="connsiteY52" fmla="*/ 427661 h 1905895"/>
                    <a:gd name="connsiteX53" fmla="*/ 162344 w 419024"/>
                    <a:gd name="connsiteY53" fmla="*/ 593940 h 1905895"/>
                    <a:gd name="connsiteX54" fmla="*/ 240925 w 419024"/>
                    <a:gd name="connsiteY54" fmla="*/ 593940 h 1905895"/>
                    <a:gd name="connsiteX55" fmla="*/ 240925 w 419024"/>
                    <a:gd name="connsiteY55" fmla="*/ 427661 h 1905895"/>
                    <a:gd name="connsiteX56" fmla="*/ 47608 w 419024"/>
                    <a:gd name="connsiteY56" fmla="*/ 427661 h 1905895"/>
                    <a:gd name="connsiteX57" fmla="*/ 47608 w 419024"/>
                    <a:gd name="connsiteY57" fmla="*/ 593940 h 1905895"/>
                    <a:gd name="connsiteX58" fmla="*/ 126189 w 419024"/>
                    <a:gd name="connsiteY58" fmla="*/ 593940 h 1905895"/>
                    <a:gd name="connsiteX59" fmla="*/ 126189 w 419024"/>
                    <a:gd name="connsiteY59" fmla="*/ 427661 h 1905895"/>
                    <a:gd name="connsiteX60" fmla="*/ 4762 w 419024"/>
                    <a:gd name="connsiteY60" fmla="*/ 296136 h 1905895"/>
                    <a:gd name="connsiteX61" fmla="*/ 419024 w 419024"/>
                    <a:gd name="connsiteY61" fmla="*/ 296136 h 1905895"/>
                    <a:gd name="connsiteX62" fmla="*/ 419024 w 419024"/>
                    <a:gd name="connsiteY62" fmla="*/ 1905895 h 1905895"/>
                    <a:gd name="connsiteX63" fmla="*/ 4762 w 419024"/>
                    <a:gd name="connsiteY63" fmla="*/ 1905895 h 1905895"/>
                    <a:gd name="connsiteX64" fmla="*/ 207131 w 419024"/>
                    <a:gd name="connsiteY64" fmla="*/ 0 h 1905895"/>
                    <a:gd name="connsiteX65" fmla="*/ 414262 w 419024"/>
                    <a:gd name="connsiteY65" fmla="*/ 296031 h 1905895"/>
                    <a:gd name="connsiteX66" fmla="*/ 0 w 419024"/>
                    <a:gd name="connsiteY66" fmla="*/ 296031 h 1905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419024" h="1905895">
                      <a:moveTo>
                        <a:pt x="280178" y="1272317"/>
                      </a:moveTo>
                      <a:lnTo>
                        <a:pt x="280178" y="1438596"/>
                      </a:lnTo>
                      <a:lnTo>
                        <a:pt x="358759" y="1438596"/>
                      </a:lnTo>
                      <a:lnTo>
                        <a:pt x="358759" y="1272317"/>
                      </a:lnTo>
                      <a:close/>
                      <a:moveTo>
                        <a:pt x="159963" y="1272317"/>
                      </a:moveTo>
                      <a:lnTo>
                        <a:pt x="159963" y="1438596"/>
                      </a:lnTo>
                      <a:lnTo>
                        <a:pt x="238544" y="1438596"/>
                      </a:lnTo>
                      <a:lnTo>
                        <a:pt x="238544" y="1272317"/>
                      </a:lnTo>
                      <a:close/>
                      <a:moveTo>
                        <a:pt x="45227" y="1272317"/>
                      </a:moveTo>
                      <a:lnTo>
                        <a:pt x="45227" y="1438596"/>
                      </a:lnTo>
                      <a:lnTo>
                        <a:pt x="123808" y="1438596"/>
                      </a:lnTo>
                      <a:lnTo>
                        <a:pt x="123808" y="1272317"/>
                      </a:lnTo>
                      <a:close/>
                      <a:moveTo>
                        <a:pt x="280178" y="1063192"/>
                      </a:moveTo>
                      <a:lnTo>
                        <a:pt x="280178" y="1229471"/>
                      </a:lnTo>
                      <a:lnTo>
                        <a:pt x="358759" y="1229471"/>
                      </a:lnTo>
                      <a:lnTo>
                        <a:pt x="358759" y="1063192"/>
                      </a:lnTo>
                      <a:close/>
                      <a:moveTo>
                        <a:pt x="159963" y="1063192"/>
                      </a:moveTo>
                      <a:lnTo>
                        <a:pt x="159963" y="1229471"/>
                      </a:lnTo>
                      <a:lnTo>
                        <a:pt x="238544" y="1229471"/>
                      </a:lnTo>
                      <a:lnTo>
                        <a:pt x="238544" y="1063192"/>
                      </a:lnTo>
                      <a:close/>
                      <a:moveTo>
                        <a:pt x="45227" y="1063192"/>
                      </a:moveTo>
                      <a:lnTo>
                        <a:pt x="45227" y="1229471"/>
                      </a:lnTo>
                      <a:lnTo>
                        <a:pt x="123808" y="1229471"/>
                      </a:lnTo>
                      <a:lnTo>
                        <a:pt x="123808" y="1063192"/>
                      </a:lnTo>
                      <a:close/>
                      <a:moveTo>
                        <a:pt x="280178" y="847062"/>
                      </a:moveTo>
                      <a:lnTo>
                        <a:pt x="280178" y="1013341"/>
                      </a:lnTo>
                      <a:lnTo>
                        <a:pt x="358759" y="1013341"/>
                      </a:lnTo>
                      <a:lnTo>
                        <a:pt x="358759" y="847062"/>
                      </a:lnTo>
                      <a:close/>
                      <a:moveTo>
                        <a:pt x="159963" y="847062"/>
                      </a:moveTo>
                      <a:lnTo>
                        <a:pt x="159963" y="1013341"/>
                      </a:lnTo>
                      <a:lnTo>
                        <a:pt x="238544" y="1013341"/>
                      </a:lnTo>
                      <a:lnTo>
                        <a:pt x="238544" y="847062"/>
                      </a:lnTo>
                      <a:close/>
                      <a:moveTo>
                        <a:pt x="45227" y="847062"/>
                      </a:moveTo>
                      <a:lnTo>
                        <a:pt x="45227" y="1013341"/>
                      </a:lnTo>
                      <a:lnTo>
                        <a:pt x="123808" y="1013341"/>
                      </a:lnTo>
                      <a:lnTo>
                        <a:pt x="123808" y="847062"/>
                      </a:lnTo>
                      <a:close/>
                      <a:moveTo>
                        <a:pt x="282559" y="637484"/>
                      </a:moveTo>
                      <a:lnTo>
                        <a:pt x="282559" y="803763"/>
                      </a:lnTo>
                      <a:lnTo>
                        <a:pt x="361140" y="803763"/>
                      </a:lnTo>
                      <a:lnTo>
                        <a:pt x="361140" y="637484"/>
                      </a:lnTo>
                      <a:close/>
                      <a:moveTo>
                        <a:pt x="162344" y="637484"/>
                      </a:moveTo>
                      <a:lnTo>
                        <a:pt x="162344" y="803763"/>
                      </a:lnTo>
                      <a:lnTo>
                        <a:pt x="240925" y="803763"/>
                      </a:lnTo>
                      <a:lnTo>
                        <a:pt x="240925" y="637484"/>
                      </a:lnTo>
                      <a:close/>
                      <a:moveTo>
                        <a:pt x="47608" y="637484"/>
                      </a:moveTo>
                      <a:lnTo>
                        <a:pt x="47608" y="803763"/>
                      </a:lnTo>
                      <a:lnTo>
                        <a:pt x="126189" y="803763"/>
                      </a:lnTo>
                      <a:lnTo>
                        <a:pt x="126189" y="637484"/>
                      </a:lnTo>
                      <a:close/>
                      <a:moveTo>
                        <a:pt x="282559" y="427661"/>
                      </a:moveTo>
                      <a:lnTo>
                        <a:pt x="282559" y="593940"/>
                      </a:lnTo>
                      <a:lnTo>
                        <a:pt x="361140" y="593940"/>
                      </a:lnTo>
                      <a:lnTo>
                        <a:pt x="361140" y="427661"/>
                      </a:lnTo>
                      <a:close/>
                      <a:moveTo>
                        <a:pt x="162344" y="427661"/>
                      </a:moveTo>
                      <a:lnTo>
                        <a:pt x="162344" y="593940"/>
                      </a:lnTo>
                      <a:lnTo>
                        <a:pt x="240925" y="593940"/>
                      </a:lnTo>
                      <a:lnTo>
                        <a:pt x="240925" y="427661"/>
                      </a:lnTo>
                      <a:close/>
                      <a:moveTo>
                        <a:pt x="47608" y="427661"/>
                      </a:moveTo>
                      <a:lnTo>
                        <a:pt x="47608" y="593940"/>
                      </a:lnTo>
                      <a:lnTo>
                        <a:pt x="126189" y="593940"/>
                      </a:lnTo>
                      <a:lnTo>
                        <a:pt x="126189" y="427661"/>
                      </a:lnTo>
                      <a:close/>
                      <a:moveTo>
                        <a:pt x="4762" y="296136"/>
                      </a:moveTo>
                      <a:lnTo>
                        <a:pt x="419024" y="296136"/>
                      </a:lnTo>
                      <a:lnTo>
                        <a:pt x="419024" y="1905895"/>
                      </a:lnTo>
                      <a:lnTo>
                        <a:pt x="4762" y="1905895"/>
                      </a:lnTo>
                      <a:close/>
                      <a:moveTo>
                        <a:pt x="207131" y="0"/>
                      </a:moveTo>
                      <a:lnTo>
                        <a:pt x="414262" y="296031"/>
                      </a:lnTo>
                      <a:lnTo>
                        <a:pt x="0" y="296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66" name="Freeform 262">
                  <a:extLst>
                    <a:ext uri="{FF2B5EF4-FFF2-40B4-BE49-F238E27FC236}">
                      <a16:creationId xmlns:a16="http://schemas.microsoft.com/office/drawing/2014/main" id="{4635E165-BB1E-499C-AE92-D1381B497B61}"/>
                    </a:ext>
                  </a:extLst>
                </p:cNvPr>
                <p:cNvSpPr/>
                <p:nvPr/>
              </p:nvSpPr>
              <p:spPr>
                <a:xfrm>
                  <a:off x="9287773" y="3724958"/>
                  <a:ext cx="424198" cy="971587"/>
                </a:xfrm>
                <a:custGeom>
                  <a:avLst/>
                  <a:gdLst>
                    <a:gd name="connsiteX0" fmla="*/ 313370 w 424198"/>
                    <a:gd name="connsiteY0" fmla="*/ 757047 h 971587"/>
                    <a:gd name="connsiteX1" fmla="*/ 313370 w 424198"/>
                    <a:gd name="connsiteY1" fmla="*/ 831409 h 971587"/>
                    <a:gd name="connsiteX2" fmla="*/ 387733 w 424198"/>
                    <a:gd name="connsiteY2" fmla="*/ 831409 h 971587"/>
                    <a:gd name="connsiteX3" fmla="*/ 387733 w 424198"/>
                    <a:gd name="connsiteY3" fmla="*/ 757047 h 971587"/>
                    <a:gd name="connsiteX4" fmla="*/ 221069 w 424198"/>
                    <a:gd name="connsiteY4" fmla="*/ 757047 h 971587"/>
                    <a:gd name="connsiteX5" fmla="*/ 221069 w 424198"/>
                    <a:gd name="connsiteY5" fmla="*/ 831409 h 971587"/>
                    <a:gd name="connsiteX6" fmla="*/ 295431 w 424198"/>
                    <a:gd name="connsiteY6" fmla="*/ 831409 h 971587"/>
                    <a:gd name="connsiteX7" fmla="*/ 295431 w 424198"/>
                    <a:gd name="connsiteY7" fmla="*/ 757047 h 971587"/>
                    <a:gd name="connsiteX8" fmla="*/ 128768 w 424198"/>
                    <a:gd name="connsiteY8" fmla="*/ 757047 h 971587"/>
                    <a:gd name="connsiteX9" fmla="*/ 128768 w 424198"/>
                    <a:gd name="connsiteY9" fmla="*/ 831409 h 971587"/>
                    <a:gd name="connsiteX10" fmla="*/ 203130 w 424198"/>
                    <a:gd name="connsiteY10" fmla="*/ 831409 h 971587"/>
                    <a:gd name="connsiteX11" fmla="*/ 203130 w 424198"/>
                    <a:gd name="connsiteY11" fmla="*/ 757047 h 971587"/>
                    <a:gd name="connsiteX12" fmla="*/ 36466 w 424198"/>
                    <a:gd name="connsiteY12" fmla="*/ 757047 h 971587"/>
                    <a:gd name="connsiteX13" fmla="*/ 36466 w 424198"/>
                    <a:gd name="connsiteY13" fmla="*/ 831409 h 971587"/>
                    <a:gd name="connsiteX14" fmla="*/ 110828 w 424198"/>
                    <a:gd name="connsiteY14" fmla="*/ 831409 h 971587"/>
                    <a:gd name="connsiteX15" fmla="*/ 110828 w 424198"/>
                    <a:gd name="connsiteY15" fmla="*/ 757047 h 971587"/>
                    <a:gd name="connsiteX16" fmla="*/ 313370 w 424198"/>
                    <a:gd name="connsiteY16" fmla="*/ 666687 h 971587"/>
                    <a:gd name="connsiteX17" fmla="*/ 313370 w 424198"/>
                    <a:gd name="connsiteY17" fmla="*/ 741049 h 971587"/>
                    <a:gd name="connsiteX18" fmla="*/ 387733 w 424198"/>
                    <a:gd name="connsiteY18" fmla="*/ 741049 h 971587"/>
                    <a:gd name="connsiteX19" fmla="*/ 387733 w 424198"/>
                    <a:gd name="connsiteY19" fmla="*/ 666687 h 971587"/>
                    <a:gd name="connsiteX20" fmla="*/ 221069 w 424198"/>
                    <a:gd name="connsiteY20" fmla="*/ 666687 h 971587"/>
                    <a:gd name="connsiteX21" fmla="*/ 221069 w 424198"/>
                    <a:gd name="connsiteY21" fmla="*/ 741049 h 971587"/>
                    <a:gd name="connsiteX22" fmla="*/ 295431 w 424198"/>
                    <a:gd name="connsiteY22" fmla="*/ 741049 h 971587"/>
                    <a:gd name="connsiteX23" fmla="*/ 295431 w 424198"/>
                    <a:gd name="connsiteY23" fmla="*/ 666687 h 971587"/>
                    <a:gd name="connsiteX24" fmla="*/ 128768 w 424198"/>
                    <a:gd name="connsiteY24" fmla="*/ 666687 h 971587"/>
                    <a:gd name="connsiteX25" fmla="*/ 128768 w 424198"/>
                    <a:gd name="connsiteY25" fmla="*/ 741049 h 971587"/>
                    <a:gd name="connsiteX26" fmla="*/ 203130 w 424198"/>
                    <a:gd name="connsiteY26" fmla="*/ 741049 h 971587"/>
                    <a:gd name="connsiteX27" fmla="*/ 203130 w 424198"/>
                    <a:gd name="connsiteY27" fmla="*/ 666687 h 971587"/>
                    <a:gd name="connsiteX28" fmla="*/ 36466 w 424198"/>
                    <a:gd name="connsiteY28" fmla="*/ 666687 h 971587"/>
                    <a:gd name="connsiteX29" fmla="*/ 36466 w 424198"/>
                    <a:gd name="connsiteY29" fmla="*/ 741049 h 971587"/>
                    <a:gd name="connsiteX30" fmla="*/ 110828 w 424198"/>
                    <a:gd name="connsiteY30" fmla="*/ 741049 h 971587"/>
                    <a:gd name="connsiteX31" fmla="*/ 110828 w 424198"/>
                    <a:gd name="connsiteY31" fmla="*/ 666687 h 971587"/>
                    <a:gd name="connsiteX32" fmla="*/ 313370 w 424198"/>
                    <a:gd name="connsiteY32" fmla="*/ 576327 h 971587"/>
                    <a:gd name="connsiteX33" fmla="*/ 313370 w 424198"/>
                    <a:gd name="connsiteY33" fmla="*/ 650690 h 971587"/>
                    <a:gd name="connsiteX34" fmla="*/ 387733 w 424198"/>
                    <a:gd name="connsiteY34" fmla="*/ 650690 h 971587"/>
                    <a:gd name="connsiteX35" fmla="*/ 387733 w 424198"/>
                    <a:gd name="connsiteY35" fmla="*/ 576327 h 971587"/>
                    <a:gd name="connsiteX36" fmla="*/ 221069 w 424198"/>
                    <a:gd name="connsiteY36" fmla="*/ 576327 h 971587"/>
                    <a:gd name="connsiteX37" fmla="*/ 221069 w 424198"/>
                    <a:gd name="connsiteY37" fmla="*/ 650690 h 971587"/>
                    <a:gd name="connsiteX38" fmla="*/ 295431 w 424198"/>
                    <a:gd name="connsiteY38" fmla="*/ 650690 h 971587"/>
                    <a:gd name="connsiteX39" fmla="*/ 295431 w 424198"/>
                    <a:gd name="connsiteY39" fmla="*/ 576327 h 971587"/>
                    <a:gd name="connsiteX40" fmla="*/ 128768 w 424198"/>
                    <a:gd name="connsiteY40" fmla="*/ 576327 h 971587"/>
                    <a:gd name="connsiteX41" fmla="*/ 128768 w 424198"/>
                    <a:gd name="connsiteY41" fmla="*/ 650690 h 971587"/>
                    <a:gd name="connsiteX42" fmla="*/ 203130 w 424198"/>
                    <a:gd name="connsiteY42" fmla="*/ 650690 h 971587"/>
                    <a:gd name="connsiteX43" fmla="*/ 203130 w 424198"/>
                    <a:gd name="connsiteY43" fmla="*/ 576327 h 971587"/>
                    <a:gd name="connsiteX44" fmla="*/ 36466 w 424198"/>
                    <a:gd name="connsiteY44" fmla="*/ 576327 h 971587"/>
                    <a:gd name="connsiteX45" fmla="*/ 36466 w 424198"/>
                    <a:gd name="connsiteY45" fmla="*/ 650690 h 971587"/>
                    <a:gd name="connsiteX46" fmla="*/ 110828 w 424198"/>
                    <a:gd name="connsiteY46" fmla="*/ 650690 h 971587"/>
                    <a:gd name="connsiteX47" fmla="*/ 110828 w 424198"/>
                    <a:gd name="connsiteY47" fmla="*/ 576327 h 971587"/>
                    <a:gd name="connsiteX48" fmla="*/ 313370 w 424198"/>
                    <a:gd name="connsiteY48" fmla="*/ 488415 h 971587"/>
                    <a:gd name="connsiteX49" fmla="*/ 313370 w 424198"/>
                    <a:gd name="connsiteY49" fmla="*/ 562777 h 971587"/>
                    <a:gd name="connsiteX50" fmla="*/ 387733 w 424198"/>
                    <a:gd name="connsiteY50" fmla="*/ 562777 h 971587"/>
                    <a:gd name="connsiteX51" fmla="*/ 387733 w 424198"/>
                    <a:gd name="connsiteY51" fmla="*/ 488415 h 971587"/>
                    <a:gd name="connsiteX52" fmla="*/ 221069 w 424198"/>
                    <a:gd name="connsiteY52" fmla="*/ 488415 h 971587"/>
                    <a:gd name="connsiteX53" fmla="*/ 221069 w 424198"/>
                    <a:gd name="connsiteY53" fmla="*/ 562777 h 971587"/>
                    <a:gd name="connsiteX54" fmla="*/ 295431 w 424198"/>
                    <a:gd name="connsiteY54" fmla="*/ 562777 h 971587"/>
                    <a:gd name="connsiteX55" fmla="*/ 295431 w 424198"/>
                    <a:gd name="connsiteY55" fmla="*/ 488415 h 971587"/>
                    <a:gd name="connsiteX56" fmla="*/ 128768 w 424198"/>
                    <a:gd name="connsiteY56" fmla="*/ 488415 h 971587"/>
                    <a:gd name="connsiteX57" fmla="*/ 128768 w 424198"/>
                    <a:gd name="connsiteY57" fmla="*/ 562777 h 971587"/>
                    <a:gd name="connsiteX58" fmla="*/ 203130 w 424198"/>
                    <a:gd name="connsiteY58" fmla="*/ 562777 h 971587"/>
                    <a:gd name="connsiteX59" fmla="*/ 203130 w 424198"/>
                    <a:gd name="connsiteY59" fmla="*/ 488415 h 971587"/>
                    <a:gd name="connsiteX60" fmla="*/ 36466 w 424198"/>
                    <a:gd name="connsiteY60" fmla="*/ 488415 h 971587"/>
                    <a:gd name="connsiteX61" fmla="*/ 36466 w 424198"/>
                    <a:gd name="connsiteY61" fmla="*/ 562777 h 971587"/>
                    <a:gd name="connsiteX62" fmla="*/ 110828 w 424198"/>
                    <a:gd name="connsiteY62" fmla="*/ 562777 h 971587"/>
                    <a:gd name="connsiteX63" fmla="*/ 110828 w 424198"/>
                    <a:gd name="connsiteY63" fmla="*/ 488415 h 971587"/>
                    <a:gd name="connsiteX64" fmla="*/ 313370 w 424198"/>
                    <a:gd name="connsiteY64" fmla="*/ 400503 h 971587"/>
                    <a:gd name="connsiteX65" fmla="*/ 313370 w 424198"/>
                    <a:gd name="connsiteY65" fmla="*/ 474865 h 971587"/>
                    <a:gd name="connsiteX66" fmla="*/ 387733 w 424198"/>
                    <a:gd name="connsiteY66" fmla="*/ 474865 h 971587"/>
                    <a:gd name="connsiteX67" fmla="*/ 387733 w 424198"/>
                    <a:gd name="connsiteY67" fmla="*/ 400503 h 971587"/>
                    <a:gd name="connsiteX68" fmla="*/ 221069 w 424198"/>
                    <a:gd name="connsiteY68" fmla="*/ 400503 h 971587"/>
                    <a:gd name="connsiteX69" fmla="*/ 221069 w 424198"/>
                    <a:gd name="connsiteY69" fmla="*/ 474865 h 971587"/>
                    <a:gd name="connsiteX70" fmla="*/ 295431 w 424198"/>
                    <a:gd name="connsiteY70" fmla="*/ 474865 h 971587"/>
                    <a:gd name="connsiteX71" fmla="*/ 295431 w 424198"/>
                    <a:gd name="connsiteY71" fmla="*/ 400503 h 971587"/>
                    <a:gd name="connsiteX72" fmla="*/ 128768 w 424198"/>
                    <a:gd name="connsiteY72" fmla="*/ 400503 h 971587"/>
                    <a:gd name="connsiteX73" fmla="*/ 128768 w 424198"/>
                    <a:gd name="connsiteY73" fmla="*/ 474865 h 971587"/>
                    <a:gd name="connsiteX74" fmla="*/ 203130 w 424198"/>
                    <a:gd name="connsiteY74" fmla="*/ 474865 h 971587"/>
                    <a:gd name="connsiteX75" fmla="*/ 203130 w 424198"/>
                    <a:gd name="connsiteY75" fmla="*/ 400503 h 971587"/>
                    <a:gd name="connsiteX76" fmla="*/ 36466 w 424198"/>
                    <a:gd name="connsiteY76" fmla="*/ 400503 h 971587"/>
                    <a:gd name="connsiteX77" fmla="*/ 36466 w 424198"/>
                    <a:gd name="connsiteY77" fmla="*/ 474865 h 971587"/>
                    <a:gd name="connsiteX78" fmla="*/ 110828 w 424198"/>
                    <a:gd name="connsiteY78" fmla="*/ 474865 h 971587"/>
                    <a:gd name="connsiteX79" fmla="*/ 110828 w 424198"/>
                    <a:gd name="connsiteY79" fmla="*/ 400503 h 971587"/>
                    <a:gd name="connsiteX80" fmla="*/ 313370 w 424198"/>
                    <a:gd name="connsiteY80" fmla="*/ 310534 h 971587"/>
                    <a:gd name="connsiteX81" fmla="*/ 313370 w 424198"/>
                    <a:gd name="connsiteY81" fmla="*/ 384896 h 971587"/>
                    <a:gd name="connsiteX82" fmla="*/ 387733 w 424198"/>
                    <a:gd name="connsiteY82" fmla="*/ 384896 h 971587"/>
                    <a:gd name="connsiteX83" fmla="*/ 387733 w 424198"/>
                    <a:gd name="connsiteY83" fmla="*/ 310534 h 971587"/>
                    <a:gd name="connsiteX84" fmla="*/ 221069 w 424198"/>
                    <a:gd name="connsiteY84" fmla="*/ 310534 h 971587"/>
                    <a:gd name="connsiteX85" fmla="*/ 221069 w 424198"/>
                    <a:gd name="connsiteY85" fmla="*/ 384896 h 971587"/>
                    <a:gd name="connsiteX86" fmla="*/ 295431 w 424198"/>
                    <a:gd name="connsiteY86" fmla="*/ 384896 h 971587"/>
                    <a:gd name="connsiteX87" fmla="*/ 295431 w 424198"/>
                    <a:gd name="connsiteY87" fmla="*/ 310534 h 971587"/>
                    <a:gd name="connsiteX88" fmla="*/ 128768 w 424198"/>
                    <a:gd name="connsiteY88" fmla="*/ 310534 h 971587"/>
                    <a:gd name="connsiteX89" fmla="*/ 128768 w 424198"/>
                    <a:gd name="connsiteY89" fmla="*/ 384896 h 971587"/>
                    <a:gd name="connsiteX90" fmla="*/ 203130 w 424198"/>
                    <a:gd name="connsiteY90" fmla="*/ 384896 h 971587"/>
                    <a:gd name="connsiteX91" fmla="*/ 203130 w 424198"/>
                    <a:gd name="connsiteY91" fmla="*/ 310534 h 971587"/>
                    <a:gd name="connsiteX92" fmla="*/ 36466 w 424198"/>
                    <a:gd name="connsiteY92" fmla="*/ 310534 h 971587"/>
                    <a:gd name="connsiteX93" fmla="*/ 36466 w 424198"/>
                    <a:gd name="connsiteY93" fmla="*/ 384896 h 971587"/>
                    <a:gd name="connsiteX94" fmla="*/ 110828 w 424198"/>
                    <a:gd name="connsiteY94" fmla="*/ 384896 h 971587"/>
                    <a:gd name="connsiteX95" fmla="*/ 110828 w 424198"/>
                    <a:gd name="connsiteY95" fmla="*/ 310534 h 971587"/>
                    <a:gd name="connsiteX96" fmla="*/ 422411 w 424198"/>
                    <a:gd name="connsiteY96" fmla="*/ 0 h 971587"/>
                    <a:gd name="connsiteX97" fmla="*/ 422411 w 424198"/>
                    <a:gd name="connsiteY97" fmla="*/ 253831 h 971587"/>
                    <a:gd name="connsiteX98" fmla="*/ 424198 w 424198"/>
                    <a:gd name="connsiteY98" fmla="*/ 253831 h 971587"/>
                    <a:gd name="connsiteX99" fmla="*/ 424198 w 424198"/>
                    <a:gd name="connsiteY99" fmla="*/ 971587 h 971587"/>
                    <a:gd name="connsiteX100" fmla="*/ 0 w 424198"/>
                    <a:gd name="connsiteY100" fmla="*/ 971587 h 971587"/>
                    <a:gd name="connsiteX101" fmla="*/ 0 w 424198"/>
                    <a:gd name="connsiteY101" fmla="*/ 253831 h 971587"/>
                    <a:gd name="connsiteX102" fmla="*/ 1787 w 424198"/>
                    <a:gd name="connsiteY102" fmla="*/ 253831 h 971587"/>
                    <a:gd name="connsiteX103" fmla="*/ 1787 w 424198"/>
                    <a:gd name="connsiteY103" fmla="*/ 52519 h 971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</a:cxnLst>
                  <a:rect l="l" t="t" r="r" b="b"/>
                  <a:pathLst>
                    <a:path w="424198" h="971587">
                      <a:moveTo>
                        <a:pt x="313370" y="757047"/>
                      </a:moveTo>
                      <a:lnTo>
                        <a:pt x="313370" y="831409"/>
                      </a:lnTo>
                      <a:lnTo>
                        <a:pt x="387733" y="831409"/>
                      </a:lnTo>
                      <a:lnTo>
                        <a:pt x="387733" y="757047"/>
                      </a:lnTo>
                      <a:close/>
                      <a:moveTo>
                        <a:pt x="221069" y="757047"/>
                      </a:moveTo>
                      <a:lnTo>
                        <a:pt x="221069" y="831409"/>
                      </a:lnTo>
                      <a:lnTo>
                        <a:pt x="295431" y="831409"/>
                      </a:lnTo>
                      <a:lnTo>
                        <a:pt x="295431" y="757047"/>
                      </a:lnTo>
                      <a:close/>
                      <a:moveTo>
                        <a:pt x="128768" y="757047"/>
                      </a:moveTo>
                      <a:lnTo>
                        <a:pt x="128768" y="831409"/>
                      </a:lnTo>
                      <a:lnTo>
                        <a:pt x="203130" y="831409"/>
                      </a:lnTo>
                      <a:lnTo>
                        <a:pt x="203130" y="757047"/>
                      </a:lnTo>
                      <a:close/>
                      <a:moveTo>
                        <a:pt x="36466" y="757047"/>
                      </a:moveTo>
                      <a:lnTo>
                        <a:pt x="36466" y="831409"/>
                      </a:lnTo>
                      <a:lnTo>
                        <a:pt x="110828" y="831409"/>
                      </a:lnTo>
                      <a:lnTo>
                        <a:pt x="110828" y="757047"/>
                      </a:lnTo>
                      <a:close/>
                      <a:moveTo>
                        <a:pt x="313370" y="666687"/>
                      </a:moveTo>
                      <a:lnTo>
                        <a:pt x="313370" y="741049"/>
                      </a:lnTo>
                      <a:lnTo>
                        <a:pt x="387733" y="741049"/>
                      </a:lnTo>
                      <a:lnTo>
                        <a:pt x="387733" y="666687"/>
                      </a:lnTo>
                      <a:close/>
                      <a:moveTo>
                        <a:pt x="221069" y="666687"/>
                      </a:moveTo>
                      <a:lnTo>
                        <a:pt x="221069" y="741049"/>
                      </a:lnTo>
                      <a:lnTo>
                        <a:pt x="295431" y="741049"/>
                      </a:lnTo>
                      <a:lnTo>
                        <a:pt x="295431" y="666687"/>
                      </a:lnTo>
                      <a:close/>
                      <a:moveTo>
                        <a:pt x="128768" y="666687"/>
                      </a:moveTo>
                      <a:lnTo>
                        <a:pt x="128768" y="741049"/>
                      </a:lnTo>
                      <a:lnTo>
                        <a:pt x="203130" y="741049"/>
                      </a:lnTo>
                      <a:lnTo>
                        <a:pt x="203130" y="666687"/>
                      </a:lnTo>
                      <a:close/>
                      <a:moveTo>
                        <a:pt x="36466" y="666687"/>
                      </a:moveTo>
                      <a:lnTo>
                        <a:pt x="36466" y="741049"/>
                      </a:lnTo>
                      <a:lnTo>
                        <a:pt x="110828" y="741049"/>
                      </a:lnTo>
                      <a:lnTo>
                        <a:pt x="110828" y="666687"/>
                      </a:lnTo>
                      <a:close/>
                      <a:moveTo>
                        <a:pt x="313370" y="576327"/>
                      </a:moveTo>
                      <a:lnTo>
                        <a:pt x="313370" y="650690"/>
                      </a:lnTo>
                      <a:lnTo>
                        <a:pt x="387733" y="650690"/>
                      </a:lnTo>
                      <a:lnTo>
                        <a:pt x="387733" y="576327"/>
                      </a:lnTo>
                      <a:close/>
                      <a:moveTo>
                        <a:pt x="221069" y="576327"/>
                      </a:moveTo>
                      <a:lnTo>
                        <a:pt x="221069" y="650690"/>
                      </a:lnTo>
                      <a:lnTo>
                        <a:pt x="295431" y="650690"/>
                      </a:lnTo>
                      <a:lnTo>
                        <a:pt x="295431" y="576327"/>
                      </a:lnTo>
                      <a:close/>
                      <a:moveTo>
                        <a:pt x="128768" y="576327"/>
                      </a:moveTo>
                      <a:lnTo>
                        <a:pt x="128768" y="650690"/>
                      </a:lnTo>
                      <a:lnTo>
                        <a:pt x="203130" y="650690"/>
                      </a:lnTo>
                      <a:lnTo>
                        <a:pt x="203130" y="576327"/>
                      </a:lnTo>
                      <a:close/>
                      <a:moveTo>
                        <a:pt x="36466" y="576327"/>
                      </a:moveTo>
                      <a:lnTo>
                        <a:pt x="36466" y="650690"/>
                      </a:lnTo>
                      <a:lnTo>
                        <a:pt x="110828" y="650690"/>
                      </a:lnTo>
                      <a:lnTo>
                        <a:pt x="110828" y="576327"/>
                      </a:lnTo>
                      <a:close/>
                      <a:moveTo>
                        <a:pt x="313370" y="488415"/>
                      </a:moveTo>
                      <a:lnTo>
                        <a:pt x="313370" y="562777"/>
                      </a:lnTo>
                      <a:lnTo>
                        <a:pt x="387733" y="562777"/>
                      </a:lnTo>
                      <a:lnTo>
                        <a:pt x="387733" y="488415"/>
                      </a:lnTo>
                      <a:close/>
                      <a:moveTo>
                        <a:pt x="221069" y="488415"/>
                      </a:moveTo>
                      <a:lnTo>
                        <a:pt x="221069" y="562777"/>
                      </a:lnTo>
                      <a:lnTo>
                        <a:pt x="295431" y="562777"/>
                      </a:lnTo>
                      <a:lnTo>
                        <a:pt x="295431" y="488415"/>
                      </a:lnTo>
                      <a:close/>
                      <a:moveTo>
                        <a:pt x="128768" y="488415"/>
                      </a:moveTo>
                      <a:lnTo>
                        <a:pt x="128768" y="562777"/>
                      </a:lnTo>
                      <a:lnTo>
                        <a:pt x="203130" y="562777"/>
                      </a:lnTo>
                      <a:lnTo>
                        <a:pt x="203130" y="488415"/>
                      </a:lnTo>
                      <a:close/>
                      <a:moveTo>
                        <a:pt x="36466" y="488415"/>
                      </a:moveTo>
                      <a:lnTo>
                        <a:pt x="36466" y="562777"/>
                      </a:lnTo>
                      <a:lnTo>
                        <a:pt x="110828" y="562777"/>
                      </a:lnTo>
                      <a:lnTo>
                        <a:pt x="110828" y="488415"/>
                      </a:lnTo>
                      <a:close/>
                      <a:moveTo>
                        <a:pt x="313370" y="400503"/>
                      </a:moveTo>
                      <a:lnTo>
                        <a:pt x="313370" y="474865"/>
                      </a:lnTo>
                      <a:lnTo>
                        <a:pt x="387733" y="474865"/>
                      </a:lnTo>
                      <a:lnTo>
                        <a:pt x="387733" y="400503"/>
                      </a:lnTo>
                      <a:close/>
                      <a:moveTo>
                        <a:pt x="221069" y="400503"/>
                      </a:moveTo>
                      <a:lnTo>
                        <a:pt x="221069" y="474865"/>
                      </a:lnTo>
                      <a:lnTo>
                        <a:pt x="295431" y="474865"/>
                      </a:lnTo>
                      <a:lnTo>
                        <a:pt x="295431" y="400503"/>
                      </a:lnTo>
                      <a:close/>
                      <a:moveTo>
                        <a:pt x="128768" y="400503"/>
                      </a:moveTo>
                      <a:lnTo>
                        <a:pt x="128768" y="474865"/>
                      </a:lnTo>
                      <a:lnTo>
                        <a:pt x="203130" y="474865"/>
                      </a:lnTo>
                      <a:lnTo>
                        <a:pt x="203130" y="400503"/>
                      </a:lnTo>
                      <a:close/>
                      <a:moveTo>
                        <a:pt x="36466" y="400503"/>
                      </a:moveTo>
                      <a:lnTo>
                        <a:pt x="36466" y="474865"/>
                      </a:lnTo>
                      <a:lnTo>
                        <a:pt x="110828" y="474865"/>
                      </a:lnTo>
                      <a:lnTo>
                        <a:pt x="110828" y="400503"/>
                      </a:lnTo>
                      <a:close/>
                      <a:moveTo>
                        <a:pt x="313370" y="310534"/>
                      </a:moveTo>
                      <a:lnTo>
                        <a:pt x="313370" y="384896"/>
                      </a:lnTo>
                      <a:lnTo>
                        <a:pt x="387733" y="384896"/>
                      </a:lnTo>
                      <a:lnTo>
                        <a:pt x="387733" y="310534"/>
                      </a:lnTo>
                      <a:close/>
                      <a:moveTo>
                        <a:pt x="221069" y="310534"/>
                      </a:moveTo>
                      <a:lnTo>
                        <a:pt x="221069" y="384896"/>
                      </a:lnTo>
                      <a:lnTo>
                        <a:pt x="295431" y="384896"/>
                      </a:lnTo>
                      <a:lnTo>
                        <a:pt x="295431" y="310534"/>
                      </a:lnTo>
                      <a:close/>
                      <a:moveTo>
                        <a:pt x="128768" y="310534"/>
                      </a:moveTo>
                      <a:lnTo>
                        <a:pt x="128768" y="384896"/>
                      </a:lnTo>
                      <a:lnTo>
                        <a:pt x="203130" y="384896"/>
                      </a:lnTo>
                      <a:lnTo>
                        <a:pt x="203130" y="310534"/>
                      </a:lnTo>
                      <a:close/>
                      <a:moveTo>
                        <a:pt x="36466" y="310534"/>
                      </a:moveTo>
                      <a:lnTo>
                        <a:pt x="36466" y="384896"/>
                      </a:lnTo>
                      <a:lnTo>
                        <a:pt x="110828" y="384896"/>
                      </a:lnTo>
                      <a:lnTo>
                        <a:pt x="110828" y="310534"/>
                      </a:lnTo>
                      <a:close/>
                      <a:moveTo>
                        <a:pt x="422411" y="0"/>
                      </a:moveTo>
                      <a:lnTo>
                        <a:pt x="422411" y="253831"/>
                      </a:lnTo>
                      <a:lnTo>
                        <a:pt x="424198" y="253831"/>
                      </a:lnTo>
                      <a:lnTo>
                        <a:pt x="424198" y="971587"/>
                      </a:lnTo>
                      <a:lnTo>
                        <a:pt x="0" y="971587"/>
                      </a:lnTo>
                      <a:lnTo>
                        <a:pt x="0" y="253831"/>
                      </a:lnTo>
                      <a:lnTo>
                        <a:pt x="1787" y="253831"/>
                      </a:lnTo>
                      <a:lnTo>
                        <a:pt x="1787" y="5251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67" name="Freeform 272">
                  <a:extLst>
                    <a:ext uri="{FF2B5EF4-FFF2-40B4-BE49-F238E27FC236}">
                      <a16:creationId xmlns:a16="http://schemas.microsoft.com/office/drawing/2014/main" id="{39AEEC7F-D5C2-4A5D-BD08-7ED86C19CDD9}"/>
                    </a:ext>
                  </a:extLst>
                </p:cNvPr>
                <p:cNvSpPr/>
                <p:nvPr/>
              </p:nvSpPr>
              <p:spPr>
                <a:xfrm>
                  <a:off x="8025252" y="3957547"/>
                  <a:ext cx="413890" cy="738998"/>
                </a:xfrm>
                <a:custGeom>
                  <a:avLst/>
                  <a:gdLst>
                    <a:gd name="connsiteX0" fmla="*/ 15171 w 413890"/>
                    <a:gd name="connsiteY0" fmla="*/ 628599 h 738998"/>
                    <a:gd name="connsiteX1" fmla="*/ 15171 w 413890"/>
                    <a:gd name="connsiteY1" fmla="*/ 674318 h 738998"/>
                    <a:gd name="connsiteX2" fmla="*/ 398720 w 413890"/>
                    <a:gd name="connsiteY2" fmla="*/ 674318 h 738998"/>
                    <a:gd name="connsiteX3" fmla="*/ 398720 w 413890"/>
                    <a:gd name="connsiteY3" fmla="*/ 628599 h 738998"/>
                    <a:gd name="connsiteX4" fmla="*/ 15171 w 413890"/>
                    <a:gd name="connsiteY4" fmla="*/ 553846 h 738998"/>
                    <a:gd name="connsiteX5" fmla="*/ 15171 w 413890"/>
                    <a:gd name="connsiteY5" fmla="*/ 599565 h 738998"/>
                    <a:gd name="connsiteX6" fmla="*/ 398720 w 413890"/>
                    <a:gd name="connsiteY6" fmla="*/ 599565 h 738998"/>
                    <a:gd name="connsiteX7" fmla="*/ 398720 w 413890"/>
                    <a:gd name="connsiteY7" fmla="*/ 553846 h 738998"/>
                    <a:gd name="connsiteX8" fmla="*/ 15171 w 413890"/>
                    <a:gd name="connsiteY8" fmla="*/ 479095 h 738998"/>
                    <a:gd name="connsiteX9" fmla="*/ 15171 w 413890"/>
                    <a:gd name="connsiteY9" fmla="*/ 524814 h 738998"/>
                    <a:gd name="connsiteX10" fmla="*/ 398720 w 413890"/>
                    <a:gd name="connsiteY10" fmla="*/ 524814 h 738998"/>
                    <a:gd name="connsiteX11" fmla="*/ 398720 w 413890"/>
                    <a:gd name="connsiteY11" fmla="*/ 479095 h 738998"/>
                    <a:gd name="connsiteX12" fmla="*/ 15171 w 413890"/>
                    <a:gd name="connsiteY12" fmla="*/ 404344 h 738998"/>
                    <a:gd name="connsiteX13" fmla="*/ 15171 w 413890"/>
                    <a:gd name="connsiteY13" fmla="*/ 450063 h 738998"/>
                    <a:gd name="connsiteX14" fmla="*/ 398720 w 413890"/>
                    <a:gd name="connsiteY14" fmla="*/ 450063 h 738998"/>
                    <a:gd name="connsiteX15" fmla="*/ 398720 w 413890"/>
                    <a:gd name="connsiteY15" fmla="*/ 404344 h 738998"/>
                    <a:gd name="connsiteX16" fmla="*/ 15171 w 413890"/>
                    <a:gd name="connsiteY16" fmla="*/ 329593 h 738998"/>
                    <a:gd name="connsiteX17" fmla="*/ 15171 w 413890"/>
                    <a:gd name="connsiteY17" fmla="*/ 375312 h 738998"/>
                    <a:gd name="connsiteX18" fmla="*/ 398720 w 413890"/>
                    <a:gd name="connsiteY18" fmla="*/ 375312 h 738998"/>
                    <a:gd name="connsiteX19" fmla="*/ 398720 w 413890"/>
                    <a:gd name="connsiteY19" fmla="*/ 329593 h 738998"/>
                    <a:gd name="connsiteX20" fmla="*/ 15171 w 413890"/>
                    <a:gd name="connsiteY20" fmla="*/ 254842 h 738998"/>
                    <a:gd name="connsiteX21" fmla="*/ 15171 w 413890"/>
                    <a:gd name="connsiteY21" fmla="*/ 300561 h 738998"/>
                    <a:gd name="connsiteX22" fmla="*/ 398720 w 413890"/>
                    <a:gd name="connsiteY22" fmla="*/ 300561 h 738998"/>
                    <a:gd name="connsiteX23" fmla="*/ 398720 w 413890"/>
                    <a:gd name="connsiteY23" fmla="*/ 254842 h 738998"/>
                    <a:gd name="connsiteX24" fmla="*/ 0 w 413890"/>
                    <a:gd name="connsiteY24" fmla="*/ 174099 h 738998"/>
                    <a:gd name="connsiteX25" fmla="*/ 83100 w 413890"/>
                    <a:gd name="connsiteY25" fmla="*/ 174099 h 738998"/>
                    <a:gd name="connsiteX26" fmla="*/ 83100 w 413890"/>
                    <a:gd name="connsiteY26" fmla="*/ 193873 h 738998"/>
                    <a:gd name="connsiteX27" fmla="*/ 330790 w 413890"/>
                    <a:gd name="connsiteY27" fmla="*/ 193873 h 738998"/>
                    <a:gd name="connsiteX28" fmla="*/ 330790 w 413890"/>
                    <a:gd name="connsiteY28" fmla="*/ 174099 h 738998"/>
                    <a:gd name="connsiteX29" fmla="*/ 413890 w 413890"/>
                    <a:gd name="connsiteY29" fmla="*/ 174099 h 738998"/>
                    <a:gd name="connsiteX30" fmla="*/ 413890 w 413890"/>
                    <a:gd name="connsiteY30" fmla="*/ 738998 h 738998"/>
                    <a:gd name="connsiteX31" fmla="*/ 0 w 413890"/>
                    <a:gd name="connsiteY31" fmla="*/ 738998 h 738998"/>
                    <a:gd name="connsiteX32" fmla="*/ 83100 w 413890"/>
                    <a:gd name="connsiteY32" fmla="*/ 96060 h 738998"/>
                    <a:gd name="connsiteX33" fmla="*/ 330790 w 413890"/>
                    <a:gd name="connsiteY33" fmla="*/ 96060 h 738998"/>
                    <a:gd name="connsiteX34" fmla="*/ 330790 w 413890"/>
                    <a:gd name="connsiteY34" fmla="*/ 174099 h 738998"/>
                    <a:gd name="connsiteX35" fmla="*/ 83100 w 413890"/>
                    <a:gd name="connsiteY35" fmla="*/ 174099 h 738998"/>
                    <a:gd name="connsiteX36" fmla="*/ 328871 w 413890"/>
                    <a:gd name="connsiteY36" fmla="*/ 90053 h 738998"/>
                    <a:gd name="connsiteX37" fmla="*/ 330790 w 413890"/>
                    <a:gd name="connsiteY37" fmla="*/ 90053 h 738998"/>
                    <a:gd name="connsiteX38" fmla="*/ 330790 w 413890"/>
                    <a:gd name="connsiteY38" fmla="*/ 96060 h 738998"/>
                    <a:gd name="connsiteX39" fmla="*/ 83100 w 413890"/>
                    <a:gd name="connsiteY39" fmla="*/ 90053 h 738998"/>
                    <a:gd name="connsiteX40" fmla="*/ 85019 w 413890"/>
                    <a:gd name="connsiteY40" fmla="*/ 90053 h 738998"/>
                    <a:gd name="connsiteX41" fmla="*/ 83100 w 413890"/>
                    <a:gd name="connsiteY41" fmla="*/ 96060 h 738998"/>
                    <a:gd name="connsiteX42" fmla="*/ 113787 w 413890"/>
                    <a:gd name="connsiteY42" fmla="*/ 0 h 738998"/>
                    <a:gd name="connsiteX43" fmla="*/ 300103 w 413890"/>
                    <a:gd name="connsiteY43" fmla="*/ 0 h 738998"/>
                    <a:gd name="connsiteX44" fmla="*/ 328871 w 413890"/>
                    <a:gd name="connsiteY44" fmla="*/ 90053 h 738998"/>
                    <a:gd name="connsiteX45" fmla="*/ 85019 w 413890"/>
                    <a:gd name="connsiteY45" fmla="*/ 90053 h 738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413890" h="738998">
                      <a:moveTo>
                        <a:pt x="15171" y="628599"/>
                      </a:moveTo>
                      <a:lnTo>
                        <a:pt x="15171" y="674318"/>
                      </a:lnTo>
                      <a:lnTo>
                        <a:pt x="398720" y="674318"/>
                      </a:lnTo>
                      <a:lnTo>
                        <a:pt x="398720" y="628599"/>
                      </a:lnTo>
                      <a:close/>
                      <a:moveTo>
                        <a:pt x="15171" y="553846"/>
                      </a:moveTo>
                      <a:lnTo>
                        <a:pt x="15171" y="599565"/>
                      </a:lnTo>
                      <a:lnTo>
                        <a:pt x="398720" y="599565"/>
                      </a:lnTo>
                      <a:lnTo>
                        <a:pt x="398720" y="553846"/>
                      </a:lnTo>
                      <a:close/>
                      <a:moveTo>
                        <a:pt x="15171" y="479095"/>
                      </a:moveTo>
                      <a:lnTo>
                        <a:pt x="15171" y="524814"/>
                      </a:lnTo>
                      <a:lnTo>
                        <a:pt x="398720" y="524814"/>
                      </a:lnTo>
                      <a:lnTo>
                        <a:pt x="398720" y="479095"/>
                      </a:lnTo>
                      <a:close/>
                      <a:moveTo>
                        <a:pt x="15171" y="404344"/>
                      </a:moveTo>
                      <a:lnTo>
                        <a:pt x="15171" y="450063"/>
                      </a:lnTo>
                      <a:lnTo>
                        <a:pt x="398720" y="450063"/>
                      </a:lnTo>
                      <a:lnTo>
                        <a:pt x="398720" y="404344"/>
                      </a:lnTo>
                      <a:close/>
                      <a:moveTo>
                        <a:pt x="15171" y="329593"/>
                      </a:moveTo>
                      <a:lnTo>
                        <a:pt x="15171" y="375312"/>
                      </a:lnTo>
                      <a:lnTo>
                        <a:pt x="398720" y="375312"/>
                      </a:lnTo>
                      <a:lnTo>
                        <a:pt x="398720" y="329593"/>
                      </a:lnTo>
                      <a:close/>
                      <a:moveTo>
                        <a:pt x="15171" y="254842"/>
                      </a:moveTo>
                      <a:lnTo>
                        <a:pt x="15171" y="300561"/>
                      </a:lnTo>
                      <a:lnTo>
                        <a:pt x="398720" y="300561"/>
                      </a:lnTo>
                      <a:lnTo>
                        <a:pt x="398720" y="254842"/>
                      </a:lnTo>
                      <a:close/>
                      <a:moveTo>
                        <a:pt x="0" y="174099"/>
                      </a:moveTo>
                      <a:lnTo>
                        <a:pt x="83100" y="174099"/>
                      </a:lnTo>
                      <a:lnTo>
                        <a:pt x="83100" y="193873"/>
                      </a:lnTo>
                      <a:lnTo>
                        <a:pt x="330790" y="193873"/>
                      </a:lnTo>
                      <a:lnTo>
                        <a:pt x="330790" y="174099"/>
                      </a:lnTo>
                      <a:lnTo>
                        <a:pt x="413890" y="174099"/>
                      </a:lnTo>
                      <a:lnTo>
                        <a:pt x="413890" y="738998"/>
                      </a:lnTo>
                      <a:lnTo>
                        <a:pt x="0" y="738998"/>
                      </a:lnTo>
                      <a:close/>
                      <a:moveTo>
                        <a:pt x="83100" y="96060"/>
                      </a:moveTo>
                      <a:lnTo>
                        <a:pt x="330790" y="96060"/>
                      </a:lnTo>
                      <a:lnTo>
                        <a:pt x="330790" y="174099"/>
                      </a:lnTo>
                      <a:lnTo>
                        <a:pt x="83100" y="174099"/>
                      </a:lnTo>
                      <a:close/>
                      <a:moveTo>
                        <a:pt x="328871" y="90053"/>
                      </a:moveTo>
                      <a:lnTo>
                        <a:pt x="330790" y="90053"/>
                      </a:lnTo>
                      <a:lnTo>
                        <a:pt x="330790" y="96060"/>
                      </a:lnTo>
                      <a:close/>
                      <a:moveTo>
                        <a:pt x="83100" y="90053"/>
                      </a:moveTo>
                      <a:lnTo>
                        <a:pt x="85019" y="90053"/>
                      </a:lnTo>
                      <a:lnTo>
                        <a:pt x="83100" y="96060"/>
                      </a:lnTo>
                      <a:close/>
                      <a:moveTo>
                        <a:pt x="113787" y="0"/>
                      </a:moveTo>
                      <a:lnTo>
                        <a:pt x="300103" y="0"/>
                      </a:lnTo>
                      <a:lnTo>
                        <a:pt x="328871" y="90053"/>
                      </a:lnTo>
                      <a:lnTo>
                        <a:pt x="85019" y="9005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68" name="Freeform 20">
                  <a:extLst>
                    <a:ext uri="{FF2B5EF4-FFF2-40B4-BE49-F238E27FC236}">
                      <a16:creationId xmlns:a16="http://schemas.microsoft.com/office/drawing/2014/main" id="{B99BC33B-A1D2-4099-93AD-E8B42404F2F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747545" y="4001351"/>
                  <a:ext cx="505567" cy="69519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grpSp>
              <p:nvGrpSpPr>
                <p:cNvPr id="69" name="Group 277">
                  <a:extLst>
                    <a:ext uri="{FF2B5EF4-FFF2-40B4-BE49-F238E27FC236}">
                      <a16:creationId xmlns:a16="http://schemas.microsoft.com/office/drawing/2014/main" id="{A24BF4BF-0BE9-4D56-8A5C-7A294DE56288}"/>
                    </a:ext>
                  </a:extLst>
                </p:cNvPr>
                <p:cNvGrpSpPr/>
                <p:nvPr/>
              </p:nvGrpSpPr>
              <p:grpSpPr>
                <a:xfrm>
                  <a:off x="6744103" y="3862699"/>
                  <a:ext cx="831711" cy="750274"/>
                  <a:chOff x="9042394" y="2835820"/>
                  <a:chExt cx="1153224" cy="1040307"/>
                </a:xfrm>
                <a:grpFill/>
              </p:grpSpPr>
              <p:sp>
                <p:nvSpPr>
                  <p:cNvPr id="71" name="Freeform 6">
                    <a:extLst>
                      <a:ext uri="{FF2B5EF4-FFF2-40B4-BE49-F238E27FC236}">
                        <a16:creationId xmlns:a16="http://schemas.microsoft.com/office/drawing/2014/main" id="{880772E8-DB60-40E7-A4C7-29499A9CBF2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450959" y="2835820"/>
                    <a:ext cx="744659" cy="1040305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  <p:sp>
                <p:nvSpPr>
                  <p:cNvPr id="72" name="Freeform 6">
                    <a:extLst>
                      <a:ext uri="{FF2B5EF4-FFF2-40B4-BE49-F238E27FC236}">
                        <a16:creationId xmlns:a16="http://schemas.microsoft.com/office/drawing/2014/main" id="{722267AE-352A-4005-A091-BDB514CE3C9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042394" y="3042003"/>
                    <a:ext cx="597073" cy="834124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</p:grpSp>
            <p:sp>
              <p:nvSpPr>
                <p:cNvPr id="70" name="Freeform 20">
                  <a:extLst>
                    <a:ext uri="{FF2B5EF4-FFF2-40B4-BE49-F238E27FC236}">
                      <a16:creationId xmlns:a16="http://schemas.microsoft.com/office/drawing/2014/main" id="{208C6FD5-95C4-4633-849C-187A82B7013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406323" y="4199561"/>
                  <a:ext cx="361422" cy="49698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</p:grpSp>
          <p:grpSp>
            <p:nvGrpSpPr>
              <p:cNvPr id="26" name="그룹 25">
                <a:extLst>
                  <a:ext uri="{FF2B5EF4-FFF2-40B4-BE49-F238E27FC236}">
                    <a16:creationId xmlns:a16="http://schemas.microsoft.com/office/drawing/2014/main" id="{C7397953-D634-4020-83E9-37DAD19570F9}"/>
                  </a:ext>
                </a:extLst>
              </p:cNvPr>
              <p:cNvGrpSpPr/>
              <p:nvPr/>
            </p:nvGrpSpPr>
            <p:grpSpPr>
              <a:xfrm flipH="1">
                <a:off x="6657032" y="5293867"/>
                <a:ext cx="2790619" cy="896455"/>
                <a:chOff x="6744103" y="2790650"/>
                <a:chExt cx="5447897" cy="1905895"/>
              </a:xfrm>
              <a:grpFill/>
            </p:grpSpPr>
            <p:sp>
              <p:nvSpPr>
                <p:cNvPr id="51" name="Freeform 205">
                  <a:extLst>
                    <a:ext uri="{FF2B5EF4-FFF2-40B4-BE49-F238E27FC236}">
                      <a16:creationId xmlns:a16="http://schemas.microsoft.com/office/drawing/2014/main" id="{59C03D62-AA31-4045-9F07-DD0766807569}"/>
                    </a:ext>
                  </a:extLst>
                </p:cNvPr>
                <p:cNvSpPr/>
                <p:nvPr/>
              </p:nvSpPr>
              <p:spPr>
                <a:xfrm>
                  <a:off x="10320282" y="3286845"/>
                  <a:ext cx="833141" cy="1409700"/>
                </a:xfrm>
                <a:custGeom>
                  <a:avLst/>
                  <a:gdLst>
                    <a:gd name="connsiteX0" fmla="*/ 615471 w 833141"/>
                    <a:gd name="connsiteY0" fmla="*/ 988335 h 1409700"/>
                    <a:gd name="connsiteX1" fmla="*/ 615471 w 833141"/>
                    <a:gd name="connsiteY1" fmla="*/ 1134385 h 1409700"/>
                    <a:gd name="connsiteX2" fmla="*/ 761521 w 833141"/>
                    <a:gd name="connsiteY2" fmla="*/ 1134385 h 1409700"/>
                    <a:gd name="connsiteX3" fmla="*/ 761521 w 833141"/>
                    <a:gd name="connsiteY3" fmla="*/ 988335 h 1409700"/>
                    <a:gd name="connsiteX4" fmla="*/ 434188 w 833141"/>
                    <a:gd name="connsiteY4" fmla="*/ 988335 h 1409700"/>
                    <a:gd name="connsiteX5" fmla="*/ 434188 w 833141"/>
                    <a:gd name="connsiteY5" fmla="*/ 1134385 h 1409700"/>
                    <a:gd name="connsiteX6" fmla="*/ 580238 w 833141"/>
                    <a:gd name="connsiteY6" fmla="*/ 1134385 h 1409700"/>
                    <a:gd name="connsiteX7" fmla="*/ 580238 w 833141"/>
                    <a:gd name="connsiteY7" fmla="*/ 988335 h 1409700"/>
                    <a:gd name="connsiteX8" fmla="*/ 252904 w 833141"/>
                    <a:gd name="connsiteY8" fmla="*/ 988335 h 1409700"/>
                    <a:gd name="connsiteX9" fmla="*/ 252904 w 833141"/>
                    <a:gd name="connsiteY9" fmla="*/ 1134385 h 1409700"/>
                    <a:gd name="connsiteX10" fmla="*/ 398954 w 833141"/>
                    <a:gd name="connsiteY10" fmla="*/ 1134385 h 1409700"/>
                    <a:gd name="connsiteX11" fmla="*/ 398954 w 833141"/>
                    <a:gd name="connsiteY11" fmla="*/ 988335 h 1409700"/>
                    <a:gd name="connsiteX12" fmla="*/ 71620 w 833141"/>
                    <a:gd name="connsiteY12" fmla="*/ 988335 h 1409700"/>
                    <a:gd name="connsiteX13" fmla="*/ 71620 w 833141"/>
                    <a:gd name="connsiteY13" fmla="*/ 1134385 h 1409700"/>
                    <a:gd name="connsiteX14" fmla="*/ 217670 w 833141"/>
                    <a:gd name="connsiteY14" fmla="*/ 1134385 h 1409700"/>
                    <a:gd name="connsiteX15" fmla="*/ 217670 w 833141"/>
                    <a:gd name="connsiteY15" fmla="*/ 988335 h 1409700"/>
                    <a:gd name="connsiteX16" fmla="*/ 615471 w 833141"/>
                    <a:gd name="connsiteY16" fmla="*/ 810865 h 1409700"/>
                    <a:gd name="connsiteX17" fmla="*/ 615471 w 833141"/>
                    <a:gd name="connsiteY17" fmla="*/ 956915 h 1409700"/>
                    <a:gd name="connsiteX18" fmla="*/ 761521 w 833141"/>
                    <a:gd name="connsiteY18" fmla="*/ 956915 h 1409700"/>
                    <a:gd name="connsiteX19" fmla="*/ 761521 w 833141"/>
                    <a:gd name="connsiteY19" fmla="*/ 810865 h 1409700"/>
                    <a:gd name="connsiteX20" fmla="*/ 434188 w 833141"/>
                    <a:gd name="connsiteY20" fmla="*/ 810865 h 1409700"/>
                    <a:gd name="connsiteX21" fmla="*/ 434188 w 833141"/>
                    <a:gd name="connsiteY21" fmla="*/ 956915 h 1409700"/>
                    <a:gd name="connsiteX22" fmla="*/ 580238 w 833141"/>
                    <a:gd name="connsiteY22" fmla="*/ 956915 h 1409700"/>
                    <a:gd name="connsiteX23" fmla="*/ 580238 w 833141"/>
                    <a:gd name="connsiteY23" fmla="*/ 810865 h 1409700"/>
                    <a:gd name="connsiteX24" fmla="*/ 252904 w 833141"/>
                    <a:gd name="connsiteY24" fmla="*/ 810865 h 1409700"/>
                    <a:gd name="connsiteX25" fmla="*/ 252904 w 833141"/>
                    <a:gd name="connsiteY25" fmla="*/ 956915 h 1409700"/>
                    <a:gd name="connsiteX26" fmla="*/ 398954 w 833141"/>
                    <a:gd name="connsiteY26" fmla="*/ 956915 h 1409700"/>
                    <a:gd name="connsiteX27" fmla="*/ 398954 w 833141"/>
                    <a:gd name="connsiteY27" fmla="*/ 810865 h 1409700"/>
                    <a:gd name="connsiteX28" fmla="*/ 71620 w 833141"/>
                    <a:gd name="connsiteY28" fmla="*/ 810865 h 1409700"/>
                    <a:gd name="connsiteX29" fmla="*/ 71620 w 833141"/>
                    <a:gd name="connsiteY29" fmla="*/ 956915 h 1409700"/>
                    <a:gd name="connsiteX30" fmla="*/ 217670 w 833141"/>
                    <a:gd name="connsiteY30" fmla="*/ 956915 h 1409700"/>
                    <a:gd name="connsiteX31" fmla="*/ 217670 w 833141"/>
                    <a:gd name="connsiteY31" fmla="*/ 810865 h 1409700"/>
                    <a:gd name="connsiteX32" fmla="*/ 615471 w 833141"/>
                    <a:gd name="connsiteY32" fmla="*/ 633395 h 1409700"/>
                    <a:gd name="connsiteX33" fmla="*/ 615471 w 833141"/>
                    <a:gd name="connsiteY33" fmla="*/ 779445 h 1409700"/>
                    <a:gd name="connsiteX34" fmla="*/ 761521 w 833141"/>
                    <a:gd name="connsiteY34" fmla="*/ 779445 h 1409700"/>
                    <a:gd name="connsiteX35" fmla="*/ 761521 w 833141"/>
                    <a:gd name="connsiteY35" fmla="*/ 633395 h 1409700"/>
                    <a:gd name="connsiteX36" fmla="*/ 434188 w 833141"/>
                    <a:gd name="connsiteY36" fmla="*/ 633395 h 1409700"/>
                    <a:gd name="connsiteX37" fmla="*/ 434188 w 833141"/>
                    <a:gd name="connsiteY37" fmla="*/ 779445 h 1409700"/>
                    <a:gd name="connsiteX38" fmla="*/ 580238 w 833141"/>
                    <a:gd name="connsiteY38" fmla="*/ 779445 h 1409700"/>
                    <a:gd name="connsiteX39" fmla="*/ 580238 w 833141"/>
                    <a:gd name="connsiteY39" fmla="*/ 633395 h 1409700"/>
                    <a:gd name="connsiteX40" fmla="*/ 252904 w 833141"/>
                    <a:gd name="connsiteY40" fmla="*/ 633395 h 1409700"/>
                    <a:gd name="connsiteX41" fmla="*/ 252904 w 833141"/>
                    <a:gd name="connsiteY41" fmla="*/ 779445 h 1409700"/>
                    <a:gd name="connsiteX42" fmla="*/ 398954 w 833141"/>
                    <a:gd name="connsiteY42" fmla="*/ 779445 h 1409700"/>
                    <a:gd name="connsiteX43" fmla="*/ 398954 w 833141"/>
                    <a:gd name="connsiteY43" fmla="*/ 633395 h 1409700"/>
                    <a:gd name="connsiteX44" fmla="*/ 71620 w 833141"/>
                    <a:gd name="connsiteY44" fmla="*/ 633395 h 1409700"/>
                    <a:gd name="connsiteX45" fmla="*/ 71620 w 833141"/>
                    <a:gd name="connsiteY45" fmla="*/ 779445 h 1409700"/>
                    <a:gd name="connsiteX46" fmla="*/ 217670 w 833141"/>
                    <a:gd name="connsiteY46" fmla="*/ 779445 h 1409700"/>
                    <a:gd name="connsiteX47" fmla="*/ 217670 w 833141"/>
                    <a:gd name="connsiteY47" fmla="*/ 633395 h 1409700"/>
                    <a:gd name="connsiteX48" fmla="*/ 615471 w 833141"/>
                    <a:gd name="connsiteY48" fmla="*/ 460732 h 1409700"/>
                    <a:gd name="connsiteX49" fmla="*/ 615471 w 833141"/>
                    <a:gd name="connsiteY49" fmla="*/ 606782 h 1409700"/>
                    <a:gd name="connsiteX50" fmla="*/ 761521 w 833141"/>
                    <a:gd name="connsiteY50" fmla="*/ 606782 h 1409700"/>
                    <a:gd name="connsiteX51" fmla="*/ 761521 w 833141"/>
                    <a:gd name="connsiteY51" fmla="*/ 460732 h 1409700"/>
                    <a:gd name="connsiteX52" fmla="*/ 434188 w 833141"/>
                    <a:gd name="connsiteY52" fmla="*/ 460732 h 1409700"/>
                    <a:gd name="connsiteX53" fmla="*/ 434188 w 833141"/>
                    <a:gd name="connsiteY53" fmla="*/ 606782 h 1409700"/>
                    <a:gd name="connsiteX54" fmla="*/ 580238 w 833141"/>
                    <a:gd name="connsiteY54" fmla="*/ 606782 h 1409700"/>
                    <a:gd name="connsiteX55" fmla="*/ 580238 w 833141"/>
                    <a:gd name="connsiteY55" fmla="*/ 460732 h 1409700"/>
                    <a:gd name="connsiteX56" fmla="*/ 252904 w 833141"/>
                    <a:gd name="connsiteY56" fmla="*/ 460732 h 1409700"/>
                    <a:gd name="connsiteX57" fmla="*/ 252904 w 833141"/>
                    <a:gd name="connsiteY57" fmla="*/ 606782 h 1409700"/>
                    <a:gd name="connsiteX58" fmla="*/ 398954 w 833141"/>
                    <a:gd name="connsiteY58" fmla="*/ 606782 h 1409700"/>
                    <a:gd name="connsiteX59" fmla="*/ 398954 w 833141"/>
                    <a:gd name="connsiteY59" fmla="*/ 460732 h 1409700"/>
                    <a:gd name="connsiteX60" fmla="*/ 71620 w 833141"/>
                    <a:gd name="connsiteY60" fmla="*/ 460732 h 1409700"/>
                    <a:gd name="connsiteX61" fmla="*/ 71620 w 833141"/>
                    <a:gd name="connsiteY61" fmla="*/ 606782 h 1409700"/>
                    <a:gd name="connsiteX62" fmla="*/ 217670 w 833141"/>
                    <a:gd name="connsiteY62" fmla="*/ 606782 h 1409700"/>
                    <a:gd name="connsiteX63" fmla="*/ 217670 w 833141"/>
                    <a:gd name="connsiteY63" fmla="*/ 460732 h 1409700"/>
                    <a:gd name="connsiteX64" fmla="*/ 615471 w 833141"/>
                    <a:gd name="connsiteY64" fmla="*/ 288069 h 1409700"/>
                    <a:gd name="connsiteX65" fmla="*/ 615471 w 833141"/>
                    <a:gd name="connsiteY65" fmla="*/ 434119 h 1409700"/>
                    <a:gd name="connsiteX66" fmla="*/ 761521 w 833141"/>
                    <a:gd name="connsiteY66" fmla="*/ 434119 h 1409700"/>
                    <a:gd name="connsiteX67" fmla="*/ 761521 w 833141"/>
                    <a:gd name="connsiteY67" fmla="*/ 288069 h 1409700"/>
                    <a:gd name="connsiteX68" fmla="*/ 434188 w 833141"/>
                    <a:gd name="connsiteY68" fmla="*/ 288069 h 1409700"/>
                    <a:gd name="connsiteX69" fmla="*/ 434188 w 833141"/>
                    <a:gd name="connsiteY69" fmla="*/ 434119 h 1409700"/>
                    <a:gd name="connsiteX70" fmla="*/ 580238 w 833141"/>
                    <a:gd name="connsiteY70" fmla="*/ 434119 h 1409700"/>
                    <a:gd name="connsiteX71" fmla="*/ 580238 w 833141"/>
                    <a:gd name="connsiteY71" fmla="*/ 288069 h 1409700"/>
                    <a:gd name="connsiteX72" fmla="*/ 252904 w 833141"/>
                    <a:gd name="connsiteY72" fmla="*/ 288069 h 1409700"/>
                    <a:gd name="connsiteX73" fmla="*/ 252904 w 833141"/>
                    <a:gd name="connsiteY73" fmla="*/ 434119 h 1409700"/>
                    <a:gd name="connsiteX74" fmla="*/ 398954 w 833141"/>
                    <a:gd name="connsiteY74" fmla="*/ 434119 h 1409700"/>
                    <a:gd name="connsiteX75" fmla="*/ 398954 w 833141"/>
                    <a:gd name="connsiteY75" fmla="*/ 288069 h 1409700"/>
                    <a:gd name="connsiteX76" fmla="*/ 71620 w 833141"/>
                    <a:gd name="connsiteY76" fmla="*/ 288069 h 1409700"/>
                    <a:gd name="connsiteX77" fmla="*/ 71620 w 833141"/>
                    <a:gd name="connsiteY77" fmla="*/ 434119 h 1409700"/>
                    <a:gd name="connsiteX78" fmla="*/ 217670 w 833141"/>
                    <a:gd name="connsiteY78" fmla="*/ 434119 h 1409700"/>
                    <a:gd name="connsiteX79" fmla="*/ 217670 w 833141"/>
                    <a:gd name="connsiteY79" fmla="*/ 288069 h 1409700"/>
                    <a:gd name="connsiteX80" fmla="*/ 615471 w 833141"/>
                    <a:gd name="connsiteY80" fmla="*/ 111367 h 1409700"/>
                    <a:gd name="connsiteX81" fmla="*/ 615471 w 833141"/>
                    <a:gd name="connsiteY81" fmla="*/ 257417 h 1409700"/>
                    <a:gd name="connsiteX82" fmla="*/ 761521 w 833141"/>
                    <a:gd name="connsiteY82" fmla="*/ 257417 h 1409700"/>
                    <a:gd name="connsiteX83" fmla="*/ 761521 w 833141"/>
                    <a:gd name="connsiteY83" fmla="*/ 111367 h 1409700"/>
                    <a:gd name="connsiteX84" fmla="*/ 434188 w 833141"/>
                    <a:gd name="connsiteY84" fmla="*/ 111367 h 1409700"/>
                    <a:gd name="connsiteX85" fmla="*/ 434188 w 833141"/>
                    <a:gd name="connsiteY85" fmla="*/ 257417 h 1409700"/>
                    <a:gd name="connsiteX86" fmla="*/ 580238 w 833141"/>
                    <a:gd name="connsiteY86" fmla="*/ 257417 h 1409700"/>
                    <a:gd name="connsiteX87" fmla="*/ 580238 w 833141"/>
                    <a:gd name="connsiteY87" fmla="*/ 111367 h 1409700"/>
                    <a:gd name="connsiteX88" fmla="*/ 252904 w 833141"/>
                    <a:gd name="connsiteY88" fmla="*/ 111367 h 1409700"/>
                    <a:gd name="connsiteX89" fmla="*/ 252904 w 833141"/>
                    <a:gd name="connsiteY89" fmla="*/ 257417 h 1409700"/>
                    <a:gd name="connsiteX90" fmla="*/ 398954 w 833141"/>
                    <a:gd name="connsiteY90" fmla="*/ 257417 h 1409700"/>
                    <a:gd name="connsiteX91" fmla="*/ 398954 w 833141"/>
                    <a:gd name="connsiteY91" fmla="*/ 111367 h 1409700"/>
                    <a:gd name="connsiteX92" fmla="*/ 71620 w 833141"/>
                    <a:gd name="connsiteY92" fmla="*/ 111367 h 1409700"/>
                    <a:gd name="connsiteX93" fmla="*/ 71620 w 833141"/>
                    <a:gd name="connsiteY93" fmla="*/ 257417 h 1409700"/>
                    <a:gd name="connsiteX94" fmla="*/ 217670 w 833141"/>
                    <a:gd name="connsiteY94" fmla="*/ 257417 h 1409700"/>
                    <a:gd name="connsiteX95" fmla="*/ 217670 w 833141"/>
                    <a:gd name="connsiteY95" fmla="*/ 111367 h 1409700"/>
                    <a:gd name="connsiteX96" fmla="*/ 0 w 833141"/>
                    <a:gd name="connsiteY96" fmla="*/ 0 h 1409700"/>
                    <a:gd name="connsiteX97" fmla="*/ 833141 w 833141"/>
                    <a:gd name="connsiteY97" fmla="*/ 0 h 1409700"/>
                    <a:gd name="connsiteX98" fmla="*/ 833141 w 833141"/>
                    <a:gd name="connsiteY98" fmla="*/ 1409700 h 1409700"/>
                    <a:gd name="connsiteX99" fmla="*/ 0 w 833141"/>
                    <a:gd name="connsiteY99" fmla="*/ 1409700 h 1409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</a:cxnLst>
                  <a:rect l="l" t="t" r="r" b="b"/>
                  <a:pathLst>
                    <a:path w="833141" h="1409700">
                      <a:moveTo>
                        <a:pt x="615471" y="988335"/>
                      </a:moveTo>
                      <a:lnTo>
                        <a:pt x="615471" y="1134385"/>
                      </a:lnTo>
                      <a:lnTo>
                        <a:pt x="761521" y="1134385"/>
                      </a:lnTo>
                      <a:lnTo>
                        <a:pt x="761521" y="988335"/>
                      </a:lnTo>
                      <a:close/>
                      <a:moveTo>
                        <a:pt x="434188" y="988335"/>
                      </a:moveTo>
                      <a:lnTo>
                        <a:pt x="434188" y="1134385"/>
                      </a:lnTo>
                      <a:lnTo>
                        <a:pt x="580238" y="1134385"/>
                      </a:lnTo>
                      <a:lnTo>
                        <a:pt x="580238" y="988335"/>
                      </a:lnTo>
                      <a:close/>
                      <a:moveTo>
                        <a:pt x="252904" y="988335"/>
                      </a:moveTo>
                      <a:lnTo>
                        <a:pt x="252904" y="1134385"/>
                      </a:lnTo>
                      <a:lnTo>
                        <a:pt x="398954" y="1134385"/>
                      </a:lnTo>
                      <a:lnTo>
                        <a:pt x="398954" y="988335"/>
                      </a:lnTo>
                      <a:close/>
                      <a:moveTo>
                        <a:pt x="71620" y="988335"/>
                      </a:moveTo>
                      <a:lnTo>
                        <a:pt x="71620" y="1134385"/>
                      </a:lnTo>
                      <a:lnTo>
                        <a:pt x="217670" y="1134385"/>
                      </a:lnTo>
                      <a:lnTo>
                        <a:pt x="217670" y="988335"/>
                      </a:lnTo>
                      <a:close/>
                      <a:moveTo>
                        <a:pt x="615471" y="810865"/>
                      </a:moveTo>
                      <a:lnTo>
                        <a:pt x="615471" y="956915"/>
                      </a:lnTo>
                      <a:lnTo>
                        <a:pt x="761521" y="956915"/>
                      </a:lnTo>
                      <a:lnTo>
                        <a:pt x="761521" y="810865"/>
                      </a:lnTo>
                      <a:close/>
                      <a:moveTo>
                        <a:pt x="434188" y="810865"/>
                      </a:moveTo>
                      <a:lnTo>
                        <a:pt x="434188" y="956915"/>
                      </a:lnTo>
                      <a:lnTo>
                        <a:pt x="580238" y="956915"/>
                      </a:lnTo>
                      <a:lnTo>
                        <a:pt x="580238" y="810865"/>
                      </a:lnTo>
                      <a:close/>
                      <a:moveTo>
                        <a:pt x="252904" y="810865"/>
                      </a:moveTo>
                      <a:lnTo>
                        <a:pt x="252904" y="956915"/>
                      </a:lnTo>
                      <a:lnTo>
                        <a:pt x="398954" y="956915"/>
                      </a:lnTo>
                      <a:lnTo>
                        <a:pt x="398954" y="810865"/>
                      </a:lnTo>
                      <a:close/>
                      <a:moveTo>
                        <a:pt x="71620" y="810865"/>
                      </a:moveTo>
                      <a:lnTo>
                        <a:pt x="71620" y="956915"/>
                      </a:lnTo>
                      <a:lnTo>
                        <a:pt x="217670" y="956915"/>
                      </a:lnTo>
                      <a:lnTo>
                        <a:pt x="217670" y="810865"/>
                      </a:lnTo>
                      <a:close/>
                      <a:moveTo>
                        <a:pt x="615471" y="633395"/>
                      </a:moveTo>
                      <a:lnTo>
                        <a:pt x="615471" y="779445"/>
                      </a:lnTo>
                      <a:lnTo>
                        <a:pt x="761521" y="779445"/>
                      </a:lnTo>
                      <a:lnTo>
                        <a:pt x="761521" y="633395"/>
                      </a:lnTo>
                      <a:close/>
                      <a:moveTo>
                        <a:pt x="434188" y="633395"/>
                      </a:moveTo>
                      <a:lnTo>
                        <a:pt x="434188" y="779445"/>
                      </a:lnTo>
                      <a:lnTo>
                        <a:pt x="580238" y="779445"/>
                      </a:lnTo>
                      <a:lnTo>
                        <a:pt x="580238" y="633395"/>
                      </a:lnTo>
                      <a:close/>
                      <a:moveTo>
                        <a:pt x="252904" y="633395"/>
                      </a:moveTo>
                      <a:lnTo>
                        <a:pt x="252904" y="779445"/>
                      </a:lnTo>
                      <a:lnTo>
                        <a:pt x="398954" y="779445"/>
                      </a:lnTo>
                      <a:lnTo>
                        <a:pt x="398954" y="633395"/>
                      </a:lnTo>
                      <a:close/>
                      <a:moveTo>
                        <a:pt x="71620" y="633395"/>
                      </a:moveTo>
                      <a:lnTo>
                        <a:pt x="71620" y="779445"/>
                      </a:lnTo>
                      <a:lnTo>
                        <a:pt x="217670" y="779445"/>
                      </a:lnTo>
                      <a:lnTo>
                        <a:pt x="217670" y="633395"/>
                      </a:lnTo>
                      <a:close/>
                      <a:moveTo>
                        <a:pt x="615471" y="460732"/>
                      </a:moveTo>
                      <a:lnTo>
                        <a:pt x="615471" y="606782"/>
                      </a:lnTo>
                      <a:lnTo>
                        <a:pt x="761521" y="606782"/>
                      </a:lnTo>
                      <a:lnTo>
                        <a:pt x="761521" y="460732"/>
                      </a:lnTo>
                      <a:close/>
                      <a:moveTo>
                        <a:pt x="434188" y="460732"/>
                      </a:moveTo>
                      <a:lnTo>
                        <a:pt x="434188" y="606782"/>
                      </a:lnTo>
                      <a:lnTo>
                        <a:pt x="580238" y="606782"/>
                      </a:lnTo>
                      <a:lnTo>
                        <a:pt x="580238" y="460732"/>
                      </a:lnTo>
                      <a:close/>
                      <a:moveTo>
                        <a:pt x="252904" y="460732"/>
                      </a:moveTo>
                      <a:lnTo>
                        <a:pt x="252904" y="606782"/>
                      </a:lnTo>
                      <a:lnTo>
                        <a:pt x="398954" y="606782"/>
                      </a:lnTo>
                      <a:lnTo>
                        <a:pt x="398954" y="460732"/>
                      </a:lnTo>
                      <a:close/>
                      <a:moveTo>
                        <a:pt x="71620" y="460732"/>
                      </a:moveTo>
                      <a:lnTo>
                        <a:pt x="71620" y="606782"/>
                      </a:lnTo>
                      <a:lnTo>
                        <a:pt x="217670" y="606782"/>
                      </a:lnTo>
                      <a:lnTo>
                        <a:pt x="217670" y="460732"/>
                      </a:lnTo>
                      <a:close/>
                      <a:moveTo>
                        <a:pt x="615471" y="288069"/>
                      </a:moveTo>
                      <a:lnTo>
                        <a:pt x="615471" y="434119"/>
                      </a:lnTo>
                      <a:lnTo>
                        <a:pt x="761521" y="434119"/>
                      </a:lnTo>
                      <a:lnTo>
                        <a:pt x="761521" y="288069"/>
                      </a:lnTo>
                      <a:close/>
                      <a:moveTo>
                        <a:pt x="434188" y="288069"/>
                      </a:moveTo>
                      <a:lnTo>
                        <a:pt x="434188" y="434119"/>
                      </a:lnTo>
                      <a:lnTo>
                        <a:pt x="580238" y="434119"/>
                      </a:lnTo>
                      <a:lnTo>
                        <a:pt x="580238" y="288069"/>
                      </a:lnTo>
                      <a:close/>
                      <a:moveTo>
                        <a:pt x="252904" y="288069"/>
                      </a:moveTo>
                      <a:lnTo>
                        <a:pt x="252904" y="434119"/>
                      </a:lnTo>
                      <a:lnTo>
                        <a:pt x="398954" y="434119"/>
                      </a:lnTo>
                      <a:lnTo>
                        <a:pt x="398954" y="288069"/>
                      </a:lnTo>
                      <a:close/>
                      <a:moveTo>
                        <a:pt x="71620" y="288069"/>
                      </a:moveTo>
                      <a:lnTo>
                        <a:pt x="71620" y="434119"/>
                      </a:lnTo>
                      <a:lnTo>
                        <a:pt x="217670" y="434119"/>
                      </a:lnTo>
                      <a:lnTo>
                        <a:pt x="217670" y="288069"/>
                      </a:lnTo>
                      <a:close/>
                      <a:moveTo>
                        <a:pt x="615471" y="111367"/>
                      </a:moveTo>
                      <a:lnTo>
                        <a:pt x="615471" y="257417"/>
                      </a:lnTo>
                      <a:lnTo>
                        <a:pt x="761521" y="257417"/>
                      </a:lnTo>
                      <a:lnTo>
                        <a:pt x="761521" y="111367"/>
                      </a:lnTo>
                      <a:close/>
                      <a:moveTo>
                        <a:pt x="434188" y="111367"/>
                      </a:moveTo>
                      <a:lnTo>
                        <a:pt x="434188" y="257417"/>
                      </a:lnTo>
                      <a:lnTo>
                        <a:pt x="580238" y="257417"/>
                      </a:lnTo>
                      <a:lnTo>
                        <a:pt x="580238" y="111367"/>
                      </a:lnTo>
                      <a:close/>
                      <a:moveTo>
                        <a:pt x="252904" y="111367"/>
                      </a:moveTo>
                      <a:lnTo>
                        <a:pt x="252904" y="257417"/>
                      </a:lnTo>
                      <a:lnTo>
                        <a:pt x="398954" y="257417"/>
                      </a:lnTo>
                      <a:lnTo>
                        <a:pt x="398954" y="111367"/>
                      </a:lnTo>
                      <a:close/>
                      <a:moveTo>
                        <a:pt x="71620" y="111367"/>
                      </a:moveTo>
                      <a:lnTo>
                        <a:pt x="71620" y="257417"/>
                      </a:lnTo>
                      <a:lnTo>
                        <a:pt x="217670" y="257417"/>
                      </a:lnTo>
                      <a:lnTo>
                        <a:pt x="217670" y="111367"/>
                      </a:lnTo>
                      <a:close/>
                      <a:moveTo>
                        <a:pt x="0" y="0"/>
                      </a:moveTo>
                      <a:lnTo>
                        <a:pt x="833141" y="0"/>
                      </a:lnTo>
                      <a:lnTo>
                        <a:pt x="833141" y="1409700"/>
                      </a:lnTo>
                      <a:lnTo>
                        <a:pt x="0" y="14097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52" name="Freeform 229">
                  <a:extLst>
                    <a:ext uri="{FF2B5EF4-FFF2-40B4-BE49-F238E27FC236}">
                      <a16:creationId xmlns:a16="http://schemas.microsoft.com/office/drawing/2014/main" id="{1ADD8BCC-2E7D-4195-B39C-1843F808EBA6}"/>
                    </a:ext>
                  </a:extLst>
                </p:cNvPr>
                <p:cNvSpPr/>
                <p:nvPr/>
              </p:nvSpPr>
              <p:spPr>
                <a:xfrm>
                  <a:off x="8755898" y="2811283"/>
                  <a:ext cx="495300" cy="1885262"/>
                </a:xfrm>
                <a:custGeom>
                  <a:avLst/>
                  <a:gdLst>
                    <a:gd name="connsiteX0" fmla="*/ 340274 w 495300"/>
                    <a:gd name="connsiteY0" fmla="*/ 1548428 h 1885262"/>
                    <a:gd name="connsiteX1" fmla="*/ 340274 w 495300"/>
                    <a:gd name="connsiteY1" fmla="*/ 1720733 h 1885262"/>
                    <a:gd name="connsiteX2" fmla="*/ 431800 w 495300"/>
                    <a:gd name="connsiteY2" fmla="*/ 1720733 h 1885262"/>
                    <a:gd name="connsiteX3" fmla="*/ 431800 w 495300"/>
                    <a:gd name="connsiteY3" fmla="*/ 1548428 h 1885262"/>
                    <a:gd name="connsiteX4" fmla="*/ 193736 w 495300"/>
                    <a:gd name="connsiteY4" fmla="*/ 1548428 h 1885262"/>
                    <a:gd name="connsiteX5" fmla="*/ 193736 w 495300"/>
                    <a:gd name="connsiteY5" fmla="*/ 1720733 h 1885262"/>
                    <a:gd name="connsiteX6" fmla="*/ 285262 w 495300"/>
                    <a:gd name="connsiteY6" fmla="*/ 1720733 h 1885262"/>
                    <a:gd name="connsiteX7" fmla="*/ 285262 w 495300"/>
                    <a:gd name="connsiteY7" fmla="*/ 1548428 h 1885262"/>
                    <a:gd name="connsiteX8" fmla="*/ 49762 w 495300"/>
                    <a:gd name="connsiteY8" fmla="*/ 1548428 h 1885262"/>
                    <a:gd name="connsiteX9" fmla="*/ 49762 w 495300"/>
                    <a:gd name="connsiteY9" fmla="*/ 1720733 h 1885262"/>
                    <a:gd name="connsiteX10" fmla="*/ 141288 w 495300"/>
                    <a:gd name="connsiteY10" fmla="*/ 1720733 h 1885262"/>
                    <a:gd name="connsiteX11" fmla="*/ 141288 w 495300"/>
                    <a:gd name="connsiteY11" fmla="*/ 1548428 h 1885262"/>
                    <a:gd name="connsiteX12" fmla="*/ 340274 w 495300"/>
                    <a:gd name="connsiteY12" fmla="*/ 1324645 h 1885262"/>
                    <a:gd name="connsiteX13" fmla="*/ 340274 w 495300"/>
                    <a:gd name="connsiteY13" fmla="*/ 1496950 h 1885262"/>
                    <a:gd name="connsiteX14" fmla="*/ 431800 w 495300"/>
                    <a:gd name="connsiteY14" fmla="*/ 1496950 h 1885262"/>
                    <a:gd name="connsiteX15" fmla="*/ 431800 w 495300"/>
                    <a:gd name="connsiteY15" fmla="*/ 1324645 h 1885262"/>
                    <a:gd name="connsiteX16" fmla="*/ 193736 w 495300"/>
                    <a:gd name="connsiteY16" fmla="*/ 1324645 h 1885262"/>
                    <a:gd name="connsiteX17" fmla="*/ 193736 w 495300"/>
                    <a:gd name="connsiteY17" fmla="*/ 1496950 h 1885262"/>
                    <a:gd name="connsiteX18" fmla="*/ 285262 w 495300"/>
                    <a:gd name="connsiteY18" fmla="*/ 1496950 h 1885262"/>
                    <a:gd name="connsiteX19" fmla="*/ 285262 w 495300"/>
                    <a:gd name="connsiteY19" fmla="*/ 1324645 h 1885262"/>
                    <a:gd name="connsiteX20" fmla="*/ 49762 w 495300"/>
                    <a:gd name="connsiteY20" fmla="*/ 1324645 h 1885262"/>
                    <a:gd name="connsiteX21" fmla="*/ 49762 w 495300"/>
                    <a:gd name="connsiteY21" fmla="*/ 1496950 h 1885262"/>
                    <a:gd name="connsiteX22" fmla="*/ 141288 w 495300"/>
                    <a:gd name="connsiteY22" fmla="*/ 1496950 h 1885262"/>
                    <a:gd name="connsiteX23" fmla="*/ 141288 w 495300"/>
                    <a:gd name="connsiteY23" fmla="*/ 1324645 h 1885262"/>
                    <a:gd name="connsiteX24" fmla="*/ 57150 w 495300"/>
                    <a:gd name="connsiteY24" fmla="*/ 1188612 h 1885262"/>
                    <a:gd name="connsiteX25" fmla="*/ 57150 w 495300"/>
                    <a:gd name="connsiteY25" fmla="*/ 1234331 h 1885262"/>
                    <a:gd name="connsiteX26" fmla="*/ 438150 w 495300"/>
                    <a:gd name="connsiteY26" fmla="*/ 1234331 h 1885262"/>
                    <a:gd name="connsiteX27" fmla="*/ 438150 w 495300"/>
                    <a:gd name="connsiteY27" fmla="*/ 1188612 h 1885262"/>
                    <a:gd name="connsiteX28" fmla="*/ 57150 w 495300"/>
                    <a:gd name="connsiteY28" fmla="*/ 1115858 h 1885262"/>
                    <a:gd name="connsiteX29" fmla="*/ 57150 w 495300"/>
                    <a:gd name="connsiteY29" fmla="*/ 1161577 h 1885262"/>
                    <a:gd name="connsiteX30" fmla="*/ 438150 w 495300"/>
                    <a:gd name="connsiteY30" fmla="*/ 1161577 h 1885262"/>
                    <a:gd name="connsiteX31" fmla="*/ 438150 w 495300"/>
                    <a:gd name="connsiteY31" fmla="*/ 1115858 h 1885262"/>
                    <a:gd name="connsiteX32" fmla="*/ 57150 w 495300"/>
                    <a:gd name="connsiteY32" fmla="*/ 1043104 h 1885262"/>
                    <a:gd name="connsiteX33" fmla="*/ 57150 w 495300"/>
                    <a:gd name="connsiteY33" fmla="*/ 1088823 h 1885262"/>
                    <a:gd name="connsiteX34" fmla="*/ 438150 w 495300"/>
                    <a:gd name="connsiteY34" fmla="*/ 1088823 h 1885262"/>
                    <a:gd name="connsiteX35" fmla="*/ 438150 w 495300"/>
                    <a:gd name="connsiteY35" fmla="*/ 1043104 h 1885262"/>
                    <a:gd name="connsiteX36" fmla="*/ 57150 w 495300"/>
                    <a:gd name="connsiteY36" fmla="*/ 970350 h 1885262"/>
                    <a:gd name="connsiteX37" fmla="*/ 57150 w 495300"/>
                    <a:gd name="connsiteY37" fmla="*/ 1016069 h 1885262"/>
                    <a:gd name="connsiteX38" fmla="*/ 438150 w 495300"/>
                    <a:gd name="connsiteY38" fmla="*/ 1016069 h 1885262"/>
                    <a:gd name="connsiteX39" fmla="*/ 438150 w 495300"/>
                    <a:gd name="connsiteY39" fmla="*/ 970350 h 1885262"/>
                    <a:gd name="connsiteX40" fmla="*/ 57150 w 495300"/>
                    <a:gd name="connsiteY40" fmla="*/ 897596 h 1885262"/>
                    <a:gd name="connsiteX41" fmla="*/ 57150 w 495300"/>
                    <a:gd name="connsiteY41" fmla="*/ 943315 h 1885262"/>
                    <a:gd name="connsiteX42" fmla="*/ 438150 w 495300"/>
                    <a:gd name="connsiteY42" fmla="*/ 943315 h 1885262"/>
                    <a:gd name="connsiteX43" fmla="*/ 438150 w 495300"/>
                    <a:gd name="connsiteY43" fmla="*/ 897596 h 1885262"/>
                    <a:gd name="connsiteX44" fmla="*/ 57150 w 495300"/>
                    <a:gd name="connsiteY44" fmla="*/ 824842 h 1885262"/>
                    <a:gd name="connsiteX45" fmla="*/ 57150 w 495300"/>
                    <a:gd name="connsiteY45" fmla="*/ 870561 h 1885262"/>
                    <a:gd name="connsiteX46" fmla="*/ 438150 w 495300"/>
                    <a:gd name="connsiteY46" fmla="*/ 870561 h 1885262"/>
                    <a:gd name="connsiteX47" fmla="*/ 438150 w 495300"/>
                    <a:gd name="connsiteY47" fmla="*/ 824842 h 1885262"/>
                    <a:gd name="connsiteX48" fmla="*/ 57150 w 495300"/>
                    <a:gd name="connsiteY48" fmla="*/ 752088 h 1885262"/>
                    <a:gd name="connsiteX49" fmla="*/ 57150 w 495300"/>
                    <a:gd name="connsiteY49" fmla="*/ 797807 h 1885262"/>
                    <a:gd name="connsiteX50" fmla="*/ 438150 w 495300"/>
                    <a:gd name="connsiteY50" fmla="*/ 797807 h 1885262"/>
                    <a:gd name="connsiteX51" fmla="*/ 438150 w 495300"/>
                    <a:gd name="connsiteY51" fmla="*/ 752088 h 1885262"/>
                    <a:gd name="connsiteX52" fmla="*/ 57150 w 495300"/>
                    <a:gd name="connsiteY52" fmla="*/ 679334 h 1885262"/>
                    <a:gd name="connsiteX53" fmla="*/ 57150 w 495300"/>
                    <a:gd name="connsiteY53" fmla="*/ 725053 h 1885262"/>
                    <a:gd name="connsiteX54" fmla="*/ 438150 w 495300"/>
                    <a:gd name="connsiteY54" fmla="*/ 725053 h 1885262"/>
                    <a:gd name="connsiteX55" fmla="*/ 438150 w 495300"/>
                    <a:gd name="connsiteY55" fmla="*/ 679334 h 1885262"/>
                    <a:gd name="connsiteX56" fmla="*/ 57150 w 495300"/>
                    <a:gd name="connsiteY56" fmla="*/ 606580 h 1885262"/>
                    <a:gd name="connsiteX57" fmla="*/ 57150 w 495300"/>
                    <a:gd name="connsiteY57" fmla="*/ 652299 h 1885262"/>
                    <a:gd name="connsiteX58" fmla="*/ 438150 w 495300"/>
                    <a:gd name="connsiteY58" fmla="*/ 652299 h 1885262"/>
                    <a:gd name="connsiteX59" fmla="*/ 438150 w 495300"/>
                    <a:gd name="connsiteY59" fmla="*/ 606580 h 1885262"/>
                    <a:gd name="connsiteX60" fmla="*/ 57150 w 495300"/>
                    <a:gd name="connsiteY60" fmla="*/ 533826 h 1885262"/>
                    <a:gd name="connsiteX61" fmla="*/ 57150 w 495300"/>
                    <a:gd name="connsiteY61" fmla="*/ 579545 h 1885262"/>
                    <a:gd name="connsiteX62" fmla="*/ 438150 w 495300"/>
                    <a:gd name="connsiteY62" fmla="*/ 579545 h 1885262"/>
                    <a:gd name="connsiteX63" fmla="*/ 438150 w 495300"/>
                    <a:gd name="connsiteY63" fmla="*/ 533826 h 1885262"/>
                    <a:gd name="connsiteX64" fmla="*/ 247650 w 495300"/>
                    <a:gd name="connsiteY64" fmla="*/ 0 h 1885262"/>
                    <a:gd name="connsiteX65" fmla="*/ 284479 w 495300"/>
                    <a:gd name="connsiteY65" fmla="*/ 306217 h 1885262"/>
                    <a:gd name="connsiteX66" fmla="*/ 363844 w 495300"/>
                    <a:gd name="connsiteY66" fmla="*/ 306217 h 1885262"/>
                    <a:gd name="connsiteX67" fmla="*/ 363844 w 495300"/>
                    <a:gd name="connsiteY67" fmla="*/ 458099 h 1885262"/>
                    <a:gd name="connsiteX68" fmla="*/ 495300 w 495300"/>
                    <a:gd name="connsiteY68" fmla="*/ 458099 h 1885262"/>
                    <a:gd name="connsiteX69" fmla="*/ 495300 w 495300"/>
                    <a:gd name="connsiteY69" fmla="*/ 1885262 h 1885262"/>
                    <a:gd name="connsiteX70" fmla="*/ 0 w 495300"/>
                    <a:gd name="connsiteY70" fmla="*/ 1885262 h 1885262"/>
                    <a:gd name="connsiteX71" fmla="*/ 0 w 495300"/>
                    <a:gd name="connsiteY71" fmla="*/ 458099 h 1885262"/>
                    <a:gd name="connsiteX72" fmla="*/ 131457 w 495300"/>
                    <a:gd name="connsiteY72" fmla="*/ 458099 h 1885262"/>
                    <a:gd name="connsiteX73" fmla="*/ 131457 w 495300"/>
                    <a:gd name="connsiteY73" fmla="*/ 306217 h 1885262"/>
                    <a:gd name="connsiteX74" fmla="*/ 210821 w 495300"/>
                    <a:gd name="connsiteY74" fmla="*/ 306217 h 1885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495300" h="1885262">
                      <a:moveTo>
                        <a:pt x="340274" y="1548428"/>
                      </a:moveTo>
                      <a:lnTo>
                        <a:pt x="340274" y="1720733"/>
                      </a:lnTo>
                      <a:lnTo>
                        <a:pt x="431800" y="1720733"/>
                      </a:lnTo>
                      <a:lnTo>
                        <a:pt x="431800" y="1548428"/>
                      </a:lnTo>
                      <a:close/>
                      <a:moveTo>
                        <a:pt x="193736" y="1548428"/>
                      </a:moveTo>
                      <a:lnTo>
                        <a:pt x="193736" y="1720733"/>
                      </a:lnTo>
                      <a:lnTo>
                        <a:pt x="285262" y="1720733"/>
                      </a:lnTo>
                      <a:lnTo>
                        <a:pt x="285262" y="1548428"/>
                      </a:lnTo>
                      <a:close/>
                      <a:moveTo>
                        <a:pt x="49762" y="1548428"/>
                      </a:moveTo>
                      <a:lnTo>
                        <a:pt x="49762" y="1720733"/>
                      </a:lnTo>
                      <a:lnTo>
                        <a:pt x="141288" y="1720733"/>
                      </a:lnTo>
                      <a:lnTo>
                        <a:pt x="141288" y="1548428"/>
                      </a:lnTo>
                      <a:close/>
                      <a:moveTo>
                        <a:pt x="340274" y="1324645"/>
                      </a:moveTo>
                      <a:lnTo>
                        <a:pt x="340274" y="1496950"/>
                      </a:lnTo>
                      <a:lnTo>
                        <a:pt x="431800" y="1496950"/>
                      </a:lnTo>
                      <a:lnTo>
                        <a:pt x="431800" y="1324645"/>
                      </a:lnTo>
                      <a:close/>
                      <a:moveTo>
                        <a:pt x="193736" y="1324645"/>
                      </a:moveTo>
                      <a:lnTo>
                        <a:pt x="193736" y="1496950"/>
                      </a:lnTo>
                      <a:lnTo>
                        <a:pt x="285262" y="1496950"/>
                      </a:lnTo>
                      <a:lnTo>
                        <a:pt x="285262" y="1324645"/>
                      </a:lnTo>
                      <a:close/>
                      <a:moveTo>
                        <a:pt x="49762" y="1324645"/>
                      </a:moveTo>
                      <a:lnTo>
                        <a:pt x="49762" y="1496950"/>
                      </a:lnTo>
                      <a:lnTo>
                        <a:pt x="141288" y="1496950"/>
                      </a:lnTo>
                      <a:lnTo>
                        <a:pt x="141288" y="1324645"/>
                      </a:lnTo>
                      <a:close/>
                      <a:moveTo>
                        <a:pt x="57150" y="1188612"/>
                      </a:moveTo>
                      <a:lnTo>
                        <a:pt x="57150" y="1234331"/>
                      </a:lnTo>
                      <a:lnTo>
                        <a:pt x="438150" y="1234331"/>
                      </a:lnTo>
                      <a:lnTo>
                        <a:pt x="438150" y="1188612"/>
                      </a:lnTo>
                      <a:close/>
                      <a:moveTo>
                        <a:pt x="57150" y="1115858"/>
                      </a:moveTo>
                      <a:lnTo>
                        <a:pt x="57150" y="1161577"/>
                      </a:lnTo>
                      <a:lnTo>
                        <a:pt x="438150" y="1161577"/>
                      </a:lnTo>
                      <a:lnTo>
                        <a:pt x="438150" y="1115858"/>
                      </a:lnTo>
                      <a:close/>
                      <a:moveTo>
                        <a:pt x="57150" y="1043104"/>
                      </a:moveTo>
                      <a:lnTo>
                        <a:pt x="57150" y="1088823"/>
                      </a:lnTo>
                      <a:lnTo>
                        <a:pt x="438150" y="1088823"/>
                      </a:lnTo>
                      <a:lnTo>
                        <a:pt x="438150" y="1043104"/>
                      </a:lnTo>
                      <a:close/>
                      <a:moveTo>
                        <a:pt x="57150" y="970350"/>
                      </a:moveTo>
                      <a:lnTo>
                        <a:pt x="57150" y="1016069"/>
                      </a:lnTo>
                      <a:lnTo>
                        <a:pt x="438150" y="1016069"/>
                      </a:lnTo>
                      <a:lnTo>
                        <a:pt x="438150" y="970350"/>
                      </a:lnTo>
                      <a:close/>
                      <a:moveTo>
                        <a:pt x="57150" y="897596"/>
                      </a:moveTo>
                      <a:lnTo>
                        <a:pt x="57150" y="943315"/>
                      </a:lnTo>
                      <a:lnTo>
                        <a:pt x="438150" y="943315"/>
                      </a:lnTo>
                      <a:lnTo>
                        <a:pt x="438150" y="897596"/>
                      </a:lnTo>
                      <a:close/>
                      <a:moveTo>
                        <a:pt x="57150" y="824842"/>
                      </a:moveTo>
                      <a:lnTo>
                        <a:pt x="57150" y="870561"/>
                      </a:lnTo>
                      <a:lnTo>
                        <a:pt x="438150" y="870561"/>
                      </a:lnTo>
                      <a:lnTo>
                        <a:pt x="438150" y="824842"/>
                      </a:lnTo>
                      <a:close/>
                      <a:moveTo>
                        <a:pt x="57150" y="752088"/>
                      </a:moveTo>
                      <a:lnTo>
                        <a:pt x="57150" y="797807"/>
                      </a:lnTo>
                      <a:lnTo>
                        <a:pt x="438150" y="797807"/>
                      </a:lnTo>
                      <a:lnTo>
                        <a:pt x="438150" y="752088"/>
                      </a:lnTo>
                      <a:close/>
                      <a:moveTo>
                        <a:pt x="57150" y="679334"/>
                      </a:moveTo>
                      <a:lnTo>
                        <a:pt x="57150" y="725053"/>
                      </a:lnTo>
                      <a:lnTo>
                        <a:pt x="438150" y="725053"/>
                      </a:lnTo>
                      <a:lnTo>
                        <a:pt x="438150" y="679334"/>
                      </a:lnTo>
                      <a:close/>
                      <a:moveTo>
                        <a:pt x="57150" y="606580"/>
                      </a:moveTo>
                      <a:lnTo>
                        <a:pt x="57150" y="652299"/>
                      </a:lnTo>
                      <a:lnTo>
                        <a:pt x="438150" y="652299"/>
                      </a:lnTo>
                      <a:lnTo>
                        <a:pt x="438150" y="606580"/>
                      </a:lnTo>
                      <a:close/>
                      <a:moveTo>
                        <a:pt x="57150" y="533826"/>
                      </a:moveTo>
                      <a:lnTo>
                        <a:pt x="57150" y="579545"/>
                      </a:lnTo>
                      <a:lnTo>
                        <a:pt x="438150" y="579545"/>
                      </a:lnTo>
                      <a:lnTo>
                        <a:pt x="438150" y="533826"/>
                      </a:lnTo>
                      <a:close/>
                      <a:moveTo>
                        <a:pt x="247650" y="0"/>
                      </a:moveTo>
                      <a:lnTo>
                        <a:pt x="284479" y="306217"/>
                      </a:lnTo>
                      <a:lnTo>
                        <a:pt x="363844" y="306217"/>
                      </a:lnTo>
                      <a:lnTo>
                        <a:pt x="363844" y="458099"/>
                      </a:lnTo>
                      <a:lnTo>
                        <a:pt x="495300" y="458099"/>
                      </a:lnTo>
                      <a:lnTo>
                        <a:pt x="495300" y="1885262"/>
                      </a:lnTo>
                      <a:lnTo>
                        <a:pt x="0" y="1885262"/>
                      </a:lnTo>
                      <a:lnTo>
                        <a:pt x="0" y="458099"/>
                      </a:lnTo>
                      <a:lnTo>
                        <a:pt x="131457" y="458099"/>
                      </a:lnTo>
                      <a:lnTo>
                        <a:pt x="131457" y="306217"/>
                      </a:lnTo>
                      <a:lnTo>
                        <a:pt x="210821" y="30621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53" name="Freeform 259">
                  <a:extLst>
                    <a:ext uri="{FF2B5EF4-FFF2-40B4-BE49-F238E27FC236}">
                      <a16:creationId xmlns:a16="http://schemas.microsoft.com/office/drawing/2014/main" id="{D9CBE2EB-E332-4F1A-9C47-0BFDE26101A9}"/>
                    </a:ext>
                  </a:extLst>
                </p:cNvPr>
                <p:cNvSpPr/>
                <p:nvPr/>
              </p:nvSpPr>
              <p:spPr>
                <a:xfrm>
                  <a:off x="11155363" y="3682135"/>
                  <a:ext cx="1036637" cy="1014410"/>
                </a:xfrm>
                <a:custGeom>
                  <a:avLst/>
                  <a:gdLst>
                    <a:gd name="connsiteX0" fmla="*/ 488020 w 1036637"/>
                    <a:gd name="connsiteY0" fmla="*/ 0 h 1014410"/>
                    <a:gd name="connsiteX1" fmla="*/ 533739 w 1036637"/>
                    <a:gd name="connsiteY1" fmla="*/ 0 h 1014410"/>
                    <a:gd name="connsiteX2" fmla="*/ 662916 w 1036637"/>
                    <a:gd name="connsiteY2" fmla="*/ 74923 h 1014410"/>
                    <a:gd name="connsiteX3" fmla="*/ 533739 w 1036637"/>
                    <a:gd name="connsiteY3" fmla="*/ 149845 h 1014410"/>
                    <a:gd name="connsiteX4" fmla="*/ 533739 w 1036637"/>
                    <a:gd name="connsiteY4" fmla="*/ 199872 h 1014410"/>
                    <a:gd name="connsiteX5" fmla="*/ 610844 w 1036637"/>
                    <a:gd name="connsiteY5" fmla="*/ 211529 h 1014410"/>
                    <a:gd name="connsiteX6" fmla="*/ 805016 w 1036637"/>
                    <a:gd name="connsiteY6" fmla="*/ 387577 h 1014410"/>
                    <a:gd name="connsiteX7" fmla="*/ 806916 w 1036637"/>
                    <a:gd name="connsiteY7" fmla="*/ 393698 h 1014410"/>
                    <a:gd name="connsiteX8" fmla="*/ 1036637 w 1036637"/>
                    <a:gd name="connsiteY8" fmla="*/ 393698 h 1014410"/>
                    <a:gd name="connsiteX9" fmla="*/ 1036637 w 1036637"/>
                    <a:gd name="connsiteY9" fmla="*/ 1014410 h 1014410"/>
                    <a:gd name="connsiteX10" fmla="*/ 0 w 1036637"/>
                    <a:gd name="connsiteY10" fmla="*/ 1014410 h 1014410"/>
                    <a:gd name="connsiteX11" fmla="*/ 0 w 1036637"/>
                    <a:gd name="connsiteY11" fmla="*/ 393698 h 1014410"/>
                    <a:gd name="connsiteX12" fmla="*/ 229720 w 1036637"/>
                    <a:gd name="connsiteY12" fmla="*/ 393698 h 1014410"/>
                    <a:gd name="connsiteX13" fmla="*/ 231620 w 1036637"/>
                    <a:gd name="connsiteY13" fmla="*/ 387577 h 1014410"/>
                    <a:gd name="connsiteX14" fmla="*/ 425792 w 1036637"/>
                    <a:gd name="connsiteY14" fmla="*/ 211529 h 1014410"/>
                    <a:gd name="connsiteX15" fmla="*/ 488020 w 1036637"/>
                    <a:gd name="connsiteY15" fmla="*/ 202121 h 1014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36637" h="1014410">
                      <a:moveTo>
                        <a:pt x="488020" y="0"/>
                      </a:moveTo>
                      <a:lnTo>
                        <a:pt x="533739" y="0"/>
                      </a:lnTo>
                      <a:lnTo>
                        <a:pt x="662916" y="74923"/>
                      </a:lnTo>
                      <a:lnTo>
                        <a:pt x="533739" y="149845"/>
                      </a:lnTo>
                      <a:lnTo>
                        <a:pt x="533739" y="199872"/>
                      </a:lnTo>
                      <a:lnTo>
                        <a:pt x="610844" y="211529"/>
                      </a:lnTo>
                      <a:cubicBezTo>
                        <a:pt x="698531" y="238802"/>
                        <a:pt x="769590" y="303819"/>
                        <a:pt x="805016" y="387577"/>
                      </a:cubicBezTo>
                      <a:lnTo>
                        <a:pt x="806916" y="393698"/>
                      </a:lnTo>
                      <a:lnTo>
                        <a:pt x="1036637" y="393698"/>
                      </a:lnTo>
                      <a:lnTo>
                        <a:pt x="1036637" y="1014410"/>
                      </a:lnTo>
                      <a:lnTo>
                        <a:pt x="0" y="1014410"/>
                      </a:lnTo>
                      <a:lnTo>
                        <a:pt x="0" y="393698"/>
                      </a:lnTo>
                      <a:lnTo>
                        <a:pt x="229720" y="393698"/>
                      </a:lnTo>
                      <a:lnTo>
                        <a:pt x="231620" y="387577"/>
                      </a:lnTo>
                      <a:cubicBezTo>
                        <a:pt x="267046" y="303819"/>
                        <a:pt x="338105" y="238802"/>
                        <a:pt x="425792" y="211529"/>
                      </a:cubicBezTo>
                      <a:lnTo>
                        <a:pt x="488020" y="2021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54" name="Freeform 257">
                  <a:extLst>
                    <a:ext uri="{FF2B5EF4-FFF2-40B4-BE49-F238E27FC236}">
                      <a16:creationId xmlns:a16="http://schemas.microsoft.com/office/drawing/2014/main" id="{05FBAE02-D06A-4444-9E27-196A07DFDC49}"/>
                    </a:ext>
                  </a:extLst>
                </p:cNvPr>
                <p:cNvSpPr/>
                <p:nvPr/>
              </p:nvSpPr>
              <p:spPr>
                <a:xfrm>
                  <a:off x="7567154" y="2790650"/>
                  <a:ext cx="419024" cy="1905895"/>
                </a:xfrm>
                <a:custGeom>
                  <a:avLst/>
                  <a:gdLst>
                    <a:gd name="connsiteX0" fmla="*/ 280178 w 419024"/>
                    <a:gd name="connsiteY0" fmla="*/ 1272317 h 1905895"/>
                    <a:gd name="connsiteX1" fmla="*/ 280178 w 419024"/>
                    <a:gd name="connsiteY1" fmla="*/ 1438596 h 1905895"/>
                    <a:gd name="connsiteX2" fmla="*/ 358759 w 419024"/>
                    <a:gd name="connsiteY2" fmla="*/ 1438596 h 1905895"/>
                    <a:gd name="connsiteX3" fmla="*/ 358759 w 419024"/>
                    <a:gd name="connsiteY3" fmla="*/ 1272317 h 1905895"/>
                    <a:gd name="connsiteX4" fmla="*/ 159963 w 419024"/>
                    <a:gd name="connsiteY4" fmla="*/ 1272317 h 1905895"/>
                    <a:gd name="connsiteX5" fmla="*/ 159963 w 419024"/>
                    <a:gd name="connsiteY5" fmla="*/ 1438596 h 1905895"/>
                    <a:gd name="connsiteX6" fmla="*/ 238544 w 419024"/>
                    <a:gd name="connsiteY6" fmla="*/ 1438596 h 1905895"/>
                    <a:gd name="connsiteX7" fmla="*/ 238544 w 419024"/>
                    <a:gd name="connsiteY7" fmla="*/ 1272317 h 1905895"/>
                    <a:gd name="connsiteX8" fmla="*/ 45227 w 419024"/>
                    <a:gd name="connsiteY8" fmla="*/ 1272317 h 1905895"/>
                    <a:gd name="connsiteX9" fmla="*/ 45227 w 419024"/>
                    <a:gd name="connsiteY9" fmla="*/ 1438596 h 1905895"/>
                    <a:gd name="connsiteX10" fmla="*/ 123808 w 419024"/>
                    <a:gd name="connsiteY10" fmla="*/ 1438596 h 1905895"/>
                    <a:gd name="connsiteX11" fmla="*/ 123808 w 419024"/>
                    <a:gd name="connsiteY11" fmla="*/ 1272317 h 1905895"/>
                    <a:gd name="connsiteX12" fmla="*/ 280178 w 419024"/>
                    <a:gd name="connsiteY12" fmla="*/ 1063192 h 1905895"/>
                    <a:gd name="connsiteX13" fmla="*/ 280178 w 419024"/>
                    <a:gd name="connsiteY13" fmla="*/ 1229471 h 1905895"/>
                    <a:gd name="connsiteX14" fmla="*/ 358759 w 419024"/>
                    <a:gd name="connsiteY14" fmla="*/ 1229471 h 1905895"/>
                    <a:gd name="connsiteX15" fmla="*/ 358759 w 419024"/>
                    <a:gd name="connsiteY15" fmla="*/ 1063192 h 1905895"/>
                    <a:gd name="connsiteX16" fmla="*/ 159963 w 419024"/>
                    <a:gd name="connsiteY16" fmla="*/ 1063192 h 1905895"/>
                    <a:gd name="connsiteX17" fmla="*/ 159963 w 419024"/>
                    <a:gd name="connsiteY17" fmla="*/ 1229471 h 1905895"/>
                    <a:gd name="connsiteX18" fmla="*/ 238544 w 419024"/>
                    <a:gd name="connsiteY18" fmla="*/ 1229471 h 1905895"/>
                    <a:gd name="connsiteX19" fmla="*/ 238544 w 419024"/>
                    <a:gd name="connsiteY19" fmla="*/ 1063192 h 1905895"/>
                    <a:gd name="connsiteX20" fmla="*/ 45227 w 419024"/>
                    <a:gd name="connsiteY20" fmla="*/ 1063192 h 1905895"/>
                    <a:gd name="connsiteX21" fmla="*/ 45227 w 419024"/>
                    <a:gd name="connsiteY21" fmla="*/ 1229471 h 1905895"/>
                    <a:gd name="connsiteX22" fmla="*/ 123808 w 419024"/>
                    <a:gd name="connsiteY22" fmla="*/ 1229471 h 1905895"/>
                    <a:gd name="connsiteX23" fmla="*/ 123808 w 419024"/>
                    <a:gd name="connsiteY23" fmla="*/ 1063192 h 1905895"/>
                    <a:gd name="connsiteX24" fmla="*/ 280178 w 419024"/>
                    <a:gd name="connsiteY24" fmla="*/ 847062 h 1905895"/>
                    <a:gd name="connsiteX25" fmla="*/ 280178 w 419024"/>
                    <a:gd name="connsiteY25" fmla="*/ 1013341 h 1905895"/>
                    <a:gd name="connsiteX26" fmla="*/ 358759 w 419024"/>
                    <a:gd name="connsiteY26" fmla="*/ 1013341 h 1905895"/>
                    <a:gd name="connsiteX27" fmla="*/ 358759 w 419024"/>
                    <a:gd name="connsiteY27" fmla="*/ 847062 h 1905895"/>
                    <a:gd name="connsiteX28" fmla="*/ 159963 w 419024"/>
                    <a:gd name="connsiteY28" fmla="*/ 847062 h 1905895"/>
                    <a:gd name="connsiteX29" fmla="*/ 159963 w 419024"/>
                    <a:gd name="connsiteY29" fmla="*/ 1013341 h 1905895"/>
                    <a:gd name="connsiteX30" fmla="*/ 238544 w 419024"/>
                    <a:gd name="connsiteY30" fmla="*/ 1013341 h 1905895"/>
                    <a:gd name="connsiteX31" fmla="*/ 238544 w 419024"/>
                    <a:gd name="connsiteY31" fmla="*/ 847062 h 1905895"/>
                    <a:gd name="connsiteX32" fmla="*/ 45227 w 419024"/>
                    <a:gd name="connsiteY32" fmla="*/ 847062 h 1905895"/>
                    <a:gd name="connsiteX33" fmla="*/ 45227 w 419024"/>
                    <a:gd name="connsiteY33" fmla="*/ 1013341 h 1905895"/>
                    <a:gd name="connsiteX34" fmla="*/ 123808 w 419024"/>
                    <a:gd name="connsiteY34" fmla="*/ 1013341 h 1905895"/>
                    <a:gd name="connsiteX35" fmla="*/ 123808 w 419024"/>
                    <a:gd name="connsiteY35" fmla="*/ 847062 h 1905895"/>
                    <a:gd name="connsiteX36" fmla="*/ 282559 w 419024"/>
                    <a:gd name="connsiteY36" fmla="*/ 637484 h 1905895"/>
                    <a:gd name="connsiteX37" fmla="*/ 282559 w 419024"/>
                    <a:gd name="connsiteY37" fmla="*/ 803763 h 1905895"/>
                    <a:gd name="connsiteX38" fmla="*/ 361140 w 419024"/>
                    <a:gd name="connsiteY38" fmla="*/ 803763 h 1905895"/>
                    <a:gd name="connsiteX39" fmla="*/ 361140 w 419024"/>
                    <a:gd name="connsiteY39" fmla="*/ 637484 h 1905895"/>
                    <a:gd name="connsiteX40" fmla="*/ 162344 w 419024"/>
                    <a:gd name="connsiteY40" fmla="*/ 637484 h 1905895"/>
                    <a:gd name="connsiteX41" fmla="*/ 162344 w 419024"/>
                    <a:gd name="connsiteY41" fmla="*/ 803763 h 1905895"/>
                    <a:gd name="connsiteX42" fmla="*/ 240925 w 419024"/>
                    <a:gd name="connsiteY42" fmla="*/ 803763 h 1905895"/>
                    <a:gd name="connsiteX43" fmla="*/ 240925 w 419024"/>
                    <a:gd name="connsiteY43" fmla="*/ 637484 h 1905895"/>
                    <a:gd name="connsiteX44" fmla="*/ 47608 w 419024"/>
                    <a:gd name="connsiteY44" fmla="*/ 637484 h 1905895"/>
                    <a:gd name="connsiteX45" fmla="*/ 47608 w 419024"/>
                    <a:gd name="connsiteY45" fmla="*/ 803763 h 1905895"/>
                    <a:gd name="connsiteX46" fmla="*/ 126189 w 419024"/>
                    <a:gd name="connsiteY46" fmla="*/ 803763 h 1905895"/>
                    <a:gd name="connsiteX47" fmla="*/ 126189 w 419024"/>
                    <a:gd name="connsiteY47" fmla="*/ 637484 h 1905895"/>
                    <a:gd name="connsiteX48" fmla="*/ 282559 w 419024"/>
                    <a:gd name="connsiteY48" fmla="*/ 427661 h 1905895"/>
                    <a:gd name="connsiteX49" fmla="*/ 282559 w 419024"/>
                    <a:gd name="connsiteY49" fmla="*/ 593940 h 1905895"/>
                    <a:gd name="connsiteX50" fmla="*/ 361140 w 419024"/>
                    <a:gd name="connsiteY50" fmla="*/ 593940 h 1905895"/>
                    <a:gd name="connsiteX51" fmla="*/ 361140 w 419024"/>
                    <a:gd name="connsiteY51" fmla="*/ 427661 h 1905895"/>
                    <a:gd name="connsiteX52" fmla="*/ 162344 w 419024"/>
                    <a:gd name="connsiteY52" fmla="*/ 427661 h 1905895"/>
                    <a:gd name="connsiteX53" fmla="*/ 162344 w 419024"/>
                    <a:gd name="connsiteY53" fmla="*/ 593940 h 1905895"/>
                    <a:gd name="connsiteX54" fmla="*/ 240925 w 419024"/>
                    <a:gd name="connsiteY54" fmla="*/ 593940 h 1905895"/>
                    <a:gd name="connsiteX55" fmla="*/ 240925 w 419024"/>
                    <a:gd name="connsiteY55" fmla="*/ 427661 h 1905895"/>
                    <a:gd name="connsiteX56" fmla="*/ 47608 w 419024"/>
                    <a:gd name="connsiteY56" fmla="*/ 427661 h 1905895"/>
                    <a:gd name="connsiteX57" fmla="*/ 47608 w 419024"/>
                    <a:gd name="connsiteY57" fmla="*/ 593940 h 1905895"/>
                    <a:gd name="connsiteX58" fmla="*/ 126189 w 419024"/>
                    <a:gd name="connsiteY58" fmla="*/ 593940 h 1905895"/>
                    <a:gd name="connsiteX59" fmla="*/ 126189 w 419024"/>
                    <a:gd name="connsiteY59" fmla="*/ 427661 h 1905895"/>
                    <a:gd name="connsiteX60" fmla="*/ 4762 w 419024"/>
                    <a:gd name="connsiteY60" fmla="*/ 296136 h 1905895"/>
                    <a:gd name="connsiteX61" fmla="*/ 419024 w 419024"/>
                    <a:gd name="connsiteY61" fmla="*/ 296136 h 1905895"/>
                    <a:gd name="connsiteX62" fmla="*/ 419024 w 419024"/>
                    <a:gd name="connsiteY62" fmla="*/ 1905895 h 1905895"/>
                    <a:gd name="connsiteX63" fmla="*/ 4762 w 419024"/>
                    <a:gd name="connsiteY63" fmla="*/ 1905895 h 1905895"/>
                    <a:gd name="connsiteX64" fmla="*/ 207131 w 419024"/>
                    <a:gd name="connsiteY64" fmla="*/ 0 h 1905895"/>
                    <a:gd name="connsiteX65" fmla="*/ 414262 w 419024"/>
                    <a:gd name="connsiteY65" fmla="*/ 296031 h 1905895"/>
                    <a:gd name="connsiteX66" fmla="*/ 0 w 419024"/>
                    <a:gd name="connsiteY66" fmla="*/ 296031 h 1905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419024" h="1905895">
                      <a:moveTo>
                        <a:pt x="280178" y="1272317"/>
                      </a:moveTo>
                      <a:lnTo>
                        <a:pt x="280178" y="1438596"/>
                      </a:lnTo>
                      <a:lnTo>
                        <a:pt x="358759" y="1438596"/>
                      </a:lnTo>
                      <a:lnTo>
                        <a:pt x="358759" y="1272317"/>
                      </a:lnTo>
                      <a:close/>
                      <a:moveTo>
                        <a:pt x="159963" y="1272317"/>
                      </a:moveTo>
                      <a:lnTo>
                        <a:pt x="159963" y="1438596"/>
                      </a:lnTo>
                      <a:lnTo>
                        <a:pt x="238544" y="1438596"/>
                      </a:lnTo>
                      <a:lnTo>
                        <a:pt x="238544" y="1272317"/>
                      </a:lnTo>
                      <a:close/>
                      <a:moveTo>
                        <a:pt x="45227" y="1272317"/>
                      </a:moveTo>
                      <a:lnTo>
                        <a:pt x="45227" y="1438596"/>
                      </a:lnTo>
                      <a:lnTo>
                        <a:pt x="123808" y="1438596"/>
                      </a:lnTo>
                      <a:lnTo>
                        <a:pt x="123808" y="1272317"/>
                      </a:lnTo>
                      <a:close/>
                      <a:moveTo>
                        <a:pt x="280178" y="1063192"/>
                      </a:moveTo>
                      <a:lnTo>
                        <a:pt x="280178" y="1229471"/>
                      </a:lnTo>
                      <a:lnTo>
                        <a:pt x="358759" y="1229471"/>
                      </a:lnTo>
                      <a:lnTo>
                        <a:pt x="358759" y="1063192"/>
                      </a:lnTo>
                      <a:close/>
                      <a:moveTo>
                        <a:pt x="159963" y="1063192"/>
                      </a:moveTo>
                      <a:lnTo>
                        <a:pt x="159963" y="1229471"/>
                      </a:lnTo>
                      <a:lnTo>
                        <a:pt x="238544" y="1229471"/>
                      </a:lnTo>
                      <a:lnTo>
                        <a:pt x="238544" y="1063192"/>
                      </a:lnTo>
                      <a:close/>
                      <a:moveTo>
                        <a:pt x="45227" y="1063192"/>
                      </a:moveTo>
                      <a:lnTo>
                        <a:pt x="45227" y="1229471"/>
                      </a:lnTo>
                      <a:lnTo>
                        <a:pt x="123808" y="1229471"/>
                      </a:lnTo>
                      <a:lnTo>
                        <a:pt x="123808" y="1063192"/>
                      </a:lnTo>
                      <a:close/>
                      <a:moveTo>
                        <a:pt x="280178" y="847062"/>
                      </a:moveTo>
                      <a:lnTo>
                        <a:pt x="280178" y="1013341"/>
                      </a:lnTo>
                      <a:lnTo>
                        <a:pt x="358759" y="1013341"/>
                      </a:lnTo>
                      <a:lnTo>
                        <a:pt x="358759" y="847062"/>
                      </a:lnTo>
                      <a:close/>
                      <a:moveTo>
                        <a:pt x="159963" y="847062"/>
                      </a:moveTo>
                      <a:lnTo>
                        <a:pt x="159963" y="1013341"/>
                      </a:lnTo>
                      <a:lnTo>
                        <a:pt x="238544" y="1013341"/>
                      </a:lnTo>
                      <a:lnTo>
                        <a:pt x="238544" y="847062"/>
                      </a:lnTo>
                      <a:close/>
                      <a:moveTo>
                        <a:pt x="45227" y="847062"/>
                      </a:moveTo>
                      <a:lnTo>
                        <a:pt x="45227" y="1013341"/>
                      </a:lnTo>
                      <a:lnTo>
                        <a:pt x="123808" y="1013341"/>
                      </a:lnTo>
                      <a:lnTo>
                        <a:pt x="123808" y="847062"/>
                      </a:lnTo>
                      <a:close/>
                      <a:moveTo>
                        <a:pt x="282559" y="637484"/>
                      </a:moveTo>
                      <a:lnTo>
                        <a:pt x="282559" y="803763"/>
                      </a:lnTo>
                      <a:lnTo>
                        <a:pt x="361140" y="803763"/>
                      </a:lnTo>
                      <a:lnTo>
                        <a:pt x="361140" y="637484"/>
                      </a:lnTo>
                      <a:close/>
                      <a:moveTo>
                        <a:pt x="162344" y="637484"/>
                      </a:moveTo>
                      <a:lnTo>
                        <a:pt x="162344" y="803763"/>
                      </a:lnTo>
                      <a:lnTo>
                        <a:pt x="240925" y="803763"/>
                      </a:lnTo>
                      <a:lnTo>
                        <a:pt x="240925" y="637484"/>
                      </a:lnTo>
                      <a:close/>
                      <a:moveTo>
                        <a:pt x="47608" y="637484"/>
                      </a:moveTo>
                      <a:lnTo>
                        <a:pt x="47608" y="803763"/>
                      </a:lnTo>
                      <a:lnTo>
                        <a:pt x="126189" y="803763"/>
                      </a:lnTo>
                      <a:lnTo>
                        <a:pt x="126189" y="637484"/>
                      </a:lnTo>
                      <a:close/>
                      <a:moveTo>
                        <a:pt x="282559" y="427661"/>
                      </a:moveTo>
                      <a:lnTo>
                        <a:pt x="282559" y="593940"/>
                      </a:lnTo>
                      <a:lnTo>
                        <a:pt x="361140" y="593940"/>
                      </a:lnTo>
                      <a:lnTo>
                        <a:pt x="361140" y="427661"/>
                      </a:lnTo>
                      <a:close/>
                      <a:moveTo>
                        <a:pt x="162344" y="427661"/>
                      </a:moveTo>
                      <a:lnTo>
                        <a:pt x="162344" y="593940"/>
                      </a:lnTo>
                      <a:lnTo>
                        <a:pt x="240925" y="593940"/>
                      </a:lnTo>
                      <a:lnTo>
                        <a:pt x="240925" y="427661"/>
                      </a:lnTo>
                      <a:close/>
                      <a:moveTo>
                        <a:pt x="47608" y="427661"/>
                      </a:moveTo>
                      <a:lnTo>
                        <a:pt x="47608" y="593940"/>
                      </a:lnTo>
                      <a:lnTo>
                        <a:pt x="126189" y="593940"/>
                      </a:lnTo>
                      <a:lnTo>
                        <a:pt x="126189" y="427661"/>
                      </a:lnTo>
                      <a:close/>
                      <a:moveTo>
                        <a:pt x="4762" y="296136"/>
                      </a:moveTo>
                      <a:lnTo>
                        <a:pt x="419024" y="296136"/>
                      </a:lnTo>
                      <a:lnTo>
                        <a:pt x="419024" y="1905895"/>
                      </a:lnTo>
                      <a:lnTo>
                        <a:pt x="4762" y="1905895"/>
                      </a:lnTo>
                      <a:close/>
                      <a:moveTo>
                        <a:pt x="207131" y="0"/>
                      </a:moveTo>
                      <a:lnTo>
                        <a:pt x="414262" y="296031"/>
                      </a:lnTo>
                      <a:lnTo>
                        <a:pt x="0" y="296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55" name="Freeform 262">
                  <a:extLst>
                    <a:ext uri="{FF2B5EF4-FFF2-40B4-BE49-F238E27FC236}">
                      <a16:creationId xmlns:a16="http://schemas.microsoft.com/office/drawing/2014/main" id="{55EECEC5-0518-425D-9B48-210D379EE2D9}"/>
                    </a:ext>
                  </a:extLst>
                </p:cNvPr>
                <p:cNvSpPr/>
                <p:nvPr/>
              </p:nvSpPr>
              <p:spPr>
                <a:xfrm>
                  <a:off x="9287773" y="3724958"/>
                  <a:ext cx="424198" cy="971587"/>
                </a:xfrm>
                <a:custGeom>
                  <a:avLst/>
                  <a:gdLst>
                    <a:gd name="connsiteX0" fmla="*/ 313370 w 424198"/>
                    <a:gd name="connsiteY0" fmla="*/ 757047 h 971587"/>
                    <a:gd name="connsiteX1" fmla="*/ 313370 w 424198"/>
                    <a:gd name="connsiteY1" fmla="*/ 831409 h 971587"/>
                    <a:gd name="connsiteX2" fmla="*/ 387733 w 424198"/>
                    <a:gd name="connsiteY2" fmla="*/ 831409 h 971587"/>
                    <a:gd name="connsiteX3" fmla="*/ 387733 w 424198"/>
                    <a:gd name="connsiteY3" fmla="*/ 757047 h 971587"/>
                    <a:gd name="connsiteX4" fmla="*/ 221069 w 424198"/>
                    <a:gd name="connsiteY4" fmla="*/ 757047 h 971587"/>
                    <a:gd name="connsiteX5" fmla="*/ 221069 w 424198"/>
                    <a:gd name="connsiteY5" fmla="*/ 831409 h 971587"/>
                    <a:gd name="connsiteX6" fmla="*/ 295431 w 424198"/>
                    <a:gd name="connsiteY6" fmla="*/ 831409 h 971587"/>
                    <a:gd name="connsiteX7" fmla="*/ 295431 w 424198"/>
                    <a:gd name="connsiteY7" fmla="*/ 757047 h 971587"/>
                    <a:gd name="connsiteX8" fmla="*/ 128768 w 424198"/>
                    <a:gd name="connsiteY8" fmla="*/ 757047 h 971587"/>
                    <a:gd name="connsiteX9" fmla="*/ 128768 w 424198"/>
                    <a:gd name="connsiteY9" fmla="*/ 831409 h 971587"/>
                    <a:gd name="connsiteX10" fmla="*/ 203130 w 424198"/>
                    <a:gd name="connsiteY10" fmla="*/ 831409 h 971587"/>
                    <a:gd name="connsiteX11" fmla="*/ 203130 w 424198"/>
                    <a:gd name="connsiteY11" fmla="*/ 757047 h 971587"/>
                    <a:gd name="connsiteX12" fmla="*/ 36466 w 424198"/>
                    <a:gd name="connsiteY12" fmla="*/ 757047 h 971587"/>
                    <a:gd name="connsiteX13" fmla="*/ 36466 w 424198"/>
                    <a:gd name="connsiteY13" fmla="*/ 831409 h 971587"/>
                    <a:gd name="connsiteX14" fmla="*/ 110828 w 424198"/>
                    <a:gd name="connsiteY14" fmla="*/ 831409 h 971587"/>
                    <a:gd name="connsiteX15" fmla="*/ 110828 w 424198"/>
                    <a:gd name="connsiteY15" fmla="*/ 757047 h 971587"/>
                    <a:gd name="connsiteX16" fmla="*/ 313370 w 424198"/>
                    <a:gd name="connsiteY16" fmla="*/ 666687 h 971587"/>
                    <a:gd name="connsiteX17" fmla="*/ 313370 w 424198"/>
                    <a:gd name="connsiteY17" fmla="*/ 741049 h 971587"/>
                    <a:gd name="connsiteX18" fmla="*/ 387733 w 424198"/>
                    <a:gd name="connsiteY18" fmla="*/ 741049 h 971587"/>
                    <a:gd name="connsiteX19" fmla="*/ 387733 w 424198"/>
                    <a:gd name="connsiteY19" fmla="*/ 666687 h 971587"/>
                    <a:gd name="connsiteX20" fmla="*/ 221069 w 424198"/>
                    <a:gd name="connsiteY20" fmla="*/ 666687 h 971587"/>
                    <a:gd name="connsiteX21" fmla="*/ 221069 w 424198"/>
                    <a:gd name="connsiteY21" fmla="*/ 741049 h 971587"/>
                    <a:gd name="connsiteX22" fmla="*/ 295431 w 424198"/>
                    <a:gd name="connsiteY22" fmla="*/ 741049 h 971587"/>
                    <a:gd name="connsiteX23" fmla="*/ 295431 w 424198"/>
                    <a:gd name="connsiteY23" fmla="*/ 666687 h 971587"/>
                    <a:gd name="connsiteX24" fmla="*/ 128768 w 424198"/>
                    <a:gd name="connsiteY24" fmla="*/ 666687 h 971587"/>
                    <a:gd name="connsiteX25" fmla="*/ 128768 w 424198"/>
                    <a:gd name="connsiteY25" fmla="*/ 741049 h 971587"/>
                    <a:gd name="connsiteX26" fmla="*/ 203130 w 424198"/>
                    <a:gd name="connsiteY26" fmla="*/ 741049 h 971587"/>
                    <a:gd name="connsiteX27" fmla="*/ 203130 w 424198"/>
                    <a:gd name="connsiteY27" fmla="*/ 666687 h 971587"/>
                    <a:gd name="connsiteX28" fmla="*/ 36466 w 424198"/>
                    <a:gd name="connsiteY28" fmla="*/ 666687 h 971587"/>
                    <a:gd name="connsiteX29" fmla="*/ 36466 w 424198"/>
                    <a:gd name="connsiteY29" fmla="*/ 741049 h 971587"/>
                    <a:gd name="connsiteX30" fmla="*/ 110828 w 424198"/>
                    <a:gd name="connsiteY30" fmla="*/ 741049 h 971587"/>
                    <a:gd name="connsiteX31" fmla="*/ 110828 w 424198"/>
                    <a:gd name="connsiteY31" fmla="*/ 666687 h 971587"/>
                    <a:gd name="connsiteX32" fmla="*/ 313370 w 424198"/>
                    <a:gd name="connsiteY32" fmla="*/ 576327 h 971587"/>
                    <a:gd name="connsiteX33" fmla="*/ 313370 w 424198"/>
                    <a:gd name="connsiteY33" fmla="*/ 650690 h 971587"/>
                    <a:gd name="connsiteX34" fmla="*/ 387733 w 424198"/>
                    <a:gd name="connsiteY34" fmla="*/ 650690 h 971587"/>
                    <a:gd name="connsiteX35" fmla="*/ 387733 w 424198"/>
                    <a:gd name="connsiteY35" fmla="*/ 576327 h 971587"/>
                    <a:gd name="connsiteX36" fmla="*/ 221069 w 424198"/>
                    <a:gd name="connsiteY36" fmla="*/ 576327 h 971587"/>
                    <a:gd name="connsiteX37" fmla="*/ 221069 w 424198"/>
                    <a:gd name="connsiteY37" fmla="*/ 650690 h 971587"/>
                    <a:gd name="connsiteX38" fmla="*/ 295431 w 424198"/>
                    <a:gd name="connsiteY38" fmla="*/ 650690 h 971587"/>
                    <a:gd name="connsiteX39" fmla="*/ 295431 w 424198"/>
                    <a:gd name="connsiteY39" fmla="*/ 576327 h 971587"/>
                    <a:gd name="connsiteX40" fmla="*/ 128768 w 424198"/>
                    <a:gd name="connsiteY40" fmla="*/ 576327 h 971587"/>
                    <a:gd name="connsiteX41" fmla="*/ 128768 w 424198"/>
                    <a:gd name="connsiteY41" fmla="*/ 650690 h 971587"/>
                    <a:gd name="connsiteX42" fmla="*/ 203130 w 424198"/>
                    <a:gd name="connsiteY42" fmla="*/ 650690 h 971587"/>
                    <a:gd name="connsiteX43" fmla="*/ 203130 w 424198"/>
                    <a:gd name="connsiteY43" fmla="*/ 576327 h 971587"/>
                    <a:gd name="connsiteX44" fmla="*/ 36466 w 424198"/>
                    <a:gd name="connsiteY44" fmla="*/ 576327 h 971587"/>
                    <a:gd name="connsiteX45" fmla="*/ 36466 w 424198"/>
                    <a:gd name="connsiteY45" fmla="*/ 650690 h 971587"/>
                    <a:gd name="connsiteX46" fmla="*/ 110828 w 424198"/>
                    <a:gd name="connsiteY46" fmla="*/ 650690 h 971587"/>
                    <a:gd name="connsiteX47" fmla="*/ 110828 w 424198"/>
                    <a:gd name="connsiteY47" fmla="*/ 576327 h 971587"/>
                    <a:gd name="connsiteX48" fmla="*/ 313370 w 424198"/>
                    <a:gd name="connsiteY48" fmla="*/ 488415 h 971587"/>
                    <a:gd name="connsiteX49" fmla="*/ 313370 w 424198"/>
                    <a:gd name="connsiteY49" fmla="*/ 562777 h 971587"/>
                    <a:gd name="connsiteX50" fmla="*/ 387733 w 424198"/>
                    <a:gd name="connsiteY50" fmla="*/ 562777 h 971587"/>
                    <a:gd name="connsiteX51" fmla="*/ 387733 w 424198"/>
                    <a:gd name="connsiteY51" fmla="*/ 488415 h 971587"/>
                    <a:gd name="connsiteX52" fmla="*/ 221069 w 424198"/>
                    <a:gd name="connsiteY52" fmla="*/ 488415 h 971587"/>
                    <a:gd name="connsiteX53" fmla="*/ 221069 w 424198"/>
                    <a:gd name="connsiteY53" fmla="*/ 562777 h 971587"/>
                    <a:gd name="connsiteX54" fmla="*/ 295431 w 424198"/>
                    <a:gd name="connsiteY54" fmla="*/ 562777 h 971587"/>
                    <a:gd name="connsiteX55" fmla="*/ 295431 w 424198"/>
                    <a:gd name="connsiteY55" fmla="*/ 488415 h 971587"/>
                    <a:gd name="connsiteX56" fmla="*/ 128768 w 424198"/>
                    <a:gd name="connsiteY56" fmla="*/ 488415 h 971587"/>
                    <a:gd name="connsiteX57" fmla="*/ 128768 w 424198"/>
                    <a:gd name="connsiteY57" fmla="*/ 562777 h 971587"/>
                    <a:gd name="connsiteX58" fmla="*/ 203130 w 424198"/>
                    <a:gd name="connsiteY58" fmla="*/ 562777 h 971587"/>
                    <a:gd name="connsiteX59" fmla="*/ 203130 w 424198"/>
                    <a:gd name="connsiteY59" fmla="*/ 488415 h 971587"/>
                    <a:gd name="connsiteX60" fmla="*/ 36466 w 424198"/>
                    <a:gd name="connsiteY60" fmla="*/ 488415 h 971587"/>
                    <a:gd name="connsiteX61" fmla="*/ 36466 w 424198"/>
                    <a:gd name="connsiteY61" fmla="*/ 562777 h 971587"/>
                    <a:gd name="connsiteX62" fmla="*/ 110828 w 424198"/>
                    <a:gd name="connsiteY62" fmla="*/ 562777 h 971587"/>
                    <a:gd name="connsiteX63" fmla="*/ 110828 w 424198"/>
                    <a:gd name="connsiteY63" fmla="*/ 488415 h 971587"/>
                    <a:gd name="connsiteX64" fmla="*/ 313370 w 424198"/>
                    <a:gd name="connsiteY64" fmla="*/ 400503 h 971587"/>
                    <a:gd name="connsiteX65" fmla="*/ 313370 w 424198"/>
                    <a:gd name="connsiteY65" fmla="*/ 474865 h 971587"/>
                    <a:gd name="connsiteX66" fmla="*/ 387733 w 424198"/>
                    <a:gd name="connsiteY66" fmla="*/ 474865 h 971587"/>
                    <a:gd name="connsiteX67" fmla="*/ 387733 w 424198"/>
                    <a:gd name="connsiteY67" fmla="*/ 400503 h 971587"/>
                    <a:gd name="connsiteX68" fmla="*/ 221069 w 424198"/>
                    <a:gd name="connsiteY68" fmla="*/ 400503 h 971587"/>
                    <a:gd name="connsiteX69" fmla="*/ 221069 w 424198"/>
                    <a:gd name="connsiteY69" fmla="*/ 474865 h 971587"/>
                    <a:gd name="connsiteX70" fmla="*/ 295431 w 424198"/>
                    <a:gd name="connsiteY70" fmla="*/ 474865 h 971587"/>
                    <a:gd name="connsiteX71" fmla="*/ 295431 w 424198"/>
                    <a:gd name="connsiteY71" fmla="*/ 400503 h 971587"/>
                    <a:gd name="connsiteX72" fmla="*/ 128768 w 424198"/>
                    <a:gd name="connsiteY72" fmla="*/ 400503 h 971587"/>
                    <a:gd name="connsiteX73" fmla="*/ 128768 w 424198"/>
                    <a:gd name="connsiteY73" fmla="*/ 474865 h 971587"/>
                    <a:gd name="connsiteX74" fmla="*/ 203130 w 424198"/>
                    <a:gd name="connsiteY74" fmla="*/ 474865 h 971587"/>
                    <a:gd name="connsiteX75" fmla="*/ 203130 w 424198"/>
                    <a:gd name="connsiteY75" fmla="*/ 400503 h 971587"/>
                    <a:gd name="connsiteX76" fmla="*/ 36466 w 424198"/>
                    <a:gd name="connsiteY76" fmla="*/ 400503 h 971587"/>
                    <a:gd name="connsiteX77" fmla="*/ 36466 w 424198"/>
                    <a:gd name="connsiteY77" fmla="*/ 474865 h 971587"/>
                    <a:gd name="connsiteX78" fmla="*/ 110828 w 424198"/>
                    <a:gd name="connsiteY78" fmla="*/ 474865 h 971587"/>
                    <a:gd name="connsiteX79" fmla="*/ 110828 w 424198"/>
                    <a:gd name="connsiteY79" fmla="*/ 400503 h 971587"/>
                    <a:gd name="connsiteX80" fmla="*/ 313370 w 424198"/>
                    <a:gd name="connsiteY80" fmla="*/ 310534 h 971587"/>
                    <a:gd name="connsiteX81" fmla="*/ 313370 w 424198"/>
                    <a:gd name="connsiteY81" fmla="*/ 384896 h 971587"/>
                    <a:gd name="connsiteX82" fmla="*/ 387733 w 424198"/>
                    <a:gd name="connsiteY82" fmla="*/ 384896 h 971587"/>
                    <a:gd name="connsiteX83" fmla="*/ 387733 w 424198"/>
                    <a:gd name="connsiteY83" fmla="*/ 310534 h 971587"/>
                    <a:gd name="connsiteX84" fmla="*/ 221069 w 424198"/>
                    <a:gd name="connsiteY84" fmla="*/ 310534 h 971587"/>
                    <a:gd name="connsiteX85" fmla="*/ 221069 w 424198"/>
                    <a:gd name="connsiteY85" fmla="*/ 384896 h 971587"/>
                    <a:gd name="connsiteX86" fmla="*/ 295431 w 424198"/>
                    <a:gd name="connsiteY86" fmla="*/ 384896 h 971587"/>
                    <a:gd name="connsiteX87" fmla="*/ 295431 w 424198"/>
                    <a:gd name="connsiteY87" fmla="*/ 310534 h 971587"/>
                    <a:gd name="connsiteX88" fmla="*/ 128768 w 424198"/>
                    <a:gd name="connsiteY88" fmla="*/ 310534 h 971587"/>
                    <a:gd name="connsiteX89" fmla="*/ 128768 w 424198"/>
                    <a:gd name="connsiteY89" fmla="*/ 384896 h 971587"/>
                    <a:gd name="connsiteX90" fmla="*/ 203130 w 424198"/>
                    <a:gd name="connsiteY90" fmla="*/ 384896 h 971587"/>
                    <a:gd name="connsiteX91" fmla="*/ 203130 w 424198"/>
                    <a:gd name="connsiteY91" fmla="*/ 310534 h 971587"/>
                    <a:gd name="connsiteX92" fmla="*/ 36466 w 424198"/>
                    <a:gd name="connsiteY92" fmla="*/ 310534 h 971587"/>
                    <a:gd name="connsiteX93" fmla="*/ 36466 w 424198"/>
                    <a:gd name="connsiteY93" fmla="*/ 384896 h 971587"/>
                    <a:gd name="connsiteX94" fmla="*/ 110828 w 424198"/>
                    <a:gd name="connsiteY94" fmla="*/ 384896 h 971587"/>
                    <a:gd name="connsiteX95" fmla="*/ 110828 w 424198"/>
                    <a:gd name="connsiteY95" fmla="*/ 310534 h 971587"/>
                    <a:gd name="connsiteX96" fmla="*/ 422411 w 424198"/>
                    <a:gd name="connsiteY96" fmla="*/ 0 h 971587"/>
                    <a:gd name="connsiteX97" fmla="*/ 422411 w 424198"/>
                    <a:gd name="connsiteY97" fmla="*/ 253831 h 971587"/>
                    <a:gd name="connsiteX98" fmla="*/ 424198 w 424198"/>
                    <a:gd name="connsiteY98" fmla="*/ 253831 h 971587"/>
                    <a:gd name="connsiteX99" fmla="*/ 424198 w 424198"/>
                    <a:gd name="connsiteY99" fmla="*/ 971587 h 971587"/>
                    <a:gd name="connsiteX100" fmla="*/ 0 w 424198"/>
                    <a:gd name="connsiteY100" fmla="*/ 971587 h 971587"/>
                    <a:gd name="connsiteX101" fmla="*/ 0 w 424198"/>
                    <a:gd name="connsiteY101" fmla="*/ 253831 h 971587"/>
                    <a:gd name="connsiteX102" fmla="*/ 1787 w 424198"/>
                    <a:gd name="connsiteY102" fmla="*/ 253831 h 971587"/>
                    <a:gd name="connsiteX103" fmla="*/ 1787 w 424198"/>
                    <a:gd name="connsiteY103" fmla="*/ 52519 h 971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</a:cxnLst>
                  <a:rect l="l" t="t" r="r" b="b"/>
                  <a:pathLst>
                    <a:path w="424198" h="971587">
                      <a:moveTo>
                        <a:pt x="313370" y="757047"/>
                      </a:moveTo>
                      <a:lnTo>
                        <a:pt x="313370" y="831409"/>
                      </a:lnTo>
                      <a:lnTo>
                        <a:pt x="387733" y="831409"/>
                      </a:lnTo>
                      <a:lnTo>
                        <a:pt x="387733" y="757047"/>
                      </a:lnTo>
                      <a:close/>
                      <a:moveTo>
                        <a:pt x="221069" y="757047"/>
                      </a:moveTo>
                      <a:lnTo>
                        <a:pt x="221069" y="831409"/>
                      </a:lnTo>
                      <a:lnTo>
                        <a:pt x="295431" y="831409"/>
                      </a:lnTo>
                      <a:lnTo>
                        <a:pt x="295431" y="757047"/>
                      </a:lnTo>
                      <a:close/>
                      <a:moveTo>
                        <a:pt x="128768" y="757047"/>
                      </a:moveTo>
                      <a:lnTo>
                        <a:pt x="128768" y="831409"/>
                      </a:lnTo>
                      <a:lnTo>
                        <a:pt x="203130" y="831409"/>
                      </a:lnTo>
                      <a:lnTo>
                        <a:pt x="203130" y="757047"/>
                      </a:lnTo>
                      <a:close/>
                      <a:moveTo>
                        <a:pt x="36466" y="757047"/>
                      </a:moveTo>
                      <a:lnTo>
                        <a:pt x="36466" y="831409"/>
                      </a:lnTo>
                      <a:lnTo>
                        <a:pt x="110828" y="831409"/>
                      </a:lnTo>
                      <a:lnTo>
                        <a:pt x="110828" y="757047"/>
                      </a:lnTo>
                      <a:close/>
                      <a:moveTo>
                        <a:pt x="313370" y="666687"/>
                      </a:moveTo>
                      <a:lnTo>
                        <a:pt x="313370" y="741049"/>
                      </a:lnTo>
                      <a:lnTo>
                        <a:pt x="387733" y="741049"/>
                      </a:lnTo>
                      <a:lnTo>
                        <a:pt x="387733" y="666687"/>
                      </a:lnTo>
                      <a:close/>
                      <a:moveTo>
                        <a:pt x="221069" y="666687"/>
                      </a:moveTo>
                      <a:lnTo>
                        <a:pt x="221069" y="741049"/>
                      </a:lnTo>
                      <a:lnTo>
                        <a:pt x="295431" y="741049"/>
                      </a:lnTo>
                      <a:lnTo>
                        <a:pt x="295431" y="666687"/>
                      </a:lnTo>
                      <a:close/>
                      <a:moveTo>
                        <a:pt x="128768" y="666687"/>
                      </a:moveTo>
                      <a:lnTo>
                        <a:pt x="128768" y="741049"/>
                      </a:lnTo>
                      <a:lnTo>
                        <a:pt x="203130" y="741049"/>
                      </a:lnTo>
                      <a:lnTo>
                        <a:pt x="203130" y="666687"/>
                      </a:lnTo>
                      <a:close/>
                      <a:moveTo>
                        <a:pt x="36466" y="666687"/>
                      </a:moveTo>
                      <a:lnTo>
                        <a:pt x="36466" y="741049"/>
                      </a:lnTo>
                      <a:lnTo>
                        <a:pt x="110828" y="741049"/>
                      </a:lnTo>
                      <a:lnTo>
                        <a:pt x="110828" y="666687"/>
                      </a:lnTo>
                      <a:close/>
                      <a:moveTo>
                        <a:pt x="313370" y="576327"/>
                      </a:moveTo>
                      <a:lnTo>
                        <a:pt x="313370" y="650690"/>
                      </a:lnTo>
                      <a:lnTo>
                        <a:pt x="387733" y="650690"/>
                      </a:lnTo>
                      <a:lnTo>
                        <a:pt x="387733" y="576327"/>
                      </a:lnTo>
                      <a:close/>
                      <a:moveTo>
                        <a:pt x="221069" y="576327"/>
                      </a:moveTo>
                      <a:lnTo>
                        <a:pt x="221069" y="650690"/>
                      </a:lnTo>
                      <a:lnTo>
                        <a:pt x="295431" y="650690"/>
                      </a:lnTo>
                      <a:lnTo>
                        <a:pt x="295431" y="576327"/>
                      </a:lnTo>
                      <a:close/>
                      <a:moveTo>
                        <a:pt x="128768" y="576327"/>
                      </a:moveTo>
                      <a:lnTo>
                        <a:pt x="128768" y="650690"/>
                      </a:lnTo>
                      <a:lnTo>
                        <a:pt x="203130" y="650690"/>
                      </a:lnTo>
                      <a:lnTo>
                        <a:pt x="203130" y="576327"/>
                      </a:lnTo>
                      <a:close/>
                      <a:moveTo>
                        <a:pt x="36466" y="576327"/>
                      </a:moveTo>
                      <a:lnTo>
                        <a:pt x="36466" y="650690"/>
                      </a:lnTo>
                      <a:lnTo>
                        <a:pt x="110828" y="650690"/>
                      </a:lnTo>
                      <a:lnTo>
                        <a:pt x="110828" y="576327"/>
                      </a:lnTo>
                      <a:close/>
                      <a:moveTo>
                        <a:pt x="313370" y="488415"/>
                      </a:moveTo>
                      <a:lnTo>
                        <a:pt x="313370" y="562777"/>
                      </a:lnTo>
                      <a:lnTo>
                        <a:pt x="387733" y="562777"/>
                      </a:lnTo>
                      <a:lnTo>
                        <a:pt x="387733" y="488415"/>
                      </a:lnTo>
                      <a:close/>
                      <a:moveTo>
                        <a:pt x="221069" y="488415"/>
                      </a:moveTo>
                      <a:lnTo>
                        <a:pt x="221069" y="562777"/>
                      </a:lnTo>
                      <a:lnTo>
                        <a:pt x="295431" y="562777"/>
                      </a:lnTo>
                      <a:lnTo>
                        <a:pt x="295431" y="488415"/>
                      </a:lnTo>
                      <a:close/>
                      <a:moveTo>
                        <a:pt x="128768" y="488415"/>
                      </a:moveTo>
                      <a:lnTo>
                        <a:pt x="128768" y="562777"/>
                      </a:lnTo>
                      <a:lnTo>
                        <a:pt x="203130" y="562777"/>
                      </a:lnTo>
                      <a:lnTo>
                        <a:pt x="203130" y="488415"/>
                      </a:lnTo>
                      <a:close/>
                      <a:moveTo>
                        <a:pt x="36466" y="488415"/>
                      </a:moveTo>
                      <a:lnTo>
                        <a:pt x="36466" y="562777"/>
                      </a:lnTo>
                      <a:lnTo>
                        <a:pt x="110828" y="562777"/>
                      </a:lnTo>
                      <a:lnTo>
                        <a:pt x="110828" y="488415"/>
                      </a:lnTo>
                      <a:close/>
                      <a:moveTo>
                        <a:pt x="313370" y="400503"/>
                      </a:moveTo>
                      <a:lnTo>
                        <a:pt x="313370" y="474865"/>
                      </a:lnTo>
                      <a:lnTo>
                        <a:pt x="387733" y="474865"/>
                      </a:lnTo>
                      <a:lnTo>
                        <a:pt x="387733" y="400503"/>
                      </a:lnTo>
                      <a:close/>
                      <a:moveTo>
                        <a:pt x="221069" y="400503"/>
                      </a:moveTo>
                      <a:lnTo>
                        <a:pt x="221069" y="474865"/>
                      </a:lnTo>
                      <a:lnTo>
                        <a:pt x="295431" y="474865"/>
                      </a:lnTo>
                      <a:lnTo>
                        <a:pt x="295431" y="400503"/>
                      </a:lnTo>
                      <a:close/>
                      <a:moveTo>
                        <a:pt x="128768" y="400503"/>
                      </a:moveTo>
                      <a:lnTo>
                        <a:pt x="128768" y="474865"/>
                      </a:lnTo>
                      <a:lnTo>
                        <a:pt x="203130" y="474865"/>
                      </a:lnTo>
                      <a:lnTo>
                        <a:pt x="203130" y="400503"/>
                      </a:lnTo>
                      <a:close/>
                      <a:moveTo>
                        <a:pt x="36466" y="400503"/>
                      </a:moveTo>
                      <a:lnTo>
                        <a:pt x="36466" y="474865"/>
                      </a:lnTo>
                      <a:lnTo>
                        <a:pt x="110828" y="474865"/>
                      </a:lnTo>
                      <a:lnTo>
                        <a:pt x="110828" y="400503"/>
                      </a:lnTo>
                      <a:close/>
                      <a:moveTo>
                        <a:pt x="313370" y="310534"/>
                      </a:moveTo>
                      <a:lnTo>
                        <a:pt x="313370" y="384896"/>
                      </a:lnTo>
                      <a:lnTo>
                        <a:pt x="387733" y="384896"/>
                      </a:lnTo>
                      <a:lnTo>
                        <a:pt x="387733" y="310534"/>
                      </a:lnTo>
                      <a:close/>
                      <a:moveTo>
                        <a:pt x="221069" y="310534"/>
                      </a:moveTo>
                      <a:lnTo>
                        <a:pt x="221069" y="384896"/>
                      </a:lnTo>
                      <a:lnTo>
                        <a:pt x="295431" y="384896"/>
                      </a:lnTo>
                      <a:lnTo>
                        <a:pt x="295431" y="310534"/>
                      </a:lnTo>
                      <a:close/>
                      <a:moveTo>
                        <a:pt x="128768" y="310534"/>
                      </a:moveTo>
                      <a:lnTo>
                        <a:pt x="128768" y="384896"/>
                      </a:lnTo>
                      <a:lnTo>
                        <a:pt x="203130" y="384896"/>
                      </a:lnTo>
                      <a:lnTo>
                        <a:pt x="203130" y="310534"/>
                      </a:lnTo>
                      <a:close/>
                      <a:moveTo>
                        <a:pt x="36466" y="310534"/>
                      </a:moveTo>
                      <a:lnTo>
                        <a:pt x="36466" y="384896"/>
                      </a:lnTo>
                      <a:lnTo>
                        <a:pt x="110828" y="384896"/>
                      </a:lnTo>
                      <a:lnTo>
                        <a:pt x="110828" y="310534"/>
                      </a:lnTo>
                      <a:close/>
                      <a:moveTo>
                        <a:pt x="422411" y="0"/>
                      </a:moveTo>
                      <a:lnTo>
                        <a:pt x="422411" y="253831"/>
                      </a:lnTo>
                      <a:lnTo>
                        <a:pt x="424198" y="253831"/>
                      </a:lnTo>
                      <a:lnTo>
                        <a:pt x="424198" y="971587"/>
                      </a:lnTo>
                      <a:lnTo>
                        <a:pt x="0" y="971587"/>
                      </a:lnTo>
                      <a:lnTo>
                        <a:pt x="0" y="253831"/>
                      </a:lnTo>
                      <a:lnTo>
                        <a:pt x="1787" y="253831"/>
                      </a:lnTo>
                      <a:lnTo>
                        <a:pt x="1787" y="5251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56" name="Freeform 272">
                  <a:extLst>
                    <a:ext uri="{FF2B5EF4-FFF2-40B4-BE49-F238E27FC236}">
                      <a16:creationId xmlns:a16="http://schemas.microsoft.com/office/drawing/2014/main" id="{0D927490-4E2A-4E71-889F-0DB19D264990}"/>
                    </a:ext>
                  </a:extLst>
                </p:cNvPr>
                <p:cNvSpPr/>
                <p:nvPr/>
              </p:nvSpPr>
              <p:spPr>
                <a:xfrm>
                  <a:off x="8025252" y="3957547"/>
                  <a:ext cx="413890" cy="738998"/>
                </a:xfrm>
                <a:custGeom>
                  <a:avLst/>
                  <a:gdLst>
                    <a:gd name="connsiteX0" fmla="*/ 15171 w 413890"/>
                    <a:gd name="connsiteY0" fmla="*/ 628599 h 738998"/>
                    <a:gd name="connsiteX1" fmla="*/ 15171 w 413890"/>
                    <a:gd name="connsiteY1" fmla="*/ 674318 h 738998"/>
                    <a:gd name="connsiteX2" fmla="*/ 398720 w 413890"/>
                    <a:gd name="connsiteY2" fmla="*/ 674318 h 738998"/>
                    <a:gd name="connsiteX3" fmla="*/ 398720 w 413890"/>
                    <a:gd name="connsiteY3" fmla="*/ 628599 h 738998"/>
                    <a:gd name="connsiteX4" fmla="*/ 15171 w 413890"/>
                    <a:gd name="connsiteY4" fmla="*/ 553846 h 738998"/>
                    <a:gd name="connsiteX5" fmla="*/ 15171 w 413890"/>
                    <a:gd name="connsiteY5" fmla="*/ 599565 h 738998"/>
                    <a:gd name="connsiteX6" fmla="*/ 398720 w 413890"/>
                    <a:gd name="connsiteY6" fmla="*/ 599565 h 738998"/>
                    <a:gd name="connsiteX7" fmla="*/ 398720 w 413890"/>
                    <a:gd name="connsiteY7" fmla="*/ 553846 h 738998"/>
                    <a:gd name="connsiteX8" fmla="*/ 15171 w 413890"/>
                    <a:gd name="connsiteY8" fmla="*/ 479095 h 738998"/>
                    <a:gd name="connsiteX9" fmla="*/ 15171 w 413890"/>
                    <a:gd name="connsiteY9" fmla="*/ 524814 h 738998"/>
                    <a:gd name="connsiteX10" fmla="*/ 398720 w 413890"/>
                    <a:gd name="connsiteY10" fmla="*/ 524814 h 738998"/>
                    <a:gd name="connsiteX11" fmla="*/ 398720 w 413890"/>
                    <a:gd name="connsiteY11" fmla="*/ 479095 h 738998"/>
                    <a:gd name="connsiteX12" fmla="*/ 15171 w 413890"/>
                    <a:gd name="connsiteY12" fmla="*/ 404344 h 738998"/>
                    <a:gd name="connsiteX13" fmla="*/ 15171 w 413890"/>
                    <a:gd name="connsiteY13" fmla="*/ 450063 h 738998"/>
                    <a:gd name="connsiteX14" fmla="*/ 398720 w 413890"/>
                    <a:gd name="connsiteY14" fmla="*/ 450063 h 738998"/>
                    <a:gd name="connsiteX15" fmla="*/ 398720 w 413890"/>
                    <a:gd name="connsiteY15" fmla="*/ 404344 h 738998"/>
                    <a:gd name="connsiteX16" fmla="*/ 15171 w 413890"/>
                    <a:gd name="connsiteY16" fmla="*/ 329593 h 738998"/>
                    <a:gd name="connsiteX17" fmla="*/ 15171 w 413890"/>
                    <a:gd name="connsiteY17" fmla="*/ 375312 h 738998"/>
                    <a:gd name="connsiteX18" fmla="*/ 398720 w 413890"/>
                    <a:gd name="connsiteY18" fmla="*/ 375312 h 738998"/>
                    <a:gd name="connsiteX19" fmla="*/ 398720 w 413890"/>
                    <a:gd name="connsiteY19" fmla="*/ 329593 h 738998"/>
                    <a:gd name="connsiteX20" fmla="*/ 15171 w 413890"/>
                    <a:gd name="connsiteY20" fmla="*/ 254842 h 738998"/>
                    <a:gd name="connsiteX21" fmla="*/ 15171 w 413890"/>
                    <a:gd name="connsiteY21" fmla="*/ 300561 h 738998"/>
                    <a:gd name="connsiteX22" fmla="*/ 398720 w 413890"/>
                    <a:gd name="connsiteY22" fmla="*/ 300561 h 738998"/>
                    <a:gd name="connsiteX23" fmla="*/ 398720 w 413890"/>
                    <a:gd name="connsiteY23" fmla="*/ 254842 h 738998"/>
                    <a:gd name="connsiteX24" fmla="*/ 0 w 413890"/>
                    <a:gd name="connsiteY24" fmla="*/ 174099 h 738998"/>
                    <a:gd name="connsiteX25" fmla="*/ 83100 w 413890"/>
                    <a:gd name="connsiteY25" fmla="*/ 174099 h 738998"/>
                    <a:gd name="connsiteX26" fmla="*/ 83100 w 413890"/>
                    <a:gd name="connsiteY26" fmla="*/ 193873 h 738998"/>
                    <a:gd name="connsiteX27" fmla="*/ 330790 w 413890"/>
                    <a:gd name="connsiteY27" fmla="*/ 193873 h 738998"/>
                    <a:gd name="connsiteX28" fmla="*/ 330790 w 413890"/>
                    <a:gd name="connsiteY28" fmla="*/ 174099 h 738998"/>
                    <a:gd name="connsiteX29" fmla="*/ 413890 w 413890"/>
                    <a:gd name="connsiteY29" fmla="*/ 174099 h 738998"/>
                    <a:gd name="connsiteX30" fmla="*/ 413890 w 413890"/>
                    <a:gd name="connsiteY30" fmla="*/ 738998 h 738998"/>
                    <a:gd name="connsiteX31" fmla="*/ 0 w 413890"/>
                    <a:gd name="connsiteY31" fmla="*/ 738998 h 738998"/>
                    <a:gd name="connsiteX32" fmla="*/ 83100 w 413890"/>
                    <a:gd name="connsiteY32" fmla="*/ 96060 h 738998"/>
                    <a:gd name="connsiteX33" fmla="*/ 330790 w 413890"/>
                    <a:gd name="connsiteY33" fmla="*/ 96060 h 738998"/>
                    <a:gd name="connsiteX34" fmla="*/ 330790 w 413890"/>
                    <a:gd name="connsiteY34" fmla="*/ 174099 h 738998"/>
                    <a:gd name="connsiteX35" fmla="*/ 83100 w 413890"/>
                    <a:gd name="connsiteY35" fmla="*/ 174099 h 738998"/>
                    <a:gd name="connsiteX36" fmla="*/ 328871 w 413890"/>
                    <a:gd name="connsiteY36" fmla="*/ 90053 h 738998"/>
                    <a:gd name="connsiteX37" fmla="*/ 330790 w 413890"/>
                    <a:gd name="connsiteY37" fmla="*/ 90053 h 738998"/>
                    <a:gd name="connsiteX38" fmla="*/ 330790 w 413890"/>
                    <a:gd name="connsiteY38" fmla="*/ 96060 h 738998"/>
                    <a:gd name="connsiteX39" fmla="*/ 83100 w 413890"/>
                    <a:gd name="connsiteY39" fmla="*/ 90053 h 738998"/>
                    <a:gd name="connsiteX40" fmla="*/ 85019 w 413890"/>
                    <a:gd name="connsiteY40" fmla="*/ 90053 h 738998"/>
                    <a:gd name="connsiteX41" fmla="*/ 83100 w 413890"/>
                    <a:gd name="connsiteY41" fmla="*/ 96060 h 738998"/>
                    <a:gd name="connsiteX42" fmla="*/ 113787 w 413890"/>
                    <a:gd name="connsiteY42" fmla="*/ 0 h 738998"/>
                    <a:gd name="connsiteX43" fmla="*/ 300103 w 413890"/>
                    <a:gd name="connsiteY43" fmla="*/ 0 h 738998"/>
                    <a:gd name="connsiteX44" fmla="*/ 328871 w 413890"/>
                    <a:gd name="connsiteY44" fmla="*/ 90053 h 738998"/>
                    <a:gd name="connsiteX45" fmla="*/ 85019 w 413890"/>
                    <a:gd name="connsiteY45" fmla="*/ 90053 h 738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413890" h="738998">
                      <a:moveTo>
                        <a:pt x="15171" y="628599"/>
                      </a:moveTo>
                      <a:lnTo>
                        <a:pt x="15171" y="674318"/>
                      </a:lnTo>
                      <a:lnTo>
                        <a:pt x="398720" y="674318"/>
                      </a:lnTo>
                      <a:lnTo>
                        <a:pt x="398720" y="628599"/>
                      </a:lnTo>
                      <a:close/>
                      <a:moveTo>
                        <a:pt x="15171" y="553846"/>
                      </a:moveTo>
                      <a:lnTo>
                        <a:pt x="15171" y="599565"/>
                      </a:lnTo>
                      <a:lnTo>
                        <a:pt x="398720" y="599565"/>
                      </a:lnTo>
                      <a:lnTo>
                        <a:pt x="398720" y="553846"/>
                      </a:lnTo>
                      <a:close/>
                      <a:moveTo>
                        <a:pt x="15171" y="479095"/>
                      </a:moveTo>
                      <a:lnTo>
                        <a:pt x="15171" y="524814"/>
                      </a:lnTo>
                      <a:lnTo>
                        <a:pt x="398720" y="524814"/>
                      </a:lnTo>
                      <a:lnTo>
                        <a:pt x="398720" y="479095"/>
                      </a:lnTo>
                      <a:close/>
                      <a:moveTo>
                        <a:pt x="15171" y="404344"/>
                      </a:moveTo>
                      <a:lnTo>
                        <a:pt x="15171" y="450063"/>
                      </a:lnTo>
                      <a:lnTo>
                        <a:pt x="398720" y="450063"/>
                      </a:lnTo>
                      <a:lnTo>
                        <a:pt x="398720" y="404344"/>
                      </a:lnTo>
                      <a:close/>
                      <a:moveTo>
                        <a:pt x="15171" y="329593"/>
                      </a:moveTo>
                      <a:lnTo>
                        <a:pt x="15171" y="375312"/>
                      </a:lnTo>
                      <a:lnTo>
                        <a:pt x="398720" y="375312"/>
                      </a:lnTo>
                      <a:lnTo>
                        <a:pt x="398720" y="329593"/>
                      </a:lnTo>
                      <a:close/>
                      <a:moveTo>
                        <a:pt x="15171" y="254842"/>
                      </a:moveTo>
                      <a:lnTo>
                        <a:pt x="15171" y="300561"/>
                      </a:lnTo>
                      <a:lnTo>
                        <a:pt x="398720" y="300561"/>
                      </a:lnTo>
                      <a:lnTo>
                        <a:pt x="398720" y="254842"/>
                      </a:lnTo>
                      <a:close/>
                      <a:moveTo>
                        <a:pt x="0" y="174099"/>
                      </a:moveTo>
                      <a:lnTo>
                        <a:pt x="83100" y="174099"/>
                      </a:lnTo>
                      <a:lnTo>
                        <a:pt x="83100" y="193873"/>
                      </a:lnTo>
                      <a:lnTo>
                        <a:pt x="330790" y="193873"/>
                      </a:lnTo>
                      <a:lnTo>
                        <a:pt x="330790" y="174099"/>
                      </a:lnTo>
                      <a:lnTo>
                        <a:pt x="413890" y="174099"/>
                      </a:lnTo>
                      <a:lnTo>
                        <a:pt x="413890" y="738998"/>
                      </a:lnTo>
                      <a:lnTo>
                        <a:pt x="0" y="738998"/>
                      </a:lnTo>
                      <a:close/>
                      <a:moveTo>
                        <a:pt x="83100" y="96060"/>
                      </a:moveTo>
                      <a:lnTo>
                        <a:pt x="330790" y="96060"/>
                      </a:lnTo>
                      <a:lnTo>
                        <a:pt x="330790" y="174099"/>
                      </a:lnTo>
                      <a:lnTo>
                        <a:pt x="83100" y="174099"/>
                      </a:lnTo>
                      <a:close/>
                      <a:moveTo>
                        <a:pt x="328871" y="90053"/>
                      </a:moveTo>
                      <a:lnTo>
                        <a:pt x="330790" y="90053"/>
                      </a:lnTo>
                      <a:lnTo>
                        <a:pt x="330790" y="96060"/>
                      </a:lnTo>
                      <a:close/>
                      <a:moveTo>
                        <a:pt x="83100" y="90053"/>
                      </a:moveTo>
                      <a:lnTo>
                        <a:pt x="85019" y="90053"/>
                      </a:lnTo>
                      <a:lnTo>
                        <a:pt x="83100" y="96060"/>
                      </a:lnTo>
                      <a:close/>
                      <a:moveTo>
                        <a:pt x="113787" y="0"/>
                      </a:moveTo>
                      <a:lnTo>
                        <a:pt x="300103" y="0"/>
                      </a:lnTo>
                      <a:lnTo>
                        <a:pt x="328871" y="90053"/>
                      </a:lnTo>
                      <a:lnTo>
                        <a:pt x="85019" y="9005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57" name="Freeform 20">
                  <a:extLst>
                    <a:ext uri="{FF2B5EF4-FFF2-40B4-BE49-F238E27FC236}">
                      <a16:creationId xmlns:a16="http://schemas.microsoft.com/office/drawing/2014/main" id="{26C6A53E-4916-4C20-9E99-6FE74DE4808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747545" y="4001351"/>
                  <a:ext cx="505567" cy="69519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grpSp>
              <p:nvGrpSpPr>
                <p:cNvPr id="58" name="Group 277">
                  <a:extLst>
                    <a:ext uri="{FF2B5EF4-FFF2-40B4-BE49-F238E27FC236}">
                      <a16:creationId xmlns:a16="http://schemas.microsoft.com/office/drawing/2014/main" id="{278706EB-2DEC-4F1E-9A76-FB8CB68A4646}"/>
                    </a:ext>
                  </a:extLst>
                </p:cNvPr>
                <p:cNvGrpSpPr/>
                <p:nvPr/>
              </p:nvGrpSpPr>
              <p:grpSpPr>
                <a:xfrm>
                  <a:off x="6744103" y="3862699"/>
                  <a:ext cx="831711" cy="750274"/>
                  <a:chOff x="9042394" y="2835820"/>
                  <a:chExt cx="1153224" cy="1040307"/>
                </a:xfrm>
                <a:grpFill/>
              </p:grpSpPr>
              <p:sp>
                <p:nvSpPr>
                  <p:cNvPr id="60" name="Freeform 6">
                    <a:extLst>
                      <a:ext uri="{FF2B5EF4-FFF2-40B4-BE49-F238E27FC236}">
                        <a16:creationId xmlns:a16="http://schemas.microsoft.com/office/drawing/2014/main" id="{C906538C-1E80-4172-BA7C-4742F3B3C49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450959" y="2835820"/>
                    <a:ext cx="744659" cy="1040305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  <p:sp>
                <p:nvSpPr>
                  <p:cNvPr id="61" name="Freeform 6">
                    <a:extLst>
                      <a:ext uri="{FF2B5EF4-FFF2-40B4-BE49-F238E27FC236}">
                        <a16:creationId xmlns:a16="http://schemas.microsoft.com/office/drawing/2014/main" id="{A4C7E672-614F-4358-AD5F-4D8A9FA46F5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042394" y="3042003"/>
                    <a:ext cx="597073" cy="834124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</p:grpSp>
            <p:sp>
              <p:nvSpPr>
                <p:cNvPr id="59" name="Freeform 20">
                  <a:extLst>
                    <a:ext uri="{FF2B5EF4-FFF2-40B4-BE49-F238E27FC236}">
                      <a16:creationId xmlns:a16="http://schemas.microsoft.com/office/drawing/2014/main" id="{8BFD640F-20A4-47E9-ADE7-06F989C89E3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406323" y="4199561"/>
                  <a:ext cx="361422" cy="49698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</p:grpSp>
          <p:grpSp>
            <p:nvGrpSpPr>
              <p:cNvPr id="27" name="그룹 26">
                <a:extLst>
                  <a:ext uri="{FF2B5EF4-FFF2-40B4-BE49-F238E27FC236}">
                    <a16:creationId xmlns:a16="http://schemas.microsoft.com/office/drawing/2014/main" id="{9D7B737F-13F9-4682-96DE-66D1A7443696}"/>
                  </a:ext>
                </a:extLst>
              </p:cNvPr>
              <p:cNvGrpSpPr/>
              <p:nvPr/>
            </p:nvGrpSpPr>
            <p:grpSpPr>
              <a:xfrm>
                <a:off x="3515928" y="5293867"/>
                <a:ext cx="3297903" cy="933155"/>
                <a:chOff x="6744103" y="2790650"/>
                <a:chExt cx="5447897" cy="1905895"/>
              </a:xfrm>
              <a:grpFill/>
            </p:grpSpPr>
            <p:sp>
              <p:nvSpPr>
                <p:cNvPr id="40" name="Freeform 205">
                  <a:extLst>
                    <a:ext uri="{FF2B5EF4-FFF2-40B4-BE49-F238E27FC236}">
                      <a16:creationId xmlns:a16="http://schemas.microsoft.com/office/drawing/2014/main" id="{3975DE79-6C03-44DA-BEE5-CE4E5B01A634}"/>
                    </a:ext>
                  </a:extLst>
                </p:cNvPr>
                <p:cNvSpPr/>
                <p:nvPr/>
              </p:nvSpPr>
              <p:spPr>
                <a:xfrm>
                  <a:off x="10320282" y="3286845"/>
                  <a:ext cx="833141" cy="1409700"/>
                </a:xfrm>
                <a:custGeom>
                  <a:avLst/>
                  <a:gdLst>
                    <a:gd name="connsiteX0" fmla="*/ 615471 w 833141"/>
                    <a:gd name="connsiteY0" fmla="*/ 988335 h 1409700"/>
                    <a:gd name="connsiteX1" fmla="*/ 615471 w 833141"/>
                    <a:gd name="connsiteY1" fmla="*/ 1134385 h 1409700"/>
                    <a:gd name="connsiteX2" fmla="*/ 761521 w 833141"/>
                    <a:gd name="connsiteY2" fmla="*/ 1134385 h 1409700"/>
                    <a:gd name="connsiteX3" fmla="*/ 761521 w 833141"/>
                    <a:gd name="connsiteY3" fmla="*/ 988335 h 1409700"/>
                    <a:gd name="connsiteX4" fmla="*/ 434188 w 833141"/>
                    <a:gd name="connsiteY4" fmla="*/ 988335 h 1409700"/>
                    <a:gd name="connsiteX5" fmla="*/ 434188 w 833141"/>
                    <a:gd name="connsiteY5" fmla="*/ 1134385 h 1409700"/>
                    <a:gd name="connsiteX6" fmla="*/ 580238 w 833141"/>
                    <a:gd name="connsiteY6" fmla="*/ 1134385 h 1409700"/>
                    <a:gd name="connsiteX7" fmla="*/ 580238 w 833141"/>
                    <a:gd name="connsiteY7" fmla="*/ 988335 h 1409700"/>
                    <a:gd name="connsiteX8" fmla="*/ 252904 w 833141"/>
                    <a:gd name="connsiteY8" fmla="*/ 988335 h 1409700"/>
                    <a:gd name="connsiteX9" fmla="*/ 252904 w 833141"/>
                    <a:gd name="connsiteY9" fmla="*/ 1134385 h 1409700"/>
                    <a:gd name="connsiteX10" fmla="*/ 398954 w 833141"/>
                    <a:gd name="connsiteY10" fmla="*/ 1134385 h 1409700"/>
                    <a:gd name="connsiteX11" fmla="*/ 398954 w 833141"/>
                    <a:gd name="connsiteY11" fmla="*/ 988335 h 1409700"/>
                    <a:gd name="connsiteX12" fmla="*/ 71620 w 833141"/>
                    <a:gd name="connsiteY12" fmla="*/ 988335 h 1409700"/>
                    <a:gd name="connsiteX13" fmla="*/ 71620 w 833141"/>
                    <a:gd name="connsiteY13" fmla="*/ 1134385 h 1409700"/>
                    <a:gd name="connsiteX14" fmla="*/ 217670 w 833141"/>
                    <a:gd name="connsiteY14" fmla="*/ 1134385 h 1409700"/>
                    <a:gd name="connsiteX15" fmla="*/ 217670 w 833141"/>
                    <a:gd name="connsiteY15" fmla="*/ 988335 h 1409700"/>
                    <a:gd name="connsiteX16" fmla="*/ 615471 w 833141"/>
                    <a:gd name="connsiteY16" fmla="*/ 810865 h 1409700"/>
                    <a:gd name="connsiteX17" fmla="*/ 615471 w 833141"/>
                    <a:gd name="connsiteY17" fmla="*/ 956915 h 1409700"/>
                    <a:gd name="connsiteX18" fmla="*/ 761521 w 833141"/>
                    <a:gd name="connsiteY18" fmla="*/ 956915 h 1409700"/>
                    <a:gd name="connsiteX19" fmla="*/ 761521 w 833141"/>
                    <a:gd name="connsiteY19" fmla="*/ 810865 h 1409700"/>
                    <a:gd name="connsiteX20" fmla="*/ 434188 w 833141"/>
                    <a:gd name="connsiteY20" fmla="*/ 810865 h 1409700"/>
                    <a:gd name="connsiteX21" fmla="*/ 434188 w 833141"/>
                    <a:gd name="connsiteY21" fmla="*/ 956915 h 1409700"/>
                    <a:gd name="connsiteX22" fmla="*/ 580238 w 833141"/>
                    <a:gd name="connsiteY22" fmla="*/ 956915 h 1409700"/>
                    <a:gd name="connsiteX23" fmla="*/ 580238 w 833141"/>
                    <a:gd name="connsiteY23" fmla="*/ 810865 h 1409700"/>
                    <a:gd name="connsiteX24" fmla="*/ 252904 w 833141"/>
                    <a:gd name="connsiteY24" fmla="*/ 810865 h 1409700"/>
                    <a:gd name="connsiteX25" fmla="*/ 252904 w 833141"/>
                    <a:gd name="connsiteY25" fmla="*/ 956915 h 1409700"/>
                    <a:gd name="connsiteX26" fmla="*/ 398954 w 833141"/>
                    <a:gd name="connsiteY26" fmla="*/ 956915 h 1409700"/>
                    <a:gd name="connsiteX27" fmla="*/ 398954 w 833141"/>
                    <a:gd name="connsiteY27" fmla="*/ 810865 h 1409700"/>
                    <a:gd name="connsiteX28" fmla="*/ 71620 w 833141"/>
                    <a:gd name="connsiteY28" fmla="*/ 810865 h 1409700"/>
                    <a:gd name="connsiteX29" fmla="*/ 71620 w 833141"/>
                    <a:gd name="connsiteY29" fmla="*/ 956915 h 1409700"/>
                    <a:gd name="connsiteX30" fmla="*/ 217670 w 833141"/>
                    <a:gd name="connsiteY30" fmla="*/ 956915 h 1409700"/>
                    <a:gd name="connsiteX31" fmla="*/ 217670 w 833141"/>
                    <a:gd name="connsiteY31" fmla="*/ 810865 h 1409700"/>
                    <a:gd name="connsiteX32" fmla="*/ 615471 w 833141"/>
                    <a:gd name="connsiteY32" fmla="*/ 633395 h 1409700"/>
                    <a:gd name="connsiteX33" fmla="*/ 615471 w 833141"/>
                    <a:gd name="connsiteY33" fmla="*/ 779445 h 1409700"/>
                    <a:gd name="connsiteX34" fmla="*/ 761521 w 833141"/>
                    <a:gd name="connsiteY34" fmla="*/ 779445 h 1409700"/>
                    <a:gd name="connsiteX35" fmla="*/ 761521 w 833141"/>
                    <a:gd name="connsiteY35" fmla="*/ 633395 h 1409700"/>
                    <a:gd name="connsiteX36" fmla="*/ 434188 w 833141"/>
                    <a:gd name="connsiteY36" fmla="*/ 633395 h 1409700"/>
                    <a:gd name="connsiteX37" fmla="*/ 434188 w 833141"/>
                    <a:gd name="connsiteY37" fmla="*/ 779445 h 1409700"/>
                    <a:gd name="connsiteX38" fmla="*/ 580238 w 833141"/>
                    <a:gd name="connsiteY38" fmla="*/ 779445 h 1409700"/>
                    <a:gd name="connsiteX39" fmla="*/ 580238 w 833141"/>
                    <a:gd name="connsiteY39" fmla="*/ 633395 h 1409700"/>
                    <a:gd name="connsiteX40" fmla="*/ 252904 w 833141"/>
                    <a:gd name="connsiteY40" fmla="*/ 633395 h 1409700"/>
                    <a:gd name="connsiteX41" fmla="*/ 252904 w 833141"/>
                    <a:gd name="connsiteY41" fmla="*/ 779445 h 1409700"/>
                    <a:gd name="connsiteX42" fmla="*/ 398954 w 833141"/>
                    <a:gd name="connsiteY42" fmla="*/ 779445 h 1409700"/>
                    <a:gd name="connsiteX43" fmla="*/ 398954 w 833141"/>
                    <a:gd name="connsiteY43" fmla="*/ 633395 h 1409700"/>
                    <a:gd name="connsiteX44" fmla="*/ 71620 w 833141"/>
                    <a:gd name="connsiteY44" fmla="*/ 633395 h 1409700"/>
                    <a:gd name="connsiteX45" fmla="*/ 71620 w 833141"/>
                    <a:gd name="connsiteY45" fmla="*/ 779445 h 1409700"/>
                    <a:gd name="connsiteX46" fmla="*/ 217670 w 833141"/>
                    <a:gd name="connsiteY46" fmla="*/ 779445 h 1409700"/>
                    <a:gd name="connsiteX47" fmla="*/ 217670 w 833141"/>
                    <a:gd name="connsiteY47" fmla="*/ 633395 h 1409700"/>
                    <a:gd name="connsiteX48" fmla="*/ 615471 w 833141"/>
                    <a:gd name="connsiteY48" fmla="*/ 460732 h 1409700"/>
                    <a:gd name="connsiteX49" fmla="*/ 615471 w 833141"/>
                    <a:gd name="connsiteY49" fmla="*/ 606782 h 1409700"/>
                    <a:gd name="connsiteX50" fmla="*/ 761521 w 833141"/>
                    <a:gd name="connsiteY50" fmla="*/ 606782 h 1409700"/>
                    <a:gd name="connsiteX51" fmla="*/ 761521 w 833141"/>
                    <a:gd name="connsiteY51" fmla="*/ 460732 h 1409700"/>
                    <a:gd name="connsiteX52" fmla="*/ 434188 w 833141"/>
                    <a:gd name="connsiteY52" fmla="*/ 460732 h 1409700"/>
                    <a:gd name="connsiteX53" fmla="*/ 434188 w 833141"/>
                    <a:gd name="connsiteY53" fmla="*/ 606782 h 1409700"/>
                    <a:gd name="connsiteX54" fmla="*/ 580238 w 833141"/>
                    <a:gd name="connsiteY54" fmla="*/ 606782 h 1409700"/>
                    <a:gd name="connsiteX55" fmla="*/ 580238 w 833141"/>
                    <a:gd name="connsiteY55" fmla="*/ 460732 h 1409700"/>
                    <a:gd name="connsiteX56" fmla="*/ 252904 w 833141"/>
                    <a:gd name="connsiteY56" fmla="*/ 460732 h 1409700"/>
                    <a:gd name="connsiteX57" fmla="*/ 252904 w 833141"/>
                    <a:gd name="connsiteY57" fmla="*/ 606782 h 1409700"/>
                    <a:gd name="connsiteX58" fmla="*/ 398954 w 833141"/>
                    <a:gd name="connsiteY58" fmla="*/ 606782 h 1409700"/>
                    <a:gd name="connsiteX59" fmla="*/ 398954 w 833141"/>
                    <a:gd name="connsiteY59" fmla="*/ 460732 h 1409700"/>
                    <a:gd name="connsiteX60" fmla="*/ 71620 w 833141"/>
                    <a:gd name="connsiteY60" fmla="*/ 460732 h 1409700"/>
                    <a:gd name="connsiteX61" fmla="*/ 71620 w 833141"/>
                    <a:gd name="connsiteY61" fmla="*/ 606782 h 1409700"/>
                    <a:gd name="connsiteX62" fmla="*/ 217670 w 833141"/>
                    <a:gd name="connsiteY62" fmla="*/ 606782 h 1409700"/>
                    <a:gd name="connsiteX63" fmla="*/ 217670 w 833141"/>
                    <a:gd name="connsiteY63" fmla="*/ 460732 h 1409700"/>
                    <a:gd name="connsiteX64" fmla="*/ 615471 w 833141"/>
                    <a:gd name="connsiteY64" fmla="*/ 288069 h 1409700"/>
                    <a:gd name="connsiteX65" fmla="*/ 615471 w 833141"/>
                    <a:gd name="connsiteY65" fmla="*/ 434119 h 1409700"/>
                    <a:gd name="connsiteX66" fmla="*/ 761521 w 833141"/>
                    <a:gd name="connsiteY66" fmla="*/ 434119 h 1409700"/>
                    <a:gd name="connsiteX67" fmla="*/ 761521 w 833141"/>
                    <a:gd name="connsiteY67" fmla="*/ 288069 h 1409700"/>
                    <a:gd name="connsiteX68" fmla="*/ 434188 w 833141"/>
                    <a:gd name="connsiteY68" fmla="*/ 288069 h 1409700"/>
                    <a:gd name="connsiteX69" fmla="*/ 434188 w 833141"/>
                    <a:gd name="connsiteY69" fmla="*/ 434119 h 1409700"/>
                    <a:gd name="connsiteX70" fmla="*/ 580238 w 833141"/>
                    <a:gd name="connsiteY70" fmla="*/ 434119 h 1409700"/>
                    <a:gd name="connsiteX71" fmla="*/ 580238 w 833141"/>
                    <a:gd name="connsiteY71" fmla="*/ 288069 h 1409700"/>
                    <a:gd name="connsiteX72" fmla="*/ 252904 w 833141"/>
                    <a:gd name="connsiteY72" fmla="*/ 288069 h 1409700"/>
                    <a:gd name="connsiteX73" fmla="*/ 252904 w 833141"/>
                    <a:gd name="connsiteY73" fmla="*/ 434119 h 1409700"/>
                    <a:gd name="connsiteX74" fmla="*/ 398954 w 833141"/>
                    <a:gd name="connsiteY74" fmla="*/ 434119 h 1409700"/>
                    <a:gd name="connsiteX75" fmla="*/ 398954 w 833141"/>
                    <a:gd name="connsiteY75" fmla="*/ 288069 h 1409700"/>
                    <a:gd name="connsiteX76" fmla="*/ 71620 w 833141"/>
                    <a:gd name="connsiteY76" fmla="*/ 288069 h 1409700"/>
                    <a:gd name="connsiteX77" fmla="*/ 71620 w 833141"/>
                    <a:gd name="connsiteY77" fmla="*/ 434119 h 1409700"/>
                    <a:gd name="connsiteX78" fmla="*/ 217670 w 833141"/>
                    <a:gd name="connsiteY78" fmla="*/ 434119 h 1409700"/>
                    <a:gd name="connsiteX79" fmla="*/ 217670 w 833141"/>
                    <a:gd name="connsiteY79" fmla="*/ 288069 h 1409700"/>
                    <a:gd name="connsiteX80" fmla="*/ 615471 w 833141"/>
                    <a:gd name="connsiteY80" fmla="*/ 111367 h 1409700"/>
                    <a:gd name="connsiteX81" fmla="*/ 615471 w 833141"/>
                    <a:gd name="connsiteY81" fmla="*/ 257417 h 1409700"/>
                    <a:gd name="connsiteX82" fmla="*/ 761521 w 833141"/>
                    <a:gd name="connsiteY82" fmla="*/ 257417 h 1409700"/>
                    <a:gd name="connsiteX83" fmla="*/ 761521 w 833141"/>
                    <a:gd name="connsiteY83" fmla="*/ 111367 h 1409700"/>
                    <a:gd name="connsiteX84" fmla="*/ 434188 w 833141"/>
                    <a:gd name="connsiteY84" fmla="*/ 111367 h 1409700"/>
                    <a:gd name="connsiteX85" fmla="*/ 434188 w 833141"/>
                    <a:gd name="connsiteY85" fmla="*/ 257417 h 1409700"/>
                    <a:gd name="connsiteX86" fmla="*/ 580238 w 833141"/>
                    <a:gd name="connsiteY86" fmla="*/ 257417 h 1409700"/>
                    <a:gd name="connsiteX87" fmla="*/ 580238 w 833141"/>
                    <a:gd name="connsiteY87" fmla="*/ 111367 h 1409700"/>
                    <a:gd name="connsiteX88" fmla="*/ 252904 w 833141"/>
                    <a:gd name="connsiteY88" fmla="*/ 111367 h 1409700"/>
                    <a:gd name="connsiteX89" fmla="*/ 252904 w 833141"/>
                    <a:gd name="connsiteY89" fmla="*/ 257417 h 1409700"/>
                    <a:gd name="connsiteX90" fmla="*/ 398954 w 833141"/>
                    <a:gd name="connsiteY90" fmla="*/ 257417 h 1409700"/>
                    <a:gd name="connsiteX91" fmla="*/ 398954 w 833141"/>
                    <a:gd name="connsiteY91" fmla="*/ 111367 h 1409700"/>
                    <a:gd name="connsiteX92" fmla="*/ 71620 w 833141"/>
                    <a:gd name="connsiteY92" fmla="*/ 111367 h 1409700"/>
                    <a:gd name="connsiteX93" fmla="*/ 71620 w 833141"/>
                    <a:gd name="connsiteY93" fmla="*/ 257417 h 1409700"/>
                    <a:gd name="connsiteX94" fmla="*/ 217670 w 833141"/>
                    <a:gd name="connsiteY94" fmla="*/ 257417 h 1409700"/>
                    <a:gd name="connsiteX95" fmla="*/ 217670 w 833141"/>
                    <a:gd name="connsiteY95" fmla="*/ 111367 h 1409700"/>
                    <a:gd name="connsiteX96" fmla="*/ 0 w 833141"/>
                    <a:gd name="connsiteY96" fmla="*/ 0 h 1409700"/>
                    <a:gd name="connsiteX97" fmla="*/ 833141 w 833141"/>
                    <a:gd name="connsiteY97" fmla="*/ 0 h 1409700"/>
                    <a:gd name="connsiteX98" fmla="*/ 833141 w 833141"/>
                    <a:gd name="connsiteY98" fmla="*/ 1409700 h 1409700"/>
                    <a:gd name="connsiteX99" fmla="*/ 0 w 833141"/>
                    <a:gd name="connsiteY99" fmla="*/ 1409700 h 1409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</a:cxnLst>
                  <a:rect l="l" t="t" r="r" b="b"/>
                  <a:pathLst>
                    <a:path w="833141" h="1409700">
                      <a:moveTo>
                        <a:pt x="615471" y="988335"/>
                      </a:moveTo>
                      <a:lnTo>
                        <a:pt x="615471" y="1134385"/>
                      </a:lnTo>
                      <a:lnTo>
                        <a:pt x="761521" y="1134385"/>
                      </a:lnTo>
                      <a:lnTo>
                        <a:pt x="761521" y="988335"/>
                      </a:lnTo>
                      <a:close/>
                      <a:moveTo>
                        <a:pt x="434188" y="988335"/>
                      </a:moveTo>
                      <a:lnTo>
                        <a:pt x="434188" y="1134385"/>
                      </a:lnTo>
                      <a:lnTo>
                        <a:pt x="580238" y="1134385"/>
                      </a:lnTo>
                      <a:lnTo>
                        <a:pt x="580238" y="988335"/>
                      </a:lnTo>
                      <a:close/>
                      <a:moveTo>
                        <a:pt x="252904" y="988335"/>
                      </a:moveTo>
                      <a:lnTo>
                        <a:pt x="252904" y="1134385"/>
                      </a:lnTo>
                      <a:lnTo>
                        <a:pt x="398954" y="1134385"/>
                      </a:lnTo>
                      <a:lnTo>
                        <a:pt x="398954" y="988335"/>
                      </a:lnTo>
                      <a:close/>
                      <a:moveTo>
                        <a:pt x="71620" y="988335"/>
                      </a:moveTo>
                      <a:lnTo>
                        <a:pt x="71620" y="1134385"/>
                      </a:lnTo>
                      <a:lnTo>
                        <a:pt x="217670" y="1134385"/>
                      </a:lnTo>
                      <a:lnTo>
                        <a:pt x="217670" y="988335"/>
                      </a:lnTo>
                      <a:close/>
                      <a:moveTo>
                        <a:pt x="615471" y="810865"/>
                      </a:moveTo>
                      <a:lnTo>
                        <a:pt x="615471" y="956915"/>
                      </a:lnTo>
                      <a:lnTo>
                        <a:pt x="761521" y="956915"/>
                      </a:lnTo>
                      <a:lnTo>
                        <a:pt x="761521" y="810865"/>
                      </a:lnTo>
                      <a:close/>
                      <a:moveTo>
                        <a:pt x="434188" y="810865"/>
                      </a:moveTo>
                      <a:lnTo>
                        <a:pt x="434188" y="956915"/>
                      </a:lnTo>
                      <a:lnTo>
                        <a:pt x="580238" y="956915"/>
                      </a:lnTo>
                      <a:lnTo>
                        <a:pt x="580238" y="810865"/>
                      </a:lnTo>
                      <a:close/>
                      <a:moveTo>
                        <a:pt x="252904" y="810865"/>
                      </a:moveTo>
                      <a:lnTo>
                        <a:pt x="252904" y="956915"/>
                      </a:lnTo>
                      <a:lnTo>
                        <a:pt x="398954" y="956915"/>
                      </a:lnTo>
                      <a:lnTo>
                        <a:pt x="398954" y="810865"/>
                      </a:lnTo>
                      <a:close/>
                      <a:moveTo>
                        <a:pt x="71620" y="810865"/>
                      </a:moveTo>
                      <a:lnTo>
                        <a:pt x="71620" y="956915"/>
                      </a:lnTo>
                      <a:lnTo>
                        <a:pt x="217670" y="956915"/>
                      </a:lnTo>
                      <a:lnTo>
                        <a:pt x="217670" y="810865"/>
                      </a:lnTo>
                      <a:close/>
                      <a:moveTo>
                        <a:pt x="615471" y="633395"/>
                      </a:moveTo>
                      <a:lnTo>
                        <a:pt x="615471" y="779445"/>
                      </a:lnTo>
                      <a:lnTo>
                        <a:pt x="761521" y="779445"/>
                      </a:lnTo>
                      <a:lnTo>
                        <a:pt x="761521" y="633395"/>
                      </a:lnTo>
                      <a:close/>
                      <a:moveTo>
                        <a:pt x="434188" y="633395"/>
                      </a:moveTo>
                      <a:lnTo>
                        <a:pt x="434188" y="779445"/>
                      </a:lnTo>
                      <a:lnTo>
                        <a:pt x="580238" y="779445"/>
                      </a:lnTo>
                      <a:lnTo>
                        <a:pt x="580238" y="633395"/>
                      </a:lnTo>
                      <a:close/>
                      <a:moveTo>
                        <a:pt x="252904" y="633395"/>
                      </a:moveTo>
                      <a:lnTo>
                        <a:pt x="252904" y="779445"/>
                      </a:lnTo>
                      <a:lnTo>
                        <a:pt x="398954" y="779445"/>
                      </a:lnTo>
                      <a:lnTo>
                        <a:pt x="398954" y="633395"/>
                      </a:lnTo>
                      <a:close/>
                      <a:moveTo>
                        <a:pt x="71620" y="633395"/>
                      </a:moveTo>
                      <a:lnTo>
                        <a:pt x="71620" y="779445"/>
                      </a:lnTo>
                      <a:lnTo>
                        <a:pt x="217670" y="779445"/>
                      </a:lnTo>
                      <a:lnTo>
                        <a:pt x="217670" y="633395"/>
                      </a:lnTo>
                      <a:close/>
                      <a:moveTo>
                        <a:pt x="615471" y="460732"/>
                      </a:moveTo>
                      <a:lnTo>
                        <a:pt x="615471" y="606782"/>
                      </a:lnTo>
                      <a:lnTo>
                        <a:pt x="761521" y="606782"/>
                      </a:lnTo>
                      <a:lnTo>
                        <a:pt x="761521" y="460732"/>
                      </a:lnTo>
                      <a:close/>
                      <a:moveTo>
                        <a:pt x="434188" y="460732"/>
                      </a:moveTo>
                      <a:lnTo>
                        <a:pt x="434188" y="606782"/>
                      </a:lnTo>
                      <a:lnTo>
                        <a:pt x="580238" y="606782"/>
                      </a:lnTo>
                      <a:lnTo>
                        <a:pt x="580238" y="460732"/>
                      </a:lnTo>
                      <a:close/>
                      <a:moveTo>
                        <a:pt x="252904" y="460732"/>
                      </a:moveTo>
                      <a:lnTo>
                        <a:pt x="252904" y="606782"/>
                      </a:lnTo>
                      <a:lnTo>
                        <a:pt x="398954" y="606782"/>
                      </a:lnTo>
                      <a:lnTo>
                        <a:pt x="398954" y="460732"/>
                      </a:lnTo>
                      <a:close/>
                      <a:moveTo>
                        <a:pt x="71620" y="460732"/>
                      </a:moveTo>
                      <a:lnTo>
                        <a:pt x="71620" y="606782"/>
                      </a:lnTo>
                      <a:lnTo>
                        <a:pt x="217670" y="606782"/>
                      </a:lnTo>
                      <a:lnTo>
                        <a:pt x="217670" y="460732"/>
                      </a:lnTo>
                      <a:close/>
                      <a:moveTo>
                        <a:pt x="615471" y="288069"/>
                      </a:moveTo>
                      <a:lnTo>
                        <a:pt x="615471" y="434119"/>
                      </a:lnTo>
                      <a:lnTo>
                        <a:pt x="761521" y="434119"/>
                      </a:lnTo>
                      <a:lnTo>
                        <a:pt x="761521" y="288069"/>
                      </a:lnTo>
                      <a:close/>
                      <a:moveTo>
                        <a:pt x="434188" y="288069"/>
                      </a:moveTo>
                      <a:lnTo>
                        <a:pt x="434188" y="434119"/>
                      </a:lnTo>
                      <a:lnTo>
                        <a:pt x="580238" y="434119"/>
                      </a:lnTo>
                      <a:lnTo>
                        <a:pt x="580238" y="288069"/>
                      </a:lnTo>
                      <a:close/>
                      <a:moveTo>
                        <a:pt x="252904" y="288069"/>
                      </a:moveTo>
                      <a:lnTo>
                        <a:pt x="252904" y="434119"/>
                      </a:lnTo>
                      <a:lnTo>
                        <a:pt x="398954" y="434119"/>
                      </a:lnTo>
                      <a:lnTo>
                        <a:pt x="398954" y="288069"/>
                      </a:lnTo>
                      <a:close/>
                      <a:moveTo>
                        <a:pt x="71620" y="288069"/>
                      </a:moveTo>
                      <a:lnTo>
                        <a:pt x="71620" y="434119"/>
                      </a:lnTo>
                      <a:lnTo>
                        <a:pt x="217670" y="434119"/>
                      </a:lnTo>
                      <a:lnTo>
                        <a:pt x="217670" y="288069"/>
                      </a:lnTo>
                      <a:close/>
                      <a:moveTo>
                        <a:pt x="615471" y="111367"/>
                      </a:moveTo>
                      <a:lnTo>
                        <a:pt x="615471" y="257417"/>
                      </a:lnTo>
                      <a:lnTo>
                        <a:pt x="761521" y="257417"/>
                      </a:lnTo>
                      <a:lnTo>
                        <a:pt x="761521" y="111367"/>
                      </a:lnTo>
                      <a:close/>
                      <a:moveTo>
                        <a:pt x="434188" y="111367"/>
                      </a:moveTo>
                      <a:lnTo>
                        <a:pt x="434188" y="257417"/>
                      </a:lnTo>
                      <a:lnTo>
                        <a:pt x="580238" y="257417"/>
                      </a:lnTo>
                      <a:lnTo>
                        <a:pt x="580238" y="111367"/>
                      </a:lnTo>
                      <a:close/>
                      <a:moveTo>
                        <a:pt x="252904" y="111367"/>
                      </a:moveTo>
                      <a:lnTo>
                        <a:pt x="252904" y="257417"/>
                      </a:lnTo>
                      <a:lnTo>
                        <a:pt x="398954" y="257417"/>
                      </a:lnTo>
                      <a:lnTo>
                        <a:pt x="398954" y="111367"/>
                      </a:lnTo>
                      <a:close/>
                      <a:moveTo>
                        <a:pt x="71620" y="111367"/>
                      </a:moveTo>
                      <a:lnTo>
                        <a:pt x="71620" y="257417"/>
                      </a:lnTo>
                      <a:lnTo>
                        <a:pt x="217670" y="257417"/>
                      </a:lnTo>
                      <a:lnTo>
                        <a:pt x="217670" y="111367"/>
                      </a:lnTo>
                      <a:close/>
                      <a:moveTo>
                        <a:pt x="0" y="0"/>
                      </a:moveTo>
                      <a:lnTo>
                        <a:pt x="833141" y="0"/>
                      </a:lnTo>
                      <a:lnTo>
                        <a:pt x="833141" y="1409700"/>
                      </a:lnTo>
                      <a:lnTo>
                        <a:pt x="0" y="14097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41" name="Freeform 229">
                  <a:extLst>
                    <a:ext uri="{FF2B5EF4-FFF2-40B4-BE49-F238E27FC236}">
                      <a16:creationId xmlns:a16="http://schemas.microsoft.com/office/drawing/2014/main" id="{F25C62E5-3636-469A-BF17-95DA4A873CEE}"/>
                    </a:ext>
                  </a:extLst>
                </p:cNvPr>
                <p:cNvSpPr/>
                <p:nvPr/>
              </p:nvSpPr>
              <p:spPr>
                <a:xfrm>
                  <a:off x="8755898" y="2811283"/>
                  <a:ext cx="495300" cy="1885262"/>
                </a:xfrm>
                <a:custGeom>
                  <a:avLst/>
                  <a:gdLst>
                    <a:gd name="connsiteX0" fmla="*/ 340274 w 495300"/>
                    <a:gd name="connsiteY0" fmla="*/ 1548428 h 1885262"/>
                    <a:gd name="connsiteX1" fmla="*/ 340274 w 495300"/>
                    <a:gd name="connsiteY1" fmla="*/ 1720733 h 1885262"/>
                    <a:gd name="connsiteX2" fmla="*/ 431800 w 495300"/>
                    <a:gd name="connsiteY2" fmla="*/ 1720733 h 1885262"/>
                    <a:gd name="connsiteX3" fmla="*/ 431800 w 495300"/>
                    <a:gd name="connsiteY3" fmla="*/ 1548428 h 1885262"/>
                    <a:gd name="connsiteX4" fmla="*/ 193736 w 495300"/>
                    <a:gd name="connsiteY4" fmla="*/ 1548428 h 1885262"/>
                    <a:gd name="connsiteX5" fmla="*/ 193736 w 495300"/>
                    <a:gd name="connsiteY5" fmla="*/ 1720733 h 1885262"/>
                    <a:gd name="connsiteX6" fmla="*/ 285262 w 495300"/>
                    <a:gd name="connsiteY6" fmla="*/ 1720733 h 1885262"/>
                    <a:gd name="connsiteX7" fmla="*/ 285262 w 495300"/>
                    <a:gd name="connsiteY7" fmla="*/ 1548428 h 1885262"/>
                    <a:gd name="connsiteX8" fmla="*/ 49762 w 495300"/>
                    <a:gd name="connsiteY8" fmla="*/ 1548428 h 1885262"/>
                    <a:gd name="connsiteX9" fmla="*/ 49762 w 495300"/>
                    <a:gd name="connsiteY9" fmla="*/ 1720733 h 1885262"/>
                    <a:gd name="connsiteX10" fmla="*/ 141288 w 495300"/>
                    <a:gd name="connsiteY10" fmla="*/ 1720733 h 1885262"/>
                    <a:gd name="connsiteX11" fmla="*/ 141288 w 495300"/>
                    <a:gd name="connsiteY11" fmla="*/ 1548428 h 1885262"/>
                    <a:gd name="connsiteX12" fmla="*/ 340274 w 495300"/>
                    <a:gd name="connsiteY12" fmla="*/ 1324645 h 1885262"/>
                    <a:gd name="connsiteX13" fmla="*/ 340274 w 495300"/>
                    <a:gd name="connsiteY13" fmla="*/ 1496950 h 1885262"/>
                    <a:gd name="connsiteX14" fmla="*/ 431800 w 495300"/>
                    <a:gd name="connsiteY14" fmla="*/ 1496950 h 1885262"/>
                    <a:gd name="connsiteX15" fmla="*/ 431800 w 495300"/>
                    <a:gd name="connsiteY15" fmla="*/ 1324645 h 1885262"/>
                    <a:gd name="connsiteX16" fmla="*/ 193736 w 495300"/>
                    <a:gd name="connsiteY16" fmla="*/ 1324645 h 1885262"/>
                    <a:gd name="connsiteX17" fmla="*/ 193736 w 495300"/>
                    <a:gd name="connsiteY17" fmla="*/ 1496950 h 1885262"/>
                    <a:gd name="connsiteX18" fmla="*/ 285262 w 495300"/>
                    <a:gd name="connsiteY18" fmla="*/ 1496950 h 1885262"/>
                    <a:gd name="connsiteX19" fmla="*/ 285262 w 495300"/>
                    <a:gd name="connsiteY19" fmla="*/ 1324645 h 1885262"/>
                    <a:gd name="connsiteX20" fmla="*/ 49762 w 495300"/>
                    <a:gd name="connsiteY20" fmla="*/ 1324645 h 1885262"/>
                    <a:gd name="connsiteX21" fmla="*/ 49762 w 495300"/>
                    <a:gd name="connsiteY21" fmla="*/ 1496950 h 1885262"/>
                    <a:gd name="connsiteX22" fmla="*/ 141288 w 495300"/>
                    <a:gd name="connsiteY22" fmla="*/ 1496950 h 1885262"/>
                    <a:gd name="connsiteX23" fmla="*/ 141288 w 495300"/>
                    <a:gd name="connsiteY23" fmla="*/ 1324645 h 1885262"/>
                    <a:gd name="connsiteX24" fmla="*/ 57150 w 495300"/>
                    <a:gd name="connsiteY24" fmla="*/ 1188612 h 1885262"/>
                    <a:gd name="connsiteX25" fmla="*/ 57150 w 495300"/>
                    <a:gd name="connsiteY25" fmla="*/ 1234331 h 1885262"/>
                    <a:gd name="connsiteX26" fmla="*/ 438150 w 495300"/>
                    <a:gd name="connsiteY26" fmla="*/ 1234331 h 1885262"/>
                    <a:gd name="connsiteX27" fmla="*/ 438150 w 495300"/>
                    <a:gd name="connsiteY27" fmla="*/ 1188612 h 1885262"/>
                    <a:gd name="connsiteX28" fmla="*/ 57150 w 495300"/>
                    <a:gd name="connsiteY28" fmla="*/ 1115858 h 1885262"/>
                    <a:gd name="connsiteX29" fmla="*/ 57150 w 495300"/>
                    <a:gd name="connsiteY29" fmla="*/ 1161577 h 1885262"/>
                    <a:gd name="connsiteX30" fmla="*/ 438150 w 495300"/>
                    <a:gd name="connsiteY30" fmla="*/ 1161577 h 1885262"/>
                    <a:gd name="connsiteX31" fmla="*/ 438150 w 495300"/>
                    <a:gd name="connsiteY31" fmla="*/ 1115858 h 1885262"/>
                    <a:gd name="connsiteX32" fmla="*/ 57150 w 495300"/>
                    <a:gd name="connsiteY32" fmla="*/ 1043104 h 1885262"/>
                    <a:gd name="connsiteX33" fmla="*/ 57150 w 495300"/>
                    <a:gd name="connsiteY33" fmla="*/ 1088823 h 1885262"/>
                    <a:gd name="connsiteX34" fmla="*/ 438150 w 495300"/>
                    <a:gd name="connsiteY34" fmla="*/ 1088823 h 1885262"/>
                    <a:gd name="connsiteX35" fmla="*/ 438150 w 495300"/>
                    <a:gd name="connsiteY35" fmla="*/ 1043104 h 1885262"/>
                    <a:gd name="connsiteX36" fmla="*/ 57150 w 495300"/>
                    <a:gd name="connsiteY36" fmla="*/ 970350 h 1885262"/>
                    <a:gd name="connsiteX37" fmla="*/ 57150 w 495300"/>
                    <a:gd name="connsiteY37" fmla="*/ 1016069 h 1885262"/>
                    <a:gd name="connsiteX38" fmla="*/ 438150 w 495300"/>
                    <a:gd name="connsiteY38" fmla="*/ 1016069 h 1885262"/>
                    <a:gd name="connsiteX39" fmla="*/ 438150 w 495300"/>
                    <a:gd name="connsiteY39" fmla="*/ 970350 h 1885262"/>
                    <a:gd name="connsiteX40" fmla="*/ 57150 w 495300"/>
                    <a:gd name="connsiteY40" fmla="*/ 897596 h 1885262"/>
                    <a:gd name="connsiteX41" fmla="*/ 57150 w 495300"/>
                    <a:gd name="connsiteY41" fmla="*/ 943315 h 1885262"/>
                    <a:gd name="connsiteX42" fmla="*/ 438150 w 495300"/>
                    <a:gd name="connsiteY42" fmla="*/ 943315 h 1885262"/>
                    <a:gd name="connsiteX43" fmla="*/ 438150 w 495300"/>
                    <a:gd name="connsiteY43" fmla="*/ 897596 h 1885262"/>
                    <a:gd name="connsiteX44" fmla="*/ 57150 w 495300"/>
                    <a:gd name="connsiteY44" fmla="*/ 824842 h 1885262"/>
                    <a:gd name="connsiteX45" fmla="*/ 57150 w 495300"/>
                    <a:gd name="connsiteY45" fmla="*/ 870561 h 1885262"/>
                    <a:gd name="connsiteX46" fmla="*/ 438150 w 495300"/>
                    <a:gd name="connsiteY46" fmla="*/ 870561 h 1885262"/>
                    <a:gd name="connsiteX47" fmla="*/ 438150 w 495300"/>
                    <a:gd name="connsiteY47" fmla="*/ 824842 h 1885262"/>
                    <a:gd name="connsiteX48" fmla="*/ 57150 w 495300"/>
                    <a:gd name="connsiteY48" fmla="*/ 752088 h 1885262"/>
                    <a:gd name="connsiteX49" fmla="*/ 57150 w 495300"/>
                    <a:gd name="connsiteY49" fmla="*/ 797807 h 1885262"/>
                    <a:gd name="connsiteX50" fmla="*/ 438150 w 495300"/>
                    <a:gd name="connsiteY50" fmla="*/ 797807 h 1885262"/>
                    <a:gd name="connsiteX51" fmla="*/ 438150 w 495300"/>
                    <a:gd name="connsiteY51" fmla="*/ 752088 h 1885262"/>
                    <a:gd name="connsiteX52" fmla="*/ 57150 w 495300"/>
                    <a:gd name="connsiteY52" fmla="*/ 679334 h 1885262"/>
                    <a:gd name="connsiteX53" fmla="*/ 57150 w 495300"/>
                    <a:gd name="connsiteY53" fmla="*/ 725053 h 1885262"/>
                    <a:gd name="connsiteX54" fmla="*/ 438150 w 495300"/>
                    <a:gd name="connsiteY54" fmla="*/ 725053 h 1885262"/>
                    <a:gd name="connsiteX55" fmla="*/ 438150 w 495300"/>
                    <a:gd name="connsiteY55" fmla="*/ 679334 h 1885262"/>
                    <a:gd name="connsiteX56" fmla="*/ 57150 w 495300"/>
                    <a:gd name="connsiteY56" fmla="*/ 606580 h 1885262"/>
                    <a:gd name="connsiteX57" fmla="*/ 57150 w 495300"/>
                    <a:gd name="connsiteY57" fmla="*/ 652299 h 1885262"/>
                    <a:gd name="connsiteX58" fmla="*/ 438150 w 495300"/>
                    <a:gd name="connsiteY58" fmla="*/ 652299 h 1885262"/>
                    <a:gd name="connsiteX59" fmla="*/ 438150 w 495300"/>
                    <a:gd name="connsiteY59" fmla="*/ 606580 h 1885262"/>
                    <a:gd name="connsiteX60" fmla="*/ 57150 w 495300"/>
                    <a:gd name="connsiteY60" fmla="*/ 533826 h 1885262"/>
                    <a:gd name="connsiteX61" fmla="*/ 57150 w 495300"/>
                    <a:gd name="connsiteY61" fmla="*/ 579545 h 1885262"/>
                    <a:gd name="connsiteX62" fmla="*/ 438150 w 495300"/>
                    <a:gd name="connsiteY62" fmla="*/ 579545 h 1885262"/>
                    <a:gd name="connsiteX63" fmla="*/ 438150 w 495300"/>
                    <a:gd name="connsiteY63" fmla="*/ 533826 h 1885262"/>
                    <a:gd name="connsiteX64" fmla="*/ 247650 w 495300"/>
                    <a:gd name="connsiteY64" fmla="*/ 0 h 1885262"/>
                    <a:gd name="connsiteX65" fmla="*/ 284479 w 495300"/>
                    <a:gd name="connsiteY65" fmla="*/ 306217 h 1885262"/>
                    <a:gd name="connsiteX66" fmla="*/ 363844 w 495300"/>
                    <a:gd name="connsiteY66" fmla="*/ 306217 h 1885262"/>
                    <a:gd name="connsiteX67" fmla="*/ 363844 w 495300"/>
                    <a:gd name="connsiteY67" fmla="*/ 458099 h 1885262"/>
                    <a:gd name="connsiteX68" fmla="*/ 495300 w 495300"/>
                    <a:gd name="connsiteY68" fmla="*/ 458099 h 1885262"/>
                    <a:gd name="connsiteX69" fmla="*/ 495300 w 495300"/>
                    <a:gd name="connsiteY69" fmla="*/ 1885262 h 1885262"/>
                    <a:gd name="connsiteX70" fmla="*/ 0 w 495300"/>
                    <a:gd name="connsiteY70" fmla="*/ 1885262 h 1885262"/>
                    <a:gd name="connsiteX71" fmla="*/ 0 w 495300"/>
                    <a:gd name="connsiteY71" fmla="*/ 458099 h 1885262"/>
                    <a:gd name="connsiteX72" fmla="*/ 131457 w 495300"/>
                    <a:gd name="connsiteY72" fmla="*/ 458099 h 1885262"/>
                    <a:gd name="connsiteX73" fmla="*/ 131457 w 495300"/>
                    <a:gd name="connsiteY73" fmla="*/ 306217 h 1885262"/>
                    <a:gd name="connsiteX74" fmla="*/ 210821 w 495300"/>
                    <a:gd name="connsiteY74" fmla="*/ 306217 h 1885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495300" h="1885262">
                      <a:moveTo>
                        <a:pt x="340274" y="1548428"/>
                      </a:moveTo>
                      <a:lnTo>
                        <a:pt x="340274" y="1720733"/>
                      </a:lnTo>
                      <a:lnTo>
                        <a:pt x="431800" y="1720733"/>
                      </a:lnTo>
                      <a:lnTo>
                        <a:pt x="431800" y="1548428"/>
                      </a:lnTo>
                      <a:close/>
                      <a:moveTo>
                        <a:pt x="193736" y="1548428"/>
                      </a:moveTo>
                      <a:lnTo>
                        <a:pt x="193736" y="1720733"/>
                      </a:lnTo>
                      <a:lnTo>
                        <a:pt x="285262" y="1720733"/>
                      </a:lnTo>
                      <a:lnTo>
                        <a:pt x="285262" y="1548428"/>
                      </a:lnTo>
                      <a:close/>
                      <a:moveTo>
                        <a:pt x="49762" y="1548428"/>
                      </a:moveTo>
                      <a:lnTo>
                        <a:pt x="49762" y="1720733"/>
                      </a:lnTo>
                      <a:lnTo>
                        <a:pt x="141288" y="1720733"/>
                      </a:lnTo>
                      <a:lnTo>
                        <a:pt x="141288" y="1548428"/>
                      </a:lnTo>
                      <a:close/>
                      <a:moveTo>
                        <a:pt x="340274" y="1324645"/>
                      </a:moveTo>
                      <a:lnTo>
                        <a:pt x="340274" y="1496950"/>
                      </a:lnTo>
                      <a:lnTo>
                        <a:pt x="431800" y="1496950"/>
                      </a:lnTo>
                      <a:lnTo>
                        <a:pt x="431800" y="1324645"/>
                      </a:lnTo>
                      <a:close/>
                      <a:moveTo>
                        <a:pt x="193736" y="1324645"/>
                      </a:moveTo>
                      <a:lnTo>
                        <a:pt x="193736" y="1496950"/>
                      </a:lnTo>
                      <a:lnTo>
                        <a:pt x="285262" y="1496950"/>
                      </a:lnTo>
                      <a:lnTo>
                        <a:pt x="285262" y="1324645"/>
                      </a:lnTo>
                      <a:close/>
                      <a:moveTo>
                        <a:pt x="49762" y="1324645"/>
                      </a:moveTo>
                      <a:lnTo>
                        <a:pt x="49762" y="1496950"/>
                      </a:lnTo>
                      <a:lnTo>
                        <a:pt x="141288" y="1496950"/>
                      </a:lnTo>
                      <a:lnTo>
                        <a:pt x="141288" y="1324645"/>
                      </a:lnTo>
                      <a:close/>
                      <a:moveTo>
                        <a:pt x="57150" y="1188612"/>
                      </a:moveTo>
                      <a:lnTo>
                        <a:pt x="57150" y="1234331"/>
                      </a:lnTo>
                      <a:lnTo>
                        <a:pt x="438150" y="1234331"/>
                      </a:lnTo>
                      <a:lnTo>
                        <a:pt x="438150" y="1188612"/>
                      </a:lnTo>
                      <a:close/>
                      <a:moveTo>
                        <a:pt x="57150" y="1115858"/>
                      </a:moveTo>
                      <a:lnTo>
                        <a:pt x="57150" y="1161577"/>
                      </a:lnTo>
                      <a:lnTo>
                        <a:pt x="438150" y="1161577"/>
                      </a:lnTo>
                      <a:lnTo>
                        <a:pt x="438150" y="1115858"/>
                      </a:lnTo>
                      <a:close/>
                      <a:moveTo>
                        <a:pt x="57150" y="1043104"/>
                      </a:moveTo>
                      <a:lnTo>
                        <a:pt x="57150" y="1088823"/>
                      </a:lnTo>
                      <a:lnTo>
                        <a:pt x="438150" y="1088823"/>
                      </a:lnTo>
                      <a:lnTo>
                        <a:pt x="438150" y="1043104"/>
                      </a:lnTo>
                      <a:close/>
                      <a:moveTo>
                        <a:pt x="57150" y="970350"/>
                      </a:moveTo>
                      <a:lnTo>
                        <a:pt x="57150" y="1016069"/>
                      </a:lnTo>
                      <a:lnTo>
                        <a:pt x="438150" y="1016069"/>
                      </a:lnTo>
                      <a:lnTo>
                        <a:pt x="438150" y="970350"/>
                      </a:lnTo>
                      <a:close/>
                      <a:moveTo>
                        <a:pt x="57150" y="897596"/>
                      </a:moveTo>
                      <a:lnTo>
                        <a:pt x="57150" y="943315"/>
                      </a:lnTo>
                      <a:lnTo>
                        <a:pt x="438150" y="943315"/>
                      </a:lnTo>
                      <a:lnTo>
                        <a:pt x="438150" y="897596"/>
                      </a:lnTo>
                      <a:close/>
                      <a:moveTo>
                        <a:pt x="57150" y="824842"/>
                      </a:moveTo>
                      <a:lnTo>
                        <a:pt x="57150" y="870561"/>
                      </a:lnTo>
                      <a:lnTo>
                        <a:pt x="438150" y="870561"/>
                      </a:lnTo>
                      <a:lnTo>
                        <a:pt x="438150" y="824842"/>
                      </a:lnTo>
                      <a:close/>
                      <a:moveTo>
                        <a:pt x="57150" y="752088"/>
                      </a:moveTo>
                      <a:lnTo>
                        <a:pt x="57150" y="797807"/>
                      </a:lnTo>
                      <a:lnTo>
                        <a:pt x="438150" y="797807"/>
                      </a:lnTo>
                      <a:lnTo>
                        <a:pt x="438150" y="752088"/>
                      </a:lnTo>
                      <a:close/>
                      <a:moveTo>
                        <a:pt x="57150" y="679334"/>
                      </a:moveTo>
                      <a:lnTo>
                        <a:pt x="57150" y="725053"/>
                      </a:lnTo>
                      <a:lnTo>
                        <a:pt x="438150" y="725053"/>
                      </a:lnTo>
                      <a:lnTo>
                        <a:pt x="438150" y="679334"/>
                      </a:lnTo>
                      <a:close/>
                      <a:moveTo>
                        <a:pt x="57150" y="606580"/>
                      </a:moveTo>
                      <a:lnTo>
                        <a:pt x="57150" y="652299"/>
                      </a:lnTo>
                      <a:lnTo>
                        <a:pt x="438150" y="652299"/>
                      </a:lnTo>
                      <a:lnTo>
                        <a:pt x="438150" y="606580"/>
                      </a:lnTo>
                      <a:close/>
                      <a:moveTo>
                        <a:pt x="57150" y="533826"/>
                      </a:moveTo>
                      <a:lnTo>
                        <a:pt x="57150" y="579545"/>
                      </a:lnTo>
                      <a:lnTo>
                        <a:pt x="438150" y="579545"/>
                      </a:lnTo>
                      <a:lnTo>
                        <a:pt x="438150" y="533826"/>
                      </a:lnTo>
                      <a:close/>
                      <a:moveTo>
                        <a:pt x="247650" y="0"/>
                      </a:moveTo>
                      <a:lnTo>
                        <a:pt x="284479" y="306217"/>
                      </a:lnTo>
                      <a:lnTo>
                        <a:pt x="363844" y="306217"/>
                      </a:lnTo>
                      <a:lnTo>
                        <a:pt x="363844" y="458099"/>
                      </a:lnTo>
                      <a:lnTo>
                        <a:pt x="495300" y="458099"/>
                      </a:lnTo>
                      <a:lnTo>
                        <a:pt x="495300" y="1885262"/>
                      </a:lnTo>
                      <a:lnTo>
                        <a:pt x="0" y="1885262"/>
                      </a:lnTo>
                      <a:lnTo>
                        <a:pt x="0" y="458099"/>
                      </a:lnTo>
                      <a:lnTo>
                        <a:pt x="131457" y="458099"/>
                      </a:lnTo>
                      <a:lnTo>
                        <a:pt x="131457" y="306217"/>
                      </a:lnTo>
                      <a:lnTo>
                        <a:pt x="210821" y="30621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42" name="Freeform 259">
                  <a:extLst>
                    <a:ext uri="{FF2B5EF4-FFF2-40B4-BE49-F238E27FC236}">
                      <a16:creationId xmlns:a16="http://schemas.microsoft.com/office/drawing/2014/main" id="{C7204548-D0D7-4AB8-86AC-9F60E7BFF09F}"/>
                    </a:ext>
                  </a:extLst>
                </p:cNvPr>
                <p:cNvSpPr/>
                <p:nvPr/>
              </p:nvSpPr>
              <p:spPr>
                <a:xfrm>
                  <a:off x="11155363" y="3682135"/>
                  <a:ext cx="1036637" cy="1014410"/>
                </a:xfrm>
                <a:custGeom>
                  <a:avLst/>
                  <a:gdLst>
                    <a:gd name="connsiteX0" fmla="*/ 488020 w 1036637"/>
                    <a:gd name="connsiteY0" fmla="*/ 0 h 1014410"/>
                    <a:gd name="connsiteX1" fmla="*/ 533739 w 1036637"/>
                    <a:gd name="connsiteY1" fmla="*/ 0 h 1014410"/>
                    <a:gd name="connsiteX2" fmla="*/ 662916 w 1036637"/>
                    <a:gd name="connsiteY2" fmla="*/ 74923 h 1014410"/>
                    <a:gd name="connsiteX3" fmla="*/ 533739 w 1036637"/>
                    <a:gd name="connsiteY3" fmla="*/ 149845 h 1014410"/>
                    <a:gd name="connsiteX4" fmla="*/ 533739 w 1036637"/>
                    <a:gd name="connsiteY4" fmla="*/ 199872 h 1014410"/>
                    <a:gd name="connsiteX5" fmla="*/ 610844 w 1036637"/>
                    <a:gd name="connsiteY5" fmla="*/ 211529 h 1014410"/>
                    <a:gd name="connsiteX6" fmla="*/ 805016 w 1036637"/>
                    <a:gd name="connsiteY6" fmla="*/ 387577 h 1014410"/>
                    <a:gd name="connsiteX7" fmla="*/ 806916 w 1036637"/>
                    <a:gd name="connsiteY7" fmla="*/ 393698 h 1014410"/>
                    <a:gd name="connsiteX8" fmla="*/ 1036637 w 1036637"/>
                    <a:gd name="connsiteY8" fmla="*/ 393698 h 1014410"/>
                    <a:gd name="connsiteX9" fmla="*/ 1036637 w 1036637"/>
                    <a:gd name="connsiteY9" fmla="*/ 1014410 h 1014410"/>
                    <a:gd name="connsiteX10" fmla="*/ 0 w 1036637"/>
                    <a:gd name="connsiteY10" fmla="*/ 1014410 h 1014410"/>
                    <a:gd name="connsiteX11" fmla="*/ 0 w 1036637"/>
                    <a:gd name="connsiteY11" fmla="*/ 393698 h 1014410"/>
                    <a:gd name="connsiteX12" fmla="*/ 229720 w 1036637"/>
                    <a:gd name="connsiteY12" fmla="*/ 393698 h 1014410"/>
                    <a:gd name="connsiteX13" fmla="*/ 231620 w 1036637"/>
                    <a:gd name="connsiteY13" fmla="*/ 387577 h 1014410"/>
                    <a:gd name="connsiteX14" fmla="*/ 425792 w 1036637"/>
                    <a:gd name="connsiteY14" fmla="*/ 211529 h 1014410"/>
                    <a:gd name="connsiteX15" fmla="*/ 488020 w 1036637"/>
                    <a:gd name="connsiteY15" fmla="*/ 202121 h 1014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36637" h="1014410">
                      <a:moveTo>
                        <a:pt x="488020" y="0"/>
                      </a:moveTo>
                      <a:lnTo>
                        <a:pt x="533739" y="0"/>
                      </a:lnTo>
                      <a:lnTo>
                        <a:pt x="662916" y="74923"/>
                      </a:lnTo>
                      <a:lnTo>
                        <a:pt x="533739" y="149845"/>
                      </a:lnTo>
                      <a:lnTo>
                        <a:pt x="533739" y="199872"/>
                      </a:lnTo>
                      <a:lnTo>
                        <a:pt x="610844" y="211529"/>
                      </a:lnTo>
                      <a:cubicBezTo>
                        <a:pt x="698531" y="238802"/>
                        <a:pt x="769590" y="303819"/>
                        <a:pt x="805016" y="387577"/>
                      </a:cubicBezTo>
                      <a:lnTo>
                        <a:pt x="806916" y="393698"/>
                      </a:lnTo>
                      <a:lnTo>
                        <a:pt x="1036637" y="393698"/>
                      </a:lnTo>
                      <a:lnTo>
                        <a:pt x="1036637" y="1014410"/>
                      </a:lnTo>
                      <a:lnTo>
                        <a:pt x="0" y="1014410"/>
                      </a:lnTo>
                      <a:lnTo>
                        <a:pt x="0" y="393698"/>
                      </a:lnTo>
                      <a:lnTo>
                        <a:pt x="229720" y="393698"/>
                      </a:lnTo>
                      <a:lnTo>
                        <a:pt x="231620" y="387577"/>
                      </a:lnTo>
                      <a:cubicBezTo>
                        <a:pt x="267046" y="303819"/>
                        <a:pt x="338105" y="238802"/>
                        <a:pt x="425792" y="211529"/>
                      </a:cubicBezTo>
                      <a:lnTo>
                        <a:pt x="488020" y="2021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43" name="Freeform 257">
                  <a:extLst>
                    <a:ext uri="{FF2B5EF4-FFF2-40B4-BE49-F238E27FC236}">
                      <a16:creationId xmlns:a16="http://schemas.microsoft.com/office/drawing/2014/main" id="{86B72A58-B1FA-49F3-8215-740613196DD9}"/>
                    </a:ext>
                  </a:extLst>
                </p:cNvPr>
                <p:cNvSpPr/>
                <p:nvPr/>
              </p:nvSpPr>
              <p:spPr>
                <a:xfrm>
                  <a:off x="7567154" y="2790650"/>
                  <a:ext cx="419024" cy="1905895"/>
                </a:xfrm>
                <a:custGeom>
                  <a:avLst/>
                  <a:gdLst>
                    <a:gd name="connsiteX0" fmla="*/ 280178 w 419024"/>
                    <a:gd name="connsiteY0" fmla="*/ 1272317 h 1905895"/>
                    <a:gd name="connsiteX1" fmla="*/ 280178 w 419024"/>
                    <a:gd name="connsiteY1" fmla="*/ 1438596 h 1905895"/>
                    <a:gd name="connsiteX2" fmla="*/ 358759 w 419024"/>
                    <a:gd name="connsiteY2" fmla="*/ 1438596 h 1905895"/>
                    <a:gd name="connsiteX3" fmla="*/ 358759 w 419024"/>
                    <a:gd name="connsiteY3" fmla="*/ 1272317 h 1905895"/>
                    <a:gd name="connsiteX4" fmla="*/ 159963 w 419024"/>
                    <a:gd name="connsiteY4" fmla="*/ 1272317 h 1905895"/>
                    <a:gd name="connsiteX5" fmla="*/ 159963 w 419024"/>
                    <a:gd name="connsiteY5" fmla="*/ 1438596 h 1905895"/>
                    <a:gd name="connsiteX6" fmla="*/ 238544 w 419024"/>
                    <a:gd name="connsiteY6" fmla="*/ 1438596 h 1905895"/>
                    <a:gd name="connsiteX7" fmla="*/ 238544 w 419024"/>
                    <a:gd name="connsiteY7" fmla="*/ 1272317 h 1905895"/>
                    <a:gd name="connsiteX8" fmla="*/ 45227 w 419024"/>
                    <a:gd name="connsiteY8" fmla="*/ 1272317 h 1905895"/>
                    <a:gd name="connsiteX9" fmla="*/ 45227 w 419024"/>
                    <a:gd name="connsiteY9" fmla="*/ 1438596 h 1905895"/>
                    <a:gd name="connsiteX10" fmla="*/ 123808 w 419024"/>
                    <a:gd name="connsiteY10" fmla="*/ 1438596 h 1905895"/>
                    <a:gd name="connsiteX11" fmla="*/ 123808 w 419024"/>
                    <a:gd name="connsiteY11" fmla="*/ 1272317 h 1905895"/>
                    <a:gd name="connsiteX12" fmla="*/ 280178 w 419024"/>
                    <a:gd name="connsiteY12" fmla="*/ 1063192 h 1905895"/>
                    <a:gd name="connsiteX13" fmla="*/ 280178 w 419024"/>
                    <a:gd name="connsiteY13" fmla="*/ 1229471 h 1905895"/>
                    <a:gd name="connsiteX14" fmla="*/ 358759 w 419024"/>
                    <a:gd name="connsiteY14" fmla="*/ 1229471 h 1905895"/>
                    <a:gd name="connsiteX15" fmla="*/ 358759 w 419024"/>
                    <a:gd name="connsiteY15" fmla="*/ 1063192 h 1905895"/>
                    <a:gd name="connsiteX16" fmla="*/ 159963 w 419024"/>
                    <a:gd name="connsiteY16" fmla="*/ 1063192 h 1905895"/>
                    <a:gd name="connsiteX17" fmla="*/ 159963 w 419024"/>
                    <a:gd name="connsiteY17" fmla="*/ 1229471 h 1905895"/>
                    <a:gd name="connsiteX18" fmla="*/ 238544 w 419024"/>
                    <a:gd name="connsiteY18" fmla="*/ 1229471 h 1905895"/>
                    <a:gd name="connsiteX19" fmla="*/ 238544 w 419024"/>
                    <a:gd name="connsiteY19" fmla="*/ 1063192 h 1905895"/>
                    <a:gd name="connsiteX20" fmla="*/ 45227 w 419024"/>
                    <a:gd name="connsiteY20" fmla="*/ 1063192 h 1905895"/>
                    <a:gd name="connsiteX21" fmla="*/ 45227 w 419024"/>
                    <a:gd name="connsiteY21" fmla="*/ 1229471 h 1905895"/>
                    <a:gd name="connsiteX22" fmla="*/ 123808 w 419024"/>
                    <a:gd name="connsiteY22" fmla="*/ 1229471 h 1905895"/>
                    <a:gd name="connsiteX23" fmla="*/ 123808 w 419024"/>
                    <a:gd name="connsiteY23" fmla="*/ 1063192 h 1905895"/>
                    <a:gd name="connsiteX24" fmla="*/ 280178 w 419024"/>
                    <a:gd name="connsiteY24" fmla="*/ 847062 h 1905895"/>
                    <a:gd name="connsiteX25" fmla="*/ 280178 w 419024"/>
                    <a:gd name="connsiteY25" fmla="*/ 1013341 h 1905895"/>
                    <a:gd name="connsiteX26" fmla="*/ 358759 w 419024"/>
                    <a:gd name="connsiteY26" fmla="*/ 1013341 h 1905895"/>
                    <a:gd name="connsiteX27" fmla="*/ 358759 w 419024"/>
                    <a:gd name="connsiteY27" fmla="*/ 847062 h 1905895"/>
                    <a:gd name="connsiteX28" fmla="*/ 159963 w 419024"/>
                    <a:gd name="connsiteY28" fmla="*/ 847062 h 1905895"/>
                    <a:gd name="connsiteX29" fmla="*/ 159963 w 419024"/>
                    <a:gd name="connsiteY29" fmla="*/ 1013341 h 1905895"/>
                    <a:gd name="connsiteX30" fmla="*/ 238544 w 419024"/>
                    <a:gd name="connsiteY30" fmla="*/ 1013341 h 1905895"/>
                    <a:gd name="connsiteX31" fmla="*/ 238544 w 419024"/>
                    <a:gd name="connsiteY31" fmla="*/ 847062 h 1905895"/>
                    <a:gd name="connsiteX32" fmla="*/ 45227 w 419024"/>
                    <a:gd name="connsiteY32" fmla="*/ 847062 h 1905895"/>
                    <a:gd name="connsiteX33" fmla="*/ 45227 w 419024"/>
                    <a:gd name="connsiteY33" fmla="*/ 1013341 h 1905895"/>
                    <a:gd name="connsiteX34" fmla="*/ 123808 w 419024"/>
                    <a:gd name="connsiteY34" fmla="*/ 1013341 h 1905895"/>
                    <a:gd name="connsiteX35" fmla="*/ 123808 w 419024"/>
                    <a:gd name="connsiteY35" fmla="*/ 847062 h 1905895"/>
                    <a:gd name="connsiteX36" fmla="*/ 282559 w 419024"/>
                    <a:gd name="connsiteY36" fmla="*/ 637484 h 1905895"/>
                    <a:gd name="connsiteX37" fmla="*/ 282559 w 419024"/>
                    <a:gd name="connsiteY37" fmla="*/ 803763 h 1905895"/>
                    <a:gd name="connsiteX38" fmla="*/ 361140 w 419024"/>
                    <a:gd name="connsiteY38" fmla="*/ 803763 h 1905895"/>
                    <a:gd name="connsiteX39" fmla="*/ 361140 w 419024"/>
                    <a:gd name="connsiteY39" fmla="*/ 637484 h 1905895"/>
                    <a:gd name="connsiteX40" fmla="*/ 162344 w 419024"/>
                    <a:gd name="connsiteY40" fmla="*/ 637484 h 1905895"/>
                    <a:gd name="connsiteX41" fmla="*/ 162344 w 419024"/>
                    <a:gd name="connsiteY41" fmla="*/ 803763 h 1905895"/>
                    <a:gd name="connsiteX42" fmla="*/ 240925 w 419024"/>
                    <a:gd name="connsiteY42" fmla="*/ 803763 h 1905895"/>
                    <a:gd name="connsiteX43" fmla="*/ 240925 w 419024"/>
                    <a:gd name="connsiteY43" fmla="*/ 637484 h 1905895"/>
                    <a:gd name="connsiteX44" fmla="*/ 47608 w 419024"/>
                    <a:gd name="connsiteY44" fmla="*/ 637484 h 1905895"/>
                    <a:gd name="connsiteX45" fmla="*/ 47608 w 419024"/>
                    <a:gd name="connsiteY45" fmla="*/ 803763 h 1905895"/>
                    <a:gd name="connsiteX46" fmla="*/ 126189 w 419024"/>
                    <a:gd name="connsiteY46" fmla="*/ 803763 h 1905895"/>
                    <a:gd name="connsiteX47" fmla="*/ 126189 w 419024"/>
                    <a:gd name="connsiteY47" fmla="*/ 637484 h 1905895"/>
                    <a:gd name="connsiteX48" fmla="*/ 282559 w 419024"/>
                    <a:gd name="connsiteY48" fmla="*/ 427661 h 1905895"/>
                    <a:gd name="connsiteX49" fmla="*/ 282559 w 419024"/>
                    <a:gd name="connsiteY49" fmla="*/ 593940 h 1905895"/>
                    <a:gd name="connsiteX50" fmla="*/ 361140 w 419024"/>
                    <a:gd name="connsiteY50" fmla="*/ 593940 h 1905895"/>
                    <a:gd name="connsiteX51" fmla="*/ 361140 w 419024"/>
                    <a:gd name="connsiteY51" fmla="*/ 427661 h 1905895"/>
                    <a:gd name="connsiteX52" fmla="*/ 162344 w 419024"/>
                    <a:gd name="connsiteY52" fmla="*/ 427661 h 1905895"/>
                    <a:gd name="connsiteX53" fmla="*/ 162344 w 419024"/>
                    <a:gd name="connsiteY53" fmla="*/ 593940 h 1905895"/>
                    <a:gd name="connsiteX54" fmla="*/ 240925 w 419024"/>
                    <a:gd name="connsiteY54" fmla="*/ 593940 h 1905895"/>
                    <a:gd name="connsiteX55" fmla="*/ 240925 w 419024"/>
                    <a:gd name="connsiteY55" fmla="*/ 427661 h 1905895"/>
                    <a:gd name="connsiteX56" fmla="*/ 47608 w 419024"/>
                    <a:gd name="connsiteY56" fmla="*/ 427661 h 1905895"/>
                    <a:gd name="connsiteX57" fmla="*/ 47608 w 419024"/>
                    <a:gd name="connsiteY57" fmla="*/ 593940 h 1905895"/>
                    <a:gd name="connsiteX58" fmla="*/ 126189 w 419024"/>
                    <a:gd name="connsiteY58" fmla="*/ 593940 h 1905895"/>
                    <a:gd name="connsiteX59" fmla="*/ 126189 w 419024"/>
                    <a:gd name="connsiteY59" fmla="*/ 427661 h 1905895"/>
                    <a:gd name="connsiteX60" fmla="*/ 4762 w 419024"/>
                    <a:gd name="connsiteY60" fmla="*/ 296136 h 1905895"/>
                    <a:gd name="connsiteX61" fmla="*/ 419024 w 419024"/>
                    <a:gd name="connsiteY61" fmla="*/ 296136 h 1905895"/>
                    <a:gd name="connsiteX62" fmla="*/ 419024 w 419024"/>
                    <a:gd name="connsiteY62" fmla="*/ 1905895 h 1905895"/>
                    <a:gd name="connsiteX63" fmla="*/ 4762 w 419024"/>
                    <a:gd name="connsiteY63" fmla="*/ 1905895 h 1905895"/>
                    <a:gd name="connsiteX64" fmla="*/ 207131 w 419024"/>
                    <a:gd name="connsiteY64" fmla="*/ 0 h 1905895"/>
                    <a:gd name="connsiteX65" fmla="*/ 414262 w 419024"/>
                    <a:gd name="connsiteY65" fmla="*/ 296031 h 1905895"/>
                    <a:gd name="connsiteX66" fmla="*/ 0 w 419024"/>
                    <a:gd name="connsiteY66" fmla="*/ 296031 h 1905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419024" h="1905895">
                      <a:moveTo>
                        <a:pt x="280178" y="1272317"/>
                      </a:moveTo>
                      <a:lnTo>
                        <a:pt x="280178" y="1438596"/>
                      </a:lnTo>
                      <a:lnTo>
                        <a:pt x="358759" y="1438596"/>
                      </a:lnTo>
                      <a:lnTo>
                        <a:pt x="358759" y="1272317"/>
                      </a:lnTo>
                      <a:close/>
                      <a:moveTo>
                        <a:pt x="159963" y="1272317"/>
                      </a:moveTo>
                      <a:lnTo>
                        <a:pt x="159963" y="1438596"/>
                      </a:lnTo>
                      <a:lnTo>
                        <a:pt x="238544" y="1438596"/>
                      </a:lnTo>
                      <a:lnTo>
                        <a:pt x="238544" y="1272317"/>
                      </a:lnTo>
                      <a:close/>
                      <a:moveTo>
                        <a:pt x="45227" y="1272317"/>
                      </a:moveTo>
                      <a:lnTo>
                        <a:pt x="45227" y="1438596"/>
                      </a:lnTo>
                      <a:lnTo>
                        <a:pt x="123808" y="1438596"/>
                      </a:lnTo>
                      <a:lnTo>
                        <a:pt x="123808" y="1272317"/>
                      </a:lnTo>
                      <a:close/>
                      <a:moveTo>
                        <a:pt x="280178" y="1063192"/>
                      </a:moveTo>
                      <a:lnTo>
                        <a:pt x="280178" y="1229471"/>
                      </a:lnTo>
                      <a:lnTo>
                        <a:pt x="358759" y="1229471"/>
                      </a:lnTo>
                      <a:lnTo>
                        <a:pt x="358759" y="1063192"/>
                      </a:lnTo>
                      <a:close/>
                      <a:moveTo>
                        <a:pt x="159963" y="1063192"/>
                      </a:moveTo>
                      <a:lnTo>
                        <a:pt x="159963" y="1229471"/>
                      </a:lnTo>
                      <a:lnTo>
                        <a:pt x="238544" y="1229471"/>
                      </a:lnTo>
                      <a:lnTo>
                        <a:pt x="238544" y="1063192"/>
                      </a:lnTo>
                      <a:close/>
                      <a:moveTo>
                        <a:pt x="45227" y="1063192"/>
                      </a:moveTo>
                      <a:lnTo>
                        <a:pt x="45227" y="1229471"/>
                      </a:lnTo>
                      <a:lnTo>
                        <a:pt x="123808" y="1229471"/>
                      </a:lnTo>
                      <a:lnTo>
                        <a:pt x="123808" y="1063192"/>
                      </a:lnTo>
                      <a:close/>
                      <a:moveTo>
                        <a:pt x="280178" y="847062"/>
                      </a:moveTo>
                      <a:lnTo>
                        <a:pt x="280178" y="1013341"/>
                      </a:lnTo>
                      <a:lnTo>
                        <a:pt x="358759" y="1013341"/>
                      </a:lnTo>
                      <a:lnTo>
                        <a:pt x="358759" y="847062"/>
                      </a:lnTo>
                      <a:close/>
                      <a:moveTo>
                        <a:pt x="159963" y="847062"/>
                      </a:moveTo>
                      <a:lnTo>
                        <a:pt x="159963" y="1013341"/>
                      </a:lnTo>
                      <a:lnTo>
                        <a:pt x="238544" y="1013341"/>
                      </a:lnTo>
                      <a:lnTo>
                        <a:pt x="238544" y="847062"/>
                      </a:lnTo>
                      <a:close/>
                      <a:moveTo>
                        <a:pt x="45227" y="847062"/>
                      </a:moveTo>
                      <a:lnTo>
                        <a:pt x="45227" y="1013341"/>
                      </a:lnTo>
                      <a:lnTo>
                        <a:pt x="123808" y="1013341"/>
                      </a:lnTo>
                      <a:lnTo>
                        <a:pt x="123808" y="847062"/>
                      </a:lnTo>
                      <a:close/>
                      <a:moveTo>
                        <a:pt x="282559" y="637484"/>
                      </a:moveTo>
                      <a:lnTo>
                        <a:pt x="282559" y="803763"/>
                      </a:lnTo>
                      <a:lnTo>
                        <a:pt x="361140" y="803763"/>
                      </a:lnTo>
                      <a:lnTo>
                        <a:pt x="361140" y="637484"/>
                      </a:lnTo>
                      <a:close/>
                      <a:moveTo>
                        <a:pt x="162344" y="637484"/>
                      </a:moveTo>
                      <a:lnTo>
                        <a:pt x="162344" y="803763"/>
                      </a:lnTo>
                      <a:lnTo>
                        <a:pt x="240925" y="803763"/>
                      </a:lnTo>
                      <a:lnTo>
                        <a:pt x="240925" y="637484"/>
                      </a:lnTo>
                      <a:close/>
                      <a:moveTo>
                        <a:pt x="47608" y="637484"/>
                      </a:moveTo>
                      <a:lnTo>
                        <a:pt x="47608" y="803763"/>
                      </a:lnTo>
                      <a:lnTo>
                        <a:pt x="126189" y="803763"/>
                      </a:lnTo>
                      <a:lnTo>
                        <a:pt x="126189" y="637484"/>
                      </a:lnTo>
                      <a:close/>
                      <a:moveTo>
                        <a:pt x="282559" y="427661"/>
                      </a:moveTo>
                      <a:lnTo>
                        <a:pt x="282559" y="593940"/>
                      </a:lnTo>
                      <a:lnTo>
                        <a:pt x="361140" y="593940"/>
                      </a:lnTo>
                      <a:lnTo>
                        <a:pt x="361140" y="427661"/>
                      </a:lnTo>
                      <a:close/>
                      <a:moveTo>
                        <a:pt x="162344" y="427661"/>
                      </a:moveTo>
                      <a:lnTo>
                        <a:pt x="162344" y="593940"/>
                      </a:lnTo>
                      <a:lnTo>
                        <a:pt x="240925" y="593940"/>
                      </a:lnTo>
                      <a:lnTo>
                        <a:pt x="240925" y="427661"/>
                      </a:lnTo>
                      <a:close/>
                      <a:moveTo>
                        <a:pt x="47608" y="427661"/>
                      </a:moveTo>
                      <a:lnTo>
                        <a:pt x="47608" y="593940"/>
                      </a:lnTo>
                      <a:lnTo>
                        <a:pt x="126189" y="593940"/>
                      </a:lnTo>
                      <a:lnTo>
                        <a:pt x="126189" y="427661"/>
                      </a:lnTo>
                      <a:close/>
                      <a:moveTo>
                        <a:pt x="4762" y="296136"/>
                      </a:moveTo>
                      <a:lnTo>
                        <a:pt x="419024" y="296136"/>
                      </a:lnTo>
                      <a:lnTo>
                        <a:pt x="419024" y="1905895"/>
                      </a:lnTo>
                      <a:lnTo>
                        <a:pt x="4762" y="1905895"/>
                      </a:lnTo>
                      <a:close/>
                      <a:moveTo>
                        <a:pt x="207131" y="0"/>
                      </a:moveTo>
                      <a:lnTo>
                        <a:pt x="414262" y="296031"/>
                      </a:lnTo>
                      <a:lnTo>
                        <a:pt x="0" y="296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44" name="Freeform 262">
                  <a:extLst>
                    <a:ext uri="{FF2B5EF4-FFF2-40B4-BE49-F238E27FC236}">
                      <a16:creationId xmlns:a16="http://schemas.microsoft.com/office/drawing/2014/main" id="{78A6B735-6143-4A28-90F7-D496C8881ED6}"/>
                    </a:ext>
                  </a:extLst>
                </p:cNvPr>
                <p:cNvSpPr/>
                <p:nvPr/>
              </p:nvSpPr>
              <p:spPr>
                <a:xfrm>
                  <a:off x="9287773" y="3724958"/>
                  <a:ext cx="424198" cy="971587"/>
                </a:xfrm>
                <a:custGeom>
                  <a:avLst/>
                  <a:gdLst>
                    <a:gd name="connsiteX0" fmla="*/ 313370 w 424198"/>
                    <a:gd name="connsiteY0" fmla="*/ 757047 h 971587"/>
                    <a:gd name="connsiteX1" fmla="*/ 313370 w 424198"/>
                    <a:gd name="connsiteY1" fmla="*/ 831409 h 971587"/>
                    <a:gd name="connsiteX2" fmla="*/ 387733 w 424198"/>
                    <a:gd name="connsiteY2" fmla="*/ 831409 h 971587"/>
                    <a:gd name="connsiteX3" fmla="*/ 387733 w 424198"/>
                    <a:gd name="connsiteY3" fmla="*/ 757047 h 971587"/>
                    <a:gd name="connsiteX4" fmla="*/ 221069 w 424198"/>
                    <a:gd name="connsiteY4" fmla="*/ 757047 h 971587"/>
                    <a:gd name="connsiteX5" fmla="*/ 221069 w 424198"/>
                    <a:gd name="connsiteY5" fmla="*/ 831409 h 971587"/>
                    <a:gd name="connsiteX6" fmla="*/ 295431 w 424198"/>
                    <a:gd name="connsiteY6" fmla="*/ 831409 h 971587"/>
                    <a:gd name="connsiteX7" fmla="*/ 295431 w 424198"/>
                    <a:gd name="connsiteY7" fmla="*/ 757047 h 971587"/>
                    <a:gd name="connsiteX8" fmla="*/ 128768 w 424198"/>
                    <a:gd name="connsiteY8" fmla="*/ 757047 h 971587"/>
                    <a:gd name="connsiteX9" fmla="*/ 128768 w 424198"/>
                    <a:gd name="connsiteY9" fmla="*/ 831409 h 971587"/>
                    <a:gd name="connsiteX10" fmla="*/ 203130 w 424198"/>
                    <a:gd name="connsiteY10" fmla="*/ 831409 h 971587"/>
                    <a:gd name="connsiteX11" fmla="*/ 203130 w 424198"/>
                    <a:gd name="connsiteY11" fmla="*/ 757047 h 971587"/>
                    <a:gd name="connsiteX12" fmla="*/ 36466 w 424198"/>
                    <a:gd name="connsiteY12" fmla="*/ 757047 h 971587"/>
                    <a:gd name="connsiteX13" fmla="*/ 36466 w 424198"/>
                    <a:gd name="connsiteY13" fmla="*/ 831409 h 971587"/>
                    <a:gd name="connsiteX14" fmla="*/ 110828 w 424198"/>
                    <a:gd name="connsiteY14" fmla="*/ 831409 h 971587"/>
                    <a:gd name="connsiteX15" fmla="*/ 110828 w 424198"/>
                    <a:gd name="connsiteY15" fmla="*/ 757047 h 971587"/>
                    <a:gd name="connsiteX16" fmla="*/ 313370 w 424198"/>
                    <a:gd name="connsiteY16" fmla="*/ 666687 h 971587"/>
                    <a:gd name="connsiteX17" fmla="*/ 313370 w 424198"/>
                    <a:gd name="connsiteY17" fmla="*/ 741049 h 971587"/>
                    <a:gd name="connsiteX18" fmla="*/ 387733 w 424198"/>
                    <a:gd name="connsiteY18" fmla="*/ 741049 h 971587"/>
                    <a:gd name="connsiteX19" fmla="*/ 387733 w 424198"/>
                    <a:gd name="connsiteY19" fmla="*/ 666687 h 971587"/>
                    <a:gd name="connsiteX20" fmla="*/ 221069 w 424198"/>
                    <a:gd name="connsiteY20" fmla="*/ 666687 h 971587"/>
                    <a:gd name="connsiteX21" fmla="*/ 221069 w 424198"/>
                    <a:gd name="connsiteY21" fmla="*/ 741049 h 971587"/>
                    <a:gd name="connsiteX22" fmla="*/ 295431 w 424198"/>
                    <a:gd name="connsiteY22" fmla="*/ 741049 h 971587"/>
                    <a:gd name="connsiteX23" fmla="*/ 295431 w 424198"/>
                    <a:gd name="connsiteY23" fmla="*/ 666687 h 971587"/>
                    <a:gd name="connsiteX24" fmla="*/ 128768 w 424198"/>
                    <a:gd name="connsiteY24" fmla="*/ 666687 h 971587"/>
                    <a:gd name="connsiteX25" fmla="*/ 128768 w 424198"/>
                    <a:gd name="connsiteY25" fmla="*/ 741049 h 971587"/>
                    <a:gd name="connsiteX26" fmla="*/ 203130 w 424198"/>
                    <a:gd name="connsiteY26" fmla="*/ 741049 h 971587"/>
                    <a:gd name="connsiteX27" fmla="*/ 203130 w 424198"/>
                    <a:gd name="connsiteY27" fmla="*/ 666687 h 971587"/>
                    <a:gd name="connsiteX28" fmla="*/ 36466 w 424198"/>
                    <a:gd name="connsiteY28" fmla="*/ 666687 h 971587"/>
                    <a:gd name="connsiteX29" fmla="*/ 36466 w 424198"/>
                    <a:gd name="connsiteY29" fmla="*/ 741049 h 971587"/>
                    <a:gd name="connsiteX30" fmla="*/ 110828 w 424198"/>
                    <a:gd name="connsiteY30" fmla="*/ 741049 h 971587"/>
                    <a:gd name="connsiteX31" fmla="*/ 110828 w 424198"/>
                    <a:gd name="connsiteY31" fmla="*/ 666687 h 971587"/>
                    <a:gd name="connsiteX32" fmla="*/ 313370 w 424198"/>
                    <a:gd name="connsiteY32" fmla="*/ 576327 h 971587"/>
                    <a:gd name="connsiteX33" fmla="*/ 313370 w 424198"/>
                    <a:gd name="connsiteY33" fmla="*/ 650690 h 971587"/>
                    <a:gd name="connsiteX34" fmla="*/ 387733 w 424198"/>
                    <a:gd name="connsiteY34" fmla="*/ 650690 h 971587"/>
                    <a:gd name="connsiteX35" fmla="*/ 387733 w 424198"/>
                    <a:gd name="connsiteY35" fmla="*/ 576327 h 971587"/>
                    <a:gd name="connsiteX36" fmla="*/ 221069 w 424198"/>
                    <a:gd name="connsiteY36" fmla="*/ 576327 h 971587"/>
                    <a:gd name="connsiteX37" fmla="*/ 221069 w 424198"/>
                    <a:gd name="connsiteY37" fmla="*/ 650690 h 971587"/>
                    <a:gd name="connsiteX38" fmla="*/ 295431 w 424198"/>
                    <a:gd name="connsiteY38" fmla="*/ 650690 h 971587"/>
                    <a:gd name="connsiteX39" fmla="*/ 295431 w 424198"/>
                    <a:gd name="connsiteY39" fmla="*/ 576327 h 971587"/>
                    <a:gd name="connsiteX40" fmla="*/ 128768 w 424198"/>
                    <a:gd name="connsiteY40" fmla="*/ 576327 h 971587"/>
                    <a:gd name="connsiteX41" fmla="*/ 128768 w 424198"/>
                    <a:gd name="connsiteY41" fmla="*/ 650690 h 971587"/>
                    <a:gd name="connsiteX42" fmla="*/ 203130 w 424198"/>
                    <a:gd name="connsiteY42" fmla="*/ 650690 h 971587"/>
                    <a:gd name="connsiteX43" fmla="*/ 203130 w 424198"/>
                    <a:gd name="connsiteY43" fmla="*/ 576327 h 971587"/>
                    <a:gd name="connsiteX44" fmla="*/ 36466 w 424198"/>
                    <a:gd name="connsiteY44" fmla="*/ 576327 h 971587"/>
                    <a:gd name="connsiteX45" fmla="*/ 36466 w 424198"/>
                    <a:gd name="connsiteY45" fmla="*/ 650690 h 971587"/>
                    <a:gd name="connsiteX46" fmla="*/ 110828 w 424198"/>
                    <a:gd name="connsiteY46" fmla="*/ 650690 h 971587"/>
                    <a:gd name="connsiteX47" fmla="*/ 110828 w 424198"/>
                    <a:gd name="connsiteY47" fmla="*/ 576327 h 971587"/>
                    <a:gd name="connsiteX48" fmla="*/ 313370 w 424198"/>
                    <a:gd name="connsiteY48" fmla="*/ 488415 h 971587"/>
                    <a:gd name="connsiteX49" fmla="*/ 313370 w 424198"/>
                    <a:gd name="connsiteY49" fmla="*/ 562777 h 971587"/>
                    <a:gd name="connsiteX50" fmla="*/ 387733 w 424198"/>
                    <a:gd name="connsiteY50" fmla="*/ 562777 h 971587"/>
                    <a:gd name="connsiteX51" fmla="*/ 387733 w 424198"/>
                    <a:gd name="connsiteY51" fmla="*/ 488415 h 971587"/>
                    <a:gd name="connsiteX52" fmla="*/ 221069 w 424198"/>
                    <a:gd name="connsiteY52" fmla="*/ 488415 h 971587"/>
                    <a:gd name="connsiteX53" fmla="*/ 221069 w 424198"/>
                    <a:gd name="connsiteY53" fmla="*/ 562777 h 971587"/>
                    <a:gd name="connsiteX54" fmla="*/ 295431 w 424198"/>
                    <a:gd name="connsiteY54" fmla="*/ 562777 h 971587"/>
                    <a:gd name="connsiteX55" fmla="*/ 295431 w 424198"/>
                    <a:gd name="connsiteY55" fmla="*/ 488415 h 971587"/>
                    <a:gd name="connsiteX56" fmla="*/ 128768 w 424198"/>
                    <a:gd name="connsiteY56" fmla="*/ 488415 h 971587"/>
                    <a:gd name="connsiteX57" fmla="*/ 128768 w 424198"/>
                    <a:gd name="connsiteY57" fmla="*/ 562777 h 971587"/>
                    <a:gd name="connsiteX58" fmla="*/ 203130 w 424198"/>
                    <a:gd name="connsiteY58" fmla="*/ 562777 h 971587"/>
                    <a:gd name="connsiteX59" fmla="*/ 203130 w 424198"/>
                    <a:gd name="connsiteY59" fmla="*/ 488415 h 971587"/>
                    <a:gd name="connsiteX60" fmla="*/ 36466 w 424198"/>
                    <a:gd name="connsiteY60" fmla="*/ 488415 h 971587"/>
                    <a:gd name="connsiteX61" fmla="*/ 36466 w 424198"/>
                    <a:gd name="connsiteY61" fmla="*/ 562777 h 971587"/>
                    <a:gd name="connsiteX62" fmla="*/ 110828 w 424198"/>
                    <a:gd name="connsiteY62" fmla="*/ 562777 h 971587"/>
                    <a:gd name="connsiteX63" fmla="*/ 110828 w 424198"/>
                    <a:gd name="connsiteY63" fmla="*/ 488415 h 971587"/>
                    <a:gd name="connsiteX64" fmla="*/ 313370 w 424198"/>
                    <a:gd name="connsiteY64" fmla="*/ 400503 h 971587"/>
                    <a:gd name="connsiteX65" fmla="*/ 313370 w 424198"/>
                    <a:gd name="connsiteY65" fmla="*/ 474865 h 971587"/>
                    <a:gd name="connsiteX66" fmla="*/ 387733 w 424198"/>
                    <a:gd name="connsiteY66" fmla="*/ 474865 h 971587"/>
                    <a:gd name="connsiteX67" fmla="*/ 387733 w 424198"/>
                    <a:gd name="connsiteY67" fmla="*/ 400503 h 971587"/>
                    <a:gd name="connsiteX68" fmla="*/ 221069 w 424198"/>
                    <a:gd name="connsiteY68" fmla="*/ 400503 h 971587"/>
                    <a:gd name="connsiteX69" fmla="*/ 221069 w 424198"/>
                    <a:gd name="connsiteY69" fmla="*/ 474865 h 971587"/>
                    <a:gd name="connsiteX70" fmla="*/ 295431 w 424198"/>
                    <a:gd name="connsiteY70" fmla="*/ 474865 h 971587"/>
                    <a:gd name="connsiteX71" fmla="*/ 295431 w 424198"/>
                    <a:gd name="connsiteY71" fmla="*/ 400503 h 971587"/>
                    <a:gd name="connsiteX72" fmla="*/ 128768 w 424198"/>
                    <a:gd name="connsiteY72" fmla="*/ 400503 h 971587"/>
                    <a:gd name="connsiteX73" fmla="*/ 128768 w 424198"/>
                    <a:gd name="connsiteY73" fmla="*/ 474865 h 971587"/>
                    <a:gd name="connsiteX74" fmla="*/ 203130 w 424198"/>
                    <a:gd name="connsiteY74" fmla="*/ 474865 h 971587"/>
                    <a:gd name="connsiteX75" fmla="*/ 203130 w 424198"/>
                    <a:gd name="connsiteY75" fmla="*/ 400503 h 971587"/>
                    <a:gd name="connsiteX76" fmla="*/ 36466 w 424198"/>
                    <a:gd name="connsiteY76" fmla="*/ 400503 h 971587"/>
                    <a:gd name="connsiteX77" fmla="*/ 36466 w 424198"/>
                    <a:gd name="connsiteY77" fmla="*/ 474865 h 971587"/>
                    <a:gd name="connsiteX78" fmla="*/ 110828 w 424198"/>
                    <a:gd name="connsiteY78" fmla="*/ 474865 h 971587"/>
                    <a:gd name="connsiteX79" fmla="*/ 110828 w 424198"/>
                    <a:gd name="connsiteY79" fmla="*/ 400503 h 971587"/>
                    <a:gd name="connsiteX80" fmla="*/ 313370 w 424198"/>
                    <a:gd name="connsiteY80" fmla="*/ 310534 h 971587"/>
                    <a:gd name="connsiteX81" fmla="*/ 313370 w 424198"/>
                    <a:gd name="connsiteY81" fmla="*/ 384896 h 971587"/>
                    <a:gd name="connsiteX82" fmla="*/ 387733 w 424198"/>
                    <a:gd name="connsiteY82" fmla="*/ 384896 h 971587"/>
                    <a:gd name="connsiteX83" fmla="*/ 387733 w 424198"/>
                    <a:gd name="connsiteY83" fmla="*/ 310534 h 971587"/>
                    <a:gd name="connsiteX84" fmla="*/ 221069 w 424198"/>
                    <a:gd name="connsiteY84" fmla="*/ 310534 h 971587"/>
                    <a:gd name="connsiteX85" fmla="*/ 221069 w 424198"/>
                    <a:gd name="connsiteY85" fmla="*/ 384896 h 971587"/>
                    <a:gd name="connsiteX86" fmla="*/ 295431 w 424198"/>
                    <a:gd name="connsiteY86" fmla="*/ 384896 h 971587"/>
                    <a:gd name="connsiteX87" fmla="*/ 295431 w 424198"/>
                    <a:gd name="connsiteY87" fmla="*/ 310534 h 971587"/>
                    <a:gd name="connsiteX88" fmla="*/ 128768 w 424198"/>
                    <a:gd name="connsiteY88" fmla="*/ 310534 h 971587"/>
                    <a:gd name="connsiteX89" fmla="*/ 128768 w 424198"/>
                    <a:gd name="connsiteY89" fmla="*/ 384896 h 971587"/>
                    <a:gd name="connsiteX90" fmla="*/ 203130 w 424198"/>
                    <a:gd name="connsiteY90" fmla="*/ 384896 h 971587"/>
                    <a:gd name="connsiteX91" fmla="*/ 203130 w 424198"/>
                    <a:gd name="connsiteY91" fmla="*/ 310534 h 971587"/>
                    <a:gd name="connsiteX92" fmla="*/ 36466 w 424198"/>
                    <a:gd name="connsiteY92" fmla="*/ 310534 h 971587"/>
                    <a:gd name="connsiteX93" fmla="*/ 36466 w 424198"/>
                    <a:gd name="connsiteY93" fmla="*/ 384896 h 971587"/>
                    <a:gd name="connsiteX94" fmla="*/ 110828 w 424198"/>
                    <a:gd name="connsiteY94" fmla="*/ 384896 h 971587"/>
                    <a:gd name="connsiteX95" fmla="*/ 110828 w 424198"/>
                    <a:gd name="connsiteY95" fmla="*/ 310534 h 971587"/>
                    <a:gd name="connsiteX96" fmla="*/ 422411 w 424198"/>
                    <a:gd name="connsiteY96" fmla="*/ 0 h 971587"/>
                    <a:gd name="connsiteX97" fmla="*/ 422411 w 424198"/>
                    <a:gd name="connsiteY97" fmla="*/ 253831 h 971587"/>
                    <a:gd name="connsiteX98" fmla="*/ 424198 w 424198"/>
                    <a:gd name="connsiteY98" fmla="*/ 253831 h 971587"/>
                    <a:gd name="connsiteX99" fmla="*/ 424198 w 424198"/>
                    <a:gd name="connsiteY99" fmla="*/ 971587 h 971587"/>
                    <a:gd name="connsiteX100" fmla="*/ 0 w 424198"/>
                    <a:gd name="connsiteY100" fmla="*/ 971587 h 971587"/>
                    <a:gd name="connsiteX101" fmla="*/ 0 w 424198"/>
                    <a:gd name="connsiteY101" fmla="*/ 253831 h 971587"/>
                    <a:gd name="connsiteX102" fmla="*/ 1787 w 424198"/>
                    <a:gd name="connsiteY102" fmla="*/ 253831 h 971587"/>
                    <a:gd name="connsiteX103" fmla="*/ 1787 w 424198"/>
                    <a:gd name="connsiteY103" fmla="*/ 52519 h 971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</a:cxnLst>
                  <a:rect l="l" t="t" r="r" b="b"/>
                  <a:pathLst>
                    <a:path w="424198" h="971587">
                      <a:moveTo>
                        <a:pt x="313370" y="757047"/>
                      </a:moveTo>
                      <a:lnTo>
                        <a:pt x="313370" y="831409"/>
                      </a:lnTo>
                      <a:lnTo>
                        <a:pt x="387733" y="831409"/>
                      </a:lnTo>
                      <a:lnTo>
                        <a:pt x="387733" y="757047"/>
                      </a:lnTo>
                      <a:close/>
                      <a:moveTo>
                        <a:pt x="221069" y="757047"/>
                      </a:moveTo>
                      <a:lnTo>
                        <a:pt x="221069" y="831409"/>
                      </a:lnTo>
                      <a:lnTo>
                        <a:pt x="295431" y="831409"/>
                      </a:lnTo>
                      <a:lnTo>
                        <a:pt x="295431" y="757047"/>
                      </a:lnTo>
                      <a:close/>
                      <a:moveTo>
                        <a:pt x="128768" y="757047"/>
                      </a:moveTo>
                      <a:lnTo>
                        <a:pt x="128768" y="831409"/>
                      </a:lnTo>
                      <a:lnTo>
                        <a:pt x="203130" y="831409"/>
                      </a:lnTo>
                      <a:lnTo>
                        <a:pt x="203130" y="757047"/>
                      </a:lnTo>
                      <a:close/>
                      <a:moveTo>
                        <a:pt x="36466" y="757047"/>
                      </a:moveTo>
                      <a:lnTo>
                        <a:pt x="36466" y="831409"/>
                      </a:lnTo>
                      <a:lnTo>
                        <a:pt x="110828" y="831409"/>
                      </a:lnTo>
                      <a:lnTo>
                        <a:pt x="110828" y="757047"/>
                      </a:lnTo>
                      <a:close/>
                      <a:moveTo>
                        <a:pt x="313370" y="666687"/>
                      </a:moveTo>
                      <a:lnTo>
                        <a:pt x="313370" y="741049"/>
                      </a:lnTo>
                      <a:lnTo>
                        <a:pt x="387733" y="741049"/>
                      </a:lnTo>
                      <a:lnTo>
                        <a:pt x="387733" y="666687"/>
                      </a:lnTo>
                      <a:close/>
                      <a:moveTo>
                        <a:pt x="221069" y="666687"/>
                      </a:moveTo>
                      <a:lnTo>
                        <a:pt x="221069" y="741049"/>
                      </a:lnTo>
                      <a:lnTo>
                        <a:pt x="295431" y="741049"/>
                      </a:lnTo>
                      <a:lnTo>
                        <a:pt x="295431" y="666687"/>
                      </a:lnTo>
                      <a:close/>
                      <a:moveTo>
                        <a:pt x="128768" y="666687"/>
                      </a:moveTo>
                      <a:lnTo>
                        <a:pt x="128768" y="741049"/>
                      </a:lnTo>
                      <a:lnTo>
                        <a:pt x="203130" y="741049"/>
                      </a:lnTo>
                      <a:lnTo>
                        <a:pt x="203130" y="666687"/>
                      </a:lnTo>
                      <a:close/>
                      <a:moveTo>
                        <a:pt x="36466" y="666687"/>
                      </a:moveTo>
                      <a:lnTo>
                        <a:pt x="36466" y="741049"/>
                      </a:lnTo>
                      <a:lnTo>
                        <a:pt x="110828" y="741049"/>
                      </a:lnTo>
                      <a:lnTo>
                        <a:pt x="110828" y="666687"/>
                      </a:lnTo>
                      <a:close/>
                      <a:moveTo>
                        <a:pt x="313370" y="576327"/>
                      </a:moveTo>
                      <a:lnTo>
                        <a:pt x="313370" y="650690"/>
                      </a:lnTo>
                      <a:lnTo>
                        <a:pt x="387733" y="650690"/>
                      </a:lnTo>
                      <a:lnTo>
                        <a:pt x="387733" y="576327"/>
                      </a:lnTo>
                      <a:close/>
                      <a:moveTo>
                        <a:pt x="221069" y="576327"/>
                      </a:moveTo>
                      <a:lnTo>
                        <a:pt x="221069" y="650690"/>
                      </a:lnTo>
                      <a:lnTo>
                        <a:pt x="295431" y="650690"/>
                      </a:lnTo>
                      <a:lnTo>
                        <a:pt x="295431" y="576327"/>
                      </a:lnTo>
                      <a:close/>
                      <a:moveTo>
                        <a:pt x="128768" y="576327"/>
                      </a:moveTo>
                      <a:lnTo>
                        <a:pt x="128768" y="650690"/>
                      </a:lnTo>
                      <a:lnTo>
                        <a:pt x="203130" y="650690"/>
                      </a:lnTo>
                      <a:lnTo>
                        <a:pt x="203130" y="576327"/>
                      </a:lnTo>
                      <a:close/>
                      <a:moveTo>
                        <a:pt x="36466" y="576327"/>
                      </a:moveTo>
                      <a:lnTo>
                        <a:pt x="36466" y="650690"/>
                      </a:lnTo>
                      <a:lnTo>
                        <a:pt x="110828" y="650690"/>
                      </a:lnTo>
                      <a:lnTo>
                        <a:pt x="110828" y="576327"/>
                      </a:lnTo>
                      <a:close/>
                      <a:moveTo>
                        <a:pt x="313370" y="488415"/>
                      </a:moveTo>
                      <a:lnTo>
                        <a:pt x="313370" y="562777"/>
                      </a:lnTo>
                      <a:lnTo>
                        <a:pt x="387733" y="562777"/>
                      </a:lnTo>
                      <a:lnTo>
                        <a:pt x="387733" y="488415"/>
                      </a:lnTo>
                      <a:close/>
                      <a:moveTo>
                        <a:pt x="221069" y="488415"/>
                      </a:moveTo>
                      <a:lnTo>
                        <a:pt x="221069" y="562777"/>
                      </a:lnTo>
                      <a:lnTo>
                        <a:pt x="295431" y="562777"/>
                      </a:lnTo>
                      <a:lnTo>
                        <a:pt x="295431" y="488415"/>
                      </a:lnTo>
                      <a:close/>
                      <a:moveTo>
                        <a:pt x="128768" y="488415"/>
                      </a:moveTo>
                      <a:lnTo>
                        <a:pt x="128768" y="562777"/>
                      </a:lnTo>
                      <a:lnTo>
                        <a:pt x="203130" y="562777"/>
                      </a:lnTo>
                      <a:lnTo>
                        <a:pt x="203130" y="488415"/>
                      </a:lnTo>
                      <a:close/>
                      <a:moveTo>
                        <a:pt x="36466" y="488415"/>
                      </a:moveTo>
                      <a:lnTo>
                        <a:pt x="36466" y="562777"/>
                      </a:lnTo>
                      <a:lnTo>
                        <a:pt x="110828" y="562777"/>
                      </a:lnTo>
                      <a:lnTo>
                        <a:pt x="110828" y="488415"/>
                      </a:lnTo>
                      <a:close/>
                      <a:moveTo>
                        <a:pt x="313370" y="400503"/>
                      </a:moveTo>
                      <a:lnTo>
                        <a:pt x="313370" y="474865"/>
                      </a:lnTo>
                      <a:lnTo>
                        <a:pt x="387733" y="474865"/>
                      </a:lnTo>
                      <a:lnTo>
                        <a:pt x="387733" y="400503"/>
                      </a:lnTo>
                      <a:close/>
                      <a:moveTo>
                        <a:pt x="221069" y="400503"/>
                      </a:moveTo>
                      <a:lnTo>
                        <a:pt x="221069" y="474865"/>
                      </a:lnTo>
                      <a:lnTo>
                        <a:pt x="295431" y="474865"/>
                      </a:lnTo>
                      <a:lnTo>
                        <a:pt x="295431" y="400503"/>
                      </a:lnTo>
                      <a:close/>
                      <a:moveTo>
                        <a:pt x="128768" y="400503"/>
                      </a:moveTo>
                      <a:lnTo>
                        <a:pt x="128768" y="474865"/>
                      </a:lnTo>
                      <a:lnTo>
                        <a:pt x="203130" y="474865"/>
                      </a:lnTo>
                      <a:lnTo>
                        <a:pt x="203130" y="400503"/>
                      </a:lnTo>
                      <a:close/>
                      <a:moveTo>
                        <a:pt x="36466" y="400503"/>
                      </a:moveTo>
                      <a:lnTo>
                        <a:pt x="36466" y="474865"/>
                      </a:lnTo>
                      <a:lnTo>
                        <a:pt x="110828" y="474865"/>
                      </a:lnTo>
                      <a:lnTo>
                        <a:pt x="110828" y="400503"/>
                      </a:lnTo>
                      <a:close/>
                      <a:moveTo>
                        <a:pt x="313370" y="310534"/>
                      </a:moveTo>
                      <a:lnTo>
                        <a:pt x="313370" y="384896"/>
                      </a:lnTo>
                      <a:lnTo>
                        <a:pt x="387733" y="384896"/>
                      </a:lnTo>
                      <a:lnTo>
                        <a:pt x="387733" y="310534"/>
                      </a:lnTo>
                      <a:close/>
                      <a:moveTo>
                        <a:pt x="221069" y="310534"/>
                      </a:moveTo>
                      <a:lnTo>
                        <a:pt x="221069" y="384896"/>
                      </a:lnTo>
                      <a:lnTo>
                        <a:pt x="295431" y="384896"/>
                      </a:lnTo>
                      <a:lnTo>
                        <a:pt x="295431" y="310534"/>
                      </a:lnTo>
                      <a:close/>
                      <a:moveTo>
                        <a:pt x="128768" y="310534"/>
                      </a:moveTo>
                      <a:lnTo>
                        <a:pt x="128768" y="384896"/>
                      </a:lnTo>
                      <a:lnTo>
                        <a:pt x="203130" y="384896"/>
                      </a:lnTo>
                      <a:lnTo>
                        <a:pt x="203130" y="310534"/>
                      </a:lnTo>
                      <a:close/>
                      <a:moveTo>
                        <a:pt x="36466" y="310534"/>
                      </a:moveTo>
                      <a:lnTo>
                        <a:pt x="36466" y="384896"/>
                      </a:lnTo>
                      <a:lnTo>
                        <a:pt x="110828" y="384896"/>
                      </a:lnTo>
                      <a:lnTo>
                        <a:pt x="110828" y="310534"/>
                      </a:lnTo>
                      <a:close/>
                      <a:moveTo>
                        <a:pt x="422411" y="0"/>
                      </a:moveTo>
                      <a:lnTo>
                        <a:pt x="422411" y="253831"/>
                      </a:lnTo>
                      <a:lnTo>
                        <a:pt x="424198" y="253831"/>
                      </a:lnTo>
                      <a:lnTo>
                        <a:pt x="424198" y="971587"/>
                      </a:lnTo>
                      <a:lnTo>
                        <a:pt x="0" y="971587"/>
                      </a:lnTo>
                      <a:lnTo>
                        <a:pt x="0" y="253831"/>
                      </a:lnTo>
                      <a:lnTo>
                        <a:pt x="1787" y="253831"/>
                      </a:lnTo>
                      <a:lnTo>
                        <a:pt x="1787" y="5251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45" name="Freeform 272">
                  <a:extLst>
                    <a:ext uri="{FF2B5EF4-FFF2-40B4-BE49-F238E27FC236}">
                      <a16:creationId xmlns:a16="http://schemas.microsoft.com/office/drawing/2014/main" id="{E6E433A0-4245-4A6A-A77E-DEADEBFF6274}"/>
                    </a:ext>
                  </a:extLst>
                </p:cNvPr>
                <p:cNvSpPr/>
                <p:nvPr/>
              </p:nvSpPr>
              <p:spPr>
                <a:xfrm>
                  <a:off x="8025252" y="3957547"/>
                  <a:ext cx="413890" cy="738998"/>
                </a:xfrm>
                <a:custGeom>
                  <a:avLst/>
                  <a:gdLst>
                    <a:gd name="connsiteX0" fmla="*/ 15171 w 413890"/>
                    <a:gd name="connsiteY0" fmla="*/ 628599 h 738998"/>
                    <a:gd name="connsiteX1" fmla="*/ 15171 w 413890"/>
                    <a:gd name="connsiteY1" fmla="*/ 674318 h 738998"/>
                    <a:gd name="connsiteX2" fmla="*/ 398720 w 413890"/>
                    <a:gd name="connsiteY2" fmla="*/ 674318 h 738998"/>
                    <a:gd name="connsiteX3" fmla="*/ 398720 w 413890"/>
                    <a:gd name="connsiteY3" fmla="*/ 628599 h 738998"/>
                    <a:gd name="connsiteX4" fmla="*/ 15171 w 413890"/>
                    <a:gd name="connsiteY4" fmla="*/ 553846 h 738998"/>
                    <a:gd name="connsiteX5" fmla="*/ 15171 w 413890"/>
                    <a:gd name="connsiteY5" fmla="*/ 599565 h 738998"/>
                    <a:gd name="connsiteX6" fmla="*/ 398720 w 413890"/>
                    <a:gd name="connsiteY6" fmla="*/ 599565 h 738998"/>
                    <a:gd name="connsiteX7" fmla="*/ 398720 w 413890"/>
                    <a:gd name="connsiteY7" fmla="*/ 553846 h 738998"/>
                    <a:gd name="connsiteX8" fmla="*/ 15171 w 413890"/>
                    <a:gd name="connsiteY8" fmla="*/ 479095 h 738998"/>
                    <a:gd name="connsiteX9" fmla="*/ 15171 w 413890"/>
                    <a:gd name="connsiteY9" fmla="*/ 524814 h 738998"/>
                    <a:gd name="connsiteX10" fmla="*/ 398720 w 413890"/>
                    <a:gd name="connsiteY10" fmla="*/ 524814 h 738998"/>
                    <a:gd name="connsiteX11" fmla="*/ 398720 w 413890"/>
                    <a:gd name="connsiteY11" fmla="*/ 479095 h 738998"/>
                    <a:gd name="connsiteX12" fmla="*/ 15171 w 413890"/>
                    <a:gd name="connsiteY12" fmla="*/ 404344 h 738998"/>
                    <a:gd name="connsiteX13" fmla="*/ 15171 w 413890"/>
                    <a:gd name="connsiteY13" fmla="*/ 450063 h 738998"/>
                    <a:gd name="connsiteX14" fmla="*/ 398720 w 413890"/>
                    <a:gd name="connsiteY14" fmla="*/ 450063 h 738998"/>
                    <a:gd name="connsiteX15" fmla="*/ 398720 w 413890"/>
                    <a:gd name="connsiteY15" fmla="*/ 404344 h 738998"/>
                    <a:gd name="connsiteX16" fmla="*/ 15171 w 413890"/>
                    <a:gd name="connsiteY16" fmla="*/ 329593 h 738998"/>
                    <a:gd name="connsiteX17" fmla="*/ 15171 w 413890"/>
                    <a:gd name="connsiteY17" fmla="*/ 375312 h 738998"/>
                    <a:gd name="connsiteX18" fmla="*/ 398720 w 413890"/>
                    <a:gd name="connsiteY18" fmla="*/ 375312 h 738998"/>
                    <a:gd name="connsiteX19" fmla="*/ 398720 w 413890"/>
                    <a:gd name="connsiteY19" fmla="*/ 329593 h 738998"/>
                    <a:gd name="connsiteX20" fmla="*/ 15171 w 413890"/>
                    <a:gd name="connsiteY20" fmla="*/ 254842 h 738998"/>
                    <a:gd name="connsiteX21" fmla="*/ 15171 w 413890"/>
                    <a:gd name="connsiteY21" fmla="*/ 300561 h 738998"/>
                    <a:gd name="connsiteX22" fmla="*/ 398720 w 413890"/>
                    <a:gd name="connsiteY22" fmla="*/ 300561 h 738998"/>
                    <a:gd name="connsiteX23" fmla="*/ 398720 w 413890"/>
                    <a:gd name="connsiteY23" fmla="*/ 254842 h 738998"/>
                    <a:gd name="connsiteX24" fmla="*/ 0 w 413890"/>
                    <a:gd name="connsiteY24" fmla="*/ 174099 h 738998"/>
                    <a:gd name="connsiteX25" fmla="*/ 83100 w 413890"/>
                    <a:gd name="connsiteY25" fmla="*/ 174099 h 738998"/>
                    <a:gd name="connsiteX26" fmla="*/ 83100 w 413890"/>
                    <a:gd name="connsiteY26" fmla="*/ 193873 h 738998"/>
                    <a:gd name="connsiteX27" fmla="*/ 330790 w 413890"/>
                    <a:gd name="connsiteY27" fmla="*/ 193873 h 738998"/>
                    <a:gd name="connsiteX28" fmla="*/ 330790 w 413890"/>
                    <a:gd name="connsiteY28" fmla="*/ 174099 h 738998"/>
                    <a:gd name="connsiteX29" fmla="*/ 413890 w 413890"/>
                    <a:gd name="connsiteY29" fmla="*/ 174099 h 738998"/>
                    <a:gd name="connsiteX30" fmla="*/ 413890 w 413890"/>
                    <a:gd name="connsiteY30" fmla="*/ 738998 h 738998"/>
                    <a:gd name="connsiteX31" fmla="*/ 0 w 413890"/>
                    <a:gd name="connsiteY31" fmla="*/ 738998 h 738998"/>
                    <a:gd name="connsiteX32" fmla="*/ 83100 w 413890"/>
                    <a:gd name="connsiteY32" fmla="*/ 96060 h 738998"/>
                    <a:gd name="connsiteX33" fmla="*/ 330790 w 413890"/>
                    <a:gd name="connsiteY33" fmla="*/ 96060 h 738998"/>
                    <a:gd name="connsiteX34" fmla="*/ 330790 w 413890"/>
                    <a:gd name="connsiteY34" fmla="*/ 174099 h 738998"/>
                    <a:gd name="connsiteX35" fmla="*/ 83100 w 413890"/>
                    <a:gd name="connsiteY35" fmla="*/ 174099 h 738998"/>
                    <a:gd name="connsiteX36" fmla="*/ 328871 w 413890"/>
                    <a:gd name="connsiteY36" fmla="*/ 90053 h 738998"/>
                    <a:gd name="connsiteX37" fmla="*/ 330790 w 413890"/>
                    <a:gd name="connsiteY37" fmla="*/ 90053 h 738998"/>
                    <a:gd name="connsiteX38" fmla="*/ 330790 w 413890"/>
                    <a:gd name="connsiteY38" fmla="*/ 96060 h 738998"/>
                    <a:gd name="connsiteX39" fmla="*/ 83100 w 413890"/>
                    <a:gd name="connsiteY39" fmla="*/ 90053 h 738998"/>
                    <a:gd name="connsiteX40" fmla="*/ 85019 w 413890"/>
                    <a:gd name="connsiteY40" fmla="*/ 90053 h 738998"/>
                    <a:gd name="connsiteX41" fmla="*/ 83100 w 413890"/>
                    <a:gd name="connsiteY41" fmla="*/ 96060 h 738998"/>
                    <a:gd name="connsiteX42" fmla="*/ 113787 w 413890"/>
                    <a:gd name="connsiteY42" fmla="*/ 0 h 738998"/>
                    <a:gd name="connsiteX43" fmla="*/ 300103 w 413890"/>
                    <a:gd name="connsiteY43" fmla="*/ 0 h 738998"/>
                    <a:gd name="connsiteX44" fmla="*/ 328871 w 413890"/>
                    <a:gd name="connsiteY44" fmla="*/ 90053 h 738998"/>
                    <a:gd name="connsiteX45" fmla="*/ 85019 w 413890"/>
                    <a:gd name="connsiteY45" fmla="*/ 90053 h 738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413890" h="738998">
                      <a:moveTo>
                        <a:pt x="15171" y="628599"/>
                      </a:moveTo>
                      <a:lnTo>
                        <a:pt x="15171" y="674318"/>
                      </a:lnTo>
                      <a:lnTo>
                        <a:pt x="398720" y="674318"/>
                      </a:lnTo>
                      <a:lnTo>
                        <a:pt x="398720" y="628599"/>
                      </a:lnTo>
                      <a:close/>
                      <a:moveTo>
                        <a:pt x="15171" y="553846"/>
                      </a:moveTo>
                      <a:lnTo>
                        <a:pt x="15171" y="599565"/>
                      </a:lnTo>
                      <a:lnTo>
                        <a:pt x="398720" y="599565"/>
                      </a:lnTo>
                      <a:lnTo>
                        <a:pt x="398720" y="553846"/>
                      </a:lnTo>
                      <a:close/>
                      <a:moveTo>
                        <a:pt x="15171" y="479095"/>
                      </a:moveTo>
                      <a:lnTo>
                        <a:pt x="15171" y="524814"/>
                      </a:lnTo>
                      <a:lnTo>
                        <a:pt x="398720" y="524814"/>
                      </a:lnTo>
                      <a:lnTo>
                        <a:pt x="398720" y="479095"/>
                      </a:lnTo>
                      <a:close/>
                      <a:moveTo>
                        <a:pt x="15171" y="404344"/>
                      </a:moveTo>
                      <a:lnTo>
                        <a:pt x="15171" y="450063"/>
                      </a:lnTo>
                      <a:lnTo>
                        <a:pt x="398720" y="450063"/>
                      </a:lnTo>
                      <a:lnTo>
                        <a:pt x="398720" y="404344"/>
                      </a:lnTo>
                      <a:close/>
                      <a:moveTo>
                        <a:pt x="15171" y="329593"/>
                      </a:moveTo>
                      <a:lnTo>
                        <a:pt x="15171" y="375312"/>
                      </a:lnTo>
                      <a:lnTo>
                        <a:pt x="398720" y="375312"/>
                      </a:lnTo>
                      <a:lnTo>
                        <a:pt x="398720" y="329593"/>
                      </a:lnTo>
                      <a:close/>
                      <a:moveTo>
                        <a:pt x="15171" y="254842"/>
                      </a:moveTo>
                      <a:lnTo>
                        <a:pt x="15171" y="300561"/>
                      </a:lnTo>
                      <a:lnTo>
                        <a:pt x="398720" y="300561"/>
                      </a:lnTo>
                      <a:lnTo>
                        <a:pt x="398720" y="254842"/>
                      </a:lnTo>
                      <a:close/>
                      <a:moveTo>
                        <a:pt x="0" y="174099"/>
                      </a:moveTo>
                      <a:lnTo>
                        <a:pt x="83100" y="174099"/>
                      </a:lnTo>
                      <a:lnTo>
                        <a:pt x="83100" y="193873"/>
                      </a:lnTo>
                      <a:lnTo>
                        <a:pt x="330790" y="193873"/>
                      </a:lnTo>
                      <a:lnTo>
                        <a:pt x="330790" y="174099"/>
                      </a:lnTo>
                      <a:lnTo>
                        <a:pt x="413890" y="174099"/>
                      </a:lnTo>
                      <a:lnTo>
                        <a:pt x="413890" y="738998"/>
                      </a:lnTo>
                      <a:lnTo>
                        <a:pt x="0" y="738998"/>
                      </a:lnTo>
                      <a:close/>
                      <a:moveTo>
                        <a:pt x="83100" y="96060"/>
                      </a:moveTo>
                      <a:lnTo>
                        <a:pt x="330790" y="96060"/>
                      </a:lnTo>
                      <a:lnTo>
                        <a:pt x="330790" y="174099"/>
                      </a:lnTo>
                      <a:lnTo>
                        <a:pt x="83100" y="174099"/>
                      </a:lnTo>
                      <a:close/>
                      <a:moveTo>
                        <a:pt x="328871" y="90053"/>
                      </a:moveTo>
                      <a:lnTo>
                        <a:pt x="330790" y="90053"/>
                      </a:lnTo>
                      <a:lnTo>
                        <a:pt x="330790" y="96060"/>
                      </a:lnTo>
                      <a:close/>
                      <a:moveTo>
                        <a:pt x="83100" y="90053"/>
                      </a:moveTo>
                      <a:lnTo>
                        <a:pt x="85019" y="90053"/>
                      </a:lnTo>
                      <a:lnTo>
                        <a:pt x="83100" y="96060"/>
                      </a:lnTo>
                      <a:close/>
                      <a:moveTo>
                        <a:pt x="113787" y="0"/>
                      </a:moveTo>
                      <a:lnTo>
                        <a:pt x="300103" y="0"/>
                      </a:lnTo>
                      <a:lnTo>
                        <a:pt x="328871" y="90053"/>
                      </a:lnTo>
                      <a:lnTo>
                        <a:pt x="85019" y="9005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46" name="Freeform 20">
                  <a:extLst>
                    <a:ext uri="{FF2B5EF4-FFF2-40B4-BE49-F238E27FC236}">
                      <a16:creationId xmlns:a16="http://schemas.microsoft.com/office/drawing/2014/main" id="{0310C2F6-A638-4E9C-9F78-3EB8BE02C81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747545" y="4001351"/>
                  <a:ext cx="505567" cy="69519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grpSp>
              <p:nvGrpSpPr>
                <p:cNvPr id="47" name="Group 277">
                  <a:extLst>
                    <a:ext uri="{FF2B5EF4-FFF2-40B4-BE49-F238E27FC236}">
                      <a16:creationId xmlns:a16="http://schemas.microsoft.com/office/drawing/2014/main" id="{D9F101F2-215F-4EC6-9AE0-ED2E06546414}"/>
                    </a:ext>
                  </a:extLst>
                </p:cNvPr>
                <p:cNvGrpSpPr/>
                <p:nvPr/>
              </p:nvGrpSpPr>
              <p:grpSpPr>
                <a:xfrm>
                  <a:off x="6744103" y="3862699"/>
                  <a:ext cx="831711" cy="750274"/>
                  <a:chOff x="9042394" y="2835820"/>
                  <a:chExt cx="1153224" cy="1040307"/>
                </a:xfrm>
                <a:grpFill/>
              </p:grpSpPr>
              <p:sp>
                <p:nvSpPr>
                  <p:cNvPr id="49" name="Freeform 6">
                    <a:extLst>
                      <a:ext uri="{FF2B5EF4-FFF2-40B4-BE49-F238E27FC236}">
                        <a16:creationId xmlns:a16="http://schemas.microsoft.com/office/drawing/2014/main" id="{4B2C2CA4-2734-4538-BEEB-661762AC5A2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450959" y="2835820"/>
                    <a:ext cx="744659" cy="1040305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  <p:sp>
                <p:nvSpPr>
                  <p:cNvPr id="50" name="Freeform 6">
                    <a:extLst>
                      <a:ext uri="{FF2B5EF4-FFF2-40B4-BE49-F238E27FC236}">
                        <a16:creationId xmlns:a16="http://schemas.microsoft.com/office/drawing/2014/main" id="{FF314E8F-CA72-4CE8-9DE8-51C4CCFBB87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042394" y="3042003"/>
                    <a:ext cx="597073" cy="834124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</p:grpSp>
            <p:sp>
              <p:nvSpPr>
                <p:cNvPr id="48" name="Freeform 20">
                  <a:extLst>
                    <a:ext uri="{FF2B5EF4-FFF2-40B4-BE49-F238E27FC236}">
                      <a16:creationId xmlns:a16="http://schemas.microsoft.com/office/drawing/2014/main" id="{598BB999-D685-4EEE-9376-583C43F49E2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406323" y="4199561"/>
                  <a:ext cx="361422" cy="49698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</p:grpSp>
          <p:grpSp>
            <p:nvGrpSpPr>
              <p:cNvPr id="28" name="그룹 27">
                <a:extLst>
                  <a:ext uri="{FF2B5EF4-FFF2-40B4-BE49-F238E27FC236}">
                    <a16:creationId xmlns:a16="http://schemas.microsoft.com/office/drawing/2014/main" id="{6714D0E2-4CB7-46E2-BB82-4F3155B63333}"/>
                  </a:ext>
                </a:extLst>
              </p:cNvPr>
              <p:cNvGrpSpPr/>
              <p:nvPr/>
            </p:nvGrpSpPr>
            <p:grpSpPr>
              <a:xfrm>
                <a:off x="172643" y="5060827"/>
                <a:ext cx="3426684" cy="1166196"/>
                <a:chOff x="6744103" y="2790650"/>
                <a:chExt cx="5447897" cy="1905895"/>
              </a:xfrm>
              <a:grpFill/>
            </p:grpSpPr>
            <p:sp>
              <p:nvSpPr>
                <p:cNvPr id="29" name="Freeform 205">
                  <a:extLst>
                    <a:ext uri="{FF2B5EF4-FFF2-40B4-BE49-F238E27FC236}">
                      <a16:creationId xmlns:a16="http://schemas.microsoft.com/office/drawing/2014/main" id="{44DE18AE-510A-4E0D-8DA4-F367A3BB3F70}"/>
                    </a:ext>
                  </a:extLst>
                </p:cNvPr>
                <p:cNvSpPr/>
                <p:nvPr/>
              </p:nvSpPr>
              <p:spPr>
                <a:xfrm>
                  <a:off x="10320282" y="3286845"/>
                  <a:ext cx="833141" cy="1409700"/>
                </a:xfrm>
                <a:custGeom>
                  <a:avLst/>
                  <a:gdLst>
                    <a:gd name="connsiteX0" fmla="*/ 615471 w 833141"/>
                    <a:gd name="connsiteY0" fmla="*/ 988335 h 1409700"/>
                    <a:gd name="connsiteX1" fmla="*/ 615471 w 833141"/>
                    <a:gd name="connsiteY1" fmla="*/ 1134385 h 1409700"/>
                    <a:gd name="connsiteX2" fmla="*/ 761521 w 833141"/>
                    <a:gd name="connsiteY2" fmla="*/ 1134385 h 1409700"/>
                    <a:gd name="connsiteX3" fmla="*/ 761521 w 833141"/>
                    <a:gd name="connsiteY3" fmla="*/ 988335 h 1409700"/>
                    <a:gd name="connsiteX4" fmla="*/ 434188 w 833141"/>
                    <a:gd name="connsiteY4" fmla="*/ 988335 h 1409700"/>
                    <a:gd name="connsiteX5" fmla="*/ 434188 w 833141"/>
                    <a:gd name="connsiteY5" fmla="*/ 1134385 h 1409700"/>
                    <a:gd name="connsiteX6" fmla="*/ 580238 w 833141"/>
                    <a:gd name="connsiteY6" fmla="*/ 1134385 h 1409700"/>
                    <a:gd name="connsiteX7" fmla="*/ 580238 w 833141"/>
                    <a:gd name="connsiteY7" fmla="*/ 988335 h 1409700"/>
                    <a:gd name="connsiteX8" fmla="*/ 252904 w 833141"/>
                    <a:gd name="connsiteY8" fmla="*/ 988335 h 1409700"/>
                    <a:gd name="connsiteX9" fmla="*/ 252904 w 833141"/>
                    <a:gd name="connsiteY9" fmla="*/ 1134385 h 1409700"/>
                    <a:gd name="connsiteX10" fmla="*/ 398954 w 833141"/>
                    <a:gd name="connsiteY10" fmla="*/ 1134385 h 1409700"/>
                    <a:gd name="connsiteX11" fmla="*/ 398954 w 833141"/>
                    <a:gd name="connsiteY11" fmla="*/ 988335 h 1409700"/>
                    <a:gd name="connsiteX12" fmla="*/ 71620 w 833141"/>
                    <a:gd name="connsiteY12" fmla="*/ 988335 h 1409700"/>
                    <a:gd name="connsiteX13" fmla="*/ 71620 w 833141"/>
                    <a:gd name="connsiteY13" fmla="*/ 1134385 h 1409700"/>
                    <a:gd name="connsiteX14" fmla="*/ 217670 w 833141"/>
                    <a:gd name="connsiteY14" fmla="*/ 1134385 h 1409700"/>
                    <a:gd name="connsiteX15" fmla="*/ 217670 w 833141"/>
                    <a:gd name="connsiteY15" fmla="*/ 988335 h 1409700"/>
                    <a:gd name="connsiteX16" fmla="*/ 615471 w 833141"/>
                    <a:gd name="connsiteY16" fmla="*/ 810865 h 1409700"/>
                    <a:gd name="connsiteX17" fmla="*/ 615471 w 833141"/>
                    <a:gd name="connsiteY17" fmla="*/ 956915 h 1409700"/>
                    <a:gd name="connsiteX18" fmla="*/ 761521 w 833141"/>
                    <a:gd name="connsiteY18" fmla="*/ 956915 h 1409700"/>
                    <a:gd name="connsiteX19" fmla="*/ 761521 w 833141"/>
                    <a:gd name="connsiteY19" fmla="*/ 810865 h 1409700"/>
                    <a:gd name="connsiteX20" fmla="*/ 434188 w 833141"/>
                    <a:gd name="connsiteY20" fmla="*/ 810865 h 1409700"/>
                    <a:gd name="connsiteX21" fmla="*/ 434188 w 833141"/>
                    <a:gd name="connsiteY21" fmla="*/ 956915 h 1409700"/>
                    <a:gd name="connsiteX22" fmla="*/ 580238 w 833141"/>
                    <a:gd name="connsiteY22" fmla="*/ 956915 h 1409700"/>
                    <a:gd name="connsiteX23" fmla="*/ 580238 w 833141"/>
                    <a:gd name="connsiteY23" fmla="*/ 810865 h 1409700"/>
                    <a:gd name="connsiteX24" fmla="*/ 252904 w 833141"/>
                    <a:gd name="connsiteY24" fmla="*/ 810865 h 1409700"/>
                    <a:gd name="connsiteX25" fmla="*/ 252904 w 833141"/>
                    <a:gd name="connsiteY25" fmla="*/ 956915 h 1409700"/>
                    <a:gd name="connsiteX26" fmla="*/ 398954 w 833141"/>
                    <a:gd name="connsiteY26" fmla="*/ 956915 h 1409700"/>
                    <a:gd name="connsiteX27" fmla="*/ 398954 w 833141"/>
                    <a:gd name="connsiteY27" fmla="*/ 810865 h 1409700"/>
                    <a:gd name="connsiteX28" fmla="*/ 71620 w 833141"/>
                    <a:gd name="connsiteY28" fmla="*/ 810865 h 1409700"/>
                    <a:gd name="connsiteX29" fmla="*/ 71620 w 833141"/>
                    <a:gd name="connsiteY29" fmla="*/ 956915 h 1409700"/>
                    <a:gd name="connsiteX30" fmla="*/ 217670 w 833141"/>
                    <a:gd name="connsiteY30" fmla="*/ 956915 h 1409700"/>
                    <a:gd name="connsiteX31" fmla="*/ 217670 w 833141"/>
                    <a:gd name="connsiteY31" fmla="*/ 810865 h 1409700"/>
                    <a:gd name="connsiteX32" fmla="*/ 615471 w 833141"/>
                    <a:gd name="connsiteY32" fmla="*/ 633395 h 1409700"/>
                    <a:gd name="connsiteX33" fmla="*/ 615471 w 833141"/>
                    <a:gd name="connsiteY33" fmla="*/ 779445 h 1409700"/>
                    <a:gd name="connsiteX34" fmla="*/ 761521 w 833141"/>
                    <a:gd name="connsiteY34" fmla="*/ 779445 h 1409700"/>
                    <a:gd name="connsiteX35" fmla="*/ 761521 w 833141"/>
                    <a:gd name="connsiteY35" fmla="*/ 633395 h 1409700"/>
                    <a:gd name="connsiteX36" fmla="*/ 434188 w 833141"/>
                    <a:gd name="connsiteY36" fmla="*/ 633395 h 1409700"/>
                    <a:gd name="connsiteX37" fmla="*/ 434188 w 833141"/>
                    <a:gd name="connsiteY37" fmla="*/ 779445 h 1409700"/>
                    <a:gd name="connsiteX38" fmla="*/ 580238 w 833141"/>
                    <a:gd name="connsiteY38" fmla="*/ 779445 h 1409700"/>
                    <a:gd name="connsiteX39" fmla="*/ 580238 w 833141"/>
                    <a:gd name="connsiteY39" fmla="*/ 633395 h 1409700"/>
                    <a:gd name="connsiteX40" fmla="*/ 252904 w 833141"/>
                    <a:gd name="connsiteY40" fmla="*/ 633395 h 1409700"/>
                    <a:gd name="connsiteX41" fmla="*/ 252904 w 833141"/>
                    <a:gd name="connsiteY41" fmla="*/ 779445 h 1409700"/>
                    <a:gd name="connsiteX42" fmla="*/ 398954 w 833141"/>
                    <a:gd name="connsiteY42" fmla="*/ 779445 h 1409700"/>
                    <a:gd name="connsiteX43" fmla="*/ 398954 w 833141"/>
                    <a:gd name="connsiteY43" fmla="*/ 633395 h 1409700"/>
                    <a:gd name="connsiteX44" fmla="*/ 71620 w 833141"/>
                    <a:gd name="connsiteY44" fmla="*/ 633395 h 1409700"/>
                    <a:gd name="connsiteX45" fmla="*/ 71620 w 833141"/>
                    <a:gd name="connsiteY45" fmla="*/ 779445 h 1409700"/>
                    <a:gd name="connsiteX46" fmla="*/ 217670 w 833141"/>
                    <a:gd name="connsiteY46" fmla="*/ 779445 h 1409700"/>
                    <a:gd name="connsiteX47" fmla="*/ 217670 w 833141"/>
                    <a:gd name="connsiteY47" fmla="*/ 633395 h 1409700"/>
                    <a:gd name="connsiteX48" fmla="*/ 615471 w 833141"/>
                    <a:gd name="connsiteY48" fmla="*/ 460732 h 1409700"/>
                    <a:gd name="connsiteX49" fmla="*/ 615471 w 833141"/>
                    <a:gd name="connsiteY49" fmla="*/ 606782 h 1409700"/>
                    <a:gd name="connsiteX50" fmla="*/ 761521 w 833141"/>
                    <a:gd name="connsiteY50" fmla="*/ 606782 h 1409700"/>
                    <a:gd name="connsiteX51" fmla="*/ 761521 w 833141"/>
                    <a:gd name="connsiteY51" fmla="*/ 460732 h 1409700"/>
                    <a:gd name="connsiteX52" fmla="*/ 434188 w 833141"/>
                    <a:gd name="connsiteY52" fmla="*/ 460732 h 1409700"/>
                    <a:gd name="connsiteX53" fmla="*/ 434188 w 833141"/>
                    <a:gd name="connsiteY53" fmla="*/ 606782 h 1409700"/>
                    <a:gd name="connsiteX54" fmla="*/ 580238 w 833141"/>
                    <a:gd name="connsiteY54" fmla="*/ 606782 h 1409700"/>
                    <a:gd name="connsiteX55" fmla="*/ 580238 w 833141"/>
                    <a:gd name="connsiteY55" fmla="*/ 460732 h 1409700"/>
                    <a:gd name="connsiteX56" fmla="*/ 252904 w 833141"/>
                    <a:gd name="connsiteY56" fmla="*/ 460732 h 1409700"/>
                    <a:gd name="connsiteX57" fmla="*/ 252904 w 833141"/>
                    <a:gd name="connsiteY57" fmla="*/ 606782 h 1409700"/>
                    <a:gd name="connsiteX58" fmla="*/ 398954 w 833141"/>
                    <a:gd name="connsiteY58" fmla="*/ 606782 h 1409700"/>
                    <a:gd name="connsiteX59" fmla="*/ 398954 w 833141"/>
                    <a:gd name="connsiteY59" fmla="*/ 460732 h 1409700"/>
                    <a:gd name="connsiteX60" fmla="*/ 71620 w 833141"/>
                    <a:gd name="connsiteY60" fmla="*/ 460732 h 1409700"/>
                    <a:gd name="connsiteX61" fmla="*/ 71620 w 833141"/>
                    <a:gd name="connsiteY61" fmla="*/ 606782 h 1409700"/>
                    <a:gd name="connsiteX62" fmla="*/ 217670 w 833141"/>
                    <a:gd name="connsiteY62" fmla="*/ 606782 h 1409700"/>
                    <a:gd name="connsiteX63" fmla="*/ 217670 w 833141"/>
                    <a:gd name="connsiteY63" fmla="*/ 460732 h 1409700"/>
                    <a:gd name="connsiteX64" fmla="*/ 615471 w 833141"/>
                    <a:gd name="connsiteY64" fmla="*/ 288069 h 1409700"/>
                    <a:gd name="connsiteX65" fmla="*/ 615471 w 833141"/>
                    <a:gd name="connsiteY65" fmla="*/ 434119 h 1409700"/>
                    <a:gd name="connsiteX66" fmla="*/ 761521 w 833141"/>
                    <a:gd name="connsiteY66" fmla="*/ 434119 h 1409700"/>
                    <a:gd name="connsiteX67" fmla="*/ 761521 w 833141"/>
                    <a:gd name="connsiteY67" fmla="*/ 288069 h 1409700"/>
                    <a:gd name="connsiteX68" fmla="*/ 434188 w 833141"/>
                    <a:gd name="connsiteY68" fmla="*/ 288069 h 1409700"/>
                    <a:gd name="connsiteX69" fmla="*/ 434188 w 833141"/>
                    <a:gd name="connsiteY69" fmla="*/ 434119 h 1409700"/>
                    <a:gd name="connsiteX70" fmla="*/ 580238 w 833141"/>
                    <a:gd name="connsiteY70" fmla="*/ 434119 h 1409700"/>
                    <a:gd name="connsiteX71" fmla="*/ 580238 w 833141"/>
                    <a:gd name="connsiteY71" fmla="*/ 288069 h 1409700"/>
                    <a:gd name="connsiteX72" fmla="*/ 252904 w 833141"/>
                    <a:gd name="connsiteY72" fmla="*/ 288069 h 1409700"/>
                    <a:gd name="connsiteX73" fmla="*/ 252904 w 833141"/>
                    <a:gd name="connsiteY73" fmla="*/ 434119 h 1409700"/>
                    <a:gd name="connsiteX74" fmla="*/ 398954 w 833141"/>
                    <a:gd name="connsiteY74" fmla="*/ 434119 h 1409700"/>
                    <a:gd name="connsiteX75" fmla="*/ 398954 w 833141"/>
                    <a:gd name="connsiteY75" fmla="*/ 288069 h 1409700"/>
                    <a:gd name="connsiteX76" fmla="*/ 71620 w 833141"/>
                    <a:gd name="connsiteY76" fmla="*/ 288069 h 1409700"/>
                    <a:gd name="connsiteX77" fmla="*/ 71620 w 833141"/>
                    <a:gd name="connsiteY77" fmla="*/ 434119 h 1409700"/>
                    <a:gd name="connsiteX78" fmla="*/ 217670 w 833141"/>
                    <a:gd name="connsiteY78" fmla="*/ 434119 h 1409700"/>
                    <a:gd name="connsiteX79" fmla="*/ 217670 w 833141"/>
                    <a:gd name="connsiteY79" fmla="*/ 288069 h 1409700"/>
                    <a:gd name="connsiteX80" fmla="*/ 615471 w 833141"/>
                    <a:gd name="connsiteY80" fmla="*/ 111367 h 1409700"/>
                    <a:gd name="connsiteX81" fmla="*/ 615471 w 833141"/>
                    <a:gd name="connsiteY81" fmla="*/ 257417 h 1409700"/>
                    <a:gd name="connsiteX82" fmla="*/ 761521 w 833141"/>
                    <a:gd name="connsiteY82" fmla="*/ 257417 h 1409700"/>
                    <a:gd name="connsiteX83" fmla="*/ 761521 w 833141"/>
                    <a:gd name="connsiteY83" fmla="*/ 111367 h 1409700"/>
                    <a:gd name="connsiteX84" fmla="*/ 434188 w 833141"/>
                    <a:gd name="connsiteY84" fmla="*/ 111367 h 1409700"/>
                    <a:gd name="connsiteX85" fmla="*/ 434188 w 833141"/>
                    <a:gd name="connsiteY85" fmla="*/ 257417 h 1409700"/>
                    <a:gd name="connsiteX86" fmla="*/ 580238 w 833141"/>
                    <a:gd name="connsiteY86" fmla="*/ 257417 h 1409700"/>
                    <a:gd name="connsiteX87" fmla="*/ 580238 w 833141"/>
                    <a:gd name="connsiteY87" fmla="*/ 111367 h 1409700"/>
                    <a:gd name="connsiteX88" fmla="*/ 252904 w 833141"/>
                    <a:gd name="connsiteY88" fmla="*/ 111367 h 1409700"/>
                    <a:gd name="connsiteX89" fmla="*/ 252904 w 833141"/>
                    <a:gd name="connsiteY89" fmla="*/ 257417 h 1409700"/>
                    <a:gd name="connsiteX90" fmla="*/ 398954 w 833141"/>
                    <a:gd name="connsiteY90" fmla="*/ 257417 h 1409700"/>
                    <a:gd name="connsiteX91" fmla="*/ 398954 w 833141"/>
                    <a:gd name="connsiteY91" fmla="*/ 111367 h 1409700"/>
                    <a:gd name="connsiteX92" fmla="*/ 71620 w 833141"/>
                    <a:gd name="connsiteY92" fmla="*/ 111367 h 1409700"/>
                    <a:gd name="connsiteX93" fmla="*/ 71620 w 833141"/>
                    <a:gd name="connsiteY93" fmla="*/ 257417 h 1409700"/>
                    <a:gd name="connsiteX94" fmla="*/ 217670 w 833141"/>
                    <a:gd name="connsiteY94" fmla="*/ 257417 h 1409700"/>
                    <a:gd name="connsiteX95" fmla="*/ 217670 w 833141"/>
                    <a:gd name="connsiteY95" fmla="*/ 111367 h 1409700"/>
                    <a:gd name="connsiteX96" fmla="*/ 0 w 833141"/>
                    <a:gd name="connsiteY96" fmla="*/ 0 h 1409700"/>
                    <a:gd name="connsiteX97" fmla="*/ 833141 w 833141"/>
                    <a:gd name="connsiteY97" fmla="*/ 0 h 1409700"/>
                    <a:gd name="connsiteX98" fmla="*/ 833141 w 833141"/>
                    <a:gd name="connsiteY98" fmla="*/ 1409700 h 1409700"/>
                    <a:gd name="connsiteX99" fmla="*/ 0 w 833141"/>
                    <a:gd name="connsiteY99" fmla="*/ 1409700 h 1409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</a:cxnLst>
                  <a:rect l="l" t="t" r="r" b="b"/>
                  <a:pathLst>
                    <a:path w="833141" h="1409700">
                      <a:moveTo>
                        <a:pt x="615471" y="988335"/>
                      </a:moveTo>
                      <a:lnTo>
                        <a:pt x="615471" y="1134385"/>
                      </a:lnTo>
                      <a:lnTo>
                        <a:pt x="761521" y="1134385"/>
                      </a:lnTo>
                      <a:lnTo>
                        <a:pt x="761521" y="988335"/>
                      </a:lnTo>
                      <a:close/>
                      <a:moveTo>
                        <a:pt x="434188" y="988335"/>
                      </a:moveTo>
                      <a:lnTo>
                        <a:pt x="434188" y="1134385"/>
                      </a:lnTo>
                      <a:lnTo>
                        <a:pt x="580238" y="1134385"/>
                      </a:lnTo>
                      <a:lnTo>
                        <a:pt x="580238" y="988335"/>
                      </a:lnTo>
                      <a:close/>
                      <a:moveTo>
                        <a:pt x="252904" y="988335"/>
                      </a:moveTo>
                      <a:lnTo>
                        <a:pt x="252904" y="1134385"/>
                      </a:lnTo>
                      <a:lnTo>
                        <a:pt x="398954" y="1134385"/>
                      </a:lnTo>
                      <a:lnTo>
                        <a:pt x="398954" y="988335"/>
                      </a:lnTo>
                      <a:close/>
                      <a:moveTo>
                        <a:pt x="71620" y="988335"/>
                      </a:moveTo>
                      <a:lnTo>
                        <a:pt x="71620" y="1134385"/>
                      </a:lnTo>
                      <a:lnTo>
                        <a:pt x="217670" y="1134385"/>
                      </a:lnTo>
                      <a:lnTo>
                        <a:pt x="217670" y="988335"/>
                      </a:lnTo>
                      <a:close/>
                      <a:moveTo>
                        <a:pt x="615471" y="810865"/>
                      </a:moveTo>
                      <a:lnTo>
                        <a:pt x="615471" y="956915"/>
                      </a:lnTo>
                      <a:lnTo>
                        <a:pt x="761521" y="956915"/>
                      </a:lnTo>
                      <a:lnTo>
                        <a:pt x="761521" y="810865"/>
                      </a:lnTo>
                      <a:close/>
                      <a:moveTo>
                        <a:pt x="434188" y="810865"/>
                      </a:moveTo>
                      <a:lnTo>
                        <a:pt x="434188" y="956915"/>
                      </a:lnTo>
                      <a:lnTo>
                        <a:pt x="580238" y="956915"/>
                      </a:lnTo>
                      <a:lnTo>
                        <a:pt x="580238" y="810865"/>
                      </a:lnTo>
                      <a:close/>
                      <a:moveTo>
                        <a:pt x="252904" y="810865"/>
                      </a:moveTo>
                      <a:lnTo>
                        <a:pt x="252904" y="956915"/>
                      </a:lnTo>
                      <a:lnTo>
                        <a:pt x="398954" y="956915"/>
                      </a:lnTo>
                      <a:lnTo>
                        <a:pt x="398954" y="810865"/>
                      </a:lnTo>
                      <a:close/>
                      <a:moveTo>
                        <a:pt x="71620" y="810865"/>
                      </a:moveTo>
                      <a:lnTo>
                        <a:pt x="71620" y="956915"/>
                      </a:lnTo>
                      <a:lnTo>
                        <a:pt x="217670" y="956915"/>
                      </a:lnTo>
                      <a:lnTo>
                        <a:pt x="217670" y="810865"/>
                      </a:lnTo>
                      <a:close/>
                      <a:moveTo>
                        <a:pt x="615471" y="633395"/>
                      </a:moveTo>
                      <a:lnTo>
                        <a:pt x="615471" y="779445"/>
                      </a:lnTo>
                      <a:lnTo>
                        <a:pt x="761521" y="779445"/>
                      </a:lnTo>
                      <a:lnTo>
                        <a:pt x="761521" y="633395"/>
                      </a:lnTo>
                      <a:close/>
                      <a:moveTo>
                        <a:pt x="434188" y="633395"/>
                      </a:moveTo>
                      <a:lnTo>
                        <a:pt x="434188" y="779445"/>
                      </a:lnTo>
                      <a:lnTo>
                        <a:pt x="580238" y="779445"/>
                      </a:lnTo>
                      <a:lnTo>
                        <a:pt x="580238" y="633395"/>
                      </a:lnTo>
                      <a:close/>
                      <a:moveTo>
                        <a:pt x="252904" y="633395"/>
                      </a:moveTo>
                      <a:lnTo>
                        <a:pt x="252904" y="779445"/>
                      </a:lnTo>
                      <a:lnTo>
                        <a:pt x="398954" y="779445"/>
                      </a:lnTo>
                      <a:lnTo>
                        <a:pt x="398954" y="633395"/>
                      </a:lnTo>
                      <a:close/>
                      <a:moveTo>
                        <a:pt x="71620" y="633395"/>
                      </a:moveTo>
                      <a:lnTo>
                        <a:pt x="71620" y="779445"/>
                      </a:lnTo>
                      <a:lnTo>
                        <a:pt x="217670" y="779445"/>
                      </a:lnTo>
                      <a:lnTo>
                        <a:pt x="217670" y="633395"/>
                      </a:lnTo>
                      <a:close/>
                      <a:moveTo>
                        <a:pt x="615471" y="460732"/>
                      </a:moveTo>
                      <a:lnTo>
                        <a:pt x="615471" y="606782"/>
                      </a:lnTo>
                      <a:lnTo>
                        <a:pt x="761521" y="606782"/>
                      </a:lnTo>
                      <a:lnTo>
                        <a:pt x="761521" y="460732"/>
                      </a:lnTo>
                      <a:close/>
                      <a:moveTo>
                        <a:pt x="434188" y="460732"/>
                      </a:moveTo>
                      <a:lnTo>
                        <a:pt x="434188" y="606782"/>
                      </a:lnTo>
                      <a:lnTo>
                        <a:pt x="580238" y="606782"/>
                      </a:lnTo>
                      <a:lnTo>
                        <a:pt x="580238" y="460732"/>
                      </a:lnTo>
                      <a:close/>
                      <a:moveTo>
                        <a:pt x="252904" y="460732"/>
                      </a:moveTo>
                      <a:lnTo>
                        <a:pt x="252904" y="606782"/>
                      </a:lnTo>
                      <a:lnTo>
                        <a:pt x="398954" y="606782"/>
                      </a:lnTo>
                      <a:lnTo>
                        <a:pt x="398954" y="460732"/>
                      </a:lnTo>
                      <a:close/>
                      <a:moveTo>
                        <a:pt x="71620" y="460732"/>
                      </a:moveTo>
                      <a:lnTo>
                        <a:pt x="71620" y="606782"/>
                      </a:lnTo>
                      <a:lnTo>
                        <a:pt x="217670" y="606782"/>
                      </a:lnTo>
                      <a:lnTo>
                        <a:pt x="217670" y="460732"/>
                      </a:lnTo>
                      <a:close/>
                      <a:moveTo>
                        <a:pt x="615471" y="288069"/>
                      </a:moveTo>
                      <a:lnTo>
                        <a:pt x="615471" y="434119"/>
                      </a:lnTo>
                      <a:lnTo>
                        <a:pt x="761521" y="434119"/>
                      </a:lnTo>
                      <a:lnTo>
                        <a:pt x="761521" y="288069"/>
                      </a:lnTo>
                      <a:close/>
                      <a:moveTo>
                        <a:pt x="434188" y="288069"/>
                      </a:moveTo>
                      <a:lnTo>
                        <a:pt x="434188" y="434119"/>
                      </a:lnTo>
                      <a:lnTo>
                        <a:pt x="580238" y="434119"/>
                      </a:lnTo>
                      <a:lnTo>
                        <a:pt x="580238" y="288069"/>
                      </a:lnTo>
                      <a:close/>
                      <a:moveTo>
                        <a:pt x="252904" y="288069"/>
                      </a:moveTo>
                      <a:lnTo>
                        <a:pt x="252904" y="434119"/>
                      </a:lnTo>
                      <a:lnTo>
                        <a:pt x="398954" y="434119"/>
                      </a:lnTo>
                      <a:lnTo>
                        <a:pt x="398954" y="288069"/>
                      </a:lnTo>
                      <a:close/>
                      <a:moveTo>
                        <a:pt x="71620" y="288069"/>
                      </a:moveTo>
                      <a:lnTo>
                        <a:pt x="71620" y="434119"/>
                      </a:lnTo>
                      <a:lnTo>
                        <a:pt x="217670" y="434119"/>
                      </a:lnTo>
                      <a:lnTo>
                        <a:pt x="217670" y="288069"/>
                      </a:lnTo>
                      <a:close/>
                      <a:moveTo>
                        <a:pt x="615471" y="111367"/>
                      </a:moveTo>
                      <a:lnTo>
                        <a:pt x="615471" y="257417"/>
                      </a:lnTo>
                      <a:lnTo>
                        <a:pt x="761521" y="257417"/>
                      </a:lnTo>
                      <a:lnTo>
                        <a:pt x="761521" y="111367"/>
                      </a:lnTo>
                      <a:close/>
                      <a:moveTo>
                        <a:pt x="434188" y="111367"/>
                      </a:moveTo>
                      <a:lnTo>
                        <a:pt x="434188" y="257417"/>
                      </a:lnTo>
                      <a:lnTo>
                        <a:pt x="580238" y="257417"/>
                      </a:lnTo>
                      <a:lnTo>
                        <a:pt x="580238" y="111367"/>
                      </a:lnTo>
                      <a:close/>
                      <a:moveTo>
                        <a:pt x="252904" y="111367"/>
                      </a:moveTo>
                      <a:lnTo>
                        <a:pt x="252904" y="257417"/>
                      </a:lnTo>
                      <a:lnTo>
                        <a:pt x="398954" y="257417"/>
                      </a:lnTo>
                      <a:lnTo>
                        <a:pt x="398954" y="111367"/>
                      </a:lnTo>
                      <a:close/>
                      <a:moveTo>
                        <a:pt x="71620" y="111367"/>
                      </a:moveTo>
                      <a:lnTo>
                        <a:pt x="71620" y="257417"/>
                      </a:lnTo>
                      <a:lnTo>
                        <a:pt x="217670" y="257417"/>
                      </a:lnTo>
                      <a:lnTo>
                        <a:pt x="217670" y="111367"/>
                      </a:lnTo>
                      <a:close/>
                      <a:moveTo>
                        <a:pt x="0" y="0"/>
                      </a:moveTo>
                      <a:lnTo>
                        <a:pt x="833141" y="0"/>
                      </a:lnTo>
                      <a:lnTo>
                        <a:pt x="833141" y="1409700"/>
                      </a:lnTo>
                      <a:lnTo>
                        <a:pt x="0" y="14097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30" name="Freeform 229">
                  <a:extLst>
                    <a:ext uri="{FF2B5EF4-FFF2-40B4-BE49-F238E27FC236}">
                      <a16:creationId xmlns:a16="http://schemas.microsoft.com/office/drawing/2014/main" id="{5CA95C70-74AE-450F-A48E-9DDB848D706C}"/>
                    </a:ext>
                  </a:extLst>
                </p:cNvPr>
                <p:cNvSpPr/>
                <p:nvPr/>
              </p:nvSpPr>
              <p:spPr>
                <a:xfrm>
                  <a:off x="8755898" y="2811283"/>
                  <a:ext cx="495300" cy="1885262"/>
                </a:xfrm>
                <a:custGeom>
                  <a:avLst/>
                  <a:gdLst>
                    <a:gd name="connsiteX0" fmla="*/ 340274 w 495300"/>
                    <a:gd name="connsiteY0" fmla="*/ 1548428 h 1885262"/>
                    <a:gd name="connsiteX1" fmla="*/ 340274 w 495300"/>
                    <a:gd name="connsiteY1" fmla="*/ 1720733 h 1885262"/>
                    <a:gd name="connsiteX2" fmla="*/ 431800 w 495300"/>
                    <a:gd name="connsiteY2" fmla="*/ 1720733 h 1885262"/>
                    <a:gd name="connsiteX3" fmla="*/ 431800 w 495300"/>
                    <a:gd name="connsiteY3" fmla="*/ 1548428 h 1885262"/>
                    <a:gd name="connsiteX4" fmla="*/ 193736 w 495300"/>
                    <a:gd name="connsiteY4" fmla="*/ 1548428 h 1885262"/>
                    <a:gd name="connsiteX5" fmla="*/ 193736 w 495300"/>
                    <a:gd name="connsiteY5" fmla="*/ 1720733 h 1885262"/>
                    <a:gd name="connsiteX6" fmla="*/ 285262 w 495300"/>
                    <a:gd name="connsiteY6" fmla="*/ 1720733 h 1885262"/>
                    <a:gd name="connsiteX7" fmla="*/ 285262 w 495300"/>
                    <a:gd name="connsiteY7" fmla="*/ 1548428 h 1885262"/>
                    <a:gd name="connsiteX8" fmla="*/ 49762 w 495300"/>
                    <a:gd name="connsiteY8" fmla="*/ 1548428 h 1885262"/>
                    <a:gd name="connsiteX9" fmla="*/ 49762 w 495300"/>
                    <a:gd name="connsiteY9" fmla="*/ 1720733 h 1885262"/>
                    <a:gd name="connsiteX10" fmla="*/ 141288 w 495300"/>
                    <a:gd name="connsiteY10" fmla="*/ 1720733 h 1885262"/>
                    <a:gd name="connsiteX11" fmla="*/ 141288 w 495300"/>
                    <a:gd name="connsiteY11" fmla="*/ 1548428 h 1885262"/>
                    <a:gd name="connsiteX12" fmla="*/ 340274 w 495300"/>
                    <a:gd name="connsiteY12" fmla="*/ 1324645 h 1885262"/>
                    <a:gd name="connsiteX13" fmla="*/ 340274 w 495300"/>
                    <a:gd name="connsiteY13" fmla="*/ 1496950 h 1885262"/>
                    <a:gd name="connsiteX14" fmla="*/ 431800 w 495300"/>
                    <a:gd name="connsiteY14" fmla="*/ 1496950 h 1885262"/>
                    <a:gd name="connsiteX15" fmla="*/ 431800 w 495300"/>
                    <a:gd name="connsiteY15" fmla="*/ 1324645 h 1885262"/>
                    <a:gd name="connsiteX16" fmla="*/ 193736 w 495300"/>
                    <a:gd name="connsiteY16" fmla="*/ 1324645 h 1885262"/>
                    <a:gd name="connsiteX17" fmla="*/ 193736 w 495300"/>
                    <a:gd name="connsiteY17" fmla="*/ 1496950 h 1885262"/>
                    <a:gd name="connsiteX18" fmla="*/ 285262 w 495300"/>
                    <a:gd name="connsiteY18" fmla="*/ 1496950 h 1885262"/>
                    <a:gd name="connsiteX19" fmla="*/ 285262 w 495300"/>
                    <a:gd name="connsiteY19" fmla="*/ 1324645 h 1885262"/>
                    <a:gd name="connsiteX20" fmla="*/ 49762 w 495300"/>
                    <a:gd name="connsiteY20" fmla="*/ 1324645 h 1885262"/>
                    <a:gd name="connsiteX21" fmla="*/ 49762 w 495300"/>
                    <a:gd name="connsiteY21" fmla="*/ 1496950 h 1885262"/>
                    <a:gd name="connsiteX22" fmla="*/ 141288 w 495300"/>
                    <a:gd name="connsiteY22" fmla="*/ 1496950 h 1885262"/>
                    <a:gd name="connsiteX23" fmla="*/ 141288 w 495300"/>
                    <a:gd name="connsiteY23" fmla="*/ 1324645 h 1885262"/>
                    <a:gd name="connsiteX24" fmla="*/ 57150 w 495300"/>
                    <a:gd name="connsiteY24" fmla="*/ 1188612 h 1885262"/>
                    <a:gd name="connsiteX25" fmla="*/ 57150 w 495300"/>
                    <a:gd name="connsiteY25" fmla="*/ 1234331 h 1885262"/>
                    <a:gd name="connsiteX26" fmla="*/ 438150 w 495300"/>
                    <a:gd name="connsiteY26" fmla="*/ 1234331 h 1885262"/>
                    <a:gd name="connsiteX27" fmla="*/ 438150 w 495300"/>
                    <a:gd name="connsiteY27" fmla="*/ 1188612 h 1885262"/>
                    <a:gd name="connsiteX28" fmla="*/ 57150 w 495300"/>
                    <a:gd name="connsiteY28" fmla="*/ 1115858 h 1885262"/>
                    <a:gd name="connsiteX29" fmla="*/ 57150 w 495300"/>
                    <a:gd name="connsiteY29" fmla="*/ 1161577 h 1885262"/>
                    <a:gd name="connsiteX30" fmla="*/ 438150 w 495300"/>
                    <a:gd name="connsiteY30" fmla="*/ 1161577 h 1885262"/>
                    <a:gd name="connsiteX31" fmla="*/ 438150 w 495300"/>
                    <a:gd name="connsiteY31" fmla="*/ 1115858 h 1885262"/>
                    <a:gd name="connsiteX32" fmla="*/ 57150 w 495300"/>
                    <a:gd name="connsiteY32" fmla="*/ 1043104 h 1885262"/>
                    <a:gd name="connsiteX33" fmla="*/ 57150 w 495300"/>
                    <a:gd name="connsiteY33" fmla="*/ 1088823 h 1885262"/>
                    <a:gd name="connsiteX34" fmla="*/ 438150 w 495300"/>
                    <a:gd name="connsiteY34" fmla="*/ 1088823 h 1885262"/>
                    <a:gd name="connsiteX35" fmla="*/ 438150 w 495300"/>
                    <a:gd name="connsiteY35" fmla="*/ 1043104 h 1885262"/>
                    <a:gd name="connsiteX36" fmla="*/ 57150 w 495300"/>
                    <a:gd name="connsiteY36" fmla="*/ 970350 h 1885262"/>
                    <a:gd name="connsiteX37" fmla="*/ 57150 w 495300"/>
                    <a:gd name="connsiteY37" fmla="*/ 1016069 h 1885262"/>
                    <a:gd name="connsiteX38" fmla="*/ 438150 w 495300"/>
                    <a:gd name="connsiteY38" fmla="*/ 1016069 h 1885262"/>
                    <a:gd name="connsiteX39" fmla="*/ 438150 w 495300"/>
                    <a:gd name="connsiteY39" fmla="*/ 970350 h 1885262"/>
                    <a:gd name="connsiteX40" fmla="*/ 57150 w 495300"/>
                    <a:gd name="connsiteY40" fmla="*/ 897596 h 1885262"/>
                    <a:gd name="connsiteX41" fmla="*/ 57150 w 495300"/>
                    <a:gd name="connsiteY41" fmla="*/ 943315 h 1885262"/>
                    <a:gd name="connsiteX42" fmla="*/ 438150 w 495300"/>
                    <a:gd name="connsiteY42" fmla="*/ 943315 h 1885262"/>
                    <a:gd name="connsiteX43" fmla="*/ 438150 w 495300"/>
                    <a:gd name="connsiteY43" fmla="*/ 897596 h 1885262"/>
                    <a:gd name="connsiteX44" fmla="*/ 57150 w 495300"/>
                    <a:gd name="connsiteY44" fmla="*/ 824842 h 1885262"/>
                    <a:gd name="connsiteX45" fmla="*/ 57150 w 495300"/>
                    <a:gd name="connsiteY45" fmla="*/ 870561 h 1885262"/>
                    <a:gd name="connsiteX46" fmla="*/ 438150 w 495300"/>
                    <a:gd name="connsiteY46" fmla="*/ 870561 h 1885262"/>
                    <a:gd name="connsiteX47" fmla="*/ 438150 w 495300"/>
                    <a:gd name="connsiteY47" fmla="*/ 824842 h 1885262"/>
                    <a:gd name="connsiteX48" fmla="*/ 57150 w 495300"/>
                    <a:gd name="connsiteY48" fmla="*/ 752088 h 1885262"/>
                    <a:gd name="connsiteX49" fmla="*/ 57150 w 495300"/>
                    <a:gd name="connsiteY49" fmla="*/ 797807 h 1885262"/>
                    <a:gd name="connsiteX50" fmla="*/ 438150 w 495300"/>
                    <a:gd name="connsiteY50" fmla="*/ 797807 h 1885262"/>
                    <a:gd name="connsiteX51" fmla="*/ 438150 w 495300"/>
                    <a:gd name="connsiteY51" fmla="*/ 752088 h 1885262"/>
                    <a:gd name="connsiteX52" fmla="*/ 57150 w 495300"/>
                    <a:gd name="connsiteY52" fmla="*/ 679334 h 1885262"/>
                    <a:gd name="connsiteX53" fmla="*/ 57150 w 495300"/>
                    <a:gd name="connsiteY53" fmla="*/ 725053 h 1885262"/>
                    <a:gd name="connsiteX54" fmla="*/ 438150 w 495300"/>
                    <a:gd name="connsiteY54" fmla="*/ 725053 h 1885262"/>
                    <a:gd name="connsiteX55" fmla="*/ 438150 w 495300"/>
                    <a:gd name="connsiteY55" fmla="*/ 679334 h 1885262"/>
                    <a:gd name="connsiteX56" fmla="*/ 57150 w 495300"/>
                    <a:gd name="connsiteY56" fmla="*/ 606580 h 1885262"/>
                    <a:gd name="connsiteX57" fmla="*/ 57150 w 495300"/>
                    <a:gd name="connsiteY57" fmla="*/ 652299 h 1885262"/>
                    <a:gd name="connsiteX58" fmla="*/ 438150 w 495300"/>
                    <a:gd name="connsiteY58" fmla="*/ 652299 h 1885262"/>
                    <a:gd name="connsiteX59" fmla="*/ 438150 w 495300"/>
                    <a:gd name="connsiteY59" fmla="*/ 606580 h 1885262"/>
                    <a:gd name="connsiteX60" fmla="*/ 57150 w 495300"/>
                    <a:gd name="connsiteY60" fmla="*/ 533826 h 1885262"/>
                    <a:gd name="connsiteX61" fmla="*/ 57150 w 495300"/>
                    <a:gd name="connsiteY61" fmla="*/ 579545 h 1885262"/>
                    <a:gd name="connsiteX62" fmla="*/ 438150 w 495300"/>
                    <a:gd name="connsiteY62" fmla="*/ 579545 h 1885262"/>
                    <a:gd name="connsiteX63" fmla="*/ 438150 w 495300"/>
                    <a:gd name="connsiteY63" fmla="*/ 533826 h 1885262"/>
                    <a:gd name="connsiteX64" fmla="*/ 247650 w 495300"/>
                    <a:gd name="connsiteY64" fmla="*/ 0 h 1885262"/>
                    <a:gd name="connsiteX65" fmla="*/ 284479 w 495300"/>
                    <a:gd name="connsiteY65" fmla="*/ 306217 h 1885262"/>
                    <a:gd name="connsiteX66" fmla="*/ 363844 w 495300"/>
                    <a:gd name="connsiteY66" fmla="*/ 306217 h 1885262"/>
                    <a:gd name="connsiteX67" fmla="*/ 363844 w 495300"/>
                    <a:gd name="connsiteY67" fmla="*/ 458099 h 1885262"/>
                    <a:gd name="connsiteX68" fmla="*/ 495300 w 495300"/>
                    <a:gd name="connsiteY68" fmla="*/ 458099 h 1885262"/>
                    <a:gd name="connsiteX69" fmla="*/ 495300 w 495300"/>
                    <a:gd name="connsiteY69" fmla="*/ 1885262 h 1885262"/>
                    <a:gd name="connsiteX70" fmla="*/ 0 w 495300"/>
                    <a:gd name="connsiteY70" fmla="*/ 1885262 h 1885262"/>
                    <a:gd name="connsiteX71" fmla="*/ 0 w 495300"/>
                    <a:gd name="connsiteY71" fmla="*/ 458099 h 1885262"/>
                    <a:gd name="connsiteX72" fmla="*/ 131457 w 495300"/>
                    <a:gd name="connsiteY72" fmla="*/ 458099 h 1885262"/>
                    <a:gd name="connsiteX73" fmla="*/ 131457 w 495300"/>
                    <a:gd name="connsiteY73" fmla="*/ 306217 h 1885262"/>
                    <a:gd name="connsiteX74" fmla="*/ 210821 w 495300"/>
                    <a:gd name="connsiteY74" fmla="*/ 306217 h 1885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495300" h="1885262">
                      <a:moveTo>
                        <a:pt x="340274" y="1548428"/>
                      </a:moveTo>
                      <a:lnTo>
                        <a:pt x="340274" y="1720733"/>
                      </a:lnTo>
                      <a:lnTo>
                        <a:pt x="431800" y="1720733"/>
                      </a:lnTo>
                      <a:lnTo>
                        <a:pt x="431800" y="1548428"/>
                      </a:lnTo>
                      <a:close/>
                      <a:moveTo>
                        <a:pt x="193736" y="1548428"/>
                      </a:moveTo>
                      <a:lnTo>
                        <a:pt x="193736" y="1720733"/>
                      </a:lnTo>
                      <a:lnTo>
                        <a:pt x="285262" y="1720733"/>
                      </a:lnTo>
                      <a:lnTo>
                        <a:pt x="285262" y="1548428"/>
                      </a:lnTo>
                      <a:close/>
                      <a:moveTo>
                        <a:pt x="49762" y="1548428"/>
                      </a:moveTo>
                      <a:lnTo>
                        <a:pt x="49762" y="1720733"/>
                      </a:lnTo>
                      <a:lnTo>
                        <a:pt x="141288" y="1720733"/>
                      </a:lnTo>
                      <a:lnTo>
                        <a:pt x="141288" y="1548428"/>
                      </a:lnTo>
                      <a:close/>
                      <a:moveTo>
                        <a:pt x="340274" y="1324645"/>
                      </a:moveTo>
                      <a:lnTo>
                        <a:pt x="340274" y="1496950"/>
                      </a:lnTo>
                      <a:lnTo>
                        <a:pt x="431800" y="1496950"/>
                      </a:lnTo>
                      <a:lnTo>
                        <a:pt x="431800" y="1324645"/>
                      </a:lnTo>
                      <a:close/>
                      <a:moveTo>
                        <a:pt x="193736" y="1324645"/>
                      </a:moveTo>
                      <a:lnTo>
                        <a:pt x="193736" y="1496950"/>
                      </a:lnTo>
                      <a:lnTo>
                        <a:pt x="285262" y="1496950"/>
                      </a:lnTo>
                      <a:lnTo>
                        <a:pt x="285262" y="1324645"/>
                      </a:lnTo>
                      <a:close/>
                      <a:moveTo>
                        <a:pt x="49762" y="1324645"/>
                      </a:moveTo>
                      <a:lnTo>
                        <a:pt x="49762" y="1496950"/>
                      </a:lnTo>
                      <a:lnTo>
                        <a:pt x="141288" y="1496950"/>
                      </a:lnTo>
                      <a:lnTo>
                        <a:pt x="141288" y="1324645"/>
                      </a:lnTo>
                      <a:close/>
                      <a:moveTo>
                        <a:pt x="57150" y="1188612"/>
                      </a:moveTo>
                      <a:lnTo>
                        <a:pt x="57150" y="1234331"/>
                      </a:lnTo>
                      <a:lnTo>
                        <a:pt x="438150" y="1234331"/>
                      </a:lnTo>
                      <a:lnTo>
                        <a:pt x="438150" y="1188612"/>
                      </a:lnTo>
                      <a:close/>
                      <a:moveTo>
                        <a:pt x="57150" y="1115858"/>
                      </a:moveTo>
                      <a:lnTo>
                        <a:pt x="57150" y="1161577"/>
                      </a:lnTo>
                      <a:lnTo>
                        <a:pt x="438150" y="1161577"/>
                      </a:lnTo>
                      <a:lnTo>
                        <a:pt x="438150" y="1115858"/>
                      </a:lnTo>
                      <a:close/>
                      <a:moveTo>
                        <a:pt x="57150" y="1043104"/>
                      </a:moveTo>
                      <a:lnTo>
                        <a:pt x="57150" y="1088823"/>
                      </a:lnTo>
                      <a:lnTo>
                        <a:pt x="438150" y="1088823"/>
                      </a:lnTo>
                      <a:lnTo>
                        <a:pt x="438150" y="1043104"/>
                      </a:lnTo>
                      <a:close/>
                      <a:moveTo>
                        <a:pt x="57150" y="970350"/>
                      </a:moveTo>
                      <a:lnTo>
                        <a:pt x="57150" y="1016069"/>
                      </a:lnTo>
                      <a:lnTo>
                        <a:pt x="438150" y="1016069"/>
                      </a:lnTo>
                      <a:lnTo>
                        <a:pt x="438150" y="970350"/>
                      </a:lnTo>
                      <a:close/>
                      <a:moveTo>
                        <a:pt x="57150" y="897596"/>
                      </a:moveTo>
                      <a:lnTo>
                        <a:pt x="57150" y="943315"/>
                      </a:lnTo>
                      <a:lnTo>
                        <a:pt x="438150" y="943315"/>
                      </a:lnTo>
                      <a:lnTo>
                        <a:pt x="438150" y="897596"/>
                      </a:lnTo>
                      <a:close/>
                      <a:moveTo>
                        <a:pt x="57150" y="824842"/>
                      </a:moveTo>
                      <a:lnTo>
                        <a:pt x="57150" y="870561"/>
                      </a:lnTo>
                      <a:lnTo>
                        <a:pt x="438150" y="870561"/>
                      </a:lnTo>
                      <a:lnTo>
                        <a:pt x="438150" y="824842"/>
                      </a:lnTo>
                      <a:close/>
                      <a:moveTo>
                        <a:pt x="57150" y="752088"/>
                      </a:moveTo>
                      <a:lnTo>
                        <a:pt x="57150" y="797807"/>
                      </a:lnTo>
                      <a:lnTo>
                        <a:pt x="438150" y="797807"/>
                      </a:lnTo>
                      <a:lnTo>
                        <a:pt x="438150" y="752088"/>
                      </a:lnTo>
                      <a:close/>
                      <a:moveTo>
                        <a:pt x="57150" y="679334"/>
                      </a:moveTo>
                      <a:lnTo>
                        <a:pt x="57150" y="725053"/>
                      </a:lnTo>
                      <a:lnTo>
                        <a:pt x="438150" y="725053"/>
                      </a:lnTo>
                      <a:lnTo>
                        <a:pt x="438150" y="679334"/>
                      </a:lnTo>
                      <a:close/>
                      <a:moveTo>
                        <a:pt x="57150" y="606580"/>
                      </a:moveTo>
                      <a:lnTo>
                        <a:pt x="57150" y="652299"/>
                      </a:lnTo>
                      <a:lnTo>
                        <a:pt x="438150" y="652299"/>
                      </a:lnTo>
                      <a:lnTo>
                        <a:pt x="438150" y="606580"/>
                      </a:lnTo>
                      <a:close/>
                      <a:moveTo>
                        <a:pt x="57150" y="533826"/>
                      </a:moveTo>
                      <a:lnTo>
                        <a:pt x="57150" y="579545"/>
                      </a:lnTo>
                      <a:lnTo>
                        <a:pt x="438150" y="579545"/>
                      </a:lnTo>
                      <a:lnTo>
                        <a:pt x="438150" y="533826"/>
                      </a:lnTo>
                      <a:close/>
                      <a:moveTo>
                        <a:pt x="247650" y="0"/>
                      </a:moveTo>
                      <a:lnTo>
                        <a:pt x="284479" y="306217"/>
                      </a:lnTo>
                      <a:lnTo>
                        <a:pt x="363844" y="306217"/>
                      </a:lnTo>
                      <a:lnTo>
                        <a:pt x="363844" y="458099"/>
                      </a:lnTo>
                      <a:lnTo>
                        <a:pt x="495300" y="458099"/>
                      </a:lnTo>
                      <a:lnTo>
                        <a:pt x="495300" y="1885262"/>
                      </a:lnTo>
                      <a:lnTo>
                        <a:pt x="0" y="1885262"/>
                      </a:lnTo>
                      <a:lnTo>
                        <a:pt x="0" y="458099"/>
                      </a:lnTo>
                      <a:lnTo>
                        <a:pt x="131457" y="458099"/>
                      </a:lnTo>
                      <a:lnTo>
                        <a:pt x="131457" y="306217"/>
                      </a:lnTo>
                      <a:lnTo>
                        <a:pt x="210821" y="30621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31" name="Freeform 259">
                  <a:extLst>
                    <a:ext uri="{FF2B5EF4-FFF2-40B4-BE49-F238E27FC236}">
                      <a16:creationId xmlns:a16="http://schemas.microsoft.com/office/drawing/2014/main" id="{1A6DA158-5F99-4C82-8281-5A335E59081F}"/>
                    </a:ext>
                  </a:extLst>
                </p:cNvPr>
                <p:cNvSpPr/>
                <p:nvPr/>
              </p:nvSpPr>
              <p:spPr>
                <a:xfrm>
                  <a:off x="11155363" y="3682135"/>
                  <a:ext cx="1036637" cy="1014410"/>
                </a:xfrm>
                <a:custGeom>
                  <a:avLst/>
                  <a:gdLst>
                    <a:gd name="connsiteX0" fmla="*/ 488020 w 1036637"/>
                    <a:gd name="connsiteY0" fmla="*/ 0 h 1014410"/>
                    <a:gd name="connsiteX1" fmla="*/ 533739 w 1036637"/>
                    <a:gd name="connsiteY1" fmla="*/ 0 h 1014410"/>
                    <a:gd name="connsiteX2" fmla="*/ 662916 w 1036637"/>
                    <a:gd name="connsiteY2" fmla="*/ 74923 h 1014410"/>
                    <a:gd name="connsiteX3" fmla="*/ 533739 w 1036637"/>
                    <a:gd name="connsiteY3" fmla="*/ 149845 h 1014410"/>
                    <a:gd name="connsiteX4" fmla="*/ 533739 w 1036637"/>
                    <a:gd name="connsiteY4" fmla="*/ 199872 h 1014410"/>
                    <a:gd name="connsiteX5" fmla="*/ 610844 w 1036637"/>
                    <a:gd name="connsiteY5" fmla="*/ 211529 h 1014410"/>
                    <a:gd name="connsiteX6" fmla="*/ 805016 w 1036637"/>
                    <a:gd name="connsiteY6" fmla="*/ 387577 h 1014410"/>
                    <a:gd name="connsiteX7" fmla="*/ 806916 w 1036637"/>
                    <a:gd name="connsiteY7" fmla="*/ 393698 h 1014410"/>
                    <a:gd name="connsiteX8" fmla="*/ 1036637 w 1036637"/>
                    <a:gd name="connsiteY8" fmla="*/ 393698 h 1014410"/>
                    <a:gd name="connsiteX9" fmla="*/ 1036637 w 1036637"/>
                    <a:gd name="connsiteY9" fmla="*/ 1014410 h 1014410"/>
                    <a:gd name="connsiteX10" fmla="*/ 0 w 1036637"/>
                    <a:gd name="connsiteY10" fmla="*/ 1014410 h 1014410"/>
                    <a:gd name="connsiteX11" fmla="*/ 0 w 1036637"/>
                    <a:gd name="connsiteY11" fmla="*/ 393698 h 1014410"/>
                    <a:gd name="connsiteX12" fmla="*/ 229720 w 1036637"/>
                    <a:gd name="connsiteY12" fmla="*/ 393698 h 1014410"/>
                    <a:gd name="connsiteX13" fmla="*/ 231620 w 1036637"/>
                    <a:gd name="connsiteY13" fmla="*/ 387577 h 1014410"/>
                    <a:gd name="connsiteX14" fmla="*/ 425792 w 1036637"/>
                    <a:gd name="connsiteY14" fmla="*/ 211529 h 1014410"/>
                    <a:gd name="connsiteX15" fmla="*/ 488020 w 1036637"/>
                    <a:gd name="connsiteY15" fmla="*/ 202121 h 1014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36637" h="1014410">
                      <a:moveTo>
                        <a:pt x="488020" y="0"/>
                      </a:moveTo>
                      <a:lnTo>
                        <a:pt x="533739" y="0"/>
                      </a:lnTo>
                      <a:lnTo>
                        <a:pt x="662916" y="74923"/>
                      </a:lnTo>
                      <a:lnTo>
                        <a:pt x="533739" y="149845"/>
                      </a:lnTo>
                      <a:lnTo>
                        <a:pt x="533739" y="199872"/>
                      </a:lnTo>
                      <a:lnTo>
                        <a:pt x="610844" y="211529"/>
                      </a:lnTo>
                      <a:cubicBezTo>
                        <a:pt x="698531" y="238802"/>
                        <a:pt x="769590" y="303819"/>
                        <a:pt x="805016" y="387577"/>
                      </a:cubicBezTo>
                      <a:lnTo>
                        <a:pt x="806916" y="393698"/>
                      </a:lnTo>
                      <a:lnTo>
                        <a:pt x="1036637" y="393698"/>
                      </a:lnTo>
                      <a:lnTo>
                        <a:pt x="1036637" y="1014410"/>
                      </a:lnTo>
                      <a:lnTo>
                        <a:pt x="0" y="1014410"/>
                      </a:lnTo>
                      <a:lnTo>
                        <a:pt x="0" y="393698"/>
                      </a:lnTo>
                      <a:lnTo>
                        <a:pt x="229720" y="393698"/>
                      </a:lnTo>
                      <a:lnTo>
                        <a:pt x="231620" y="387577"/>
                      </a:lnTo>
                      <a:cubicBezTo>
                        <a:pt x="267046" y="303819"/>
                        <a:pt x="338105" y="238802"/>
                        <a:pt x="425792" y="211529"/>
                      </a:cubicBezTo>
                      <a:lnTo>
                        <a:pt x="488020" y="2021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32" name="Freeform 257">
                  <a:extLst>
                    <a:ext uri="{FF2B5EF4-FFF2-40B4-BE49-F238E27FC236}">
                      <a16:creationId xmlns:a16="http://schemas.microsoft.com/office/drawing/2014/main" id="{A024F872-EE12-44AA-843F-9F97C98BFF36}"/>
                    </a:ext>
                  </a:extLst>
                </p:cNvPr>
                <p:cNvSpPr/>
                <p:nvPr/>
              </p:nvSpPr>
              <p:spPr>
                <a:xfrm>
                  <a:off x="7567154" y="2790650"/>
                  <a:ext cx="419024" cy="1905895"/>
                </a:xfrm>
                <a:custGeom>
                  <a:avLst/>
                  <a:gdLst>
                    <a:gd name="connsiteX0" fmla="*/ 280178 w 419024"/>
                    <a:gd name="connsiteY0" fmla="*/ 1272317 h 1905895"/>
                    <a:gd name="connsiteX1" fmla="*/ 280178 w 419024"/>
                    <a:gd name="connsiteY1" fmla="*/ 1438596 h 1905895"/>
                    <a:gd name="connsiteX2" fmla="*/ 358759 w 419024"/>
                    <a:gd name="connsiteY2" fmla="*/ 1438596 h 1905895"/>
                    <a:gd name="connsiteX3" fmla="*/ 358759 w 419024"/>
                    <a:gd name="connsiteY3" fmla="*/ 1272317 h 1905895"/>
                    <a:gd name="connsiteX4" fmla="*/ 159963 w 419024"/>
                    <a:gd name="connsiteY4" fmla="*/ 1272317 h 1905895"/>
                    <a:gd name="connsiteX5" fmla="*/ 159963 w 419024"/>
                    <a:gd name="connsiteY5" fmla="*/ 1438596 h 1905895"/>
                    <a:gd name="connsiteX6" fmla="*/ 238544 w 419024"/>
                    <a:gd name="connsiteY6" fmla="*/ 1438596 h 1905895"/>
                    <a:gd name="connsiteX7" fmla="*/ 238544 w 419024"/>
                    <a:gd name="connsiteY7" fmla="*/ 1272317 h 1905895"/>
                    <a:gd name="connsiteX8" fmla="*/ 45227 w 419024"/>
                    <a:gd name="connsiteY8" fmla="*/ 1272317 h 1905895"/>
                    <a:gd name="connsiteX9" fmla="*/ 45227 w 419024"/>
                    <a:gd name="connsiteY9" fmla="*/ 1438596 h 1905895"/>
                    <a:gd name="connsiteX10" fmla="*/ 123808 w 419024"/>
                    <a:gd name="connsiteY10" fmla="*/ 1438596 h 1905895"/>
                    <a:gd name="connsiteX11" fmla="*/ 123808 w 419024"/>
                    <a:gd name="connsiteY11" fmla="*/ 1272317 h 1905895"/>
                    <a:gd name="connsiteX12" fmla="*/ 280178 w 419024"/>
                    <a:gd name="connsiteY12" fmla="*/ 1063192 h 1905895"/>
                    <a:gd name="connsiteX13" fmla="*/ 280178 w 419024"/>
                    <a:gd name="connsiteY13" fmla="*/ 1229471 h 1905895"/>
                    <a:gd name="connsiteX14" fmla="*/ 358759 w 419024"/>
                    <a:gd name="connsiteY14" fmla="*/ 1229471 h 1905895"/>
                    <a:gd name="connsiteX15" fmla="*/ 358759 w 419024"/>
                    <a:gd name="connsiteY15" fmla="*/ 1063192 h 1905895"/>
                    <a:gd name="connsiteX16" fmla="*/ 159963 w 419024"/>
                    <a:gd name="connsiteY16" fmla="*/ 1063192 h 1905895"/>
                    <a:gd name="connsiteX17" fmla="*/ 159963 w 419024"/>
                    <a:gd name="connsiteY17" fmla="*/ 1229471 h 1905895"/>
                    <a:gd name="connsiteX18" fmla="*/ 238544 w 419024"/>
                    <a:gd name="connsiteY18" fmla="*/ 1229471 h 1905895"/>
                    <a:gd name="connsiteX19" fmla="*/ 238544 w 419024"/>
                    <a:gd name="connsiteY19" fmla="*/ 1063192 h 1905895"/>
                    <a:gd name="connsiteX20" fmla="*/ 45227 w 419024"/>
                    <a:gd name="connsiteY20" fmla="*/ 1063192 h 1905895"/>
                    <a:gd name="connsiteX21" fmla="*/ 45227 w 419024"/>
                    <a:gd name="connsiteY21" fmla="*/ 1229471 h 1905895"/>
                    <a:gd name="connsiteX22" fmla="*/ 123808 w 419024"/>
                    <a:gd name="connsiteY22" fmla="*/ 1229471 h 1905895"/>
                    <a:gd name="connsiteX23" fmla="*/ 123808 w 419024"/>
                    <a:gd name="connsiteY23" fmla="*/ 1063192 h 1905895"/>
                    <a:gd name="connsiteX24" fmla="*/ 280178 w 419024"/>
                    <a:gd name="connsiteY24" fmla="*/ 847062 h 1905895"/>
                    <a:gd name="connsiteX25" fmla="*/ 280178 w 419024"/>
                    <a:gd name="connsiteY25" fmla="*/ 1013341 h 1905895"/>
                    <a:gd name="connsiteX26" fmla="*/ 358759 w 419024"/>
                    <a:gd name="connsiteY26" fmla="*/ 1013341 h 1905895"/>
                    <a:gd name="connsiteX27" fmla="*/ 358759 w 419024"/>
                    <a:gd name="connsiteY27" fmla="*/ 847062 h 1905895"/>
                    <a:gd name="connsiteX28" fmla="*/ 159963 w 419024"/>
                    <a:gd name="connsiteY28" fmla="*/ 847062 h 1905895"/>
                    <a:gd name="connsiteX29" fmla="*/ 159963 w 419024"/>
                    <a:gd name="connsiteY29" fmla="*/ 1013341 h 1905895"/>
                    <a:gd name="connsiteX30" fmla="*/ 238544 w 419024"/>
                    <a:gd name="connsiteY30" fmla="*/ 1013341 h 1905895"/>
                    <a:gd name="connsiteX31" fmla="*/ 238544 w 419024"/>
                    <a:gd name="connsiteY31" fmla="*/ 847062 h 1905895"/>
                    <a:gd name="connsiteX32" fmla="*/ 45227 w 419024"/>
                    <a:gd name="connsiteY32" fmla="*/ 847062 h 1905895"/>
                    <a:gd name="connsiteX33" fmla="*/ 45227 w 419024"/>
                    <a:gd name="connsiteY33" fmla="*/ 1013341 h 1905895"/>
                    <a:gd name="connsiteX34" fmla="*/ 123808 w 419024"/>
                    <a:gd name="connsiteY34" fmla="*/ 1013341 h 1905895"/>
                    <a:gd name="connsiteX35" fmla="*/ 123808 w 419024"/>
                    <a:gd name="connsiteY35" fmla="*/ 847062 h 1905895"/>
                    <a:gd name="connsiteX36" fmla="*/ 282559 w 419024"/>
                    <a:gd name="connsiteY36" fmla="*/ 637484 h 1905895"/>
                    <a:gd name="connsiteX37" fmla="*/ 282559 w 419024"/>
                    <a:gd name="connsiteY37" fmla="*/ 803763 h 1905895"/>
                    <a:gd name="connsiteX38" fmla="*/ 361140 w 419024"/>
                    <a:gd name="connsiteY38" fmla="*/ 803763 h 1905895"/>
                    <a:gd name="connsiteX39" fmla="*/ 361140 w 419024"/>
                    <a:gd name="connsiteY39" fmla="*/ 637484 h 1905895"/>
                    <a:gd name="connsiteX40" fmla="*/ 162344 w 419024"/>
                    <a:gd name="connsiteY40" fmla="*/ 637484 h 1905895"/>
                    <a:gd name="connsiteX41" fmla="*/ 162344 w 419024"/>
                    <a:gd name="connsiteY41" fmla="*/ 803763 h 1905895"/>
                    <a:gd name="connsiteX42" fmla="*/ 240925 w 419024"/>
                    <a:gd name="connsiteY42" fmla="*/ 803763 h 1905895"/>
                    <a:gd name="connsiteX43" fmla="*/ 240925 w 419024"/>
                    <a:gd name="connsiteY43" fmla="*/ 637484 h 1905895"/>
                    <a:gd name="connsiteX44" fmla="*/ 47608 w 419024"/>
                    <a:gd name="connsiteY44" fmla="*/ 637484 h 1905895"/>
                    <a:gd name="connsiteX45" fmla="*/ 47608 w 419024"/>
                    <a:gd name="connsiteY45" fmla="*/ 803763 h 1905895"/>
                    <a:gd name="connsiteX46" fmla="*/ 126189 w 419024"/>
                    <a:gd name="connsiteY46" fmla="*/ 803763 h 1905895"/>
                    <a:gd name="connsiteX47" fmla="*/ 126189 w 419024"/>
                    <a:gd name="connsiteY47" fmla="*/ 637484 h 1905895"/>
                    <a:gd name="connsiteX48" fmla="*/ 282559 w 419024"/>
                    <a:gd name="connsiteY48" fmla="*/ 427661 h 1905895"/>
                    <a:gd name="connsiteX49" fmla="*/ 282559 w 419024"/>
                    <a:gd name="connsiteY49" fmla="*/ 593940 h 1905895"/>
                    <a:gd name="connsiteX50" fmla="*/ 361140 w 419024"/>
                    <a:gd name="connsiteY50" fmla="*/ 593940 h 1905895"/>
                    <a:gd name="connsiteX51" fmla="*/ 361140 w 419024"/>
                    <a:gd name="connsiteY51" fmla="*/ 427661 h 1905895"/>
                    <a:gd name="connsiteX52" fmla="*/ 162344 w 419024"/>
                    <a:gd name="connsiteY52" fmla="*/ 427661 h 1905895"/>
                    <a:gd name="connsiteX53" fmla="*/ 162344 w 419024"/>
                    <a:gd name="connsiteY53" fmla="*/ 593940 h 1905895"/>
                    <a:gd name="connsiteX54" fmla="*/ 240925 w 419024"/>
                    <a:gd name="connsiteY54" fmla="*/ 593940 h 1905895"/>
                    <a:gd name="connsiteX55" fmla="*/ 240925 w 419024"/>
                    <a:gd name="connsiteY55" fmla="*/ 427661 h 1905895"/>
                    <a:gd name="connsiteX56" fmla="*/ 47608 w 419024"/>
                    <a:gd name="connsiteY56" fmla="*/ 427661 h 1905895"/>
                    <a:gd name="connsiteX57" fmla="*/ 47608 w 419024"/>
                    <a:gd name="connsiteY57" fmla="*/ 593940 h 1905895"/>
                    <a:gd name="connsiteX58" fmla="*/ 126189 w 419024"/>
                    <a:gd name="connsiteY58" fmla="*/ 593940 h 1905895"/>
                    <a:gd name="connsiteX59" fmla="*/ 126189 w 419024"/>
                    <a:gd name="connsiteY59" fmla="*/ 427661 h 1905895"/>
                    <a:gd name="connsiteX60" fmla="*/ 4762 w 419024"/>
                    <a:gd name="connsiteY60" fmla="*/ 296136 h 1905895"/>
                    <a:gd name="connsiteX61" fmla="*/ 419024 w 419024"/>
                    <a:gd name="connsiteY61" fmla="*/ 296136 h 1905895"/>
                    <a:gd name="connsiteX62" fmla="*/ 419024 w 419024"/>
                    <a:gd name="connsiteY62" fmla="*/ 1905895 h 1905895"/>
                    <a:gd name="connsiteX63" fmla="*/ 4762 w 419024"/>
                    <a:gd name="connsiteY63" fmla="*/ 1905895 h 1905895"/>
                    <a:gd name="connsiteX64" fmla="*/ 207131 w 419024"/>
                    <a:gd name="connsiteY64" fmla="*/ 0 h 1905895"/>
                    <a:gd name="connsiteX65" fmla="*/ 414262 w 419024"/>
                    <a:gd name="connsiteY65" fmla="*/ 296031 h 1905895"/>
                    <a:gd name="connsiteX66" fmla="*/ 0 w 419024"/>
                    <a:gd name="connsiteY66" fmla="*/ 296031 h 1905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419024" h="1905895">
                      <a:moveTo>
                        <a:pt x="280178" y="1272317"/>
                      </a:moveTo>
                      <a:lnTo>
                        <a:pt x="280178" y="1438596"/>
                      </a:lnTo>
                      <a:lnTo>
                        <a:pt x="358759" y="1438596"/>
                      </a:lnTo>
                      <a:lnTo>
                        <a:pt x="358759" y="1272317"/>
                      </a:lnTo>
                      <a:close/>
                      <a:moveTo>
                        <a:pt x="159963" y="1272317"/>
                      </a:moveTo>
                      <a:lnTo>
                        <a:pt x="159963" y="1438596"/>
                      </a:lnTo>
                      <a:lnTo>
                        <a:pt x="238544" y="1438596"/>
                      </a:lnTo>
                      <a:lnTo>
                        <a:pt x="238544" y="1272317"/>
                      </a:lnTo>
                      <a:close/>
                      <a:moveTo>
                        <a:pt x="45227" y="1272317"/>
                      </a:moveTo>
                      <a:lnTo>
                        <a:pt x="45227" y="1438596"/>
                      </a:lnTo>
                      <a:lnTo>
                        <a:pt x="123808" y="1438596"/>
                      </a:lnTo>
                      <a:lnTo>
                        <a:pt x="123808" y="1272317"/>
                      </a:lnTo>
                      <a:close/>
                      <a:moveTo>
                        <a:pt x="280178" y="1063192"/>
                      </a:moveTo>
                      <a:lnTo>
                        <a:pt x="280178" y="1229471"/>
                      </a:lnTo>
                      <a:lnTo>
                        <a:pt x="358759" y="1229471"/>
                      </a:lnTo>
                      <a:lnTo>
                        <a:pt x="358759" y="1063192"/>
                      </a:lnTo>
                      <a:close/>
                      <a:moveTo>
                        <a:pt x="159963" y="1063192"/>
                      </a:moveTo>
                      <a:lnTo>
                        <a:pt x="159963" y="1229471"/>
                      </a:lnTo>
                      <a:lnTo>
                        <a:pt x="238544" y="1229471"/>
                      </a:lnTo>
                      <a:lnTo>
                        <a:pt x="238544" y="1063192"/>
                      </a:lnTo>
                      <a:close/>
                      <a:moveTo>
                        <a:pt x="45227" y="1063192"/>
                      </a:moveTo>
                      <a:lnTo>
                        <a:pt x="45227" y="1229471"/>
                      </a:lnTo>
                      <a:lnTo>
                        <a:pt x="123808" y="1229471"/>
                      </a:lnTo>
                      <a:lnTo>
                        <a:pt x="123808" y="1063192"/>
                      </a:lnTo>
                      <a:close/>
                      <a:moveTo>
                        <a:pt x="280178" y="847062"/>
                      </a:moveTo>
                      <a:lnTo>
                        <a:pt x="280178" y="1013341"/>
                      </a:lnTo>
                      <a:lnTo>
                        <a:pt x="358759" y="1013341"/>
                      </a:lnTo>
                      <a:lnTo>
                        <a:pt x="358759" y="847062"/>
                      </a:lnTo>
                      <a:close/>
                      <a:moveTo>
                        <a:pt x="159963" y="847062"/>
                      </a:moveTo>
                      <a:lnTo>
                        <a:pt x="159963" y="1013341"/>
                      </a:lnTo>
                      <a:lnTo>
                        <a:pt x="238544" y="1013341"/>
                      </a:lnTo>
                      <a:lnTo>
                        <a:pt x="238544" y="847062"/>
                      </a:lnTo>
                      <a:close/>
                      <a:moveTo>
                        <a:pt x="45227" y="847062"/>
                      </a:moveTo>
                      <a:lnTo>
                        <a:pt x="45227" y="1013341"/>
                      </a:lnTo>
                      <a:lnTo>
                        <a:pt x="123808" y="1013341"/>
                      </a:lnTo>
                      <a:lnTo>
                        <a:pt x="123808" y="847062"/>
                      </a:lnTo>
                      <a:close/>
                      <a:moveTo>
                        <a:pt x="282559" y="637484"/>
                      </a:moveTo>
                      <a:lnTo>
                        <a:pt x="282559" y="803763"/>
                      </a:lnTo>
                      <a:lnTo>
                        <a:pt x="361140" y="803763"/>
                      </a:lnTo>
                      <a:lnTo>
                        <a:pt x="361140" y="637484"/>
                      </a:lnTo>
                      <a:close/>
                      <a:moveTo>
                        <a:pt x="162344" y="637484"/>
                      </a:moveTo>
                      <a:lnTo>
                        <a:pt x="162344" y="803763"/>
                      </a:lnTo>
                      <a:lnTo>
                        <a:pt x="240925" y="803763"/>
                      </a:lnTo>
                      <a:lnTo>
                        <a:pt x="240925" y="637484"/>
                      </a:lnTo>
                      <a:close/>
                      <a:moveTo>
                        <a:pt x="47608" y="637484"/>
                      </a:moveTo>
                      <a:lnTo>
                        <a:pt x="47608" y="803763"/>
                      </a:lnTo>
                      <a:lnTo>
                        <a:pt x="126189" y="803763"/>
                      </a:lnTo>
                      <a:lnTo>
                        <a:pt x="126189" y="637484"/>
                      </a:lnTo>
                      <a:close/>
                      <a:moveTo>
                        <a:pt x="282559" y="427661"/>
                      </a:moveTo>
                      <a:lnTo>
                        <a:pt x="282559" y="593940"/>
                      </a:lnTo>
                      <a:lnTo>
                        <a:pt x="361140" y="593940"/>
                      </a:lnTo>
                      <a:lnTo>
                        <a:pt x="361140" y="427661"/>
                      </a:lnTo>
                      <a:close/>
                      <a:moveTo>
                        <a:pt x="162344" y="427661"/>
                      </a:moveTo>
                      <a:lnTo>
                        <a:pt x="162344" y="593940"/>
                      </a:lnTo>
                      <a:lnTo>
                        <a:pt x="240925" y="593940"/>
                      </a:lnTo>
                      <a:lnTo>
                        <a:pt x="240925" y="427661"/>
                      </a:lnTo>
                      <a:close/>
                      <a:moveTo>
                        <a:pt x="47608" y="427661"/>
                      </a:moveTo>
                      <a:lnTo>
                        <a:pt x="47608" y="593940"/>
                      </a:lnTo>
                      <a:lnTo>
                        <a:pt x="126189" y="593940"/>
                      </a:lnTo>
                      <a:lnTo>
                        <a:pt x="126189" y="427661"/>
                      </a:lnTo>
                      <a:close/>
                      <a:moveTo>
                        <a:pt x="4762" y="296136"/>
                      </a:moveTo>
                      <a:lnTo>
                        <a:pt x="419024" y="296136"/>
                      </a:lnTo>
                      <a:lnTo>
                        <a:pt x="419024" y="1905895"/>
                      </a:lnTo>
                      <a:lnTo>
                        <a:pt x="4762" y="1905895"/>
                      </a:lnTo>
                      <a:close/>
                      <a:moveTo>
                        <a:pt x="207131" y="0"/>
                      </a:moveTo>
                      <a:lnTo>
                        <a:pt x="414262" y="296031"/>
                      </a:lnTo>
                      <a:lnTo>
                        <a:pt x="0" y="2960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33" name="Freeform 262">
                  <a:extLst>
                    <a:ext uri="{FF2B5EF4-FFF2-40B4-BE49-F238E27FC236}">
                      <a16:creationId xmlns:a16="http://schemas.microsoft.com/office/drawing/2014/main" id="{C6F65B6E-B41D-441A-8B1D-470B914AD00C}"/>
                    </a:ext>
                  </a:extLst>
                </p:cNvPr>
                <p:cNvSpPr/>
                <p:nvPr/>
              </p:nvSpPr>
              <p:spPr>
                <a:xfrm>
                  <a:off x="9287773" y="3724958"/>
                  <a:ext cx="424198" cy="971587"/>
                </a:xfrm>
                <a:custGeom>
                  <a:avLst/>
                  <a:gdLst>
                    <a:gd name="connsiteX0" fmla="*/ 313370 w 424198"/>
                    <a:gd name="connsiteY0" fmla="*/ 757047 h 971587"/>
                    <a:gd name="connsiteX1" fmla="*/ 313370 w 424198"/>
                    <a:gd name="connsiteY1" fmla="*/ 831409 h 971587"/>
                    <a:gd name="connsiteX2" fmla="*/ 387733 w 424198"/>
                    <a:gd name="connsiteY2" fmla="*/ 831409 h 971587"/>
                    <a:gd name="connsiteX3" fmla="*/ 387733 w 424198"/>
                    <a:gd name="connsiteY3" fmla="*/ 757047 h 971587"/>
                    <a:gd name="connsiteX4" fmla="*/ 221069 w 424198"/>
                    <a:gd name="connsiteY4" fmla="*/ 757047 h 971587"/>
                    <a:gd name="connsiteX5" fmla="*/ 221069 w 424198"/>
                    <a:gd name="connsiteY5" fmla="*/ 831409 h 971587"/>
                    <a:gd name="connsiteX6" fmla="*/ 295431 w 424198"/>
                    <a:gd name="connsiteY6" fmla="*/ 831409 h 971587"/>
                    <a:gd name="connsiteX7" fmla="*/ 295431 w 424198"/>
                    <a:gd name="connsiteY7" fmla="*/ 757047 h 971587"/>
                    <a:gd name="connsiteX8" fmla="*/ 128768 w 424198"/>
                    <a:gd name="connsiteY8" fmla="*/ 757047 h 971587"/>
                    <a:gd name="connsiteX9" fmla="*/ 128768 w 424198"/>
                    <a:gd name="connsiteY9" fmla="*/ 831409 h 971587"/>
                    <a:gd name="connsiteX10" fmla="*/ 203130 w 424198"/>
                    <a:gd name="connsiteY10" fmla="*/ 831409 h 971587"/>
                    <a:gd name="connsiteX11" fmla="*/ 203130 w 424198"/>
                    <a:gd name="connsiteY11" fmla="*/ 757047 h 971587"/>
                    <a:gd name="connsiteX12" fmla="*/ 36466 w 424198"/>
                    <a:gd name="connsiteY12" fmla="*/ 757047 h 971587"/>
                    <a:gd name="connsiteX13" fmla="*/ 36466 w 424198"/>
                    <a:gd name="connsiteY13" fmla="*/ 831409 h 971587"/>
                    <a:gd name="connsiteX14" fmla="*/ 110828 w 424198"/>
                    <a:gd name="connsiteY14" fmla="*/ 831409 h 971587"/>
                    <a:gd name="connsiteX15" fmla="*/ 110828 w 424198"/>
                    <a:gd name="connsiteY15" fmla="*/ 757047 h 971587"/>
                    <a:gd name="connsiteX16" fmla="*/ 313370 w 424198"/>
                    <a:gd name="connsiteY16" fmla="*/ 666687 h 971587"/>
                    <a:gd name="connsiteX17" fmla="*/ 313370 w 424198"/>
                    <a:gd name="connsiteY17" fmla="*/ 741049 h 971587"/>
                    <a:gd name="connsiteX18" fmla="*/ 387733 w 424198"/>
                    <a:gd name="connsiteY18" fmla="*/ 741049 h 971587"/>
                    <a:gd name="connsiteX19" fmla="*/ 387733 w 424198"/>
                    <a:gd name="connsiteY19" fmla="*/ 666687 h 971587"/>
                    <a:gd name="connsiteX20" fmla="*/ 221069 w 424198"/>
                    <a:gd name="connsiteY20" fmla="*/ 666687 h 971587"/>
                    <a:gd name="connsiteX21" fmla="*/ 221069 w 424198"/>
                    <a:gd name="connsiteY21" fmla="*/ 741049 h 971587"/>
                    <a:gd name="connsiteX22" fmla="*/ 295431 w 424198"/>
                    <a:gd name="connsiteY22" fmla="*/ 741049 h 971587"/>
                    <a:gd name="connsiteX23" fmla="*/ 295431 w 424198"/>
                    <a:gd name="connsiteY23" fmla="*/ 666687 h 971587"/>
                    <a:gd name="connsiteX24" fmla="*/ 128768 w 424198"/>
                    <a:gd name="connsiteY24" fmla="*/ 666687 h 971587"/>
                    <a:gd name="connsiteX25" fmla="*/ 128768 w 424198"/>
                    <a:gd name="connsiteY25" fmla="*/ 741049 h 971587"/>
                    <a:gd name="connsiteX26" fmla="*/ 203130 w 424198"/>
                    <a:gd name="connsiteY26" fmla="*/ 741049 h 971587"/>
                    <a:gd name="connsiteX27" fmla="*/ 203130 w 424198"/>
                    <a:gd name="connsiteY27" fmla="*/ 666687 h 971587"/>
                    <a:gd name="connsiteX28" fmla="*/ 36466 w 424198"/>
                    <a:gd name="connsiteY28" fmla="*/ 666687 h 971587"/>
                    <a:gd name="connsiteX29" fmla="*/ 36466 w 424198"/>
                    <a:gd name="connsiteY29" fmla="*/ 741049 h 971587"/>
                    <a:gd name="connsiteX30" fmla="*/ 110828 w 424198"/>
                    <a:gd name="connsiteY30" fmla="*/ 741049 h 971587"/>
                    <a:gd name="connsiteX31" fmla="*/ 110828 w 424198"/>
                    <a:gd name="connsiteY31" fmla="*/ 666687 h 971587"/>
                    <a:gd name="connsiteX32" fmla="*/ 313370 w 424198"/>
                    <a:gd name="connsiteY32" fmla="*/ 576327 h 971587"/>
                    <a:gd name="connsiteX33" fmla="*/ 313370 w 424198"/>
                    <a:gd name="connsiteY33" fmla="*/ 650690 h 971587"/>
                    <a:gd name="connsiteX34" fmla="*/ 387733 w 424198"/>
                    <a:gd name="connsiteY34" fmla="*/ 650690 h 971587"/>
                    <a:gd name="connsiteX35" fmla="*/ 387733 w 424198"/>
                    <a:gd name="connsiteY35" fmla="*/ 576327 h 971587"/>
                    <a:gd name="connsiteX36" fmla="*/ 221069 w 424198"/>
                    <a:gd name="connsiteY36" fmla="*/ 576327 h 971587"/>
                    <a:gd name="connsiteX37" fmla="*/ 221069 w 424198"/>
                    <a:gd name="connsiteY37" fmla="*/ 650690 h 971587"/>
                    <a:gd name="connsiteX38" fmla="*/ 295431 w 424198"/>
                    <a:gd name="connsiteY38" fmla="*/ 650690 h 971587"/>
                    <a:gd name="connsiteX39" fmla="*/ 295431 w 424198"/>
                    <a:gd name="connsiteY39" fmla="*/ 576327 h 971587"/>
                    <a:gd name="connsiteX40" fmla="*/ 128768 w 424198"/>
                    <a:gd name="connsiteY40" fmla="*/ 576327 h 971587"/>
                    <a:gd name="connsiteX41" fmla="*/ 128768 w 424198"/>
                    <a:gd name="connsiteY41" fmla="*/ 650690 h 971587"/>
                    <a:gd name="connsiteX42" fmla="*/ 203130 w 424198"/>
                    <a:gd name="connsiteY42" fmla="*/ 650690 h 971587"/>
                    <a:gd name="connsiteX43" fmla="*/ 203130 w 424198"/>
                    <a:gd name="connsiteY43" fmla="*/ 576327 h 971587"/>
                    <a:gd name="connsiteX44" fmla="*/ 36466 w 424198"/>
                    <a:gd name="connsiteY44" fmla="*/ 576327 h 971587"/>
                    <a:gd name="connsiteX45" fmla="*/ 36466 w 424198"/>
                    <a:gd name="connsiteY45" fmla="*/ 650690 h 971587"/>
                    <a:gd name="connsiteX46" fmla="*/ 110828 w 424198"/>
                    <a:gd name="connsiteY46" fmla="*/ 650690 h 971587"/>
                    <a:gd name="connsiteX47" fmla="*/ 110828 w 424198"/>
                    <a:gd name="connsiteY47" fmla="*/ 576327 h 971587"/>
                    <a:gd name="connsiteX48" fmla="*/ 313370 w 424198"/>
                    <a:gd name="connsiteY48" fmla="*/ 488415 h 971587"/>
                    <a:gd name="connsiteX49" fmla="*/ 313370 w 424198"/>
                    <a:gd name="connsiteY49" fmla="*/ 562777 h 971587"/>
                    <a:gd name="connsiteX50" fmla="*/ 387733 w 424198"/>
                    <a:gd name="connsiteY50" fmla="*/ 562777 h 971587"/>
                    <a:gd name="connsiteX51" fmla="*/ 387733 w 424198"/>
                    <a:gd name="connsiteY51" fmla="*/ 488415 h 971587"/>
                    <a:gd name="connsiteX52" fmla="*/ 221069 w 424198"/>
                    <a:gd name="connsiteY52" fmla="*/ 488415 h 971587"/>
                    <a:gd name="connsiteX53" fmla="*/ 221069 w 424198"/>
                    <a:gd name="connsiteY53" fmla="*/ 562777 h 971587"/>
                    <a:gd name="connsiteX54" fmla="*/ 295431 w 424198"/>
                    <a:gd name="connsiteY54" fmla="*/ 562777 h 971587"/>
                    <a:gd name="connsiteX55" fmla="*/ 295431 w 424198"/>
                    <a:gd name="connsiteY55" fmla="*/ 488415 h 971587"/>
                    <a:gd name="connsiteX56" fmla="*/ 128768 w 424198"/>
                    <a:gd name="connsiteY56" fmla="*/ 488415 h 971587"/>
                    <a:gd name="connsiteX57" fmla="*/ 128768 w 424198"/>
                    <a:gd name="connsiteY57" fmla="*/ 562777 h 971587"/>
                    <a:gd name="connsiteX58" fmla="*/ 203130 w 424198"/>
                    <a:gd name="connsiteY58" fmla="*/ 562777 h 971587"/>
                    <a:gd name="connsiteX59" fmla="*/ 203130 w 424198"/>
                    <a:gd name="connsiteY59" fmla="*/ 488415 h 971587"/>
                    <a:gd name="connsiteX60" fmla="*/ 36466 w 424198"/>
                    <a:gd name="connsiteY60" fmla="*/ 488415 h 971587"/>
                    <a:gd name="connsiteX61" fmla="*/ 36466 w 424198"/>
                    <a:gd name="connsiteY61" fmla="*/ 562777 h 971587"/>
                    <a:gd name="connsiteX62" fmla="*/ 110828 w 424198"/>
                    <a:gd name="connsiteY62" fmla="*/ 562777 h 971587"/>
                    <a:gd name="connsiteX63" fmla="*/ 110828 w 424198"/>
                    <a:gd name="connsiteY63" fmla="*/ 488415 h 971587"/>
                    <a:gd name="connsiteX64" fmla="*/ 313370 w 424198"/>
                    <a:gd name="connsiteY64" fmla="*/ 400503 h 971587"/>
                    <a:gd name="connsiteX65" fmla="*/ 313370 w 424198"/>
                    <a:gd name="connsiteY65" fmla="*/ 474865 h 971587"/>
                    <a:gd name="connsiteX66" fmla="*/ 387733 w 424198"/>
                    <a:gd name="connsiteY66" fmla="*/ 474865 h 971587"/>
                    <a:gd name="connsiteX67" fmla="*/ 387733 w 424198"/>
                    <a:gd name="connsiteY67" fmla="*/ 400503 h 971587"/>
                    <a:gd name="connsiteX68" fmla="*/ 221069 w 424198"/>
                    <a:gd name="connsiteY68" fmla="*/ 400503 h 971587"/>
                    <a:gd name="connsiteX69" fmla="*/ 221069 w 424198"/>
                    <a:gd name="connsiteY69" fmla="*/ 474865 h 971587"/>
                    <a:gd name="connsiteX70" fmla="*/ 295431 w 424198"/>
                    <a:gd name="connsiteY70" fmla="*/ 474865 h 971587"/>
                    <a:gd name="connsiteX71" fmla="*/ 295431 w 424198"/>
                    <a:gd name="connsiteY71" fmla="*/ 400503 h 971587"/>
                    <a:gd name="connsiteX72" fmla="*/ 128768 w 424198"/>
                    <a:gd name="connsiteY72" fmla="*/ 400503 h 971587"/>
                    <a:gd name="connsiteX73" fmla="*/ 128768 w 424198"/>
                    <a:gd name="connsiteY73" fmla="*/ 474865 h 971587"/>
                    <a:gd name="connsiteX74" fmla="*/ 203130 w 424198"/>
                    <a:gd name="connsiteY74" fmla="*/ 474865 h 971587"/>
                    <a:gd name="connsiteX75" fmla="*/ 203130 w 424198"/>
                    <a:gd name="connsiteY75" fmla="*/ 400503 h 971587"/>
                    <a:gd name="connsiteX76" fmla="*/ 36466 w 424198"/>
                    <a:gd name="connsiteY76" fmla="*/ 400503 h 971587"/>
                    <a:gd name="connsiteX77" fmla="*/ 36466 w 424198"/>
                    <a:gd name="connsiteY77" fmla="*/ 474865 h 971587"/>
                    <a:gd name="connsiteX78" fmla="*/ 110828 w 424198"/>
                    <a:gd name="connsiteY78" fmla="*/ 474865 h 971587"/>
                    <a:gd name="connsiteX79" fmla="*/ 110828 w 424198"/>
                    <a:gd name="connsiteY79" fmla="*/ 400503 h 971587"/>
                    <a:gd name="connsiteX80" fmla="*/ 313370 w 424198"/>
                    <a:gd name="connsiteY80" fmla="*/ 310534 h 971587"/>
                    <a:gd name="connsiteX81" fmla="*/ 313370 w 424198"/>
                    <a:gd name="connsiteY81" fmla="*/ 384896 h 971587"/>
                    <a:gd name="connsiteX82" fmla="*/ 387733 w 424198"/>
                    <a:gd name="connsiteY82" fmla="*/ 384896 h 971587"/>
                    <a:gd name="connsiteX83" fmla="*/ 387733 w 424198"/>
                    <a:gd name="connsiteY83" fmla="*/ 310534 h 971587"/>
                    <a:gd name="connsiteX84" fmla="*/ 221069 w 424198"/>
                    <a:gd name="connsiteY84" fmla="*/ 310534 h 971587"/>
                    <a:gd name="connsiteX85" fmla="*/ 221069 w 424198"/>
                    <a:gd name="connsiteY85" fmla="*/ 384896 h 971587"/>
                    <a:gd name="connsiteX86" fmla="*/ 295431 w 424198"/>
                    <a:gd name="connsiteY86" fmla="*/ 384896 h 971587"/>
                    <a:gd name="connsiteX87" fmla="*/ 295431 w 424198"/>
                    <a:gd name="connsiteY87" fmla="*/ 310534 h 971587"/>
                    <a:gd name="connsiteX88" fmla="*/ 128768 w 424198"/>
                    <a:gd name="connsiteY88" fmla="*/ 310534 h 971587"/>
                    <a:gd name="connsiteX89" fmla="*/ 128768 w 424198"/>
                    <a:gd name="connsiteY89" fmla="*/ 384896 h 971587"/>
                    <a:gd name="connsiteX90" fmla="*/ 203130 w 424198"/>
                    <a:gd name="connsiteY90" fmla="*/ 384896 h 971587"/>
                    <a:gd name="connsiteX91" fmla="*/ 203130 w 424198"/>
                    <a:gd name="connsiteY91" fmla="*/ 310534 h 971587"/>
                    <a:gd name="connsiteX92" fmla="*/ 36466 w 424198"/>
                    <a:gd name="connsiteY92" fmla="*/ 310534 h 971587"/>
                    <a:gd name="connsiteX93" fmla="*/ 36466 w 424198"/>
                    <a:gd name="connsiteY93" fmla="*/ 384896 h 971587"/>
                    <a:gd name="connsiteX94" fmla="*/ 110828 w 424198"/>
                    <a:gd name="connsiteY94" fmla="*/ 384896 h 971587"/>
                    <a:gd name="connsiteX95" fmla="*/ 110828 w 424198"/>
                    <a:gd name="connsiteY95" fmla="*/ 310534 h 971587"/>
                    <a:gd name="connsiteX96" fmla="*/ 422411 w 424198"/>
                    <a:gd name="connsiteY96" fmla="*/ 0 h 971587"/>
                    <a:gd name="connsiteX97" fmla="*/ 422411 w 424198"/>
                    <a:gd name="connsiteY97" fmla="*/ 253831 h 971587"/>
                    <a:gd name="connsiteX98" fmla="*/ 424198 w 424198"/>
                    <a:gd name="connsiteY98" fmla="*/ 253831 h 971587"/>
                    <a:gd name="connsiteX99" fmla="*/ 424198 w 424198"/>
                    <a:gd name="connsiteY99" fmla="*/ 971587 h 971587"/>
                    <a:gd name="connsiteX100" fmla="*/ 0 w 424198"/>
                    <a:gd name="connsiteY100" fmla="*/ 971587 h 971587"/>
                    <a:gd name="connsiteX101" fmla="*/ 0 w 424198"/>
                    <a:gd name="connsiteY101" fmla="*/ 253831 h 971587"/>
                    <a:gd name="connsiteX102" fmla="*/ 1787 w 424198"/>
                    <a:gd name="connsiteY102" fmla="*/ 253831 h 971587"/>
                    <a:gd name="connsiteX103" fmla="*/ 1787 w 424198"/>
                    <a:gd name="connsiteY103" fmla="*/ 52519 h 9715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</a:cxnLst>
                  <a:rect l="l" t="t" r="r" b="b"/>
                  <a:pathLst>
                    <a:path w="424198" h="971587">
                      <a:moveTo>
                        <a:pt x="313370" y="757047"/>
                      </a:moveTo>
                      <a:lnTo>
                        <a:pt x="313370" y="831409"/>
                      </a:lnTo>
                      <a:lnTo>
                        <a:pt x="387733" y="831409"/>
                      </a:lnTo>
                      <a:lnTo>
                        <a:pt x="387733" y="757047"/>
                      </a:lnTo>
                      <a:close/>
                      <a:moveTo>
                        <a:pt x="221069" y="757047"/>
                      </a:moveTo>
                      <a:lnTo>
                        <a:pt x="221069" y="831409"/>
                      </a:lnTo>
                      <a:lnTo>
                        <a:pt x="295431" y="831409"/>
                      </a:lnTo>
                      <a:lnTo>
                        <a:pt x="295431" y="757047"/>
                      </a:lnTo>
                      <a:close/>
                      <a:moveTo>
                        <a:pt x="128768" y="757047"/>
                      </a:moveTo>
                      <a:lnTo>
                        <a:pt x="128768" y="831409"/>
                      </a:lnTo>
                      <a:lnTo>
                        <a:pt x="203130" y="831409"/>
                      </a:lnTo>
                      <a:lnTo>
                        <a:pt x="203130" y="757047"/>
                      </a:lnTo>
                      <a:close/>
                      <a:moveTo>
                        <a:pt x="36466" y="757047"/>
                      </a:moveTo>
                      <a:lnTo>
                        <a:pt x="36466" y="831409"/>
                      </a:lnTo>
                      <a:lnTo>
                        <a:pt x="110828" y="831409"/>
                      </a:lnTo>
                      <a:lnTo>
                        <a:pt x="110828" y="757047"/>
                      </a:lnTo>
                      <a:close/>
                      <a:moveTo>
                        <a:pt x="313370" y="666687"/>
                      </a:moveTo>
                      <a:lnTo>
                        <a:pt x="313370" y="741049"/>
                      </a:lnTo>
                      <a:lnTo>
                        <a:pt x="387733" y="741049"/>
                      </a:lnTo>
                      <a:lnTo>
                        <a:pt x="387733" y="666687"/>
                      </a:lnTo>
                      <a:close/>
                      <a:moveTo>
                        <a:pt x="221069" y="666687"/>
                      </a:moveTo>
                      <a:lnTo>
                        <a:pt x="221069" y="741049"/>
                      </a:lnTo>
                      <a:lnTo>
                        <a:pt x="295431" y="741049"/>
                      </a:lnTo>
                      <a:lnTo>
                        <a:pt x="295431" y="666687"/>
                      </a:lnTo>
                      <a:close/>
                      <a:moveTo>
                        <a:pt x="128768" y="666687"/>
                      </a:moveTo>
                      <a:lnTo>
                        <a:pt x="128768" y="741049"/>
                      </a:lnTo>
                      <a:lnTo>
                        <a:pt x="203130" y="741049"/>
                      </a:lnTo>
                      <a:lnTo>
                        <a:pt x="203130" y="666687"/>
                      </a:lnTo>
                      <a:close/>
                      <a:moveTo>
                        <a:pt x="36466" y="666687"/>
                      </a:moveTo>
                      <a:lnTo>
                        <a:pt x="36466" y="741049"/>
                      </a:lnTo>
                      <a:lnTo>
                        <a:pt x="110828" y="741049"/>
                      </a:lnTo>
                      <a:lnTo>
                        <a:pt x="110828" y="666687"/>
                      </a:lnTo>
                      <a:close/>
                      <a:moveTo>
                        <a:pt x="313370" y="576327"/>
                      </a:moveTo>
                      <a:lnTo>
                        <a:pt x="313370" y="650690"/>
                      </a:lnTo>
                      <a:lnTo>
                        <a:pt x="387733" y="650690"/>
                      </a:lnTo>
                      <a:lnTo>
                        <a:pt x="387733" y="576327"/>
                      </a:lnTo>
                      <a:close/>
                      <a:moveTo>
                        <a:pt x="221069" y="576327"/>
                      </a:moveTo>
                      <a:lnTo>
                        <a:pt x="221069" y="650690"/>
                      </a:lnTo>
                      <a:lnTo>
                        <a:pt x="295431" y="650690"/>
                      </a:lnTo>
                      <a:lnTo>
                        <a:pt x="295431" y="576327"/>
                      </a:lnTo>
                      <a:close/>
                      <a:moveTo>
                        <a:pt x="128768" y="576327"/>
                      </a:moveTo>
                      <a:lnTo>
                        <a:pt x="128768" y="650690"/>
                      </a:lnTo>
                      <a:lnTo>
                        <a:pt x="203130" y="650690"/>
                      </a:lnTo>
                      <a:lnTo>
                        <a:pt x="203130" y="576327"/>
                      </a:lnTo>
                      <a:close/>
                      <a:moveTo>
                        <a:pt x="36466" y="576327"/>
                      </a:moveTo>
                      <a:lnTo>
                        <a:pt x="36466" y="650690"/>
                      </a:lnTo>
                      <a:lnTo>
                        <a:pt x="110828" y="650690"/>
                      </a:lnTo>
                      <a:lnTo>
                        <a:pt x="110828" y="576327"/>
                      </a:lnTo>
                      <a:close/>
                      <a:moveTo>
                        <a:pt x="313370" y="488415"/>
                      </a:moveTo>
                      <a:lnTo>
                        <a:pt x="313370" y="562777"/>
                      </a:lnTo>
                      <a:lnTo>
                        <a:pt x="387733" y="562777"/>
                      </a:lnTo>
                      <a:lnTo>
                        <a:pt x="387733" y="488415"/>
                      </a:lnTo>
                      <a:close/>
                      <a:moveTo>
                        <a:pt x="221069" y="488415"/>
                      </a:moveTo>
                      <a:lnTo>
                        <a:pt x="221069" y="562777"/>
                      </a:lnTo>
                      <a:lnTo>
                        <a:pt x="295431" y="562777"/>
                      </a:lnTo>
                      <a:lnTo>
                        <a:pt x="295431" y="488415"/>
                      </a:lnTo>
                      <a:close/>
                      <a:moveTo>
                        <a:pt x="128768" y="488415"/>
                      </a:moveTo>
                      <a:lnTo>
                        <a:pt x="128768" y="562777"/>
                      </a:lnTo>
                      <a:lnTo>
                        <a:pt x="203130" y="562777"/>
                      </a:lnTo>
                      <a:lnTo>
                        <a:pt x="203130" y="488415"/>
                      </a:lnTo>
                      <a:close/>
                      <a:moveTo>
                        <a:pt x="36466" y="488415"/>
                      </a:moveTo>
                      <a:lnTo>
                        <a:pt x="36466" y="562777"/>
                      </a:lnTo>
                      <a:lnTo>
                        <a:pt x="110828" y="562777"/>
                      </a:lnTo>
                      <a:lnTo>
                        <a:pt x="110828" y="488415"/>
                      </a:lnTo>
                      <a:close/>
                      <a:moveTo>
                        <a:pt x="313370" y="400503"/>
                      </a:moveTo>
                      <a:lnTo>
                        <a:pt x="313370" y="474865"/>
                      </a:lnTo>
                      <a:lnTo>
                        <a:pt x="387733" y="474865"/>
                      </a:lnTo>
                      <a:lnTo>
                        <a:pt x="387733" y="400503"/>
                      </a:lnTo>
                      <a:close/>
                      <a:moveTo>
                        <a:pt x="221069" y="400503"/>
                      </a:moveTo>
                      <a:lnTo>
                        <a:pt x="221069" y="474865"/>
                      </a:lnTo>
                      <a:lnTo>
                        <a:pt x="295431" y="474865"/>
                      </a:lnTo>
                      <a:lnTo>
                        <a:pt x="295431" y="400503"/>
                      </a:lnTo>
                      <a:close/>
                      <a:moveTo>
                        <a:pt x="128768" y="400503"/>
                      </a:moveTo>
                      <a:lnTo>
                        <a:pt x="128768" y="474865"/>
                      </a:lnTo>
                      <a:lnTo>
                        <a:pt x="203130" y="474865"/>
                      </a:lnTo>
                      <a:lnTo>
                        <a:pt x="203130" y="400503"/>
                      </a:lnTo>
                      <a:close/>
                      <a:moveTo>
                        <a:pt x="36466" y="400503"/>
                      </a:moveTo>
                      <a:lnTo>
                        <a:pt x="36466" y="474865"/>
                      </a:lnTo>
                      <a:lnTo>
                        <a:pt x="110828" y="474865"/>
                      </a:lnTo>
                      <a:lnTo>
                        <a:pt x="110828" y="400503"/>
                      </a:lnTo>
                      <a:close/>
                      <a:moveTo>
                        <a:pt x="313370" y="310534"/>
                      </a:moveTo>
                      <a:lnTo>
                        <a:pt x="313370" y="384896"/>
                      </a:lnTo>
                      <a:lnTo>
                        <a:pt x="387733" y="384896"/>
                      </a:lnTo>
                      <a:lnTo>
                        <a:pt x="387733" y="310534"/>
                      </a:lnTo>
                      <a:close/>
                      <a:moveTo>
                        <a:pt x="221069" y="310534"/>
                      </a:moveTo>
                      <a:lnTo>
                        <a:pt x="221069" y="384896"/>
                      </a:lnTo>
                      <a:lnTo>
                        <a:pt x="295431" y="384896"/>
                      </a:lnTo>
                      <a:lnTo>
                        <a:pt x="295431" y="310534"/>
                      </a:lnTo>
                      <a:close/>
                      <a:moveTo>
                        <a:pt x="128768" y="310534"/>
                      </a:moveTo>
                      <a:lnTo>
                        <a:pt x="128768" y="384896"/>
                      </a:lnTo>
                      <a:lnTo>
                        <a:pt x="203130" y="384896"/>
                      </a:lnTo>
                      <a:lnTo>
                        <a:pt x="203130" y="310534"/>
                      </a:lnTo>
                      <a:close/>
                      <a:moveTo>
                        <a:pt x="36466" y="310534"/>
                      </a:moveTo>
                      <a:lnTo>
                        <a:pt x="36466" y="384896"/>
                      </a:lnTo>
                      <a:lnTo>
                        <a:pt x="110828" y="384896"/>
                      </a:lnTo>
                      <a:lnTo>
                        <a:pt x="110828" y="310534"/>
                      </a:lnTo>
                      <a:close/>
                      <a:moveTo>
                        <a:pt x="422411" y="0"/>
                      </a:moveTo>
                      <a:lnTo>
                        <a:pt x="422411" y="253831"/>
                      </a:lnTo>
                      <a:lnTo>
                        <a:pt x="424198" y="253831"/>
                      </a:lnTo>
                      <a:lnTo>
                        <a:pt x="424198" y="971587"/>
                      </a:lnTo>
                      <a:lnTo>
                        <a:pt x="0" y="971587"/>
                      </a:lnTo>
                      <a:lnTo>
                        <a:pt x="0" y="253831"/>
                      </a:lnTo>
                      <a:lnTo>
                        <a:pt x="1787" y="253831"/>
                      </a:lnTo>
                      <a:lnTo>
                        <a:pt x="1787" y="5251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34" name="Freeform 272">
                  <a:extLst>
                    <a:ext uri="{FF2B5EF4-FFF2-40B4-BE49-F238E27FC236}">
                      <a16:creationId xmlns:a16="http://schemas.microsoft.com/office/drawing/2014/main" id="{A703B3FC-2DBF-4CAD-B74B-467424DC7ABA}"/>
                    </a:ext>
                  </a:extLst>
                </p:cNvPr>
                <p:cNvSpPr/>
                <p:nvPr/>
              </p:nvSpPr>
              <p:spPr>
                <a:xfrm>
                  <a:off x="8025252" y="3957547"/>
                  <a:ext cx="413890" cy="738998"/>
                </a:xfrm>
                <a:custGeom>
                  <a:avLst/>
                  <a:gdLst>
                    <a:gd name="connsiteX0" fmla="*/ 15171 w 413890"/>
                    <a:gd name="connsiteY0" fmla="*/ 628599 h 738998"/>
                    <a:gd name="connsiteX1" fmla="*/ 15171 w 413890"/>
                    <a:gd name="connsiteY1" fmla="*/ 674318 h 738998"/>
                    <a:gd name="connsiteX2" fmla="*/ 398720 w 413890"/>
                    <a:gd name="connsiteY2" fmla="*/ 674318 h 738998"/>
                    <a:gd name="connsiteX3" fmla="*/ 398720 w 413890"/>
                    <a:gd name="connsiteY3" fmla="*/ 628599 h 738998"/>
                    <a:gd name="connsiteX4" fmla="*/ 15171 w 413890"/>
                    <a:gd name="connsiteY4" fmla="*/ 553846 h 738998"/>
                    <a:gd name="connsiteX5" fmla="*/ 15171 w 413890"/>
                    <a:gd name="connsiteY5" fmla="*/ 599565 h 738998"/>
                    <a:gd name="connsiteX6" fmla="*/ 398720 w 413890"/>
                    <a:gd name="connsiteY6" fmla="*/ 599565 h 738998"/>
                    <a:gd name="connsiteX7" fmla="*/ 398720 w 413890"/>
                    <a:gd name="connsiteY7" fmla="*/ 553846 h 738998"/>
                    <a:gd name="connsiteX8" fmla="*/ 15171 w 413890"/>
                    <a:gd name="connsiteY8" fmla="*/ 479095 h 738998"/>
                    <a:gd name="connsiteX9" fmla="*/ 15171 w 413890"/>
                    <a:gd name="connsiteY9" fmla="*/ 524814 h 738998"/>
                    <a:gd name="connsiteX10" fmla="*/ 398720 w 413890"/>
                    <a:gd name="connsiteY10" fmla="*/ 524814 h 738998"/>
                    <a:gd name="connsiteX11" fmla="*/ 398720 w 413890"/>
                    <a:gd name="connsiteY11" fmla="*/ 479095 h 738998"/>
                    <a:gd name="connsiteX12" fmla="*/ 15171 w 413890"/>
                    <a:gd name="connsiteY12" fmla="*/ 404344 h 738998"/>
                    <a:gd name="connsiteX13" fmla="*/ 15171 w 413890"/>
                    <a:gd name="connsiteY13" fmla="*/ 450063 h 738998"/>
                    <a:gd name="connsiteX14" fmla="*/ 398720 w 413890"/>
                    <a:gd name="connsiteY14" fmla="*/ 450063 h 738998"/>
                    <a:gd name="connsiteX15" fmla="*/ 398720 w 413890"/>
                    <a:gd name="connsiteY15" fmla="*/ 404344 h 738998"/>
                    <a:gd name="connsiteX16" fmla="*/ 15171 w 413890"/>
                    <a:gd name="connsiteY16" fmla="*/ 329593 h 738998"/>
                    <a:gd name="connsiteX17" fmla="*/ 15171 w 413890"/>
                    <a:gd name="connsiteY17" fmla="*/ 375312 h 738998"/>
                    <a:gd name="connsiteX18" fmla="*/ 398720 w 413890"/>
                    <a:gd name="connsiteY18" fmla="*/ 375312 h 738998"/>
                    <a:gd name="connsiteX19" fmla="*/ 398720 w 413890"/>
                    <a:gd name="connsiteY19" fmla="*/ 329593 h 738998"/>
                    <a:gd name="connsiteX20" fmla="*/ 15171 w 413890"/>
                    <a:gd name="connsiteY20" fmla="*/ 254842 h 738998"/>
                    <a:gd name="connsiteX21" fmla="*/ 15171 w 413890"/>
                    <a:gd name="connsiteY21" fmla="*/ 300561 h 738998"/>
                    <a:gd name="connsiteX22" fmla="*/ 398720 w 413890"/>
                    <a:gd name="connsiteY22" fmla="*/ 300561 h 738998"/>
                    <a:gd name="connsiteX23" fmla="*/ 398720 w 413890"/>
                    <a:gd name="connsiteY23" fmla="*/ 254842 h 738998"/>
                    <a:gd name="connsiteX24" fmla="*/ 0 w 413890"/>
                    <a:gd name="connsiteY24" fmla="*/ 174099 h 738998"/>
                    <a:gd name="connsiteX25" fmla="*/ 83100 w 413890"/>
                    <a:gd name="connsiteY25" fmla="*/ 174099 h 738998"/>
                    <a:gd name="connsiteX26" fmla="*/ 83100 w 413890"/>
                    <a:gd name="connsiteY26" fmla="*/ 193873 h 738998"/>
                    <a:gd name="connsiteX27" fmla="*/ 330790 w 413890"/>
                    <a:gd name="connsiteY27" fmla="*/ 193873 h 738998"/>
                    <a:gd name="connsiteX28" fmla="*/ 330790 w 413890"/>
                    <a:gd name="connsiteY28" fmla="*/ 174099 h 738998"/>
                    <a:gd name="connsiteX29" fmla="*/ 413890 w 413890"/>
                    <a:gd name="connsiteY29" fmla="*/ 174099 h 738998"/>
                    <a:gd name="connsiteX30" fmla="*/ 413890 w 413890"/>
                    <a:gd name="connsiteY30" fmla="*/ 738998 h 738998"/>
                    <a:gd name="connsiteX31" fmla="*/ 0 w 413890"/>
                    <a:gd name="connsiteY31" fmla="*/ 738998 h 738998"/>
                    <a:gd name="connsiteX32" fmla="*/ 83100 w 413890"/>
                    <a:gd name="connsiteY32" fmla="*/ 96060 h 738998"/>
                    <a:gd name="connsiteX33" fmla="*/ 330790 w 413890"/>
                    <a:gd name="connsiteY33" fmla="*/ 96060 h 738998"/>
                    <a:gd name="connsiteX34" fmla="*/ 330790 w 413890"/>
                    <a:gd name="connsiteY34" fmla="*/ 174099 h 738998"/>
                    <a:gd name="connsiteX35" fmla="*/ 83100 w 413890"/>
                    <a:gd name="connsiteY35" fmla="*/ 174099 h 738998"/>
                    <a:gd name="connsiteX36" fmla="*/ 328871 w 413890"/>
                    <a:gd name="connsiteY36" fmla="*/ 90053 h 738998"/>
                    <a:gd name="connsiteX37" fmla="*/ 330790 w 413890"/>
                    <a:gd name="connsiteY37" fmla="*/ 90053 h 738998"/>
                    <a:gd name="connsiteX38" fmla="*/ 330790 w 413890"/>
                    <a:gd name="connsiteY38" fmla="*/ 96060 h 738998"/>
                    <a:gd name="connsiteX39" fmla="*/ 83100 w 413890"/>
                    <a:gd name="connsiteY39" fmla="*/ 90053 h 738998"/>
                    <a:gd name="connsiteX40" fmla="*/ 85019 w 413890"/>
                    <a:gd name="connsiteY40" fmla="*/ 90053 h 738998"/>
                    <a:gd name="connsiteX41" fmla="*/ 83100 w 413890"/>
                    <a:gd name="connsiteY41" fmla="*/ 96060 h 738998"/>
                    <a:gd name="connsiteX42" fmla="*/ 113787 w 413890"/>
                    <a:gd name="connsiteY42" fmla="*/ 0 h 738998"/>
                    <a:gd name="connsiteX43" fmla="*/ 300103 w 413890"/>
                    <a:gd name="connsiteY43" fmla="*/ 0 h 738998"/>
                    <a:gd name="connsiteX44" fmla="*/ 328871 w 413890"/>
                    <a:gd name="connsiteY44" fmla="*/ 90053 h 738998"/>
                    <a:gd name="connsiteX45" fmla="*/ 85019 w 413890"/>
                    <a:gd name="connsiteY45" fmla="*/ 90053 h 738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413890" h="738998">
                      <a:moveTo>
                        <a:pt x="15171" y="628599"/>
                      </a:moveTo>
                      <a:lnTo>
                        <a:pt x="15171" y="674318"/>
                      </a:lnTo>
                      <a:lnTo>
                        <a:pt x="398720" y="674318"/>
                      </a:lnTo>
                      <a:lnTo>
                        <a:pt x="398720" y="628599"/>
                      </a:lnTo>
                      <a:close/>
                      <a:moveTo>
                        <a:pt x="15171" y="553846"/>
                      </a:moveTo>
                      <a:lnTo>
                        <a:pt x="15171" y="599565"/>
                      </a:lnTo>
                      <a:lnTo>
                        <a:pt x="398720" y="599565"/>
                      </a:lnTo>
                      <a:lnTo>
                        <a:pt x="398720" y="553846"/>
                      </a:lnTo>
                      <a:close/>
                      <a:moveTo>
                        <a:pt x="15171" y="479095"/>
                      </a:moveTo>
                      <a:lnTo>
                        <a:pt x="15171" y="524814"/>
                      </a:lnTo>
                      <a:lnTo>
                        <a:pt x="398720" y="524814"/>
                      </a:lnTo>
                      <a:lnTo>
                        <a:pt x="398720" y="479095"/>
                      </a:lnTo>
                      <a:close/>
                      <a:moveTo>
                        <a:pt x="15171" y="404344"/>
                      </a:moveTo>
                      <a:lnTo>
                        <a:pt x="15171" y="450063"/>
                      </a:lnTo>
                      <a:lnTo>
                        <a:pt x="398720" y="450063"/>
                      </a:lnTo>
                      <a:lnTo>
                        <a:pt x="398720" y="404344"/>
                      </a:lnTo>
                      <a:close/>
                      <a:moveTo>
                        <a:pt x="15171" y="329593"/>
                      </a:moveTo>
                      <a:lnTo>
                        <a:pt x="15171" y="375312"/>
                      </a:lnTo>
                      <a:lnTo>
                        <a:pt x="398720" y="375312"/>
                      </a:lnTo>
                      <a:lnTo>
                        <a:pt x="398720" y="329593"/>
                      </a:lnTo>
                      <a:close/>
                      <a:moveTo>
                        <a:pt x="15171" y="254842"/>
                      </a:moveTo>
                      <a:lnTo>
                        <a:pt x="15171" y="300561"/>
                      </a:lnTo>
                      <a:lnTo>
                        <a:pt x="398720" y="300561"/>
                      </a:lnTo>
                      <a:lnTo>
                        <a:pt x="398720" y="254842"/>
                      </a:lnTo>
                      <a:close/>
                      <a:moveTo>
                        <a:pt x="0" y="174099"/>
                      </a:moveTo>
                      <a:lnTo>
                        <a:pt x="83100" y="174099"/>
                      </a:lnTo>
                      <a:lnTo>
                        <a:pt x="83100" y="193873"/>
                      </a:lnTo>
                      <a:lnTo>
                        <a:pt x="330790" y="193873"/>
                      </a:lnTo>
                      <a:lnTo>
                        <a:pt x="330790" y="174099"/>
                      </a:lnTo>
                      <a:lnTo>
                        <a:pt x="413890" y="174099"/>
                      </a:lnTo>
                      <a:lnTo>
                        <a:pt x="413890" y="738998"/>
                      </a:lnTo>
                      <a:lnTo>
                        <a:pt x="0" y="738998"/>
                      </a:lnTo>
                      <a:close/>
                      <a:moveTo>
                        <a:pt x="83100" y="96060"/>
                      </a:moveTo>
                      <a:lnTo>
                        <a:pt x="330790" y="96060"/>
                      </a:lnTo>
                      <a:lnTo>
                        <a:pt x="330790" y="174099"/>
                      </a:lnTo>
                      <a:lnTo>
                        <a:pt x="83100" y="174099"/>
                      </a:lnTo>
                      <a:close/>
                      <a:moveTo>
                        <a:pt x="328871" y="90053"/>
                      </a:moveTo>
                      <a:lnTo>
                        <a:pt x="330790" y="90053"/>
                      </a:lnTo>
                      <a:lnTo>
                        <a:pt x="330790" y="96060"/>
                      </a:lnTo>
                      <a:close/>
                      <a:moveTo>
                        <a:pt x="83100" y="90053"/>
                      </a:moveTo>
                      <a:lnTo>
                        <a:pt x="85019" y="90053"/>
                      </a:lnTo>
                      <a:lnTo>
                        <a:pt x="83100" y="96060"/>
                      </a:lnTo>
                      <a:close/>
                      <a:moveTo>
                        <a:pt x="113787" y="0"/>
                      </a:moveTo>
                      <a:lnTo>
                        <a:pt x="300103" y="0"/>
                      </a:lnTo>
                      <a:lnTo>
                        <a:pt x="328871" y="90053"/>
                      </a:lnTo>
                      <a:lnTo>
                        <a:pt x="85019" y="9005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sp>
              <p:nvSpPr>
                <p:cNvPr id="35" name="Freeform 20">
                  <a:extLst>
                    <a:ext uri="{FF2B5EF4-FFF2-40B4-BE49-F238E27FC236}">
                      <a16:creationId xmlns:a16="http://schemas.microsoft.com/office/drawing/2014/main" id="{698BEBFD-D7DE-4FF8-9835-1121E3253D9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747545" y="4001351"/>
                  <a:ext cx="505567" cy="69519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  <p:grpSp>
              <p:nvGrpSpPr>
                <p:cNvPr id="36" name="Group 277">
                  <a:extLst>
                    <a:ext uri="{FF2B5EF4-FFF2-40B4-BE49-F238E27FC236}">
                      <a16:creationId xmlns:a16="http://schemas.microsoft.com/office/drawing/2014/main" id="{EFEDB5E9-3E95-476A-97F4-A3DB894A3591}"/>
                    </a:ext>
                  </a:extLst>
                </p:cNvPr>
                <p:cNvGrpSpPr/>
                <p:nvPr/>
              </p:nvGrpSpPr>
              <p:grpSpPr>
                <a:xfrm>
                  <a:off x="6744103" y="3862699"/>
                  <a:ext cx="831711" cy="750274"/>
                  <a:chOff x="9042394" y="2835820"/>
                  <a:chExt cx="1153224" cy="1040307"/>
                </a:xfrm>
                <a:grpFill/>
              </p:grpSpPr>
              <p:sp>
                <p:nvSpPr>
                  <p:cNvPr id="38" name="Freeform 6">
                    <a:extLst>
                      <a:ext uri="{FF2B5EF4-FFF2-40B4-BE49-F238E27FC236}">
                        <a16:creationId xmlns:a16="http://schemas.microsoft.com/office/drawing/2014/main" id="{FF6AF996-1FAB-43E6-9149-6140DDA7ED3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450959" y="2835820"/>
                    <a:ext cx="744659" cy="1040305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  <p:sp>
                <p:nvSpPr>
                  <p:cNvPr id="39" name="Freeform 6">
                    <a:extLst>
                      <a:ext uri="{FF2B5EF4-FFF2-40B4-BE49-F238E27FC236}">
                        <a16:creationId xmlns:a16="http://schemas.microsoft.com/office/drawing/2014/main" id="{42FC5522-E3E9-43C6-9D82-0D8B4C65C41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042394" y="3042003"/>
                    <a:ext cx="597073" cy="834124"/>
                  </a:xfrm>
                  <a:custGeom>
                    <a:avLst/>
                    <a:gdLst>
                      <a:gd name="T0" fmla="*/ 147 w 170"/>
                      <a:gd name="T1" fmla="*/ 125 h 237"/>
                      <a:gd name="T2" fmla="*/ 129 w 170"/>
                      <a:gd name="T3" fmla="*/ 65 h 237"/>
                      <a:gd name="T4" fmla="*/ 129 w 170"/>
                      <a:gd name="T5" fmla="*/ 0 h 237"/>
                      <a:gd name="T6" fmla="*/ 88 w 170"/>
                      <a:gd name="T7" fmla="*/ 0 h 237"/>
                      <a:gd name="T8" fmla="*/ 82 w 170"/>
                      <a:gd name="T9" fmla="*/ 0 h 237"/>
                      <a:gd name="T10" fmla="*/ 41 w 170"/>
                      <a:gd name="T11" fmla="*/ 0 h 237"/>
                      <a:gd name="T12" fmla="*/ 41 w 170"/>
                      <a:gd name="T13" fmla="*/ 65 h 237"/>
                      <a:gd name="T14" fmla="*/ 23 w 170"/>
                      <a:gd name="T15" fmla="*/ 125 h 237"/>
                      <a:gd name="T16" fmla="*/ 0 w 170"/>
                      <a:gd name="T17" fmla="*/ 225 h 237"/>
                      <a:gd name="T18" fmla="*/ 0 w 170"/>
                      <a:gd name="T19" fmla="*/ 237 h 237"/>
                      <a:gd name="T20" fmla="*/ 83 w 170"/>
                      <a:gd name="T21" fmla="*/ 237 h 237"/>
                      <a:gd name="T22" fmla="*/ 87 w 170"/>
                      <a:gd name="T23" fmla="*/ 237 h 237"/>
                      <a:gd name="T24" fmla="*/ 170 w 170"/>
                      <a:gd name="T25" fmla="*/ 237 h 237"/>
                      <a:gd name="T26" fmla="*/ 170 w 170"/>
                      <a:gd name="T27" fmla="*/ 225 h 237"/>
                      <a:gd name="T28" fmla="*/ 147 w 170"/>
                      <a:gd name="T29" fmla="*/ 125 h 2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0" h="237">
                        <a:moveTo>
                          <a:pt x="147" y="125"/>
                        </a:moveTo>
                        <a:cubicBezTo>
                          <a:pt x="132" y="99"/>
                          <a:pt x="129" y="65"/>
                          <a:pt x="129" y="65"/>
                        </a:cubicBezTo>
                        <a:cubicBezTo>
                          <a:pt x="129" y="0"/>
                          <a:pt x="129" y="0"/>
                          <a:pt x="129" y="0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82" y="0"/>
                          <a:pt x="82" y="0"/>
                          <a:pt x="82" y="0"/>
                        </a:cubicBezTo>
                        <a:cubicBezTo>
                          <a:pt x="41" y="0"/>
                          <a:pt x="41" y="0"/>
                          <a:pt x="41" y="0"/>
                        </a:cubicBezTo>
                        <a:cubicBezTo>
                          <a:pt x="41" y="65"/>
                          <a:pt x="41" y="65"/>
                          <a:pt x="41" y="65"/>
                        </a:cubicBezTo>
                        <a:cubicBezTo>
                          <a:pt x="41" y="65"/>
                          <a:pt x="38" y="99"/>
                          <a:pt x="23" y="125"/>
                        </a:cubicBezTo>
                        <a:cubicBezTo>
                          <a:pt x="9" y="151"/>
                          <a:pt x="0" y="171"/>
                          <a:pt x="0" y="225"/>
                        </a:cubicBezTo>
                        <a:cubicBezTo>
                          <a:pt x="0" y="237"/>
                          <a:pt x="0" y="237"/>
                          <a:pt x="0" y="237"/>
                        </a:cubicBezTo>
                        <a:cubicBezTo>
                          <a:pt x="83" y="237"/>
                          <a:pt x="83" y="237"/>
                          <a:pt x="83" y="237"/>
                        </a:cubicBezTo>
                        <a:cubicBezTo>
                          <a:pt x="87" y="237"/>
                          <a:pt x="87" y="237"/>
                          <a:pt x="87" y="237"/>
                        </a:cubicBezTo>
                        <a:cubicBezTo>
                          <a:pt x="170" y="237"/>
                          <a:pt x="170" y="237"/>
                          <a:pt x="170" y="237"/>
                        </a:cubicBezTo>
                        <a:cubicBezTo>
                          <a:pt x="170" y="225"/>
                          <a:pt x="170" y="225"/>
                          <a:pt x="170" y="225"/>
                        </a:cubicBezTo>
                        <a:cubicBezTo>
                          <a:pt x="170" y="171"/>
                          <a:pt x="162" y="151"/>
                          <a:pt x="147" y="125"/>
                        </a:cubicBezTo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82868" tIns="91434" rIns="182868" bIns="9143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sz="7200" dirty="0">
                      <a:latin typeface="KoPubWorld돋움체 Bold" panose="00000800000000000000" pitchFamily="2" charset="-127"/>
                      <a:ea typeface="KoPubWorld돋움체 Bold" panose="00000800000000000000" pitchFamily="2" charset="-127"/>
                    </a:endParaRPr>
                  </a:p>
                </p:txBody>
              </p:sp>
            </p:grpSp>
            <p:sp>
              <p:nvSpPr>
                <p:cNvPr id="37" name="Freeform 20">
                  <a:extLst>
                    <a:ext uri="{FF2B5EF4-FFF2-40B4-BE49-F238E27FC236}">
                      <a16:creationId xmlns:a16="http://schemas.microsoft.com/office/drawing/2014/main" id="{A775F127-D271-4E4B-B40A-02FB49F0380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406323" y="4199561"/>
                  <a:ext cx="361422" cy="496984"/>
                </a:xfrm>
                <a:custGeom>
                  <a:avLst/>
                  <a:gdLst>
                    <a:gd name="T0" fmla="*/ 665 w 680"/>
                    <a:gd name="T1" fmla="*/ 247 h 936"/>
                    <a:gd name="T2" fmla="*/ 596 w 680"/>
                    <a:gd name="T3" fmla="*/ 194 h 936"/>
                    <a:gd name="T4" fmla="*/ 532 w 680"/>
                    <a:gd name="T5" fmla="*/ 128 h 936"/>
                    <a:gd name="T6" fmla="*/ 460 w 680"/>
                    <a:gd name="T7" fmla="*/ 62 h 936"/>
                    <a:gd name="T8" fmla="*/ 259 w 680"/>
                    <a:gd name="T9" fmla="*/ 100 h 936"/>
                    <a:gd name="T10" fmla="*/ 202 w 680"/>
                    <a:gd name="T11" fmla="*/ 151 h 936"/>
                    <a:gd name="T12" fmla="*/ 100 w 680"/>
                    <a:gd name="T13" fmla="*/ 207 h 936"/>
                    <a:gd name="T14" fmla="*/ 110 w 680"/>
                    <a:gd name="T15" fmla="*/ 417 h 936"/>
                    <a:gd name="T16" fmla="*/ 235 w 680"/>
                    <a:gd name="T17" fmla="*/ 469 h 936"/>
                    <a:gd name="T18" fmla="*/ 319 w 680"/>
                    <a:gd name="T19" fmla="*/ 471 h 936"/>
                    <a:gd name="T20" fmla="*/ 280 w 680"/>
                    <a:gd name="T21" fmla="*/ 727 h 936"/>
                    <a:gd name="T22" fmla="*/ 186 w 680"/>
                    <a:gd name="T23" fmla="*/ 634 h 936"/>
                    <a:gd name="T24" fmla="*/ 227 w 680"/>
                    <a:gd name="T25" fmla="*/ 625 h 936"/>
                    <a:gd name="T26" fmla="*/ 262 w 680"/>
                    <a:gd name="T27" fmla="*/ 560 h 936"/>
                    <a:gd name="T28" fmla="*/ 241 w 680"/>
                    <a:gd name="T29" fmla="*/ 531 h 936"/>
                    <a:gd name="T30" fmla="*/ 209 w 680"/>
                    <a:gd name="T31" fmla="*/ 512 h 936"/>
                    <a:gd name="T32" fmla="*/ 184 w 680"/>
                    <a:gd name="T33" fmla="*/ 480 h 936"/>
                    <a:gd name="T34" fmla="*/ 143 w 680"/>
                    <a:gd name="T35" fmla="*/ 455 h 936"/>
                    <a:gd name="T36" fmla="*/ 100 w 680"/>
                    <a:gd name="T37" fmla="*/ 495 h 936"/>
                    <a:gd name="T38" fmla="*/ 68 w 680"/>
                    <a:gd name="T39" fmla="*/ 513 h 936"/>
                    <a:gd name="T40" fmla="*/ 0 w 680"/>
                    <a:gd name="T41" fmla="*/ 579 h 936"/>
                    <a:gd name="T42" fmla="*/ 59 w 680"/>
                    <a:gd name="T43" fmla="*/ 617 h 936"/>
                    <a:gd name="T44" fmla="*/ 110 w 680"/>
                    <a:gd name="T45" fmla="*/ 637 h 936"/>
                    <a:gd name="T46" fmla="*/ 215 w 680"/>
                    <a:gd name="T47" fmla="*/ 713 h 936"/>
                    <a:gd name="T48" fmla="*/ 237 w 680"/>
                    <a:gd name="T49" fmla="*/ 726 h 936"/>
                    <a:gd name="T50" fmla="*/ 271 w 680"/>
                    <a:gd name="T51" fmla="*/ 936 h 936"/>
                    <a:gd name="T52" fmla="*/ 340 w 680"/>
                    <a:gd name="T53" fmla="*/ 719 h 936"/>
                    <a:gd name="T54" fmla="*/ 519 w 680"/>
                    <a:gd name="T55" fmla="*/ 412 h 936"/>
                    <a:gd name="T56" fmla="*/ 680 w 680"/>
                    <a:gd name="T57" fmla="*/ 323 h 936"/>
                    <a:gd name="T58" fmla="*/ 153 w 680"/>
                    <a:gd name="T59" fmla="*/ 645 h 936"/>
                    <a:gd name="T60" fmla="*/ 178 w 680"/>
                    <a:gd name="T61" fmla="*/ 669 h 936"/>
                    <a:gd name="T62" fmla="*/ 350 w 680"/>
                    <a:gd name="T63" fmla="*/ 571 h 936"/>
                    <a:gd name="T64" fmla="*/ 369 w 680"/>
                    <a:gd name="T65" fmla="*/ 477 h 936"/>
                    <a:gd name="T66" fmla="*/ 350 w 680"/>
                    <a:gd name="T67" fmla="*/ 571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680" h="936">
                      <a:moveTo>
                        <a:pt x="662" y="264"/>
                      </a:moveTo>
                      <a:cubicBezTo>
                        <a:pt x="664" y="259"/>
                        <a:pt x="665" y="253"/>
                        <a:pt x="665" y="247"/>
                      </a:cubicBezTo>
                      <a:cubicBezTo>
                        <a:pt x="665" y="217"/>
                        <a:pt x="640" y="192"/>
                        <a:pt x="610" y="192"/>
                      </a:cubicBezTo>
                      <a:cubicBezTo>
                        <a:pt x="605" y="192"/>
                        <a:pt x="600" y="193"/>
                        <a:pt x="596" y="194"/>
                      </a:cubicBezTo>
                      <a:cubicBezTo>
                        <a:pt x="582" y="169"/>
                        <a:pt x="558" y="151"/>
                        <a:pt x="530" y="144"/>
                      </a:cubicBezTo>
                      <a:cubicBezTo>
                        <a:pt x="531" y="138"/>
                        <a:pt x="532" y="133"/>
                        <a:pt x="532" y="128"/>
                      </a:cubicBezTo>
                      <a:cubicBezTo>
                        <a:pt x="532" y="91"/>
                        <a:pt x="502" y="62"/>
                        <a:pt x="466" y="62"/>
                      </a:cubicBezTo>
                      <a:cubicBezTo>
                        <a:pt x="464" y="62"/>
                        <a:pt x="462" y="62"/>
                        <a:pt x="460" y="62"/>
                      </a:cubicBezTo>
                      <a:cubicBezTo>
                        <a:pt x="444" y="25"/>
                        <a:pt x="407" y="0"/>
                        <a:pt x="364" y="0"/>
                      </a:cubicBezTo>
                      <a:cubicBezTo>
                        <a:pt x="308" y="0"/>
                        <a:pt x="262" y="44"/>
                        <a:pt x="259" y="100"/>
                      </a:cubicBezTo>
                      <a:cubicBezTo>
                        <a:pt x="258" y="100"/>
                        <a:pt x="258" y="100"/>
                        <a:pt x="257" y="100"/>
                      </a:cubicBezTo>
                      <a:cubicBezTo>
                        <a:pt x="227" y="100"/>
                        <a:pt x="204" y="123"/>
                        <a:pt x="202" y="151"/>
                      </a:cubicBezTo>
                      <a:cubicBezTo>
                        <a:pt x="194" y="148"/>
                        <a:pt x="185" y="147"/>
                        <a:pt x="176" y="147"/>
                      </a:cubicBezTo>
                      <a:cubicBezTo>
                        <a:pt x="139" y="147"/>
                        <a:pt x="108" y="172"/>
                        <a:pt x="100" y="207"/>
                      </a:cubicBezTo>
                      <a:cubicBezTo>
                        <a:pt x="47" y="211"/>
                        <a:pt x="4" y="256"/>
                        <a:pt x="4" y="311"/>
                      </a:cubicBezTo>
                      <a:cubicBezTo>
                        <a:pt x="4" y="369"/>
                        <a:pt x="52" y="417"/>
                        <a:pt x="110" y="417"/>
                      </a:cubicBezTo>
                      <a:cubicBezTo>
                        <a:pt x="125" y="417"/>
                        <a:pt x="139" y="413"/>
                        <a:pt x="152" y="408"/>
                      </a:cubicBezTo>
                      <a:cubicBezTo>
                        <a:pt x="163" y="443"/>
                        <a:pt x="196" y="469"/>
                        <a:pt x="235" y="469"/>
                      </a:cubicBezTo>
                      <a:cubicBezTo>
                        <a:pt x="251" y="469"/>
                        <a:pt x="266" y="464"/>
                        <a:pt x="279" y="456"/>
                      </a:cubicBezTo>
                      <a:cubicBezTo>
                        <a:pt x="292" y="463"/>
                        <a:pt x="305" y="467"/>
                        <a:pt x="319" y="471"/>
                      </a:cubicBezTo>
                      <a:cubicBezTo>
                        <a:pt x="322" y="490"/>
                        <a:pt x="320" y="535"/>
                        <a:pt x="297" y="636"/>
                      </a:cubicBezTo>
                      <a:cubicBezTo>
                        <a:pt x="289" y="668"/>
                        <a:pt x="284" y="698"/>
                        <a:pt x="280" y="727"/>
                      </a:cubicBezTo>
                      <a:cubicBezTo>
                        <a:pt x="248" y="715"/>
                        <a:pt x="222" y="701"/>
                        <a:pt x="201" y="686"/>
                      </a:cubicBezTo>
                      <a:cubicBezTo>
                        <a:pt x="192" y="669"/>
                        <a:pt x="188" y="651"/>
                        <a:pt x="186" y="634"/>
                      </a:cubicBezTo>
                      <a:cubicBezTo>
                        <a:pt x="193" y="630"/>
                        <a:pt x="199" y="625"/>
                        <a:pt x="205" y="619"/>
                      </a:cubicBezTo>
                      <a:cubicBezTo>
                        <a:pt x="211" y="623"/>
                        <a:pt x="219" y="625"/>
                        <a:pt x="227" y="625"/>
                      </a:cubicBezTo>
                      <a:cubicBezTo>
                        <a:pt x="250" y="625"/>
                        <a:pt x="269" y="607"/>
                        <a:pt x="269" y="584"/>
                      </a:cubicBezTo>
                      <a:cubicBezTo>
                        <a:pt x="269" y="575"/>
                        <a:pt x="266" y="567"/>
                        <a:pt x="262" y="560"/>
                      </a:cubicBezTo>
                      <a:cubicBezTo>
                        <a:pt x="263" y="558"/>
                        <a:pt x="263" y="556"/>
                        <a:pt x="263" y="553"/>
                      </a:cubicBezTo>
                      <a:cubicBezTo>
                        <a:pt x="263" y="541"/>
                        <a:pt x="253" y="531"/>
                        <a:pt x="241" y="531"/>
                      </a:cubicBezTo>
                      <a:cubicBezTo>
                        <a:pt x="239" y="531"/>
                        <a:pt x="237" y="532"/>
                        <a:pt x="236" y="532"/>
                      </a:cubicBezTo>
                      <a:cubicBezTo>
                        <a:pt x="230" y="522"/>
                        <a:pt x="220" y="515"/>
                        <a:pt x="209" y="512"/>
                      </a:cubicBezTo>
                      <a:cubicBezTo>
                        <a:pt x="210" y="510"/>
                        <a:pt x="210" y="508"/>
                        <a:pt x="210" y="506"/>
                      </a:cubicBezTo>
                      <a:cubicBezTo>
                        <a:pt x="210" y="491"/>
                        <a:pt x="198" y="480"/>
                        <a:pt x="184" y="480"/>
                      </a:cubicBezTo>
                      <a:cubicBezTo>
                        <a:pt x="183" y="480"/>
                        <a:pt x="182" y="480"/>
                        <a:pt x="182" y="480"/>
                      </a:cubicBezTo>
                      <a:cubicBezTo>
                        <a:pt x="175" y="465"/>
                        <a:pt x="160" y="455"/>
                        <a:pt x="143" y="455"/>
                      </a:cubicBezTo>
                      <a:cubicBezTo>
                        <a:pt x="121" y="455"/>
                        <a:pt x="103" y="473"/>
                        <a:pt x="102" y="495"/>
                      </a:cubicBezTo>
                      <a:cubicBezTo>
                        <a:pt x="101" y="495"/>
                        <a:pt x="101" y="495"/>
                        <a:pt x="100" y="495"/>
                      </a:cubicBezTo>
                      <a:cubicBezTo>
                        <a:pt x="89" y="495"/>
                        <a:pt x="79" y="504"/>
                        <a:pt x="79" y="515"/>
                      </a:cubicBezTo>
                      <a:cubicBezTo>
                        <a:pt x="76" y="514"/>
                        <a:pt x="72" y="513"/>
                        <a:pt x="68" y="513"/>
                      </a:cubicBezTo>
                      <a:cubicBezTo>
                        <a:pt x="54" y="513"/>
                        <a:pt x="41" y="524"/>
                        <a:pt x="38" y="537"/>
                      </a:cubicBezTo>
                      <a:cubicBezTo>
                        <a:pt x="17" y="539"/>
                        <a:pt x="0" y="557"/>
                        <a:pt x="0" y="579"/>
                      </a:cubicBezTo>
                      <a:cubicBezTo>
                        <a:pt x="0" y="602"/>
                        <a:pt x="19" y="621"/>
                        <a:pt x="42" y="621"/>
                      </a:cubicBezTo>
                      <a:cubicBezTo>
                        <a:pt x="48" y="621"/>
                        <a:pt x="54" y="620"/>
                        <a:pt x="59" y="617"/>
                      </a:cubicBezTo>
                      <a:cubicBezTo>
                        <a:pt x="63" y="631"/>
                        <a:pt x="76" y="642"/>
                        <a:pt x="92" y="642"/>
                      </a:cubicBezTo>
                      <a:cubicBezTo>
                        <a:pt x="98" y="642"/>
                        <a:pt x="104" y="640"/>
                        <a:pt x="110" y="637"/>
                      </a:cubicBezTo>
                      <a:cubicBezTo>
                        <a:pt x="119" y="641"/>
                        <a:pt x="130" y="644"/>
                        <a:pt x="142" y="645"/>
                      </a:cubicBezTo>
                      <a:cubicBezTo>
                        <a:pt x="163" y="671"/>
                        <a:pt x="193" y="697"/>
                        <a:pt x="215" y="713"/>
                      </a:cubicBezTo>
                      <a:cubicBezTo>
                        <a:pt x="220" y="721"/>
                        <a:pt x="219" y="719"/>
                        <a:pt x="216" y="713"/>
                      </a:cubicBezTo>
                      <a:cubicBezTo>
                        <a:pt x="224" y="719"/>
                        <a:pt x="231" y="723"/>
                        <a:pt x="237" y="726"/>
                      </a:cubicBezTo>
                      <a:cubicBezTo>
                        <a:pt x="253" y="734"/>
                        <a:pt x="267" y="747"/>
                        <a:pt x="276" y="757"/>
                      </a:cubicBezTo>
                      <a:cubicBezTo>
                        <a:pt x="263" y="865"/>
                        <a:pt x="271" y="936"/>
                        <a:pt x="271" y="936"/>
                      </a:cubicBezTo>
                      <a:cubicBezTo>
                        <a:pt x="387" y="936"/>
                        <a:pt x="387" y="936"/>
                        <a:pt x="387" y="936"/>
                      </a:cubicBezTo>
                      <a:cubicBezTo>
                        <a:pt x="387" y="936"/>
                        <a:pt x="333" y="827"/>
                        <a:pt x="340" y="719"/>
                      </a:cubicBezTo>
                      <a:cubicBezTo>
                        <a:pt x="345" y="627"/>
                        <a:pt x="411" y="537"/>
                        <a:pt x="440" y="465"/>
                      </a:cubicBezTo>
                      <a:cubicBezTo>
                        <a:pt x="471" y="453"/>
                        <a:pt x="497" y="435"/>
                        <a:pt x="519" y="412"/>
                      </a:cubicBezTo>
                      <a:cubicBezTo>
                        <a:pt x="535" y="422"/>
                        <a:pt x="554" y="428"/>
                        <a:pt x="575" y="428"/>
                      </a:cubicBezTo>
                      <a:cubicBezTo>
                        <a:pt x="633" y="428"/>
                        <a:pt x="680" y="381"/>
                        <a:pt x="680" y="323"/>
                      </a:cubicBezTo>
                      <a:cubicBezTo>
                        <a:pt x="680" y="301"/>
                        <a:pt x="673" y="281"/>
                        <a:pt x="662" y="264"/>
                      </a:cubicBezTo>
                      <a:close/>
                      <a:moveTo>
                        <a:pt x="153" y="645"/>
                      </a:moveTo>
                      <a:cubicBezTo>
                        <a:pt x="161" y="644"/>
                        <a:pt x="169" y="642"/>
                        <a:pt x="176" y="639"/>
                      </a:cubicBezTo>
                      <a:cubicBezTo>
                        <a:pt x="176" y="653"/>
                        <a:pt x="178" y="664"/>
                        <a:pt x="178" y="669"/>
                      </a:cubicBezTo>
                      <a:cubicBezTo>
                        <a:pt x="168" y="661"/>
                        <a:pt x="160" y="652"/>
                        <a:pt x="153" y="645"/>
                      </a:cubicBezTo>
                      <a:close/>
                      <a:moveTo>
                        <a:pt x="350" y="571"/>
                      </a:moveTo>
                      <a:cubicBezTo>
                        <a:pt x="350" y="571"/>
                        <a:pt x="358" y="522"/>
                        <a:pt x="358" y="477"/>
                      </a:cubicBezTo>
                      <a:cubicBezTo>
                        <a:pt x="362" y="477"/>
                        <a:pt x="366" y="477"/>
                        <a:pt x="369" y="477"/>
                      </a:cubicBezTo>
                      <a:cubicBezTo>
                        <a:pt x="380" y="477"/>
                        <a:pt x="391" y="477"/>
                        <a:pt x="402" y="475"/>
                      </a:cubicBezTo>
                      <a:cubicBezTo>
                        <a:pt x="387" y="510"/>
                        <a:pt x="366" y="555"/>
                        <a:pt x="350" y="5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sz="7200" dirty="0">
                    <a:latin typeface="KoPubWorld돋움체 Bold" panose="00000800000000000000" pitchFamily="2" charset="-127"/>
                    <a:ea typeface="KoPubWorld돋움체 Bold" panose="00000800000000000000" pitchFamily="2" charset="-127"/>
                  </a:endParaRPr>
                </a:p>
              </p:txBody>
            </p:sp>
          </p:grpSp>
        </p:grpSp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524E15D9-58F4-4E85-A8D6-D35306F591DF}"/>
                </a:ext>
              </a:extLst>
            </p:cNvPr>
            <p:cNvGrpSpPr/>
            <p:nvPr/>
          </p:nvGrpSpPr>
          <p:grpSpPr>
            <a:xfrm>
              <a:off x="863984" y="4385588"/>
              <a:ext cx="717523" cy="452185"/>
              <a:chOff x="1563852" y="1606013"/>
              <a:chExt cx="1077748" cy="679200"/>
            </a:xfrm>
            <a:solidFill>
              <a:schemeClr val="accent1">
                <a:lumMod val="40000"/>
                <a:lumOff val="60000"/>
              </a:schemeClr>
            </a:solidFill>
          </p:grpSpPr>
          <p:sp>
            <p:nvSpPr>
              <p:cNvPr id="22" name="타원 21">
                <a:extLst>
                  <a:ext uri="{FF2B5EF4-FFF2-40B4-BE49-F238E27FC236}">
                    <a16:creationId xmlns:a16="http://schemas.microsoft.com/office/drawing/2014/main" id="{FF0974E8-04BD-4000-98BC-AB8946DCF0D0}"/>
                  </a:ext>
                </a:extLst>
              </p:cNvPr>
              <p:cNvSpPr/>
              <p:nvPr/>
            </p:nvSpPr>
            <p:spPr>
              <a:xfrm>
                <a:off x="1790700" y="1606013"/>
                <a:ext cx="424132" cy="42631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23" name="타원 22">
                <a:extLst>
                  <a:ext uri="{FF2B5EF4-FFF2-40B4-BE49-F238E27FC236}">
                    <a16:creationId xmlns:a16="http://schemas.microsoft.com/office/drawing/2014/main" id="{B006852D-358B-4455-92BF-4EDBCAE0E09D}"/>
                  </a:ext>
                </a:extLst>
              </p:cNvPr>
              <p:cNvSpPr/>
              <p:nvPr/>
            </p:nvSpPr>
            <p:spPr>
              <a:xfrm>
                <a:off x="1563852" y="1858896"/>
                <a:ext cx="585531" cy="42631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24" name="타원 23">
                <a:extLst>
                  <a:ext uri="{FF2B5EF4-FFF2-40B4-BE49-F238E27FC236}">
                    <a16:creationId xmlns:a16="http://schemas.microsoft.com/office/drawing/2014/main" id="{075416EF-D2EE-4384-B407-9D4DC6DB65D6}"/>
                  </a:ext>
                </a:extLst>
              </p:cNvPr>
              <p:cNvSpPr/>
              <p:nvPr/>
            </p:nvSpPr>
            <p:spPr>
              <a:xfrm>
                <a:off x="1905455" y="1820796"/>
                <a:ext cx="736145" cy="42631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 dirty="0"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</p:grpSp>
      <p:pic>
        <p:nvPicPr>
          <p:cNvPr id="2" name="_x35181992" descr="EMB000008b000e3">
            <a:extLst>
              <a:ext uri="{FF2B5EF4-FFF2-40B4-BE49-F238E27FC236}">
                <a16:creationId xmlns:a16="http://schemas.microsoft.com/office/drawing/2014/main" id="{89EC1DAB-946F-4309-A08F-9B58383FB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2709" y="8816162"/>
            <a:ext cx="4739857" cy="1128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F2BC8773-2C20-45A5-B917-75A4CB1BC321}"/>
              </a:ext>
            </a:extLst>
          </p:cNvPr>
          <p:cNvSpPr txBox="1">
            <a:spLocks/>
          </p:cNvSpPr>
          <p:nvPr/>
        </p:nvSpPr>
        <p:spPr>
          <a:xfrm>
            <a:off x="6385144" y="3987438"/>
            <a:ext cx="11254007" cy="2956917"/>
          </a:xfrm>
          <a:prstGeom prst="rect">
            <a:avLst/>
          </a:prstGeom>
        </p:spPr>
        <p:txBody>
          <a:bodyPr/>
          <a:lstStyle>
            <a:lvl1pPr algn="l" defTabSz="74295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1600"/>
              </a:spcAft>
            </a:pPr>
            <a:r>
              <a:rPr lang="ko-KR" altLang="en-US" sz="7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세상을 바꾸는 당신의 용기</a:t>
            </a:r>
            <a:r>
              <a:rPr lang="en-US" altLang="ko-KR" sz="7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,</a:t>
            </a:r>
          </a:p>
          <a:p>
            <a:pPr algn="ctr">
              <a:lnSpc>
                <a:spcPct val="100000"/>
              </a:lnSpc>
            </a:pPr>
            <a:r>
              <a:rPr lang="ko-KR" altLang="en-US" sz="7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부패</a:t>
            </a:r>
            <a:r>
              <a:rPr lang="en-US" altLang="ko-KR" sz="7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7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공익신고</a:t>
            </a:r>
            <a:r>
              <a:rPr lang="en-US" altLang="ko-KR" sz="7200" b="1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!</a:t>
            </a:r>
            <a:endParaRPr lang="ko-KR" altLang="en-US" sz="72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E68F6744-A0EC-4A83-99CB-C945C6AACDB3}"/>
              </a:ext>
            </a:extLst>
          </p:cNvPr>
          <p:cNvGrpSpPr/>
          <p:nvPr/>
        </p:nvGrpSpPr>
        <p:grpSpPr>
          <a:xfrm rot="5400000" flipH="1" flipV="1">
            <a:off x="1887087" y="-1885097"/>
            <a:ext cx="2511924" cy="6286099"/>
            <a:chOff x="8583494" y="-1586508"/>
            <a:chExt cx="3608508" cy="10180710"/>
          </a:xfrm>
        </p:grpSpPr>
        <p:pic>
          <p:nvPicPr>
            <p:cNvPr id="5" name="Picture 6">
              <a:extLst>
                <a:ext uri="{FF2B5EF4-FFF2-40B4-BE49-F238E27FC236}">
                  <a16:creationId xmlns:a16="http://schemas.microsoft.com/office/drawing/2014/main" id="{451AF59E-960D-4EBE-B95B-D29F96272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83494" y="-1586508"/>
              <a:ext cx="3608508" cy="10180710"/>
            </a:xfrm>
            <a:prstGeom prst="rect">
              <a:avLst/>
            </a:prstGeom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53FB3ECC-D49A-4C8E-9684-F5351778AE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00399" y="-896943"/>
              <a:ext cx="3091602" cy="6582535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01674928-DFC1-45AD-A9D5-3AB476C89D03}"/>
              </a:ext>
            </a:extLst>
          </p:cNvPr>
          <p:cNvGrpSpPr/>
          <p:nvPr/>
        </p:nvGrpSpPr>
        <p:grpSpPr>
          <a:xfrm>
            <a:off x="11438300" y="7719866"/>
            <a:ext cx="1725810" cy="100081"/>
            <a:chOff x="5012716" y="1129776"/>
            <a:chExt cx="3148718" cy="103072"/>
          </a:xfrm>
        </p:grpSpPr>
        <p:sp>
          <p:nvSpPr>
            <p:cNvPr id="12" name="Rounded Rectangle 16">
              <a:extLst>
                <a:ext uri="{FF2B5EF4-FFF2-40B4-BE49-F238E27FC236}">
                  <a16:creationId xmlns:a16="http://schemas.microsoft.com/office/drawing/2014/main" id="{EF662B4C-4551-4BC9-9C7C-C2575DFA7E8E}"/>
                </a:ext>
              </a:extLst>
            </p:cNvPr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name="adj" fmla="val 50000"/>
              </a:avLst>
            </a:prstGeom>
            <a:solidFill>
              <a:srgbClr val="349DE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latinLnBrk="0">
                <a:defRPr/>
              </a:pPr>
              <a:endParaRPr lang="en-US" sz="7200" kern="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3" name="Rounded Rectangle 17">
              <a:extLst>
                <a:ext uri="{FF2B5EF4-FFF2-40B4-BE49-F238E27FC236}">
                  <a16:creationId xmlns:a16="http://schemas.microsoft.com/office/drawing/2014/main" id="{4B11E1BF-8C40-4D19-8A6C-155C2B44F435}"/>
                </a:ext>
              </a:extLst>
            </p:cNvPr>
            <p:cNvSpPr/>
            <p:nvPr/>
          </p:nvSpPr>
          <p:spPr>
            <a:xfrm>
              <a:off x="6910165" y="1129776"/>
              <a:ext cx="660462" cy="103072"/>
            </a:xfrm>
            <a:prstGeom prst="roundRect">
              <a:avLst>
                <a:gd name="adj" fmla="val 50000"/>
              </a:avLst>
            </a:prstGeom>
            <a:solidFill>
              <a:srgbClr val="DF5F5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latinLnBrk="0">
                <a:defRPr/>
              </a:pPr>
              <a:endParaRPr lang="en-US" sz="7200" kern="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4" name="Rounded Rectangle 18">
              <a:extLst>
                <a:ext uri="{FF2B5EF4-FFF2-40B4-BE49-F238E27FC236}">
                  <a16:creationId xmlns:a16="http://schemas.microsoft.com/office/drawing/2014/main" id="{8F7D38F8-F322-42AF-B190-517420FA5B90}"/>
                </a:ext>
              </a:extLst>
            </p:cNvPr>
            <p:cNvSpPr/>
            <p:nvPr/>
          </p:nvSpPr>
          <p:spPr>
            <a:xfrm>
              <a:off x="7831205" y="1129776"/>
              <a:ext cx="330229" cy="103072"/>
            </a:xfrm>
            <a:prstGeom prst="roundRect">
              <a:avLst>
                <a:gd name="adj" fmla="val 50000"/>
              </a:avLst>
            </a:prstGeom>
            <a:solidFill>
              <a:srgbClr val="E8A45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latinLnBrk="0">
                <a:defRPr/>
              </a:pPr>
              <a:endParaRPr lang="en-US" sz="7200" kern="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22CB4BA-84AD-4F91-9B96-32BBE4EB6097}"/>
              </a:ext>
            </a:extLst>
          </p:cNvPr>
          <p:cNvGrpSpPr/>
          <p:nvPr/>
        </p:nvGrpSpPr>
        <p:grpSpPr>
          <a:xfrm>
            <a:off x="-1" y="10940520"/>
            <a:ext cx="24382413" cy="2775747"/>
            <a:chOff x="0" y="5160725"/>
            <a:chExt cx="12192000" cy="1697632"/>
          </a:xfrm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48492F81-6FC7-475E-93F4-99A31B3DA06A}"/>
                </a:ext>
              </a:extLst>
            </p:cNvPr>
            <p:cNvSpPr/>
            <p:nvPr/>
          </p:nvSpPr>
          <p:spPr>
            <a:xfrm>
              <a:off x="0" y="5160725"/>
              <a:ext cx="6191926" cy="1697277"/>
            </a:xfrm>
            <a:custGeom>
              <a:avLst/>
              <a:gdLst>
                <a:gd name="connsiteX0" fmla="*/ 0 w 12166600"/>
                <a:gd name="connsiteY0" fmla="*/ 0 h 1697277"/>
                <a:gd name="connsiteX1" fmla="*/ 606283 w 12166600"/>
                <a:gd name="connsiteY1" fmla="*/ 216057 h 1697277"/>
                <a:gd name="connsiteX2" fmla="*/ 10802225 w 12166600"/>
                <a:gd name="connsiteY2" fmla="*/ 1515109 h 1697277"/>
                <a:gd name="connsiteX3" fmla="*/ 12166600 w 12166600"/>
                <a:gd name="connsiteY3" fmla="*/ 1550856 h 1697277"/>
                <a:gd name="connsiteX4" fmla="*/ 12166600 w 12166600"/>
                <a:gd name="connsiteY4" fmla="*/ 1697277 h 1697277"/>
                <a:gd name="connsiteX5" fmla="*/ 0 w 12166600"/>
                <a:gd name="connsiteY5" fmla="*/ 1697277 h 169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66600" h="1697277">
                  <a:moveTo>
                    <a:pt x="0" y="0"/>
                  </a:moveTo>
                  <a:lnTo>
                    <a:pt x="606283" y="216057"/>
                  </a:lnTo>
                  <a:cubicBezTo>
                    <a:pt x="2690545" y="874714"/>
                    <a:pt x="6395438" y="1360305"/>
                    <a:pt x="10802225" y="1515109"/>
                  </a:cubicBezTo>
                  <a:lnTo>
                    <a:pt x="12166600" y="1550856"/>
                  </a:lnTo>
                  <a:lnTo>
                    <a:pt x="12166600" y="1697277"/>
                  </a:lnTo>
                  <a:lnTo>
                    <a:pt x="0" y="1697277"/>
                  </a:lnTo>
                  <a:close/>
                </a:path>
              </a:pathLst>
            </a:custGeom>
            <a:gradFill>
              <a:gsLst>
                <a:gs pos="68000">
                  <a:srgbClr val="002774"/>
                </a:gs>
                <a:gs pos="1000">
                  <a:srgbClr val="001C54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7200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B5B9B84A-C1C5-4419-B132-5211FCCF6B43}"/>
                </a:ext>
              </a:extLst>
            </p:cNvPr>
            <p:cNvSpPr/>
            <p:nvPr/>
          </p:nvSpPr>
          <p:spPr>
            <a:xfrm flipH="1">
              <a:off x="6191926" y="5161080"/>
              <a:ext cx="6000074" cy="1697277"/>
            </a:xfrm>
            <a:custGeom>
              <a:avLst/>
              <a:gdLst>
                <a:gd name="connsiteX0" fmla="*/ 0 w 12166600"/>
                <a:gd name="connsiteY0" fmla="*/ 0 h 1697277"/>
                <a:gd name="connsiteX1" fmla="*/ 606283 w 12166600"/>
                <a:gd name="connsiteY1" fmla="*/ 216057 h 1697277"/>
                <a:gd name="connsiteX2" fmla="*/ 10802225 w 12166600"/>
                <a:gd name="connsiteY2" fmla="*/ 1515109 h 1697277"/>
                <a:gd name="connsiteX3" fmla="*/ 12166600 w 12166600"/>
                <a:gd name="connsiteY3" fmla="*/ 1550856 h 1697277"/>
                <a:gd name="connsiteX4" fmla="*/ 12166600 w 12166600"/>
                <a:gd name="connsiteY4" fmla="*/ 1697277 h 1697277"/>
                <a:gd name="connsiteX5" fmla="*/ 0 w 12166600"/>
                <a:gd name="connsiteY5" fmla="*/ 1697277 h 169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66600" h="1697277">
                  <a:moveTo>
                    <a:pt x="0" y="0"/>
                  </a:moveTo>
                  <a:lnTo>
                    <a:pt x="606283" y="216057"/>
                  </a:lnTo>
                  <a:cubicBezTo>
                    <a:pt x="2690545" y="874714"/>
                    <a:pt x="6395438" y="1360305"/>
                    <a:pt x="10802225" y="1515109"/>
                  </a:cubicBezTo>
                  <a:lnTo>
                    <a:pt x="12166600" y="1550856"/>
                  </a:lnTo>
                  <a:lnTo>
                    <a:pt x="12166600" y="1697277"/>
                  </a:lnTo>
                  <a:lnTo>
                    <a:pt x="0" y="1697277"/>
                  </a:lnTo>
                  <a:close/>
                </a:path>
              </a:pathLst>
            </a:custGeom>
            <a:gradFill>
              <a:gsLst>
                <a:gs pos="68000">
                  <a:srgbClr val="002774"/>
                </a:gs>
                <a:gs pos="1000">
                  <a:srgbClr val="001C54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7200"/>
            </a:p>
          </p:txBody>
        </p:sp>
      </p:grpSp>
    </p:spTree>
    <p:extLst>
      <p:ext uri="{BB962C8B-B14F-4D97-AF65-F5344CB8AC3E}">
        <p14:creationId xmlns:p14="http://schemas.microsoft.com/office/powerpoint/2010/main" val="4089912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평행 사변형 513">
            <a:extLst>
              <a:ext uri="{FF2B5EF4-FFF2-40B4-BE49-F238E27FC236}">
                <a16:creationId xmlns:a16="http://schemas.microsoft.com/office/drawing/2014/main" id="{F32956E8-15BF-44D3-B94C-A9CFB4BF6148}"/>
              </a:ext>
            </a:extLst>
          </p:cNvPr>
          <p:cNvSpPr/>
          <p:nvPr/>
        </p:nvSpPr>
        <p:spPr>
          <a:xfrm rot="16200000">
            <a:off x="17187831" y="10850080"/>
            <a:ext cx="3429033" cy="1597200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pic>
        <p:nvPicPr>
          <p:cNvPr id="450" name="그림 449">
            <a:extLst>
              <a:ext uri="{FF2B5EF4-FFF2-40B4-BE49-F238E27FC236}">
                <a16:creationId xmlns:a16="http://schemas.microsoft.com/office/drawing/2014/main" id="{0C4A64E9-D5F8-4FBF-A688-3573897249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9263" b="9263"/>
          <a:stretch/>
        </p:blipFill>
        <p:spPr>
          <a:xfrm>
            <a:off x="5525082" y="4221516"/>
            <a:ext cx="13423682" cy="3109028"/>
          </a:xfrm>
          <a:prstGeom prst="rect">
            <a:avLst/>
          </a:prstGeom>
        </p:spPr>
      </p:pic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AB862129-0989-4BE0-BDD0-603AA5D93974}"/>
              </a:ext>
            </a:extLst>
          </p:cNvPr>
          <p:cNvGrpSpPr/>
          <p:nvPr/>
        </p:nvGrpSpPr>
        <p:grpSpPr>
          <a:xfrm>
            <a:off x="5673894" y="10862647"/>
            <a:ext cx="12953065" cy="2852906"/>
            <a:chOff x="2837132" y="5356387"/>
            <a:chExt cx="6476954" cy="1501613"/>
          </a:xfrm>
          <a:solidFill>
            <a:srgbClr val="BDC7D5"/>
          </a:solidFill>
        </p:grpSpPr>
        <p:grpSp>
          <p:nvGrpSpPr>
            <p:cNvPr id="279" name="그룹 278">
              <a:extLst>
                <a:ext uri="{FF2B5EF4-FFF2-40B4-BE49-F238E27FC236}">
                  <a16:creationId xmlns:a16="http://schemas.microsoft.com/office/drawing/2014/main" id="{3149B1E9-065E-4903-AC74-21091D9F8F17}"/>
                </a:ext>
              </a:extLst>
            </p:cNvPr>
            <p:cNvGrpSpPr/>
            <p:nvPr/>
          </p:nvGrpSpPr>
          <p:grpSpPr>
            <a:xfrm>
              <a:off x="4295022" y="5356387"/>
              <a:ext cx="3563103" cy="1316154"/>
              <a:chOff x="7567154" y="4705914"/>
              <a:chExt cx="4624846" cy="1619138"/>
            </a:xfrm>
            <a:grpFill/>
          </p:grpSpPr>
          <p:sp>
            <p:nvSpPr>
              <p:cNvPr id="281" name="Freeform 205">
                <a:extLst>
                  <a:ext uri="{FF2B5EF4-FFF2-40B4-BE49-F238E27FC236}">
                    <a16:creationId xmlns:a16="http://schemas.microsoft.com/office/drawing/2014/main" id="{7277E0D4-B9F9-4ACC-8145-21ED13E46483}"/>
                  </a:ext>
                </a:extLst>
              </p:cNvPr>
              <p:cNvSpPr/>
              <p:nvPr/>
            </p:nvSpPr>
            <p:spPr>
              <a:xfrm>
                <a:off x="10320282" y="4915351"/>
                <a:ext cx="833141" cy="1409700"/>
              </a:xfrm>
              <a:custGeom>
                <a:avLst/>
                <a:gdLst>
                  <a:gd name="connsiteX0" fmla="*/ 615471 w 833141"/>
                  <a:gd name="connsiteY0" fmla="*/ 988335 h 1409700"/>
                  <a:gd name="connsiteX1" fmla="*/ 615471 w 833141"/>
                  <a:gd name="connsiteY1" fmla="*/ 1134385 h 1409700"/>
                  <a:gd name="connsiteX2" fmla="*/ 761521 w 833141"/>
                  <a:gd name="connsiteY2" fmla="*/ 1134385 h 1409700"/>
                  <a:gd name="connsiteX3" fmla="*/ 761521 w 833141"/>
                  <a:gd name="connsiteY3" fmla="*/ 988335 h 1409700"/>
                  <a:gd name="connsiteX4" fmla="*/ 434188 w 833141"/>
                  <a:gd name="connsiteY4" fmla="*/ 988335 h 1409700"/>
                  <a:gd name="connsiteX5" fmla="*/ 434188 w 833141"/>
                  <a:gd name="connsiteY5" fmla="*/ 1134385 h 1409700"/>
                  <a:gd name="connsiteX6" fmla="*/ 580238 w 833141"/>
                  <a:gd name="connsiteY6" fmla="*/ 1134385 h 1409700"/>
                  <a:gd name="connsiteX7" fmla="*/ 580238 w 833141"/>
                  <a:gd name="connsiteY7" fmla="*/ 988335 h 1409700"/>
                  <a:gd name="connsiteX8" fmla="*/ 252904 w 833141"/>
                  <a:gd name="connsiteY8" fmla="*/ 988335 h 1409700"/>
                  <a:gd name="connsiteX9" fmla="*/ 252904 w 833141"/>
                  <a:gd name="connsiteY9" fmla="*/ 1134385 h 1409700"/>
                  <a:gd name="connsiteX10" fmla="*/ 398954 w 833141"/>
                  <a:gd name="connsiteY10" fmla="*/ 1134385 h 1409700"/>
                  <a:gd name="connsiteX11" fmla="*/ 398954 w 833141"/>
                  <a:gd name="connsiteY11" fmla="*/ 988335 h 1409700"/>
                  <a:gd name="connsiteX12" fmla="*/ 71620 w 833141"/>
                  <a:gd name="connsiteY12" fmla="*/ 988335 h 1409700"/>
                  <a:gd name="connsiteX13" fmla="*/ 71620 w 833141"/>
                  <a:gd name="connsiteY13" fmla="*/ 1134385 h 1409700"/>
                  <a:gd name="connsiteX14" fmla="*/ 217670 w 833141"/>
                  <a:gd name="connsiteY14" fmla="*/ 1134385 h 1409700"/>
                  <a:gd name="connsiteX15" fmla="*/ 217670 w 833141"/>
                  <a:gd name="connsiteY15" fmla="*/ 988335 h 1409700"/>
                  <a:gd name="connsiteX16" fmla="*/ 615471 w 833141"/>
                  <a:gd name="connsiteY16" fmla="*/ 810865 h 1409700"/>
                  <a:gd name="connsiteX17" fmla="*/ 615471 w 833141"/>
                  <a:gd name="connsiteY17" fmla="*/ 956915 h 1409700"/>
                  <a:gd name="connsiteX18" fmla="*/ 761521 w 833141"/>
                  <a:gd name="connsiteY18" fmla="*/ 956915 h 1409700"/>
                  <a:gd name="connsiteX19" fmla="*/ 761521 w 833141"/>
                  <a:gd name="connsiteY19" fmla="*/ 810865 h 1409700"/>
                  <a:gd name="connsiteX20" fmla="*/ 434188 w 833141"/>
                  <a:gd name="connsiteY20" fmla="*/ 810865 h 1409700"/>
                  <a:gd name="connsiteX21" fmla="*/ 434188 w 833141"/>
                  <a:gd name="connsiteY21" fmla="*/ 956915 h 1409700"/>
                  <a:gd name="connsiteX22" fmla="*/ 580238 w 833141"/>
                  <a:gd name="connsiteY22" fmla="*/ 956915 h 1409700"/>
                  <a:gd name="connsiteX23" fmla="*/ 580238 w 833141"/>
                  <a:gd name="connsiteY23" fmla="*/ 810865 h 1409700"/>
                  <a:gd name="connsiteX24" fmla="*/ 252904 w 833141"/>
                  <a:gd name="connsiteY24" fmla="*/ 810865 h 1409700"/>
                  <a:gd name="connsiteX25" fmla="*/ 252904 w 833141"/>
                  <a:gd name="connsiteY25" fmla="*/ 956915 h 1409700"/>
                  <a:gd name="connsiteX26" fmla="*/ 398954 w 833141"/>
                  <a:gd name="connsiteY26" fmla="*/ 956915 h 1409700"/>
                  <a:gd name="connsiteX27" fmla="*/ 398954 w 833141"/>
                  <a:gd name="connsiteY27" fmla="*/ 810865 h 1409700"/>
                  <a:gd name="connsiteX28" fmla="*/ 71620 w 833141"/>
                  <a:gd name="connsiteY28" fmla="*/ 810865 h 1409700"/>
                  <a:gd name="connsiteX29" fmla="*/ 71620 w 833141"/>
                  <a:gd name="connsiteY29" fmla="*/ 956915 h 1409700"/>
                  <a:gd name="connsiteX30" fmla="*/ 217670 w 833141"/>
                  <a:gd name="connsiteY30" fmla="*/ 956915 h 1409700"/>
                  <a:gd name="connsiteX31" fmla="*/ 217670 w 833141"/>
                  <a:gd name="connsiteY31" fmla="*/ 810865 h 1409700"/>
                  <a:gd name="connsiteX32" fmla="*/ 615471 w 833141"/>
                  <a:gd name="connsiteY32" fmla="*/ 633395 h 1409700"/>
                  <a:gd name="connsiteX33" fmla="*/ 615471 w 833141"/>
                  <a:gd name="connsiteY33" fmla="*/ 779445 h 1409700"/>
                  <a:gd name="connsiteX34" fmla="*/ 761521 w 833141"/>
                  <a:gd name="connsiteY34" fmla="*/ 779445 h 1409700"/>
                  <a:gd name="connsiteX35" fmla="*/ 761521 w 833141"/>
                  <a:gd name="connsiteY35" fmla="*/ 633395 h 1409700"/>
                  <a:gd name="connsiteX36" fmla="*/ 434188 w 833141"/>
                  <a:gd name="connsiteY36" fmla="*/ 633395 h 1409700"/>
                  <a:gd name="connsiteX37" fmla="*/ 434188 w 833141"/>
                  <a:gd name="connsiteY37" fmla="*/ 779445 h 1409700"/>
                  <a:gd name="connsiteX38" fmla="*/ 580238 w 833141"/>
                  <a:gd name="connsiteY38" fmla="*/ 779445 h 1409700"/>
                  <a:gd name="connsiteX39" fmla="*/ 580238 w 833141"/>
                  <a:gd name="connsiteY39" fmla="*/ 633395 h 1409700"/>
                  <a:gd name="connsiteX40" fmla="*/ 252904 w 833141"/>
                  <a:gd name="connsiteY40" fmla="*/ 633395 h 1409700"/>
                  <a:gd name="connsiteX41" fmla="*/ 252904 w 833141"/>
                  <a:gd name="connsiteY41" fmla="*/ 779445 h 1409700"/>
                  <a:gd name="connsiteX42" fmla="*/ 398954 w 833141"/>
                  <a:gd name="connsiteY42" fmla="*/ 779445 h 1409700"/>
                  <a:gd name="connsiteX43" fmla="*/ 398954 w 833141"/>
                  <a:gd name="connsiteY43" fmla="*/ 633395 h 1409700"/>
                  <a:gd name="connsiteX44" fmla="*/ 71620 w 833141"/>
                  <a:gd name="connsiteY44" fmla="*/ 633395 h 1409700"/>
                  <a:gd name="connsiteX45" fmla="*/ 71620 w 833141"/>
                  <a:gd name="connsiteY45" fmla="*/ 779445 h 1409700"/>
                  <a:gd name="connsiteX46" fmla="*/ 217670 w 833141"/>
                  <a:gd name="connsiteY46" fmla="*/ 779445 h 1409700"/>
                  <a:gd name="connsiteX47" fmla="*/ 217670 w 833141"/>
                  <a:gd name="connsiteY47" fmla="*/ 633395 h 1409700"/>
                  <a:gd name="connsiteX48" fmla="*/ 615471 w 833141"/>
                  <a:gd name="connsiteY48" fmla="*/ 460732 h 1409700"/>
                  <a:gd name="connsiteX49" fmla="*/ 615471 w 833141"/>
                  <a:gd name="connsiteY49" fmla="*/ 606782 h 1409700"/>
                  <a:gd name="connsiteX50" fmla="*/ 761521 w 833141"/>
                  <a:gd name="connsiteY50" fmla="*/ 606782 h 1409700"/>
                  <a:gd name="connsiteX51" fmla="*/ 761521 w 833141"/>
                  <a:gd name="connsiteY51" fmla="*/ 460732 h 1409700"/>
                  <a:gd name="connsiteX52" fmla="*/ 434188 w 833141"/>
                  <a:gd name="connsiteY52" fmla="*/ 460732 h 1409700"/>
                  <a:gd name="connsiteX53" fmla="*/ 434188 w 833141"/>
                  <a:gd name="connsiteY53" fmla="*/ 606782 h 1409700"/>
                  <a:gd name="connsiteX54" fmla="*/ 580238 w 833141"/>
                  <a:gd name="connsiteY54" fmla="*/ 606782 h 1409700"/>
                  <a:gd name="connsiteX55" fmla="*/ 580238 w 833141"/>
                  <a:gd name="connsiteY55" fmla="*/ 460732 h 1409700"/>
                  <a:gd name="connsiteX56" fmla="*/ 252904 w 833141"/>
                  <a:gd name="connsiteY56" fmla="*/ 460732 h 1409700"/>
                  <a:gd name="connsiteX57" fmla="*/ 252904 w 833141"/>
                  <a:gd name="connsiteY57" fmla="*/ 606782 h 1409700"/>
                  <a:gd name="connsiteX58" fmla="*/ 398954 w 833141"/>
                  <a:gd name="connsiteY58" fmla="*/ 606782 h 1409700"/>
                  <a:gd name="connsiteX59" fmla="*/ 398954 w 833141"/>
                  <a:gd name="connsiteY59" fmla="*/ 460732 h 1409700"/>
                  <a:gd name="connsiteX60" fmla="*/ 71620 w 833141"/>
                  <a:gd name="connsiteY60" fmla="*/ 460732 h 1409700"/>
                  <a:gd name="connsiteX61" fmla="*/ 71620 w 833141"/>
                  <a:gd name="connsiteY61" fmla="*/ 606782 h 1409700"/>
                  <a:gd name="connsiteX62" fmla="*/ 217670 w 833141"/>
                  <a:gd name="connsiteY62" fmla="*/ 606782 h 1409700"/>
                  <a:gd name="connsiteX63" fmla="*/ 217670 w 833141"/>
                  <a:gd name="connsiteY63" fmla="*/ 460732 h 1409700"/>
                  <a:gd name="connsiteX64" fmla="*/ 615471 w 833141"/>
                  <a:gd name="connsiteY64" fmla="*/ 288069 h 1409700"/>
                  <a:gd name="connsiteX65" fmla="*/ 615471 w 833141"/>
                  <a:gd name="connsiteY65" fmla="*/ 434119 h 1409700"/>
                  <a:gd name="connsiteX66" fmla="*/ 761521 w 833141"/>
                  <a:gd name="connsiteY66" fmla="*/ 434119 h 1409700"/>
                  <a:gd name="connsiteX67" fmla="*/ 761521 w 833141"/>
                  <a:gd name="connsiteY67" fmla="*/ 288069 h 1409700"/>
                  <a:gd name="connsiteX68" fmla="*/ 434188 w 833141"/>
                  <a:gd name="connsiteY68" fmla="*/ 288069 h 1409700"/>
                  <a:gd name="connsiteX69" fmla="*/ 434188 w 833141"/>
                  <a:gd name="connsiteY69" fmla="*/ 434119 h 1409700"/>
                  <a:gd name="connsiteX70" fmla="*/ 580238 w 833141"/>
                  <a:gd name="connsiteY70" fmla="*/ 434119 h 1409700"/>
                  <a:gd name="connsiteX71" fmla="*/ 580238 w 833141"/>
                  <a:gd name="connsiteY71" fmla="*/ 288069 h 1409700"/>
                  <a:gd name="connsiteX72" fmla="*/ 252904 w 833141"/>
                  <a:gd name="connsiteY72" fmla="*/ 288069 h 1409700"/>
                  <a:gd name="connsiteX73" fmla="*/ 252904 w 833141"/>
                  <a:gd name="connsiteY73" fmla="*/ 434119 h 1409700"/>
                  <a:gd name="connsiteX74" fmla="*/ 398954 w 833141"/>
                  <a:gd name="connsiteY74" fmla="*/ 434119 h 1409700"/>
                  <a:gd name="connsiteX75" fmla="*/ 398954 w 833141"/>
                  <a:gd name="connsiteY75" fmla="*/ 288069 h 1409700"/>
                  <a:gd name="connsiteX76" fmla="*/ 71620 w 833141"/>
                  <a:gd name="connsiteY76" fmla="*/ 288069 h 1409700"/>
                  <a:gd name="connsiteX77" fmla="*/ 71620 w 833141"/>
                  <a:gd name="connsiteY77" fmla="*/ 434119 h 1409700"/>
                  <a:gd name="connsiteX78" fmla="*/ 217670 w 833141"/>
                  <a:gd name="connsiteY78" fmla="*/ 434119 h 1409700"/>
                  <a:gd name="connsiteX79" fmla="*/ 217670 w 833141"/>
                  <a:gd name="connsiteY79" fmla="*/ 288069 h 1409700"/>
                  <a:gd name="connsiteX80" fmla="*/ 615471 w 833141"/>
                  <a:gd name="connsiteY80" fmla="*/ 111367 h 1409700"/>
                  <a:gd name="connsiteX81" fmla="*/ 615471 w 833141"/>
                  <a:gd name="connsiteY81" fmla="*/ 257417 h 1409700"/>
                  <a:gd name="connsiteX82" fmla="*/ 761521 w 833141"/>
                  <a:gd name="connsiteY82" fmla="*/ 257417 h 1409700"/>
                  <a:gd name="connsiteX83" fmla="*/ 761521 w 833141"/>
                  <a:gd name="connsiteY83" fmla="*/ 111367 h 1409700"/>
                  <a:gd name="connsiteX84" fmla="*/ 434188 w 833141"/>
                  <a:gd name="connsiteY84" fmla="*/ 111367 h 1409700"/>
                  <a:gd name="connsiteX85" fmla="*/ 434188 w 833141"/>
                  <a:gd name="connsiteY85" fmla="*/ 257417 h 1409700"/>
                  <a:gd name="connsiteX86" fmla="*/ 580238 w 833141"/>
                  <a:gd name="connsiteY86" fmla="*/ 257417 h 1409700"/>
                  <a:gd name="connsiteX87" fmla="*/ 580238 w 833141"/>
                  <a:gd name="connsiteY87" fmla="*/ 111367 h 1409700"/>
                  <a:gd name="connsiteX88" fmla="*/ 252904 w 833141"/>
                  <a:gd name="connsiteY88" fmla="*/ 111367 h 1409700"/>
                  <a:gd name="connsiteX89" fmla="*/ 252904 w 833141"/>
                  <a:gd name="connsiteY89" fmla="*/ 257417 h 1409700"/>
                  <a:gd name="connsiteX90" fmla="*/ 398954 w 833141"/>
                  <a:gd name="connsiteY90" fmla="*/ 257417 h 1409700"/>
                  <a:gd name="connsiteX91" fmla="*/ 398954 w 833141"/>
                  <a:gd name="connsiteY91" fmla="*/ 111367 h 1409700"/>
                  <a:gd name="connsiteX92" fmla="*/ 71620 w 833141"/>
                  <a:gd name="connsiteY92" fmla="*/ 111367 h 1409700"/>
                  <a:gd name="connsiteX93" fmla="*/ 71620 w 833141"/>
                  <a:gd name="connsiteY93" fmla="*/ 257417 h 1409700"/>
                  <a:gd name="connsiteX94" fmla="*/ 217670 w 833141"/>
                  <a:gd name="connsiteY94" fmla="*/ 257417 h 1409700"/>
                  <a:gd name="connsiteX95" fmla="*/ 217670 w 833141"/>
                  <a:gd name="connsiteY95" fmla="*/ 111367 h 1409700"/>
                  <a:gd name="connsiteX96" fmla="*/ 0 w 833141"/>
                  <a:gd name="connsiteY96" fmla="*/ 0 h 1409700"/>
                  <a:gd name="connsiteX97" fmla="*/ 833141 w 833141"/>
                  <a:gd name="connsiteY97" fmla="*/ 0 h 1409700"/>
                  <a:gd name="connsiteX98" fmla="*/ 833141 w 833141"/>
                  <a:gd name="connsiteY98" fmla="*/ 1409700 h 1409700"/>
                  <a:gd name="connsiteX99" fmla="*/ 0 w 833141"/>
                  <a:gd name="connsiteY99" fmla="*/ 1409700 h 1409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833141" h="1409700">
                    <a:moveTo>
                      <a:pt x="615471" y="988335"/>
                    </a:moveTo>
                    <a:lnTo>
                      <a:pt x="615471" y="1134385"/>
                    </a:lnTo>
                    <a:lnTo>
                      <a:pt x="761521" y="1134385"/>
                    </a:lnTo>
                    <a:lnTo>
                      <a:pt x="761521" y="988335"/>
                    </a:lnTo>
                    <a:close/>
                    <a:moveTo>
                      <a:pt x="434188" y="988335"/>
                    </a:moveTo>
                    <a:lnTo>
                      <a:pt x="434188" y="1134385"/>
                    </a:lnTo>
                    <a:lnTo>
                      <a:pt x="580238" y="1134385"/>
                    </a:lnTo>
                    <a:lnTo>
                      <a:pt x="580238" y="988335"/>
                    </a:lnTo>
                    <a:close/>
                    <a:moveTo>
                      <a:pt x="252904" y="988335"/>
                    </a:moveTo>
                    <a:lnTo>
                      <a:pt x="252904" y="1134385"/>
                    </a:lnTo>
                    <a:lnTo>
                      <a:pt x="398954" y="1134385"/>
                    </a:lnTo>
                    <a:lnTo>
                      <a:pt x="398954" y="988335"/>
                    </a:lnTo>
                    <a:close/>
                    <a:moveTo>
                      <a:pt x="71620" y="988335"/>
                    </a:moveTo>
                    <a:lnTo>
                      <a:pt x="71620" y="1134385"/>
                    </a:lnTo>
                    <a:lnTo>
                      <a:pt x="217670" y="1134385"/>
                    </a:lnTo>
                    <a:lnTo>
                      <a:pt x="217670" y="988335"/>
                    </a:lnTo>
                    <a:close/>
                    <a:moveTo>
                      <a:pt x="615471" y="810865"/>
                    </a:moveTo>
                    <a:lnTo>
                      <a:pt x="615471" y="956915"/>
                    </a:lnTo>
                    <a:lnTo>
                      <a:pt x="761521" y="956915"/>
                    </a:lnTo>
                    <a:lnTo>
                      <a:pt x="761521" y="810865"/>
                    </a:lnTo>
                    <a:close/>
                    <a:moveTo>
                      <a:pt x="434188" y="810865"/>
                    </a:moveTo>
                    <a:lnTo>
                      <a:pt x="434188" y="956915"/>
                    </a:lnTo>
                    <a:lnTo>
                      <a:pt x="580238" y="956915"/>
                    </a:lnTo>
                    <a:lnTo>
                      <a:pt x="580238" y="810865"/>
                    </a:lnTo>
                    <a:close/>
                    <a:moveTo>
                      <a:pt x="252904" y="810865"/>
                    </a:moveTo>
                    <a:lnTo>
                      <a:pt x="252904" y="956915"/>
                    </a:lnTo>
                    <a:lnTo>
                      <a:pt x="398954" y="956915"/>
                    </a:lnTo>
                    <a:lnTo>
                      <a:pt x="398954" y="810865"/>
                    </a:lnTo>
                    <a:close/>
                    <a:moveTo>
                      <a:pt x="71620" y="810865"/>
                    </a:moveTo>
                    <a:lnTo>
                      <a:pt x="71620" y="956915"/>
                    </a:lnTo>
                    <a:lnTo>
                      <a:pt x="217670" y="956915"/>
                    </a:lnTo>
                    <a:lnTo>
                      <a:pt x="217670" y="810865"/>
                    </a:lnTo>
                    <a:close/>
                    <a:moveTo>
                      <a:pt x="615471" y="633395"/>
                    </a:moveTo>
                    <a:lnTo>
                      <a:pt x="615471" y="779445"/>
                    </a:lnTo>
                    <a:lnTo>
                      <a:pt x="761521" y="779445"/>
                    </a:lnTo>
                    <a:lnTo>
                      <a:pt x="761521" y="633395"/>
                    </a:lnTo>
                    <a:close/>
                    <a:moveTo>
                      <a:pt x="434188" y="633395"/>
                    </a:moveTo>
                    <a:lnTo>
                      <a:pt x="434188" y="779445"/>
                    </a:lnTo>
                    <a:lnTo>
                      <a:pt x="580238" y="779445"/>
                    </a:lnTo>
                    <a:lnTo>
                      <a:pt x="580238" y="633395"/>
                    </a:lnTo>
                    <a:close/>
                    <a:moveTo>
                      <a:pt x="252904" y="633395"/>
                    </a:moveTo>
                    <a:lnTo>
                      <a:pt x="252904" y="779445"/>
                    </a:lnTo>
                    <a:lnTo>
                      <a:pt x="398954" y="779445"/>
                    </a:lnTo>
                    <a:lnTo>
                      <a:pt x="398954" y="633395"/>
                    </a:lnTo>
                    <a:close/>
                    <a:moveTo>
                      <a:pt x="71620" y="633395"/>
                    </a:moveTo>
                    <a:lnTo>
                      <a:pt x="71620" y="779445"/>
                    </a:lnTo>
                    <a:lnTo>
                      <a:pt x="217670" y="779445"/>
                    </a:lnTo>
                    <a:lnTo>
                      <a:pt x="217670" y="633395"/>
                    </a:lnTo>
                    <a:close/>
                    <a:moveTo>
                      <a:pt x="615471" y="460732"/>
                    </a:moveTo>
                    <a:lnTo>
                      <a:pt x="615471" y="606782"/>
                    </a:lnTo>
                    <a:lnTo>
                      <a:pt x="761521" y="606782"/>
                    </a:lnTo>
                    <a:lnTo>
                      <a:pt x="761521" y="460732"/>
                    </a:lnTo>
                    <a:close/>
                    <a:moveTo>
                      <a:pt x="434188" y="460732"/>
                    </a:moveTo>
                    <a:lnTo>
                      <a:pt x="434188" y="606782"/>
                    </a:lnTo>
                    <a:lnTo>
                      <a:pt x="580238" y="606782"/>
                    </a:lnTo>
                    <a:lnTo>
                      <a:pt x="580238" y="460732"/>
                    </a:lnTo>
                    <a:close/>
                    <a:moveTo>
                      <a:pt x="252904" y="460732"/>
                    </a:moveTo>
                    <a:lnTo>
                      <a:pt x="252904" y="606782"/>
                    </a:lnTo>
                    <a:lnTo>
                      <a:pt x="398954" y="606782"/>
                    </a:lnTo>
                    <a:lnTo>
                      <a:pt x="398954" y="460732"/>
                    </a:lnTo>
                    <a:close/>
                    <a:moveTo>
                      <a:pt x="71620" y="460732"/>
                    </a:moveTo>
                    <a:lnTo>
                      <a:pt x="71620" y="606782"/>
                    </a:lnTo>
                    <a:lnTo>
                      <a:pt x="217670" y="606782"/>
                    </a:lnTo>
                    <a:lnTo>
                      <a:pt x="217670" y="460732"/>
                    </a:lnTo>
                    <a:close/>
                    <a:moveTo>
                      <a:pt x="615471" y="288069"/>
                    </a:moveTo>
                    <a:lnTo>
                      <a:pt x="615471" y="434119"/>
                    </a:lnTo>
                    <a:lnTo>
                      <a:pt x="761521" y="434119"/>
                    </a:lnTo>
                    <a:lnTo>
                      <a:pt x="761521" y="288069"/>
                    </a:lnTo>
                    <a:close/>
                    <a:moveTo>
                      <a:pt x="434188" y="288069"/>
                    </a:moveTo>
                    <a:lnTo>
                      <a:pt x="434188" y="434119"/>
                    </a:lnTo>
                    <a:lnTo>
                      <a:pt x="580238" y="434119"/>
                    </a:lnTo>
                    <a:lnTo>
                      <a:pt x="580238" y="288069"/>
                    </a:lnTo>
                    <a:close/>
                    <a:moveTo>
                      <a:pt x="252904" y="288069"/>
                    </a:moveTo>
                    <a:lnTo>
                      <a:pt x="252904" y="434119"/>
                    </a:lnTo>
                    <a:lnTo>
                      <a:pt x="398954" y="434119"/>
                    </a:lnTo>
                    <a:lnTo>
                      <a:pt x="398954" y="288069"/>
                    </a:lnTo>
                    <a:close/>
                    <a:moveTo>
                      <a:pt x="71620" y="288069"/>
                    </a:moveTo>
                    <a:lnTo>
                      <a:pt x="71620" y="434119"/>
                    </a:lnTo>
                    <a:lnTo>
                      <a:pt x="217670" y="434119"/>
                    </a:lnTo>
                    <a:lnTo>
                      <a:pt x="217670" y="288069"/>
                    </a:lnTo>
                    <a:close/>
                    <a:moveTo>
                      <a:pt x="615471" y="111367"/>
                    </a:moveTo>
                    <a:lnTo>
                      <a:pt x="615471" y="257417"/>
                    </a:lnTo>
                    <a:lnTo>
                      <a:pt x="761521" y="257417"/>
                    </a:lnTo>
                    <a:lnTo>
                      <a:pt x="761521" y="111367"/>
                    </a:lnTo>
                    <a:close/>
                    <a:moveTo>
                      <a:pt x="434188" y="111367"/>
                    </a:moveTo>
                    <a:lnTo>
                      <a:pt x="434188" y="257417"/>
                    </a:lnTo>
                    <a:lnTo>
                      <a:pt x="580238" y="257417"/>
                    </a:lnTo>
                    <a:lnTo>
                      <a:pt x="580238" y="111367"/>
                    </a:lnTo>
                    <a:close/>
                    <a:moveTo>
                      <a:pt x="252904" y="111367"/>
                    </a:moveTo>
                    <a:lnTo>
                      <a:pt x="252904" y="257417"/>
                    </a:lnTo>
                    <a:lnTo>
                      <a:pt x="398954" y="257417"/>
                    </a:lnTo>
                    <a:lnTo>
                      <a:pt x="398954" y="111367"/>
                    </a:lnTo>
                    <a:close/>
                    <a:moveTo>
                      <a:pt x="71620" y="111367"/>
                    </a:moveTo>
                    <a:lnTo>
                      <a:pt x="71620" y="257417"/>
                    </a:lnTo>
                    <a:lnTo>
                      <a:pt x="217670" y="257417"/>
                    </a:lnTo>
                    <a:lnTo>
                      <a:pt x="217670" y="111367"/>
                    </a:lnTo>
                    <a:close/>
                    <a:moveTo>
                      <a:pt x="0" y="0"/>
                    </a:moveTo>
                    <a:lnTo>
                      <a:pt x="833141" y="0"/>
                    </a:lnTo>
                    <a:lnTo>
                      <a:pt x="833141" y="1409700"/>
                    </a:lnTo>
                    <a:lnTo>
                      <a:pt x="0" y="14097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en-US" dirty="0">
                  <a:solidFill>
                    <a:srgbClr val="FFFFFF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</a:endParaRPr>
              </a:p>
            </p:txBody>
          </p:sp>
          <p:sp>
            <p:nvSpPr>
              <p:cNvPr id="282" name="Freeform 229">
                <a:extLst>
                  <a:ext uri="{FF2B5EF4-FFF2-40B4-BE49-F238E27FC236}">
                    <a16:creationId xmlns:a16="http://schemas.microsoft.com/office/drawing/2014/main" id="{4650EB68-6187-4AD1-9EF4-AAE59BCC2EF6}"/>
                  </a:ext>
                </a:extLst>
              </p:cNvPr>
              <p:cNvSpPr/>
              <p:nvPr/>
            </p:nvSpPr>
            <p:spPr>
              <a:xfrm>
                <a:off x="8755898" y="4705914"/>
                <a:ext cx="495301" cy="1619137"/>
              </a:xfrm>
              <a:custGeom>
                <a:avLst/>
                <a:gdLst>
                  <a:gd name="connsiteX0" fmla="*/ 340274 w 495300"/>
                  <a:gd name="connsiteY0" fmla="*/ 1548428 h 1885262"/>
                  <a:gd name="connsiteX1" fmla="*/ 340274 w 495300"/>
                  <a:gd name="connsiteY1" fmla="*/ 1720733 h 1885262"/>
                  <a:gd name="connsiteX2" fmla="*/ 431800 w 495300"/>
                  <a:gd name="connsiteY2" fmla="*/ 1720733 h 1885262"/>
                  <a:gd name="connsiteX3" fmla="*/ 431800 w 495300"/>
                  <a:gd name="connsiteY3" fmla="*/ 1548428 h 1885262"/>
                  <a:gd name="connsiteX4" fmla="*/ 193736 w 495300"/>
                  <a:gd name="connsiteY4" fmla="*/ 1548428 h 1885262"/>
                  <a:gd name="connsiteX5" fmla="*/ 193736 w 495300"/>
                  <a:gd name="connsiteY5" fmla="*/ 1720733 h 1885262"/>
                  <a:gd name="connsiteX6" fmla="*/ 285262 w 495300"/>
                  <a:gd name="connsiteY6" fmla="*/ 1720733 h 1885262"/>
                  <a:gd name="connsiteX7" fmla="*/ 285262 w 495300"/>
                  <a:gd name="connsiteY7" fmla="*/ 1548428 h 1885262"/>
                  <a:gd name="connsiteX8" fmla="*/ 49762 w 495300"/>
                  <a:gd name="connsiteY8" fmla="*/ 1548428 h 1885262"/>
                  <a:gd name="connsiteX9" fmla="*/ 49762 w 495300"/>
                  <a:gd name="connsiteY9" fmla="*/ 1720733 h 1885262"/>
                  <a:gd name="connsiteX10" fmla="*/ 141288 w 495300"/>
                  <a:gd name="connsiteY10" fmla="*/ 1720733 h 1885262"/>
                  <a:gd name="connsiteX11" fmla="*/ 141288 w 495300"/>
                  <a:gd name="connsiteY11" fmla="*/ 1548428 h 1885262"/>
                  <a:gd name="connsiteX12" fmla="*/ 340274 w 495300"/>
                  <a:gd name="connsiteY12" fmla="*/ 1324645 h 1885262"/>
                  <a:gd name="connsiteX13" fmla="*/ 340274 w 495300"/>
                  <a:gd name="connsiteY13" fmla="*/ 1496950 h 1885262"/>
                  <a:gd name="connsiteX14" fmla="*/ 431800 w 495300"/>
                  <a:gd name="connsiteY14" fmla="*/ 1496950 h 1885262"/>
                  <a:gd name="connsiteX15" fmla="*/ 431800 w 495300"/>
                  <a:gd name="connsiteY15" fmla="*/ 1324645 h 1885262"/>
                  <a:gd name="connsiteX16" fmla="*/ 193736 w 495300"/>
                  <a:gd name="connsiteY16" fmla="*/ 1324645 h 1885262"/>
                  <a:gd name="connsiteX17" fmla="*/ 193736 w 495300"/>
                  <a:gd name="connsiteY17" fmla="*/ 1496950 h 1885262"/>
                  <a:gd name="connsiteX18" fmla="*/ 285262 w 495300"/>
                  <a:gd name="connsiteY18" fmla="*/ 1496950 h 1885262"/>
                  <a:gd name="connsiteX19" fmla="*/ 285262 w 495300"/>
                  <a:gd name="connsiteY19" fmla="*/ 1324645 h 1885262"/>
                  <a:gd name="connsiteX20" fmla="*/ 49762 w 495300"/>
                  <a:gd name="connsiteY20" fmla="*/ 1324645 h 1885262"/>
                  <a:gd name="connsiteX21" fmla="*/ 49762 w 495300"/>
                  <a:gd name="connsiteY21" fmla="*/ 1496950 h 1885262"/>
                  <a:gd name="connsiteX22" fmla="*/ 141288 w 495300"/>
                  <a:gd name="connsiteY22" fmla="*/ 1496950 h 1885262"/>
                  <a:gd name="connsiteX23" fmla="*/ 141288 w 495300"/>
                  <a:gd name="connsiteY23" fmla="*/ 1324645 h 1885262"/>
                  <a:gd name="connsiteX24" fmla="*/ 57150 w 495300"/>
                  <a:gd name="connsiteY24" fmla="*/ 1188612 h 1885262"/>
                  <a:gd name="connsiteX25" fmla="*/ 57150 w 495300"/>
                  <a:gd name="connsiteY25" fmla="*/ 1234331 h 1885262"/>
                  <a:gd name="connsiteX26" fmla="*/ 438150 w 495300"/>
                  <a:gd name="connsiteY26" fmla="*/ 1234331 h 1885262"/>
                  <a:gd name="connsiteX27" fmla="*/ 438150 w 495300"/>
                  <a:gd name="connsiteY27" fmla="*/ 1188612 h 1885262"/>
                  <a:gd name="connsiteX28" fmla="*/ 57150 w 495300"/>
                  <a:gd name="connsiteY28" fmla="*/ 1115858 h 1885262"/>
                  <a:gd name="connsiteX29" fmla="*/ 57150 w 495300"/>
                  <a:gd name="connsiteY29" fmla="*/ 1161577 h 1885262"/>
                  <a:gd name="connsiteX30" fmla="*/ 438150 w 495300"/>
                  <a:gd name="connsiteY30" fmla="*/ 1161577 h 1885262"/>
                  <a:gd name="connsiteX31" fmla="*/ 438150 w 495300"/>
                  <a:gd name="connsiteY31" fmla="*/ 1115858 h 1885262"/>
                  <a:gd name="connsiteX32" fmla="*/ 57150 w 495300"/>
                  <a:gd name="connsiteY32" fmla="*/ 1043104 h 1885262"/>
                  <a:gd name="connsiteX33" fmla="*/ 57150 w 495300"/>
                  <a:gd name="connsiteY33" fmla="*/ 1088823 h 1885262"/>
                  <a:gd name="connsiteX34" fmla="*/ 438150 w 495300"/>
                  <a:gd name="connsiteY34" fmla="*/ 1088823 h 1885262"/>
                  <a:gd name="connsiteX35" fmla="*/ 438150 w 495300"/>
                  <a:gd name="connsiteY35" fmla="*/ 1043104 h 1885262"/>
                  <a:gd name="connsiteX36" fmla="*/ 57150 w 495300"/>
                  <a:gd name="connsiteY36" fmla="*/ 970350 h 1885262"/>
                  <a:gd name="connsiteX37" fmla="*/ 57150 w 495300"/>
                  <a:gd name="connsiteY37" fmla="*/ 1016069 h 1885262"/>
                  <a:gd name="connsiteX38" fmla="*/ 438150 w 495300"/>
                  <a:gd name="connsiteY38" fmla="*/ 1016069 h 1885262"/>
                  <a:gd name="connsiteX39" fmla="*/ 438150 w 495300"/>
                  <a:gd name="connsiteY39" fmla="*/ 970350 h 1885262"/>
                  <a:gd name="connsiteX40" fmla="*/ 57150 w 495300"/>
                  <a:gd name="connsiteY40" fmla="*/ 897596 h 1885262"/>
                  <a:gd name="connsiteX41" fmla="*/ 57150 w 495300"/>
                  <a:gd name="connsiteY41" fmla="*/ 943315 h 1885262"/>
                  <a:gd name="connsiteX42" fmla="*/ 438150 w 495300"/>
                  <a:gd name="connsiteY42" fmla="*/ 943315 h 1885262"/>
                  <a:gd name="connsiteX43" fmla="*/ 438150 w 495300"/>
                  <a:gd name="connsiteY43" fmla="*/ 897596 h 1885262"/>
                  <a:gd name="connsiteX44" fmla="*/ 57150 w 495300"/>
                  <a:gd name="connsiteY44" fmla="*/ 824842 h 1885262"/>
                  <a:gd name="connsiteX45" fmla="*/ 57150 w 495300"/>
                  <a:gd name="connsiteY45" fmla="*/ 870561 h 1885262"/>
                  <a:gd name="connsiteX46" fmla="*/ 438150 w 495300"/>
                  <a:gd name="connsiteY46" fmla="*/ 870561 h 1885262"/>
                  <a:gd name="connsiteX47" fmla="*/ 438150 w 495300"/>
                  <a:gd name="connsiteY47" fmla="*/ 824842 h 1885262"/>
                  <a:gd name="connsiteX48" fmla="*/ 57150 w 495300"/>
                  <a:gd name="connsiteY48" fmla="*/ 752088 h 1885262"/>
                  <a:gd name="connsiteX49" fmla="*/ 57150 w 495300"/>
                  <a:gd name="connsiteY49" fmla="*/ 797807 h 1885262"/>
                  <a:gd name="connsiteX50" fmla="*/ 438150 w 495300"/>
                  <a:gd name="connsiteY50" fmla="*/ 797807 h 1885262"/>
                  <a:gd name="connsiteX51" fmla="*/ 438150 w 495300"/>
                  <a:gd name="connsiteY51" fmla="*/ 752088 h 1885262"/>
                  <a:gd name="connsiteX52" fmla="*/ 57150 w 495300"/>
                  <a:gd name="connsiteY52" fmla="*/ 679334 h 1885262"/>
                  <a:gd name="connsiteX53" fmla="*/ 57150 w 495300"/>
                  <a:gd name="connsiteY53" fmla="*/ 725053 h 1885262"/>
                  <a:gd name="connsiteX54" fmla="*/ 438150 w 495300"/>
                  <a:gd name="connsiteY54" fmla="*/ 725053 h 1885262"/>
                  <a:gd name="connsiteX55" fmla="*/ 438150 w 495300"/>
                  <a:gd name="connsiteY55" fmla="*/ 679334 h 1885262"/>
                  <a:gd name="connsiteX56" fmla="*/ 57150 w 495300"/>
                  <a:gd name="connsiteY56" fmla="*/ 606580 h 1885262"/>
                  <a:gd name="connsiteX57" fmla="*/ 57150 w 495300"/>
                  <a:gd name="connsiteY57" fmla="*/ 652299 h 1885262"/>
                  <a:gd name="connsiteX58" fmla="*/ 438150 w 495300"/>
                  <a:gd name="connsiteY58" fmla="*/ 652299 h 1885262"/>
                  <a:gd name="connsiteX59" fmla="*/ 438150 w 495300"/>
                  <a:gd name="connsiteY59" fmla="*/ 606580 h 1885262"/>
                  <a:gd name="connsiteX60" fmla="*/ 57150 w 495300"/>
                  <a:gd name="connsiteY60" fmla="*/ 533826 h 1885262"/>
                  <a:gd name="connsiteX61" fmla="*/ 57150 w 495300"/>
                  <a:gd name="connsiteY61" fmla="*/ 579545 h 1885262"/>
                  <a:gd name="connsiteX62" fmla="*/ 438150 w 495300"/>
                  <a:gd name="connsiteY62" fmla="*/ 579545 h 1885262"/>
                  <a:gd name="connsiteX63" fmla="*/ 438150 w 495300"/>
                  <a:gd name="connsiteY63" fmla="*/ 533826 h 1885262"/>
                  <a:gd name="connsiteX64" fmla="*/ 247650 w 495300"/>
                  <a:gd name="connsiteY64" fmla="*/ 0 h 1885262"/>
                  <a:gd name="connsiteX65" fmla="*/ 284479 w 495300"/>
                  <a:gd name="connsiteY65" fmla="*/ 306217 h 1885262"/>
                  <a:gd name="connsiteX66" fmla="*/ 363844 w 495300"/>
                  <a:gd name="connsiteY66" fmla="*/ 306217 h 1885262"/>
                  <a:gd name="connsiteX67" fmla="*/ 363844 w 495300"/>
                  <a:gd name="connsiteY67" fmla="*/ 458099 h 1885262"/>
                  <a:gd name="connsiteX68" fmla="*/ 495300 w 495300"/>
                  <a:gd name="connsiteY68" fmla="*/ 458099 h 1885262"/>
                  <a:gd name="connsiteX69" fmla="*/ 495300 w 495300"/>
                  <a:gd name="connsiteY69" fmla="*/ 1885262 h 1885262"/>
                  <a:gd name="connsiteX70" fmla="*/ 0 w 495300"/>
                  <a:gd name="connsiteY70" fmla="*/ 1885262 h 1885262"/>
                  <a:gd name="connsiteX71" fmla="*/ 0 w 495300"/>
                  <a:gd name="connsiteY71" fmla="*/ 458099 h 1885262"/>
                  <a:gd name="connsiteX72" fmla="*/ 131457 w 495300"/>
                  <a:gd name="connsiteY72" fmla="*/ 458099 h 1885262"/>
                  <a:gd name="connsiteX73" fmla="*/ 131457 w 495300"/>
                  <a:gd name="connsiteY73" fmla="*/ 306217 h 1885262"/>
                  <a:gd name="connsiteX74" fmla="*/ 210821 w 495300"/>
                  <a:gd name="connsiteY74" fmla="*/ 306217 h 1885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495300" h="1885262">
                    <a:moveTo>
                      <a:pt x="340274" y="1548428"/>
                    </a:moveTo>
                    <a:lnTo>
                      <a:pt x="340274" y="1720733"/>
                    </a:lnTo>
                    <a:lnTo>
                      <a:pt x="431800" y="1720733"/>
                    </a:lnTo>
                    <a:lnTo>
                      <a:pt x="431800" y="1548428"/>
                    </a:lnTo>
                    <a:close/>
                    <a:moveTo>
                      <a:pt x="193736" y="1548428"/>
                    </a:moveTo>
                    <a:lnTo>
                      <a:pt x="193736" y="1720733"/>
                    </a:lnTo>
                    <a:lnTo>
                      <a:pt x="285262" y="1720733"/>
                    </a:lnTo>
                    <a:lnTo>
                      <a:pt x="285262" y="1548428"/>
                    </a:lnTo>
                    <a:close/>
                    <a:moveTo>
                      <a:pt x="49762" y="1548428"/>
                    </a:moveTo>
                    <a:lnTo>
                      <a:pt x="49762" y="1720733"/>
                    </a:lnTo>
                    <a:lnTo>
                      <a:pt x="141288" y="1720733"/>
                    </a:lnTo>
                    <a:lnTo>
                      <a:pt x="141288" y="1548428"/>
                    </a:lnTo>
                    <a:close/>
                    <a:moveTo>
                      <a:pt x="340274" y="1324645"/>
                    </a:moveTo>
                    <a:lnTo>
                      <a:pt x="340274" y="1496950"/>
                    </a:lnTo>
                    <a:lnTo>
                      <a:pt x="431800" y="1496950"/>
                    </a:lnTo>
                    <a:lnTo>
                      <a:pt x="431800" y="1324645"/>
                    </a:lnTo>
                    <a:close/>
                    <a:moveTo>
                      <a:pt x="193736" y="1324645"/>
                    </a:moveTo>
                    <a:lnTo>
                      <a:pt x="193736" y="1496950"/>
                    </a:lnTo>
                    <a:lnTo>
                      <a:pt x="285262" y="1496950"/>
                    </a:lnTo>
                    <a:lnTo>
                      <a:pt x="285262" y="1324645"/>
                    </a:lnTo>
                    <a:close/>
                    <a:moveTo>
                      <a:pt x="49762" y="1324645"/>
                    </a:moveTo>
                    <a:lnTo>
                      <a:pt x="49762" y="1496950"/>
                    </a:lnTo>
                    <a:lnTo>
                      <a:pt x="141288" y="1496950"/>
                    </a:lnTo>
                    <a:lnTo>
                      <a:pt x="141288" y="1324645"/>
                    </a:lnTo>
                    <a:close/>
                    <a:moveTo>
                      <a:pt x="57150" y="1188612"/>
                    </a:moveTo>
                    <a:lnTo>
                      <a:pt x="57150" y="1234331"/>
                    </a:lnTo>
                    <a:lnTo>
                      <a:pt x="438150" y="1234331"/>
                    </a:lnTo>
                    <a:lnTo>
                      <a:pt x="438150" y="1188612"/>
                    </a:lnTo>
                    <a:close/>
                    <a:moveTo>
                      <a:pt x="57150" y="1115858"/>
                    </a:moveTo>
                    <a:lnTo>
                      <a:pt x="57150" y="1161577"/>
                    </a:lnTo>
                    <a:lnTo>
                      <a:pt x="438150" y="1161577"/>
                    </a:lnTo>
                    <a:lnTo>
                      <a:pt x="438150" y="1115858"/>
                    </a:lnTo>
                    <a:close/>
                    <a:moveTo>
                      <a:pt x="57150" y="1043104"/>
                    </a:moveTo>
                    <a:lnTo>
                      <a:pt x="57150" y="1088823"/>
                    </a:lnTo>
                    <a:lnTo>
                      <a:pt x="438150" y="1088823"/>
                    </a:lnTo>
                    <a:lnTo>
                      <a:pt x="438150" y="1043104"/>
                    </a:lnTo>
                    <a:close/>
                    <a:moveTo>
                      <a:pt x="57150" y="970350"/>
                    </a:moveTo>
                    <a:lnTo>
                      <a:pt x="57150" y="1016069"/>
                    </a:lnTo>
                    <a:lnTo>
                      <a:pt x="438150" y="1016069"/>
                    </a:lnTo>
                    <a:lnTo>
                      <a:pt x="438150" y="970350"/>
                    </a:lnTo>
                    <a:close/>
                    <a:moveTo>
                      <a:pt x="57150" y="897596"/>
                    </a:moveTo>
                    <a:lnTo>
                      <a:pt x="57150" y="943315"/>
                    </a:lnTo>
                    <a:lnTo>
                      <a:pt x="438150" y="943315"/>
                    </a:lnTo>
                    <a:lnTo>
                      <a:pt x="438150" y="897596"/>
                    </a:lnTo>
                    <a:close/>
                    <a:moveTo>
                      <a:pt x="57150" y="824842"/>
                    </a:moveTo>
                    <a:lnTo>
                      <a:pt x="57150" y="870561"/>
                    </a:lnTo>
                    <a:lnTo>
                      <a:pt x="438150" y="870561"/>
                    </a:lnTo>
                    <a:lnTo>
                      <a:pt x="438150" y="824842"/>
                    </a:lnTo>
                    <a:close/>
                    <a:moveTo>
                      <a:pt x="57150" y="752088"/>
                    </a:moveTo>
                    <a:lnTo>
                      <a:pt x="57150" y="797807"/>
                    </a:lnTo>
                    <a:lnTo>
                      <a:pt x="438150" y="797807"/>
                    </a:lnTo>
                    <a:lnTo>
                      <a:pt x="438150" y="752088"/>
                    </a:lnTo>
                    <a:close/>
                    <a:moveTo>
                      <a:pt x="57150" y="679334"/>
                    </a:moveTo>
                    <a:lnTo>
                      <a:pt x="57150" y="725053"/>
                    </a:lnTo>
                    <a:lnTo>
                      <a:pt x="438150" y="725053"/>
                    </a:lnTo>
                    <a:lnTo>
                      <a:pt x="438150" y="679334"/>
                    </a:lnTo>
                    <a:close/>
                    <a:moveTo>
                      <a:pt x="57150" y="606580"/>
                    </a:moveTo>
                    <a:lnTo>
                      <a:pt x="57150" y="652299"/>
                    </a:lnTo>
                    <a:lnTo>
                      <a:pt x="438150" y="652299"/>
                    </a:lnTo>
                    <a:lnTo>
                      <a:pt x="438150" y="606580"/>
                    </a:lnTo>
                    <a:close/>
                    <a:moveTo>
                      <a:pt x="57150" y="533826"/>
                    </a:moveTo>
                    <a:lnTo>
                      <a:pt x="57150" y="579545"/>
                    </a:lnTo>
                    <a:lnTo>
                      <a:pt x="438150" y="579545"/>
                    </a:lnTo>
                    <a:lnTo>
                      <a:pt x="438150" y="533826"/>
                    </a:lnTo>
                    <a:close/>
                    <a:moveTo>
                      <a:pt x="247650" y="0"/>
                    </a:moveTo>
                    <a:lnTo>
                      <a:pt x="284479" y="306217"/>
                    </a:lnTo>
                    <a:lnTo>
                      <a:pt x="363844" y="306217"/>
                    </a:lnTo>
                    <a:lnTo>
                      <a:pt x="363844" y="458099"/>
                    </a:lnTo>
                    <a:lnTo>
                      <a:pt x="495300" y="458099"/>
                    </a:lnTo>
                    <a:lnTo>
                      <a:pt x="495300" y="1885262"/>
                    </a:lnTo>
                    <a:lnTo>
                      <a:pt x="0" y="1885262"/>
                    </a:lnTo>
                    <a:lnTo>
                      <a:pt x="0" y="458099"/>
                    </a:lnTo>
                    <a:lnTo>
                      <a:pt x="131457" y="458099"/>
                    </a:lnTo>
                    <a:lnTo>
                      <a:pt x="131457" y="306217"/>
                    </a:lnTo>
                    <a:lnTo>
                      <a:pt x="210821" y="30621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en-US" dirty="0">
                  <a:solidFill>
                    <a:srgbClr val="FFFFFF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</a:endParaRPr>
              </a:p>
            </p:txBody>
          </p:sp>
          <p:sp>
            <p:nvSpPr>
              <p:cNvPr id="283" name="Freeform 259">
                <a:extLst>
                  <a:ext uri="{FF2B5EF4-FFF2-40B4-BE49-F238E27FC236}">
                    <a16:creationId xmlns:a16="http://schemas.microsoft.com/office/drawing/2014/main" id="{27A1252F-6EE3-4EDF-91C0-D910EB0EE32B}"/>
                  </a:ext>
                </a:extLst>
              </p:cNvPr>
              <p:cNvSpPr/>
              <p:nvPr/>
            </p:nvSpPr>
            <p:spPr>
              <a:xfrm>
                <a:off x="11155363" y="5310641"/>
                <a:ext cx="1036637" cy="1014410"/>
              </a:xfrm>
              <a:custGeom>
                <a:avLst/>
                <a:gdLst>
                  <a:gd name="connsiteX0" fmla="*/ 488020 w 1036637"/>
                  <a:gd name="connsiteY0" fmla="*/ 0 h 1014410"/>
                  <a:gd name="connsiteX1" fmla="*/ 533739 w 1036637"/>
                  <a:gd name="connsiteY1" fmla="*/ 0 h 1014410"/>
                  <a:gd name="connsiteX2" fmla="*/ 662916 w 1036637"/>
                  <a:gd name="connsiteY2" fmla="*/ 74923 h 1014410"/>
                  <a:gd name="connsiteX3" fmla="*/ 533739 w 1036637"/>
                  <a:gd name="connsiteY3" fmla="*/ 149845 h 1014410"/>
                  <a:gd name="connsiteX4" fmla="*/ 533739 w 1036637"/>
                  <a:gd name="connsiteY4" fmla="*/ 199872 h 1014410"/>
                  <a:gd name="connsiteX5" fmla="*/ 610844 w 1036637"/>
                  <a:gd name="connsiteY5" fmla="*/ 211529 h 1014410"/>
                  <a:gd name="connsiteX6" fmla="*/ 805016 w 1036637"/>
                  <a:gd name="connsiteY6" fmla="*/ 387577 h 1014410"/>
                  <a:gd name="connsiteX7" fmla="*/ 806916 w 1036637"/>
                  <a:gd name="connsiteY7" fmla="*/ 393698 h 1014410"/>
                  <a:gd name="connsiteX8" fmla="*/ 1036637 w 1036637"/>
                  <a:gd name="connsiteY8" fmla="*/ 393698 h 1014410"/>
                  <a:gd name="connsiteX9" fmla="*/ 1036637 w 1036637"/>
                  <a:gd name="connsiteY9" fmla="*/ 1014410 h 1014410"/>
                  <a:gd name="connsiteX10" fmla="*/ 0 w 1036637"/>
                  <a:gd name="connsiteY10" fmla="*/ 1014410 h 1014410"/>
                  <a:gd name="connsiteX11" fmla="*/ 0 w 1036637"/>
                  <a:gd name="connsiteY11" fmla="*/ 393698 h 1014410"/>
                  <a:gd name="connsiteX12" fmla="*/ 229720 w 1036637"/>
                  <a:gd name="connsiteY12" fmla="*/ 393698 h 1014410"/>
                  <a:gd name="connsiteX13" fmla="*/ 231620 w 1036637"/>
                  <a:gd name="connsiteY13" fmla="*/ 387577 h 1014410"/>
                  <a:gd name="connsiteX14" fmla="*/ 425792 w 1036637"/>
                  <a:gd name="connsiteY14" fmla="*/ 211529 h 1014410"/>
                  <a:gd name="connsiteX15" fmla="*/ 488020 w 1036637"/>
                  <a:gd name="connsiteY15" fmla="*/ 202121 h 1014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36637" h="1014410">
                    <a:moveTo>
                      <a:pt x="488020" y="0"/>
                    </a:moveTo>
                    <a:lnTo>
                      <a:pt x="533739" y="0"/>
                    </a:lnTo>
                    <a:lnTo>
                      <a:pt x="662916" y="74923"/>
                    </a:lnTo>
                    <a:lnTo>
                      <a:pt x="533739" y="149845"/>
                    </a:lnTo>
                    <a:lnTo>
                      <a:pt x="533739" y="199872"/>
                    </a:lnTo>
                    <a:lnTo>
                      <a:pt x="610844" y="211529"/>
                    </a:lnTo>
                    <a:cubicBezTo>
                      <a:pt x="698531" y="238802"/>
                      <a:pt x="769590" y="303819"/>
                      <a:pt x="805016" y="387577"/>
                    </a:cubicBezTo>
                    <a:lnTo>
                      <a:pt x="806916" y="393698"/>
                    </a:lnTo>
                    <a:lnTo>
                      <a:pt x="1036637" y="393698"/>
                    </a:lnTo>
                    <a:lnTo>
                      <a:pt x="1036637" y="1014410"/>
                    </a:lnTo>
                    <a:lnTo>
                      <a:pt x="0" y="1014410"/>
                    </a:lnTo>
                    <a:lnTo>
                      <a:pt x="0" y="393698"/>
                    </a:lnTo>
                    <a:lnTo>
                      <a:pt x="229720" y="393698"/>
                    </a:lnTo>
                    <a:lnTo>
                      <a:pt x="231620" y="387577"/>
                    </a:lnTo>
                    <a:cubicBezTo>
                      <a:pt x="267046" y="303819"/>
                      <a:pt x="338105" y="238802"/>
                      <a:pt x="425792" y="211529"/>
                    </a:cubicBezTo>
                    <a:lnTo>
                      <a:pt x="488020" y="20212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en-US" dirty="0">
                  <a:solidFill>
                    <a:srgbClr val="FFFFFF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</a:endParaRPr>
              </a:p>
            </p:txBody>
          </p:sp>
          <p:sp>
            <p:nvSpPr>
              <p:cNvPr id="284" name="Freeform 257">
                <a:extLst>
                  <a:ext uri="{FF2B5EF4-FFF2-40B4-BE49-F238E27FC236}">
                    <a16:creationId xmlns:a16="http://schemas.microsoft.com/office/drawing/2014/main" id="{ECF7E2E4-D5D1-4A41-AFD4-2E3EC6A0C034}"/>
                  </a:ext>
                </a:extLst>
              </p:cNvPr>
              <p:cNvSpPr/>
              <p:nvPr/>
            </p:nvSpPr>
            <p:spPr>
              <a:xfrm>
                <a:off x="7567154" y="5111928"/>
                <a:ext cx="419024" cy="1213124"/>
              </a:xfrm>
              <a:custGeom>
                <a:avLst/>
                <a:gdLst>
                  <a:gd name="connsiteX0" fmla="*/ 280178 w 419024"/>
                  <a:gd name="connsiteY0" fmla="*/ 1272317 h 1905895"/>
                  <a:gd name="connsiteX1" fmla="*/ 280178 w 419024"/>
                  <a:gd name="connsiteY1" fmla="*/ 1438596 h 1905895"/>
                  <a:gd name="connsiteX2" fmla="*/ 358759 w 419024"/>
                  <a:gd name="connsiteY2" fmla="*/ 1438596 h 1905895"/>
                  <a:gd name="connsiteX3" fmla="*/ 358759 w 419024"/>
                  <a:gd name="connsiteY3" fmla="*/ 1272317 h 1905895"/>
                  <a:gd name="connsiteX4" fmla="*/ 159963 w 419024"/>
                  <a:gd name="connsiteY4" fmla="*/ 1272317 h 1905895"/>
                  <a:gd name="connsiteX5" fmla="*/ 159963 w 419024"/>
                  <a:gd name="connsiteY5" fmla="*/ 1438596 h 1905895"/>
                  <a:gd name="connsiteX6" fmla="*/ 238544 w 419024"/>
                  <a:gd name="connsiteY6" fmla="*/ 1438596 h 1905895"/>
                  <a:gd name="connsiteX7" fmla="*/ 238544 w 419024"/>
                  <a:gd name="connsiteY7" fmla="*/ 1272317 h 1905895"/>
                  <a:gd name="connsiteX8" fmla="*/ 45227 w 419024"/>
                  <a:gd name="connsiteY8" fmla="*/ 1272317 h 1905895"/>
                  <a:gd name="connsiteX9" fmla="*/ 45227 w 419024"/>
                  <a:gd name="connsiteY9" fmla="*/ 1438596 h 1905895"/>
                  <a:gd name="connsiteX10" fmla="*/ 123808 w 419024"/>
                  <a:gd name="connsiteY10" fmla="*/ 1438596 h 1905895"/>
                  <a:gd name="connsiteX11" fmla="*/ 123808 w 419024"/>
                  <a:gd name="connsiteY11" fmla="*/ 1272317 h 1905895"/>
                  <a:gd name="connsiteX12" fmla="*/ 280178 w 419024"/>
                  <a:gd name="connsiteY12" fmla="*/ 1063192 h 1905895"/>
                  <a:gd name="connsiteX13" fmla="*/ 280178 w 419024"/>
                  <a:gd name="connsiteY13" fmla="*/ 1229471 h 1905895"/>
                  <a:gd name="connsiteX14" fmla="*/ 358759 w 419024"/>
                  <a:gd name="connsiteY14" fmla="*/ 1229471 h 1905895"/>
                  <a:gd name="connsiteX15" fmla="*/ 358759 w 419024"/>
                  <a:gd name="connsiteY15" fmla="*/ 1063192 h 1905895"/>
                  <a:gd name="connsiteX16" fmla="*/ 159963 w 419024"/>
                  <a:gd name="connsiteY16" fmla="*/ 1063192 h 1905895"/>
                  <a:gd name="connsiteX17" fmla="*/ 159963 w 419024"/>
                  <a:gd name="connsiteY17" fmla="*/ 1229471 h 1905895"/>
                  <a:gd name="connsiteX18" fmla="*/ 238544 w 419024"/>
                  <a:gd name="connsiteY18" fmla="*/ 1229471 h 1905895"/>
                  <a:gd name="connsiteX19" fmla="*/ 238544 w 419024"/>
                  <a:gd name="connsiteY19" fmla="*/ 1063192 h 1905895"/>
                  <a:gd name="connsiteX20" fmla="*/ 45227 w 419024"/>
                  <a:gd name="connsiteY20" fmla="*/ 1063192 h 1905895"/>
                  <a:gd name="connsiteX21" fmla="*/ 45227 w 419024"/>
                  <a:gd name="connsiteY21" fmla="*/ 1229471 h 1905895"/>
                  <a:gd name="connsiteX22" fmla="*/ 123808 w 419024"/>
                  <a:gd name="connsiteY22" fmla="*/ 1229471 h 1905895"/>
                  <a:gd name="connsiteX23" fmla="*/ 123808 w 419024"/>
                  <a:gd name="connsiteY23" fmla="*/ 1063192 h 1905895"/>
                  <a:gd name="connsiteX24" fmla="*/ 280178 w 419024"/>
                  <a:gd name="connsiteY24" fmla="*/ 847062 h 1905895"/>
                  <a:gd name="connsiteX25" fmla="*/ 280178 w 419024"/>
                  <a:gd name="connsiteY25" fmla="*/ 1013341 h 1905895"/>
                  <a:gd name="connsiteX26" fmla="*/ 358759 w 419024"/>
                  <a:gd name="connsiteY26" fmla="*/ 1013341 h 1905895"/>
                  <a:gd name="connsiteX27" fmla="*/ 358759 w 419024"/>
                  <a:gd name="connsiteY27" fmla="*/ 847062 h 1905895"/>
                  <a:gd name="connsiteX28" fmla="*/ 159963 w 419024"/>
                  <a:gd name="connsiteY28" fmla="*/ 847062 h 1905895"/>
                  <a:gd name="connsiteX29" fmla="*/ 159963 w 419024"/>
                  <a:gd name="connsiteY29" fmla="*/ 1013341 h 1905895"/>
                  <a:gd name="connsiteX30" fmla="*/ 238544 w 419024"/>
                  <a:gd name="connsiteY30" fmla="*/ 1013341 h 1905895"/>
                  <a:gd name="connsiteX31" fmla="*/ 238544 w 419024"/>
                  <a:gd name="connsiteY31" fmla="*/ 847062 h 1905895"/>
                  <a:gd name="connsiteX32" fmla="*/ 45227 w 419024"/>
                  <a:gd name="connsiteY32" fmla="*/ 847062 h 1905895"/>
                  <a:gd name="connsiteX33" fmla="*/ 45227 w 419024"/>
                  <a:gd name="connsiteY33" fmla="*/ 1013341 h 1905895"/>
                  <a:gd name="connsiteX34" fmla="*/ 123808 w 419024"/>
                  <a:gd name="connsiteY34" fmla="*/ 1013341 h 1905895"/>
                  <a:gd name="connsiteX35" fmla="*/ 123808 w 419024"/>
                  <a:gd name="connsiteY35" fmla="*/ 847062 h 1905895"/>
                  <a:gd name="connsiteX36" fmla="*/ 282559 w 419024"/>
                  <a:gd name="connsiteY36" fmla="*/ 637484 h 1905895"/>
                  <a:gd name="connsiteX37" fmla="*/ 282559 w 419024"/>
                  <a:gd name="connsiteY37" fmla="*/ 803763 h 1905895"/>
                  <a:gd name="connsiteX38" fmla="*/ 361140 w 419024"/>
                  <a:gd name="connsiteY38" fmla="*/ 803763 h 1905895"/>
                  <a:gd name="connsiteX39" fmla="*/ 361140 w 419024"/>
                  <a:gd name="connsiteY39" fmla="*/ 637484 h 1905895"/>
                  <a:gd name="connsiteX40" fmla="*/ 162344 w 419024"/>
                  <a:gd name="connsiteY40" fmla="*/ 637484 h 1905895"/>
                  <a:gd name="connsiteX41" fmla="*/ 162344 w 419024"/>
                  <a:gd name="connsiteY41" fmla="*/ 803763 h 1905895"/>
                  <a:gd name="connsiteX42" fmla="*/ 240925 w 419024"/>
                  <a:gd name="connsiteY42" fmla="*/ 803763 h 1905895"/>
                  <a:gd name="connsiteX43" fmla="*/ 240925 w 419024"/>
                  <a:gd name="connsiteY43" fmla="*/ 637484 h 1905895"/>
                  <a:gd name="connsiteX44" fmla="*/ 47608 w 419024"/>
                  <a:gd name="connsiteY44" fmla="*/ 637484 h 1905895"/>
                  <a:gd name="connsiteX45" fmla="*/ 47608 w 419024"/>
                  <a:gd name="connsiteY45" fmla="*/ 803763 h 1905895"/>
                  <a:gd name="connsiteX46" fmla="*/ 126189 w 419024"/>
                  <a:gd name="connsiteY46" fmla="*/ 803763 h 1905895"/>
                  <a:gd name="connsiteX47" fmla="*/ 126189 w 419024"/>
                  <a:gd name="connsiteY47" fmla="*/ 637484 h 1905895"/>
                  <a:gd name="connsiteX48" fmla="*/ 282559 w 419024"/>
                  <a:gd name="connsiteY48" fmla="*/ 427661 h 1905895"/>
                  <a:gd name="connsiteX49" fmla="*/ 282559 w 419024"/>
                  <a:gd name="connsiteY49" fmla="*/ 593940 h 1905895"/>
                  <a:gd name="connsiteX50" fmla="*/ 361140 w 419024"/>
                  <a:gd name="connsiteY50" fmla="*/ 593940 h 1905895"/>
                  <a:gd name="connsiteX51" fmla="*/ 361140 w 419024"/>
                  <a:gd name="connsiteY51" fmla="*/ 427661 h 1905895"/>
                  <a:gd name="connsiteX52" fmla="*/ 162344 w 419024"/>
                  <a:gd name="connsiteY52" fmla="*/ 427661 h 1905895"/>
                  <a:gd name="connsiteX53" fmla="*/ 162344 w 419024"/>
                  <a:gd name="connsiteY53" fmla="*/ 593940 h 1905895"/>
                  <a:gd name="connsiteX54" fmla="*/ 240925 w 419024"/>
                  <a:gd name="connsiteY54" fmla="*/ 593940 h 1905895"/>
                  <a:gd name="connsiteX55" fmla="*/ 240925 w 419024"/>
                  <a:gd name="connsiteY55" fmla="*/ 427661 h 1905895"/>
                  <a:gd name="connsiteX56" fmla="*/ 47608 w 419024"/>
                  <a:gd name="connsiteY56" fmla="*/ 427661 h 1905895"/>
                  <a:gd name="connsiteX57" fmla="*/ 47608 w 419024"/>
                  <a:gd name="connsiteY57" fmla="*/ 593940 h 1905895"/>
                  <a:gd name="connsiteX58" fmla="*/ 126189 w 419024"/>
                  <a:gd name="connsiteY58" fmla="*/ 593940 h 1905895"/>
                  <a:gd name="connsiteX59" fmla="*/ 126189 w 419024"/>
                  <a:gd name="connsiteY59" fmla="*/ 427661 h 1905895"/>
                  <a:gd name="connsiteX60" fmla="*/ 4762 w 419024"/>
                  <a:gd name="connsiteY60" fmla="*/ 296136 h 1905895"/>
                  <a:gd name="connsiteX61" fmla="*/ 419024 w 419024"/>
                  <a:gd name="connsiteY61" fmla="*/ 296136 h 1905895"/>
                  <a:gd name="connsiteX62" fmla="*/ 419024 w 419024"/>
                  <a:gd name="connsiteY62" fmla="*/ 1905895 h 1905895"/>
                  <a:gd name="connsiteX63" fmla="*/ 4762 w 419024"/>
                  <a:gd name="connsiteY63" fmla="*/ 1905895 h 1905895"/>
                  <a:gd name="connsiteX64" fmla="*/ 207131 w 419024"/>
                  <a:gd name="connsiteY64" fmla="*/ 0 h 1905895"/>
                  <a:gd name="connsiteX65" fmla="*/ 414262 w 419024"/>
                  <a:gd name="connsiteY65" fmla="*/ 296031 h 1905895"/>
                  <a:gd name="connsiteX66" fmla="*/ 0 w 419024"/>
                  <a:gd name="connsiteY66" fmla="*/ 296031 h 1905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419024" h="1905895">
                    <a:moveTo>
                      <a:pt x="280178" y="1272317"/>
                    </a:moveTo>
                    <a:lnTo>
                      <a:pt x="280178" y="1438596"/>
                    </a:lnTo>
                    <a:lnTo>
                      <a:pt x="358759" y="1438596"/>
                    </a:lnTo>
                    <a:lnTo>
                      <a:pt x="358759" y="1272317"/>
                    </a:lnTo>
                    <a:close/>
                    <a:moveTo>
                      <a:pt x="159963" y="1272317"/>
                    </a:moveTo>
                    <a:lnTo>
                      <a:pt x="159963" y="1438596"/>
                    </a:lnTo>
                    <a:lnTo>
                      <a:pt x="238544" y="1438596"/>
                    </a:lnTo>
                    <a:lnTo>
                      <a:pt x="238544" y="1272317"/>
                    </a:lnTo>
                    <a:close/>
                    <a:moveTo>
                      <a:pt x="45227" y="1272317"/>
                    </a:moveTo>
                    <a:lnTo>
                      <a:pt x="45227" y="1438596"/>
                    </a:lnTo>
                    <a:lnTo>
                      <a:pt x="123808" y="1438596"/>
                    </a:lnTo>
                    <a:lnTo>
                      <a:pt x="123808" y="1272317"/>
                    </a:lnTo>
                    <a:close/>
                    <a:moveTo>
                      <a:pt x="280178" y="1063192"/>
                    </a:moveTo>
                    <a:lnTo>
                      <a:pt x="280178" y="1229471"/>
                    </a:lnTo>
                    <a:lnTo>
                      <a:pt x="358759" y="1229471"/>
                    </a:lnTo>
                    <a:lnTo>
                      <a:pt x="358759" y="1063192"/>
                    </a:lnTo>
                    <a:close/>
                    <a:moveTo>
                      <a:pt x="159963" y="1063192"/>
                    </a:moveTo>
                    <a:lnTo>
                      <a:pt x="159963" y="1229471"/>
                    </a:lnTo>
                    <a:lnTo>
                      <a:pt x="238544" y="1229471"/>
                    </a:lnTo>
                    <a:lnTo>
                      <a:pt x="238544" y="1063192"/>
                    </a:lnTo>
                    <a:close/>
                    <a:moveTo>
                      <a:pt x="45227" y="1063192"/>
                    </a:moveTo>
                    <a:lnTo>
                      <a:pt x="45227" y="1229471"/>
                    </a:lnTo>
                    <a:lnTo>
                      <a:pt x="123808" y="1229471"/>
                    </a:lnTo>
                    <a:lnTo>
                      <a:pt x="123808" y="1063192"/>
                    </a:lnTo>
                    <a:close/>
                    <a:moveTo>
                      <a:pt x="280178" y="847062"/>
                    </a:moveTo>
                    <a:lnTo>
                      <a:pt x="280178" y="1013341"/>
                    </a:lnTo>
                    <a:lnTo>
                      <a:pt x="358759" y="1013341"/>
                    </a:lnTo>
                    <a:lnTo>
                      <a:pt x="358759" y="847062"/>
                    </a:lnTo>
                    <a:close/>
                    <a:moveTo>
                      <a:pt x="159963" y="847062"/>
                    </a:moveTo>
                    <a:lnTo>
                      <a:pt x="159963" y="1013341"/>
                    </a:lnTo>
                    <a:lnTo>
                      <a:pt x="238544" y="1013341"/>
                    </a:lnTo>
                    <a:lnTo>
                      <a:pt x="238544" y="847062"/>
                    </a:lnTo>
                    <a:close/>
                    <a:moveTo>
                      <a:pt x="45227" y="847062"/>
                    </a:moveTo>
                    <a:lnTo>
                      <a:pt x="45227" y="1013341"/>
                    </a:lnTo>
                    <a:lnTo>
                      <a:pt x="123808" y="1013341"/>
                    </a:lnTo>
                    <a:lnTo>
                      <a:pt x="123808" y="847062"/>
                    </a:lnTo>
                    <a:close/>
                    <a:moveTo>
                      <a:pt x="282559" y="637484"/>
                    </a:moveTo>
                    <a:lnTo>
                      <a:pt x="282559" y="803763"/>
                    </a:lnTo>
                    <a:lnTo>
                      <a:pt x="361140" y="803763"/>
                    </a:lnTo>
                    <a:lnTo>
                      <a:pt x="361140" y="637484"/>
                    </a:lnTo>
                    <a:close/>
                    <a:moveTo>
                      <a:pt x="162344" y="637484"/>
                    </a:moveTo>
                    <a:lnTo>
                      <a:pt x="162344" y="803763"/>
                    </a:lnTo>
                    <a:lnTo>
                      <a:pt x="240925" y="803763"/>
                    </a:lnTo>
                    <a:lnTo>
                      <a:pt x="240925" y="637484"/>
                    </a:lnTo>
                    <a:close/>
                    <a:moveTo>
                      <a:pt x="47608" y="637484"/>
                    </a:moveTo>
                    <a:lnTo>
                      <a:pt x="47608" y="803763"/>
                    </a:lnTo>
                    <a:lnTo>
                      <a:pt x="126189" y="803763"/>
                    </a:lnTo>
                    <a:lnTo>
                      <a:pt x="126189" y="637484"/>
                    </a:lnTo>
                    <a:close/>
                    <a:moveTo>
                      <a:pt x="282559" y="427661"/>
                    </a:moveTo>
                    <a:lnTo>
                      <a:pt x="282559" y="593940"/>
                    </a:lnTo>
                    <a:lnTo>
                      <a:pt x="361140" y="593940"/>
                    </a:lnTo>
                    <a:lnTo>
                      <a:pt x="361140" y="427661"/>
                    </a:lnTo>
                    <a:close/>
                    <a:moveTo>
                      <a:pt x="162344" y="427661"/>
                    </a:moveTo>
                    <a:lnTo>
                      <a:pt x="162344" y="593940"/>
                    </a:lnTo>
                    <a:lnTo>
                      <a:pt x="240925" y="593940"/>
                    </a:lnTo>
                    <a:lnTo>
                      <a:pt x="240925" y="427661"/>
                    </a:lnTo>
                    <a:close/>
                    <a:moveTo>
                      <a:pt x="47608" y="427661"/>
                    </a:moveTo>
                    <a:lnTo>
                      <a:pt x="47608" y="593940"/>
                    </a:lnTo>
                    <a:lnTo>
                      <a:pt x="126189" y="593940"/>
                    </a:lnTo>
                    <a:lnTo>
                      <a:pt x="126189" y="427661"/>
                    </a:lnTo>
                    <a:close/>
                    <a:moveTo>
                      <a:pt x="4762" y="296136"/>
                    </a:moveTo>
                    <a:lnTo>
                      <a:pt x="419024" y="296136"/>
                    </a:lnTo>
                    <a:lnTo>
                      <a:pt x="419024" y="1905895"/>
                    </a:lnTo>
                    <a:lnTo>
                      <a:pt x="4762" y="1905895"/>
                    </a:lnTo>
                    <a:close/>
                    <a:moveTo>
                      <a:pt x="207131" y="0"/>
                    </a:moveTo>
                    <a:lnTo>
                      <a:pt x="414262" y="296031"/>
                    </a:lnTo>
                    <a:lnTo>
                      <a:pt x="0" y="29603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en-US" dirty="0">
                  <a:solidFill>
                    <a:srgbClr val="FFFFFF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</a:endParaRPr>
              </a:p>
            </p:txBody>
          </p:sp>
          <p:sp>
            <p:nvSpPr>
              <p:cNvPr id="285" name="Freeform 262">
                <a:extLst>
                  <a:ext uri="{FF2B5EF4-FFF2-40B4-BE49-F238E27FC236}">
                    <a16:creationId xmlns:a16="http://schemas.microsoft.com/office/drawing/2014/main" id="{4033C278-FF8D-4082-92AE-4C2AD0646139}"/>
                  </a:ext>
                </a:extLst>
              </p:cNvPr>
              <p:cNvSpPr/>
              <p:nvPr/>
            </p:nvSpPr>
            <p:spPr>
              <a:xfrm>
                <a:off x="9287773" y="5353464"/>
                <a:ext cx="424198" cy="971587"/>
              </a:xfrm>
              <a:custGeom>
                <a:avLst/>
                <a:gdLst>
                  <a:gd name="connsiteX0" fmla="*/ 313370 w 424198"/>
                  <a:gd name="connsiteY0" fmla="*/ 757047 h 971587"/>
                  <a:gd name="connsiteX1" fmla="*/ 313370 w 424198"/>
                  <a:gd name="connsiteY1" fmla="*/ 831409 h 971587"/>
                  <a:gd name="connsiteX2" fmla="*/ 387733 w 424198"/>
                  <a:gd name="connsiteY2" fmla="*/ 831409 h 971587"/>
                  <a:gd name="connsiteX3" fmla="*/ 387733 w 424198"/>
                  <a:gd name="connsiteY3" fmla="*/ 757047 h 971587"/>
                  <a:gd name="connsiteX4" fmla="*/ 221069 w 424198"/>
                  <a:gd name="connsiteY4" fmla="*/ 757047 h 971587"/>
                  <a:gd name="connsiteX5" fmla="*/ 221069 w 424198"/>
                  <a:gd name="connsiteY5" fmla="*/ 831409 h 971587"/>
                  <a:gd name="connsiteX6" fmla="*/ 295431 w 424198"/>
                  <a:gd name="connsiteY6" fmla="*/ 831409 h 971587"/>
                  <a:gd name="connsiteX7" fmla="*/ 295431 w 424198"/>
                  <a:gd name="connsiteY7" fmla="*/ 757047 h 971587"/>
                  <a:gd name="connsiteX8" fmla="*/ 128768 w 424198"/>
                  <a:gd name="connsiteY8" fmla="*/ 757047 h 971587"/>
                  <a:gd name="connsiteX9" fmla="*/ 128768 w 424198"/>
                  <a:gd name="connsiteY9" fmla="*/ 831409 h 971587"/>
                  <a:gd name="connsiteX10" fmla="*/ 203130 w 424198"/>
                  <a:gd name="connsiteY10" fmla="*/ 831409 h 971587"/>
                  <a:gd name="connsiteX11" fmla="*/ 203130 w 424198"/>
                  <a:gd name="connsiteY11" fmla="*/ 757047 h 971587"/>
                  <a:gd name="connsiteX12" fmla="*/ 36466 w 424198"/>
                  <a:gd name="connsiteY12" fmla="*/ 757047 h 971587"/>
                  <a:gd name="connsiteX13" fmla="*/ 36466 w 424198"/>
                  <a:gd name="connsiteY13" fmla="*/ 831409 h 971587"/>
                  <a:gd name="connsiteX14" fmla="*/ 110828 w 424198"/>
                  <a:gd name="connsiteY14" fmla="*/ 831409 h 971587"/>
                  <a:gd name="connsiteX15" fmla="*/ 110828 w 424198"/>
                  <a:gd name="connsiteY15" fmla="*/ 757047 h 971587"/>
                  <a:gd name="connsiteX16" fmla="*/ 313370 w 424198"/>
                  <a:gd name="connsiteY16" fmla="*/ 666687 h 971587"/>
                  <a:gd name="connsiteX17" fmla="*/ 313370 w 424198"/>
                  <a:gd name="connsiteY17" fmla="*/ 741049 h 971587"/>
                  <a:gd name="connsiteX18" fmla="*/ 387733 w 424198"/>
                  <a:gd name="connsiteY18" fmla="*/ 741049 h 971587"/>
                  <a:gd name="connsiteX19" fmla="*/ 387733 w 424198"/>
                  <a:gd name="connsiteY19" fmla="*/ 666687 h 971587"/>
                  <a:gd name="connsiteX20" fmla="*/ 221069 w 424198"/>
                  <a:gd name="connsiteY20" fmla="*/ 666687 h 971587"/>
                  <a:gd name="connsiteX21" fmla="*/ 221069 w 424198"/>
                  <a:gd name="connsiteY21" fmla="*/ 741049 h 971587"/>
                  <a:gd name="connsiteX22" fmla="*/ 295431 w 424198"/>
                  <a:gd name="connsiteY22" fmla="*/ 741049 h 971587"/>
                  <a:gd name="connsiteX23" fmla="*/ 295431 w 424198"/>
                  <a:gd name="connsiteY23" fmla="*/ 666687 h 971587"/>
                  <a:gd name="connsiteX24" fmla="*/ 128768 w 424198"/>
                  <a:gd name="connsiteY24" fmla="*/ 666687 h 971587"/>
                  <a:gd name="connsiteX25" fmla="*/ 128768 w 424198"/>
                  <a:gd name="connsiteY25" fmla="*/ 741049 h 971587"/>
                  <a:gd name="connsiteX26" fmla="*/ 203130 w 424198"/>
                  <a:gd name="connsiteY26" fmla="*/ 741049 h 971587"/>
                  <a:gd name="connsiteX27" fmla="*/ 203130 w 424198"/>
                  <a:gd name="connsiteY27" fmla="*/ 666687 h 971587"/>
                  <a:gd name="connsiteX28" fmla="*/ 36466 w 424198"/>
                  <a:gd name="connsiteY28" fmla="*/ 666687 h 971587"/>
                  <a:gd name="connsiteX29" fmla="*/ 36466 w 424198"/>
                  <a:gd name="connsiteY29" fmla="*/ 741049 h 971587"/>
                  <a:gd name="connsiteX30" fmla="*/ 110828 w 424198"/>
                  <a:gd name="connsiteY30" fmla="*/ 741049 h 971587"/>
                  <a:gd name="connsiteX31" fmla="*/ 110828 w 424198"/>
                  <a:gd name="connsiteY31" fmla="*/ 666687 h 971587"/>
                  <a:gd name="connsiteX32" fmla="*/ 313370 w 424198"/>
                  <a:gd name="connsiteY32" fmla="*/ 576327 h 971587"/>
                  <a:gd name="connsiteX33" fmla="*/ 313370 w 424198"/>
                  <a:gd name="connsiteY33" fmla="*/ 650690 h 971587"/>
                  <a:gd name="connsiteX34" fmla="*/ 387733 w 424198"/>
                  <a:gd name="connsiteY34" fmla="*/ 650690 h 971587"/>
                  <a:gd name="connsiteX35" fmla="*/ 387733 w 424198"/>
                  <a:gd name="connsiteY35" fmla="*/ 576327 h 971587"/>
                  <a:gd name="connsiteX36" fmla="*/ 221069 w 424198"/>
                  <a:gd name="connsiteY36" fmla="*/ 576327 h 971587"/>
                  <a:gd name="connsiteX37" fmla="*/ 221069 w 424198"/>
                  <a:gd name="connsiteY37" fmla="*/ 650690 h 971587"/>
                  <a:gd name="connsiteX38" fmla="*/ 295431 w 424198"/>
                  <a:gd name="connsiteY38" fmla="*/ 650690 h 971587"/>
                  <a:gd name="connsiteX39" fmla="*/ 295431 w 424198"/>
                  <a:gd name="connsiteY39" fmla="*/ 576327 h 971587"/>
                  <a:gd name="connsiteX40" fmla="*/ 128768 w 424198"/>
                  <a:gd name="connsiteY40" fmla="*/ 576327 h 971587"/>
                  <a:gd name="connsiteX41" fmla="*/ 128768 w 424198"/>
                  <a:gd name="connsiteY41" fmla="*/ 650690 h 971587"/>
                  <a:gd name="connsiteX42" fmla="*/ 203130 w 424198"/>
                  <a:gd name="connsiteY42" fmla="*/ 650690 h 971587"/>
                  <a:gd name="connsiteX43" fmla="*/ 203130 w 424198"/>
                  <a:gd name="connsiteY43" fmla="*/ 576327 h 971587"/>
                  <a:gd name="connsiteX44" fmla="*/ 36466 w 424198"/>
                  <a:gd name="connsiteY44" fmla="*/ 576327 h 971587"/>
                  <a:gd name="connsiteX45" fmla="*/ 36466 w 424198"/>
                  <a:gd name="connsiteY45" fmla="*/ 650690 h 971587"/>
                  <a:gd name="connsiteX46" fmla="*/ 110828 w 424198"/>
                  <a:gd name="connsiteY46" fmla="*/ 650690 h 971587"/>
                  <a:gd name="connsiteX47" fmla="*/ 110828 w 424198"/>
                  <a:gd name="connsiteY47" fmla="*/ 576327 h 971587"/>
                  <a:gd name="connsiteX48" fmla="*/ 313370 w 424198"/>
                  <a:gd name="connsiteY48" fmla="*/ 488415 h 971587"/>
                  <a:gd name="connsiteX49" fmla="*/ 313370 w 424198"/>
                  <a:gd name="connsiteY49" fmla="*/ 562777 h 971587"/>
                  <a:gd name="connsiteX50" fmla="*/ 387733 w 424198"/>
                  <a:gd name="connsiteY50" fmla="*/ 562777 h 971587"/>
                  <a:gd name="connsiteX51" fmla="*/ 387733 w 424198"/>
                  <a:gd name="connsiteY51" fmla="*/ 488415 h 971587"/>
                  <a:gd name="connsiteX52" fmla="*/ 221069 w 424198"/>
                  <a:gd name="connsiteY52" fmla="*/ 488415 h 971587"/>
                  <a:gd name="connsiteX53" fmla="*/ 221069 w 424198"/>
                  <a:gd name="connsiteY53" fmla="*/ 562777 h 971587"/>
                  <a:gd name="connsiteX54" fmla="*/ 295431 w 424198"/>
                  <a:gd name="connsiteY54" fmla="*/ 562777 h 971587"/>
                  <a:gd name="connsiteX55" fmla="*/ 295431 w 424198"/>
                  <a:gd name="connsiteY55" fmla="*/ 488415 h 971587"/>
                  <a:gd name="connsiteX56" fmla="*/ 128768 w 424198"/>
                  <a:gd name="connsiteY56" fmla="*/ 488415 h 971587"/>
                  <a:gd name="connsiteX57" fmla="*/ 128768 w 424198"/>
                  <a:gd name="connsiteY57" fmla="*/ 562777 h 971587"/>
                  <a:gd name="connsiteX58" fmla="*/ 203130 w 424198"/>
                  <a:gd name="connsiteY58" fmla="*/ 562777 h 971587"/>
                  <a:gd name="connsiteX59" fmla="*/ 203130 w 424198"/>
                  <a:gd name="connsiteY59" fmla="*/ 488415 h 971587"/>
                  <a:gd name="connsiteX60" fmla="*/ 36466 w 424198"/>
                  <a:gd name="connsiteY60" fmla="*/ 488415 h 971587"/>
                  <a:gd name="connsiteX61" fmla="*/ 36466 w 424198"/>
                  <a:gd name="connsiteY61" fmla="*/ 562777 h 971587"/>
                  <a:gd name="connsiteX62" fmla="*/ 110828 w 424198"/>
                  <a:gd name="connsiteY62" fmla="*/ 562777 h 971587"/>
                  <a:gd name="connsiteX63" fmla="*/ 110828 w 424198"/>
                  <a:gd name="connsiteY63" fmla="*/ 488415 h 971587"/>
                  <a:gd name="connsiteX64" fmla="*/ 313370 w 424198"/>
                  <a:gd name="connsiteY64" fmla="*/ 400503 h 971587"/>
                  <a:gd name="connsiteX65" fmla="*/ 313370 w 424198"/>
                  <a:gd name="connsiteY65" fmla="*/ 474865 h 971587"/>
                  <a:gd name="connsiteX66" fmla="*/ 387733 w 424198"/>
                  <a:gd name="connsiteY66" fmla="*/ 474865 h 971587"/>
                  <a:gd name="connsiteX67" fmla="*/ 387733 w 424198"/>
                  <a:gd name="connsiteY67" fmla="*/ 400503 h 971587"/>
                  <a:gd name="connsiteX68" fmla="*/ 221069 w 424198"/>
                  <a:gd name="connsiteY68" fmla="*/ 400503 h 971587"/>
                  <a:gd name="connsiteX69" fmla="*/ 221069 w 424198"/>
                  <a:gd name="connsiteY69" fmla="*/ 474865 h 971587"/>
                  <a:gd name="connsiteX70" fmla="*/ 295431 w 424198"/>
                  <a:gd name="connsiteY70" fmla="*/ 474865 h 971587"/>
                  <a:gd name="connsiteX71" fmla="*/ 295431 w 424198"/>
                  <a:gd name="connsiteY71" fmla="*/ 400503 h 971587"/>
                  <a:gd name="connsiteX72" fmla="*/ 128768 w 424198"/>
                  <a:gd name="connsiteY72" fmla="*/ 400503 h 971587"/>
                  <a:gd name="connsiteX73" fmla="*/ 128768 w 424198"/>
                  <a:gd name="connsiteY73" fmla="*/ 474865 h 971587"/>
                  <a:gd name="connsiteX74" fmla="*/ 203130 w 424198"/>
                  <a:gd name="connsiteY74" fmla="*/ 474865 h 971587"/>
                  <a:gd name="connsiteX75" fmla="*/ 203130 w 424198"/>
                  <a:gd name="connsiteY75" fmla="*/ 400503 h 971587"/>
                  <a:gd name="connsiteX76" fmla="*/ 36466 w 424198"/>
                  <a:gd name="connsiteY76" fmla="*/ 400503 h 971587"/>
                  <a:gd name="connsiteX77" fmla="*/ 36466 w 424198"/>
                  <a:gd name="connsiteY77" fmla="*/ 474865 h 971587"/>
                  <a:gd name="connsiteX78" fmla="*/ 110828 w 424198"/>
                  <a:gd name="connsiteY78" fmla="*/ 474865 h 971587"/>
                  <a:gd name="connsiteX79" fmla="*/ 110828 w 424198"/>
                  <a:gd name="connsiteY79" fmla="*/ 400503 h 971587"/>
                  <a:gd name="connsiteX80" fmla="*/ 313370 w 424198"/>
                  <a:gd name="connsiteY80" fmla="*/ 310534 h 971587"/>
                  <a:gd name="connsiteX81" fmla="*/ 313370 w 424198"/>
                  <a:gd name="connsiteY81" fmla="*/ 384896 h 971587"/>
                  <a:gd name="connsiteX82" fmla="*/ 387733 w 424198"/>
                  <a:gd name="connsiteY82" fmla="*/ 384896 h 971587"/>
                  <a:gd name="connsiteX83" fmla="*/ 387733 w 424198"/>
                  <a:gd name="connsiteY83" fmla="*/ 310534 h 971587"/>
                  <a:gd name="connsiteX84" fmla="*/ 221069 w 424198"/>
                  <a:gd name="connsiteY84" fmla="*/ 310534 h 971587"/>
                  <a:gd name="connsiteX85" fmla="*/ 221069 w 424198"/>
                  <a:gd name="connsiteY85" fmla="*/ 384896 h 971587"/>
                  <a:gd name="connsiteX86" fmla="*/ 295431 w 424198"/>
                  <a:gd name="connsiteY86" fmla="*/ 384896 h 971587"/>
                  <a:gd name="connsiteX87" fmla="*/ 295431 w 424198"/>
                  <a:gd name="connsiteY87" fmla="*/ 310534 h 971587"/>
                  <a:gd name="connsiteX88" fmla="*/ 128768 w 424198"/>
                  <a:gd name="connsiteY88" fmla="*/ 310534 h 971587"/>
                  <a:gd name="connsiteX89" fmla="*/ 128768 w 424198"/>
                  <a:gd name="connsiteY89" fmla="*/ 384896 h 971587"/>
                  <a:gd name="connsiteX90" fmla="*/ 203130 w 424198"/>
                  <a:gd name="connsiteY90" fmla="*/ 384896 h 971587"/>
                  <a:gd name="connsiteX91" fmla="*/ 203130 w 424198"/>
                  <a:gd name="connsiteY91" fmla="*/ 310534 h 971587"/>
                  <a:gd name="connsiteX92" fmla="*/ 36466 w 424198"/>
                  <a:gd name="connsiteY92" fmla="*/ 310534 h 971587"/>
                  <a:gd name="connsiteX93" fmla="*/ 36466 w 424198"/>
                  <a:gd name="connsiteY93" fmla="*/ 384896 h 971587"/>
                  <a:gd name="connsiteX94" fmla="*/ 110828 w 424198"/>
                  <a:gd name="connsiteY94" fmla="*/ 384896 h 971587"/>
                  <a:gd name="connsiteX95" fmla="*/ 110828 w 424198"/>
                  <a:gd name="connsiteY95" fmla="*/ 310534 h 971587"/>
                  <a:gd name="connsiteX96" fmla="*/ 422411 w 424198"/>
                  <a:gd name="connsiteY96" fmla="*/ 0 h 971587"/>
                  <a:gd name="connsiteX97" fmla="*/ 422411 w 424198"/>
                  <a:gd name="connsiteY97" fmla="*/ 253831 h 971587"/>
                  <a:gd name="connsiteX98" fmla="*/ 424198 w 424198"/>
                  <a:gd name="connsiteY98" fmla="*/ 253831 h 971587"/>
                  <a:gd name="connsiteX99" fmla="*/ 424198 w 424198"/>
                  <a:gd name="connsiteY99" fmla="*/ 971587 h 971587"/>
                  <a:gd name="connsiteX100" fmla="*/ 0 w 424198"/>
                  <a:gd name="connsiteY100" fmla="*/ 971587 h 971587"/>
                  <a:gd name="connsiteX101" fmla="*/ 0 w 424198"/>
                  <a:gd name="connsiteY101" fmla="*/ 253831 h 971587"/>
                  <a:gd name="connsiteX102" fmla="*/ 1787 w 424198"/>
                  <a:gd name="connsiteY102" fmla="*/ 253831 h 971587"/>
                  <a:gd name="connsiteX103" fmla="*/ 1787 w 424198"/>
                  <a:gd name="connsiteY103" fmla="*/ 52519 h 971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</a:cxnLst>
                <a:rect l="l" t="t" r="r" b="b"/>
                <a:pathLst>
                  <a:path w="424198" h="971587">
                    <a:moveTo>
                      <a:pt x="313370" y="757047"/>
                    </a:moveTo>
                    <a:lnTo>
                      <a:pt x="313370" y="831409"/>
                    </a:lnTo>
                    <a:lnTo>
                      <a:pt x="387733" y="831409"/>
                    </a:lnTo>
                    <a:lnTo>
                      <a:pt x="387733" y="757047"/>
                    </a:lnTo>
                    <a:close/>
                    <a:moveTo>
                      <a:pt x="221069" y="757047"/>
                    </a:moveTo>
                    <a:lnTo>
                      <a:pt x="221069" y="831409"/>
                    </a:lnTo>
                    <a:lnTo>
                      <a:pt x="295431" y="831409"/>
                    </a:lnTo>
                    <a:lnTo>
                      <a:pt x="295431" y="757047"/>
                    </a:lnTo>
                    <a:close/>
                    <a:moveTo>
                      <a:pt x="128768" y="757047"/>
                    </a:moveTo>
                    <a:lnTo>
                      <a:pt x="128768" y="831409"/>
                    </a:lnTo>
                    <a:lnTo>
                      <a:pt x="203130" y="831409"/>
                    </a:lnTo>
                    <a:lnTo>
                      <a:pt x="203130" y="757047"/>
                    </a:lnTo>
                    <a:close/>
                    <a:moveTo>
                      <a:pt x="36466" y="757047"/>
                    </a:moveTo>
                    <a:lnTo>
                      <a:pt x="36466" y="831409"/>
                    </a:lnTo>
                    <a:lnTo>
                      <a:pt x="110828" y="831409"/>
                    </a:lnTo>
                    <a:lnTo>
                      <a:pt x="110828" y="757047"/>
                    </a:lnTo>
                    <a:close/>
                    <a:moveTo>
                      <a:pt x="313370" y="666687"/>
                    </a:moveTo>
                    <a:lnTo>
                      <a:pt x="313370" y="741049"/>
                    </a:lnTo>
                    <a:lnTo>
                      <a:pt x="387733" y="741049"/>
                    </a:lnTo>
                    <a:lnTo>
                      <a:pt x="387733" y="666687"/>
                    </a:lnTo>
                    <a:close/>
                    <a:moveTo>
                      <a:pt x="221069" y="666687"/>
                    </a:moveTo>
                    <a:lnTo>
                      <a:pt x="221069" y="741049"/>
                    </a:lnTo>
                    <a:lnTo>
                      <a:pt x="295431" y="741049"/>
                    </a:lnTo>
                    <a:lnTo>
                      <a:pt x="295431" y="666687"/>
                    </a:lnTo>
                    <a:close/>
                    <a:moveTo>
                      <a:pt x="128768" y="666687"/>
                    </a:moveTo>
                    <a:lnTo>
                      <a:pt x="128768" y="741049"/>
                    </a:lnTo>
                    <a:lnTo>
                      <a:pt x="203130" y="741049"/>
                    </a:lnTo>
                    <a:lnTo>
                      <a:pt x="203130" y="666687"/>
                    </a:lnTo>
                    <a:close/>
                    <a:moveTo>
                      <a:pt x="36466" y="666687"/>
                    </a:moveTo>
                    <a:lnTo>
                      <a:pt x="36466" y="741049"/>
                    </a:lnTo>
                    <a:lnTo>
                      <a:pt x="110828" y="741049"/>
                    </a:lnTo>
                    <a:lnTo>
                      <a:pt x="110828" y="666687"/>
                    </a:lnTo>
                    <a:close/>
                    <a:moveTo>
                      <a:pt x="313370" y="576327"/>
                    </a:moveTo>
                    <a:lnTo>
                      <a:pt x="313370" y="650690"/>
                    </a:lnTo>
                    <a:lnTo>
                      <a:pt x="387733" y="650690"/>
                    </a:lnTo>
                    <a:lnTo>
                      <a:pt x="387733" y="576327"/>
                    </a:lnTo>
                    <a:close/>
                    <a:moveTo>
                      <a:pt x="221069" y="576327"/>
                    </a:moveTo>
                    <a:lnTo>
                      <a:pt x="221069" y="650690"/>
                    </a:lnTo>
                    <a:lnTo>
                      <a:pt x="295431" y="650690"/>
                    </a:lnTo>
                    <a:lnTo>
                      <a:pt x="295431" y="576327"/>
                    </a:lnTo>
                    <a:close/>
                    <a:moveTo>
                      <a:pt x="128768" y="576327"/>
                    </a:moveTo>
                    <a:lnTo>
                      <a:pt x="128768" y="650690"/>
                    </a:lnTo>
                    <a:lnTo>
                      <a:pt x="203130" y="650690"/>
                    </a:lnTo>
                    <a:lnTo>
                      <a:pt x="203130" y="576327"/>
                    </a:lnTo>
                    <a:close/>
                    <a:moveTo>
                      <a:pt x="36466" y="576327"/>
                    </a:moveTo>
                    <a:lnTo>
                      <a:pt x="36466" y="650690"/>
                    </a:lnTo>
                    <a:lnTo>
                      <a:pt x="110828" y="650690"/>
                    </a:lnTo>
                    <a:lnTo>
                      <a:pt x="110828" y="576327"/>
                    </a:lnTo>
                    <a:close/>
                    <a:moveTo>
                      <a:pt x="313370" y="488415"/>
                    </a:moveTo>
                    <a:lnTo>
                      <a:pt x="313370" y="562777"/>
                    </a:lnTo>
                    <a:lnTo>
                      <a:pt x="387733" y="562777"/>
                    </a:lnTo>
                    <a:lnTo>
                      <a:pt x="387733" y="488415"/>
                    </a:lnTo>
                    <a:close/>
                    <a:moveTo>
                      <a:pt x="221069" y="488415"/>
                    </a:moveTo>
                    <a:lnTo>
                      <a:pt x="221069" y="562777"/>
                    </a:lnTo>
                    <a:lnTo>
                      <a:pt x="295431" y="562777"/>
                    </a:lnTo>
                    <a:lnTo>
                      <a:pt x="295431" y="488415"/>
                    </a:lnTo>
                    <a:close/>
                    <a:moveTo>
                      <a:pt x="128768" y="488415"/>
                    </a:moveTo>
                    <a:lnTo>
                      <a:pt x="128768" y="562777"/>
                    </a:lnTo>
                    <a:lnTo>
                      <a:pt x="203130" y="562777"/>
                    </a:lnTo>
                    <a:lnTo>
                      <a:pt x="203130" y="488415"/>
                    </a:lnTo>
                    <a:close/>
                    <a:moveTo>
                      <a:pt x="36466" y="488415"/>
                    </a:moveTo>
                    <a:lnTo>
                      <a:pt x="36466" y="562777"/>
                    </a:lnTo>
                    <a:lnTo>
                      <a:pt x="110828" y="562777"/>
                    </a:lnTo>
                    <a:lnTo>
                      <a:pt x="110828" y="488415"/>
                    </a:lnTo>
                    <a:close/>
                    <a:moveTo>
                      <a:pt x="313370" y="400503"/>
                    </a:moveTo>
                    <a:lnTo>
                      <a:pt x="313370" y="474865"/>
                    </a:lnTo>
                    <a:lnTo>
                      <a:pt x="387733" y="474865"/>
                    </a:lnTo>
                    <a:lnTo>
                      <a:pt x="387733" y="400503"/>
                    </a:lnTo>
                    <a:close/>
                    <a:moveTo>
                      <a:pt x="221069" y="400503"/>
                    </a:moveTo>
                    <a:lnTo>
                      <a:pt x="221069" y="474865"/>
                    </a:lnTo>
                    <a:lnTo>
                      <a:pt x="295431" y="474865"/>
                    </a:lnTo>
                    <a:lnTo>
                      <a:pt x="295431" y="400503"/>
                    </a:lnTo>
                    <a:close/>
                    <a:moveTo>
                      <a:pt x="128768" y="400503"/>
                    </a:moveTo>
                    <a:lnTo>
                      <a:pt x="128768" y="474865"/>
                    </a:lnTo>
                    <a:lnTo>
                      <a:pt x="203130" y="474865"/>
                    </a:lnTo>
                    <a:lnTo>
                      <a:pt x="203130" y="400503"/>
                    </a:lnTo>
                    <a:close/>
                    <a:moveTo>
                      <a:pt x="36466" y="400503"/>
                    </a:moveTo>
                    <a:lnTo>
                      <a:pt x="36466" y="474865"/>
                    </a:lnTo>
                    <a:lnTo>
                      <a:pt x="110828" y="474865"/>
                    </a:lnTo>
                    <a:lnTo>
                      <a:pt x="110828" y="400503"/>
                    </a:lnTo>
                    <a:close/>
                    <a:moveTo>
                      <a:pt x="313370" y="310534"/>
                    </a:moveTo>
                    <a:lnTo>
                      <a:pt x="313370" y="384896"/>
                    </a:lnTo>
                    <a:lnTo>
                      <a:pt x="387733" y="384896"/>
                    </a:lnTo>
                    <a:lnTo>
                      <a:pt x="387733" y="310534"/>
                    </a:lnTo>
                    <a:close/>
                    <a:moveTo>
                      <a:pt x="221069" y="310534"/>
                    </a:moveTo>
                    <a:lnTo>
                      <a:pt x="221069" y="384896"/>
                    </a:lnTo>
                    <a:lnTo>
                      <a:pt x="295431" y="384896"/>
                    </a:lnTo>
                    <a:lnTo>
                      <a:pt x="295431" y="310534"/>
                    </a:lnTo>
                    <a:close/>
                    <a:moveTo>
                      <a:pt x="128768" y="310534"/>
                    </a:moveTo>
                    <a:lnTo>
                      <a:pt x="128768" y="384896"/>
                    </a:lnTo>
                    <a:lnTo>
                      <a:pt x="203130" y="384896"/>
                    </a:lnTo>
                    <a:lnTo>
                      <a:pt x="203130" y="310534"/>
                    </a:lnTo>
                    <a:close/>
                    <a:moveTo>
                      <a:pt x="36466" y="310534"/>
                    </a:moveTo>
                    <a:lnTo>
                      <a:pt x="36466" y="384896"/>
                    </a:lnTo>
                    <a:lnTo>
                      <a:pt x="110828" y="384896"/>
                    </a:lnTo>
                    <a:lnTo>
                      <a:pt x="110828" y="310534"/>
                    </a:lnTo>
                    <a:close/>
                    <a:moveTo>
                      <a:pt x="422411" y="0"/>
                    </a:moveTo>
                    <a:lnTo>
                      <a:pt x="422411" y="253831"/>
                    </a:lnTo>
                    <a:lnTo>
                      <a:pt x="424198" y="253831"/>
                    </a:lnTo>
                    <a:lnTo>
                      <a:pt x="424198" y="971587"/>
                    </a:lnTo>
                    <a:lnTo>
                      <a:pt x="0" y="971587"/>
                    </a:lnTo>
                    <a:lnTo>
                      <a:pt x="0" y="253831"/>
                    </a:lnTo>
                    <a:lnTo>
                      <a:pt x="1787" y="253831"/>
                    </a:lnTo>
                    <a:lnTo>
                      <a:pt x="1787" y="5251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en-US" dirty="0">
                  <a:solidFill>
                    <a:srgbClr val="FFFFFF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</a:endParaRPr>
              </a:p>
            </p:txBody>
          </p:sp>
          <p:sp>
            <p:nvSpPr>
              <p:cNvPr id="286" name="Freeform 272">
                <a:extLst>
                  <a:ext uri="{FF2B5EF4-FFF2-40B4-BE49-F238E27FC236}">
                    <a16:creationId xmlns:a16="http://schemas.microsoft.com/office/drawing/2014/main" id="{D4FEE8CA-1640-42C4-9C2D-08DB7777B66D}"/>
                  </a:ext>
                </a:extLst>
              </p:cNvPr>
              <p:cNvSpPr/>
              <p:nvPr/>
            </p:nvSpPr>
            <p:spPr>
              <a:xfrm>
                <a:off x="8025252" y="5586053"/>
                <a:ext cx="413890" cy="738998"/>
              </a:xfrm>
              <a:custGeom>
                <a:avLst/>
                <a:gdLst>
                  <a:gd name="connsiteX0" fmla="*/ 15171 w 413890"/>
                  <a:gd name="connsiteY0" fmla="*/ 628599 h 738998"/>
                  <a:gd name="connsiteX1" fmla="*/ 15171 w 413890"/>
                  <a:gd name="connsiteY1" fmla="*/ 674318 h 738998"/>
                  <a:gd name="connsiteX2" fmla="*/ 398720 w 413890"/>
                  <a:gd name="connsiteY2" fmla="*/ 674318 h 738998"/>
                  <a:gd name="connsiteX3" fmla="*/ 398720 w 413890"/>
                  <a:gd name="connsiteY3" fmla="*/ 628599 h 738998"/>
                  <a:gd name="connsiteX4" fmla="*/ 15171 w 413890"/>
                  <a:gd name="connsiteY4" fmla="*/ 553846 h 738998"/>
                  <a:gd name="connsiteX5" fmla="*/ 15171 w 413890"/>
                  <a:gd name="connsiteY5" fmla="*/ 599565 h 738998"/>
                  <a:gd name="connsiteX6" fmla="*/ 398720 w 413890"/>
                  <a:gd name="connsiteY6" fmla="*/ 599565 h 738998"/>
                  <a:gd name="connsiteX7" fmla="*/ 398720 w 413890"/>
                  <a:gd name="connsiteY7" fmla="*/ 553846 h 738998"/>
                  <a:gd name="connsiteX8" fmla="*/ 15171 w 413890"/>
                  <a:gd name="connsiteY8" fmla="*/ 479095 h 738998"/>
                  <a:gd name="connsiteX9" fmla="*/ 15171 w 413890"/>
                  <a:gd name="connsiteY9" fmla="*/ 524814 h 738998"/>
                  <a:gd name="connsiteX10" fmla="*/ 398720 w 413890"/>
                  <a:gd name="connsiteY10" fmla="*/ 524814 h 738998"/>
                  <a:gd name="connsiteX11" fmla="*/ 398720 w 413890"/>
                  <a:gd name="connsiteY11" fmla="*/ 479095 h 738998"/>
                  <a:gd name="connsiteX12" fmla="*/ 15171 w 413890"/>
                  <a:gd name="connsiteY12" fmla="*/ 404344 h 738998"/>
                  <a:gd name="connsiteX13" fmla="*/ 15171 w 413890"/>
                  <a:gd name="connsiteY13" fmla="*/ 450063 h 738998"/>
                  <a:gd name="connsiteX14" fmla="*/ 398720 w 413890"/>
                  <a:gd name="connsiteY14" fmla="*/ 450063 h 738998"/>
                  <a:gd name="connsiteX15" fmla="*/ 398720 w 413890"/>
                  <a:gd name="connsiteY15" fmla="*/ 404344 h 738998"/>
                  <a:gd name="connsiteX16" fmla="*/ 15171 w 413890"/>
                  <a:gd name="connsiteY16" fmla="*/ 329593 h 738998"/>
                  <a:gd name="connsiteX17" fmla="*/ 15171 w 413890"/>
                  <a:gd name="connsiteY17" fmla="*/ 375312 h 738998"/>
                  <a:gd name="connsiteX18" fmla="*/ 398720 w 413890"/>
                  <a:gd name="connsiteY18" fmla="*/ 375312 h 738998"/>
                  <a:gd name="connsiteX19" fmla="*/ 398720 w 413890"/>
                  <a:gd name="connsiteY19" fmla="*/ 329593 h 738998"/>
                  <a:gd name="connsiteX20" fmla="*/ 15171 w 413890"/>
                  <a:gd name="connsiteY20" fmla="*/ 254842 h 738998"/>
                  <a:gd name="connsiteX21" fmla="*/ 15171 w 413890"/>
                  <a:gd name="connsiteY21" fmla="*/ 300561 h 738998"/>
                  <a:gd name="connsiteX22" fmla="*/ 398720 w 413890"/>
                  <a:gd name="connsiteY22" fmla="*/ 300561 h 738998"/>
                  <a:gd name="connsiteX23" fmla="*/ 398720 w 413890"/>
                  <a:gd name="connsiteY23" fmla="*/ 254842 h 738998"/>
                  <a:gd name="connsiteX24" fmla="*/ 0 w 413890"/>
                  <a:gd name="connsiteY24" fmla="*/ 174099 h 738998"/>
                  <a:gd name="connsiteX25" fmla="*/ 83100 w 413890"/>
                  <a:gd name="connsiteY25" fmla="*/ 174099 h 738998"/>
                  <a:gd name="connsiteX26" fmla="*/ 83100 w 413890"/>
                  <a:gd name="connsiteY26" fmla="*/ 193873 h 738998"/>
                  <a:gd name="connsiteX27" fmla="*/ 330790 w 413890"/>
                  <a:gd name="connsiteY27" fmla="*/ 193873 h 738998"/>
                  <a:gd name="connsiteX28" fmla="*/ 330790 w 413890"/>
                  <a:gd name="connsiteY28" fmla="*/ 174099 h 738998"/>
                  <a:gd name="connsiteX29" fmla="*/ 413890 w 413890"/>
                  <a:gd name="connsiteY29" fmla="*/ 174099 h 738998"/>
                  <a:gd name="connsiteX30" fmla="*/ 413890 w 413890"/>
                  <a:gd name="connsiteY30" fmla="*/ 738998 h 738998"/>
                  <a:gd name="connsiteX31" fmla="*/ 0 w 413890"/>
                  <a:gd name="connsiteY31" fmla="*/ 738998 h 738998"/>
                  <a:gd name="connsiteX32" fmla="*/ 83100 w 413890"/>
                  <a:gd name="connsiteY32" fmla="*/ 96060 h 738998"/>
                  <a:gd name="connsiteX33" fmla="*/ 330790 w 413890"/>
                  <a:gd name="connsiteY33" fmla="*/ 96060 h 738998"/>
                  <a:gd name="connsiteX34" fmla="*/ 330790 w 413890"/>
                  <a:gd name="connsiteY34" fmla="*/ 174099 h 738998"/>
                  <a:gd name="connsiteX35" fmla="*/ 83100 w 413890"/>
                  <a:gd name="connsiteY35" fmla="*/ 174099 h 738998"/>
                  <a:gd name="connsiteX36" fmla="*/ 328871 w 413890"/>
                  <a:gd name="connsiteY36" fmla="*/ 90053 h 738998"/>
                  <a:gd name="connsiteX37" fmla="*/ 330790 w 413890"/>
                  <a:gd name="connsiteY37" fmla="*/ 90053 h 738998"/>
                  <a:gd name="connsiteX38" fmla="*/ 330790 w 413890"/>
                  <a:gd name="connsiteY38" fmla="*/ 96060 h 738998"/>
                  <a:gd name="connsiteX39" fmla="*/ 83100 w 413890"/>
                  <a:gd name="connsiteY39" fmla="*/ 90053 h 738998"/>
                  <a:gd name="connsiteX40" fmla="*/ 85019 w 413890"/>
                  <a:gd name="connsiteY40" fmla="*/ 90053 h 738998"/>
                  <a:gd name="connsiteX41" fmla="*/ 83100 w 413890"/>
                  <a:gd name="connsiteY41" fmla="*/ 96060 h 738998"/>
                  <a:gd name="connsiteX42" fmla="*/ 113787 w 413890"/>
                  <a:gd name="connsiteY42" fmla="*/ 0 h 738998"/>
                  <a:gd name="connsiteX43" fmla="*/ 300103 w 413890"/>
                  <a:gd name="connsiteY43" fmla="*/ 0 h 738998"/>
                  <a:gd name="connsiteX44" fmla="*/ 328871 w 413890"/>
                  <a:gd name="connsiteY44" fmla="*/ 90053 h 738998"/>
                  <a:gd name="connsiteX45" fmla="*/ 85019 w 413890"/>
                  <a:gd name="connsiteY45" fmla="*/ 90053 h 738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13890" h="738998">
                    <a:moveTo>
                      <a:pt x="15171" y="628599"/>
                    </a:moveTo>
                    <a:lnTo>
                      <a:pt x="15171" y="674318"/>
                    </a:lnTo>
                    <a:lnTo>
                      <a:pt x="398720" y="674318"/>
                    </a:lnTo>
                    <a:lnTo>
                      <a:pt x="398720" y="628599"/>
                    </a:lnTo>
                    <a:close/>
                    <a:moveTo>
                      <a:pt x="15171" y="553846"/>
                    </a:moveTo>
                    <a:lnTo>
                      <a:pt x="15171" y="599565"/>
                    </a:lnTo>
                    <a:lnTo>
                      <a:pt x="398720" y="599565"/>
                    </a:lnTo>
                    <a:lnTo>
                      <a:pt x="398720" y="553846"/>
                    </a:lnTo>
                    <a:close/>
                    <a:moveTo>
                      <a:pt x="15171" y="479095"/>
                    </a:moveTo>
                    <a:lnTo>
                      <a:pt x="15171" y="524814"/>
                    </a:lnTo>
                    <a:lnTo>
                      <a:pt x="398720" y="524814"/>
                    </a:lnTo>
                    <a:lnTo>
                      <a:pt x="398720" y="479095"/>
                    </a:lnTo>
                    <a:close/>
                    <a:moveTo>
                      <a:pt x="15171" y="404344"/>
                    </a:moveTo>
                    <a:lnTo>
                      <a:pt x="15171" y="450063"/>
                    </a:lnTo>
                    <a:lnTo>
                      <a:pt x="398720" y="450063"/>
                    </a:lnTo>
                    <a:lnTo>
                      <a:pt x="398720" y="404344"/>
                    </a:lnTo>
                    <a:close/>
                    <a:moveTo>
                      <a:pt x="15171" y="329593"/>
                    </a:moveTo>
                    <a:lnTo>
                      <a:pt x="15171" y="375312"/>
                    </a:lnTo>
                    <a:lnTo>
                      <a:pt x="398720" y="375312"/>
                    </a:lnTo>
                    <a:lnTo>
                      <a:pt x="398720" y="329593"/>
                    </a:lnTo>
                    <a:close/>
                    <a:moveTo>
                      <a:pt x="15171" y="254842"/>
                    </a:moveTo>
                    <a:lnTo>
                      <a:pt x="15171" y="300561"/>
                    </a:lnTo>
                    <a:lnTo>
                      <a:pt x="398720" y="300561"/>
                    </a:lnTo>
                    <a:lnTo>
                      <a:pt x="398720" y="254842"/>
                    </a:lnTo>
                    <a:close/>
                    <a:moveTo>
                      <a:pt x="0" y="174099"/>
                    </a:moveTo>
                    <a:lnTo>
                      <a:pt x="83100" y="174099"/>
                    </a:lnTo>
                    <a:lnTo>
                      <a:pt x="83100" y="193873"/>
                    </a:lnTo>
                    <a:lnTo>
                      <a:pt x="330790" y="193873"/>
                    </a:lnTo>
                    <a:lnTo>
                      <a:pt x="330790" y="174099"/>
                    </a:lnTo>
                    <a:lnTo>
                      <a:pt x="413890" y="174099"/>
                    </a:lnTo>
                    <a:lnTo>
                      <a:pt x="413890" y="738998"/>
                    </a:lnTo>
                    <a:lnTo>
                      <a:pt x="0" y="738998"/>
                    </a:lnTo>
                    <a:close/>
                    <a:moveTo>
                      <a:pt x="83100" y="96060"/>
                    </a:moveTo>
                    <a:lnTo>
                      <a:pt x="330790" y="96060"/>
                    </a:lnTo>
                    <a:lnTo>
                      <a:pt x="330790" y="174099"/>
                    </a:lnTo>
                    <a:lnTo>
                      <a:pt x="83100" y="174099"/>
                    </a:lnTo>
                    <a:close/>
                    <a:moveTo>
                      <a:pt x="328871" y="90053"/>
                    </a:moveTo>
                    <a:lnTo>
                      <a:pt x="330790" y="90053"/>
                    </a:lnTo>
                    <a:lnTo>
                      <a:pt x="330790" y="96060"/>
                    </a:lnTo>
                    <a:close/>
                    <a:moveTo>
                      <a:pt x="83100" y="90053"/>
                    </a:moveTo>
                    <a:lnTo>
                      <a:pt x="85019" y="90053"/>
                    </a:lnTo>
                    <a:lnTo>
                      <a:pt x="83100" y="96060"/>
                    </a:lnTo>
                    <a:close/>
                    <a:moveTo>
                      <a:pt x="113787" y="0"/>
                    </a:moveTo>
                    <a:lnTo>
                      <a:pt x="300103" y="0"/>
                    </a:lnTo>
                    <a:lnTo>
                      <a:pt x="328871" y="90053"/>
                    </a:lnTo>
                    <a:lnTo>
                      <a:pt x="85019" y="9005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en-US" dirty="0">
                  <a:solidFill>
                    <a:srgbClr val="FFFFFF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</a:endParaRPr>
              </a:p>
            </p:txBody>
          </p:sp>
          <p:sp>
            <p:nvSpPr>
              <p:cNvPr id="287" name="Freeform 20">
                <a:extLst>
                  <a:ext uri="{FF2B5EF4-FFF2-40B4-BE49-F238E27FC236}">
                    <a16:creationId xmlns:a16="http://schemas.microsoft.com/office/drawing/2014/main" id="{B581356E-B8DC-4AFC-A1CF-DD2F64B149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747545" y="5629857"/>
                <a:ext cx="505567" cy="695194"/>
              </a:xfrm>
              <a:custGeom>
                <a:avLst/>
                <a:gdLst>
                  <a:gd name="T0" fmla="*/ 665 w 680"/>
                  <a:gd name="T1" fmla="*/ 247 h 936"/>
                  <a:gd name="T2" fmla="*/ 596 w 680"/>
                  <a:gd name="T3" fmla="*/ 194 h 936"/>
                  <a:gd name="T4" fmla="*/ 532 w 680"/>
                  <a:gd name="T5" fmla="*/ 128 h 936"/>
                  <a:gd name="T6" fmla="*/ 460 w 680"/>
                  <a:gd name="T7" fmla="*/ 62 h 936"/>
                  <a:gd name="T8" fmla="*/ 259 w 680"/>
                  <a:gd name="T9" fmla="*/ 100 h 936"/>
                  <a:gd name="T10" fmla="*/ 202 w 680"/>
                  <a:gd name="T11" fmla="*/ 151 h 936"/>
                  <a:gd name="T12" fmla="*/ 100 w 680"/>
                  <a:gd name="T13" fmla="*/ 207 h 936"/>
                  <a:gd name="T14" fmla="*/ 110 w 680"/>
                  <a:gd name="T15" fmla="*/ 417 h 936"/>
                  <a:gd name="T16" fmla="*/ 235 w 680"/>
                  <a:gd name="T17" fmla="*/ 469 h 936"/>
                  <a:gd name="T18" fmla="*/ 319 w 680"/>
                  <a:gd name="T19" fmla="*/ 471 h 936"/>
                  <a:gd name="T20" fmla="*/ 280 w 680"/>
                  <a:gd name="T21" fmla="*/ 727 h 936"/>
                  <a:gd name="T22" fmla="*/ 186 w 680"/>
                  <a:gd name="T23" fmla="*/ 634 h 936"/>
                  <a:gd name="T24" fmla="*/ 227 w 680"/>
                  <a:gd name="T25" fmla="*/ 625 h 936"/>
                  <a:gd name="T26" fmla="*/ 262 w 680"/>
                  <a:gd name="T27" fmla="*/ 560 h 936"/>
                  <a:gd name="T28" fmla="*/ 241 w 680"/>
                  <a:gd name="T29" fmla="*/ 531 h 936"/>
                  <a:gd name="T30" fmla="*/ 209 w 680"/>
                  <a:gd name="T31" fmla="*/ 512 h 936"/>
                  <a:gd name="T32" fmla="*/ 184 w 680"/>
                  <a:gd name="T33" fmla="*/ 480 h 936"/>
                  <a:gd name="T34" fmla="*/ 143 w 680"/>
                  <a:gd name="T35" fmla="*/ 455 h 936"/>
                  <a:gd name="T36" fmla="*/ 100 w 680"/>
                  <a:gd name="T37" fmla="*/ 495 h 936"/>
                  <a:gd name="T38" fmla="*/ 68 w 680"/>
                  <a:gd name="T39" fmla="*/ 513 h 936"/>
                  <a:gd name="T40" fmla="*/ 0 w 680"/>
                  <a:gd name="T41" fmla="*/ 579 h 936"/>
                  <a:gd name="T42" fmla="*/ 59 w 680"/>
                  <a:gd name="T43" fmla="*/ 617 h 936"/>
                  <a:gd name="T44" fmla="*/ 110 w 680"/>
                  <a:gd name="T45" fmla="*/ 637 h 936"/>
                  <a:gd name="T46" fmla="*/ 215 w 680"/>
                  <a:gd name="T47" fmla="*/ 713 h 936"/>
                  <a:gd name="T48" fmla="*/ 237 w 680"/>
                  <a:gd name="T49" fmla="*/ 726 h 936"/>
                  <a:gd name="T50" fmla="*/ 271 w 680"/>
                  <a:gd name="T51" fmla="*/ 936 h 936"/>
                  <a:gd name="T52" fmla="*/ 340 w 680"/>
                  <a:gd name="T53" fmla="*/ 719 h 936"/>
                  <a:gd name="T54" fmla="*/ 519 w 680"/>
                  <a:gd name="T55" fmla="*/ 412 h 936"/>
                  <a:gd name="T56" fmla="*/ 680 w 680"/>
                  <a:gd name="T57" fmla="*/ 323 h 936"/>
                  <a:gd name="T58" fmla="*/ 153 w 680"/>
                  <a:gd name="T59" fmla="*/ 645 h 936"/>
                  <a:gd name="T60" fmla="*/ 178 w 680"/>
                  <a:gd name="T61" fmla="*/ 669 h 936"/>
                  <a:gd name="T62" fmla="*/ 350 w 680"/>
                  <a:gd name="T63" fmla="*/ 571 h 936"/>
                  <a:gd name="T64" fmla="*/ 369 w 680"/>
                  <a:gd name="T65" fmla="*/ 477 h 936"/>
                  <a:gd name="T66" fmla="*/ 350 w 680"/>
                  <a:gd name="T67" fmla="*/ 571 h 9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80" h="936">
                    <a:moveTo>
                      <a:pt x="662" y="264"/>
                    </a:moveTo>
                    <a:cubicBezTo>
                      <a:pt x="664" y="259"/>
                      <a:pt x="665" y="253"/>
                      <a:pt x="665" y="247"/>
                    </a:cubicBezTo>
                    <a:cubicBezTo>
                      <a:pt x="665" y="217"/>
                      <a:pt x="640" y="192"/>
                      <a:pt x="610" y="192"/>
                    </a:cubicBezTo>
                    <a:cubicBezTo>
                      <a:pt x="605" y="192"/>
                      <a:pt x="600" y="193"/>
                      <a:pt x="596" y="194"/>
                    </a:cubicBezTo>
                    <a:cubicBezTo>
                      <a:pt x="582" y="169"/>
                      <a:pt x="558" y="151"/>
                      <a:pt x="530" y="144"/>
                    </a:cubicBezTo>
                    <a:cubicBezTo>
                      <a:pt x="531" y="138"/>
                      <a:pt x="532" y="133"/>
                      <a:pt x="532" y="128"/>
                    </a:cubicBezTo>
                    <a:cubicBezTo>
                      <a:pt x="532" y="91"/>
                      <a:pt x="502" y="62"/>
                      <a:pt x="466" y="62"/>
                    </a:cubicBezTo>
                    <a:cubicBezTo>
                      <a:pt x="464" y="62"/>
                      <a:pt x="462" y="62"/>
                      <a:pt x="460" y="62"/>
                    </a:cubicBezTo>
                    <a:cubicBezTo>
                      <a:pt x="444" y="25"/>
                      <a:pt x="407" y="0"/>
                      <a:pt x="364" y="0"/>
                    </a:cubicBezTo>
                    <a:cubicBezTo>
                      <a:pt x="308" y="0"/>
                      <a:pt x="262" y="44"/>
                      <a:pt x="259" y="100"/>
                    </a:cubicBezTo>
                    <a:cubicBezTo>
                      <a:pt x="258" y="100"/>
                      <a:pt x="258" y="100"/>
                      <a:pt x="257" y="100"/>
                    </a:cubicBezTo>
                    <a:cubicBezTo>
                      <a:pt x="227" y="100"/>
                      <a:pt x="204" y="123"/>
                      <a:pt x="202" y="151"/>
                    </a:cubicBezTo>
                    <a:cubicBezTo>
                      <a:pt x="194" y="148"/>
                      <a:pt x="185" y="147"/>
                      <a:pt x="176" y="147"/>
                    </a:cubicBezTo>
                    <a:cubicBezTo>
                      <a:pt x="139" y="147"/>
                      <a:pt x="108" y="172"/>
                      <a:pt x="100" y="207"/>
                    </a:cubicBezTo>
                    <a:cubicBezTo>
                      <a:pt x="47" y="211"/>
                      <a:pt x="4" y="256"/>
                      <a:pt x="4" y="311"/>
                    </a:cubicBezTo>
                    <a:cubicBezTo>
                      <a:pt x="4" y="369"/>
                      <a:pt x="52" y="417"/>
                      <a:pt x="110" y="417"/>
                    </a:cubicBezTo>
                    <a:cubicBezTo>
                      <a:pt x="125" y="417"/>
                      <a:pt x="139" y="413"/>
                      <a:pt x="152" y="408"/>
                    </a:cubicBezTo>
                    <a:cubicBezTo>
                      <a:pt x="163" y="443"/>
                      <a:pt x="196" y="469"/>
                      <a:pt x="235" y="469"/>
                    </a:cubicBezTo>
                    <a:cubicBezTo>
                      <a:pt x="251" y="469"/>
                      <a:pt x="266" y="464"/>
                      <a:pt x="279" y="456"/>
                    </a:cubicBezTo>
                    <a:cubicBezTo>
                      <a:pt x="292" y="463"/>
                      <a:pt x="305" y="467"/>
                      <a:pt x="319" y="471"/>
                    </a:cubicBezTo>
                    <a:cubicBezTo>
                      <a:pt x="322" y="490"/>
                      <a:pt x="320" y="535"/>
                      <a:pt x="297" y="636"/>
                    </a:cubicBezTo>
                    <a:cubicBezTo>
                      <a:pt x="289" y="668"/>
                      <a:pt x="284" y="698"/>
                      <a:pt x="280" y="727"/>
                    </a:cubicBezTo>
                    <a:cubicBezTo>
                      <a:pt x="248" y="715"/>
                      <a:pt x="222" y="701"/>
                      <a:pt x="201" y="686"/>
                    </a:cubicBezTo>
                    <a:cubicBezTo>
                      <a:pt x="192" y="669"/>
                      <a:pt x="188" y="651"/>
                      <a:pt x="186" y="634"/>
                    </a:cubicBezTo>
                    <a:cubicBezTo>
                      <a:pt x="193" y="630"/>
                      <a:pt x="199" y="625"/>
                      <a:pt x="205" y="619"/>
                    </a:cubicBezTo>
                    <a:cubicBezTo>
                      <a:pt x="211" y="623"/>
                      <a:pt x="219" y="625"/>
                      <a:pt x="227" y="625"/>
                    </a:cubicBezTo>
                    <a:cubicBezTo>
                      <a:pt x="250" y="625"/>
                      <a:pt x="269" y="607"/>
                      <a:pt x="269" y="584"/>
                    </a:cubicBezTo>
                    <a:cubicBezTo>
                      <a:pt x="269" y="575"/>
                      <a:pt x="266" y="567"/>
                      <a:pt x="262" y="560"/>
                    </a:cubicBezTo>
                    <a:cubicBezTo>
                      <a:pt x="263" y="558"/>
                      <a:pt x="263" y="556"/>
                      <a:pt x="263" y="553"/>
                    </a:cubicBezTo>
                    <a:cubicBezTo>
                      <a:pt x="263" y="541"/>
                      <a:pt x="253" y="531"/>
                      <a:pt x="241" y="531"/>
                    </a:cubicBezTo>
                    <a:cubicBezTo>
                      <a:pt x="239" y="531"/>
                      <a:pt x="237" y="532"/>
                      <a:pt x="236" y="532"/>
                    </a:cubicBezTo>
                    <a:cubicBezTo>
                      <a:pt x="230" y="522"/>
                      <a:pt x="220" y="515"/>
                      <a:pt x="209" y="512"/>
                    </a:cubicBezTo>
                    <a:cubicBezTo>
                      <a:pt x="210" y="510"/>
                      <a:pt x="210" y="508"/>
                      <a:pt x="210" y="506"/>
                    </a:cubicBezTo>
                    <a:cubicBezTo>
                      <a:pt x="210" y="491"/>
                      <a:pt x="198" y="480"/>
                      <a:pt x="184" y="480"/>
                    </a:cubicBezTo>
                    <a:cubicBezTo>
                      <a:pt x="183" y="480"/>
                      <a:pt x="182" y="480"/>
                      <a:pt x="182" y="480"/>
                    </a:cubicBezTo>
                    <a:cubicBezTo>
                      <a:pt x="175" y="465"/>
                      <a:pt x="160" y="455"/>
                      <a:pt x="143" y="455"/>
                    </a:cubicBezTo>
                    <a:cubicBezTo>
                      <a:pt x="121" y="455"/>
                      <a:pt x="103" y="473"/>
                      <a:pt x="102" y="495"/>
                    </a:cubicBezTo>
                    <a:cubicBezTo>
                      <a:pt x="101" y="495"/>
                      <a:pt x="101" y="495"/>
                      <a:pt x="100" y="495"/>
                    </a:cubicBezTo>
                    <a:cubicBezTo>
                      <a:pt x="89" y="495"/>
                      <a:pt x="79" y="504"/>
                      <a:pt x="79" y="515"/>
                    </a:cubicBezTo>
                    <a:cubicBezTo>
                      <a:pt x="76" y="514"/>
                      <a:pt x="72" y="513"/>
                      <a:pt x="68" y="513"/>
                    </a:cubicBezTo>
                    <a:cubicBezTo>
                      <a:pt x="54" y="513"/>
                      <a:pt x="41" y="524"/>
                      <a:pt x="38" y="537"/>
                    </a:cubicBezTo>
                    <a:cubicBezTo>
                      <a:pt x="17" y="539"/>
                      <a:pt x="0" y="557"/>
                      <a:pt x="0" y="579"/>
                    </a:cubicBezTo>
                    <a:cubicBezTo>
                      <a:pt x="0" y="602"/>
                      <a:pt x="19" y="621"/>
                      <a:pt x="42" y="621"/>
                    </a:cubicBezTo>
                    <a:cubicBezTo>
                      <a:pt x="48" y="621"/>
                      <a:pt x="54" y="620"/>
                      <a:pt x="59" y="617"/>
                    </a:cubicBezTo>
                    <a:cubicBezTo>
                      <a:pt x="63" y="631"/>
                      <a:pt x="76" y="642"/>
                      <a:pt x="92" y="642"/>
                    </a:cubicBezTo>
                    <a:cubicBezTo>
                      <a:pt x="98" y="642"/>
                      <a:pt x="104" y="640"/>
                      <a:pt x="110" y="637"/>
                    </a:cubicBezTo>
                    <a:cubicBezTo>
                      <a:pt x="119" y="641"/>
                      <a:pt x="130" y="644"/>
                      <a:pt x="142" y="645"/>
                    </a:cubicBezTo>
                    <a:cubicBezTo>
                      <a:pt x="163" y="671"/>
                      <a:pt x="193" y="697"/>
                      <a:pt x="215" y="713"/>
                    </a:cubicBezTo>
                    <a:cubicBezTo>
                      <a:pt x="220" y="721"/>
                      <a:pt x="219" y="719"/>
                      <a:pt x="216" y="713"/>
                    </a:cubicBezTo>
                    <a:cubicBezTo>
                      <a:pt x="224" y="719"/>
                      <a:pt x="231" y="723"/>
                      <a:pt x="237" y="726"/>
                    </a:cubicBezTo>
                    <a:cubicBezTo>
                      <a:pt x="253" y="734"/>
                      <a:pt x="267" y="747"/>
                      <a:pt x="276" y="757"/>
                    </a:cubicBezTo>
                    <a:cubicBezTo>
                      <a:pt x="263" y="865"/>
                      <a:pt x="271" y="936"/>
                      <a:pt x="271" y="936"/>
                    </a:cubicBezTo>
                    <a:cubicBezTo>
                      <a:pt x="387" y="936"/>
                      <a:pt x="387" y="936"/>
                      <a:pt x="387" y="936"/>
                    </a:cubicBezTo>
                    <a:cubicBezTo>
                      <a:pt x="387" y="936"/>
                      <a:pt x="333" y="827"/>
                      <a:pt x="340" y="719"/>
                    </a:cubicBezTo>
                    <a:cubicBezTo>
                      <a:pt x="345" y="627"/>
                      <a:pt x="411" y="537"/>
                      <a:pt x="440" y="465"/>
                    </a:cubicBezTo>
                    <a:cubicBezTo>
                      <a:pt x="471" y="453"/>
                      <a:pt x="497" y="435"/>
                      <a:pt x="519" y="412"/>
                    </a:cubicBezTo>
                    <a:cubicBezTo>
                      <a:pt x="535" y="422"/>
                      <a:pt x="554" y="428"/>
                      <a:pt x="575" y="428"/>
                    </a:cubicBezTo>
                    <a:cubicBezTo>
                      <a:pt x="633" y="428"/>
                      <a:pt x="680" y="381"/>
                      <a:pt x="680" y="323"/>
                    </a:cubicBezTo>
                    <a:cubicBezTo>
                      <a:pt x="680" y="301"/>
                      <a:pt x="673" y="281"/>
                      <a:pt x="662" y="264"/>
                    </a:cubicBezTo>
                    <a:close/>
                    <a:moveTo>
                      <a:pt x="153" y="645"/>
                    </a:moveTo>
                    <a:cubicBezTo>
                      <a:pt x="161" y="644"/>
                      <a:pt x="169" y="642"/>
                      <a:pt x="176" y="639"/>
                    </a:cubicBezTo>
                    <a:cubicBezTo>
                      <a:pt x="176" y="653"/>
                      <a:pt x="178" y="664"/>
                      <a:pt x="178" y="669"/>
                    </a:cubicBezTo>
                    <a:cubicBezTo>
                      <a:pt x="168" y="661"/>
                      <a:pt x="160" y="652"/>
                      <a:pt x="153" y="645"/>
                    </a:cubicBezTo>
                    <a:close/>
                    <a:moveTo>
                      <a:pt x="350" y="571"/>
                    </a:moveTo>
                    <a:cubicBezTo>
                      <a:pt x="350" y="571"/>
                      <a:pt x="358" y="522"/>
                      <a:pt x="358" y="477"/>
                    </a:cubicBezTo>
                    <a:cubicBezTo>
                      <a:pt x="362" y="477"/>
                      <a:pt x="366" y="477"/>
                      <a:pt x="369" y="477"/>
                    </a:cubicBezTo>
                    <a:cubicBezTo>
                      <a:pt x="380" y="477"/>
                      <a:pt x="391" y="477"/>
                      <a:pt x="402" y="475"/>
                    </a:cubicBezTo>
                    <a:cubicBezTo>
                      <a:pt x="387" y="510"/>
                      <a:pt x="366" y="555"/>
                      <a:pt x="350" y="57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pPr latinLnBrk="0">
                  <a:defRPr/>
                </a:pPr>
                <a:endParaRPr lang="id-ID" dirty="0">
                  <a:solidFill>
                    <a:srgbClr val="00000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</a:endParaRPr>
              </a:p>
            </p:txBody>
          </p:sp>
          <p:sp>
            <p:nvSpPr>
              <p:cNvPr id="288" name="Freeform 20">
                <a:extLst>
                  <a:ext uri="{FF2B5EF4-FFF2-40B4-BE49-F238E27FC236}">
                    <a16:creationId xmlns:a16="http://schemas.microsoft.com/office/drawing/2014/main" id="{4E803F7A-156A-45B6-A494-4A7FA6DB23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06323" y="5828067"/>
                <a:ext cx="361422" cy="496984"/>
              </a:xfrm>
              <a:custGeom>
                <a:avLst/>
                <a:gdLst>
                  <a:gd name="T0" fmla="*/ 665 w 680"/>
                  <a:gd name="T1" fmla="*/ 247 h 936"/>
                  <a:gd name="T2" fmla="*/ 596 w 680"/>
                  <a:gd name="T3" fmla="*/ 194 h 936"/>
                  <a:gd name="T4" fmla="*/ 532 w 680"/>
                  <a:gd name="T5" fmla="*/ 128 h 936"/>
                  <a:gd name="T6" fmla="*/ 460 w 680"/>
                  <a:gd name="T7" fmla="*/ 62 h 936"/>
                  <a:gd name="T8" fmla="*/ 259 w 680"/>
                  <a:gd name="T9" fmla="*/ 100 h 936"/>
                  <a:gd name="T10" fmla="*/ 202 w 680"/>
                  <a:gd name="T11" fmla="*/ 151 h 936"/>
                  <a:gd name="T12" fmla="*/ 100 w 680"/>
                  <a:gd name="T13" fmla="*/ 207 h 936"/>
                  <a:gd name="T14" fmla="*/ 110 w 680"/>
                  <a:gd name="T15" fmla="*/ 417 h 936"/>
                  <a:gd name="T16" fmla="*/ 235 w 680"/>
                  <a:gd name="T17" fmla="*/ 469 h 936"/>
                  <a:gd name="T18" fmla="*/ 319 w 680"/>
                  <a:gd name="T19" fmla="*/ 471 h 936"/>
                  <a:gd name="T20" fmla="*/ 280 w 680"/>
                  <a:gd name="T21" fmla="*/ 727 h 936"/>
                  <a:gd name="T22" fmla="*/ 186 w 680"/>
                  <a:gd name="T23" fmla="*/ 634 h 936"/>
                  <a:gd name="T24" fmla="*/ 227 w 680"/>
                  <a:gd name="T25" fmla="*/ 625 h 936"/>
                  <a:gd name="T26" fmla="*/ 262 w 680"/>
                  <a:gd name="T27" fmla="*/ 560 h 936"/>
                  <a:gd name="T28" fmla="*/ 241 w 680"/>
                  <a:gd name="T29" fmla="*/ 531 h 936"/>
                  <a:gd name="T30" fmla="*/ 209 w 680"/>
                  <a:gd name="T31" fmla="*/ 512 h 936"/>
                  <a:gd name="T32" fmla="*/ 184 w 680"/>
                  <a:gd name="T33" fmla="*/ 480 h 936"/>
                  <a:gd name="T34" fmla="*/ 143 w 680"/>
                  <a:gd name="T35" fmla="*/ 455 h 936"/>
                  <a:gd name="T36" fmla="*/ 100 w 680"/>
                  <a:gd name="T37" fmla="*/ 495 h 936"/>
                  <a:gd name="T38" fmla="*/ 68 w 680"/>
                  <a:gd name="T39" fmla="*/ 513 h 936"/>
                  <a:gd name="T40" fmla="*/ 0 w 680"/>
                  <a:gd name="T41" fmla="*/ 579 h 936"/>
                  <a:gd name="T42" fmla="*/ 59 w 680"/>
                  <a:gd name="T43" fmla="*/ 617 h 936"/>
                  <a:gd name="T44" fmla="*/ 110 w 680"/>
                  <a:gd name="T45" fmla="*/ 637 h 936"/>
                  <a:gd name="T46" fmla="*/ 215 w 680"/>
                  <a:gd name="T47" fmla="*/ 713 h 936"/>
                  <a:gd name="T48" fmla="*/ 237 w 680"/>
                  <a:gd name="T49" fmla="*/ 726 h 936"/>
                  <a:gd name="T50" fmla="*/ 271 w 680"/>
                  <a:gd name="T51" fmla="*/ 936 h 936"/>
                  <a:gd name="T52" fmla="*/ 340 w 680"/>
                  <a:gd name="T53" fmla="*/ 719 h 936"/>
                  <a:gd name="T54" fmla="*/ 519 w 680"/>
                  <a:gd name="T55" fmla="*/ 412 h 936"/>
                  <a:gd name="T56" fmla="*/ 680 w 680"/>
                  <a:gd name="T57" fmla="*/ 323 h 936"/>
                  <a:gd name="T58" fmla="*/ 153 w 680"/>
                  <a:gd name="T59" fmla="*/ 645 h 936"/>
                  <a:gd name="T60" fmla="*/ 178 w 680"/>
                  <a:gd name="T61" fmla="*/ 669 h 936"/>
                  <a:gd name="T62" fmla="*/ 350 w 680"/>
                  <a:gd name="T63" fmla="*/ 571 h 936"/>
                  <a:gd name="T64" fmla="*/ 369 w 680"/>
                  <a:gd name="T65" fmla="*/ 477 h 936"/>
                  <a:gd name="T66" fmla="*/ 350 w 680"/>
                  <a:gd name="T67" fmla="*/ 571 h 9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80" h="936">
                    <a:moveTo>
                      <a:pt x="662" y="264"/>
                    </a:moveTo>
                    <a:cubicBezTo>
                      <a:pt x="664" y="259"/>
                      <a:pt x="665" y="253"/>
                      <a:pt x="665" y="247"/>
                    </a:cubicBezTo>
                    <a:cubicBezTo>
                      <a:pt x="665" y="217"/>
                      <a:pt x="640" y="192"/>
                      <a:pt x="610" y="192"/>
                    </a:cubicBezTo>
                    <a:cubicBezTo>
                      <a:pt x="605" y="192"/>
                      <a:pt x="600" y="193"/>
                      <a:pt x="596" y="194"/>
                    </a:cubicBezTo>
                    <a:cubicBezTo>
                      <a:pt x="582" y="169"/>
                      <a:pt x="558" y="151"/>
                      <a:pt x="530" y="144"/>
                    </a:cubicBezTo>
                    <a:cubicBezTo>
                      <a:pt x="531" y="138"/>
                      <a:pt x="532" y="133"/>
                      <a:pt x="532" y="128"/>
                    </a:cubicBezTo>
                    <a:cubicBezTo>
                      <a:pt x="532" y="91"/>
                      <a:pt x="502" y="62"/>
                      <a:pt x="466" y="62"/>
                    </a:cubicBezTo>
                    <a:cubicBezTo>
                      <a:pt x="464" y="62"/>
                      <a:pt x="462" y="62"/>
                      <a:pt x="460" y="62"/>
                    </a:cubicBezTo>
                    <a:cubicBezTo>
                      <a:pt x="444" y="25"/>
                      <a:pt x="407" y="0"/>
                      <a:pt x="364" y="0"/>
                    </a:cubicBezTo>
                    <a:cubicBezTo>
                      <a:pt x="308" y="0"/>
                      <a:pt x="262" y="44"/>
                      <a:pt x="259" y="100"/>
                    </a:cubicBezTo>
                    <a:cubicBezTo>
                      <a:pt x="258" y="100"/>
                      <a:pt x="258" y="100"/>
                      <a:pt x="257" y="100"/>
                    </a:cubicBezTo>
                    <a:cubicBezTo>
                      <a:pt x="227" y="100"/>
                      <a:pt x="204" y="123"/>
                      <a:pt x="202" y="151"/>
                    </a:cubicBezTo>
                    <a:cubicBezTo>
                      <a:pt x="194" y="148"/>
                      <a:pt x="185" y="147"/>
                      <a:pt x="176" y="147"/>
                    </a:cubicBezTo>
                    <a:cubicBezTo>
                      <a:pt x="139" y="147"/>
                      <a:pt x="108" y="172"/>
                      <a:pt x="100" y="207"/>
                    </a:cubicBezTo>
                    <a:cubicBezTo>
                      <a:pt x="47" y="211"/>
                      <a:pt x="4" y="256"/>
                      <a:pt x="4" y="311"/>
                    </a:cubicBezTo>
                    <a:cubicBezTo>
                      <a:pt x="4" y="369"/>
                      <a:pt x="52" y="417"/>
                      <a:pt x="110" y="417"/>
                    </a:cubicBezTo>
                    <a:cubicBezTo>
                      <a:pt x="125" y="417"/>
                      <a:pt x="139" y="413"/>
                      <a:pt x="152" y="408"/>
                    </a:cubicBezTo>
                    <a:cubicBezTo>
                      <a:pt x="163" y="443"/>
                      <a:pt x="196" y="469"/>
                      <a:pt x="235" y="469"/>
                    </a:cubicBezTo>
                    <a:cubicBezTo>
                      <a:pt x="251" y="469"/>
                      <a:pt x="266" y="464"/>
                      <a:pt x="279" y="456"/>
                    </a:cubicBezTo>
                    <a:cubicBezTo>
                      <a:pt x="292" y="463"/>
                      <a:pt x="305" y="467"/>
                      <a:pt x="319" y="471"/>
                    </a:cubicBezTo>
                    <a:cubicBezTo>
                      <a:pt x="322" y="490"/>
                      <a:pt x="320" y="535"/>
                      <a:pt x="297" y="636"/>
                    </a:cubicBezTo>
                    <a:cubicBezTo>
                      <a:pt x="289" y="668"/>
                      <a:pt x="284" y="698"/>
                      <a:pt x="280" y="727"/>
                    </a:cubicBezTo>
                    <a:cubicBezTo>
                      <a:pt x="248" y="715"/>
                      <a:pt x="222" y="701"/>
                      <a:pt x="201" y="686"/>
                    </a:cubicBezTo>
                    <a:cubicBezTo>
                      <a:pt x="192" y="669"/>
                      <a:pt x="188" y="651"/>
                      <a:pt x="186" y="634"/>
                    </a:cubicBezTo>
                    <a:cubicBezTo>
                      <a:pt x="193" y="630"/>
                      <a:pt x="199" y="625"/>
                      <a:pt x="205" y="619"/>
                    </a:cubicBezTo>
                    <a:cubicBezTo>
                      <a:pt x="211" y="623"/>
                      <a:pt x="219" y="625"/>
                      <a:pt x="227" y="625"/>
                    </a:cubicBezTo>
                    <a:cubicBezTo>
                      <a:pt x="250" y="625"/>
                      <a:pt x="269" y="607"/>
                      <a:pt x="269" y="584"/>
                    </a:cubicBezTo>
                    <a:cubicBezTo>
                      <a:pt x="269" y="575"/>
                      <a:pt x="266" y="567"/>
                      <a:pt x="262" y="560"/>
                    </a:cubicBezTo>
                    <a:cubicBezTo>
                      <a:pt x="263" y="558"/>
                      <a:pt x="263" y="556"/>
                      <a:pt x="263" y="553"/>
                    </a:cubicBezTo>
                    <a:cubicBezTo>
                      <a:pt x="263" y="541"/>
                      <a:pt x="253" y="531"/>
                      <a:pt x="241" y="531"/>
                    </a:cubicBezTo>
                    <a:cubicBezTo>
                      <a:pt x="239" y="531"/>
                      <a:pt x="237" y="532"/>
                      <a:pt x="236" y="532"/>
                    </a:cubicBezTo>
                    <a:cubicBezTo>
                      <a:pt x="230" y="522"/>
                      <a:pt x="220" y="515"/>
                      <a:pt x="209" y="512"/>
                    </a:cubicBezTo>
                    <a:cubicBezTo>
                      <a:pt x="210" y="510"/>
                      <a:pt x="210" y="508"/>
                      <a:pt x="210" y="506"/>
                    </a:cubicBezTo>
                    <a:cubicBezTo>
                      <a:pt x="210" y="491"/>
                      <a:pt x="198" y="480"/>
                      <a:pt x="184" y="480"/>
                    </a:cubicBezTo>
                    <a:cubicBezTo>
                      <a:pt x="183" y="480"/>
                      <a:pt x="182" y="480"/>
                      <a:pt x="182" y="480"/>
                    </a:cubicBezTo>
                    <a:cubicBezTo>
                      <a:pt x="175" y="465"/>
                      <a:pt x="160" y="455"/>
                      <a:pt x="143" y="455"/>
                    </a:cubicBezTo>
                    <a:cubicBezTo>
                      <a:pt x="121" y="455"/>
                      <a:pt x="103" y="473"/>
                      <a:pt x="102" y="495"/>
                    </a:cubicBezTo>
                    <a:cubicBezTo>
                      <a:pt x="101" y="495"/>
                      <a:pt x="101" y="495"/>
                      <a:pt x="100" y="495"/>
                    </a:cubicBezTo>
                    <a:cubicBezTo>
                      <a:pt x="89" y="495"/>
                      <a:pt x="79" y="504"/>
                      <a:pt x="79" y="515"/>
                    </a:cubicBezTo>
                    <a:cubicBezTo>
                      <a:pt x="76" y="514"/>
                      <a:pt x="72" y="513"/>
                      <a:pt x="68" y="513"/>
                    </a:cubicBezTo>
                    <a:cubicBezTo>
                      <a:pt x="54" y="513"/>
                      <a:pt x="41" y="524"/>
                      <a:pt x="38" y="537"/>
                    </a:cubicBezTo>
                    <a:cubicBezTo>
                      <a:pt x="17" y="539"/>
                      <a:pt x="0" y="557"/>
                      <a:pt x="0" y="579"/>
                    </a:cubicBezTo>
                    <a:cubicBezTo>
                      <a:pt x="0" y="602"/>
                      <a:pt x="19" y="621"/>
                      <a:pt x="42" y="621"/>
                    </a:cubicBezTo>
                    <a:cubicBezTo>
                      <a:pt x="48" y="621"/>
                      <a:pt x="54" y="620"/>
                      <a:pt x="59" y="617"/>
                    </a:cubicBezTo>
                    <a:cubicBezTo>
                      <a:pt x="63" y="631"/>
                      <a:pt x="76" y="642"/>
                      <a:pt x="92" y="642"/>
                    </a:cubicBezTo>
                    <a:cubicBezTo>
                      <a:pt x="98" y="642"/>
                      <a:pt x="104" y="640"/>
                      <a:pt x="110" y="637"/>
                    </a:cubicBezTo>
                    <a:cubicBezTo>
                      <a:pt x="119" y="641"/>
                      <a:pt x="130" y="644"/>
                      <a:pt x="142" y="645"/>
                    </a:cubicBezTo>
                    <a:cubicBezTo>
                      <a:pt x="163" y="671"/>
                      <a:pt x="193" y="697"/>
                      <a:pt x="215" y="713"/>
                    </a:cubicBezTo>
                    <a:cubicBezTo>
                      <a:pt x="220" y="721"/>
                      <a:pt x="219" y="719"/>
                      <a:pt x="216" y="713"/>
                    </a:cubicBezTo>
                    <a:cubicBezTo>
                      <a:pt x="224" y="719"/>
                      <a:pt x="231" y="723"/>
                      <a:pt x="237" y="726"/>
                    </a:cubicBezTo>
                    <a:cubicBezTo>
                      <a:pt x="253" y="734"/>
                      <a:pt x="267" y="747"/>
                      <a:pt x="276" y="757"/>
                    </a:cubicBezTo>
                    <a:cubicBezTo>
                      <a:pt x="263" y="865"/>
                      <a:pt x="271" y="936"/>
                      <a:pt x="271" y="936"/>
                    </a:cubicBezTo>
                    <a:cubicBezTo>
                      <a:pt x="387" y="936"/>
                      <a:pt x="387" y="936"/>
                      <a:pt x="387" y="936"/>
                    </a:cubicBezTo>
                    <a:cubicBezTo>
                      <a:pt x="387" y="936"/>
                      <a:pt x="333" y="827"/>
                      <a:pt x="340" y="719"/>
                    </a:cubicBezTo>
                    <a:cubicBezTo>
                      <a:pt x="345" y="627"/>
                      <a:pt x="411" y="537"/>
                      <a:pt x="440" y="465"/>
                    </a:cubicBezTo>
                    <a:cubicBezTo>
                      <a:pt x="471" y="453"/>
                      <a:pt x="497" y="435"/>
                      <a:pt x="519" y="412"/>
                    </a:cubicBezTo>
                    <a:cubicBezTo>
                      <a:pt x="535" y="422"/>
                      <a:pt x="554" y="428"/>
                      <a:pt x="575" y="428"/>
                    </a:cubicBezTo>
                    <a:cubicBezTo>
                      <a:pt x="633" y="428"/>
                      <a:pt x="680" y="381"/>
                      <a:pt x="680" y="323"/>
                    </a:cubicBezTo>
                    <a:cubicBezTo>
                      <a:pt x="680" y="301"/>
                      <a:pt x="673" y="281"/>
                      <a:pt x="662" y="264"/>
                    </a:cubicBezTo>
                    <a:close/>
                    <a:moveTo>
                      <a:pt x="153" y="645"/>
                    </a:moveTo>
                    <a:cubicBezTo>
                      <a:pt x="161" y="644"/>
                      <a:pt x="169" y="642"/>
                      <a:pt x="176" y="639"/>
                    </a:cubicBezTo>
                    <a:cubicBezTo>
                      <a:pt x="176" y="653"/>
                      <a:pt x="178" y="664"/>
                      <a:pt x="178" y="669"/>
                    </a:cubicBezTo>
                    <a:cubicBezTo>
                      <a:pt x="168" y="661"/>
                      <a:pt x="160" y="652"/>
                      <a:pt x="153" y="645"/>
                    </a:cubicBezTo>
                    <a:close/>
                    <a:moveTo>
                      <a:pt x="350" y="571"/>
                    </a:moveTo>
                    <a:cubicBezTo>
                      <a:pt x="350" y="571"/>
                      <a:pt x="358" y="522"/>
                      <a:pt x="358" y="477"/>
                    </a:cubicBezTo>
                    <a:cubicBezTo>
                      <a:pt x="362" y="477"/>
                      <a:pt x="366" y="477"/>
                      <a:pt x="369" y="477"/>
                    </a:cubicBezTo>
                    <a:cubicBezTo>
                      <a:pt x="380" y="477"/>
                      <a:pt x="391" y="477"/>
                      <a:pt x="402" y="475"/>
                    </a:cubicBezTo>
                    <a:cubicBezTo>
                      <a:pt x="387" y="510"/>
                      <a:pt x="366" y="555"/>
                      <a:pt x="350" y="57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pPr latinLnBrk="0">
                  <a:defRPr/>
                </a:pPr>
                <a:endParaRPr lang="id-ID" dirty="0">
                  <a:solidFill>
                    <a:srgbClr val="00000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</a:endParaRPr>
              </a:p>
            </p:txBody>
          </p:sp>
        </p:grp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86B4B9F-CD07-4579-BB41-E95F6829A194}"/>
                </a:ext>
              </a:extLst>
            </p:cNvPr>
            <p:cNvSpPr/>
            <p:nvPr/>
          </p:nvSpPr>
          <p:spPr>
            <a:xfrm>
              <a:off x="2837132" y="6424780"/>
              <a:ext cx="6476954" cy="433220"/>
            </a:xfrm>
            <a:custGeom>
              <a:avLst/>
              <a:gdLst>
                <a:gd name="connsiteX0" fmla="*/ 3238477 w 6476954"/>
                <a:gd name="connsiteY0" fmla="*/ 0 h 559761"/>
                <a:gd name="connsiteX1" fmla="*/ 6454689 w 6476954"/>
                <a:gd name="connsiteY1" fmla="*/ 516261 h 559761"/>
                <a:gd name="connsiteX2" fmla="*/ 6476954 w 6476954"/>
                <a:gd name="connsiteY2" fmla="*/ 559761 h 559761"/>
                <a:gd name="connsiteX3" fmla="*/ 0 w 6476954"/>
                <a:gd name="connsiteY3" fmla="*/ 559761 h 559761"/>
                <a:gd name="connsiteX4" fmla="*/ 22265 w 6476954"/>
                <a:gd name="connsiteY4" fmla="*/ 516261 h 559761"/>
                <a:gd name="connsiteX5" fmla="*/ 3238477 w 6476954"/>
                <a:gd name="connsiteY5" fmla="*/ 0 h 55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76954" h="559761">
                  <a:moveTo>
                    <a:pt x="3238477" y="0"/>
                  </a:moveTo>
                  <a:cubicBezTo>
                    <a:pt x="4824941" y="0"/>
                    <a:pt x="6148570" y="221632"/>
                    <a:pt x="6454689" y="516261"/>
                  </a:cubicBezTo>
                  <a:lnTo>
                    <a:pt x="6476954" y="559761"/>
                  </a:lnTo>
                  <a:lnTo>
                    <a:pt x="0" y="559761"/>
                  </a:lnTo>
                  <a:lnTo>
                    <a:pt x="22265" y="516261"/>
                  </a:lnTo>
                  <a:cubicBezTo>
                    <a:pt x="328384" y="221632"/>
                    <a:pt x="1652014" y="0"/>
                    <a:pt x="323847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720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8178919" y="1309079"/>
            <a:ext cx="80150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공익신고란 무엇일까요</a:t>
            </a:r>
            <a:r>
              <a:rPr lang="en-US" altLang="ko-KR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?</a:t>
            </a:r>
            <a:endParaRPr lang="en-US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90977865-295C-4F39-92FB-76F7F1910F27}"/>
              </a:ext>
            </a:extLst>
          </p:cNvPr>
          <p:cNvSpPr/>
          <p:nvPr/>
        </p:nvSpPr>
        <p:spPr>
          <a:xfrm>
            <a:off x="8214509" y="7548968"/>
            <a:ext cx="8100649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indent="-764502" algn="ctr" defTabSz="914354" fontAlgn="base" latinLnBrk="0"/>
            <a:r>
              <a:rPr lang="ko-KR" altLang="en-US" sz="4000" b="1" kern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각종 </a:t>
            </a:r>
            <a:r>
              <a:rPr lang="ko-KR" altLang="en-US" sz="4000" b="1" kern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EE383B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공익침해행위가 발생</a:t>
            </a:r>
            <a:r>
              <a:rPr lang="ko-KR" altLang="en-US" sz="4000" b="1" kern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하였거나 </a:t>
            </a:r>
            <a:br>
              <a:rPr lang="en-US" altLang="ko-KR" sz="4000" b="1" kern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</a:br>
            <a:r>
              <a:rPr lang="ko-KR" altLang="en-US" sz="4000" b="1" kern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EE383B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발생할 우려</a:t>
            </a:r>
            <a:r>
              <a:rPr lang="ko-KR" altLang="en-US" sz="4000" b="1" kern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가 있다는 사실을</a:t>
            </a:r>
            <a:r>
              <a:rPr lang="en-US" altLang="ko-KR" sz="4000" b="1" kern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00206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,</a:t>
            </a:r>
            <a:endParaRPr lang="ko-KR" altLang="en-US" sz="4000" b="1" kern="0" dirty="0">
              <a:ln>
                <a:solidFill>
                  <a:prstClr val="black">
                    <a:alpha val="0"/>
                  </a:prstClr>
                </a:solidFill>
              </a:ln>
              <a:solidFill>
                <a:srgbClr val="002060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95FF2E45-7F8D-4523-A987-A6BCDFA79357}"/>
              </a:ext>
            </a:extLst>
          </p:cNvPr>
          <p:cNvGrpSpPr/>
          <p:nvPr/>
        </p:nvGrpSpPr>
        <p:grpSpPr>
          <a:xfrm>
            <a:off x="6219435" y="9696266"/>
            <a:ext cx="12166656" cy="2231165"/>
            <a:chOff x="6219435" y="9696266"/>
            <a:chExt cx="12166656" cy="2231165"/>
          </a:xfrm>
        </p:grpSpPr>
        <p:sp>
          <p:nvSpPr>
            <p:cNvPr id="289" name="사각형: 둥근 모서리 288">
              <a:extLst>
                <a:ext uri="{FF2B5EF4-FFF2-40B4-BE49-F238E27FC236}">
                  <a16:creationId xmlns:a16="http://schemas.microsoft.com/office/drawing/2014/main" id="{AE601FA8-BDCE-448D-9829-A8241F51D1A5}"/>
                </a:ext>
              </a:extLst>
            </p:cNvPr>
            <p:cNvSpPr/>
            <p:nvPr/>
          </p:nvSpPr>
          <p:spPr>
            <a:xfrm>
              <a:off x="6219435" y="9696266"/>
              <a:ext cx="12166656" cy="2231165"/>
            </a:xfrm>
            <a:prstGeom prst="roundRect">
              <a:avLst>
                <a:gd name="adj" fmla="val 44314"/>
              </a:avLst>
            </a:prstGeom>
            <a:solidFill>
              <a:schemeClr val="bg1"/>
            </a:solidFill>
            <a:ln w="127000">
              <a:solidFill>
                <a:srgbClr val="DF5F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290" name="직사각형 289">
              <a:extLst>
                <a:ext uri="{FF2B5EF4-FFF2-40B4-BE49-F238E27FC236}">
                  <a16:creationId xmlns:a16="http://schemas.microsoft.com/office/drawing/2014/main" id="{90E158F6-1B8A-4C12-93D2-FA006D800F28}"/>
                </a:ext>
              </a:extLst>
            </p:cNvPr>
            <p:cNvSpPr/>
            <p:nvPr/>
          </p:nvSpPr>
          <p:spPr>
            <a:xfrm>
              <a:off x="6554087" y="10115168"/>
              <a:ext cx="11535557" cy="15388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1371531" latinLnBrk="0">
                <a:spcAft>
                  <a:spcPts val="1200"/>
                </a:spcAft>
              </a:pPr>
              <a:r>
                <a:rPr lang="ko-KR" altLang="en-US" sz="5200" b="1" u="sng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E9EA2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공익신고기관에 신고</a:t>
              </a:r>
              <a:r>
                <a:rPr lang="en-US" altLang="ko-KR" sz="4000" b="1" u="sng" kern="0" baseline="300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*</a:t>
              </a:r>
              <a:r>
                <a:rPr lang="ko-KR" altLang="en-US" sz="5200" b="1" u="sng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E9EA2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하는 행위</a:t>
              </a:r>
            </a:p>
            <a:p>
              <a:pPr algn="ctr" defTabSz="914354" latinLnBrk="0"/>
              <a:r>
                <a:rPr lang="en-US" altLang="ko-KR" sz="3000" b="1" kern="0" spc="-6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*</a:t>
              </a:r>
              <a:r>
                <a:rPr lang="en-US" altLang="ko-KR" sz="3200" b="1" kern="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 </a:t>
              </a:r>
              <a:r>
                <a:rPr lang="ko-KR" altLang="en-US" sz="3200" kern="0" spc="-16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E7E6E6">
                      <a:lumMod val="25000"/>
                    </a:srgb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</a:t>
              </a:r>
              <a:r>
                <a:rPr lang="en-US" altLang="ko-KR" sz="3200" kern="0" spc="-16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E7E6E6">
                      <a:lumMod val="25000"/>
                    </a:srgb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3200" kern="0" spc="-16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E7E6E6">
                      <a:lumMod val="25000"/>
                    </a:srgb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진정</a:t>
              </a:r>
              <a:r>
                <a:rPr lang="en-US" altLang="ko-KR" sz="3200" kern="0" spc="-16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E7E6E6">
                      <a:lumMod val="25000"/>
                    </a:srgb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3200" kern="0" spc="-16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E7E6E6">
                      <a:lumMod val="25000"/>
                    </a:srgb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제보</a:t>
              </a:r>
              <a:r>
                <a:rPr lang="en-US" altLang="ko-KR" sz="3200" kern="0" spc="-16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E7E6E6">
                      <a:lumMod val="25000"/>
                    </a:srgb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3200" kern="0" spc="-16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E7E6E6">
                      <a:lumMod val="25000"/>
                    </a:srgb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고소</a:t>
              </a:r>
              <a:r>
                <a:rPr lang="en-US" altLang="ko-KR" sz="3200" kern="0" spc="-16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E7E6E6">
                      <a:lumMod val="25000"/>
                    </a:srgb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3200" kern="0" spc="-16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E7E6E6">
                      <a:lumMod val="25000"/>
                    </a:srgb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고발 및 수사의 단서 제공</a:t>
              </a:r>
            </a:p>
          </p:txBody>
        </p:sp>
      </p:grpSp>
      <p:grpSp>
        <p:nvGrpSpPr>
          <p:cNvPr id="299" name="그룹 298">
            <a:extLst>
              <a:ext uri="{FF2B5EF4-FFF2-40B4-BE49-F238E27FC236}">
                <a16:creationId xmlns:a16="http://schemas.microsoft.com/office/drawing/2014/main" id="{696877F6-D85E-4ECB-95CF-39E816BE58E8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179500C8-1B6F-45B5-BD15-8E0694917945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301" name="그래픽 156">
              <a:extLst>
                <a:ext uri="{FF2B5EF4-FFF2-40B4-BE49-F238E27FC236}">
                  <a16:creationId xmlns:a16="http://schemas.microsoft.com/office/drawing/2014/main" id="{B1922DE7-6854-46D7-AF54-EE47B35D5E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AA0F6C5B-73FD-4FBB-A10A-40E2A484BCC5}"/>
              </a:ext>
            </a:extLst>
          </p:cNvPr>
          <p:cNvGrpSpPr/>
          <p:nvPr/>
        </p:nvGrpSpPr>
        <p:grpSpPr>
          <a:xfrm>
            <a:off x="22878174" y="12291313"/>
            <a:ext cx="1731443" cy="1424239"/>
            <a:chOff x="11439823" y="6145834"/>
            <a:chExt cx="865777" cy="712166"/>
          </a:xfrm>
        </p:grpSpPr>
        <p:sp>
          <p:nvSpPr>
            <p:cNvPr id="303" name="직각 삼각형 302">
              <a:extLst>
                <a:ext uri="{FF2B5EF4-FFF2-40B4-BE49-F238E27FC236}">
                  <a16:creationId xmlns:a16="http://schemas.microsoft.com/office/drawing/2014/main" id="{B7FC240A-AC6C-4FF3-A99B-932952CD6C51}"/>
                </a:ext>
              </a:extLst>
            </p:cNvPr>
            <p:cNvSpPr/>
            <p:nvPr/>
          </p:nvSpPr>
          <p:spPr>
            <a:xfrm flipH="1">
              <a:off x="11439823" y="6145834"/>
              <a:ext cx="752176" cy="712166"/>
            </a:xfrm>
            <a:prstGeom prst="rtTriangl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>
                <a:defRPr/>
              </a:pPr>
              <a:endParaRPr lang="ko-KR" altLang="en-US" sz="480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304" name="직사각형 303">
              <a:extLst>
                <a:ext uri="{FF2B5EF4-FFF2-40B4-BE49-F238E27FC236}">
                  <a16:creationId xmlns:a16="http://schemas.microsoft.com/office/drawing/2014/main" id="{7C916919-455D-43BB-8686-32B0FFCC5359}"/>
                </a:ext>
              </a:extLst>
            </p:cNvPr>
            <p:cNvSpPr/>
            <p:nvPr/>
          </p:nvSpPr>
          <p:spPr>
            <a:xfrm>
              <a:off x="11810733" y="6534134"/>
              <a:ext cx="494867" cy="3231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atinLnBrk="0">
                <a:defRPr/>
              </a:pPr>
              <a:r>
                <a:rPr lang="en-US" altLang="ko-KR" sz="360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THE명품고딕EB" panose="02020603020101020101" pitchFamily="18" charset="-127"/>
                </a:rPr>
                <a:t>07</a:t>
              </a:r>
              <a:endParaRPr lang="ko-KR" altLang="en-US" sz="3600" dirty="0">
                <a:solidFill>
                  <a:schemeClr val="bg1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endParaRPr>
            </a:p>
          </p:txBody>
        </p:sp>
      </p:grpSp>
      <p:pic>
        <p:nvPicPr>
          <p:cNvPr id="305" name="_x35181992" descr="EMB000008b000e3">
            <a:extLst>
              <a:ext uri="{FF2B5EF4-FFF2-40B4-BE49-F238E27FC236}">
                <a16:creationId xmlns:a16="http://schemas.microsoft.com/office/drawing/2014/main" id="{FB920BF8-B5DD-4BAC-BDC8-8F1A98161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7" name="그룹 296">
            <a:extLst>
              <a:ext uri="{FF2B5EF4-FFF2-40B4-BE49-F238E27FC236}">
                <a16:creationId xmlns:a16="http://schemas.microsoft.com/office/drawing/2014/main" id="{88294D63-34C4-4019-9358-07ABF95AFF8E}"/>
              </a:ext>
            </a:extLst>
          </p:cNvPr>
          <p:cNvGrpSpPr/>
          <p:nvPr/>
        </p:nvGrpSpPr>
        <p:grpSpPr>
          <a:xfrm>
            <a:off x="4237136" y="6545894"/>
            <a:ext cx="2731946" cy="2731938"/>
            <a:chOff x="2156806" y="3272937"/>
            <a:chExt cx="1366062" cy="1366058"/>
          </a:xfrm>
        </p:grpSpPr>
        <p:grpSp>
          <p:nvGrpSpPr>
            <p:cNvPr id="386" name="Group 33">
              <a:extLst>
                <a:ext uri="{FF2B5EF4-FFF2-40B4-BE49-F238E27FC236}">
                  <a16:creationId xmlns:a16="http://schemas.microsoft.com/office/drawing/2014/main" id="{5C7F5E39-21A6-4431-97E3-6E0136E09AA7}"/>
                </a:ext>
              </a:extLst>
            </p:cNvPr>
            <p:cNvGrpSpPr/>
            <p:nvPr/>
          </p:nvGrpSpPr>
          <p:grpSpPr>
            <a:xfrm>
              <a:off x="2156806" y="3272937"/>
              <a:ext cx="1366062" cy="1366058"/>
              <a:chOff x="1008481" y="4080800"/>
              <a:chExt cx="1141474" cy="1141474"/>
            </a:xfrm>
          </p:grpSpPr>
          <p:sp>
            <p:nvSpPr>
              <p:cNvPr id="387" name="Oval 36">
                <a:extLst>
                  <a:ext uri="{FF2B5EF4-FFF2-40B4-BE49-F238E27FC236}">
                    <a16:creationId xmlns:a16="http://schemas.microsoft.com/office/drawing/2014/main" id="{1A49D2B3-61BB-4D0C-BA46-CB598B425723}"/>
                  </a:ext>
                </a:extLst>
              </p:cNvPr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rgbClr val="A6E5F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latinLnBrk="0">
                  <a:defRPr/>
                </a:pPr>
                <a:endParaRPr lang="en-US" sz="5752" kern="0">
                  <a:solidFill>
                    <a:srgbClr val="FFFFFF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88" name="Oval 37">
                <a:extLst>
                  <a:ext uri="{FF2B5EF4-FFF2-40B4-BE49-F238E27FC236}">
                    <a16:creationId xmlns:a16="http://schemas.microsoft.com/office/drawing/2014/main" id="{26288235-5BD7-4195-8720-481C0E90190A}"/>
                  </a:ext>
                </a:extLst>
              </p:cNvPr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gradFill>
                <a:gsLst>
                  <a:gs pos="0">
                    <a:srgbClr val="00B5EF"/>
                  </a:gs>
                  <a:gs pos="98000">
                    <a:srgbClr val="00B5EF">
                      <a:lumMod val="75000"/>
                    </a:srgbClr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latinLnBrk="0">
                  <a:defRPr/>
                </a:pPr>
                <a:endParaRPr lang="en-US" sz="9000" kern="0" dirty="0">
                  <a:solidFill>
                    <a:srgbClr val="FFFFFF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grpSp>
          <p:nvGrpSpPr>
            <p:cNvPr id="404" name="그룹 403">
              <a:extLst>
                <a:ext uri="{FF2B5EF4-FFF2-40B4-BE49-F238E27FC236}">
                  <a16:creationId xmlns:a16="http://schemas.microsoft.com/office/drawing/2014/main" id="{2CED0ED0-F24C-47F0-A304-AF62D2B4B3FB}"/>
                </a:ext>
              </a:extLst>
            </p:cNvPr>
            <p:cNvGrpSpPr/>
            <p:nvPr/>
          </p:nvGrpSpPr>
          <p:grpSpPr>
            <a:xfrm>
              <a:off x="2555569" y="3556963"/>
              <a:ext cx="513741" cy="455592"/>
              <a:chOff x="1119591" y="2809844"/>
              <a:chExt cx="902188" cy="689388"/>
            </a:xfr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405" name="그래픽 404">
                <a:extLst>
                  <a:ext uri="{FF2B5EF4-FFF2-40B4-BE49-F238E27FC236}">
                    <a16:creationId xmlns:a16="http://schemas.microsoft.com/office/drawing/2014/main" id="{9A48E985-8107-470E-B4E2-3C5AC3AB19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119591" y="3022542"/>
                <a:ext cx="466725" cy="466725"/>
              </a:xfrm>
              <a:prstGeom prst="rect">
                <a:avLst/>
              </a:prstGeom>
            </p:spPr>
          </p:pic>
          <p:pic>
            <p:nvPicPr>
              <p:cNvPr id="406" name="그래픽 405">
                <a:extLst>
                  <a:ext uri="{FF2B5EF4-FFF2-40B4-BE49-F238E27FC236}">
                    <a16:creationId xmlns:a16="http://schemas.microsoft.com/office/drawing/2014/main" id="{3972AA7D-EDE0-4E47-BC49-FA1EBE1594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1589222" y="2809844"/>
                <a:ext cx="432557" cy="689388"/>
              </a:xfrm>
              <a:prstGeom prst="rect">
                <a:avLst/>
              </a:prstGeom>
            </p:spPr>
          </p:pic>
        </p:grpSp>
        <p:sp>
          <p:nvSpPr>
            <p:cNvPr id="435" name="TextBox 434">
              <a:extLst>
                <a:ext uri="{FF2B5EF4-FFF2-40B4-BE49-F238E27FC236}">
                  <a16:creationId xmlns:a16="http://schemas.microsoft.com/office/drawing/2014/main" id="{190F8B56-26A0-4C70-A53B-3050BA109BEC}"/>
                </a:ext>
              </a:extLst>
            </p:cNvPr>
            <p:cNvSpPr txBox="1"/>
            <p:nvPr/>
          </p:nvSpPr>
          <p:spPr>
            <a:xfrm>
              <a:off x="2429142" y="4061456"/>
              <a:ext cx="839275" cy="2770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000" b="1" kern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건 강</a:t>
              </a:r>
              <a:endParaRPr lang="ko-KR" altLang="en-US" sz="3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8" name="그룹 297">
            <a:extLst>
              <a:ext uri="{FF2B5EF4-FFF2-40B4-BE49-F238E27FC236}">
                <a16:creationId xmlns:a16="http://schemas.microsoft.com/office/drawing/2014/main" id="{89E9ADB5-FB87-40C4-A403-E7257A4B70E1}"/>
              </a:ext>
            </a:extLst>
          </p:cNvPr>
          <p:cNvGrpSpPr/>
          <p:nvPr/>
        </p:nvGrpSpPr>
        <p:grpSpPr>
          <a:xfrm>
            <a:off x="17491283" y="6545896"/>
            <a:ext cx="2731946" cy="2731938"/>
            <a:chOff x="8708111" y="3272937"/>
            <a:chExt cx="1366062" cy="1366058"/>
          </a:xfrm>
        </p:grpSpPr>
        <p:grpSp>
          <p:nvGrpSpPr>
            <p:cNvPr id="401" name="Group 33">
              <a:extLst>
                <a:ext uri="{FF2B5EF4-FFF2-40B4-BE49-F238E27FC236}">
                  <a16:creationId xmlns:a16="http://schemas.microsoft.com/office/drawing/2014/main" id="{FFA1DC9D-74CE-4285-8752-288521D63D23}"/>
                </a:ext>
              </a:extLst>
            </p:cNvPr>
            <p:cNvGrpSpPr/>
            <p:nvPr/>
          </p:nvGrpSpPr>
          <p:grpSpPr>
            <a:xfrm>
              <a:off x="8708111" y="3272937"/>
              <a:ext cx="1366062" cy="1366058"/>
              <a:chOff x="1008481" y="4080800"/>
              <a:chExt cx="1141474" cy="1141474"/>
            </a:xfrm>
          </p:grpSpPr>
          <p:sp>
            <p:nvSpPr>
              <p:cNvPr id="402" name="Oval 36">
                <a:extLst>
                  <a:ext uri="{FF2B5EF4-FFF2-40B4-BE49-F238E27FC236}">
                    <a16:creationId xmlns:a16="http://schemas.microsoft.com/office/drawing/2014/main" id="{9CEADE1C-C043-40F9-90F9-6D441CD45861}"/>
                  </a:ext>
                </a:extLst>
              </p:cNvPr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rgbClr val="E1D3EB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latinLnBrk="0">
                  <a:defRPr/>
                </a:pPr>
                <a:endParaRPr lang="en-US" sz="5752" kern="0">
                  <a:solidFill>
                    <a:srgbClr val="FFFFFF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403" name="Oval 37">
                <a:extLst>
                  <a:ext uri="{FF2B5EF4-FFF2-40B4-BE49-F238E27FC236}">
                    <a16:creationId xmlns:a16="http://schemas.microsoft.com/office/drawing/2014/main" id="{D2E26EB7-9A54-4E8E-914C-DC859980CE15}"/>
                  </a:ext>
                </a:extLst>
              </p:cNvPr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gradFill>
                <a:gsLst>
                  <a:gs pos="0">
                    <a:srgbClr val="A596D2"/>
                  </a:gs>
                  <a:gs pos="98000">
                    <a:srgbClr val="7E72A0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latinLnBrk="0">
                  <a:defRPr/>
                </a:pPr>
                <a:endParaRPr lang="en-US" sz="9000" kern="0" dirty="0">
                  <a:solidFill>
                    <a:srgbClr val="FFFFFF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grpSp>
          <p:nvGrpSpPr>
            <p:cNvPr id="295" name="그룹 294">
              <a:extLst>
                <a:ext uri="{FF2B5EF4-FFF2-40B4-BE49-F238E27FC236}">
                  <a16:creationId xmlns:a16="http://schemas.microsoft.com/office/drawing/2014/main" id="{A59210CC-47D1-4CFC-98E4-948825B96F92}"/>
                </a:ext>
              </a:extLst>
            </p:cNvPr>
            <p:cNvGrpSpPr/>
            <p:nvPr/>
          </p:nvGrpSpPr>
          <p:grpSpPr>
            <a:xfrm>
              <a:off x="9181591" y="3498205"/>
              <a:ext cx="419100" cy="476250"/>
              <a:chOff x="9181591" y="3460105"/>
              <a:chExt cx="419100" cy="47625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294" name="그래픽 293">
                <a:extLst>
                  <a:ext uri="{FF2B5EF4-FFF2-40B4-BE49-F238E27FC236}">
                    <a16:creationId xmlns:a16="http://schemas.microsoft.com/office/drawing/2014/main" id="{E9959AB2-9D13-4A18-B303-581BDBC35A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9181591" y="3460105"/>
                <a:ext cx="419100" cy="476250"/>
              </a:xfrm>
              <a:prstGeom prst="rect">
                <a:avLst/>
              </a:prstGeom>
            </p:spPr>
          </p:pic>
          <p:grpSp>
            <p:nvGrpSpPr>
              <p:cNvPr id="424" name="Group 70">
                <a:extLst>
                  <a:ext uri="{FF2B5EF4-FFF2-40B4-BE49-F238E27FC236}">
                    <a16:creationId xmlns:a16="http://schemas.microsoft.com/office/drawing/2014/main" id="{3005E4B2-A199-4F2C-BA3F-BBB7E1442280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9287929" y="3542456"/>
                <a:ext cx="208496" cy="268755"/>
                <a:chOff x="2979" y="1352"/>
                <a:chExt cx="173" cy="223"/>
              </a:xfrm>
              <a:solidFill>
                <a:schemeClr val="bg1"/>
              </a:solidFill>
            </p:grpSpPr>
            <p:sp>
              <p:nvSpPr>
                <p:cNvPr id="425" name="Freeform 72">
                  <a:extLst>
                    <a:ext uri="{FF2B5EF4-FFF2-40B4-BE49-F238E27FC236}">
                      <a16:creationId xmlns:a16="http://schemas.microsoft.com/office/drawing/2014/main" id="{AEAD33DD-6BD7-47A0-9D46-B7323BA0B3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92" y="1420"/>
                  <a:ext cx="24" cy="31"/>
                </a:xfrm>
                <a:custGeom>
                  <a:avLst/>
                  <a:gdLst>
                    <a:gd name="T0" fmla="*/ 181 w 362"/>
                    <a:gd name="T1" fmla="*/ 0 h 466"/>
                    <a:gd name="T2" fmla="*/ 193 w 362"/>
                    <a:gd name="T3" fmla="*/ 0 h 466"/>
                    <a:gd name="T4" fmla="*/ 214 w 362"/>
                    <a:gd name="T5" fmla="*/ 3 h 466"/>
                    <a:gd name="T6" fmla="*/ 243 w 362"/>
                    <a:gd name="T7" fmla="*/ 9 h 466"/>
                    <a:gd name="T8" fmla="*/ 273 w 362"/>
                    <a:gd name="T9" fmla="*/ 23 h 466"/>
                    <a:gd name="T10" fmla="*/ 304 w 362"/>
                    <a:gd name="T11" fmla="*/ 44 h 466"/>
                    <a:gd name="T12" fmla="*/ 331 w 362"/>
                    <a:gd name="T13" fmla="*/ 78 h 466"/>
                    <a:gd name="T14" fmla="*/ 351 w 362"/>
                    <a:gd name="T15" fmla="*/ 123 h 466"/>
                    <a:gd name="T16" fmla="*/ 361 w 362"/>
                    <a:gd name="T17" fmla="*/ 185 h 466"/>
                    <a:gd name="T18" fmla="*/ 361 w 362"/>
                    <a:gd name="T19" fmla="*/ 193 h 466"/>
                    <a:gd name="T20" fmla="*/ 362 w 362"/>
                    <a:gd name="T21" fmla="*/ 214 h 466"/>
                    <a:gd name="T22" fmla="*/ 361 w 362"/>
                    <a:gd name="T23" fmla="*/ 245 h 466"/>
                    <a:gd name="T24" fmla="*/ 358 w 362"/>
                    <a:gd name="T25" fmla="*/ 283 h 466"/>
                    <a:gd name="T26" fmla="*/ 350 w 362"/>
                    <a:gd name="T27" fmla="*/ 324 h 466"/>
                    <a:gd name="T28" fmla="*/ 335 w 362"/>
                    <a:gd name="T29" fmla="*/ 366 h 466"/>
                    <a:gd name="T30" fmla="*/ 313 w 362"/>
                    <a:gd name="T31" fmla="*/ 405 h 466"/>
                    <a:gd name="T32" fmla="*/ 281 w 362"/>
                    <a:gd name="T33" fmla="*/ 436 h 466"/>
                    <a:gd name="T34" fmla="*/ 238 w 362"/>
                    <a:gd name="T35" fmla="*/ 457 h 466"/>
                    <a:gd name="T36" fmla="*/ 182 w 362"/>
                    <a:gd name="T37" fmla="*/ 466 h 466"/>
                    <a:gd name="T38" fmla="*/ 150 w 362"/>
                    <a:gd name="T39" fmla="*/ 464 h 466"/>
                    <a:gd name="T40" fmla="*/ 101 w 362"/>
                    <a:gd name="T41" fmla="*/ 447 h 466"/>
                    <a:gd name="T42" fmla="*/ 64 w 362"/>
                    <a:gd name="T43" fmla="*/ 421 h 466"/>
                    <a:gd name="T44" fmla="*/ 37 w 362"/>
                    <a:gd name="T45" fmla="*/ 385 h 466"/>
                    <a:gd name="T46" fmla="*/ 18 w 362"/>
                    <a:gd name="T47" fmla="*/ 345 h 466"/>
                    <a:gd name="T48" fmla="*/ 7 w 362"/>
                    <a:gd name="T49" fmla="*/ 304 h 466"/>
                    <a:gd name="T50" fmla="*/ 2 w 362"/>
                    <a:gd name="T51" fmla="*/ 263 h 466"/>
                    <a:gd name="T52" fmla="*/ 0 w 362"/>
                    <a:gd name="T53" fmla="*/ 228 h 466"/>
                    <a:gd name="T54" fmla="*/ 0 w 362"/>
                    <a:gd name="T55" fmla="*/ 202 h 466"/>
                    <a:gd name="T56" fmla="*/ 1 w 362"/>
                    <a:gd name="T57" fmla="*/ 187 h 466"/>
                    <a:gd name="T58" fmla="*/ 5 w 362"/>
                    <a:gd name="T59" fmla="*/ 152 h 466"/>
                    <a:gd name="T60" fmla="*/ 20 w 362"/>
                    <a:gd name="T61" fmla="*/ 98 h 466"/>
                    <a:gd name="T62" fmla="*/ 44 w 362"/>
                    <a:gd name="T63" fmla="*/ 59 h 466"/>
                    <a:gd name="T64" fmla="*/ 73 w 362"/>
                    <a:gd name="T65" fmla="*/ 32 h 466"/>
                    <a:gd name="T66" fmla="*/ 105 w 362"/>
                    <a:gd name="T67" fmla="*/ 15 h 466"/>
                    <a:gd name="T68" fmla="*/ 134 w 362"/>
                    <a:gd name="T69" fmla="*/ 5 h 466"/>
                    <a:gd name="T70" fmla="*/ 160 w 362"/>
                    <a:gd name="T71" fmla="*/ 1 h 466"/>
                    <a:gd name="T72" fmla="*/ 177 w 362"/>
                    <a:gd name="T73" fmla="*/ 0 h 4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362" h="466">
                      <a:moveTo>
                        <a:pt x="177" y="0"/>
                      </a:moveTo>
                      <a:lnTo>
                        <a:pt x="181" y="0"/>
                      </a:lnTo>
                      <a:lnTo>
                        <a:pt x="185" y="0"/>
                      </a:lnTo>
                      <a:lnTo>
                        <a:pt x="193" y="0"/>
                      </a:lnTo>
                      <a:lnTo>
                        <a:pt x="202" y="1"/>
                      </a:lnTo>
                      <a:lnTo>
                        <a:pt x="214" y="3"/>
                      </a:lnTo>
                      <a:lnTo>
                        <a:pt x="228" y="5"/>
                      </a:lnTo>
                      <a:lnTo>
                        <a:pt x="243" y="9"/>
                      </a:lnTo>
                      <a:lnTo>
                        <a:pt x="258" y="15"/>
                      </a:lnTo>
                      <a:lnTo>
                        <a:pt x="273" y="23"/>
                      </a:lnTo>
                      <a:lnTo>
                        <a:pt x="289" y="32"/>
                      </a:lnTo>
                      <a:lnTo>
                        <a:pt x="304" y="44"/>
                      </a:lnTo>
                      <a:lnTo>
                        <a:pt x="318" y="59"/>
                      </a:lnTo>
                      <a:lnTo>
                        <a:pt x="331" y="78"/>
                      </a:lnTo>
                      <a:lnTo>
                        <a:pt x="342" y="98"/>
                      </a:lnTo>
                      <a:lnTo>
                        <a:pt x="351" y="123"/>
                      </a:lnTo>
                      <a:lnTo>
                        <a:pt x="357" y="152"/>
                      </a:lnTo>
                      <a:lnTo>
                        <a:pt x="361" y="185"/>
                      </a:lnTo>
                      <a:lnTo>
                        <a:pt x="361" y="187"/>
                      </a:lnTo>
                      <a:lnTo>
                        <a:pt x="361" y="193"/>
                      </a:lnTo>
                      <a:lnTo>
                        <a:pt x="362" y="202"/>
                      </a:lnTo>
                      <a:lnTo>
                        <a:pt x="362" y="214"/>
                      </a:lnTo>
                      <a:lnTo>
                        <a:pt x="362" y="228"/>
                      </a:lnTo>
                      <a:lnTo>
                        <a:pt x="361" y="245"/>
                      </a:lnTo>
                      <a:lnTo>
                        <a:pt x="360" y="263"/>
                      </a:lnTo>
                      <a:lnTo>
                        <a:pt x="358" y="283"/>
                      </a:lnTo>
                      <a:lnTo>
                        <a:pt x="355" y="304"/>
                      </a:lnTo>
                      <a:lnTo>
                        <a:pt x="350" y="324"/>
                      </a:lnTo>
                      <a:lnTo>
                        <a:pt x="343" y="345"/>
                      </a:lnTo>
                      <a:lnTo>
                        <a:pt x="335" y="366"/>
                      </a:lnTo>
                      <a:lnTo>
                        <a:pt x="325" y="385"/>
                      </a:lnTo>
                      <a:lnTo>
                        <a:pt x="313" y="405"/>
                      </a:lnTo>
                      <a:lnTo>
                        <a:pt x="298" y="421"/>
                      </a:lnTo>
                      <a:lnTo>
                        <a:pt x="281" y="436"/>
                      </a:lnTo>
                      <a:lnTo>
                        <a:pt x="261" y="448"/>
                      </a:lnTo>
                      <a:lnTo>
                        <a:pt x="238" y="457"/>
                      </a:lnTo>
                      <a:lnTo>
                        <a:pt x="211" y="464"/>
                      </a:lnTo>
                      <a:lnTo>
                        <a:pt x="182" y="466"/>
                      </a:lnTo>
                      <a:lnTo>
                        <a:pt x="180" y="466"/>
                      </a:lnTo>
                      <a:lnTo>
                        <a:pt x="150" y="464"/>
                      </a:lnTo>
                      <a:lnTo>
                        <a:pt x="124" y="457"/>
                      </a:lnTo>
                      <a:lnTo>
                        <a:pt x="101" y="447"/>
                      </a:lnTo>
                      <a:lnTo>
                        <a:pt x="81" y="435"/>
                      </a:lnTo>
                      <a:lnTo>
                        <a:pt x="64" y="421"/>
                      </a:lnTo>
                      <a:lnTo>
                        <a:pt x="49" y="403"/>
                      </a:lnTo>
                      <a:lnTo>
                        <a:pt x="37" y="385"/>
                      </a:lnTo>
                      <a:lnTo>
                        <a:pt x="27" y="366"/>
                      </a:lnTo>
                      <a:lnTo>
                        <a:pt x="18" y="345"/>
                      </a:lnTo>
                      <a:lnTo>
                        <a:pt x="12" y="324"/>
                      </a:lnTo>
                      <a:lnTo>
                        <a:pt x="7" y="304"/>
                      </a:lnTo>
                      <a:lnTo>
                        <a:pt x="4" y="282"/>
                      </a:lnTo>
                      <a:lnTo>
                        <a:pt x="2" y="263"/>
                      </a:lnTo>
                      <a:lnTo>
                        <a:pt x="0" y="245"/>
                      </a:lnTo>
                      <a:lnTo>
                        <a:pt x="0" y="228"/>
                      </a:lnTo>
                      <a:lnTo>
                        <a:pt x="0" y="213"/>
                      </a:lnTo>
                      <a:lnTo>
                        <a:pt x="0" y="202"/>
                      </a:lnTo>
                      <a:lnTo>
                        <a:pt x="1" y="193"/>
                      </a:lnTo>
                      <a:lnTo>
                        <a:pt x="1" y="187"/>
                      </a:lnTo>
                      <a:lnTo>
                        <a:pt x="1" y="185"/>
                      </a:lnTo>
                      <a:lnTo>
                        <a:pt x="5" y="152"/>
                      </a:lnTo>
                      <a:lnTo>
                        <a:pt x="11" y="123"/>
                      </a:lnTo>
                      <a:lnTo>
                        <a:pt x="20" y="98"/>
                      </a:lnTo>
                      <a:lnTo>
                        <a:pt x="31" y="78"/>
                      </a:lnTo>
                      <a:lnTo>
                        <a:pt x="44" y="59"/>
                      </a:lnTo>
                      <a:lnTo>
                        <a:pt x="58" y="44"/>
                      </a:lnTo>
                      <a:lnTo>
                        <a:pt x="73" y="32"/>
                      </a:lnTo>
                      <a:lnTo>
                        <a:pt x="88" y="23"/>
                      </a:lnTo>
                      <a:lnTo>
                        <a:pt x="105" y="15"/>
                      </a:lnTo>
                      <a:lnTo>
                        <a:pt x="120" y="9"/>
                      </a:lnTo>
                      <a:lnTo>
                        <a:pt x="134" y="5"/>
                      </a:lnTo>
                      <a:lnTo>
                        <a:pt x="147" y="3"/>
                      </a:lnTo>
                      <a:lnTo>
                        <a:pt x="160" y="1"/>
                      </a:lnTo>
                      <a:lnTo>
                        <a:pt x="169" y="0"/>
                      </a:lnTo>
                      <a:lnTo>
                        <a:pt x="17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426" name="Freeform 73">
                  <a:extLst>
                    <a:ext uri="{FF2B5EF4-FFF2-40B4-BE49-F238E27FC236}">
                      <a16:creationId xmlns:a16="http://schemas.microsoft.com/office/drawing/2014/main" id="{C0149A6F-94CC-47D6-835F-530BD00E2E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33" y="1420"/>
                  <a:ext cx="24" cy="31"/>
                </a:xfrm>
                <a:custGeom>
                  <a:avLst/>
                  <a:gdLst>
                    <a:gd name="T0" fmla="*/ 181 w 361"/>
                    <a:gd name="T1" fmla="*/ 0 h 466"/>
                    <a:gd name="T2" fmla="*/ 193 w 361"/>
                    <a:gd name="T3" fmla="*/ 0 h 466"/>
                    <a:gd name="T4" fmla="*/ 214 w 361"/>
                    <a:gd name="T5" fmla="*/ 3 h 466"/>
                    <a:gd name="T6" fmla="*/ 243 w 361"/>
                    <a:gd name="T7" fmla="*/ 9 h 466"/>
                    <a:gd name="T8" fmla="*/ 273 w 361"/>
                    <a:gd name="T9" fmla="*/ 23 h 466"/>
                    <a:gd name="T10" fmla="*/ 305 w 361"/>
                    <a:gd name="T11" fmla="*/ 44 h 466"/>
                    <a:gd name="T12" fmla="*/ 331 w 361"/>
                    <a:gd name="T13" fmla="*/ 78 h 466"/>
                    <a:gd name="T14" fmla="*/ 351 w 361"/>
                    <a:gd name="T15" fmla="*/ 123 h 466"/>
                    <a:gd name="T16" fmla="*/ 360 w 361"/>
                    <a:gd name="T17" fmla="*/ 185 h 466"/>
                    <a:gd name="T18" fmla="*/ 361 w 361"/>
                    <a:gd name="T19" fmla="*/ 193 h 466"/>
                    <a:gd name="T20" fmla="*/ 361 w 361"/>
                    <a:gd name="T21" fmla="*/ 214 h 466"/>
                    <a:gd name="T22" fmla="*/ 361 w 361"/>
                    <a:gd name="T23" fmla="*/ 245 h 466"/>
                    <a:gd name="T24" fmla="*/ 357 w 361"/>
                    <a:gd name="T25" fmla="*/ 283 h 466"/>
                    <a:gd name="T26" fmla="*/ 349 w 361"/>
                    <a:gd name="T27" fmla="*/ 324 h 466"/>
                    <a:gd name="T28" fmla="*/ 335 w 361"/>
                    <a:gd name="T29" fmla="*/ 366 h 466"/>
                    <a:gd name="T30" fmla="*/ 313 w 361"/>
                    <a:gd name="T31" fmla="*/ 405 h 466"/>
                    <a:gd name="T32" fmla="*/ 280 w 361"/>
                    <a:gd name="T33" fmla="*/ 436 h 466"/>
                    <a:gd name="T34" fmla="*/ 237 w 361"/>
                    <a:gd name="T35" fmla="*/ 457 h 466"/>
                    <a:gd name="T36" fmla="*/ 183 w 361"/>
                    <a:gd name="T37" fmla="*/ 466 h 466"/>
                    <a:gd name="T38" fmla="*/ 150 w 361"/>
                    <a:gd name="T39" fmla="*/ 464 h 466"/>
                    <a:gd name="T40" fmla="*/ 101 w 361"/>
                    <a:gd name="T41" fmla="*/ 448 h 466"/>
                    <a:gd name="T42" fmla="*/ 64 w 361"/>
                    <a:gd name="T43" fmla="*/ 421 h 466"/>
                    <a:gd name="T44" fmla="*/ 37 w 361"/>
                    <a:gd name="T45" fmla="*/ 385 h 466"/>
                    <a:gd name="T46" fmla="*/ 19 w 361"/>
                    <a:gd name="T47" fmla="*/ 345 h 466"/>
                    <a:gd name="T48" fmla="*/ 8 w 361"/>
                    <a:gd name="T49" fmla="*/ 304 h 466"/>
                    <a:gd name="T50" fmla="*/ 2 w 361"/>
                    <a:gd name="T51" fmla="*/ 263 h 466"/>
                    <a:gd name="T52" fmla="*/ 0 w 361"/>
                    <a:gd name="T53" fmla="*/ 228 h 466"/>
                    <a:gd name="T54" fmla="*/ 0 w 361"/>
                    <a:gd name="T55" fmla="*/ 202 h 466"/>
                    <a:gd name="T56" fmla="*/ 1 w 361"/>
                    <a:gd name="T57" fmla="*/ 187 h 466"/>
                    <a:gd name="T58" fmla="*/ 5 w 361"/>
                    <a:gd name="T59" fmla="*/ 152 h 466"/>
                    <a:gd name="T60" fmla="*/ 20 w 361"/>
                    <a:gd name="T61" fmla="*/ 98 h 466"/>
                    <a:gd name="T62" fmla="*/ 43 w 361"/>
                    <a:gd name="T63" fmla="*/ 59 h 466"/>
                    <a:gd name="T64" fmla="*/ 73 w 361"/>
                    <a:gd name="T65" fmla="*/ 32 h 466"/>
                    <a:gd name="T66" fmla="*/ 104 w 361"/>
                    <a:gd name="T67" fmla="*/ 15 h 466"/>
                    <a:gd name="T68" fmla="*/ 134 w 361"/>
                    <a:gd name="T69" fmla="*/ 5 h 466"/>
                    <a:gd name="T70" fmla="*/ 159 w 361"/>
                    <a:gd name="T71" fmla="*/ 1 h 466"/>
                    <a:gd name="T72" fmla="*/ 177 w 361"/>
                    <a:gd name="T73" fmla="*/ 0 h 4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361" h="466">
                      <a:moveTo>
                        <a:pt x="177" y="0"/>
                      </a:moveTo>
                      <a:lnTo>
                        <a:pt x="181" y="0"/>
                      </a:lnTo>
                      <a:lnTo>
                        <a:pt x="186" y="0"/>
                      </a:lnTo>
                      <a:lnTo>
                        <a:pt x="193" y="0"/>
                      </a:lnTo>
                      <a:lnTo>
                        <a:pt x="203" y="1"/>
                      </a:lnTo>
                      <a:lnTo>
                        <a:pt x="214" y="3"/>
                      </a:lnTo>
                      <a:lnTo>
                        <a:pt x="227" y="5"/>
                      </a:lnTo>
                      <a:lnTo>
                        <a:pt x="243" y="9"/>
                      </a:lnTo>
                      <a:lnTo>
                        <a:pt x="258" y="15"/>
                      </a:lnTo>
                      <a:lnTo>
                        <a:pt x="273" y="23"/>
                      </a:lnTo>
                      <a:lnTo>
                        <a:pt x="289" y="32"/>
                      </a:lnTo>
                      <a:lnTo>
                        <a:pt x="305" y="44"/>
                      </a:lnTo>
                      <a:lnTo>
                        <a:pt x="318" y="59"/>
                      </a:lnTo>
                      <a:lnTo>
                        <a:pt x="331" y="78"/>
                      </a:lnTo>
                      <a:lnTo>
                        <a:pt x="342" y="98"/>
                      </a:lnTo>
                      <a:lnTo>
                        <a:pt x="351" y="123"/>
                      </a:lnTo>
                      <a:lnTo>
                        <a:pt x="357" y="152"/>
                      </a:lnTo>
                      <a:lnTo>
                        <a:pt x="360" y="185"/>
                      </a:lnTo>
                      <a:lnTo>
                        <a:pt x="360" y="187"/>
                      </a:lnTo>
                      <a:lnTo>
                        <a:pt x="361" y="193"/>
                      </a:lnTo>
                      <a:lnTo>
                        <a:pt x="361" y="202"/>
                      </a:lnTo>
                      <a:lnTo>
                        <a:pt x="361" y="214"/>
                      </a:lnTo>
                      <a:lnTo>
                        <a:pt x="361" y="228"/>
                      </a:lnTo>
                      <a:lnTo>
                        <a:pt x="361" y="245"/>
                      </a:lnTo>
                      <a:lnTo>
                        <a:pt x="359" y="263"/>
                      </a:lnTo>
                      <a:lnTo>
                        <a:pt x="357" y="283"/>
                      </a:lnTo>
                      <a:lnTo>
                        <a:pt x="354" y="304"/>
                      </a:lnTo>
                      <a:lnTo>
                        <a:pt x="349" y="324"/>
                      </a:lnTo>
                      <a:lnTo>
                        <a:pt x="343" y="345"/>
                      </a:lnTo>
                      <a:lnTo>
                        <a:pt x="335" y="366"/>
                      </a:lnTo>
                      <a:lnTo>
                        <a:pt x="325" y="385"/>
                      </a:lnTo>
                      <a:lnTo>
                        <a:pt x="313" y="405"/>
                      </a:lnTo>
                      <a:lnTo>
                        <a:pt x="297" y="421"/>
                      </a:lnTo>
                      <a:lnTo>
                        <a:pt x="280" y="436"/>
                      </a:lnTo>
                      <a:lnTo>
                        <a:pt x="261" y="448"/>
                      </a:lnTo>
                      <a:lnTo>
                        <a:pt x="237" y="457"/>
                      </a:lnTo>
                      <a:lnTo>
                        <a:pt x="212" y="464"/>
                      </a:lnTo>
                      <a:lnTo>
                        <a:pt x="183" y="466"/>
                      </a:lnTo>
                      <a:lnTo>
                        <a:pt x="180" y="466"/>
                      </a:lnTo>
                      <a:lnTo>
                        <a:pt x="150" y="464"/>
                      </a:lnTo>
                      <a:lnTo>
                        <a:pt x="124" y="457"/>
                      </a:lnTo>
                      <a:lnTo>
                        <a:pt x="101" y="448"/>
                      </a:lnTo>
                      <a:lnTo>
                        <a:pt x="81" y="436"/>
                      </a:lnTo>
                      <a:lnTo>
                        <a:pt x="64" y="421"/>
                      </a:lnTo>
                      <a:lnTo>
                        <a:pt x="50" y="405"/>
                      </a:lnTo>
                      <a:lnTo>
                        <a:pt x="37" y="385"/>
                      </a:lnTo>
                      <a:lnTo>
                        <a:pt x="27" y="366"/>
                      </a:lnTo>
                      <a:lnTo>
                        <a:pt x="19" y="345"/>
                      </a:lnTo>
                      <a:lnTo>
                        <a:pt x="12" y="324"/>
                      </a:lnTo>
                      <a:lnTo>
                        <a:pt x="8" y="304"/>
                      </a:lnTo>
                      <a:lnTo>
                        <a:pt x="4" y="283"/>
                      </a:lnTo>
                      <a:lnTo>
                        <a:pt x="2" y="263"/>
                      </a:lnTo>
                      <a:lnTo>
                        <a:pt x="1" y="245"/>
                      </a:lnTo>
                      <a:lnTo>
                        <a:pt x="0" y="228"/>
                      </a:lnTo>
                      <a:lnTo>
                        <a:pt x="0" y="214"/>
                      </a:lnTo>
                      <a:lnTo>
                        <a:pt x="0" y="202"/>
                      </a:lnTo>
                      <a:lnTo>
                        <a:pt x="1" y="193"/>
                      </a:lnTo>
                      <a:lnTo>
                        <a:pt x="1" y="187"/>
                      </a:lnTo>
                      <a:lnTo>
                        <a:pt x="2" y="185"/>
                      </a:lnTo>
                      <a:lnTo>
                        <a:pt x="5" y="152"/>
                      </a:lnTo>
                      <a:lnTo>
                        <a:pt x="11" y="123"/>
                      </a:lnTo>
                      <a:lnTo>
                        <a:pt x="20" y="98"/>
                      </a:lnTo>
                      <a:lnTo>
                        <a:pt x="31" y="78"/>
                      </a:lnTo>
                      <a:lnTo>
                        <a:pt x="43" y="59"/>
                      </a:lnTo>
                      <a:lnTo>
                        <a:pt x="58" y="44"/>
                      </a:lnTo>
                      <a:lnTo>
                        <a:pt x="73" y="32"/>
                      </a:lnTo>
                      <a:lnTo>
                        <a:pt x="89" y="23"/>
                      </a:lnTo>
                      <a:lnTo>
                        <a:pt x="104" y="15"/>
                      </a:lnTo>
                      <a:lnTo>
                        <a:pt x="120" y="9"/>
                      </a:lnTo>
                      <a:lnTo>
                        <a:pt x="134" y="5"/>
                      </a:lnTo>
                      <a:lnTo>
                        <a:pt x="148" y="3"/>
                      </a:lnTo>
                      <a:lnTo>
                        <a:pt x="159" y="1"/>
                      </a:lnTo>
                      <a:lnTo>
                        <a:pt x="169" y="0"/>
                      </a:lnTo>
                      <a:lnTo>
                        <a:pt x="17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427" name="Freeform 74">
                  <a:extLst>
                    <a:ext uri="{FF2B5EF4-FFF2-40B4-BE49-F238E27FC236}">
                      <a16:creationId xmlns:a16="http://schemas.microsoft.com/office/drawing/2014/main" id="{E61896F2-1F2C-47B3-AC4C-D394F7C2AE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74" y="1420"/>
                  <a:ext cx="24" cy="31"/>
                </a:xfrm>
                <a:custGeom>
                  <a:avLst/>
                  <a:gdLst>
                    <a:gd name="T0" fmla="*/ 181 w 362"/>
                    <a:gd name="T1" fmla="*/ 0 h 466"/>
                    <a:gd name="T2" fmla="*/ 192 w 362"/>
                    <a:gd name="T3" fmla="*/ 0 h 466"/>
                    <a:gd name="T4" fmla="*/ 215 w 362"/>
                    <a:gd name="T5" fmla="*/ 3 h 466"/>
                    <a:gd name="T6" fmla="*/ 242 w 362"/>
                    <a:gd name="T7" fmla="*/ 9 h 466"/>
                    <a:gd name="T8" fmla="*/ 274 w 362"/>
                    <a:gd name="T9" fmla="*/ 23 h 466"/>
                    <a:gd name="T10" fmla="*/ 304 w 362"/>
                    <a:gd name="T11" fmla="*/ 44 h 466"/>
                    <a:gd name="T12" fmla="*/ 332 w 362"/>
                    <a:gd name="T13" fmla="*/ 78 h 466"/>
                    <a:gd name="T14" fmla="*/ 351 w 362"/>
                    <a:gd name="T15" fmla="*/ 123 h 466"/>
                    <a:gd name="T16" fmla="*/ 360 w 362"/>
                    <a:gd name="T17" fmla="*/ 185 h 466"/>
                    <a:gd name="T18" fmla="*/ 361 w 362"/>
                    <a:gd name="T19" fmla="*/ 193 h 466"/>
                    <a:gd name="T20" fmla="*/ 362 w 362"/>
                    <a:gd name="T21" fmla="*/ 214 h 466"/>
                    <a:gd name="T22" fmla="*/ 361 w 362"/>
                    <a:gd name="T23" fmla="*/ 245 h 466"/>
                    <a:gd name="T24" fmla="*/ 358 w 362"/>
                    <a:gd name="T25" fmla="*/ 283 h 466"/>
                    <a:gd name="T26" fmla="*/ 350 w 362"/>
                    <a:gd name="T27" fmla="*/ 324 h 466"/>
                    <a:gd name="T28" fmla="*/ 335 w 362"/>
                    <a:gd name="T29" fmla="*/ 366 h 466"/>
                    <a:gd name="T30" fmla="*/ 312 w 362"/>
                    <a:gd name="T31" fmla="*/ 405 h 466"/>
                    <a:gd name="T32" fmla="*/ 281 w 362"/>
                    <a:gd name="T33" fmla="*/ 436 h 466"/>
                    <a:gd name="T34" fmla="*/ 238 w 362"/>
                    <a:gd name="T35" fmla="*/ 457 h 466"/>
                    <a:gd name="T36" fmla="*/ 182 w 362"/>
                    <a:gd name="T37" fmla="*/ 466 h 466"/>
                    <a:gd name="T38" fmla="*/ 150 w 362"/>
                    <a:gd name="T39" fmla="*/ 464 h 466"/>
                    <a:gd name="T40" fmla="*/ 101 w 362"/>
                    <a:gd name="T41" fmla="*/ 448 h 466"/>
                    <a:gd name="T42" fmla="*/ 64 w 362"/>
                    <a:gd name="T43" fmla="*/ 421 h 466"/>
                    <a:gd name="T44" fmla="*/ 37 w 362"/>
                    <a:gd name="T45" fmla="*/ 385 h 466"/>
                    <a:gd name="T46" fmla="*/ 19 w 362"/>
                    <a:gd name="T47" fmla="*/ 345 h 466"/>
                    <a:gd name="T48" fmla="*/ 8 w 362"/>
                    <a:gd name="T49" fmla="*/ 304 h 466"/>
                    <a:gd name="T50" fmla="*/ 2 w 362"/>
                    <a:gd name="T51" fmla="*/ 263 h 466"/>
                    <a:gd name="T52" fmla="*/ 0 w 362"/>
                    <a:gd name="T53" fmla="*/ 228 h 466"/>
                    <a:gd name="T54" fmla="*/ 0 w 362"/>
                    <a:gd name="T55" fmla="*/ 202 h 466"/>
                    <a:gd name="T56" fmla="*/ 1 w 362"/>
                    <a:gd name="T57" fmla="*/ 187 h 466"/>
                    <a:gd name="T58" fmla="*/ 4 w 362"/>
                    <a:gd name="T59" fmla="*/ 152 h 466"/>
                    <a:gd name="T60" fmla="*/ 20 w 362"/>
                    <a:gd name="T61" fmla="*/ 98 h 466"/>
                    <a:gd name="T62" fmla="*/ 44 w 362"/>
                    <a:gd name="T63" fmla="*/ 59 h 466"/>
                    <a:gd name="T64" fmla="*/ 74 w 362"/>
                    <a:gd name="T65" fmla="*/ 32 h 466"/>
                    <a:gd name="T66" fmla="*/ 105 w 362"/>
                    <a:gd name="T67" fmla="*/ 15 h 466"/>
                    <a:gd name="T68" fmla="*/ 135 w 362"/>
                    <a:gd name="T69" fmla="*/ 5 h 466"/>
                    <a:gd name="T70" fmla="*/ 160 w 362"/>
                    <a:gd name="T71" fmla="*/ 1 h 466"/>
                    <a:gd name="T72" fmla="*/ 176 w 362"/>
                    <a:gd name="T73" fmla="*/ 0 h 4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362" h="466">
                      <a:moveTo>
                        <a:pt x="176" y="0"/>
                      </a:moveTo>
                      <a:lnTo>
                        <a:pt x="181" y="0"/>
                      </a:lnTo>
                      <a:lnTo>
                        <a:pt x="185" y="0"/>
                      </a:lnTo>
                      <a:lnTo>
                        <a:pt x="192" y="0"/>
                      </a:lnTo>
                      <a:lnTo>
                        <a:pt x="203" y="1"/>
                      </a:lnTo>
                      <a:lnTo>
                        <a:pt x="215" y="3"/>
                      </a:lnTo>
                      <a:lnTo>
                        <a:pt x="228" y="5"/>
                      </a:lnTo>
                      <a:lnTo>
                        <a:pt x="242" y="9"/>
                      </a:lnTo>
                      <a:lnTo>
                        <a:pt x="257" y="15"/>
                      </a:lnTo>
                      <a:lnTo>
                        <a:pt x="274" y="23"/>
                      </a:lnTo>
                      <a:lnTo>
                        <a:pt x="289" y="32"/>
                      </a:lnTo>
                      <a:lnTo>
                        <a:pt x="304" y="44"/>
                      </a:lnTo>
                      <a:lnTo>
                        <a:pt x="318" y="59"/>
                      </a:lnTo>
                      <a:lnTo>
                        <a:pt x="332" y="78"/>
                      </a:lnTo>
                      <a:lnTo>
                        <a:pt x="342" y="98"/>
                      </a:lnTo>
                      <a:lnTo>
                        <a:pt x="351" y="123"/>
                      </a:lnTo>
                      <a:lnTo>
                        <a:pt x="357" y="152"/>
                      </a:lnTo>
                      <a:lnTo>
                        <a:pt x="360" y="185"/>
                      </a:lnTo>
                      <a:lnTo>
                        <a:pt x="361" y="187"/>
                      </a:lnTo>
                      <a:lnTo>
                        <a:pt x="361" y="193"/>
                      </a:lnTo>
                      <a:lnTo>
                        <a:pt x="362" y="202"/>
                      </a:lnTo>
                      <a:lnTo>
                        <a:pt x="362" y="214"/>
                      </a:lnTo>
                      <a:lnTo>
                        <a:pt x="362" y="228"/>
                      </a:lnTo>
                      <a:lnTo>
                        <a:pt x="361" y="245"/>
                      </a:lnTo>
                      <a:lnTo>
                        <a:pt x="360" y="263"/>
                      </a:lnTo>
                      <a:lnTo>
                        <a:pt x="358" y="283"/>
                      </a:lnTo>
                      <a:lnTo>
                        <a:pt x="354" y="304"/>
                      </a:lnTo>
                      <a:lnTo>
                        <a:pt x="350" y="324"/>
                      </a:lnTo>
                      <a:lnTo>
                        <a:pt x="343" y="345"/>
                      </a:lnTo>
                      <a:lnTo>
                        <a:pt x="335" y="366"/>
                      </a:lnTo>
                      <a:lnTo>
                        <a:pt x="324" y="385"/>
                      </a:lnTo>
                      <a:lnTo>
                        <a:pt x="312" y="405"/>
                      </a:lnTo>
                      <a:lnTo>
                        <a:pt x="298" y="421"/>
                      </a:lnTo>
                      <a:lnTo>
                        <a:pt x="281" y="436"/>
                      </a:lnTo>
                      <a:lnTo>
                        <a:pt x="260" y="448"/>
                      </a:lnTo>
                      <a:lnTo>
                        <a:pt x="238" y="457"/>
                      </a:lnTo>
                      <a:lnTo>
                        <a:pt x="212" y="464"/>
                      </a:lnTo>
                      <a:lnTo>
                        <a:pt x="182" y="466"/>
                      </a:lnTo>
                      <a:lnTo>
                        <a:pt x="179" y="466"/>
                      </a:lnTo>
                      <a:lnTo>
                        <a:pt x="150" y="464"/>
                      </a:lnTo>
                      <a:lnTo>
                        <a:pt x="124" y="457"/>
                      </a:lnTo>
                      <a:lnTo>
                        <a:pt x="101" y="448"/>
                      </a:lnTo>
                      <a:lnTo>
                        <a:pt x="82" y="436"/>
                      </a:lnTo>
                      <a:lnTo>
                        <a:pt x="64" y="421"/>
                      </a:lnTo>
                      <a:lnTo>
                        <a:pt x="49" y="405"/>
                      </a:lnTo>
                      <a:lnTo>
                        <a:pt x="37" y="385"/>
                      </a:lnTo>
                      <a:lnTo>
                        <a:pt x="27" y="366"/>
                      </a:lnTo>
                      <a:lnTo>
                        <a:pt x="19" y="345"/>
                      </a:lnTo>
                      <a:lnTo>
                        <a:pt x="13" y="324"/>
                      </a:lnTo>
                      <a:lnTo>
                        <a:pt x="8" y="304"/>
                      </a:lnTo>
                      <a:lnTo>
                        <a:pt x="4" y="283"/>
                      </a:lnTo>
                      <a:lnTo>
                        <a:pt x="2" y="263"/>
                      </a:lnTo>
                      <a:lnTo>
                        <a:pt x="0" y="245"/>
                      </a:lnTo>
                      <a:lnTo>
                        <a:pt x="0" y="228"/>
                      </a:lnTo>
                      <a:lnTo>
                        <a:pt x="0" y="214"/>
                      </a:lnTo>
                      <a:lnTo>
                        <a:pt x="0" y="202"/>
                      </a:lnTo>
                      <a:lnTo>
                        <a:pt x="0" y="193"/>
                      </a:lnTo>
                      <a:lnTo>
                        <a:pt x="1" y="187"/>
                      </a:lnTo>
                      <a:lnTo>
                        <a:pt x="1" y="185"/>
                      </a:lnTo>
                      <a:lnTo>
                        <a:pt x="4" y="152"/>
                      </a:lnTo>
                      <a:lnTo>
                        <a:pt x="12" y="123"/>
                      </a:lnTo>
                      <a:lnTo>
                        <a:pt x="20" y="98"/>
                      </a:lnTo>
                      <a:lnTo>
                        <a:pt x="31" y="78"/>
                      </a:lnTo>
                      <a:lnTo>
                        <a:pt x="44" y="59"/>
                      </a:lnTo>
                      <a:lnTo>
                        <a:pt x="58" y="44"/>
                      </a:lnTo>
                      <a:lnTo>
                        <a:pt x="74" y="32"/>
                      </a:lnTo>
                      <a:lnTo>
                        <a:pt x="89" y="23"/>
                      </a:lnTo>
                      <a:lnTo>
                        <a:pt x="105" y="15"/>
                      </a:lnTo>
                      <a:lnTo>
                        <a:pt x="120" y="9"/>
                      </a:lnTo>
                      <a:lnTo>
                        <a:pt x="135" y="5"/>
                      </a:lnTo>
                      <a:lnTo>
                        <a:pt x="148" y="3"/>
                      </a:lnTo>
                      <a:lnTo>
                        <a:pt x="160" y="1"/>
                      </a:lnTo>
                      <a:lnTo>
                        <a:pt x="169" y="0"/>
                      </a:lnTo>
                      <a:lnTo>
                        <a:pt x="17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428" name="Freeform 75">
                  <a:extLst>
                    <a:ext uri="{FF2B5EF4-FFF2-40B4-BE49-F238E27FC236}">
                      <a16:creationId xmlns:a16="http://schemas.microsoft.com/office/drawing/2014/main" id="{C12E6232-F9BF-48AA-BEEE-A84663ACF2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15" y="1420"/>
                  <a:ext cx="24" cy="31"/>
                </a:xfrm>
                <a:custGeom>
                  <a:avLst/>
                  <a:gdLst>
                    <a:gd name="T0" fmla="*/ 181 w 362"/>
                    <a:gd name="T1" fmla="*/ 0 h 466"/>
                    <a:gd name="T2" fmla="*/ 193 w 362"/>
                    <a:gd name="T3" fmla="*/ 0 h 466"/>
                    <a:gd name="T4" fmla="*/ 214 w 362"/>
                    <a:gd name="T5" fmla="*/ 3 h 466"/>
                    <a:gd name="T6" fmla="*/ 243 w 362"/>
                    <a:gd name="T7" fmla="*/ 9 h 466"/>
                    <a:gd name="T8" fmla="*/ 273 w 362"/>
                    <a:gd name="T9" fmla="*/ 23 h 466"/>
                    <a:gd name="T10" fmla="*/ 304 w 362"/>
                    <a:gd name="T11" fmla="*/ 44 h 466"/>
                    <a:gd name="T12" fmla="*/ 331 w 362"/>
                    <a:gd name="T13" fmla="*/ 78 h 466"/>
                    <a:gd name="T14" fmla="*/ 351 w 362"/>
                    <a:gd name="T15" fmla="*/ 123 h 466"/>
                    <a:gd name="T16" fmla="*/ 361 w 362"/>
                    <a:gd name="T17" fmla="*/ 185 h 466"/>
                    <a:gd name="T18" fmla="*/ 361 w 362"/>
                    <a:gd name="T19" fmla="*/ 193 h 466"/>
                    <a:gd name="T20" fmla="*/ 362 w 362"/>
                    <a:gd name="T21" fmla="*/ 214 h 466"/>
                    <a:gd name="T22" fmla="*/ 362 w 362"/>
                    <a:gd name="T23" fmla="*/ 245 h 466"/>
                    <a:gd name="T24" fmla="*/ 358 w 362"/>
                    <a:gd name="T25" fmla="*/ 283 h 466"/>
                    <a:gd name="T26" fmla="*/ 350 w 362"/>
                    <a:gd name="T27" fmla="*/ 324 h 466"/>
                    <a:gd name="T28" fmla="*/ 335 w 362"/>
                    <a:gd name="T29" fmla="*/ 366 h 466"/>
                    <a:gd name="T30" fmla="*/ 313 w 362"/>
                    <a:gd name="T31" fmla="*/ 405 h 466"/>
                    <a:gd name="T32" fmla="*/ 280 w 362"/>
                    <a:gd name="T33" fmla="*/ 436 h 466"/>
                    <a:gd name="T34" fmla="*/ 238 w 362"/>
                    <a:gd name="T35" fmla="*/ 457 h 466"/>
                    <a:gd name="T36" fmla="*/ 182 w 362"/>
                    <a:gd name="T37" fmla="*/ 466 h 466"/>
                    <a:gd name="T38" fmla="*/ 150 w 362"/>
                    <a:gd name="T39" fmla="*/ 464 h 466"/>
                    <a:gd name="T40" fmla="*/ 101 w 362"/>
                    <a:gd name="T41" fmla="*/ 448 h 466"/>
                    <a:gd name="T42" fmla="*/ 64 w 362"/>
                    <a:gd name="T43" fmla="*/ 421 h 466"/>
                    <a:gd name="T44" fmla="*/ 37 w 362"/>
                    <a:gd name="T45" fmla="*/ 385 h 466"/>
                    <a:gd name="T46" fmla="*/ 18 w 362"/>
                    <a:gd name="T47" fmla="*/ 345 h 466"/>
                    <a:gd name="T48" fmla="*/ 7 w 362"/>
                    <a:gd name="T49" fmla="*/ 304 h 466"/>
                    <a:gd name="T50" fmla="*/ 2 w 362"/>
                    <a:gd name="T51" fmla="*/ 263 h 466"/>
                    <a:gd name="T52" fmla="*/ 0 w 362"/>
                    <a:gd name="T53" fmla="*/ 228 h 466"/>
                    <a:gd name="T54" fmla="*/ 0 w 362"/>
                    <a:gd name="T55" fmla="*/ 202 h 466"/>
                    <a:gd name="T56" fmla="*/ 1 w 362"/>
                    <a:gd name="T57" fmla="*/ 187 h 466"/>
                    <a:gd name="T58" fmla="*/ 5 w 362"/>
                    <a:gd name="T59" fmla="*/ 152 h 466"/>
                    <a:gd name="T60" fmla="*/ 20 w 362"/>
                    <a:gd name="T61" fmla="*/ 98 h 466"/>
                    <a:gd name="T62" fmla="*/ 44 w 362"/>
                    <a:gd name="T63" fmla="*/ 59 h 466"/>
                    <a:gd name="T64" fmla="*/ 73 w 362"/>
                    <a:gd name="T65" fmla="*/ 32 h 466"/>
                    <a:gd name="T66" fmla="*/ 105 w 362"/>
                    <a:gd name="T67" fmla="*/ 15 h 466"/>
                    <a:gd name="T68" fmla="*/ 134 w 362"/>
                    <a:gd name="T69" fmla="*/ 5 h 466"/>
                    <a:gd name="T70" fmla="*/ 160 w 362"/>
                    <a:gd name="T71" fmla="*/ 1 h 466"/>
                    <a:gd name="T72" fmla="*/ 177 w 362"/>
                    <a:gd name="T73" fmla="*/ 0 h 4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362" h="466">
                      <a:moveTo>
                        <a:pt x="177" y="0"/>
                      </a:moveTo>
                      <a:lnTo>
                        <a:pt x="181" y="0"/>
                      </a:lnTo>
                      <a:lnTo>
                        <a:pt x="185" y="0"/>
                      </a:lnTo>
                      <a:lnTo>
                        <a:pt x="193" y="0"/>
                      </a:lnTo>
                      <a:lnTo>
                        <a:pt x="202" y="1"/>
                      </a:lnTo>
                      <a:lnTo>
                        <a:pt x="214" y="3"/>
                      </a:lnTo>
                      <a:lnTo>
                        <a:pt x="228" y="5"/>
                      </a:lnTo>
                      <a:lnTo>
                        <a:pt x="243" y="9"/>
                      </a:lnTo>
                      <a:lnTo>
                        <a:pt x="258" y="15"/>
                      </a:lnTo>
                      <a:lnTo>
                        <a:pt x="273" y="23"/>
                      </a:lnTo>
                      <a:lnTo>
                        <a:pt x="289" y="32"/>
                      </a:lnTo>
                      <a:lnTo>
                        <a:pt x="304" y="44"/>
                      </a:lnTo>
                      <a:lnTo>
                        <a:pt x="318" y="59"/>
                      </a:lnTo>
                      <a:lnTo>
                        <a:pt x="331" y="78"/>
                      </a:lnTo>
                      <a:lnTo>
                        <a:pt x="342" y="98"/>
                      </a:lnTo>
                      <a:lnTo>
                        <a:pt x="351" y="123"/>
                      </a:lnTo>
                      <a:lnTo>
                        <a:pt x="358" y="152"/>
                      </a:lnTo>
                      <a:lnTo>
                        <a:pt x="361" y="185"/>
                      </a:lnTo>
                      <a:lnTo>
                        <a:pt x="361" y="187"/>
                      </a:lnTo>
                      <a:lnTo>
                        <a:pt x="361" y="193"/>
                      </a:lnTo>
                      <a:lnTo>
                        <a:pt x="362" y="202"/>
                      </a:lnTo>
                      <a:lnTo>
                        <a:pt x="362" y="214"/>
                      </a:lnTo>
                      <a:lnTo>
                        <a:pt x="362" y="228"/>
                      </a:lnTo>
                      <a:lnTo>
                        <a:pt x="362" y="245"/>
                      </a:lnTo>
                      <a:lnTo>
                        <a:pt x="360" y="263"/>
                      </a:lnTo>
                      <a:lnTo>
                        <a:pt x="358" y="283"/>
                      </a:lnTo>
                      <a:lnTo>
                        <a:pt x="355" y="304"/>
                      </a:lnTo>
                      <a:lnTo>
                        <a:pt x="350" y="324"/>
                      </a:lnTo>
                      <a:lnTo>
                        <a:pt x="343" y="345"/>
                      </a:lnTo>
                      <a:lnTo>
                        <a:pt x="335" y="366"/>
                      </a:lnTo>
                      <a:lnTo>
                        <a:pt x="325" y="385"/>
                      </a:lnTo>
                      <a:lnTo>
                        <a:pt x="313" y="405"/>
                      </a:lnTo>
                      <a:lnTo>
                        <a:pt x="298" y="421"/>
                      </a:lnTo>
                      <a:lnTo>
                        <a:pt x="280" y="436"/>
                      </a:lnTo>
                      <a:lnTo>
                        <a:pt x="261" y="448"/>
                      </a:lnTo>
                      <a:lnTo>
                        <a:pt x="238" y="457"/>
                      </a:lnTo>
                      <a:lnTo>
                        <a:pt x="211" y="464"/>
                      </a:lnTo>
                      <a:lnTo>
                        <a:pt x="182" y="466"/>
                      </a:lnTo>
                      <a:lnTo>
                        <a:pt x="180" y="466"/>
                      </a:lnTo>
                      <a:lnTo>
                        <a:pt x="150" y="464"/>
                      </a:lnTo>
                      <a:lnTo>
                        <a:pt x="124" y="457"/>
                      </a:lnTo>
                      <a:lnTo>
                        <a:pt x="101" y="448"/>
                      </a:lnTo>
                      <a:lnTo>
                        <a:pt x="81" y="436"/>
                      </a:lnTo>
                      <a:lnTo>
                        <a:pt x="64" y="421"/>
                      </a:lnTo>
                      <a:lnTo>
                        <a:pt x="49" y="405"/>
                      </a:lnTo>
                      <a:lnTo>
                        <a:pt x="37" y="385"/>
                      </a:lnTo>
                      <a:lnTo>
                        <a:pt x="26" y="366"/>
                      </a:lnTo>
                      <a:lnTo>
                        <a:pt x="18" y="345"/>
                      </a:lnTo>
                      <a:lnTo>
                        <a:pt x="12" y="324"/>
                      </a:lnTo>
                      <a:lnTo>
                        <a:pt x="7" y="304"/>
                      </a:lnTo>
                      <a:lnTo>
                        <a:pt x="4" y="283"/>
                      </a:lnTo>
                      <a:lnTo>
                        <a:pt x="2" y="263"/>
                      </a:lnTo>
                      <a:lnTo>
                        <a:pt x="1" y="245"/>
                      </a:lnTo>
                      <a:lnTo>
                        <a:pt x="0" y="228"/>
                      </a:lnTo>
                      <a:lnTo>
                        <a:pt x="0" y="214"/>
                      </a:lnTo>
                      <a:lnTo>
                        <a:pt x="0" y="202"/>
                      </a:lnTo>
                      <a:lnTo>
                        <a:pt x="1" y="193"/>
                      </a:lnTo>
                      <a:lnTo>
                        <a:pt x="1" y="187"/>
                      </a:lnTo>
                      <a:lnTo>
                        <a:pt x="1" y="185"/>
                      </a:lnTo>
                      <a:lnTo>
                        <a:pt x="5" y="152"/>
                      </a:lnTo>
                      <a:lnTo>
                        <a:pt x="11" y="123"/>
                      </a:lnTo>
                      <a:lnTo>
                        <a:pt x="20" y="98"/>
                      </a:lnTo>
                      <a:lnTo>
                        <a:pt x="32" y="77"/>
                      </a:lnTo>
                      <a:lnTo>
                        <a:pt x="44" y="59"/>
                      </a:lnTo>
                      <a:lnTo>
                        <a:pt x="58" y="44"/>
                      </a:lnTo>
                      <a:lnTo>
                        <a:pt x="73" y="32"/>
                      </a:lnTo>
                      <a:lnTo>
                        <a:pt x="88" y="23"/>
                      </a:lnTo>
                      <a:lnTo>
                        <a:pt x="105" y="15"/>
                      </a:lnTo>
                      <a:lnTo>
                        <a:pt x="120" y="9"/>
                      </a:lnTo>
                      <a:lnTo>
                        <a:pt x="134" y="5"/>
                      </a:lnTo>
                      <a:lnTo>
                        <a:pt x="147" y="2"/>
                      </a:lnTo>
                      <a:lnTo>
                        <a:pt x="160" y="1"/>
                      </a:lnTo>
                      <a:lnTo>
                        <a:pt x="170" y="0"/>
                      </a:lnTo>
                      <a:lnTo>
                        <a:pt x="17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429" name="Freeform 76">
                  <a:extLst>
                    <a:ext uri="{FF2B5EF4-FFF2-40B4-BE49-F238E27FC236}">
                      <a16:creationId xmlns:a16="http://schemas.microsoft.com/office/drawing/2014/main" id="{D87724E2-CF75-4305-8606-BD02BB9E8F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79" y="1455"/>
                  <a:ext cx="173" cy="120"/>
                </a:xfrm>
                <a:custGeom>
                  <a:avLst/>
                  <a:gdLst>
                    <a:gd name="T0" fmla="*/ 424 w 2603"/>
                    <a:gd name="T1" fmla="*/ 14 h 1810"/>
                    <a:gd name="T2" fmla="*/ 400 w 2603"/>
                    <a:gd name="T3" fmla="*/ 108 h 1810"/>
                    <a:gd name="T4" fmla="*/ 572 w 2603"/>
                    <a:gd name="T5" fmla="*/ 26 h 1810"/>
                    <a:gd name="T6" fmla="*/ 735 w 2603"/>
                    <a:gd name="T7" fmla="*/ 64 h 1810"/>
                    <a:gd name="T8" fmla="*/ 856 w 2603"/>
                    <a:gd name="T9" fmla="*/ 1 h 1810"/>
                    <a:gd name="T10" fmla="*/ 943 w 2603"/>
                    <a:gd name="T11" fmla="*/ 40 h 1810"/>
                    <a:gd name="T12" fmla="*/ 979 w 2603"/>
                    <a:gd name="T13" fmla="*/ 1 h 1810"/>
                    <a:gd name="T14" fmla="*/ 1017 w 2603"/>
                    <a:gd name="T15" fmla="*/ 3 h 1810"/>
                    <a:gd name="T16" fmla="*/ 1043 w 2603"/>
                    <a:gd name="T17" fmla="*/ 53 h 1810"/>
                    <a:gd name="T18" fmla="*/ 1140 w 2603"/>
                    <a:gd name="T19" fmla="*/ 5 h 1810"/>
                    <a:gd name="T20" fmla="*/ 1278 w 2603"/>
                    <a:gd name="T21" fmla="*/ 79 h 1810"/>
                    <a:gd name="T22" fmla="*/ 1436 w 2603"/>
                    <a:gd name="T23" fmla="*/ 17 h 1810"/>
                    <a:gd name="T24" fmla="*/ 1575 w 2603"/>
                    <a:gd name="T25" fmla="*/ 87 h 1810"/>
                    <a:gd name="T26" fmla="*/ 1572 w 2603"/>
                    <a:gd name="T27" fmla="*/ 9 h 1810"/>
                    <a:gd name="T28" fmla="*/ 1612 w 2603"/>
                    <a:gd name="T29" fmla="*/ 0 h 1810"/>
                    <a:gd name="T30" fmla="*/ 1657 w 2603"/>
                    <a:gd name="T31" fmla="*/ 21 h 1810"/>
                    <a:gd name="T32" fmla="*/ 1671 w 2603"/>
                    <a:gd name="T33" fmla="*/ 229 h 1810"/>
                    <a:gd name="T34" fmla="*/ 1822 w 2603"/>
                    <a:gd name="T35" fmla="*/ 37 h 1810"/>
                    <a:gd name="T36" fmla="*/ 1987 w 2603"/>
                    <a:gd name="T37" fmla="*/ 49 h 1810"/>
                    <a:gd name="T38" fmla="*/ 2088 w 2603"/>
                    <a:gd name="T39" fmla="*/ 0 h 1810"/>
                    <a:gd name="T40" fmla="*/ 2172 w 2603"/>
                    <a:gd name="T41" fmla="*/ 30 h 1810"/>
                    <a:gd name="T42" fmla="*/ 2214 w 2603"/>
                    <a:gd name="T43" fmla="*/ 1 h 1810"/>
                    <a:gd name="T44" fmla="*/ 2252 w 2603"/>
                    <a:gd name="T45" fmla="*/ 5 h 1810"/>
                    <a:gd name="T46" fmla="*/ 2267 w 2603"/>
                    <a:gd name="T47" fmla="*/ 69 h 1810"/>
                    <a:gd name="T48" fmla="*/ 2380 w 2603"/>
                    <a:gd name="T49" fmla="*/ 10 h 1810"/>
                    <a:gd name="T50" fmla="*/ 2530 w 2603"/>
                    <a:gd name="T51" fmla="*/ 95 h 1810"/>
                    <a:gd name="T52" fmla="*/ 2596 w 2603"/>
                    <a:gd name="T53" fmla="*/ 185 h 1810"/>
                    <a:gd name="T54" fmla="*/ 2599 w 2603"/>
                    <a:gd name="T55" fmla="*/ 389 h 1810"/>
                    <a:gd name="T56" fmla="*/ 2564 w 2603"/>
                    <a:gd name="T57" fmla="*/ 564 h 1810"/>
                    <a:gd name="T58" fmla="*/ 2498 w 2603"/>
                    <a:gd name="T59" fmla="*/ 709 h 1810"/>
                    <a:gd name="T60" fmla="*/ 2454 w 2603"/>
                    <a:gd name="T61" fmla="*/ 846 h 1810"/>
                    <a:gd name="T62" fmla="*/ 2143 w 2603"/>
                    <a:gd name="T63" fmla="*/ 1810 h 1810"/>
                    <a:gd name="T64" fmla="*/ 1988 w 2603"/>
                    <a:gd name="T65" fmla="*/ 810 h 1810"/>
                    <a:gd name="T66" fmla="*/ 1942 w 2603"/>
                    <a:gd name="T67" fmla="*/ 697 h 1810"/>
                    <a:gd name="T68" fmla="*/ 1881 w 2603"/>
                    <a:gd name="T69" fmla="*/ 712 h 1810"/>
                    <a:gd name="T70" fmla="*/ 1838 w 2603"/>
                    <a:gd name="T71" fmla="*/ 846 h 1810"/>
                    <a:gd name="T72" fmla="*/ 1528 w 2603"/>
                    <a:gd name="T73" fmla="*/ 1810 h 1810"/>
                    <a:gd name="T74" fmla="*/ 1374 w 2603"/>
                    <a:gd name="T75" fmla="*/ 810 h 1810"/>
                    <a:gd name="T76" fmla="*/ 1329 w 2603"/>
                    <a:gd name="T77" fmla="*/ 697 h 1810"/>
                    <a:gd name="T78" fmla="*/ 1267 w 2603"/>
                    <a:gd name="T79" fmla="*/ 712 h 1810"/>
                    <a:gd name="T80" fmla="*/ 1224 w 2603"/>
                    <a:gd name="T81" fmla="*/ 846 h 1810"/>
                    <a:gd name="T82" fmla="*/ 913 w 2603"/>
                    <a:gd name="T83" fmla="*/ 1810 h 1810"/>
                    <a:gd name="T84" fmla="*/ 760 w 2603"/>
                    <a:gd name="T85" fmla="*/ 810 h 1810"/>
                    <a:gd name="T86" fmla="*/ 714 w 2603"/>
                    <a:gd name="T87" fmla="*/ 697 h 1810"/>
                    <a:gd name="T88" fmla="*/ 652 w 2603"/>
                    <a:gd name="T89" fmla="*/ 712 h 1810"/>
                    <a:gd name="T90" fmla="*/ 610 w 2603"/>
                    <a:gd name="T91" fmla="*/ 846 h 1810"/>
                    <a:gd name="T92" fmla="*/ 299 w 2603"/>
                    <a:gd name="T93" fmla="*/ 1810 h 1810"/>
                    <a:gd name="T94" fmla="*/ 145 w 2603"/>
                    <a:gd name="T95" fmla="*/ 810 h 1810"/>
                    <a:gd name="T96" fmla="*/ 99 w 2603"/>
                    <a:gd name="T97" fmla="*/ 693 h 1810"/>
                    <a:gd name="T98" fmla="*/ 32 w 2603"/>
                    <a:gd name="T99" fmla="*/ 541 h 1810"/>
                    <a:gd name="T100" fmla="*/ 3 w 2603"/>
                    <a:gd name="T101" fmla="*/ 358 h 1810"/>
                    <a:gd name="T102" fmla="*/ 12 w 2603"/>
                    <a:gd name="T103" fmla="*/ 164 h 1810"/>
                    <a:gd name="T104" fmla="*/ 97 w 2603"/>
                    <a:gd name="T105" fmla="*/ 79 h 1810"/>
                    <a:gd name="T106" fmla="*/ 235 w 2603"/>
                    <a:gd name="T107" fmla="*/ 5 h 1810"/>
                    <a:gd name="T108" fmla="*/ 331 w 2603"/>
                    <a:gd name="T109" fmla="*/ 53 h 1810"/>
                    <a:gd name="T110" fmla="*/ 358 w 2603"/>
                    <a:gd name="T111" fmla="*/ 3 h 18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2603" h="1810">
                      <a:moveTo>
                        <a:pt x="384" y="0"/>
                      </a:moveTo>
                      <a:lnTo>
                        <a:pt x="389" y="0"/>
                      </a:lnTo>
                      <a:lnTo>
                        <a:pt x="395" y="1"/>
                      </a:lnTo>
                      <a:lnTo>
                        <a:pt x="402" y="3"/>
                      </a:lnTo>
                      <a:lnTo>
                        <a:pt x="410" y="5"/>
                      </a:lnTo>
                      <a:lnTo>
                        <a:pt x="417" y="9"/>
                      </a:lnTo>
                      <a:lnTo>
                        <a:pt x="424" y="14"/>
                      </a:lnTo>
                      <a:lnTo>
                        <a:pt x="428" y="21"/>
                      </a:lnTo>
                      <a:lnTo>
                        <a:pt x="431" y="30"/>
                      </a:lnTo>
                      <a:lnTo>
                        <a:pt x="432" y="40"/>
                      </a:lnTo>
                      <a:lnTo>
                        <a:pt x="430" y="53"/>
                      </a:lnTo>
                      <a:lnTo>
                        <a:pt x="424" y="69"/>
                      </a:lnTo>
                      <a:lnTo>
                        <a:pt x="414" y="87"/>
                      </a:lnTo>
                      <a:lnTo>
                        <a:pt x="400" y="108"/>
                      </a:lnTo>
                      <a:lnTo>
                        <a:pt x="443" y="229"/>
                      </a:lnTo>
                      <a:lnTo>
                        <a:pt x="515" y="0"/>
                      </a:lnTo>
                      <a:lnTo>
                        <a:pt x="518" y="1"/>
                      </a:lnTo>
                      <a:lnTo>
                        <a:pt x="526" y="5"/>
                      </a:lnTo>
                      <a:lnTo>
                        <a:pt x="538" y="10"/>
                      </a:lnTo>
                      <a:lnTo>
                        <a:pt x="554" y="17"/>
                      </a:lnTo>
                      <a:lnTo>
                        <a:pt x="572" y="26"/>
                      </a:lnTo>
                      <a:lnTo>
                        <a:pt x="593" y="37"/>
                      </a:lnTo>
                      <a:lnTo>
                        <a:pt x="617" y="49"/>
                      </a:lnTo>
                      <a:lnTo>
                        <a:pt x="640" y="64"/>
                      </a:lnTo>
                      <a:lnTo>
                        <a:pt x="663" y="79"/>
                      </a:lnTo>
                      <a:lnTo>
                        <a:pt x="688" y="95"/>
                      </a:lnTo>
                      <a:lnTo>
                        <a:pt x="711" y="79"/>
                      </a:lnTo>
                      <a:lnTo>
                        <a:pt x="735" y="64"/>
                      </a:lnTo>
                      <a:lnTo>
                        <a:pt x="759" y="49"/>
                      </a:lnTo>
                      <a:lnTo>
                        <a:pt x="781" y="37"/>
                      </a:lnTo>
                      <a:lnTo>
                        <a:pt x="803" y="26"/>
                      </a:lnTo>
                      <a:lnTo>
                        <a:pt x="821" y="17"/>
                      </a:lnTo>
                      <a:lnTo>
                        <a:pt x="837" y="10"/>
                      </a:lnTo>
                      <a:lnTo>
                        <a:pt x="849" y="5"/>
                      </a:lnTo>
                      <a:lnTo>
                        <a:pt x="856" y="1"/>
                      </a:lnTo>
                      <a:lnTo>
                        <a:pt x="859" y="0"/>
                      </a:lnTo>
                      <a:lnTo>
                        <a:pt x="932" y="229"/>
                      </a:lnTo>
                      <a:lnTo>
                        <a:pt x="974" y="108"/>
                      </a:lnTo>
                      <a:lnTo>
                        <a:pt x="960" y="87"/>
                      </a:lnTo>
                      <a:lnTo>
                        <a:pt x="951" y="69"/>
                      </a:lnTo>
                      <a:lnTo>
                        <a:pt x="945" y="53"/>
                      </a:lnTo>
                      <a:lnTo>
                        <a:pt x="943" y="40"/>
                      </a:lnTo>
                      <a:lnTo>
                        <a:pt x="944" y="30"/>
                      </a:lnTo>
                      <a:lnTo>
                        <a:pt x="947" y="21"/>
                      </a:lnTo>
                      <a:lnTo>
                        <a:pt x="952" y="14"/>
                      </a:lnTo>
                      <a:lnTo>
                        <a:pt x="958" y="9"/>
                      </a:lnTo>
                      <a:lnTo>
                        <a:pt x="965" y="6"/>
                      </a:lnTo>
                      <a:lnTo>
                        <a:pt x="972" y="3"/>
                      </a:lnTo>
                      <a:lnTo>
                        <a:pt x="979" y="1"/>
                      </a:lnTo>
                      <a:lnTo>
                        <a:pt x="985" y="1"/>
                      </a:lnTo>
                      <a:lnTo>
                        <a:pt x="991" y="0"/>
                      </a:lnTo>
                      <a:lnTo>
                        <a:pt x="995" y="0"/>
                      </a:lnTo>
                      <a:lnTo>
                        <a:pt x="998" y="0"/>
                      </a:lnTo>
                      <a:lnTo>
                        <a:pt x="1003" y="0"/>
                      </a:lnTo>
                      <a:lnTo>
                        <a:pt x="1010" y="1"/>
                      </a:lnTo>
                      <a:lnTo>
                        <a:pt x="1017" y="3"/>
                      </a:lnTo>
                      <a:lnTo>
                        <a:pt x="1024" y="5"/>
                      </a:lnTo>
                      <a:lnTo>
                        <a:pt x="1031" y="9"/>
                      </a:lnTo>
                      <a:lnTo>
                        <a:pt x="1037" y="14"/>
                      </a:lnTo>
                      <a:lnTo>
                        <a:pt x="1042" y="21"/>
                      </a:lnTo>
                      <a:lnTo>
                        <a:pt x="1045" y="30"/>
                      </a:lnTo>
                      <a:lnTo>
                        <a:pt x="1046" y="40"/>
                      </a:lnTo>
                      <a:lnTo>
                        <a:pt x="1043" y="53"/>
                      </a:lnTo>
                      <a:lnTo>
                        <a:pt x="1038" y="69"/>
                      </a:lnTo>
                      <a:lnTo>
                        <a:pt x="1029" y="87"/>
                      </a:lnTo>
                      <a:lnTo>
                        <a:pt x="1015" y="108"/>
                      </a:lnTo>
                      <a:lnTo>
                        <a:pt x="1058" y="229"/>
                      </a:lnTo>
                      <a:lnTo>
                        <a:pt x="1130" y="0"/>
                      </a:lnTo>
                      <a:lnTo>
                        <a:pt x="1133" y="1"/>
                      </a:lnTo>
                      <a:lnTo>
                        <a:pt x="1140" y="5"/>
                      </a:lnTo>
                      <a:lnTo>
                        <a:pt x="1152" y="10"/>
                      </a:lnTo>
                      <a:lnTo>
                        <a:pt x="1168" y="17"/>
                      </a:lnTo>
                      <a:lnTo>
                        <a:pt x="1187" y="26"/>
                      </a:lnTo>
                      <a:lnTo>
                        <a:pt x="1208" y="37"/>
                      </a:lnTo>
                      <a:lnTo>
                        <a:pt x="1230" y="49"/>
                      </a:lnTo>
                      <a:lnTo>
                        <a:pt x="1254" y="64"/>
                      </a:lnTo>
                      <a:lnTo>
                        <a:pt x="1278" y="79"/>
                      </a:lnTo>
                      <a:lnTo>
                        <a:pt x="1301" y="95"/>
                      </a:lnTo>
                      <a:lnTo>
                        <a:pt x="1325" y="79"/>
                      </a:lnTo>
                      <a:lnTo>
                        <a:pt x="1349" y="64"/>
                      </a:lnTo>
                      <a:lnTo>
                        <a:pt x="1373" y="49"/>
                      </a:lnTo>
                      <a:lnTo>
                        <a:pt x="1396" y="37"/>
                      </a:lnTo>
                      <a:lnTo>
                        <a:pt x="1416" y="26"/>
                      </a:lnTo>
                      <a:lnTo>
                        <a:pt x="1436" y="17"/>
                      </a:lnTo>
                      <a:lnTo>
                        <a:pt x="1451" y="10"/>
                      </a:lnTo>
                      <a:lnTo>
                        <a:pt x="1463" y="5"/>
                      </a:lnTo>
                      <a:lnTo>
                        <a:pt x="1471" y="1"/>
                      </a:lnTo>
                      <a:lnTo>
                        <a:pt x="1473" y="0"/>
                      </a:lnTo>
                      <a:lnTo>
                        <a:pt x="1546" y="229"/>
                      </a:lnTo>
                      <a:lnTo>
                        <a:pt x="1588" y="108"/>
                      </a:lnTo>
                      <a:lnTo>
                        <a:pt x="1575" y="87"/>
                      </a:lnTo>
                      <a:lnTo>
                        <a:pt x="1565" y="69"/>
                      </a:lnTo>
                      <a:lnTo>
                        <a:pt x="1559" y="53"/>
                      </a:lnTo>
                      <a:lnTo>
                        <a:pt x="1557" y="40"/>
                      </a:lnTo>
                      <a:lnTo>
                        <a:pt x="1557" y="30"/>
                      </a:lnTo>
                      <a:lnTo>
                        <a:pt x="1560" y="21"/>
                      </a:lnTo>
                      <a:lnTo>
                        <a:pt x="1566" y="14"/>
                      </a:lnTo>
                      <a:lnTo>
                        <a:pt x="1572" y="9"/>
                      </a:lnTo>
                      <a:lnTo>
                        <a:pt x="1579" y="6"/>
                      </a:lnTo>
                      <a:lnTo>
                        <a:pt x="1586" y="3"/>
                      </a:lnTo>
                      <a:lnTo>
                        <a:pt x="1593" y="1"/>
                      </a:lnTo>
                      <a:lnTo>
                        <a:pt x="1600" y="1"/>
                      </a:lnTo>
                      <a:lnTo>
                        <a:pt x="1605" y="0"/>
                      </a:lnTo>
                      <a:lnTo>
                        <a:pt x="1608" y="0"/>
                      </a:lnTo>
                      <a:lnTo>
                        <a:pt x="1612" y="0"/>
                      </a:lnTo>
                      <a:lnTo>
                        <a:pt x="1617" y="0"/>
                      </a:lnTo>
                      <a:lnTo>
                        <a:pt x="1623" y="1"/>
                      </a:lnTo>
                      <a:lnTo>
                        <a:pt x="1631" y="3"/>
                      </a:lnTo>
                      <a:lnTo>
                        <a:pt x="1639" y="5"/>
                      </a:lnTo>
                      <a:lnTo>
                        <a:pt x="1646" y="9"/>
                      </a:lnTo>
                      <a:lnTo>
                        <a:pt x="1652" y="14"/>
                      </a:lnTo>
                      <a:lnTo>
                        <a:pt x="1657" y="21"/>
                      </a:lnTo>
                      <a:lnTo>
                        <a:pt x="1660" y="30"/>
                      </a:lnTo>
                      <a:lnTo>
                        <a:pt x="1660" y="40"/>
                      </a:lnTo>
                      <a:lnTo>
                        <a:pt x="1658" y="53"/>
                      </a:lnTo>
                      <a:lnTo>
                        <a:pt x="1653" y="69"/>
                      </a:lnTo>
                      <a:lnTo>
                        <a:pt x="1643" y="87"/>
                      </a:lnTo>
                      <a:lnTo>
                        <a:pt x="1630" y="108"/>
                      </a:lnTo>
                      <a:lnTo>
                        <a:pt x="1671" y="229"/>
                      </a:lnTo>
                      <a:lnTo>
                        <a:pt x="1743" y="0"/>
                      </a:lnTo>
                      <a:lnTo>
                        <a:pt x="1746" y="1"/>
                      </a:lnTo>
                      <a:lnTo>
                        <a:pt x="1755" y="5"/>
                      </a:lnTo>
                      <a:lnTo>
                        <a:pt x="1767" y="10"/>
                      </a:lnTo>
                      <a:lnTo>
                        <a:pt x="1782" y="17"/>
                      </a:lnTo>
                      <a:lnTo>
                        <a:pt x="1801" y="26"/>
                      </a:lnTo>
                      <a:lnTo>
                        <a:pt x="1822" y="37"/>
                      </a:lnTo>
                      <a:lnTo>
                        <a:pt x="1845" y="49"/>
                      </a:lnTo>
                      <a:lnTo>
                        <a:pt x="1868" y="64"/>
                      </a:lnTo>
                      <a:lnTo>
                        <a:pt x="1893" y="79"/>
                      </a:lnTo>
                      <a:lnTo>
                        <a:pt x="1916" y="95"/>
                      </a:lnTo>
                      <a:lnTo>
                        <a:pt x="1939" y="79"/>
                      </a:lnTo>
                      <a:lnTo>
                        <a:pt x="1963" y="64"/>
                      </a:lnTo>
                      <a:lnTo>
                        <a:pt x="1987" y="49"/>
                      </a:lnTo>
                      <a:lnTo>
                        <a:pt x="2010" y="37"/>
                      </a:lnTo>
                      <a:lnTo>
                        <a:pt x="2031" y="26"/>
                      </a:lnTo>
                      <a:lnTo>
                        <a:pt x="2049" y="17"/>
                      </a:lnTo>
                      <a:lnTo>
                        <a:pt x="2065" y="10"/>
                      </a:lnTo>
                      <a:lnTo>
                        <a:pt x="2078" y="5"/>
                      </a:lnTo>
                      <a:lnTo>
                        <a:pt x="2085" y="1"/>
                      </a:lnTo>
                      <a:lnTo>
                        <a:pt x="2088" y="0"/>
                      </a:lnTo>
                      <a:lnTo>
                        <a:pt x="2160" y="229"/>
                      </a:lnTo>
                      <a:lnTo>
                        <a:pt x="2203" y="108"/>
                      </a:lnTo>
                      <a:lnTo>
                        <a:pt x="2188" y="87"/>
                      </a:lnTo>
                      <a:lnTo>
                        <a:pt x="2179" y="69"/>
                      </a:lnTo>
                      <a:lnTo>
                        <a:pt x="2173" y="53"/>
                      </a:lnTo>
                      <a:lnTo>
                        <a:pt x="2171" y="40"/>
                      </a:lnTo>
                      <a:lnTo>
                        <a:pt x="2172" y="30"/>
                      </a:lnTo>
                      <a:lnTo>
                        <a:pt x="2175" y="21"/>
                      </a:lnTo>
                      <a:lnTo>
                        <a:pt x="2180" y="14"/>
                      </a:lnTo>
                      <a:lnTo>
                        <a:pt x="2186" y="9"/>
                      </a:lnTo>
                      <a:lnTo>
                        <a:pt x="2193" y="6"/>
                      </a:lnTo>
                      <a:lnTo>
                        <a:pt x="2201" y="3"/>
                      </a:lnTo>
                      <a:lnTo>
                        <a:pt x="2208" y="1"/>
                      </a:lnTo>
                      <a:lnTo>
                        <a:pt x="2214" y="1"/>
                      </a:lnTo>
                      <a:lnTo>
                        <a:pt x="2220" y="0"/>
                      </a:lnTo>
                      <a:lnTo>
                        <a:pt x="2223" y="0"/>
                      </a:lnTo>
                      <a:lnTo>
                        <a:pt x="2226" y="0"/>
                      </a:lnTo>
                      <a:lnTo>
                        <a:pt x="2232" y="0"/>
                      </a:lnTo>
                      <a:lnTo>
                        <a:pt x="2238" y="1"/>
                      </a:lnTo>
                      <a:lnTo>
                        <a:pt x="2245" y="3"/>
                      </a:lnTo>
                      <a:lnTo>
                        <a:pt x="2252" y="5"/>
                      </a:lnTo>
                      <a:lnTo>
                        <a:pt x="2259" y="9"/>
                      </a:lnTo>
                      <a:lnTo>
                        <a:pt x="2266" y="14"/>
                      </a:lnTo>
                      <a:lnTo>
                        <a:pt x="2271" y="21"/>
                      </a:lnTo>
                      <a:lnTo>
                        <a:pt x="2274" y="30"/>
                      </a:lnTo>
                      <a:lnTo>
                        <a:pt x="2275" y="40"/>
                      </a:lnTo>
                      <a:lnTo>
                        <a:pt x="2273" y="53"/>
                      </a:lnTo>
                      <a:lnTo>
                        <a:pt x="2267" y="69"/>
                      </a:lnTo>
                      <a:lnTo>
                        <a:pt x="2257" y="87"/>
                      </a:lnTo>
                      <a:lnTo>
                        <a:pt x="2243" y="108"/>
                      </a:lnTo>
                      <a:lnTo>
                        <a:pt x="2286" y="229"/>
                      </a:lnTo>
                      <a:lnTo>
                        <a:pt x="2358" y="0"/>
                      </a:lnTo>
                      <a:lnTo>
                        <a:pt x="2361" y="1"/>
                      </a:lnTo>
                      <a:lnTo>
                        <a:pt x="2368" y="5"/>
                      </a:lnTo>
                      <a:lnTo>
                        <a:pt x="2380" y="10"/>
                      </a:lnTo>
                      <a:lnTo>
                        <a:pt x="2397" y="17"/>
                      </a:lnTo>
                      <a:lnTo>
                        <a:pt x="2415" y="26"/>
                      </a:lnTo>
                      <a:lnTo>
                        <a:pt x="2436" y="37"/>
                      </a:lnTo>
                      <a:lnTo>
                        <a:pt x="2459" y="49"/>
                      </a:lnTo>
                      <a:lnTo>
                        <a:pt x="2483" y="64"/>
                      </a:lnTo>
                      <a:lnTo>
                        <a:pt x="2506" y="79"/>
                      </a:lnTo>
                      <a:lnTo>
                        <a:pt x="2530" y="95"/>
                      </a:lnTo>
                      <a:lnTo>
                        <a:pt x="2543" y="105"/>
                      </a:lnTo>
                      <a:lnTo>
                        <a:pt x="2554" y="115"/>
                      </a:lnTo>
                      <a:lnTo>
                        <a:pt x="2565" y="125"/>
                      </a:lnTo>
                      <a:lnTo>
                        <a:pt x="2577" y="137"/>
                      </a:lnTo>
                      <a:lnTo>
                        <a:pt x="2585" y="148"/>
                      </a:lnTo>
                      <a:lnTo>
                        <a:pt x="2592" y="164"/>
                      </a:lnTo>
                      <a:lnTo>
                        <a:pt x="2596" y="185"/>
                      </a:lnTo>
                      <a:lnTo>
                        <a:pt x="2600" y="208"/>
                      </a:lnTo>
                      <a:lnTo>
                        <a:pt x="2602" y="235"/>
                      </a:lnTo>
                      <a:lnTo>
                        <a:pt x="2603" y="264"/>
                      </a:lnTo>
                      <a:lnTo>
                        <a:pt x="2603" y="295"/>
                      </a:lnTo>
                      <a:lnTo>
                        <a:pt x="2603" y="326"/>
                      </a:lnTo>
                      <a:lnTo>
                        <a:pt x="2601" y="358"/>
                      </a:lnTo>
                      <a:lnTo>
                        <a:pt x="2599" y="389"/>
                      </a:lnTo>
                      <a:lnTo>
                        <a:pt x="2596" y="420"/>
                      </a:lnTo>
                      <a:lnTo>
                        <a:pt x="2592" y="449"/>
                      </a:lnTo>
                      <a:lnTo>
                        <a:pt x="2588" y="476"/>
                      </a:lnTo>
                      <a:lnTo>
                        <a:pt x="2584" y="499"/>
                      </a:lnTo>
                      <a:lnTo>
                        <a:pt x="2578" y="520"/>
                      </a:lnTo>
                      <a:lnTo>
                        <a:pt x="2572" y="541"/>
                      </a:lnTo>
                      <a:lnTo>
                        <a:pt x="2564" y="564"/>
                      </a:lnTo>
                      <a:lnTo>
                        <a:pt x="2555" y="587"/>
                      </a:lnTo>
                      <a:lnTo>
                        <a:pt x="2545" y="609"/>
                      </a:lnTo>
                      <a:lnTo>
                        <a:pt x="2535" y="633"/>
                      </a:lnTo>
                      <a:lnTo>
                        <a:pt x="2526" y="654"/>
                      </a:lnTo>
                      <a:lnTo>
                        <a:pt x="2515" y="675"/>
                      </a:lnTo>
                      <a:lnTo>
                        <a:pt x="2506" y="693"/>
                      </a:lnTo>
                      <a:lnTo>
                        <a:pt x="2498" y="709"/>
                      </a:lnTo>
                      <a:lnTo>
                        <a:pt x="2491" y="722"/>
                      </a:lnTo>
                      <a:lnTo>
                        <a:pt x="2486" y="733"/>
                      </a:lnTo>
                      <a:lnTo>
                        <a:pt x="2482" y="739"/>
                      </a:lnTo>
                      <a:lnTo>
                        <a:pt x="2481" y="741"/>
                      </a:lnTo>
                      <a:lnTo>
                        <a:pt x="2468" y="775"/>
                      </a:lnTo>
                      <a:lnTo>
                        <a:pt x="2459" y="810"/>
                      </a:lnTo>
                      <a:lnTo>
                        <a:pt x="2454" y="846"/>
                      </a:lnTo>
                      <a:lnTo>
                        <a:pt x="2361" y="1758"/>
                      </a:lnTo>
                      <a:lnTo>
                        <a:pt x="2356" y="1775"/>
                      </a:lnTo>
                      <a:lnTo>
                        <a:pt x="2348" y="1788"/>
                      </a:lnTo>
                      <a:lnTo>
                        <a:pt x="2336" y="1800"/>
                      </a:lnTo>
                      <a:lnTo>
                        <a:pt x="2321" y="1807"/>
                      </a:lnTo>
                      <a:lnTo>
                        <a:pt x="2304" y="1810"/>
                      </a:lnTo>
                      <a:lnTo>
                        <a:pt x="2143" y="1810"/>
                      </a:lnTo>
                      <a:lnTo>
                        <a:pt x="2126" y="1807"/>
                      </a:lnTo>
                      <a:lnTo>
                        <a:pt x="2111" y="1800"/>
                      </a:lnTo>
                      <a:lnTo>
                        <a:pt x="2099" y="1788"/>
                      </a:lnTo>
                      <a:lnTo>
                        <a:pt x="2091" y="1774"/>
                      </a:lnTo>
                      <a:lnTo>
                        <a:pt x="2087" y="1758"/>
                      </a:lnTo>
                      <a:lnTo>
                        <a:pt x="1993" y="846"/>
                      </a:lnTo>
                      <a:lnTo>
                        <a:pt x="1988" y="810"/>
                      </a:lnTo>
                      <a:lnTo>
                        <a:pt x="1979" y="775"/>
                      </a:lnTo>
                      <a:lnTo>
                        <a:pt x="1966" y="741"/>
                      </a:lnTo>
                      <a:lnTo>
                        <a:pt x="1965" y="739"/>
                      </a:lnTo>
                      <a:lnTo>
                        <a:pt x="1962" y="734"/>
                      </a:lnTo>
                      <a:lnTo>
                        <a:pt x="1957" y="724"/>
                      </a:lnTo>
                      <a:lnTo>
                        <a:pt x="1951" y="712"/>
                      </a:lnTo>
                      <a:lnTo>
                        <a:pt x="1942" y="697"/>
                      </a:lnTo>
                      <a:lnTo>
                        <a:pt x="1934" y="681"/>
                      </a:lnTo>
                      <a:lnTo>
                        <a:pt x="1925" y="661"/>
                      </a:lnTo>
                      <a:lnTo>
                        <a:pt x="1916" y="641"/>
                      </a:lnTo>
                      <a:lnTo>
                        <a:pt x="1906" y="661"/>
                      </a:lnTo>
                      <a:lnTo>
                        <a:pt x="1897" y="681"/>
                      </a:lnTo>
                      <a:lnTo>
                        <a:pt x="1889" y="697"/>
                      </a:lnTo>
                      <a:lnTo>
                        <a:pt x="1881" y="712"/>
                      </a:lnTo>
                      <a:lnTo>
                        <a:pt x="1874" y="724"/>
                      </a:lnTo>
                      <a:lnTo>
                        <a:pt x="1869" y="734"/>
                      </a:lnTo>
                      <a:lnTo>
                        <a:pt x="1866" y="739"/>
                      </a:lnTo>
                      <a:lnTo>
                        <a:pt x="1865" y="741"/>
                      </a:lnTo>
                      <a:lnTo>
                        <a:pt x="1853" y="775"/>
                      </a:lnTo>
                      <a:lnTo>
                        <a:pt x="1843" y="810"/>
                      </a:lnTo>
                      <a:lnTo>
                        <a:pt x="1838" y="846"/>
                      </a:lnTo>
                      <a:lnTo>
                        <a:pt x="1745" y="1758"/>
                      </a:lnTo>
                      <a:lnTo>
                        <a:pt x="1740" y="1775"/>
                      </a:lnTo>
                      <a:lnTo>
                        <a:pt x="1732" y="1788"/>
                      </a:lnTo>
                      <a:lnTo>
                        <a:pt x="1720" y="1800"/>
                      </a:lnTo>
                      <a:lnTo>
                        <a:pt x="1706" y="1807"/>
                      </a:lnTo>
                      <a:lnTo>
                        <a:pt x="1689" y="1810"/>
                      </a:lnTo>
                      <a:lnTo>
                        <a:pt x="1528" y="1810"/>
                      </a:lnTo>
                      <a:lnTo>
                        <a:pt x="1512" y="1807"/>
                      </a:lnTo>
                      <a:lnTo>
                        <a:pt x="1496" y="1800"/>
                      </a:lnTo>
                      <a:lnTo>
                        <a:pt x="1484" y="1788"/>
                      </a:lnTo>
                      <a:lnTo>
                        <a:pt x="1476" y="1774"/>
                      </a:lnTo>
                      <a:lnTo>
                        <a:pt x="1471" y="1758"/>
                      </a:lnTo>
                      <a:lnTo>
                        <a:pt x="1380" y="846"/>
                      </a:lnTo>
                      <a:lnTo>
                        <a:pt x="1374" y="810"/>
                      </a:lnTo>
                      <a:lnTo>
                        <a:pt x="1364" y="775"/>
                      </a:lnTo>
                      <a:lnTo>
                        <a:pt x="1352" y="741"/>
                      </a:lnTo>
                      <a:lnTo>
                        <a:pt x="1351" y="739"/>
                      </a:lnTo>
                      <a:lnTo>
                        <a:pt x="1348" y="734"/>
                      </a:lnTo>
                      <a:lnTo>
                        <a:pt x="1343" y="724"/>
                      </a:lnTo>
                      <a:lnTo>
                        <a:pt x="1336" y="712"/>
                      </a:lnTo>
                      <a:lnTo>
                        <a:pt x="1329" y="697"/>
                      </a:lnTo>
                      <a:lnTo>
                        <a:pt x="1320" y="681"/>
                      </a:lnTo>
                      <a:lnTo>
                        <a:pt x="1311" y="661"/>
                      </a:lnTo>
                      <a:lnTo>
                        <a:pt x="1301" y="641"/>
                      </a:lnTo>
                      <a:lnTo>
                        <a:pt x="1292" y="661"/>
                      </a:lnTo>
                      <a:lnTo>
                        <a:pt x="1283" y="681"/>
                      </a:lnTo>
                      <a:lnTo>
                        <a:pt x="1274" y="697"/>
                      </a:lnTo>
                      <a:lnTo>
                        <a:pt x="1267" y="712"/>
                      </a:lnTo>
                      <a:lnTo>
                        <a:pt x="1260" y="724"/>
                      </a:lnTo>
                      <a:lnTo>
                        <a:pt x="1256" y="734"/>
                      </a:lnTo>
                      <a:lnTo>
                        <a:pt x="1253" y="739"/>
                      </a:lnTo>
                      <a:lnTo>
                        <a:pt x="1251" y="741"/>
                      </a:lnTo>
                      <a:lnTo>
                        <a:pt x="1238" y="775"/>
                      </a:lnTo>
                      <a:lnTo>
                        <a:pt x="1229" y="810"/>
                      </a:lnTo>
                      <a:lnTo>
                        <a:pt x="1224" y="846"/>
                      </a:lnTo>
                      <a:lnTo>
                        <a:pt x="1131" y="1758"/>
                      </a:lnTo>
                      <a:lnTo>
                        <a:pt x="1127" y="1775"/>
                      </a:lnTo>
                      <a:lnTo>
                        <a:pt x="1118" y="1788"/>
                      </a:lnTo>
                      <a:lnTo>
                        <a:pt x="1106" y="1800"/>
                      </a:lnTo>
                      <a:lnTo>
                        <a:pt x="1091" y="1807"/>
                      </a:lnTo>
                      <a:lnTo>
                        <a:pt x="1074" y="1810"/>
                      </a:lnTo>
                      <a:lnTo>
                        <a:pt x="913" y="1810"/>
                      </a:lnTo>
                      <a:lnTo>
                        <a:pt x="896" y="1807"/>
                      </a:lnTo>
                      <a:lnTo>
                        <a:pt x="882" y="1800"/>
                      </a:lnTo>
                      <a:lnTo>
                        <a:pt x="870" y="1788"/>
                      </a:lnTo>
                      <a:lnTo>
                        <a:pt x="861" y="1774"/>
                      </a:lnTo>
                      <a:lnTo>
                        <a:pt x="856" y="1758"/>
                      </a:lnTo>
                      <a:lnTo>
                        <a:pt x="765" y="846"/>
                      </a:lnTo>
                      <a:lnTo>
                        <a:pt x="760" y="810"/>
                      </a:lnTo>
                      <a:lnTo>
                        <a:pt x="751" y="775"/>
                      </a:lnTo>
                      <a:lnTo>
                        <a:pt x="738" y="741"/>
                      </a:lnTo>
                      <a:lnTo>
                        <a:pt x="737" y="739"/>
                      </a:lnTo>
                      <a:lnTo>
                        <a:pt x="734" y="734"/>
                      </a:lnTo>
                      <a:lnTo>
                        <a:pt x="728" y="724"/>
                      </a:lnTo>
                      <a:lnTo>
                        <a:pt x="722" y="712"/>
                      </a:lnTo>
                      <a:lnTo>
                        <a:pt x="714" y="697"/>
                      </a:lnTo>
                      <a:lnTo>
                        <a:pt x="706" y="681"/>
                      </a:lnTo>
                      <a:lnTo>
                        <a:pt x="697" y="661"/>
                      </a:lnTo>
                      <a:lnTo>
                        <a:pt x="688" y="641"/>
                      </a:lnTo>
                      <a:lnTo>
                        <a:pt x="678" y="661"/>
                      </a:lnTo>
                      <a:lnTo>
                        <a:pt x="668" y="681"/>
                      </a:lnTo>
                      <a:lnTo>
                        <a:pt x="660" y="697"/>
                      </a:lnTo>
                      <a:lnTo>
                        <a:pt x="652" y="712"/>
                      </a:lnTo>
                      <a:lnTo>
                        <a:pt x="646" y="724"/>
                      </a:lnTo>
                      <a:lnTo>
                        <a:pt x="641" y="734"/>
                      </a:lnTo>
                      <a:lnTo>
                        <a:pt x="638" y="739"/>
                      </a:lnTo>
                      <a:lnTo>
                        <a:pt x="637" y="741"/>
                      </a:lnTo>
                      <a:lnTo>
                        <a:pt x="624" y="775"/>
                      </a:lnTo>
                      <a:lnTo>
                        <a:pt x="615" y="810"/>
                      </a:lnTo>
                      <a:lnTo>
                        <a:pt x="610" y="846"/>
                      </a:lnTo>
                      <a:lnTo>
                        <a:pt x="517" y="1758"/>
                      </a:lnTo>
                      <a:lnTo>
                        <a:pt x="512" y="1775"/>
                      </a:lnTo>
                      <a:lnTo>
                        <a:pt x="504" y="1788"/>
                      </a:lnTo>
                      <a:lnTo>
                        <a:pt x="492" y="1800"/>
                      </a:lnTo>
                      <a:lnTo>
                        <a:pt x="476" y="1807"/>
                      </a:lnTo>
                      <a:lnTo>
                        <a:pt x="460" y="1810"/>
                      </a:lnTo>
                      <a:lnTo>
                        <a:pt x="299" y="1810"/>
                      </a:lnTo>
                      <a:lnTo>
                        <a:pt x="282" y="1807"/>
                      </a:lnTo>
                      <a:lnTo>
                        <a:pt x="267" y="1800"/>
                      </a:lnTo>
                      <a:lnTo>
                        <a:pt x="255" y="1788"/>
                      </a:lnTo>
                      <a:lnTo>
                        <a:pt x="247" y="1774"/>
                      </a:lnTo>
                      <a:lnTo>
                        <a:pt x="243" y="1758"/>
                      </a:lnTo>
                      <a:lnTo>
                        <a:pt x="151" y="846"/>
                      </a:lnTo>
                      <a:lnTo>
                        <a:pt x="145" y="810"/>
                      </a:lnTo>
                      <a:lnTo>
                        <a:pt x="136" y="775"/>
                      </a:lnTo>
                      <a:lnTo>
                        <a:pt x="124" y="741"/>
                      </a:lnTo>
                      <a:lnTo>
                        <a:pt x="123" y="739"/>
                      </a:lnTo>
                      <a:lnTo>
                        <a:pt x="119" y="733"/>
                      </a:lnTo>
                      <a:lnTo>
                        <a:pt x="114" y="722"/>
                      </a:lnTo>
                      <a:lnTo>
                        <a:pt x="107" y="709"/>
                      </a:lnTo>
                      <a:lnTo>
                        <a:pt x="99" y="693"/>
                      </a:lnTo>
                      <a:lnTo>
                        <a:pt x="89" y="675"/>
                      </a:lnTo>
                      <a:lnTo>
                        <a:pt x="79" y="654"/>
                      </a:lnTo>
                      <a:lnTo>
                        <a:pt x="69" y="633"/>
                      </a:lnTo>
                      <a:lnTo>
                        <a:pt x="59" y="609"/>
                      </a:lnTo>
                      <a:lnTo>
                        <a:pt x="50" y="587"/>
                      </a:lnTo>
                      <a:lnTo>
                        <a:pt x="41" y="564"/>
                      </a:lnTo>
                      <a:lnTo>
                        <a:pt x="32" y="541"/>
                      </a:lnTo>
                      <a:lnTo>
                        <a:pt x="26" y="520"/>
                      </a:lnTo>
                      <a:lnTo>
                        <a:pt x="21" y="499"/>
                      </a:lnTo>
                      <a:lnTo>
                        <a:pt x="16" y="476"/>
                      </a:lnTo>
                      <a:lnTo>
                        <a:pt x="12" y="449"/>
                      </a:lnTo>
                      <a:lnTo>
                        <a:pt x="9" y="420"/>
                      </a:lnTo>
                      <a:lnTo>
                        <a:pt x="6" y="389"/>
                      </a:lnTo>
                      <a:lnTo>
                        <a:pt x="3" y="358"/>
                      </a:lnTo>
                      <a:lnTo>
                        <a:pt x="1" y="326"/>
                      </a:lnTo>
                      <a:lnTo>
                        <a:pt x="0" y="295"/>
                      </a:lnTo>
                      <a:lnTo>
                        <a:pt x="0" y="264"/>
                      </a:lnTo>
                      <a:lnTo>
                        <a:pt x="1" y="235"/>
                      </a:lnTo>
                      <a:lnTo>
                        <a:pt x="4" y="208"/>
                      </a:lnTo>
                      <a:lnTo>
                        <a:pt x="7" y="185"/>
                      </a:lnTo>
                      <a:lnTo>
                        <a:pt x="12" y="164"/>
                      </a:lnTo>
                      <a:lnTo>
                        <a:pt x="18" y="148"/>
                      </a:lnTo>
                      <a:lnTo>
                        <a:pt x="26" y="137"/>
                      </a:lnTo>
                      <a:lnTo>
                        <a:pt x="38" y="125"/>
                      </a:lnTo>
                      <a:lnTo>
                        <a:pt x="49" y="116"/>
                      </a:lnTo>
                      <a:lnTo>
                        <a:pt x="60" y="105"/>
                      </a:lnTo>
                      <a:lnTo>
                        <a:pt x="73" y="95"/>
                      </a:lnTo>
                      <a:lnTo>
                        <a:pt x="97" y="79"/>
                      </a:lnTo>
                      <a:lnTo>
                        <a:pt x="121" y="64"/>
                      </a:lnTo>
                      <a:lnTo>
                        <a:pt x="144" y="49"/>
                      </a:lnTo>
                      <a:lnTo>
                        <a:pt x="167" y="37"/>
                      </a:lnTo>
                      <a:lnTo>
                        <a:pt x="188" y="26"/>
                      </a:lnTo>
                      <a:lnTo>
                        <a:pt x="207" y="17"/>
                      </a:lnTo>
                      <a:lnTo>
                        <a:pt x="222" y="10"/>
                      </a:lnTo>
                      <a:lnTo>
                        <a:pt x="235" y="5"/>
                      </a:lnTo>
                      <a:lnTo>
                        <a:pt x="243" y="1"/>
                      </a:lnTo>
                      <a:lnTo>
                        <a:pt x="245" y="0"/>
                      </a:lnTo>
                      <a:lnTo>
                        <a:pt x="317" y="229"/>
                      </a:lnTo>
                      <a:lnTo>
                        <a:pt x="360" y="108"/>
                      </a:lnTo>
                      <a:lnTo>
                        <a:pt x="346" y="87"/>
                      </a:lnTo>
                      <a:lnTo>
                        <a:pt x="336" y="69"/>
                      </a:lnTo>
                      <a:lnTo>
                        <a:pt x="331" y="53"/>
                      </a:lnTo>
                      <a:lnTo>
                        <a:pt x="329" y="40"/>
                      </a:lnTo>
                      <a:lnTo>
                        <a:pt x="329" y="30"/>
                      </a:lnTo>
                      <a:lnTo>
                        <a:pt x="332" y="21"/>
                      </a:lnTo>
                      <a:lnTo>
                        <a:pt x="337" y="14"/>
                      </a:lnTo>
                      <a:lnTo>
                        <a:pt x="343" y="9"/>
                      </a:lnTo>
                      <a:lnTo>
                        <a:pt x="350" y="6"/>
                      </a:lnTo>
                      <a:lnTo>
                        <a:pt x="358" y="3"/>
                      </a:lnTo>
                      <a:lnTo>
                        <a:pt x="365" y="1"/>
                      </a:lnTo>
                      <a:lnTo>
                        <a:pt x="372" y="1"/>
                      </a:lnTo>
                      <a:lnTo>
                        <a:pt x="377" y="0"/>
                      </a:lnTo>
                      <a:lnTo>
                        <a:pt x="380" y="0"/>
                      </a:lnTo>
                      <a:lnTo>
                        <a:pt x="38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430" name="Freeform 77">
                  <a:extLst>
                    <a:ext uri="{FF2B5EF4-FFF2-40B4-BE49-F238E27FC236}">
                      <a16:creationId xmlns:a16="http://schemas.microsoft.com/office/drawing/2014/main" id="{D27E781B-44AB-4543-8E79-F8ACB701EF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13" y="1386"/>
                  <a:ext cx="24" cy="31"/>
                </a:xfrm>
                <a:custGeom>
                  <a:avLst/>
                  <a:gdLst>
                    <a:gd name="T0" fmla="*/ 193 w 362"/>
                    <a:gd name="T1" fmla="*/ 1 h 465"/>
                    <a:gd name="T2" fmla="*/ 214 w 362"/>
                    <a:gd name="T3" fmla="*/ 3 h 465"/>
                    <a:gd name="T4" fmla="*/ 242 w 362"/>
                    <a:gd name="T5" fmla="*/ 9 h 465"/>
                    <a:gd name="T6" fmla="*/ 273 w 362"/>
                    <a:gd name="T7" fmla="*/ 23 h 465"/>
                    <a:gd name="T8" fmla="*/ 304 w 362"/>
                    <a:gd name="T9" fmla="*/ 44 h 465"/>
                    <a:gd name="T10" fmla="*/ 331 w 362"/>
                    <a:gd name="T11" fmla="*/ 76 h 465"/>
                    <a:gd name="T12" fmla="*/ 350 w 362"/>
                    <a:gd name="T13" fmla="*/ 123 h 465"/>
                    <a:gd name="T14" fmla="*/ 361 w 362"/>
                    <a:gd name="T15" fmla="*/ 184 h 465"/>
                    <a:gd name="T16" fmla="*/ 361 w 362"/>
                    <a:gd name="T17" fmla="*/ 193 h 465"/>
                    <a:gd name="T18" fmla="*/ 362 w 362"/>
                    <a:gd name="T19" fmla="*/ 214 h 465"/>
                    <a:gd name="T20" fmla="*/ 361 w 362"/>
                    <a:gd name="T21" fmla="*/ 244 h 465"/>
                    <a:gd name="T22" fmla="*/ 358 w 362"/>
                    <a:gd name="T23" fmla="*/ 283 h 465"/>
                    <a:gd name="T24" fmla="*/ 349 w 362"/>
                    <a:gd name="T25" fmla="*/ 324 h 465"/>
                    <a:gd name="T26" fmla="*/ 334 w 362"/>
                    <a:gd name="T27" fmla="*/ 366 h 465"/>
                    <a:gd name="T28" fmla="*/ 312 w 362"/>
                    <a:gd name="T29" fmla="*/ 404 h 465"/>
                    <a:gd name="T30" fmla="*/ 280 w 362"/>
                    <a:gd name="T31" fmla="*/ 436 h 465"/>
                    <a:gd name="T32" fmla="*/ 238 w 362"/>
                    <a:gd name="T33" fmla="*/ 457 h 465"/>
                    <a:gd name="T34" fmla="*/ 182 w 362"/>
                    <a:gd name="T35" fmla="*/ 465 h 465"/>
                    <a:gd name="T36" fmla="*/ 150 w 362"/>
                    <a:gd name="T37" fmla="*/ 463 h 465"/>
                    <a:gd name="T38" fmla="*/ 101 w 362"/>
                    <a:gd name="T39" fmla="*/ 448 h 465"/>
                    <a:gd name="T40" fmla="*/ 64 w 362"/>
                    <a:gd name="T41" fmla="*/ 421 h 465"/>
                    <a:gd name="T42" fmla="*/ 37 w 362"/>
                    <a:gd name="T43" fmla="*/ 386 h 465"/>
                    <a:gd name="T44" fmla="*/ 18 w 362"/>
                    <a:gd name="T45" fmla="*/ 345 h 465"/>
                    <a:gd name="T46" fmla="*/ 7 w 362"/>
                    <a:gd name="T47" fmla="*/ 304 h 465"/>
                    <a:gd name="T48" fmla="*/ 2 w 362"/>
                    <a:gd name="T49" fmla="*/ 263 h 465"/>
                    <a:gd name="T50" fmla="*/ 0 w 362"/>
                    <a:gd name="T51" fmla="*/ 228 h 465"/>
                    <a:gd name="T52" fmla="*/ 0 w 362"/>
                    <a:gd name="T53" fmla="*/ 202 h 465"/>
                    <a:gd name="T54" fmla="*/ 1 w 362"/>
                    <a:gd name="T55" fmla="*/ 186 h 465"/>
                    <a:gd name="T56" fmla="*/ 5 w 362"/>
                    <a:gd name="T57" fmla="*/ 152 h 465"/>
                    <a:gd name="T58" fmla="*/ 20 w 362"/>
                    <a:gd name="T59" fmla="*/ 99 h 465"/>
                    <a:gd name="T60" fmla="*/ 44 w 362"/>
                    <a:gd name="T61" fmla="*/ 59 h 465"/>
                    <a:gd name="T62" fmla="*/ 73 w 362"/>
                    <a:gd name="T63" fmla="*/ 33 h 465"/>
                    <a:gd name="T64" fmla="*/ 105 w 362"/>
                    <a:gd name="T65" fmla="*/ 15 h 465"/>
                    <a:gd name="T66" fmla="*/ 134 w 362"/>
                    <a:gd name="T67" fmla="*/ 5 h 465"/>
                    <a:gd name="T68" fmla="*/ 159 w 362"/>
                    <a:gd name="T69" fmla="*/ 1 h 465"/>
                    <a:gd name="T70" fmla="*/ 177 w 362"/>
                    <a:gd name="T71" fmla="*/ 0 h 465"/>
                    <a:gd name="T72" fmla="*/ 185 w 362"/>
                    <a:gd name="T73" fmla="*/ 0 h 4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362" h="465">
                      <a:moveTo>
                        <a:pt x="185" y="0"/>
                      </a:moveTo>
                      <a:lnTo>
                        <a:pt x="193" y="1"/>
                      </a:lnTo>
                      <a:lnTo>
                        <a:pt x="202" y="1"/>
                      </a:lnTo>
                      <a:lnTo>
                        <a:pt x="214" y="3"/>
                      </a:lnTo>
                      <a:lnTo>
                        <a:pt x="228" y="5"/>
                      </a:lnTo>
                      <a:lnTo>
                        <a:pt x="242" y="9"/>
                      </a:lnTo>
                      <a:lnTo>
                        <a:pt x="258" y="14"/>
                      </a:lnTo>
                      <a:lnTo>
                        <a:pt x="273" y="23"/>
                      </a:lnTo>
                      <a:lnTo>
                        <a:pt x="288" y="32"/>
                      </a:lnTo>
                      <a:lnTo>
                        <a:pt x="304" y="44"/>
                      </a:lnTo>
                      <a:lnTo>
                        <a:pt x="318" y="59"/>
                      </a:lnTo>
                      <a:lnTo>
                        <a:pt x="331" y="76"/>
                      </a:lnTo>
                      <a:lnTo>
                        <a:pt x="342" y="98"/>
                      </a:lnTo>
                      <a:lnTo>
                        <a:pt x="350" y="123"/>
                      </a:lnTo>
                      <a:lnTo>
                        <a:pt x="357" y="152"/>
                      </a:lnTo>
                      <a:lnTo>
                        <a:pt x="361" y="184"/>
                      </a:lnTo>
                      <a:lnTo>
                        <a:pt x="361" y="186"/>
                      </a:lnTo>
                      <a:lnTo>
                        <a:pt x="361" y="193"/>
                      </a:lnTo>
                      <a:lnTo>
                        <a:pt x="362" y="202"/>
                      </a:lnTo>
                      <a:lnTo>
                        <a:pt x="362" y="214"/>
                      </a:lnTo>
                      <a:lnTo>
                        <a:pt x="362" y="228"/>
                      </a:lnTo>
                      <a:lnTo>
                        <a:pt x="361" y="244"/>
                      </a:lnTo>
                      <a:lnTo>
                        <a:pt x="360" y="263"/>
                      </a:lnTo>
                      <a:lnTo>
                        <a:pt x="358" y="283"/>
                      </a:lnTo>
                      <a:lnTo>
                        <a:pt x="354" y="304"/>
                      </a:lnTo>
                      <a:lnTo>
                        <a:pt x="349" y="324"/>
                      </a:lnTo>
                      <a:lnTo>
                        <a:pt x="342" y="345"/>
                      </a:lnTo>
                      <a:lnTo>
                        <a:pt x="334" y="366"/>
                      </a:lnTo>
                      <a:lnTo>
                        <a:pt x="325" y="386"/>
                      </a:lnTo>
                      <a:lnTo>
                        <a:pt x="312" y="404"/>
                      </a:lnTo>
                      <a:lnTo>
                        <a:pt x="298" y="421"/>
                      </a:lnTo>
                      <a:lnTo>
                        <a:pt x="280" y="436"/>
                      </a:lnTo>
                      <a:lnTo>
                        <a:pt x="261" y="448"/>
                      </a:lnTo>
                      <a:lnTo>
                        <a:pt x="238" y="457"/>
                      </a:lnTo>
                      <a:lnTo>
                        <a:pt x="211" y="463"/>
                      </a:lnTo>
                      <a:lnTo>
                        <a:pt x="182" y="465"/>
                      </a:lnTo>
                      <a:lnTo>
                        <a:pt x="180" y="465"/>
                      </a:lnTo>
                      <a:lnTo>
                        <a:pt x="150" y="463"/>
                      </a:lnTo>
                      <a:lnTo>
                        <a:pt x="124" y="457"/>
                      </a:lnTo>
                      <a:lnTo>
                        <a:pt x="101" y="448"/>
                      </a:lnTo>
                      <a:lnTo>
                        <a:pt x="81" y="436"/>
                      </a:lnTo>
                      <a:lnTo>
                        <a:pt x="64" y="421"/>
                      </a:lnTo>
                      <a:lnTo>
                        <a:pt x="49" y="404"/>
                      </a:lnTo>
                      <a:lnTo>
                        <a:pt x="37" y="386"/>
                      </a:lnTo>
                      <a:lnTo>
                        <a:pt x="26" y="366"/>
                      </a:lnTo>
                      <a:lnTo>
                        <a:pt x="18" y="345"/>
                      </a:lnTo>
                      <a:lnTo>
                        <a:pt x="12" y="324"/>
                      </a:lnTo>
                      <a:lnTo>
                        <a:pt x="7" y="304"/>
                      </a:lnTo>
                      <a:lnTo>
                        <a:pt x="4" y="283"/>
                      </a:lnTo>
                      <a:lnTo>
                        <a:pt x="2" y="263"/>
                      </a:lnTo>
                      <a:lnTo>
                        <a:pt x="0" y="244"/>
                      </a:lnTo>
                      <a:lnTo>
                        <a:pt x="0" y="228"/>
                      </a:lnTo>
                      <a:lnTo>
                        <a:pt x="0" y="214"/>
                      </a:lnTo>
                      <a:lnTo>
                        <a:pt x="0" y="202"/>
                      </a:lnTo>
                      <a:lnTo>
                        <a:pt x="1" y="193"/>
                      </a:lnTo>
                      <a:lnTo>
                        <a:pt x="1" y="186"/>
                      </a:lnTo>
                      <a:lnTo>
                        <a:pt x="1" y="184"/>
                      </a:lnTo>
                      <a:lnTo>
                        <a:pt x="5" y="152"/>
                      </a:lnTo>
                      <a:lnTo>
                        <a:pt x="11" y="123"/>
                      </a:lnTo>
                      <a:lnTo>
                        <a:pt x="20" y="99"/>
                      </a:lnTo>
                      <a:lnTo>
                        <a:pt x="30" y="78"/>
                      </a:lnTo>
                      <a:lnTo>
                        <a:pt x="44" y="59"/>
                      </a:lnTo>
                      <a:lnTo>
                        <a:pt x="58" y="45"/>
                      </a:lnTo>
                      <a:lnTo>
                        <a:pt x="73" y="33"/>
                      </a:lnTo>
                      <a:lnTo>
                        <a:pt x="88" y="23"/>
                      </a:lnTo>
                      <a:lnTo>
                        <a:pt x="105" y="15"/>
                      </a:lnTo>
                      <a:lnTo>
                        <a:pt x="120" y="9"/>
                      </a:lnTo>
                      <a:lnTo>
                        <a:pt x="134" y="5"/>
                      </a:lnTo>
                      <a:lnTo>
                        <a:pt x="147" y="3"/>
                      </a:lnTo>
                      <a:lnTo>
                        <a:pt x="159" y="1"/>
                      </a:lnTo>
                      <a:lnTo>
                        <a:pt x="169" y="1"/>
                      </a:lnTo>
                      <a:lnTo>
                        <a:pt x="177" y="0"/>
                      </a:lnTo>
                      <a:lnTo>
                        <a:pt x="181" y="0"/>
                      </a:lnTo>
                      <a:lnTo>
                        <a:pt x="185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431" name="Freeform 78">
                  <a:extLst>
                    <a:ext uri="{FF2B5EF4-FFF2-40B4-BE49-F238E27FC236}">
                      <a16:creationId xmlns:a16="http://schemas.microsoft.com/office/drawing/2014/main" id="{DB7EDBC8-10F8-4799-B556-34C003FC28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54" y="1386"/>
                  <a:ext cx="24" cy="31"/>
                </a:xfrm>
                <a:custGeom>
                  <a:avLst/>
                  <a:gdLst>
                    <a:gd name="T0" fmla="*/ 193 w 361"/>
                    <a:gd name="T1" fmla="*/ 1 h 465"/>
                    <a:gd name="T2" fmla="*/ 214 w 361"/>
                    <a:gd name="T3" fmla="*/ 3 h 465"/>
                    <a:gd name="T4" fmla="*/ 242 w 361"/>
                    <a:gd name="T5" fmla="*/ 9 h 465"/>
                    <a:gd name="T6" fmla="*/ 273 w 361"/>
                    <a:gd name="T7" fmla="*/ 23 h 465"/>
                    <a:gd name="T8" fmla="*/ 303 w 361"/>
                    <a:gd name="T9" fmla="*/ 44 h 465"/>
                    <a:gd name="T10" fmla="*/ 331 w 361"/>
                    <a:gd name="T11" fmla="*/ 76 h 465"/>
                    <a:gd name="T12" fmla="*/ 351 w 361"/>
                    <a:gd name="T13" fmla="*/ 123 h 465"/>
                    <a:gd name="T14" fmla="*/ 360 w 361"/>
                    <a:gd name="T15" fmla="*/ 184 h 465"/>
                    <a:gd name="T16" fmla="*/ 360 w 361"/>
                    <a:gd name="T17" fmla="*/ 193 h 465"/>
                    <a:gd name="T18" fmla="*/ 361 w 361"/>
                    <a:gd name="T19" fmla="*/ 214 h 465"/>
                    <a:gd name="T20" fmla="*/ 361 w 361"/>
                    <a:gd name="T21" fmla="*/ 244 h 465"/>
                    <a:gd name="T22" fmla="*/ 357 w 361"/>
                    <a:gd name="T23" fmla="*/ 283 h 465"/>
                    <a:gd name="T24" fmla="*/ 349 w 361"/>
                    <a:gd name="T25" fmla="*/ 324 h 465"/>
                    <a:gd name="T26" fmla="*/ 335 w 361"/>
                    <a:gd name="T27" fmla="*/ 366 h 465"/>
                    <a:gd name="T28" fmla="*/ 313 w 361"/>
                    <a:gd name="T29" fmla="*/ 404 h 465"/>
                    <a:gd name="T30" fmla="*/ 280 w 361"/>
                    <a:gd name="T31" fmla="*/ 436 h 465"/>
                    <a:gd name="T32" fmla="*/ 237 w 361"/>
                    <a:gd name="T33" fmla="*/ 457 h 465"/>
                    <a:gd name="T34" fmla="*/ 181 w 361"/>
                    <a:gd name="T35" fmla="*/ 465 h 465"/>
                    <a:gd name="T36" fmla="*/ 150 w 361"/>
                    <a:gd name="T37" fmla="*/ 463 h 465"/>
                    <a:gd name="T38" fmla="*/ 101 w 361"/>
                    <a:gd name="T39" fmla="*/ 448 h 465"/>
                    <a:gd name="T40" fmla="*/ 64 w 361"/>
                    <a:gd name="T41" fmla="*/ 421 h 465"/>
                    <a:gd name="T42" fmla="*/ 37 w 361"/>
                    <a:gd name="T43" fmla="*/ 386 h 465"/>
                    <a:gd name="T44" fmla="*/ 19 w 361"/>
                    <a:gd name="T45" fmla="*/ 345 h 465"/>
                    <a:gd name="T46" fmla="*/ 8 w 361"/>
                    <a:gd name="T47" fmla="*/ 304 h 465"/>
                    <a:gd name="T48" fmla="*/ 2 w 361"/>
                    <a:gd name="T49" fmla="*/ 263 h 465"/>
                    <a:gd name="T50" fmla="*/ 0 w 361"/>
                    <a:gd name="T51" fmla="*/ 228 h 465"/>
                    <a:gd name="T52" fmla="*/ 0 w 361"/>
                    <a:gd name="T53" fmla="*/ 202 h 465"/>
                    <a:gd name="T54" fmla="*/ 1 w 361"/>
                    <a:gd name="T55" fmla="*/ 186 h 465"/>
                    <a:gd name="T56" fmla="*/ 5 w 361"/>
                    <a:gd name="T57" fmla="*/ 152 h 465"/>
                    <a:gd name="T58" fmla="*/ 19 w 361"/>
                    <a:gd name="T59" fmla="*/ 99 h 465"/>
                    <a:gd name="T60" fmla="*/ 43 w 361"/>
                    <a:gd name="T61" fmla="*/ 59 h 465"/>
                    <a:gd name="T62" fmla="*/ 73 w 361"/>
                    <a:gd name="T63" fmla="*/ 33 h 465"/>
                    <a:gd name="T64" fmla="*/ 104 w 361"/>
                    <a:gd name="T65" fmla="*/ 15 h 465"/>
                    <a:gd name="T66" fmla="*/ 134 w 361"/>
                    <a:gd name="T67" fmla="*/ 5 h 465"/>
                    <a:gd name="T68" fmla="*/ 159 w 361"/>
                    <a:gd name="T69" fmla="*/ 1 h 465"/>
                    <a:gd name="T70" fmla="*/ 176 w 361"/>
                    <a:gd name="T71" fmla="*/ 0 h 465"/>
                    <a:gd name="T72" fmla="*/ 186 w 361"/>
                    <a:gd name="T73" fmla="*/ 0 h 4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361" h="465">
                      <a:moveTo>
                        <a:pt x="186" y="0"/>
                      </a:moveTo>
                      <a:lnTo>
                        <a:pt x="193" y="1"/>
                      </a:lnTo>
                      <a:lnTo>
                        <a:pt x="203" y="1"/>
                      </a:lnTo>
                      <a:lnTo>
                        <a:pt x="214" y="3"/>
                      </a:lnTo>
                      <a:lnTo>
                        <a:pt x="227" y="5"/>
                      </a:lnTo>
                      <a:lnTo>
                        <a:pt x="242" y="9"/>
                      </a:lnTo>
                      <a:lnTo>
                        <a:pt x="258" y="14"/>
                      </a:lnTo>
                      <a:lnTo>
                        <a:pt x="273" y="23"/>
                      </a:lnTo>
                      <a:lnTo>
                        <a:pt x="289" y="32"/>
                      </a:lnTo>
                      <a:lnTo>
                        <a:pt x="303" y="44"/>
                      </a:lnTo>
                      <a:lnTo>
                        <a:pt x="318" y="59"/>
                      </a:lnTo>
                      <a:lnTo>
                        <a:pt x="331" y="76"/>
                      </a:lnTo>
                      <a:lnTo>
                        <a:pt x="342" y="98"/>
                      </a:lnTo>
                      <a:lnTo>
                        <a:pt x="351" y="123"/>
                      </a:lnTo>
                      <a:lnTo>
                        <a:pt x="357" y="152"/>
                      </a:lnTo>
                      <a:lnTo>
                        <a:pt x="360" y="184"/>
                      </a:lnTo>
                      <a:lnTo>
                        <a:pt x="360" y="186"/>
                      </a:lnTo>
                      <a:lnTo>
                        <a:pt x="360" y="193"/>
                      </a:lnTo>
                      <a:lnTo>
                        <a:pt x="361" y="202"/>
                      </a:lnTo>
                      <a:lnTo>
                        <a:pt x="361" y="214"/>
                      </a:lnTo>
                      <a:lnTo>
                        <a:pt x="361" y="228"/>
                      </a:lnTo>
                      <a:lnTo>
                        <a:pt x="361" y="244"/>
                      </a:lnTo>
                      <a:lnTo>
                        <a:pt x="359" y="263"/>
                      </a:lnTo>
                      <a:lnTo>
                        <a:pt x="357" y="283"/>
                      </a:lnTo>
                      <a:lnTo>
                        <a:pt x="354" y="304"/>
                      </a:lnTo>
                      <a:lnTo>
                        <a:pt x="349" y="324"/>
                      </a:lnTo>
                      <a:lnTo>
                        <a:pt x="343" y="345"/>
                      </a:lnTo>
                      <a:lnTo>
                        <a:pt x="335" y="366"/>
                      </a:lnTo>
                      <a:lnTo>
                        <a:pt x="325" y="386"/>
                      </a:lnTo>
                      <a:lnTo>
                        <a:pt x="313" y="404"/>
                      </a:lnTo>
                      <a:lnTo>
                        <a:pt x="297" y="421"/>
                      </a:lnTo>
                      <a:lnTo>
                        <a:pt x="280" y="436"/>
                      </a:lnTo>
                      <a:lnTo>
                        <a:pt x="261" y="448"/>
                      </a:lnTo>
                      <a:lnTo>
                        <a:pt x="237" y="457"/>
                      </a:lnTo>
                      <a:lnTo>
                        <a:pt x="212" y="463"/>
                      </a:lnTo>
                      <a:lnTo>
                        <a:pt x="181" y="465"/>
                      </a:lnTo>
                      <a:lnTo>
                        <a:pt x="179" y="465"/>
                      </a:lnTo>
                      <a:lnTo>
                        <a:pt x="150" y="463"/>
                      </a:lnTo>
                      <a:lnTo>
                        <a:pt x="124" y="457"/>
                      </a:lnTo>
                      <a:lnTo>
                        <a:pt x="101" y="448"/>
                      </a:lnTo>
                      <a:lnTo>
                        <a:pt x="81" y="436"/>
                      </a:lnTo>
                      <a:lnTo>
                        <a:pt x="64" y="421"/>
                      </a:lnTo>
                      <a:lnTo>
                        <a:pt x="49" y="404"/>
                      </a:lnTo>
                      <a:lnTo>
                        <a:pt x="37" y="386"/>
                      </a:lnTo>
                      <a:lnTo>
                        <a:pt x="27" y="366"/>
                      </a:lnTo>
                      <a:lnTo>
                        <a:pt x="19" y="345"/>
                      </a:lnTo>
                      <a:lnTo>
                        <a:pt x="12" y="324"/>
                      </a:lnTo>
                      <a:lnTo>
                        <a:pt x="8" y="304"/>
                      </a:lnTo>
                      <a:lnTo>
                        <a:pt x="4" y="283"/>
                      </a:lnTo>
                      <a:lnTo>
                        <a:pt x="2" y="263"/>
                      </a:lnTo>
                      <a:lnTo>
                        <a:pt x="1" y="244"/>
                      </a:lnTo>
                      <a:lnTo>
                        <a:pt x="0" y="228"/>
                      </a:lnTo>
                      <a:lnTo>
                        <a:pt x="0" y="214"/>
                      </a:lnTo>
                      <a:lnTo>
                        <a:pt x="0" y="202"/>
                      </a:lnTo>
                      <a:lnTo>
                        <a:pt x="1" y="193"/>
                      </a:lnTo>
                      <a:lnTo>
                        <a:pt x="1" y="186"/>
                      </a:lnTo>
                      <a:lnTo>
                        <a:pt x="1" y="184"/>
                      </a:lnTo>
                      <a:lnTo>
                        <a:pt x="5" y="152"/>
                      </a:lnTo>
                      <a:lnTo>
                        <a:pt x="11" y="123"/>
                      </a:lnTo>
                      <a:lnTo>
                        <a:pt x="19" y="99"/>
                      </a:lnTo>
                      <a:lnTo>
                        <a:pt x="30" y="78"/>
                      </a:lnTo>
                      <a:lnTo>
                        <a:pt x="43" y="59"/>
                      </a:lnTo>
                      <a:lnTo>
                        <a:pt x="58" y="45"/>
                      </a:lnTo>
                      <a:lnTo>
                        <a:pt x="73" y="33"/>
                      </a:lnTo>
                      <a:lnTo>
                        <a:pt x="88" y="23"/>
                      </a:lnTo>
                      <a:lnTo>
                        <a:pt x="104" y="15"/>
                      </a:lnTo>
                      <a:lnTo>
                        <a:pt x="120" y="9"/>
                      </a:lnTo>
                      <a:lnTo>
                        <a:pt x="134" y="5"/>
                      </a:lnTo>
                      <a:lnTo>
                        <a:pt x="147" y="3"/>
                      </a:lnTo>
                      <a:lnTo>
                        <a:pt x="159" y="1"/>
                      </a:lnTo>
                      <a:lnTo>
                        <a:pt x="168" y="1"/>
                      </a:lnTo>
                      <a:lnTo>
                        <a:pt x="176" y="0"/>
                      </a:lnTo>
                      <a:lnTo>
                        <a:pt x="180" y="0"/>
                      </a:lnTo>
                      <a:lnTo>
                        <a:pt x="18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432" name="Freeform 79">
                  <a:extLst>
                    <a:ext uri="{FF2B5EF4-FFF2-40B4-BE49-F238E27FC236}">
                      <a16:creationId xmlns:a16="http://schemas.microsoft.com/office/drawing/2014/main" id="{AB7B6BD9-6772-49AA-8A1B-4A7A9FF6F6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95" y="1386"/>
                  <a:ext cx="24" cy="31"/>
                </a:xfrm>
                <a:custGeom>
                  <a:avLst/>
                  <a:gdLst>
                    <a:gd name="T0" fmla="*/ 192 w 362"/>
                    <a:gd name="T1" fmla="*/ 1 h 465"/>
                    <a:gd name="T2" fmla="*/ 215 w 362"/>
                    <a:gd name="T3" fmla="*/ 3 h 465"/>
                    <a:gd name="T4" fmla="*/ 242 w 362"/>
                    <a:gd name="T5" fmla="*/ 9 h 465"/>
                    <a:gd name="T6" fmla="*/ 274 w 362"/>
                    <a:gd name="T7" fmla="*/ 23 h 465"/>
                    <a:gd name="T8" fmla="*/ 304 w 362"/>
                    <a:gd name="T9" fmla="*/ 44 h 465"/>
                    <a:gd name="T10" fmla="*/ 331 w 362"/>
                    <a:gd name="T11" fmla="*/ 76 h 465"/>
                    <a:gd name="T12" fmla="*/ 351 w 362"/>
                    <a:gd name="T13" fmla="*/ 123 h 465"/>
                    <a:gd name="T14" fmla="*/ 360 w 362"/>
                    <a:gd name="T15" fmla="*/ 184 h 465"/>
                    <a:gd name="T16" fmla="*/ 361 w 362"/>
                    <a:gd name="T17" fmla="*/ 193 h 465"/>
                    <a:gd name="T18" fmla="*/ 362 w 362"/>
                    <a:gd name="T19" fmla="*/ 214 h 465"/>
                    <a:gd name="T20" fmla="*/ 361 w 362"/>
                    <a:gd name="T21" fmla="*/ 244 h 465"/>
                    <a:gd name="T22" fmla="*/ 358 w 362"/>
                    <a:gd name="T23" fmla="*/ 283 h 465"/>
                    <a:gd name="T24" fmla="*/ 350 w 362"/>
                    <a:gd name="T25" fmla="*/ 324 h 465"/>
                    <a:gd name="T26" fmla="*/ 335 w 362"/>
                    <a:gd name="T27" fmla="*/ 366 h 465"/>
                    <a:gd name="T28" fmla="*/ 312 w 362"/>
                    <a:gd name="T29" fmla="*/ 404 h 465"/>
                    <a:gd name="T30" fmla="*/ 281 w 362"/>
                    <a:gd name="T31" fmla="*/ 436 h 465"/>
                    <a:gd name="T32" fmla="*/ 238 w 362"/>
                    <a:gd name="T33" fmla="*/ 457 h 465"/>
                    <a:gd name="T34" fmla="*/ 182 w 362"/>
                    <a:gd name="T35" fmla="*/ 465 h 465"/>
                    <a:gd name="T36" fmla="*/ 150 w 362"/>
                    <a:gd name="T37" fmla="*/ 463 h 465"/>
                    <a:gd name="T38" fmla="*/ 101 w 362"/>
                    <a:gd name="T39" fmla="*/ 448 h 465"/>
                    <a:gd name="T40" fmla="*/ 64 w 362"/>
                    <a:gd name="T41" fmla="*/ 421 h 465"/>
                    <a:gd name="T42" fmla="*/ 37 w 362"/>
                    <a:gd name="T43" fmla="*/ 386 h 465"/>
                    <a:gd name="T44" fmla="*/ 19 w 362"/>
                    <a:gd name="T45" fmla="*/ 345 h 465"/>
                    <a:gd name="T46" fmla="*/ 7 w 362"/>
                    <a:gd name="T47" fmla="*/ 304 h 465"/>
                    <a:gd name="T48" fmla="*/ 2 w 362"/>
                    <a:gd name="T49" fmla="*/ 263 h 465"/>
                    <a:gd name="T50" fmla="*/ 0 w 362"/>
                    <a:gd name="T51" fmla="*/ 228 h 465"/>
                    <a:gd name="T52" fmla="*/ 0 w 362"/>
                    <a:gd name="T53" fmla="*/ 202 h 465"/>
                    <a:gd name="T54" fmla="*/ 1 w 362"/>
                    <a:gd name="T55" fmla="*/ 186 h 465"/>
                    <a:gd name="T56" fmla="*/ 4 w 362"/>
                    <a:gd name="T57" fmla="*/ 152 h 465"/>
                    <a:gd name="T58" fmla="*/ 20 w 362"/>
                    <a:gd name="T59" fmla="*/ 99 h 465"/>
                    <a:gd name="T60" fmla="*/ 44 w 362"/>
                    <a:gd name="T61" fmla="*/ 59 h 465"/>
                    <a:gd name="T62" fmla="*/ 73 w 362"/>
                    <a:gd name="T63" fmla="*/ 33 h 465"/>
                    <a:gd name="T64" fmla="*/ 105 w 362"/>
                    <a:gd name="T65" fmla="*/ 15 h 465"/>
                    <a:gd name="T66" fmla="*/ 134 w 362"/>
                    <a:gd name="T67" fmla="*/ 5 h 465"/>
                    <a:gd name="T68" fmla="*/ 160 w 362"/>
                    <a:gd name="T69" fmla="*/ 1 h 465"/>
                    <a:gd name="T70" fmla="*/ 176 w 362"/>
                    <a:gd name="T71" fmla="*/ 0 h 465"/>
                    <a:gd name="T72" fmla="*/ 185 w 362"/>
                    <a:gd name="T73" fmla="*/ 0 h 4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362" h="465">
                      <a:moveTo>
                        <a:pt x="185" y="0"/>
                      </a:moveTo>
                      <a:lnTo>
                        <a:pt x="192" y="1"/>
                      </a:lnTo>
                      <a:lnTo>
                        <a:pt x="202" y="1"/>
                      </a:lnTo>
                      <a:lnTo>
                        <a:pt x="215" y="3"/>
                      </a:lnTo>
                      <a:lnTo>
                        <a:pt x="228" y="5"/>
                      </a:lnTo>
                      <a:lnTo>
                        <a:pt x="242" y="9"/>
                      </a:lnTo>
                      <a:lnTo>
                        <a:pt x="257" y="14"/>
                      </a:lnTo>
                      <a:lnTo>
                        <a:pt x="274" y="23"/>
                      </a:lnTo>
                      <a:lnTo>
                        <a:pt x="289" y="32"/>
                      </a:lnTo>
                      <a:lnTo>
                        <a:pt x="304" y="44"/>
                      </a:lnTo>
                      <a:lnTo>
                        <a:pt x="318" y="59"/>
                      </a:lnTo>
                      <a:lnTo>
                        <a:pt x="331" y="76"/>
                      </a:lnTo>
                      <a:lnTo>
                        <a:pt x="342" y="98"/>
                      </a:lnTo>
                      <a:lnTo>
                        <a:pt x="351" y="123"/>
                      </a:lnTo>
                      <a:lnTo>
                        <a:pt x="357" y="152"/>
                      </a:lnTo>
                      <a:lnTo>
                        <a:pt x="360" y="184"/>
                      </a:lnTo>
                      <a:lnTo>
                        <a:pt x="361" y="186"/>
                      </a:lnTo>
                      <a:lnTo>
                        <a:pt x="361" y="193"/>
                      </a:lnTo>
                      <a:lnTo>
                        <a:pt x="362" y="202"/>
                      </a:lnTo>
                      <a:lnTo>
                        <a:pt x="362" y="214"/>
                      </a:lnTo>
                      <a:lnTo>
                        <a:pt x="362" y="228"/>
                      </a:lnTo>
                      <a:lnTo>
                        <a:pt x="361" y="244"/>
                      </a:lnTo>
                      <a:lnTo>
                        <a:pt x="360" y="263"/>
                      </a:lnTo>
                      <a:lnTo>
                        <a:pt x="358" y="283"/>
                      </a:lnTo>
                      <a:lnTo>
                        <a:pt x="354" y="304"/>
                      </a:lnTo>
                      <a:lnTo>
                        <a:pt x="350" y="324"/>
                      </a:lnTo>
                      <a:lnTo>
                        <a:pt x="343" y="345"/>
                      </a:lnTo>
                      <a:lnTo>
                        <a:pt x="335" y="366"/>
                      </a:lnTo>
                      <a:lnTo>
                        <a:pt x="324" y="386"/>
                      </a:lnTo>
                      <a:lnTo>
                        <a:pt x="312" y="404"/>
                      </a:lnTo>
                      <a:lnTo>
                        <a:pt x="298" y="421"/>
                      </a:lnTo>
                      <a:lnTo>
                        <a:pt x="281" y="436"/>
                      </a:lnTo>
                      <a:lnTo>
                        <a:pt x="260" y="448"/>
                      </a:lnTo>
                      <a:lnTo>
                        <a:pt x="238" y="457"/>
                      </a:lnTo>
                      <a:lnTo>
                        <a:pt x="212" y="463"/>
                      </a:lnTo>
                      <a:lnTo>
                        <a:pt x="182" y="465"/>
                      </a:lnTo>
                      <a:lnTo>
                        <a:pt x="179" y="465"/>
                      </a:lnTo>
                      <a:lnTo>
                        <a:pt x="150" y="463"/>
                      </a:lnTo>
                      <a:lnTo>
                        <a:pt x="124" y="457"/>
                      </a:lnTo>
                      <a:lnTo>
                        <a:pt x="101" y="448"/>
                      </a:lnTo>
                      <a:lnTo>
                        <a:pt x="82" y="436"/>
                      </a:lnTo>
                      <a:lnTo>
                        <a:pt x="64" y="421"/>
                      </a:lnTo>
                      <a:lnTo>
                        <a:pt x="49" y="404"/>
                      </a:lnTo>
                      <a:lnTo>
                        <a:pt x="37" y="386"/>
                      </a:lnTo>
                      <a:lnTo>
                        <a:pt x="27" y="366"/>
                      </a:lnTo>
                      <a:lnTo>
                        <a:pt x="19" y="345"/>
                      </a:lnTo>
                      <a:lnTo>
                        <a:pt x="12" y="324"/>
                      </a:lnTo>
                      <a:lnTo>
                        <a:pt x="7" y="304"/>
                      </a:lnTo>
                      <a:lnTo>
                        <a:pt x="4" y="283"/>
                      </a:lnTo>
                      <a:lnTo>
                        <a:pt x="2" y="263"/>
                      </a:lnTo>
                      <a:lnTo>
                        <a:pt x="0" y="244"/>
                      </a:lnTo>
                      <a:lnTo>
                        <a:pt x="0" y="228"/>
                      </a:lnTo>
                      <a:lnTo>
                        <a:pt x="0" y="214"/>
                      </a:lnTo>
                      <a:lnTo>
                        <a:pt x="0" y="202"/>
                      </a:lnTo>
                      <a:lnTo>
                        <a:pt x="0" y="193"/>
                      </a:lnTo>
                      <a:lnTo>
                        <a:pt x="1" y="186"/>
                      </a:lnTo>
                      <a:lnTo>
                        <a:pt x="1" y="184"/>
                      </a:lnTo>
                      <a:lnTo>
                        <a:pt x="4" y="152"/>
                      </a:lnTo>
                      <a:lnTo>
                        <a:pt x="11" y="123"/>
                      </a:lnTo>
                      <a:lnTo>
                        <a:pt x="20" y="99"/>
                      </a:lnTo>
                      <a:lnTo>
                        <a:pt x="31" y="78"/>
                      </a:lnTo>
                      <a:lnTo>
                        <a:pt x="44" y="59"/>
                      </a:lnTo>
                      <a:lnTo>
                        <a:pt x="58" y="45"/>
                      </a:lnTo>
                      <a:lnTo>
                        <a:pt x="73" y="33"/>
                      </a:lnTo>
                      <a:lnTo>
                        <a:pt x="89" y="23"/>
                      </a:lnTo>
                      <a:lnTo>
                        <a:pt x="105" y="15"/>
                      </a:lnTo>
                      <a:lnTo>
                        <a:pt x="120" y="9"/>
                      </a:lnTo>
                      <a:lnTo>
                        <a:pt x="134" y="5"/>
                      </a:lnTo>
                      <a:lnTo>
                        <a:pt x="148" y="3"/>
                      </a:lnTo>
                      <a:lnTo>
                        <a:pt x="160" y="1"/>
                      </a:lnTo>
                      <a:lnTo>
                        <a:pt x="169" y="1"/>
                      </a:lnTo>
                      <a:lnTo>
                        <a:pt x="176" y="0"/>
                      </a:lnTo>
                      <a:lnTo>
                        <a:pt x="181" y="0"/>
                      </a:lnTo>
                      <a:lnTo>
                        <a:pt x="185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433" name="Freeform 80">
                  <a:extLst>
                    <a:ext uri="{FF2B5EF4-FFF2-40B4-BE49-F238E27FC236}">
                      <a16:creationId xmlns:a16="http://schemas.microsoft.com/office/drawing/2014/main" id="{9623B746-F19A-453E-B13E-7C0141CB96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33" y="1352"/>
                  <a:ext cx="24" cy="31"/>
                </a:xfrm>
                <a:custGeom>
                  <a:avLst/>
                  <a:gdLst>
                    <a:gd name="T0" fmla="*/ 193 w 361"/>
                    <a:gd name="T1" fmla="*/ 0 h 465"/>
                    <a:gd name="T2" fmla="*/ 214 w 361"/>
                    <a:gd name="T3" fmla="*/ 2 h 465"/>
                    <a:gd name="T4" fmla="*/ 243 w 361"/>
                    <a:gd name="T5" fmla="*/ 8 h 465"/>
                    <a:gd name="T6" fmla="*/ 273 w 361"/>
                    <a:gd name="T7" fmla="*/ 22 h 465"/>
                    <a:gd name="T8" fmla="*/ 305 w 361"/>
                    <a:gd name="T9" fmla="*/ 43 h 465"/>
                    <a:gd name="T10" fmla="*/ 331 w 361"/>
                    <a:gd name="T11" fmla="*/ 76 h 465"/>
                    <a:gd name="T12" fmla="*/ 351 w 361"/>
                    <a:gd name="T13" fmla="*/ 122 h 465"/>
                    <a:gd name="T14" fmla="*/ 360 w 361"/>
                    <a:gd name="T15" fmla="*/ 183 h 465"/>
                    <a:gd name="T16" fmla="*/ 361 w 361"/>
                    <a:gd name="T17" fmla="*/ 192 h 465"/>
                    <a:gd name="T18" fmla="*/ 361 w 361"/>
                    <a:gd name="T19" fmla="*/ 213 h 465"/>
                    <a:gd name="T20" fmla="*/ 361 w 361"/>
                    <a:gd name="T21" fmla="*/ 244 h 465"/>
                    <a:gd name="T22" fmla="*/ 357 w 361"/>
                    <a:gd name="T23" fmla="*/ 282 h 465"/>
                    <a:gd name="T24" fmla="*/ 349 w 361"/>
                    <a:gd name="T25" fmla="*/ 324 h 465"/>
                    <a:gd name="T26" fmla="*/ 335 w 361"/>
                    <a:gd name="T27" fmla="*/ 365 h 465"/>
                    <a:gd name="T28" fmla="*/ 313 w 361"/>
                    <a:gd name="T29" fmla="*/ 403 h 465"/>
                    <a:gd name="T30" fmla="*/ 280 w 361"/>
                    <a:gd name="T31" fmla="*/ 435 h 465"/>
                    <a:gd name="T32" fmla="*/ 238 w 361"/>
                    <a:gd name="T33" fmla="*/ 456 h 465"/>
                    <a:gd name="T34" fmla="*/ 183 w 361"/>
                    <a:gd name="T35" fmla="*/ 465 h 465"/>
                    <a:gd name="T36" fmla="*/ 150 w 361"/>
                    <a:gd name="T37" fmla="*/ 462 h 465"/>
                    <a:gd name="T38" fmla="*/ 101 w 361"/>
                    <a:gd name="T39" fmla="*/ 447 h 465"/>
                    <a:gd name="T40" fmla="*/ 64 w 361"/>
                    <a:gd name="T41" fmla="*/ 421 h 465"/>
                    <a:gd name="T42" fmla="*/ 37 w 361"/>
                    <a:gd name="T43" fmla="*/ 385 h 465"/>
                    <a:gd name="T44" fmla="*/ 19 w 361"/>
                    <a:gd name="T45" fmla="*/ 344 h 465"/>
                    <a:gd name="T46" fmla="*/ 8 w 361"/>
                    <a:gd name="T47" fmla="*/ 303 h 465"/>
                    <a:gd name="T48" fmla="*/ 2 w 361"/>
                    <a:gd name="T49" fmla="*/ 263 h 465"/>
                    <a:gd name="T50" fmla="*/ 0 w 361"/>
                    <a:gd name="T51" fmla="*/ 227 h 465"/>
                    <a:gd name="T52" fmla="*/ 0 w 361"/>
                    <a:gd name="T53" fmla="*/ 201 h 465"/>
                    <a:gd name="T54" fmla="*/ 1 w 361"/>
                    <a:gd name="T55" fmla="*/ 185 h 465"/>
                    <a:gd name="T56" fmla="*/ 5 w 361"/>
                    <a:gd name="T57" fmla="*/ 151 h 465"/>
                    <a:gd name="T58" fmla="*/ 20 w 361"/>
                    <a:gd name="T59" fmla="*/ 98 h 465"/>
                    <a:gd name="T60" fmla="*/ 43 w 361"/>
                    <a:gd name="T61" fmla="*/ 58 h 465"/>
                    <a:gd name="T62" fmla="*/ 73 w 361"/>
                    <a:gd name="T63" fmla="*/ 32 h 465"/>
                    <a:gd name="T64" fmla="*/ 104 w 361"/>
                    <a:gd name="T65" fmla="*/ 14 h 465"/>
                    <a:gd name="T66" fmla="*/ 134 w 361"/>
                    <a:gd name="T67" fmla="*/ 5 h 465"/>
                    <a:gd name="T68" fmla="*/ 159 w 361"/>
                    <a:gd name="T69" fmla="*/ 0 h 465"/>
                    <a:gd name="T70" fmla="*/ 177 w 361"/>
                    <a:gd name="T71" fmla="*/ 0 h 465"/>
                    <a:gd name="T72" fmla="*/ 186 w 361"/>
                    <a:gd name="T73" fmla="*/ 0 h 4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361" h="465">
                      <a:moveTo>
                        <a:pt x="186" y="0"/>
                      </a:moveTo>
                      <a:lnTo>
                        <a:pt x="193" y="0"/>
                      </a:lnTo>
                      <a:lnTo>
                        <a:pt x="203" y="0"/>
                      </a:lnTo>
                      <a:lnTo>
                        <a:pt x="214" y="2"/>
                      </a:lnTo>
                      <a:lnTo>
                        <a:pt x="227" y="4"/>
                      </a:lnTo>
                      <a:lnTo>
                        <a:pt x="243" y="8"/>
                      </a:lnTo>
                      <a:lnTo>
                        <a:pt x="258" y="14"/>
                      </a:lnTo>
                      <a:lnTo>
                        <a:pt x="273" y="22"/>
                      </a:lnTo>
                      <a:lnTo>
                        <a:pt x="289" y="32"/>
                      </a:lnTo>
                      <a:lnTo>
                        <a:pt x="305" y="43"/>
                      </a:lnTo>
                      <a:lnTo>
                        <a:pt x="318" y="58"/>
                      </a:lnTo>
                      <a:lnTo>
                        <a:pt x="331" y="76"/>
                      </a:lnTo>
                      <a:lnTo>
                        <a:pt x="342" y="98"/>
                      </a:lnTo>
                      <a:lnTo>
                        <a:pt x="351" y="122"/>
                      </a:lnTo>
                      <a:lnTo>
                        <a:pt x="357" y="151"/>
                      </a:lnTo>
                      <a:lnTo>
                        <a:pt x="360" y="183"/>
                      </a:lnTo>
                      <a:lnTo>
                        <a:pt x="360" y="185"/>
                      </a:lnTo>
                      <a:lnTo>
                        <a:pt x="361" y="192"/>
                      </a:lnTo>
                      <a:lnTo>
                        <a:pt x="361" y="201"/>
                      </a:lnTo>
                      <a:lnTo>
                        <a:pt x="361" y="213"/>
                      </a:lnTo>
                      <a:lnTo>
                        <a:pt x="361" y="227"/>
                      </a:lnTo>
                      <a:lnTo>
                        <a:pt x="361" y="244"/>
                      </a:lnTo>
                      <a:lnTo>
                        <a:pt x="359" y="263"/>
                      </a:lnTo>
                      <a:lnTo>
                        <a:pt x="357" y="282"/>
                      </a:lnTo>
                      <a:lnTo>
                        <a:pt x="354" y="303"/>
                      </a:lnTo>
                      <a:lnTo>
                        <a:pt x="349" y="324"/>
                      </a:lnTo>
                      <a:lnTo>
                        <a:pt x="343" y="344"/>
                      </a:lnTo>
                      <a:lnTo>
                        <a:pt x="335" y="365"/>
                      </a:lnTo>
                      <a:lnTo>
                        <a:pt x="325" y="385"/>
                      </a:lnTo>
                      <a:lnTo>
                        <a:pt x="313" y="403"/>
                      </a:lnTo>
                      <a:lnTo>
                        <a:pt x="297" y="421"/>
                      </a:lnTo>
                      <a:lnTo>
                        <a:pt x="280" y="435"/>
                      </a:lnTo>
                      <a:lnTo>
                        <a:pt x="261" y="447"/>
                      </a:lnTo>
                      <a:lnTo>
                        <a:pt x="238" y="456"/>
                      </a:lnTo>
                      <a:lnTo>
                        <a:pt x="212" y="462"/>
                      </a:lnTo>
                      <a:lnTo>
                        <a:pt x="183" y="465"/>
                      </a:lnTo>
                      <a:lnTo>
                        <a:pt x="180" y="465"/>
                      </a:lnTo>
                      <a:lnTo>
                        <a:pt x="150" y="462"/>
                      </a:lnTo>
                      <a:lnTo>
                        <a:pt x="124" y="456"/>
                      </a:lnTo>
                      <a:lnTo>
                        <a:pt x="101" y="447"/>
                      </a:lnTo>
                      <a:lnTo>
                        <a:pt x="81" y="435"/>
                      </a:lnTo>
                      <a:lnTo>
                        <a:pt x="64" y="421"/>
                      </a:lnTo>
                      <a:lnTo>
                        <a:pt x="50" y="403"/>
                      </a:lnTo>
                      <a:lnTo>
                        <a:pt x="37" y="385"/>
                      </a:lnTo>
                      <a:lnTo>
                        <a:pt x="27" y="365"/>
                      </a:lnTo>
                      <a:lnTo>
                        <a:pt x="19" y="344"/>
                      </a:lnTo>
                      <a:lnTo>
                        <a:pt x="12" y="324"/>
                      </a:lnTo>
                      <a:lnTo>
                        <a:pt x="8" y="303"/>
                      </a:lnTo>
                      <a:lnTo>
                        <a:pt x="4" y="282"/>
                      </a:lnTo>
                      <a:lnTo>
                        <a:pt x="2" y="263"/>
                      </a:lnTo>
                      <a:lnTo>
                        <a:pt x="1" y="244"/>
                      </a:lnTo>
                      <a:lnTo>
                        <a:pt x="0" y="227"/>
                      </a:lnTo>
                      <a:lnTo>
                        <a:pt x="0" y="213"/>
                      </a:lnTo>
                      <a:lnTo>
                        <a:pt x="0" y="201"/>
                      </a:lnTo>
                      <a:lnTo>
                        <a:pt x="1" y="192"/>
                      </a:lnTo>
                      <a:lnTo>
                        <a:pt x="1" y="185"/>
                      </a:lnTo>
                      <a:lnTo>
                        <a:pt x="2" y="183"/>
                      </a:lnTo>
                      <a:lnTo>
                        <a:pt x="5" y="151"/>
                      </a:lnTo>
                      <a:lnTo>
                        <a:pt x="11" y="122"/>
                      </a:lnTo>
                      <a:lnTo>
                        <a:pt x="20" y="98"/>
                      </a:lnTo>
                      <a:lnTo>
                        <a:pt x="31" y="76"/>
                      </a:lnTo>
                      <a:lnTo>
                        <a:pt x="43" y="58"/>
                      </a:lnTo>
                      <a:lnTo>
                        <a:pt x="58" y="44"/>
                      </a:lnTo>
                      <a:lnTo>
                        <a:pt x="73" y="32"/>
                      </a:lnTo>
                      <a:lnTo>
                        <a:pt x="89" y="22"/>
                      </a:lnTo>
                      <a:lnTo>
                        <a:pt x="104" y="14"/>
                      </a:lnTo>
                      <a:lnTo>
                        <a:pt x="120" y="8"/>
                      </a:lnTo>
                      <a:lnTo>
                        <a:pt x="134" y="5"/>
                      </a:lnTo>
                      <a:lnTo>
                        <a:pt x="148" y="2"/>
                      </a:lnTo>
                      <a:lnTo>
                        <a:pt x="159" y="0"/>
                      </a:lnTo>
                      <a:lnTo>
                        <a:pt x="169" y="0"/>
                      </a:lnTo>
                      <a:lnTo>
                        <a:pt x="177" y="0"/>
                      </a:lnTo>
                      <a:lnTo>
                        <a:pt x="181" y="0"/>
                      </a:lnTo>
                      <a:lnTo>
                        <a:pt x="18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434" name="Freeform 81">
                  <a:extLst>
                    <a:ext uri="{FF2B5EF4-FFF2-40B4-BE49-F238E27FC236}">
                      <a16:creationId xmlns:a16="http://schemas.microsoft.com/office/drawing/2014/main" id="{F5879342-024A-41CF-AA41-5CC4B5E464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74" y="1352"/>
                  <a:ext cx="24" cy="31"/>
                </a:xfrm>
                <a:custGeom>
                  <a:avLst/>
                  <a:gdLst>
                    <a:gd name="T0" fmla="*/ 193 w 363"/>
                    <a:gd name="T1" fmla="*/ 0 h 465"/>
                    <a:gd name="T2" fmla="*/ 215 w 363"/>
                    <a:gd name="T3" fmla="*/ 2 h 465"/>
                    <a:gd name="T4" fmla="*/ 243 w 363"/>
                    <a:gd name="T5" fmla="*/ 8 h 465"/>
                    <a:gd name="T6" fmla="*/ 275 w 363"/>
                    <a:gd name="T7" fmla="*/ 22 h 465"/>
                    <a:gd name="T8" fmla="*/ 305 w 363"/>
                    <a:gd name="T9" fmla="*/ 43 h 465"/>
                    <a:gd name="T10" fmla="*/ 332 w 363"/>
                    <a:gd name="T11" fmla="*/ 76 h 465"/>
                    <a:gd name="T12" fmla="*/ 352 w 363"/>
                    <a:gd name="T13" fmla="*/ 122 h 465"/>
                    <a:gd name="T14" fmla="*/ 361 w 363"/>
                    <a:gd name="T15" fmla="*/ 183 h 465"/>
                    <a:gd name="T16" fmla="*/ 362 w 363"/>
                    <a:gd name="T17" fmla="*/ 192 h 465"/>
                    <a:gd name="T18" fmla="*/ 363 w 363"/>
                    <a:gd name="T19" fmla="*/ 213 h 465"/>
                    <a:gd name="T20" fmla="*/ 362 w 363"/>
                    <a:gd name="T21" fmla="*/ 244 h 465"/>
                    <a:gd name="T22" fmla="*/ 358 w 363"/>
                    <a:gd name="T23" fmla="*/ 282 h 465"/>
                    <a:gd name="T24" fmla="*/ 350 w 363"/>
                    <a:gd name="T25" fmla="*/ 324 h 465"/>
                    <a:gd name="T26" fmla="*/ 336 w 363"/>
                    <a:gd name="T27" fmla="*/ 365 h 465"/>
                    <a:gd name="T28" fmla="*/ 313 w 363"/>
                    <a:gd name="T29" fmla="*/ 403 h 465"/>
                    <a:gd name="T30" fmla="*/ 282 w 363"/>
                    <a:gd name="T31" fmla="*/ 435 h 465"/>
                    <a:gd name="T32" fmla="*/ 238 w 363"/>
                    <a:gd name="T33" fmla="*/ 456 h 465"/>
                    <a:gd name="T34" fmla="*/ 183 w 363"/>
                    <a:gd name="T35" fmla="*/ 465 h 465"/>
                    <a:gd name="T36" fmla="*/ 151 w 363"/>
                    <a:gd name="T37" fmla="*/ 462 h 465"/>
                    <a:gd name="T38" fmla="*/ 102 w 363"/>
                    <a:gd name="T39" fmla="*/ 447 h 465"/>
                    <a:gd name="T40" fmla="*/ 64 w 363"/>
                    <a:gd name="T41" fmla="*/ 421 h 465"/>
                    <a:gd name="T42" fmla="*/ 38 w 363"/>
                    <a:gd name="T43" fmla="*/ 385 h 465"/>
                    <a:gd name="T44" fmla="*/ 20 w 363"/>
                    <a:gd name="T45" fmla="*/ 344 h 465"/>
                    <a:gd name="T46" fmla="*/ 9 w 363"/>
                    <a:gd name="T47" fmla="*/ 303 h 465"/>
                    <a:gd name="T48" fmla="*/ 2 w 363"/>
                    <a:gd name="T49" fmla="*/ 263 h 465"/>
                    <a:gd name="T50" fmla="*/ 0 w 363"/>
                    <a:gd name="T51" fmla="*/ 227 h 465"/>
                    <a:gd name="T52" fmla="*/ 1 w 363"/>
                    <a:gd name="T53" fmla="*/ 201 h 465"/>
                    <a:gd name="T54" fmla="*/ 2 w 363"/>
                    <a:gd name="T55" fmla="*/ 185 h 465"/>
                    <a:gd name="T56" fmla="*/ 6 w 363"/>
                    <a:gd name="T57" fmla="*/ 151 h 465"/>
                    <a:gd name="T58" fmla="*/ 21 w 363"/>
                    <a:gd name="T59" fmla="*/ 98 h 465"/>
                    <a:gd name="T60" fmla="*/ 45 w 363"/>
                    <a:gd name="T61" fmla="*/ 58 h 465"/>
                    <a:gd name="T62" fmla="*/ 75 w 363"/>
                    <a:gd name="T63" fmla="*/ 32 h 465"/>
                    <a:gd name="T64" fmla="*/ 105 w 363"/>
                    <a:gd name="T65" fmla="*/ 14 h 465"/>
                    <a:gd name="T66" fmla="*/ 136 w 363"/>
                    <a:gd name="T67" fmla="*/ 5 h 465"/>
                    <a:gd name="T68" fmla="*/ 160 w 363"/>
                    <a:gd name="T69" fmla="*/ 0 h 465"/>
                    <a:gd name="T70" fmla="*/ 177 w 363"/>
                    <a:gd name="T71" fmla="*/ 0 h 465"/>
                    <a:gd name="T72" fmla="*/ 186 w 363"/>
                    <a:gd name="T73" fmla="*/ 0 h 4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363" h="465">
                      <a:moveTo>
                        <a:pt x="186" y="0"/>
                      </a:moveTo>
                      <a:lnTo>
                        <a:pt x="193" y="0"/>
                      </a:lnTo>
                      <a:lnTo>
                        <a:pt x="204" y="0"/>
                      </a:lnTo>
                      <a:lnTo>
                        <a:pt x="215" y="2"/>
                      </a:lnTo>
                      <a:lnTo>
                        <a:pt x="229" y="4"/>
                      </a:lnTo>
                      <a:lnTo>
                        <a:pt x="243" y="8"/>
                      </a:lnTo>
                      <a:lnTo>
                        <a:pt x="258" y="14"/>
                      </a:lnTo>
                      <a:lnTo>
                        <a:pt x="275" y="22"/>
                      </a:lnTo>
                      <a:lnTo>
                        <a:pt x="290" y="32"/>
                      </a:lnTo>
                      <a:lnTo>
                        <a:pt x="305" y="43"/>
                      </a:lnTo>
                      <a:lnTo>
                        <a:pt x="319" y="58"/>
                      </a:lnTo>
                      <a:lnTo>
                        <a:pt x="332" y="76"/>
                      </a:lnTo>
                      <a:lnTo>
                        <a:pt x="343" y="98"/>
                      </a:lnTo>
                      <a:lnTo>
                        <a:pt x="352" y="122"/>
                      </a:lnTo>
                      <a:lnTo>
                        <a:pt x="358" y="151"/>
                      </a:lnTo>
                      <a:lnTo>
                        <a:pt x="361" y="183"/>
                      </a:lnTo>
                      <a:lnTo>
                        <a:pt x="361" y="185"/>
                      </a:lnTo>
                      <a:lnTo>
                        <a:pt x="362" y="192"/>
                      </a:lnTo>
                      <a:lnTo>
                        <a:pt x="362" y="201"/>
                      </a:lnTo>
                      <a:lnTo>
                        <a:pt x="363" y="213"/>
                      </a:lnTo>
                      <a:lnTo>
                        <a:pt x="363" y="227"/>
                      </a:lnTo>
                      <a:lnTo>
                        <a:pt x="362" y="244"/>
                      </a:lnTo>
                      <a:lnTo>
                        <a:pt x="361" y="263"/>
                      </a:lnTo>
                      <a:lnTo>
                        <a:pt x="358" y="282"/>
                      </a:lnTo>
                      <a:lnTo>
                        <a:pt x="355" y="303"/>
                      </a:lnTo>
                      <a:lnTo>
                        <a:pt x="350" y="324"/>
                      </a:lnTo>
                      <a:lnTo>
                        <a:pt x="344" y="344"/>
                      </a:lnTo>
                      <a:lnTo>
                        <a:pt x="336" y="365"/>
                      </a:lnTo>
                      <a:lnTo>
                        <a:pt x="326" y="385"/>
                      </a:lnTo>
                      <a:lnTo>
                        <a:pt x="313" y="403"/>
                      </a:lnTo>
                      <a:lnTo>
                        <a:pt x="299" y="421"/>
                      </a:lnTo>
                      <a:lnTo>
                        <a:pt x="282" y="435"/>
                      </a:lnTo>
                      <a:lnTo>
                        <a:pt x="262" y="447"/>
                      </a:lnTo>
                      <a:lnTo>
                        <a:pt x="238" y="456"/>
                      </a:lnTo>
                      <a:lnTo>
                        <a:pt x="213" y="462"/>
                      </a:lnTo>
                      <a:lnTo>
                        <a:pt x="183" y="465"/>
                      </a:lnTo>
                      <a:lnTo>
                        <a:pt x="180" y="465"/>
                      </a:lnTo>
                      <a:lnTo>
                        <a:pt x="151" y="462"/>
                      </a:lnTo>
                      <a:lnTo>
                        <a:pt x="124" y="456"/>
                      </a:lnTo>
                      <a:lnTo>
                        <a:pt x="102" y="447"/>
                      </a:lnTo>
                      <a:lnTo>
                        <a:pt x="82" y="435"/>
                      </a:lnTo>
                      <a:lnTo>
                        <a:pt x="64" y="421"/>
                      </a:lnTo>
                      <a:lnTo>
                        <a:pt x="50" y="403"/>
                      </a:lnTo>
                      <a:lnTo>
                        <a:pt x="38" y="385"/>
                      </a:lnTo>
                      <a:lnTo>
                        <a:pt x="28" y="365"/>
                      </a:lnTo>
                      <a:lnTo>
                        <a:pt x="20" y="344"/>
                      </a:lnTo>
                      <a:lnTo>
                        <a:pt x="14" y="324"/>
                      </a:lnTo>
                      <a:lnTo>
                        <a:pt x="9" y="303"/>
                      </a:lnTo>
                      <a:lnTo>
                        <a:pt x="6" y="282"/>
                      </a:lnTo>
                      <a:lnTo>
                        <a:pt x="2" y="263"/>
                      </a:lnTo>
                      <a:lnTo>
                        <a:pt x="1" y="244"/>
                      </a:lnTo>
                      <a:lnTo>
                        <a:pt x="0" y="227"/>
                      </a:lnTo>
                      <a:lnTo>
                        <a:pt x="0" y="213"/>
                      </a:lnTo>
                      <a:lnTo>
                        <a:pt x="1" y="201"/>
                      </a:lnTo>
                      <a:lnTo>
                        <a:pt x="1" y="192"/>
                      </a:lnTo>
                      <a:lnTo>
                        <a:pt x="2" y="185"/>
                      </a:lnTo>
                      <a:lnTo>
                        <a:pt x="2" y="183"/>
                      </a:lnTo>
                      <a:lnTo>
                        <a:pt x="6" y="151"/>
                      </a:lnTo>
                      <a:lnTo>
                        <a:pt x="12" y="122"/>
                      </a:lnTo>
                      <a:lnTo>
                        <a:pt x="21" y="98"/>
                      </a:lnTo>
                      <a:lnTo>
                        <a:pt x="32" y="76"/>
                      </a:lnTo>
                      <a:lnTo>
                        <a:pt x="45" y="58"/>
                      </a:lnTo>
                      <a:lnTo>
                        <a:pt x="59" y="44"/>
                      </a:lnTo>
                      <a:lnTo>
                        <a:pt x="75" y="32"/>
                      </a:lnTo>
                      <a:lnTo>
                        <a:pt x="90" y="22"/>
                      </a:lnTo>
                      <a:lnTo>
                        <a:pt x="105" y="14"/>
                      </a:lnTo>
                      <a:lnTo>
                        <a:pt x="120" y="8"/>
                      </a:lnTo>
                      <a:lnTo>
                        <a:pt x="136" y="5"/>
                      </a:lnTo>
                      <a:lnTo>
                        <a:pt x="149" y="2"/>
                      </a:lnTo>
                      <a:lnTo>
                        <a:pt x="160" y="0"/>
                      </a:lnTo>
                      <a:lnTo>
                        <a:pt x="170" y="0"/>
                      </a:lnTo>
                      <a:lnTo>
                        <a:pt x="177" y="0"/>
                      </a:lnTo>
                      <a:lnTo>
                        <a:pt x="181" y="0"/>
                      </a:lnTo>
                      <a:lnTo>
                        <a:pt x="18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</p:grpSp>
        </p:grpSp>
        <p:sp>
          <p:nvSpPr>
            <p:cNvPr id="436" name="TextBox 435">
              <a:extLst>
                <a:ext uri="{FF2B5EF4-FFF2-40B4-BE49-F238E27FC236}">
                  <a16:creationId xmlns:a16="http://schemas.microsoft.com/office/drawing/2014/main" id="{9EB767B2-58F7-400C-9C3C-84AA9CD7E51B}"/>
                </a:ext>
              </a:extLst>
            </p:cNvPr>
            <p:cNvSpPr txBox="1"/>
            <p:nvPr/>
          </p:nvSpPr>
          <p:spPr>
            <a:xfrm>
              <a:off x="8874884" y="4008116"/>
              <a:ext cx="1047754" cy="4112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ko-KR" altLang="en-US" sz="2600" b="1" kern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이에 준하는 공익</a:t>
              </a:r>
              <a:endParaRPr lang="ko-KR" altLang="en-US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3226C88A-7944-4158-BF55-8B5300CE79CD}"/>
              </a:ext>
            </a:extLst>
          </p:cNvPr>
          <p:cNvGrpSpPr/>
          <p:nvPr/>
        </p:nvGrpSpPr>
        <p:grpSpPr>
          <a:xfrm>
            <a:off x="6389780" y="4362922"/>
            <a:ext cx="2731946" cy="2731938"/>
            <a:chOff x="3233198" y="2181380"/>
            <a:chExt cx="1366062" cy="1366058"/>
          </a:xfrm>
        </p:grpSpPr>
        <p:grpSp>
          <p:nvGrpSpPr>
            <p:cNvPr id="389" name="Group 33">
              <a:extLst>
                <a:ext uri="{FF2B5EF4-FFF2-40B4-BE49-F238E27FC236}">
                  <a16:creationId xmlns:a16="http://schemas.microsoft.com/office/drawing/2014/main" id="{CF4DCFF5-19F8-44D5-A249-84ED73F95CD4}"/>
                </a:ext>
              </a:extLst>
            </p:cNvPr>
            <p:cNvGrpSpPr/>
            <p:nvPr/>
          </p:nvGrpSpPr>
          <p:grpSpPr>
            <a:xfrm>
              <a:off x="3233198" y="2181380"/>
              <a:ext cx="1366062" cy="1366058"/>
              <a:chOff x="1008481" y="4080800"/>
              <a:chExt cx="1141474" cy="1141474"/>
            </a:xfrm>
          </p:grpSpPr>
          <p:sp>
            <p:nvSpPr>
              <p:cNvPr id="390" name="Oval 36">
                <a:extLst>
                  <a:ext uri="{FF2B5EF4-FFF2-40B4-BE49-F238E27FC236}">
                    <a16:creationId xmlns:a16="http://schemas.microsoft.com/office/drawing/2014/main" id="{040F22AB-80C2-4A77-A64A-C586C2515475}"/>
                  </a:ext>
                </a:extLst>
              </p:cNvPr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rgbClr val="B5E6E7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latinLnBrk="0">
                  <a:defRPr/>
                </a:pPr>
                <a:endParaRPr lang="en-US" sz="5752" kern="0" dirty="0">
                  <a:solidFill>
                    <a:srgbClr val="FFFFFF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91" name="Oval 37">
                <a:extLst>
                  <a:ext uri="{FF2B5EF4-FFF2-40B4-BE49-F238E27FC236}">
                    <a16:creationId xmlns:a16="http://schemas.microsoft.com/office/drawing/2014/main" id="{E56F26BB-20C0-460D-91C3-F0638220BF49}"/>
                  </a:ext>
                </a:extLst>
              </p:cNvPr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gradFill>
                <a:gsLst>
                  <a:gs pos="0">
                    <a:srgbClr val="3CBEB4"/>
                  </a:gs>
                  <a:gs pos="98000">
                    <a:srgbClr val="2E9189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latinLnBrk="0">
                  <a:defRPr/>
                </a:pPr>
                <a:endParaRPr lang="en-US" sz="9000" kern="0" dirty="0">
                  <a:solidFill>
                    <a:srgbClr val="FFFFFF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A6C95715-E5B5-413E-97A2-5B6BA980A68B}"/>
                </a:ext>
              </a:extLst>
            </p:cNvPr>
            <p:cNvGrpSpPr/>
            <p:nvPr/>
          </p:nvGrpSpPr>
          <p:grpSpPr>
            <a:xfrm>
              <a:off x="3671312" y="2421118"/>
              <a:ext cx="481588" cy="481588"/>
              <a:chOff x="3674487" y="2329678"/>
              <a:chExt cx="412390" cy="41239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21" name="그룹 20">
                <a:extLst>
                  <a:ext uri="{FF2B5EF4-FFF2-40B4-BE49-F238E27FC236}">
                    <a16:creationId xmlns:a16="http://schemas.microsoft.com/office/drawing/2014/main" id="{E21F32A4-C6F6-4FAC-92A1-FEA1C48EDDF5}"/>
                  </a:ext>
                </a:extLst>
              </p:cNvPr>
              <p:cNvGrpSpPr/>
              <p:nvPr/>
            </p:nvGrpSpPr>
            <p:grpSpPr>
              <a:xfrm>
                <a:off x="3894343" y="2425626"/>
                <a:ext cx="72699" cy="111215"/>
                <a:chOff x="3803442" y="2471187"/>
                <a:chExt cx="225572" cy="345082"/>
              </a:xfrm>
            </p:grpSpPr>
            <p:pic>
              <p:nvPicPr>
                <p:cNvPr id="19" name="그림 18">
                  <a:extLst>
                    <a:ext uri="{FF2B5EF4-FFF2-40B4-BE49-F238E27FC236}">
                      <a16:creationId xmlns:a16="http://schemas.microsoft.com/office/drawing/2014/main" id="{53378DA6-F8A5-420F-BAD3-EB0C4E429B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837582" y="2471187"/>
                  <a:ext cx="151627" cy="345082"/>
                </a:xfrm>
                <a:prstGeom prst="rect">
                  <a:avLst/>
                </a:prstGeom>
              </p:spPr>
            </p:pic>
            <p:pic>
              <p:nvPicPr>
                <p:cNvPr id="20" name="그림 19">
                  <a:extLst>
                    <a:ext uri="{FF2B5EF4-FFF2-40B4-BE49-F238E27FC236}">
                      <a16:creationId xmlns:a16="http://schemas.microsoft.com/office/drawing/2014/main" id="{200F79E2-2CE4-4BFA-AF2D-AD2DF0950AF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803442" y="2496656"/>
                  <a:ext cx="225572" cy="225572"/>
                </a:xfrm>
                <a:prstGeom prst="rect">
                  <a:avLst/>
                </a:prstGeom>
              </p:spPr>
            </p:pic>
          </p:grpSp>
          <p:pic>
            <p:nvPicPr>
              <p:cNvPr id="25" name="그래픽 24">
                <a:extLst>
                  <a:ext uri="{FF2B5EF4-FFF2-40B4-BE49-F238E27FC236}">
                    <a16:creationId xmlns:a16="http://schemas.microsoft.com/office/drawing/2014/main" id="{0A757306-A94E-4F19-A4A8-60633B93C7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3674487" y="2329678"/>
                <a:ext cx="412390" cy="412390"/>
              </a:xfrm>
              <a:prstGeom prst="rect">
                <a:avLst/>
              </a:prstGeom>
            </p:spPr>
          </p:pic>
        </p:grpSp>
        <p:sp>
          <p:nvSpPr>
            <p:cNvPr id="437" name="TextBox 436">
              <a:extLst>
                <a:ext uri="{FF2B5EF4-FFF2-40B4-BE49-F238E27FC236}">
                  <a16:creationId xmlns:a16="http://schemas.microsoft.com/office/drawing/2014/main" id="{FF5FD403-52B3-461F-9510-E0AACE734E6E}"/>
                </a:ext>
              </a:extLst>
            </p:cNvPr>
            <p:cNvSpPr txBox="1"/>
            <p:nvPr/>
          </p:nvSpPr>
          <p:spPr>
            <a:xfrm>
              <a:off x="3510288" y="2948613"/>
              <a:ext cx="839275" cy="2770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000" b="1" kern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안 전</a:t>
              </a:r>
              <a:endParaRPr lang="ko-KR" altLang="en-US" sz="3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43" name="그룹 442">
            <a:extLst>
              <a:ext uri="{FF2B5EF4-FFF2-40B4-BE49-F238E27FC236}">
                <a16:creationId xmlns:a16="http://schemas.microsoft.com/office/drawing/2014/main" id="{87AAF14C-C74F-44C9-8A79-C4AF230B4689}"/>
              </a:ext>
            </a:extLst>
          </p:cNvPr>
          <p:cNvGrpSpPr/>
          <p:nvPr/>
        </p:nvGrpSpPr>
        <p:grpSpPr>
          <a:xfrm>
            <a:off x="9347259" y="3455699"/>
            <a:ext cx="2731946" cy="2731938"/>
            <a:chOff x="4712034" y="1727738"/>
            <a:chExt cx="1366062" cy="1366058"/>
          </a:xfrm>
        </p:grpSpPr>
        <p:grpSp>
          <p:nvGrpSpPr>
            <p:cNvPr id="392" name="Group 33">
              <a:extLst>
                <a:ext uri="{FF2B5EF4-FFF2-40B4-BE49-F238E27FC236}">
                  <a16:creationId xmlns:a16="http://schemas.microsoft.com/office/drawing/2014/main" id="{2B168EC7-97F7-40A9-AFBA-211BE2CBE511}"/>
                </a:ext>
              </a:extLst>
            </p:cNvPr>
            <p:cNvGrpSpPr/>
            <p:nvPr/>
          </p:nvGrpSpPr>
          <p:grpSpPr>
            <a:xfrm>
              <a:off x="4712034" y="1727738"/>
              <a:ext cx="1366062" cy="1366058"/>
              <a:chOff x="1008481" y="4080800"/>
              <a:chExt cx="1141474" cy="1141474"/>
            </a:xfrm>
          </p:grpSpPr>
          <p:sp>
            <p:nvSpPr>
              <p:cNvPr id="393" name="Oval 36">
                <a:extLst>
                  <a:ext uri="{FF2B5EF4-FFF2-40B4-BE49-F238E27FC236}">
                    <a16:creationId xmlns:a16="http://schemas.microsoft.com/office/drawing/2014/main" id="{52C81981-5265-4191-BAE5-68ECC230A1D7}"/>
                  </a:ext>
                </a:extLst>
              </p:cNvPr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rgbClr val="DCF4B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latinLnBrk="0">
                  <a:defRPr/>
                </a:pPr>
                <a:endParaRPr lang="en-US" sz="5752" kern="0">
                  <a:solidFill>
                    <a:srgbClr val="FFFFFF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94" name="Oval 37">
                <a:extLst>
                  <a:ext uri="{FF2B5EF4-FFF2-40B4-BE49-F238E27FC236}">
                    <a16:creationId xmlns:a16="http://schemas.microsoft.com/office/drawing/2014/main" id="{091B1E85-8597-4ECF-94B1-A93DD0583B72}"/>
                  </a:ext>
                </a:extLst>
              </p:cNvPr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gradFill>
                <a:gsLst>
                  <a:gs pos="0">
                    <a:srgbClr val="96C83C"/>
                  </a:gs>
                  <a:gs pos="98000">
                    <a:srgbClr val="85B333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latinLnBrk="0">
                  <a:defRPr/>
                </a:pPr>
                <a:endParaRPr lang="en-US" sz="9000" kern="0" dirty="0">
                  <a:solidFill>
                    <a:srgbClr val="FFFFFF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pic>
          <p:nvPicPr>
            <p:cNvPr id="7" name="그래픽 6">
              <a:extLst>
                <a:ext uri="{FF2B5EF4-FFF2-40B4-BE49-F238E27FC236}">
                  <a16:creationId xmlns:a16="http://schemas.microsoft.com/office/drawing/2014/main" id="{57AD7C0E-9E33-4E6A-8620-CC3B9F90BA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5182318" y="2005447"/>
              <a:ext cx="478488" cy="45827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38" name="TextBox 437">
              <a:extLst>
                <a:ext uri="{FF2B5EF4-FFF2-40B4-BE49-F238E27FC236}">
                  <a16:creationId xmlns:a16="http://schemas.microsoft.com/office/drawing/2014/main" id="{4775AB20-322C-4E50-82EF-ED99B223316C}"/>
                </a:ext>
              </a:extLst>
            </p:cNvPr>
            <p:cNvSpPr txBox="1"/>
            <p:nvPr/>
          </p:nvSpPr>
          <p:spPr>
            <a:xfrm>
              <a:off x="4981979" y="2497702"/>
              <a:ext cx="839275" cy="2770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000" b="1" kern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환 경</a:t>
              </a:r>
              <a:endParaRPr lang="ko-KR" altLang="en-US" sz="3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41" name="그룹 440">
            <a:extLst>
              <a:ext uri="{FF2B5EF4-FFF2-40B4-BE49-F238E27FC236}">
                <a16:creationId xmlns:a16="http://schemas.microsoft.com/office/drawing/2014/main" id="{2A3A3576-9D99-46F9-A6EA-7C461525FEFA}"/>
              </a:ext>
            </a:extLst>
          </p:cNvPr>
          <p:cNvGrpSpPr/>
          <p:nvPr/>
        </p:nvGrpSpPr>
        <p:grpSpPr>
          <a:xfrm>
            <a:off x="15356758" y="4362922"/>
            <a:ext cx="2731946" cy="2731938"/>
            <a:chOff x="7640779" y="2181380"/>
            <a:chExt cx="1366062" cy="1366058"/>
          </a:xfrm>
        </p:grpSpPr>
        <p:grpSp>
          <p:nvGrpSpPr>
            <p:cNvPr id="398" name="Group 33">
              <a:extLst>
                <a:ext uri="{FF2B5EF4-FFF2-40B4-BE49-F238E27FC236}">
                  <a16:creationId xmlns:a16="http://schemas.microsoft.com/office/drawing/2014/main" id="{ABEDFB05-9D9A-495A-8136-FD8C10962027}"/>
                </a:ext>
              </a:extLst>
            </p:cNvPr>
            <p:cNvGrpSpPr/>
            <p:nvPr/>
          </p:nvGrpSpPr>
          <p:grpSpPr>
            <a:xfrm>
              <a:off x="7640779" y="2181380"/>
              <a:ext cx="1366062" cy="1366058"/>
              <a:chOff x="1008481" y="4080800"/>
              <a:chExt cx="1141474" cy="1141474"/>
            </a:xfrm>
          </p:grpSpPr>
          <p:sp>
            <p:nvSpPr>
              <p:cNvPr id="399" name="Oval 36">
                <a:extLst>
                  <a:ext uri="{FF2B5EF4-FFF2-40B4-BE49-F238E27FC236}">
                    <a16:creationId xmlns:a16="http://schemas.microsoft.com/office/drawing/2014/main" id="{E60FE4B5-23F7-4235-A2D9-166B4BAB30AF}"/>
                  </a:ext>
                </a:extLst>
              </p:cNvPr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rgbClr val="FFD1D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latinLnBrk="0">
                  <a:defRPr/>
                </a:pPr>
                <a:endParaRPr lang="en-US" sz="5752" kern="0">
                  <a:solidFill>
                    <a:srgbClr val="FFFFFF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400" name="Oval 37">
                <a:extLst>
                  <a:ext uri="{FF2B5EF4-FFF2-40B4-BE49-F238E27FC236}">
                    <a16:creationId xmlns:a16="http://schemas.microsoft.com/office/drawing/2014/main" id="{2F62008B-B096-4958-BD91-0F67420C0B4C}"/>
                  </a:ext>
                </a:extLst>
              </p:cNvPr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gradFill>
                <a:gsLst>
                  <a:gs pos="0">
                    <a:srgbClr val="FB6570"/>
                  </a:gs>
                  <a:gs pos="98000">
                    <a:srgbClr val="CA424F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latinLnBrk="0">
                  <a:defRPr/>
                </a:pPr>
                <a:endParaRPr lang="en-US" sz="9000" kern="0" dirty="0">
                  <a:solidFill>
                    <a:srgbClr val="FFFFFF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grpSp>
          <p:nvGrpSpPr>
            <p:cNvPr id="277" name="그룹 276">
              <a:extLst>
                <a:ext uri="{FF2B5EF4-FFF2-40B4-BE49-F238E27FC236}">
                  <a16:creationId xmlns:a16="http://schemas.microsoft.com/office/drawing/2014/main" id="{CFE8D4EB-A483-41CE-B239-9CE8ED13F361}"/>
                </a:ext>
              </a:extLst>
            </p:cNvPr>
            <p:cNvGrpSpPr/>
            <p:nvPr/>
          </p:nvGrpSpPr>
          <p:grpSpPr>
            <a:xfrm>
              <a:off x="8024786" y="2455700"/>
              <a:ext cx="574386" cy="410287"/>
              <a:chOff x="8045744" y="2338267"/>
              <a:chExt cx="540221" cy="385883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274" name="그래픽 273">
                <a:extLst>
                  <a:ext uri="{FF2B5EF4-FFF2-40B4-BE49-F238E27FC236}">
                    <a16:creationId xmlns:a16="http://schemas.microsoft.com/office/drawing/2014/main" id="{F5A2788B-9B7F-4134-BD43-C7D7A4DC2F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8257890" y="2338267"/>
                <a:ext cx="328075" cy="350701"/>
              </a:xfrm>
              <a:prstGeom prst="rect">
                <a:avLst/>
              </a:prstGeom>
            </p:spPr>
          </p:pic>
          <p:pic>
            <p:nvPicPr>
              <p:cNvPr id="418" name="그래픽 417">
                <a:extLst>
                  <a:ext uri="{FF2B5EF4-FFF2-40B4-BE49-F238E27FC236}">
                    <a16:creationId xmlns:a16="http://schemas.microsoft.com/office/drawing/2014/main" id="{7D0EF1F1-CAAF-4EC8-A438-D35FBC6793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8045744" y="2540174"/>
                <a:ext cx="308430" cy="183976"/>
              </a:xfrm>
              <a:prstGeom prst="rect">
                <a:avLst/>
              </a:prstGeom>
            </p:spPr>
          </p:pic>
        </p:grpSp>
        <p:sp>
          <p:nvSpPr>
            <p:cNvPr id="439" name="TextBox 438">
              <a:extLst>
                <a:ext uri="{FF2B5EF4-FFF2-40B4-BE49-F238E27FC236}">
                  <a16:creationId xmlns:a16="http://schemas.microsoft.com/office/drawing/2014/main" id="{B30C2C8B-9CE9-4179-95A8-BDBC47880A03}"/>
                </a:ext>
              </a:extLst>
            </p:cNvPr>
            <p:cNvSpPr txBox="1"/>
            <p:nvPr/>
          </p:nvSpPr>
          <p:spPr>
            <a:xfrm>
              <a:off x="7925464" y="2948613"/>
              <a:ext cx="839275" cy="2616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800" b="1" kern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공정경쟁</a:t>
              </a:r>
              <a:endParaRPr lang="ko-KR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EAEC44E8-F053-46EB-854B-5208D15D19A9}"/>
              </a:ext>
            </a:extLst>
          </p:cNvPr>
          <p:cNvGrpSpPr/>
          <p:nvPr/>
        </p:nvGrpSpPr>
        <p:grpSpPr>
          <a:xfrm>
            <a:off x="12436272" y="3455699"/>
            <a:ext cx="2731946" cy="2731938"/>
            <a:chOff x="6180441" y="1727738"/>
            <a:chExt cx="1366062" cy="1366058"/>
          </a:xfrm>
        </p:grpSpPr>
        <p:grpSp>
          <p:nvGrpSpPr>
            <p:cNvPr id="395" name="Group 33">
              <a:extLst>
                <a:ext uri="{FF2B5EF4-FFF2-40B4-BE49-F238E27FC236}">
                  <a16:creationId xmlns:a16="http://schemas.microsoft.com/office/drawing/2014/main" id="{671B6769-6799-4136-BD29-CD45AB7F66F4}"/>
                </a:ext>
              </a:extLst>
            </p:cNvPr>
            <p:cNvGrpSpPr/>
            <p:nvPr/>
          </p:nvGrpSpPr>
          <p:grpSpPr>
            <a:xfrm>
              <a:off x="6180441" y="1727738"/>
              <a:ext cx="1366062" cy="1366058"/>
              <a:chOff x="1008481" y="4080800"/>
              <a:chExt cx="1141474" cy="1141474"/>
            </a:xfrm>
          </p:grpSpPr>
          <p:sp>
            <p:nvSpPr>
              <p:cNvPr id="396" name="Oval 36">
                <a:extLst>
                  <a:ext uri="{FF2B5EF4-FFF2-40B4-BE49-F238E27FC236}">
                    <a16:creationId xmlns:a16="http://schemas.microsoft.com/office/drawing/2014/main" id="{E5DD5E62-3CEF-4E94-8728-F9AF04DEB853}"/>
                  </a:ext>
                </a:extLst>
              </p:cNvPr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rgbClr val="FFEDB5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latinLnBrk="0">
                  <a:defRPr/>
                </a:pPr>
                <a:endParaRPr lang="en-US" sz="5752" kern="0">
                  <a:solidFill>
                    <a:srgbClr val="FFFFFF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97" name="Oval 37">
                <a:extLst>
                  <a:ext uri="{FF2B5EF4-FFF2-40B4-BE49-F238E27FC236}">
                    <a16:creationId xmlns:a16="http://schemas.microsoft.com/office/drawing/2014/main" id="{D85E5976-8A4A-44B6-8C39-2A7DB5D942D9}"/>
                  </a:ext>
                </a:extLst>
              </p:cNvPr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gradFill>
                <a:gsLst>
                  <a:gs pos="0">
                    <a:srgbClr val="FFAF28"/>
                  </a:gs>
                  <a:gs pos="98000">
                    <a:srgbClr val="C2851E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latinLnBrk="0">
                  <a:defRPr/>
                </a:pPr>
                <a:endParaRPr lang="en-US" sz="9000" kern="0" dirty="0">
                  <a:solidFill>
                    <a:srgbClr val="FFFFFF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pic>
          <p:nvPicPr>
            <p:cNvPr id="32" name="그래픽 31">
              <a:extLst>
                <a:ext uri="{FF2B5EF4-FFF2-40B4-BE49-F238E27FC236}">
                  <a16:creationId xmlns:a16="http://schemas.microsoft.com/office/drawing/2014/main" id="{66487AFD-BC29-4478-A76A-2A511B16C9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6646713" y="2000102"/>
              <a:ext cx="445792" cy="46362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40" name="TextBox 439">
              <a:extLst>
                <a:ext uri="{FF2B5EF4-FFF2-40B4-BE49-F238E27FC236}">
                  <a16:creationId xmlns:a16="http://schemas.microsoft.com/office/drawing/2014/main" id="{C26D7707-E2B3-4A34-8E7C-A75F3B2C2C30}"/>
                </a:ext>
              </a:extLst>
            </p:cNvPr>
            <p:cNvSpPr txBox="1"/>
            <p:nvPr/>
          </p:nvSpPr>
          <p:spPr>
            <a:xfrm>
              <a:off x="6343039" y="2505395"/>
              <a:ext cx="1040864" cy="2462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600" b="1" kern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소비자이익</a:t>
              </a:r>
              <a:endParaRPr lang="ko-KR" altLang="en-US" sz="2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DDB27659-E382-4F53-B9B8-DC651EC4D139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92" name="그룹 91">
              <a:extLst>
                <a:ext uri="{FF2B5EF4-FFF2-40B4-BE49-F238E27FC236}">
                  <a16:creationId xmlns:a16="http://schemas.microsoft.com/office/drawing/2014/main" id="{1224620E-AB3B-41EC-842D-2C1DB63A7A1D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97" name="평행 사변형 96">
                <a:extLst>
                  <a:ext uri="{FF2B5EF4-FFF2-40B4-BE49-F238E27FC236}">
                    <a16:creationId xmlns:a16="http://schemas.microsoft.com/office/drawing/2014/main" id="{F0B774D1-3BC2-49DF-922D-4237ABAD3FB2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98" name="평행 사변형 97">
                <a:extLst>
                  <a:ext uri="{FF2B5EF4-FFF2-40B4-BE49-F238E27FC236}">
                    <a16:creationId xmlns:a16="http://schemas.microsoft.com/office/drawing/2014/main" id="{F358240C-5FD8-4511-A242-3E2948202264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93" name="사각형: 둥근 모서리 92">
              <a:extLst>
                <a:ext uri="{FF2B5EF4-FFF2-40B4-BE49-F238E27FC236}">
                  <a16:creationId xmlns:a16="http://schemas.microsoft.com/office/drawing/2014/main" id="{E3C1C27D-A0CB-491B-8EAF-19247F0FAFB0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3B5DCD2-4299-41E1-BB2B-E50064E81E47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1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3937A87C-9019-4573-BD9E-922B661B29A6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</a:t>
              </a:r>
              <a:r>
                <a:rPr lang="en-US" altLang="ko-KR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공익신고의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정의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96" name="사각형: 둥근 모서리 95">
              <a:extLst>
                <a:ext uri="{FF2B5EF4-FFF2-40B4-BE49-F238E27FC236}">
                  <a16:creationId xmlns:a16="http://schemas.microsoft.com/office/drawing/2014/main" id="{815C30A5-119B-47F1-BE5A-1CFC46536C5F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</p:spTree>
    <p:extLst>
      <p:ext uri="{BB962C8B-B14F-4D97-AF65-F5344CB8AC3E}">
        <p14:creationId xmlns:p14="http://schemas.microsoft.com/office/powerpoint/2010/main" val="4234223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평행 사변형 172">
            <a:extLst>
              <a:ext uri="{FF2B5EF4-FFF2-40B4-BE49-F238E27FC236}">
                <a16:creationId xmlns:a16="http://schemas.microsoft.com/office/drawing/2014/main" id="{DB2A4EEA-CF5B-4D79-8F95-FA8E02A5F42D}"/>
              </a:ext>
            </a:extLst>
          </p:cNvPr>
          <p:cNvSpPr/>
          <p:nvPr/>
        </p:nvSpPr>
        <p:spPr>
          <a:xfrm rot="16200000">
            <a:off x="21150470" y="4161214"/>
            <a:ext cx="2381115" cy="1074262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253" name="사각형: 둥근 모서리 252">
            <a:extLst>
              <a:ext uri="{FF2B5EF4-FFF2-40B4-BE49-F238E27FC236}">
                <a16:creationId xmlns:a16="http://schemas.microsoft.com/office/drawing/2014/main" id="{D2C05BBA-CE90-4BBB-BB3F-F6900D8D4647}"/>
              </a:ext>
            </a:extLst>
          </p:cNvPr>
          <p:cNvSpPr/>
          <p:nvPr/>
        </p:nvSpPr>
        <p:spPr>
          <a:xfrm>
            <a:off x="6646052" y="3453628"/>
            <a:ext cx="15177530" cy="1639965"/>
          </a:xfrm>
          <a:prstGeom prst="roundRect">
            <a:avLst>
              <a:gd name="adj" fmla="val 13108"/>
            </a:avLst>
          </a:prstGeom>
          <a:solidFill>
            <a:schemeClr val="bg1"/>
          </a:solidFill>
          <a:ln w="50800">
            <a:solidFill>
              <a:srgbClr val="002060"/>
            </a:solidFill>
          </a:ln>
          <a:effectLst>
            <a:outerShdw blurRad="762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8178919" y="1309079"/>
            <a:ext cx="80150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공익침해행위의 개념</a:t>
            </a:r>
            <a:endParaRPr lang="en-US" sz="5600" b="1" dirty="0">
              <a:solidFill>
                <a:srgbClr val="303B4A"/>
              </a:solidFill>
              <a:latin typeface="여기어때 잘난체 OTF" panose="020B0600000101010101" pitchFamily="34" charset="-127"/>
              <a:ea typeface="여기어때 잘난체 OTF" panose="020B0600000101010101" pitchFamily="34" charset="-127"/>
              <a:cs typeface="KoPubWorld돋움체_Pro Bold" panose="00000800000000000000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279" name="TextBox 278">
            <a:extLst>
              <a:ext uri="{FF2B5EF4-FFF2-40B4-BE49-F238E27FC236}">
                <a16:creationId xmlns:a16="http://schemas.microsoft.com/office/drawing/2014/main" id="{28E9D5EF-8C67-4971-9D8F-33018CEB1A63}"/>
              </a:ext>
            </a:extLst>
          </p:cNvPr>
          <p:cNvSpPr txBox="1"/>
          <p:nvPr/>
        </p:nvSpPr>
        <p:spPr>
          <a:xfrm>
            <a:off x="4422224" y="3647651"/>
            <a:ext cx="22293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000" b="1" kern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Arial" panose="020B0604020202020204" pitchFamily="34" charset="0"/>
              </a:rPr>
              <a:t>부정청</a:t>
            </a:r>
            <a:r>
              <a:rPr lang="ko-KR" altLang="en-US" sz="4000" b="1" kern="0" spc="60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Arial" panose="020B0604020202020204" pitchFamily="34" charset="0"/>
              </a:rPr>
              <a:t>구</a:t>
            </a:r>
            <a:r>
              <a:rPr lang="en-US" altLang="ko-KR" sz="4000" b="1" kern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Arial" panose="020B0604020202020204" pitchFamily="34" charset="0"/>
              </a:rPr>
              <a:t>?</a:t>
            </a:r>
            <a:endParaRPr lang="ko-KR" altLang="en-US" sz="40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280" name="자유형: 도형 279">
            <a:extLst>
              <a:ext uri="{FF2B5EF4-FFF2-40B4-BE49-F238E27FC236}">
                <a16:creationId xmlns:a16="http://schemas.microsoft.com/office/drawing/2014/main" id="{C35E4CCB-5BFB-444C-95BF-ECC0AE62F3B1}"/>
              </a:ext>
            </a:extLst>
          </p:cNvPr>
          <p:cNvSpPr>
            <a:spLocks/>
          </p:cNvSpPr>
          <p:nvPr/>
        </p:nvSpPr>
        <p:spPr bwMode="auto">
          <a:xfrm rot="5400000">
            <a:off x="5004318" y="1849518"/>
            <a:ext cx="1670291" cy="4850624"/>
          </a:xfrm>
          <a:custGeom>
            <a:avLst/>
            <a:gdLst>
              <a:gd name="connsiteX0" fmla="*/ 0 w 677997"/>
              <a:gd name="connsiteY0" fmla="*/ 2319975 h 2319975"/>
              <a:gd name="connsiteX1" fmla="*/ 0 w 677997"/>
              <a:gd name="connsiteY1" fmla="*/ 1944703 h 2319975"/>
              <a:gd name="connsiteX2" fmla="*/ 0 w 677997"/>
              <a:gd name="connsiteY2" fmla="*/ 1798672 h 2319975"/>
              <a:gd name="connsiteX3" fmla="*/ 0 w 677997"/>
              <a:gd name="connsiteY3" fmla="*/ 1423400 h 2319975"/>
              <a:gd name="connsiteX4" fmla="*/ 0 w 677997"/>
              <a:gd name="connsiteY4" fmla="*/ 1184753 h 2319975"/>
              <a:gd name="connsiteX5" fmla="*/ 0 w 677997"/>
              <a:gd name="connsiteY5" fmla="*/ 809481 h 2319975"/>
              <a:gd name="connsiteX6" fmla="*/ 0 w 677997"/>
              <a:gd name="connsiteY6" fmla="*/ 651979 h 2319975"/>
              <a:gd name="connsiteX7" fmla="*/ 0 w 677997"/>
              <a:gd name="connsiteY7" fmla="*/ 276706 h 2319975"/>
              <a:gd name="connsiteX8" fmla="*/ 338998 w 677997"/>
              <a:gd name="connsiteY8" fmla="*/ 0 h 2319975"/>
              <a:gd name="connsiteX9" fmla="*/ 677995 w 677997"/>
              <a:gd name="connsiteY9" fmla="*/ 276706 h 2319975"/>
              <a:gd name="connsiteX10" fmla="*/ 677995 w 677997"/>
              <a:gd name="connsiteY10" fmla="*/ 473662 h 2319975"/>
              <a:gd name="connsiteX11" fmla="*/ 677996 w 677997"/>
              <a:gd name="connsiteY11" fmla="*/ 473663 h 2319975"/>
              <a:gd name="connsiteX12" fmla="*/ 677996 w 677997"/>
              <a:gd name="connsiteY12" fmla="*/ 848935 h 2319975"/>
              <a:gd name="connsiteX13" fmla="*/ 677996 w 677997"/>
              <a:gd name="connsiteY13" fmla="*/ 892116 h 2319975"/>
              <a:gd name="connsiteX14" fmla="*/ 677996 w 677997"/>
              <a:gd name="connsiteY14" fmla="*/ 1006437 h 2319975"/>
              <a:gd name="connsiteX15" fmla="*/ 677996 w 677997"/>
              <a:gd name="connsiteY15" fmla="*/ 1089072 h 2319975"/>
              <a:gd name="connsiteX16" fmla="*/ 677997 w 677997"/>
              <a:gd name="connsiteY16" fmla="*/ 1089073 h 2319975"/>
              <a:gd name="connsiteX17" fmla="*/ 677997 w 677997"/>
              <a:gd name="connsiteY17" fmla="*/ 1464345 h 2319975"/>
              <a:gd name="connsiteX18" fmla="*/ 677997 w 677997"/>
              <a:gd name="connsiteY18" fmla="*/ 1621848 h 2319975"/>
              <a:gd name="connsiteX19" fmla="*/ 677997 w 677997"/>
              <a:gd name="connsiteY19" fmla="*/ 1944703 h 2319975"/>
              <a:gd name="connsiteX20" fmla="*/ 677997 w 677997"/>
              <a:gd name="connsiteY20" fmla="*/ 1997120 h 2319975"/>
              <a:gd name="connsiteX21" fmla="*/ 677997 w 677997"/>
              <a:gd name="connsiteY21" fmla="*/ 2319975 h 2319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77997" h="2319975">
                <a:moveTo>
                  <a:pt x="0" y="2319975"/>
                </a:moveTo>
                <a:lnTo>
                  <a:pt x="0" y="1944703"/>
                </a:lnTo>
                <a:lnTo>
                  <a:pt x="0" y="1798672"/>
                </a:lnTo>
                <a:lnTo>
                  <a:pt x="0" y="1423400"/>
                </a:lnTo>
                <a:lnTo>
                  <a:pt x="0" y="1184753"/>
                </a:lnTo>
                <a:lnTo>
                  <a:pt x="0" y="809481"/>
                </a:lnTo>
                <a:lnTo>
                  <a:pt x="0" y="651979"/>
                </a:lnTo>
                <a:lnTo>
                  <a:pt x="0" y="276706"/>
                </a:lnTo>
                <a:lnTo>
                  <a:pt x="338998" y="0"/>
                </a:lnTo>
                <a:lnTo>
                  <a:pt x="677995" y="276706"/>
                </a:lnTo>
                <a:lnTo>
                  <a:pt x="677995" y="473662"/>
                </a:lnTo>
                <a:lnTo>
                  <a:pt x="677996" y="473663"/>
                </a:lnTo>
                <a:lnTo>
                  <a:pt x="677996" y="848935"/>
                </a:lnTo>
                <a:lnTo>
                  <a:pt x="677996" y="892116"/>
                </a:lnTo>
                <a:lnTo>
                  <a:pt x="677996" y="1006437"/>
                </a:lnTo>
                <a:lnTo>
                  <a:pt x="677996" y="1089072"/>
                </a:lnTo>
                <a:lnTo>
                  <a:pt x="677997" y="1089073"/>
                </a:lnTo>
                <a:lnTo>
                  <a:pt x="677997" y="1464345"/>
                </a:lnTo>
                <a:lnTo>
                  <a:pt x="677997" y="1621848"/>
                </a:lnTo>
                <a:lnTo>
                  <a:pt x="677997" y="1944703"/>
                </a:lnTo>
                <a:lnTo>
                  <a:pt x="677997" y="1997120"/>
                </a:lnTo>
                <a:lnTo>
                  <a:pt x="677997" y="2319975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762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182868" tIns="91434" rIns="182868" bIns="91434" numCol="1" anchor="t" anchorCtr="0" compatLnSpc="1">
            <a:prstTxWarp prst="textNoShape">
              <a:avLst/>
            </a:prstTxWarp>
            <a:noAutofit/>
          </a:bodyPr>
          <a:lstStyle/>
          <a:p>
            <a:endParaRPr lang="th-TH" sz="7200" dirty="0">
              <a:solidFill>
                <a:srgbClr val="002060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281" name="직사각형 280">
            <a:extLst>
              <a:ext uri="{FF2B5EF4-FFF2-40B4-BE49-F238E27FC236}">
                <a16:creationId xmlns:a16="http://schemas.microsoft.com/office/drawing/2014/main" id="{BA7F71EB-3BE5-4600-B85A-67ED9AC86064}"/>
              </a:ext>
            </a:extLst>
          </p:cNvPr>
          <p:cNvSpPr/>
          <p:nvPr/>
        </p:nvSpPr>
        <p:spPr>
          <a:xfrm>
            <a:off x="8426011" y="3670510"/>
            <a:ext cx="12888945" cy="1179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800"/>
              </a:spcAft>
              <a:defRPr/>
            </a:pPr>
            <a:r>
              <a:rPr kumimoji="1" lang="ko-KR" altLang="en-US" sz="3200" u="sng" spc="-16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3C66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국민의 건강</a:t>
            </a:r>
            <a:r>
              <a:rPr kumimoji="1" lang="en-US" altLang="ko-KR" sz="3200" u="sng" spc="-16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3C66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, </a:t>
            </a:r>
            <a:r>
              <a:rPr kumimoji="1" lang="ko-KR" altLang="en-US" sz="3200" u="sng" spc="-16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3C66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안전</a:t>
            </a:r>
            <a:r>
              <a:rPr kumimoji="1" lang="en-US" altLang="ko-KR" sz="3200" u="sng" spc="-16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3C66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, </a:t>
            </a:r>
            <a:r>
              <a:rPr kumimoji="1" lang="ko-KR" altLang="en-US" sz="3200" u="sng" spc="-16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3C66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환경</a:t>
            </a:r>
            <a:r>
              <a:rPr kumimoji="1" lang="en-US" altLang="ko-KR" sz="3200" u="sng" spc="-16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3C66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, </a:t>
            </a:r>
            <a:r>
              <a:rPr kumimoji="1" lang="ko-KR" altLang="en-US" sz="3200" u="sng" spc="-16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3C66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소비자이익</a:t>
            </a:r>
            <a:r>
              <a:rPr kumimoji="1" lang="en-US" altLang="ko-KR" sz="3200" u="sng" spc="-16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3C66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, </a:t>
            </a:r>
            <a:r>
              <a:rPr kumimoji="1" lang="ko-KR" altLang="en-US" sz="3200" u="sng" spc="-16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3C66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공정경쟁</a:t>
            </a:r>
            <a:r>
              <a:rPr kumimoji="1" lang="en-US" altLang="ko-KR" sz="3200" u="sng" spc="-16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3C66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, </a:t>
            </a:r>
            <a:r>
              <a:rPr kumimoji="1" lang="ko-KR" altLang="en-US" sz="3200" u="sng" spc="-16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3C66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기타 이에 준하는 공익</a:t>
            </a:r>
            <a:r>
              <a:rPr kumimoji="1" lang="ko-KR" altLang="en-US" sz="3200" spc="-16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3C66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을 해하는</a:t>
            </a:r>
            <a:endParaRPr kumimoji="1" lang="en-US" altLang="ko-KR" sz="3200" spc="-16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283C66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  <a:p>
            <a:pPr fontAlgn="base">
              <a:spcBef>
                <a:spcPct val="0"/>
              </a:spcBef>
              <a:spcAft>
                <a:spcPts val="800"/>
              </a:spcAft>
              <a:defRPr/>
            </a:pPr>
            <a:r>
              <a:rPr kumimoji="1" lang="ko-KR" altLang="en-US" sz="3200" spc="-16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3C66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행위로서 </a:t>
            </a:r>
            <a:r>
              <a:rPr kumimoji="1" lang="ko-KR" altLang="en-US" sz="32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3C66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공익신고대상 </a:t>
            </a:r>
            <a:r>
              <a:rPr kumimoji="1" lang="en-US" altLang="ko-KR" sz="32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FA4655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471</a:t>
            </a:r>
            <a:r>
              <a:rPr kumimoji="1" lang="ko-KR" altLang="en-US" sz="32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FA4655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개 법률</a:t>
            </a:r>
            <a:r>
              <a:rPr kumimoji="1" lang="ko-KR" altLang="en-US" sz="32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283C66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의 벌칙이나 행정처분의 대상이 되는 행위</a:t>
            </a:r>
            <a:endParaRPr kumimoji="1" lang="en-US" altLang="ko-KR" sz="320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283C66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53EF3149-F828-4514-BD71-354F557125DB}"/>
              </a:ext>
            </a:extLst>
          </p:cNvPr>
          <p:cNvSpPr txBox="1"/>
          <p:nvPr/>
        </p:nvSpPr>
        <p:spPr>
          <a:xfrm>
            <a:off x="4195012" y="3930808"/>
            <a:ext cx="3629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4" latinLnBrk="0">
              <a:defRPr/>
            </a:pPr>
            <a:r>
              <a:rPr lang="ko-KR" altLang="en-US" sz="400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공익침해행위란</a:t>
            </a:r>
            <a:r>
              <a:rPr lang="en-US" altLang="ko-KR" sz="4000" spc="-142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rPr>
              <a:t>?</a:t>
            </a:r>
            <a:endParaRPr lang="ko-KR" altLang="en-US" sz="4000" spc="-142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C4A8A448-AA1B-4683-A732-E69479D60576}"/>
              </a:ext>
            </a:extLst>
          </p:cNvPr>
          <p:cNvGrpSpPr/>
          <p:nvPr/>
        </p:nvGrpSpPr>
        <p:grpSpPr>
          <a:xfrm>
            <a:off x="2232765" y="3347903"/>
            <a:ext cx="1927882" cy="1927882"/>
            <a:chOff x="462891" y="2815811"/>
            <a:chExt cx="964004" cy="964004"/>
          </a:xfrm>
          <a:effectLst>
            <a:outerShdw blurRad="76200" dist="63500" dir="2700000" algn="tl" rotWithShape="0">
              <a:prstClr val="black">
                <a:alpha val="30000"/>
              </a:prstClr>
            </a:outerShdw>
          </a:effectLst>
        </p:grpSpPr>
        <p:sp>
          <p:nvSpPr>
            <p:cNvPr id="257" name="타원 256">
              <a:extLst>
                <a:ext uri="{FF2B5EF4-FFF2-40B4-BE49-F238E27FC236}">
                  <a16:creationId xmlns:a16="http://schemas.microsoft.com/office/drawing/2014/main" id="{A5A3FAC7-A6CD-4A8B-89F0-9BCFC2105F34}"/>
                </a:ext>
              </a:extLst>
            </p:cNvPr>
            <p:cNvSpPr/>
            <p:nvPr/>
          </p:nvSpPr>
          <p:spPr>
            <a:xfrm>
              <a:off x="462891" y="2815811"/>
              <a:ext cx="964004" cy="964004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grpSp>
          <p:nvGrpSpPr>
            <p:cNvPr id="259" name="그룹 258">
              <a:extLst>
                <a:ext uri="{FF2B5EF4-FFF2-40B4-BE49-F238E27FC236}">
                  <a16:creationId xmlns:a16="http://schemas.microsoft.com/office/drawing/2014/main" id="{F36EEAC0-E8DA-4E31-A191-8BC7CC6BC06D}"/>
                </a:ext>
              </a:extLst>
            </p:cNvPr>
            <p:cNvGrpSpPr/>
            <p:nvPr/>
          </p:nvGrpSpPr>
          <p:grpSpPr>
            <a:xfrm>
              <a:off x="538628" y="2889385"/>
              <a:ext cx="829588" cy="829588"/>
              <a:chOff x="1302946" y="1620568"/>
              <a:chExt cx="829588" cy="829588"/>
            </a:xfrm>
          </p:grpSpPr>
          <p:sp>
            <p:nvSpPr>
              <p:cNvPr id="260" name="타원 259">
                <a:extLst>
                  <a:ext uri="{FF2B5EF4-FFF2-40B4-BE49-F238E27FC236}">
                    <a16:creationId xmlns:a16="http://schemas.microsoft.com/office/drawing/2014/main" id="{A53337F9-0FEF-46FE-BD25-3770008A6520}"/>
                  </a:ext>
                </a:extLst>
              </p:cNvPr>
              <p:cNvSpPr/>
              <p:nvPr/>
            </p:nvSpPr>
            <p:spPr>
              <a:xfrm>
                <a:off x="1302946" y="1620568"/>
                <a:ext cx="829588" cy="829588"/>
              </a:xfrm>
              <a:prstGeom prst="ellipse">
                <a:avLst/>
              </a:prstGeom>
              <a:solidFill>
                <a:srgbClr val="FB757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pic>
            <p:nvPicPr>
              <p:cNvPr id="261" name="그래픽 260">
                <a:extLst>
                  <a:ext uri="{FF2B5EF4-FFF2-40B4-BE49-F238E27FC236}">
                    <a16:creationId xmlns:a16="http://schemas.microsoft.com/office/drawing/2014/main" id="{34047DEC-5857-4116-911B-C3CBA29677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507162" y="1772345"/>
                <a:ext cx="404599" cy="45517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2ABE45DC-DA95-4DCD-9384-F0EA1C535C2F}"/>
              </a:ext>
            </a:extLst>
          </p:cNvPr>
          <p:cNvGrpSpPr/>
          <p:nvPr/>
        </p:nvGrpSpPr>
        <p:grpSpPr>
          <a:xfrm>
            <a:off x="2984561" y="6615421"/>
            <a:ext cx="4320283" cy="5127978"/>
            <a:chOff x="1492378" y="3307702"/>
            <a:chExt cx="2160282" cy="2564156"/>
          </a:xfrm>
        </p:grpSpPr>
        <p:sp>
          <p:nvSpPr>
            <p:cNvPr id="172" name="평행 사변형 171">
              <a:extLst>
                <a:ext uri="{FF2B5EF4-FFF2-40B4-BE49-F238E27FC236}">
                  <a16:creationId xmlns:a16="http://schemas.microsoft.com/office/drawing/2014/main" id="{FD7BA6BB-7C15-4322-93F2-1D3BB76D4A54}"/>
                </a:ext>
              </a:extLst>
            </p:cNvPr>
            <p:cNvSpPr/>
            <p:nvPr/>
          </p:nvSpPr>
          <p:spPr>
            <a:xfrm rot="16200000">
              <a:off x="2315876" y="4535073"/>
              <a:ext cx="1880529" cy="793039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4F6BBB70-B7AA-4C06-B734-51C3AC677A57}"/>
                </a:ext>
              </a:extLst>
            </p:cNvPr>
            <p:cNvGrpSpPr/>
            <p:nvPr/>
          </p:nvGrpSpPr>
          <p:grpSpPr>
            <a:xfrm>
              <a:off x="1492378" y="3991328"/>
              <a:ext cx="1365533" cy="1880530"/>
              <a:chOff x="1644778" y="3991328"/>
              <a:chExt cx="1365533" cy="1880530"/>
            </a:xfrm>
          </p:grpSpPr>
          <p:sp>
            <p:nvSpPr>
              <p:cNvPr id="284" name="사각형: 둥근 모서리 20">
                <a:extLst>
                  <a:ext uri="{FF2B5EF4-FFF2-40B4-BE49-F238E27FC236}">
                    <a16:creationId xmlns:a16="http://schemas.microsoft.com/office/drawing/2014/main" id="{64A2D5EF-2E44-41FC-BE94-3717E9ADA914}"/>
                  </a:ext>
                </a:extLst>
              </p:cNvPr>
              <p:cNvSpPr/>
              <p:nvPr/>
            </p:nvSpPr>
            <p:spPr>
              <a:xfrm>
                <a:off x="1644778" y="4147122"/>
                <a:ext cx="1365533" cy="1724736"/>
              </a:xfrm>
              <a:prstGeom prst="roundRect">
                <a:avLst>
                  <a:gd name="adj" fmla="val 6065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397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ko-KR" altLang="en-US" sz="3000" dirty="0">
                  <a:solidFill>
                    <a:prstClr val="white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85" name="사각형: 둥근 모서리 7">
                <a:extLst>
                  <a:ext uri="{FF2B5EF4-FFF2-40B4-BE49-F238E27FC236}">
                    <a16:creationId xmlns:a16="http://schemas.microsoft.com/office/drawing/2014/main" id="{53500FA7-0EAF-4BAC-93E6-5A2C531F573C}"/>
                  </a:ext>
                </a:extLst>
              </p:cNvPr>
              <p:cNvSpPr/>
              <p:nvPr/>
            </p:nvSpPr>
            <p:spPr>
              <a:xfrm>
                <a:off x="1644778" y="3991328"/>
                <a:ext cx="1365530" cy="392349"/>
              </a:xfrm>
              <a:prstGeom prst="roundRect">
                <a:avLst>
                  <a:gd name="adj" fmla="val 0"/>
                </a:avLst>
              </a:prstGeom>
              <a:solidFill>
                <a:srgbClr val="0095C4"/>
              </a:solidFill>
              <a:ln>
                <a:noFill/>
              </a:ln>
            </p:spPr>
            <p:txBody>
              <a:bodyPr wrap="none" lIns="143991" rIns="143991" rtlCol="0" anchor="ctr">
                <a:noAutofit/>
              </a:bodyPr>
              <a:lstStyle/>
              <a:p>
                <a:pPr algn="ctr"/>
                <a:r>
                  <a:rPr lang="ko-KR" altLang="en-US" sz="3400" kern="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건 강</a:t>
                </a:r>
                <a:endParaRPr lang="ko-KR" altLang="en-US" sz="3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86" name="직사각형 285">
                <a:extLst>
                  <a:ext uri="{FF2B5EF4-FFF2-40B4-BE49-F238E27FC236}">
                    <a16:creationId xmlns:a16="http://schemas.microsoft.com/office/drawing/2014/main" id="{1A501261-3A94-4090-82EF-921893A42E86}"/>
                  </a:ext>
                </a:extLst>
              </p:cNvPr>
              <p:cNvSpPr/>
              <p:nvPr/>
            </p:nvSpPr>
            <p:spPr>
              <a:xfrm>
                <a:off x="1920675" y="4518039"/>
                <a:ext cx="813738" cy="1200407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무자격 </a:t>
                </a:r>
                <a:br>
                  <a:rPr kumimoji="1" lang="en-US" altLang="ko-KR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</a:b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의료행위</a:t>
                </a: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불량식품</a:t>
                </a: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제조∙판매</a:t>
                </a: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70B9E5FA-F163-401B-A622-52B81D985044}"/>
                </a:ext>
              </a:extLst>
            </p:cNvPr>
            <p:cNvGrpSpPr/>
            <p:nvPr/>
          </p:nvGrpSpPr>
          <p:grpSpPr>
            <a:xfrm>
              <a:off x="1728801" y="3307702"/>
              <a:ext cx="862766" cy="712202"/>
              <a:chOff x="1119591" y="2809844"/>
              <a:chExt cx="902188" cy="689388"/>
            </a:xfrm>
            <a:solidFill>
              <a:srgbClr val="0095C4"/>
            </a:solidFill>
          </p:grpSpPr>
          <p:pic>
            <p:nvPicPr>
              <p:cNvPr id="11" name="그래픽 10">
                <a:extLst>
                  <a:ext uri="{FF2B5EF4-FFF2-40B4-BE49-F238E27FC236}">
                    <a16:creationId xmlns:a16="http://schemas.microsoft.com/office/drawing/2014/main" id="{4E8CC334-11F2-4AC9-8D82-68DDAF5D2C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119591" y="3022542"/>
                <a:ext cx="466725" cy="466725"/>
              </a:xfrm>
              <a:prstGeom prst="rect">
                <a:avLst/>
              </a:prstGeom>
            </p:spPr>
          </p:pic>
          <p:pic>
            <p:nvPicPr>
              <p:cNvPr id="13" name="그래픽 12">
                <a:extLst>
                  <a:ext uri="{FF2B5EF4-FFF2-40B4-BE49-F238E27FC236}">
                    <a16:creationId xmlns:a16="http://schemas.microsoft.com/office/drawing/2014/main" id="{E7454249-FF89-4975-9576-E2E5338AA1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589222" y="2809844"/>
                <a:ext cx="432557" cy="689388"/>
              </a:xfrm>
              <a:prstGeom prst="rect">
                <a:avLst/>
              </a:prstGeom>
            </p:spPr>
          </p:pic>
        </p:grpSp>
      </p:grpSp>
      <p:grpSp>
        <p:nvGrpSpPr>
          <p:cNvPr id="530" name="그룹 529">
            <a:extLst>
              <a:ext uri="{FF2B5EF4-FFF2-40B4-BE49-F238E27FC236}">
                <a16:creationId xmlns:a16="http://schemas.microsoft.com/office/drawing/2014/main" id="{69D8BC35-18CE-4843-AD8E-DDD2E6C0618E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531" name="TextBox 530">
              <a:extLst>
                <a:ext uri="{FF2B5EF4-FFF2-40B4-BE49-F238E27FC236}">
                  <a16:creationId xmlns:a16="http://schemas.microsoft.com/office/drawing/2014/main" id="{5A4CD0A0-8618-4417-AF0A-1F594CF7C8BC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532" name="그래픽 156">
              <a:extLst>
                <a:ext uri="{FF2B5EF4-FFF2-40B4-BE49-F238E27FC236}">
                  <a16:creationId xmlns:a16="http://schemas.microsoft.com/office/drawing/2014/main" id="{22521E05-6659-4D6B-8A29-51162A54E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533" name="그룹 532">
            <a:extLst>
              <a:ext uri="{FF2B5EF4-FFF2-40B4-BE49-F238E27FC236}">
                <a16:creationId xmlns:a16="http://schemas.microsoft.com/office/drawing/2014/main" id="{AAB58C4E-3F87-46D5-AF0C-1664FE0900BB}"/>
              </a:ext>
            </a:extLst>
          </p:cNvPr>
          <p:cNvGrpSpPr/>
          <p:nvPr/>
        </p:nvGrpSpPr>
        <p:grpSpPr>
          <a:xfrm>
            <a:off x="22878171" y="12291313"/>
            <a:ext cx="1712392" cy="1424239"/>
            <a:chOff x="11439823" y="6145834"/>
            <a:chExt cx="856251" cy="712166"/>
          </a:xfrm>
        </p:grpSpPr>
        <p:sp>
          <p:nvSpPr>
            <p:cNvPr id="534" name="직각 삼각형 533">
              <a:extLst>
                <a:ext uri="{FF2B5EF4-FFF2-40B4-BE49-F238E27FC236}">
                  <a16:creationId xmlns:a16="http://schemas.microsoft.com/office/drawing/2014/main" id="{9BD7E85F-A3D6-4769-A594-D0B61461BDA7}"/>
                </a:ext>
              </a:extLst>
            </p:cNvPr>
            <p:cNvSpPr/>
            <p:nvPr/>
          </p:nvSpPr>
          <p:spPr>
            <a:xfrm flipH="1">
              <a:off x="11439823" y="6145834"/>
              <a:ext cx="752176" cy="712166"/>
            </a:xfrm>
            <a:prstGeom prst="rtTriangl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>
                <a:defRPr/>
              </a:pPr>
              <a:endParaRPr lang="ko-KR" altLang="en-US" sz="480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535" name="직사각형 534">
              <a:extLst>
                <a:ext uri="{FF2B5EF4-FFF2-40B4-BE49-F238E27FC236}">
                  <a16:creationId xmlns:a16="http://schemas.microsoft.com/office/drawing/2014/main" id="{CD574929-EECD-453A-9817-B9DB69A353F0}"/>
                </a:ext>
              </a:extLst>
            </p:cNvPr>
            <p:cNvSpPr/>
            <p:nvPr/>
          </p:nvSpPr>
          <p:spPr>
            <a:xfrm>
              <a:off x="11801207" y="6534134"/>
              <a:ext cx="494867" cy="3231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atinLnBrk="0">
                <a:defRPr/>
              </a:pPr>
              <a:r>
                <a:rPr lang="en-US" altLang="ko-KR" sz="360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THE명품고딕EB" panose="02020603020101020101" pitchFamily="18" charset="-127"/>
                </a:rPr>
                <a:t>08</a:t>
              </a:r>
              <a:endParaRPr lang="ko-KR" altLang="en-US" sz="3600" dirty="0">
                <a:solidFill>
                  <a:schemeClr val="bg1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endParaRPr>
            </a:p>
          </p:txBody>
        </p:sp>
      </p:grpSp>
      <p:pic>
        <p:nvPicPr>
          <p:cNvPr id="536" name="_x35181992" descr="EMB000008b000e3">
            <a:extLst>
              <a:ext uri="{FF2B5EF4-FFF2-40B4-BE49-F238E27FC236}">
                <a16:creationId xmlns:a16="http://schemas.microsoft.com/office/drawing/2014/main" id="{CB899BA3-C668-4DCD-ABE5-6A6470892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그룹 14">
            <a:extLst>
              <a:ext uri="{FF2B5EF4-FFF2-40B4-BE49-F238E27FC236}">
                <a16:creationId xmlns:a16="http://schemas.microsoft.com/office/drawing/2014/main" id="{627929CE-6097-441D-B980-5D40824BB2BE}"/>
              </a:ext>
            </a:extLst>
          </p:cNvPr>
          <p:cNvGrpSpPr/>
          <p:nvPr/>
        </p:nvGrpSpPr>
        <p:grpSpPr>
          <a:xfrm>
            <a:off x="6117184" y="6490422"/>
            <a:ext cx="4269478" cy="5252976"/>
            <a:chOff x="3058791" y="3245199"/>
            <a:chExt cx="2134878" cy="2626659"/>
          </a:xfrm>
        </p:grpSpPr>
        <p:sp>
          <p:nvSpPr>
            <p:cNvPr id="171" name="평행 사변형 170">
              <a:extLst>
                <a:ext uri="{FF2B5EF4-FFF2-40B4-BE49-F238E27FC236}">
                  <a16:creationId xmlns:a16="http://schemas.microsoft.com/office/drawing/2014/main" id="{DFD2F654-6ABF-4247-9FE2-0E31E6BF8197}"/>
                </a:ext>
              </a:extLst>
            </p:cNvPr>
            <p:cNvSpPr/>
            <p:nvPr/>
          </p:nvSpPr>
          <p:spPr>
            <a:xfrm rot="16200000">
              <a:off x="3856885" y="4535073"/>
              <a:ext cx="1880529" cy="793039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754A39FA-DA8D-4E9B-87E3-E91D18DE51FD}"/>
                </a:ext>
              </a:extLst>
            </p:cNvPr>
            <p:cNvGrpSpPr/>
            <p:nvPr/>
          </p:nvGrpSpPr>
          <p:grpSpPr>
            <a:xfrm>
              <a:off x="3058791" y="3991328"/>
              <a:ext cx="1365533" cy="1880530"/>
              <a:chOff x="3121541" y="3991328"/>
              <a:chExt cx="1365533" cy="1880530"/>
            </a:xfrm>
          </p:grpSpPr>
          <p:sp>
            <p:nvSpPr>
              <p:cNvPr id="290" name="사각형: 둥근 모서리 147">
                <a:extLst>
                  <a:ext uri="{FF2B5EF4-FFF2-40B4-BE49-F238E27FC236}">
                    <a16:creationId xmlns:a16="http://schemas.microsoft.com/office/drawing/2014/main" id="{EA0CDC76-FBE1-4FFB-89D7-A4D07142FBB7}"/>
                  </a:ext>
                </a:extLst>
              </p:cNvPr>
              <p:cNvSpPr/>
              <p:nvPr/>
            </p:nvSpPr>
            <p:spPr>
              <a:xfrm>
                <a:off x="3121541" y="4147122"/>
                <a:ext cx="1365533" cy="1724736"/>
              </a:xfrm>
              <a:prstGeom prst="roundRect">
                <a:avLst>
                  <a:gd name="adj" fmla="val 6065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397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sz="3000" dirty="0">
                  <a:solidFill>
                    <a:prstClr val="white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91" name="사각형: 둥근 모서리 151">
                <a:extLst>
                  <a:ext uri="{FF2B5EF4-FFF2-40B4-BE49-F238E27FC236}">
                    <a16:creationId xmlns:a16="http://schemas.microsoft.com/office/drawing/2014/main" id="{00521EB1-40BE-435D-8F24-BB50D78C16C8}"/>
                  </a:ext>
                </a:extLst>
              </p:cNvPr>
              <p:cNvSpPr/>
              <p:nvPr/>
            </p:nvSpPr>
            <p:spPr>
              <a:xfrm>
                <a:off x="3121541" y="3991328"/>
                <a:ext cx="1365530" cy="392349"/>
              </a:xfrm>
              <a:prstGeom prst="roundRect">
                <a:avLst>
                  <a:gd name="adj" fmla="val 0"/>
                </a:avLst>
              </a:prstGeom>
              <a:solidFill>
                <a:srgbClr val="34A59C"/>
              </a:solidFill>
              <a:ln>
                <a:noFill/>
              </a:ln>
            </p:spPr>
            <p:txBody>
              <a:bodyPr wrap="none" lIns="143991" rIns="143991" rtlCol="0" anchor="ctr">
                <a:noAutofit/>
              </a:bodyPr>
              <a:lstStyle/>
              <a:p>
                <a:pPr algn="ctr"/>
                <a:r>
                  <a:rPr lang="ko-KR" altLang="en-US" sz="3400" kern="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안 전</a:t>
                </a:r>
                <a:endParaRPr lang="ko-KR" altLang="en-US" sz="3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92" name="직사각형 291">
                <a:extLst>
                  <a:ext uri="{FF2B5EF4-FFF2-40B4-BE49-F238E27FC236}">
                    <a16:creationId xmlns:a16="http://schemas.microsoft.com/office/drawing/2014/main" id="{C34F3C9A-73C7-4D21-9CD8-C666A3A4568A}"/>
                  </a:ext>
                </a:extLst>
              </p:cNvPr>
              <p:cNvSpPr/>
              <p:nvPr/>
            </p:nvSpPr>
            <p:spPr>
              <a:xfrm>
                <a:off x="3395032" y="4633463"/>
                <a:ext cx="818547" cy="969559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부실시공</a:t>
                </a: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책임감리 </a:t>
                </a: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불성실 </a:t>
                </a: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BD118542-9537-47AA-9643-2A12BB653DF1}"/>
                </a:ext>
              </a:extLst>
            </p:cNvPr>
            <p:cNvGrpSpPr/>
            <p:nvPr/>
          </p:nvGrpSpPr>
          <p:grpSpPr>
            <a:xfrm>
              <a:off x="3378869" y="3245199"/>
              <a:ext cx="753788" cy="753788"/>
              <a:chOff x="3378869" y="3245199"/>
              <a:chExt cx="753788" cy="753788"/>
            </a:xfrm>
          </p:grpSpPr>
          <p:pic>
            <p:nvPicPr>
              <p:cNvPr id="104" name="그래픽 103">
                <a:extLst>
                  <a:ext uri="{FF2B5EF4-FFF2-40B4-BE49-F238E27FC236}">
                    <a16:creationId xmlns:a16="http://schemas.microsoft.com/office/drawing/2014/main" id="{DC2B4AD6-B176-48DA-BE13-9945C526BD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3378869" y="3245199"/>
                <a:ext cx="753788" cy="753788"/>
              </a:xfrm>
              <a:prstGeom prst="rect">
                <a:avLst/>
              </a:prstGeom>
              <a:effectLst/>
            </p:spPr>
          </p:pic>
          <p:sp>
            <p:nvSpPr>
              <p:cNvPr id="20" name="타원 19">
                <a:extLst>
                  <a:ext uri="{FF2B5EF4-FFF2-40B4-BE49-F238E27FC236}">
                    <a16:creationId xmlns:a16="http://schemas.microsoft.com/office/drawing/2014/main" id="{0D8DC189-02BB-4B33-AC28-3DAE0DCD4520}"/>
                  </a:ext>
                </a:extLst>
              </p:cNvPr>
              <p:cNvSpPr/>
              <p:nvPr/>
            </p:nvSpPr>
            <p:spPr>
              <a:xfrm>
                <a:off x="3779680" y="3431042"/>
                <a:ext cx="132883" cy="132883"/>
              </a:xfrm>
              <a:prstGeom prst="ellipse">
                <a:avLst/>
              </a:prstGeom>
              <a:noFill/>
              <a:ln w="22225">
                <a:solidFill>
                  <a:srgbClr val="34A59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grpSp>
            <p:nvGrpSpPr>
              <p:cNvPr id="28" name="그룹 27">
                <a:extLst>
                  <a:ext uri="{FF2B5EF4-FFF2-40B4-BE49-F238E27FC236}">
                    <a16:creationId xmlns:a16="http://schemas.microsoft.com/office/drawing/2014/main" id="{87FF8CB2-B122-47B2-BCB7-7CD3480603BB}"/>
                  </a:ext>
                </a:extLst>
              </p:cNvPr>
              <p:cNvGrpSpPr/>
              <p:nvPr/>
            </p:nvGrpSpPr>
            <p:grpSpPr>
              <a:xfrm>
                <a:off x="3813047" y="3468084"/>
                <a:ext cx="72000" cy="72000"/>
                <a:chOff x="4701368" y="3393281"/>
                <a:chExt cx="72000" cy="72000"/>
              </a:xfrm>
            </p:grpSpPr>
            <p:sp>
              <p:nvSpPr>
                <p:cNvPr id="26" name="직사각형 25">
                  <a:extLst>
                    <a:ext uri="{FF2B5EF4-FFF2-40B4-BE49-F238E27FC236}">
                      <a16:creationId xmlns:a16="http://schemas.microsoft.com/office/drawing/2014/main" id="{13AB0038-864E-4A1D-B802-969C369B5BA6}"/>
                    </a:ext>
                  </a:extLst>
                </p:cNvPr>
                <p:cNvSpPr/>
                <p:nvPr/>
              </p:nvSpPr>
              <p:spPr>
                <a:xfrm>
                  <a:off x="4726568" y="3393281"/>
                  <a:ext cx="21600" cy="72000"/>
                </a:xfrm>
                <a:prstGeom prst="rect">
                  <a:avLst/>
                </a:prstGeom>
                <a:solidFill>
                  <a:srgbClr val="34A59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200"/>
                </a:p>
              </p:txBody>
            </p:sp>
            <p:sp>
              <p:nvSpPr>
                <p:cNvPr id="164" name="직사각형 163">
                  <a:extLst>
                    <a:ext uri="{FF2B5EF4-FFF2-40B4-BE49-F238E27FC236}">
                      <a16:creationId xmlns:a16="http://schemas.microsoft.com/office/drawing/2014/main" id="{E84EBD67-9F5A-4B15-B8EC-4BE5185A6381}"/>
                    </a:ext>
                  </a:extLst>
                </p:cNvPr>
                <p:cNvSpPr/>
                <p:nvPr/>
              </p:nvSpPr>
              <p:spPr>
                <a:xfrm rot="16200000">
                  <a:off x="4726568" y="3393281"/>
                  <a:ext cx="21600" cy="72000"/>
                </a:xfrm>
                <a:prstGeom prst="rect">
                  <a:avLst/>
                </a:prstGeom>
                <a:solidFill>
                  <a:srgbClr val="34A59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7200"/>
                </a:p>
              </p:txBody>
            </p:sp>
          </p:grpSp>
        </p:grp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E0C37BF8-45B5-4CAC-BEA7-9DE8B5F4D081}"/>
              </a:ext>
            </a:extLst>
          </p:cNvPr>
          <p:cNvGrpSpPr/>
          <p:nvPr/>
        </p:nvGrpSpPr>
        <p:grpSpPr>
          <a:xfrm>
            <a:off x="9249806" y="6581311"/>
            <a:ext cx="4316853" cy="5162088"/>
            <a:chOff x="4625204" y="3290646"/>
            <a:chExt cx="2158567" cy="2581212"/>
          </a:xfrm>
        </p:grpSpPr>
        <p:sp>
          <p:nvSpPr>
            <p:cNvPr id="170" name="평행 사변형 169">
              <a:extLst>
                <a:ext uri="{FF2B5EF4-FFF2-40B4-BE49-F238E27FC236}">
                  <a16:creationId xmlns:a16="http://schemas.microsoft.com/office/drawing/2014/main" id="{F80DE574-5D6C-44A9-8257-170F6BB4A3F5}"/>
                </a:ext>
              </a:extLst>
            </p:cNvPr>
            <p:cNvSpPr/>
            <p:nvPr/>
          </p:nvSpPr>
          <p:spPr>
            <a:xfrm rot="16200000">
              <a:off x="5446987" y="4535073"/>
              <a:ext cx="1880529" cy="793039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DAC4F7CC-20CB-4D5C-83BB-53450F4E9823}"/>
                </a:ext>
              </a:extLst>
            </p:cNvPr>
            <p:cNvGrpSpPr/>
            <p:nvPr/>
          </p:nvGrpSpPr>
          <p:grpSpPr>
            <a:xfrm>
              <a:off x="4625204" y="3991328"/>
              <a:ext cx="1365533" cy="1880530"/>
              <a:chOff x="4598304" y="3991328"/>
              <a:chExt cx="1365533" cy="1880530"/>
            </a:xfrm>
          </p:grpSpPr>
          <p:sp>
            <p:nvSpPr>
              <p:cNvPr id="293" name="사각형: 둥근 모서리 158">
                <a:extLst>
                  <a:ext uri="{FF2B5EF4-FFF2-40B4-BE49-F238E27FC236}">
                    <a16:creationId xmlns:a16="http://schemas.microsoft.com/office/drawing/2014/main" id="{4C153224-DE02-41A0-AC80-623EA699F3DB}"/>
                  </a:ext>
                </a:extLst>
              </p:cNvPr>
              <p:cNvSpPr/>
              <p:nvPr/>
            </p:nvSpPr>
            <p:spPr>
              <a:xfrm>
                <a:off x="4598304" y="4147122"/>
                <a:ext cx="1365533" cy="1724736"/>
              </a:xfrm>
              <a:prstGeom prst="roundRect">
                <a:avLst>
                  <a:gd name="adj" fmla="val 6065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397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sz="3000" dirty="0">
                  <a:solidFill>
                    <a:prstClr val="white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94" name="사각형: 둥근 모서리 162">
                <a:extLst>
                  <a:ext uri="{FF2B5EF4-FFF2-40B4-BE49-F238E27FC236}">
                    <a16:creationId xmlns:a16="http://schemas.microsoft.com/office/drawing/2014/main" id="{D7E4A2FD-EA5A-4ADA-8534-78957CF8F113}"/>
                  </a:ext>
                </a:extLst>
              </p:cNvPr>
              <p:cNvSpPr/>
              <p:nvPr/>
            </p:nvSpPr>
            <p:spPr>
              <a:xfrm>
                <a:off x="4598304" y="3991328"/>
                <a:ext cx="1365530" cy="392349"/>
              </a:xfrm>
              <a:prstGeom prst="roundRect">
                <a:avLst>
                  <a:gd name="adj" fmla="val 3874"/>
                </a:avLst>
              </a:prstGeom>
              <a:solidFill>
                <a:srgbClr val="8BBA36"/>
              </a:solidFill>
              <a:ln>
                <a:noFill/>
              </a:ln>
            </p:spPr>
            <p:txBody>
              <a:bodyPr wrap="none" lIns="143991" rIns="143991" rtlCol="0" anchor="ctr">
                <a:noAutofit/>
              </a:bodyPr>
              <a:lstStyle/>
              <a:p>
                <a:pPr algn="ctr"/>
                <a:r>
                  <a:rPr lang="ko-KR" altLang="en-US" sz="3400" kern="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환 경</a:t>
                </a:r>
                <a:endParaRPr lang="ko-KR" altLang="en-US" sz="3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95" name="직사각형 294">
                <a:extLst>
                  <a:ext uri="{FF2B5EF4-FFF2-40B4-BE49-F238E27FC236}">
                    <a16:creationId xmlns:a16="http://schemas.microsoft.com/office/drawing/2014/main" id="{9CE8C824-4FA0-4609-8E44-22766A9BB704}"/>
                  </a:ext>
                </a:extLst>
              </p:cNvPr>
              <p:cNvSpPr/>
              <p:nvPr/>
            </p:nvSpPr>
            <p:spPr>
              <a:xfrm>
                <a:off x="4899850" y="4518039"/>
                <a:ext cx="762438" cy="1200407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오염물질</a:t>
                </a: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배출</a:t>
                </a: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폐기물 </a:t>
                </a: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불법매립</a:t>
                </a: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pic>
          <p:nvPicPr>
            <p:cNvPr id="133" name="그래픽 132">
              <a:extLst>
                <a:ext uri="{FF2B5EF4-FFF2-40B4-BE49-F238E27FC236}">
                  <a16:creationId xmlns:a16="http://schemas.microsoft.com/office/drawing/2014/main" id="{93471EFB-3EB2-43C2-A305-9B0C96B189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979130" y="3290646"/>
              <a:ext cx="760995" cy="728855"/>
            </a:xfrm>
            <a:prstGeom prst="rect">
              <a:avLst/>
            </a:prstGeom>
            <a:effectLst/>
          </p:spPr>
        </p:pic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1287C2B5-6F1E-4683-9FF3-2A55863B9D76}"/>
              </a:ext>
            </a:extLst>
          </p:cNvPr>
          <p:cNvGrpSpPr/>
          <p:nvPr/>
        </p:nvGrpSpPr>
        <p:grpSpPr>
          <a:xfrm>
            <a:off x="12382427" y="6577321"/>
            <a:ext cx="4316857" cy="5166077"/>
            <a:chOff x="6191617" y="3288651"/>
            <a:chExt cx="2158569" cy="2583207"/>
          </a:xfrm>
        </p:grpSpPr>
        <p:sp>
          <p:nvSpPr>
            <p:cNvPr id="169" name="평행 사변형 168">
              <a:extLst>
                <a:ext uri="{FF2B5EF4-FFF2-40B4-BE49-F238E27FC236}">
                  <a16:creationId xmlns:a16="http://schemas.microsoft.com/office/drawing/2014/main" id="{638B75E3-AB9D-4E21-BFAE-024CA769F3BD}"/>
                </a:ext>
              </a:extLst>
            </p:cNvPr>
            <p:cNvSpPr/>
            <p:nvPr/>
          </p:nvSpPr>
          <p:spPr>
            <a:xfrm rot="16200000">
              <a:off x="7013402" y="4535073"/>
              <a:ext cx="1880529" cy="793039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12A4FCEC-7C21-454D-B07B-C0BB29DB100D}"/>
                </a:ext>
              </a:extLst>
            </p:cNvPr>
            <p:cNvGrpSpPr/>
            <p:nvPr/>
          </p:nvGrpSpPr>
          <p:grpSpPr>
            <a:xfrm>
              <a:off x="6191617" y="3991328"/>
              <a:ext cx="1365533" cy="1880530"/>
              <a:chOff x="6075067" y="3991328"/>
              <a:chExt cx="1365533" cy="1880530"/>
            </a:xfrm>
          </p:grpSpPr>
          <p:sp>
            <p:nvSpPr>
              <p:cNvPr id="296" name="사각형: 둥근 모서리 178">
                <a:extLst>
                  <a:ext uri="{FF2B5EF4-FFF2-40B4-BE49-F238E27FC236}">
                    <a16:creationId xmlns:a16="http://schemas.microsoft.com/office/drawing/2014/main" id="{6C15E7AB-C53E-4588-9682-63E9168F45D3}"/>
                  </a:ext>
                </a:extLst>
              </p:cNvPr>
              <p:cNvSpPr/>
              <p:nvPr/>
            </p:nvSpPr>
            <p:spPr>
              <a:xfrm>
                <a:off x="6075067" y="4147122"/>
                <a:ext cx="1365533" cy="1724736"/>
              </a:xfrm>
              <a:prstGeom prst="roundRect">
                <a:avLst>
                  <a:gd name="adj" fmla="val 6065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397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sz="3000" dirty="0">
                  <a:solidFill>
                    <a:prstClr val="white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97" name="사각형: 둥근 모서리 184">
                <a:extLst>
                  <a:ext uri="{FF2B5EF4-FFF2-40B4-BE49-F238E27FC236}">
                    <a16:creationId xmlns:a16="http://schemas.microsoft.com/office/drawing/2014/main" id="{2AB8ECE6-0A24-46DC-A353-E19E1DC32C1B}"/>
                  </a:ext>
                </a:extLst>
              </p:cNvPr>
              <p:cNvSpPr/>
              <p:nvPr/>
            </p:nvSpPr>
            <p:spPr>
              <a:xfrm>
                <a:off x="6075067" y="3991328"/>
                <a:ext cx="1365530" cy="392349"/>
              </a:xfrm>
              <a:prstGeom prst="roundRect">
                <a:avLst>
                  <a:gd name="adj" fmla="val 0"/>
                </a:avLst>
              </a:prstGeom>
              <a:solidFill>
                <a:srgbClr val="E29B23"/>
              </a:solidFill>
              <a:ln>
                <a:noFill/>
              </a:ln>
            </p:spPr>
            <p:txBody>
              <a:bodyPr wrap="none" lIns="143991" rIns="143991" rtlCol="0" anchor="ctr">
                <a:noAutofit/>
              </a:bodyPr>
              <a:lstStyle/>
              <a:p>
                <a:pPr algn="ctr"/>
                <a:r>
                  <a:rPr lang="ko-KR" altLang="en-US" sz="3200" kern="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소비자이익</a:t>
                </a:r>
                <a:endParaRPr lang="ko-KR" alt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98" name="직사각형 297">
                <a:extLst>
                  <a:ext uri="{FF2B5EF4-FFF2-40B4-BE49-F238E27FC236}">
                    <a16:creationId xmlns:a16="http://schemas.microsoft.com/office/drawing/2014/main" id="{A606B224-242C-4D89-8BE7-62181DC00E2F}"/>
                  </a:ext>
                </a:extLst>
              </p:cNvPr>
              <p:cNvSpPr/>
              <p:nvPr/>
            </p:nvSpPr>
            <p:spPr>
              <a:xfrm>
                <a:off x="6181037" y="4483412"/>
                <a:ext cx="1153596" cy="1269661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원산지</a:t>
                </a: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  <a:p>
                <a:pPr algn="ctr">
                  <a:lnSpc>
                    <a:spcPct val="110000"/>
                  </a:lnSpc>
                </a:pP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허위표시</a:t>
                </a:r>
                <a:r>
                  <a:rPr kumimoji="1" lang="en-US" altLang="ko-KR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 </a:t>
                </a: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유통</a:t>
                </a: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  <a:p>
                <a:pPr algn="ctr">
                  <a:lnSpc>
                    <a:spcPct val="110000"/>
                  </a:lnSpc>
                </a:pP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각종 허위</a:t>
                </a:r>
                <a:r>
                  <a:rPr kumimoji="1" lang="en-US" altLang="ko-KR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·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과장 광고</a:t>
                </a: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pic>
          <p:nvPicPr>
            <p:cNvPr id="132" name="그래픽 131">
              <a:extLst>
                <a:ext uri="{FF2B5EF4-FFF2-40B4-BE49-F238E27FC236}">
                  <a16:creationId xmlns:a16="http://schemas.microsoft.com/office/drawing/2014/main" id="{23D86C4E-4911-4E4E-83A7-476DC3B88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527427" y="3288651"/>
              <a:ext cx="684809" cy="712202"/>
            </a:xfrm>
            <a:prstGeom prst="rect">
              <a:avLst/>
            </a:prstGeom>
            <a:effectLst/>
          </p:spPr>
        </p:pic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4053624A-DF44-4D76-A7F1-4B165C771D17}"/>
              </a:ext>
            </a:extLst>
          </p:cNvPr>
          <p:cNvGrpSpPr/>
          <p:nvPr/>
        </p:nvGrpSpPr>
        <p:grpSpPr>
          <a:xfrm>
            <a:off x="15515049" y="6705403"/>
            <a:ext cx="4323600" cy="5037996"/>
            <a:chOff x="7758030" y="3352696"/>
            <a:chExt cx="2161941" cy="2519162"/>
          </a:xfrm>
        </p:grpSpPr>
        <p:sp>
          <p:nvSpPr>
            <p:cNvPr id="168" name="평행 사변형 167">
              <a:extLst>
                <a:ext uri="{FF2B5EF4-FFF2-40B4-BE49-F238E27FC236}">
                  <a16:creationId xmlns:a16="http://schemas.microsoft.com/office/drawing/2014/main" id="{88993D2F-F52B-401F-BE40-A436A2647717}"/>
                </a:ext>
              </a:extLst>
            </p:cNvPr>
            <p:cNvSpPr/>
            <p:nvPr/>
          </p:nvSpPr>
          <p:spPr>
            <a:xfrm rot="16200000">
              <a:off x="8583187" y="4535073"/>
              <a:ext cx="1880529" cy="793039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D7E307AA-FD12-4377-9F67-20E6EC19DBEC}"/>
                </a:ext>
              </a:extLst>
            </p:cNvPr>
            <p:cNvGrpSpPr/>
            <p:nvPr/>
          </p:nvGrpSpPr>
          <p:grpSpPr>
            <a:xfrm>
              <a:off x="7758030" y="3991328"/>
              <a:ext cx="1365533" cy="1880530"/>
              <a:chOff x="7551830" y="3991328"/>
              <a:chExt cx="1365533" cy="1880530"/>
            </a:xfrm>
          </p:grpSpPr>
          <p:sp>
            <p:nvSpPr>
              <p:cNvPr id="299" name="사각형: 둥근 모서리 193">
                <a:extLst>
                  <a:ext uri="{FF2B5EF4-FFF2-40B4-BE49-F238E27FC236}">
                    <a16:creationId xmlns:a16="http://schemas.microsoft.com/office/drawing/2014/main" id="{92F9E583-2C75-4F70-963C-4F838D289E60}"/>
                  </a:ext>
                </a:extLst>
              </p:cNvPr>
              <p:cNvSpPr/>
              <p:nvPr/>
            </p:nvSpPr>
            <p:spPr>
              <a:xfrm>
                <a:off x="7551830" y="4147122"/>
                <a:ext cx="1365533" cy="1724736"/>
              </a:xfrm>
              <a:prstGeom prst="roundRect">
                <a:avLst>
                  <a:gd name="adj" fmla="val 6065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397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sz="3000" dirty="0">
                  <a:solidFill>
                    <a:prstClr val="white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300" name="사각형: 둥근 모서리 198">
                <a:extLst>
                  <a:ext uri="{FF2B5EF4-FFF2-40B4-BE49-F238E27FC236}">
                    <a16:creationId xmlns:a16="http://schemas.microsoft.com/office/drawing/2014/main" id="{8C961251-B17A-4C1A-9B1D-BE33540B0FA5}"/>
                  </a:ext>
                </a:extLst>
              </p:cNvPr>
              <p:cNvSpPr/>
              <p:nvPr/>
            </p:nvSpPr>
            <p:spPr>
              <a:xfrm>
                <a:off x="7551830" y="3991328"/>
                <a:ext cx="1365530" cy="392349"/>
              </a:xfrm>
              <a:prstGeom prst="roundRect">
                <a:avLst>
                  <a:gd name="adj" fmla="val 0"/>
                </a:avLst>
              </a:prstGeom>
              <a:solidFill>
                <a:srgbClr val="F8636E"/>
              </a:solidFill>
              <a:ln>
                <a:noFill/>
              </a:ln>
            </p:spPr>
            <p:txBody>
              <a:bodyPr wrap="none" lIns="143991" rIns="143991" rtlCol="0" anchor="ctr">
                <a:noAutofit/>
              </a:bodyPr>
              <a:lstStyle/>
              <a:p>
                <a:pPr algn="ctr"/>
                <a:r>
                  <a:rPr lang="ko-KR" altLang="en-US" sz="3400" kern="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공정경쟁</a:t>
                </a:r>
                <a:endParaRPr lang="ko-KR" altLang="en-US" sz="3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01" name="직사각형 300">
                <a:extLst>
                  <a:ext uri="{FF2B5EF4-FFF2-40B4-BE49-F238E27FC236}">
                    <a16:creationId xmlns:a16="http://schemas.microsoft.com/office/drawing/2014/main" id="{5AD3C626-1548-422B-BA49-5514777CEE8F}"/>
                  </a:ext>
                </a:extLst>
              </p:cNvPr>
              <p:cNvSpPr/>
              <p:nvPr/>
            </p:nvSpPr>
            <p:spPr>
              <a:xfrm>
                <a:off x="7684648" y="4518039"/>
                <a:ext cx="1099892" cy="1200407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기업간</a:t>
                </a:r>
                <a:r>
                  <a:rPr kumimoji="1" lang="en-US" altLang="ko-KR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 </a:t>
                </a: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가격</a:t>
                </a:r>
                <a:r>
                  <a:rPr kumimoji="1" lang="en-US" altLang="ko-KR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, 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입찰 담합</a:t>
                </a: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하도급 대금</a:t>
                </a: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미지급</a:t>
                </a: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F0C4718D-0DED-44A1-B875-C67200A12FD9}"/>
                </a:ext>
              </a:extLst>
            </p:cNvPr>
            <p:cNvGrpSpPr/>
            <p:nvPr/>
          </p:nvGrpSpPr>
          <p:grpSpPr>
            <a:xfrm>
              <a:off x="7987286" y="3352696"/>
              <a:ext cx="911523" cy="651106"/>
              <a:chOff x="7903970" y="3242560"/>
              <a:chExt cx="574386" cy="410287"/>
            </a:xfrm>
          </p:grpSpPr>
          <p:pic>
            <p:nvPicPr>
              <p:cNvPr id="134" name="그래픽 133">
                <a:extLst>
                  <a:ext uri="{FF2B5EF4-FFF2-40B4-BE49-F238E27FC236}">
                    <a16:creationId xmlns:a16="http://schemas.microsoft.com/office/drawing/2014/main" id="{F8A2935B-E0D6-4793-9F18-EEF73BDE6D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8129533" y="3242560"/>
                <a:ext cx="348823" cy="372880"/>
              </a:xfrm>
              <a:prstGeom prst="rect">
                <a:avLst/>
              </a:prstGeom>
            </p:spPr>
          </p:pic>
          <p:pic>
            <p:nvPicPr>
              <p:cNvPr id="135" name="그래픽 134">
                <a:extLst>
                  <a:ext uri="{FF2B5EF4-FFF2-40B4-BE49-F238E27FC236}">
                    <a16:creationId xmlns:a16="http://schemas.microsoft.com/office/drawing/2014/main" id="{D6BFCE3B-E4E6-47C5-B106-A35D04650D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7903970" y="3457236"/>
                <a:ext cx="327936" cy="195611"/>
              </a:xfrm>
              <a:prstGeom prst="rect">
                <a:avLst/>
              </a:prstGeom>
            </p:spPr>
          </p:pic>
        </p:grp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C5EE5E89-5977-47F1-8EE1-A9FE4D5ABAA7}"/>
              </a:ext>
            </a:extLst>
          </p:cNvPr>
          <p:cNvGrpSpPr/>
          <p:nvPr/>
        </p:nvGrpSpPr>
        <p:grpSpPr>
          <a:xfrm>
            <a:off x="18647678" y="6626948"/>
            <a:ext cx="4466741" cy="5116451"/>
            <a:chOff x="18647678" y="6626948"/>
            <a:chExt cx="4466741" cy="5116451"/>
          </a:xfrm>
        </p:grpSpPr>
        <p:sp>
          <p:nvSpPr>
            <p:cNvPr id="167" name="평행 사변형 166">
              <a:extLst>
                <a:ext uri="{FF2B5EF4-FFF2-40B4-BE49-F238E27FC236}">
                  <a16:creationId xmlns:a16="http://schemas.microsoft.com/office/drawing/2014/main" id="{414CB334-E669-4BEC-8F81-13DB243B3251}"/>
                </a:ext>
              </a:extLst>
            </p:cNvPr>
            <p:cNvSpPr/>
            <p:nvPr/>
          </p:nvSpPr>
          <p:spPr>
            <a:xfrm rot="16200000">
              <a:off x="20441025" y="9070003"/>
              <a:ext cx="3760813" cy="1585975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C08E974E-9973-4F34-9996-1B8F263E8918}"/>
                </a:ext>
              </a:extLst>
            </p:cNvPr>
            <p:cNvGrpSpPr/>
            <p:nvPr/>
          </p:nvGrpSpPr>
          <p:grpSpPr>
            <a:xfrm>
              <a:off x="19420980" y="6626948"/>
              <a:ext cx="1282700" cy="1457613"/>
              <a:chOff x="9711121" y="3313466"/>
              <a:chExt cx="641392" cy="728854"/>
            </a:xfrm>
          </p:grpSpPr>
          <p:pic>
            <p:nvPicPr>
              <p:cNvPr id="85" name="그래픽 84">
                <a:extLst>
                  <a:ext uri="{FF2B5EF4-FFF2-40B4-BE49-F238E27FC236}">
                    <a16:creationId xmlns:a16="http://schemas.microsoft.com/office/drawing/2014/main" id="{46D2E721-9C29-4E12-A1E8-A9A00D3500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9711121" y="3313466"/>
                <a:ext cx="641392" cy="728854"/>
              </a:xfrm>
              <a:prstGeom prst="rect">
                <a:avLst/>
              </a:prstGeom>
            </p:spPr>
          </p:pic>
          <p:grpSp>
            <p:nvGrpSpPr>
              <p:cNvPr id="86" name="Group 70">
                <a:extLst>
                  <a:ext uri="{FF2B5EF4-FFF2-40B4-BE49-F238E27FC236}">
                    <a16:creationId xmlns:a16="http://schemas.microsoft.com/office/drawing/2014/main" id="{498D8FB1-5072-4C44-9655-85311D109B83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9873861" y="3439496"/>
                <a:ext cx="319083" cy="411303"/>
                <a:chOff x="2979" y="1352"/>
                <a:chExt cx="173" cy="223"/>
              </a:xfrm>
              <a:solidFill>
                <a:srgbClr val="8575B3"/>
              </a:solidFill>
            </p:grpSpPr>
            <p:sp>
              <p:nvSpPr>
                <p:cNvPr id="87" name="Freeform 72">
                  <a:extLst>
                    <a:ext uri="{FF2B5EF4-FFF2-40B4-BE49-F238E27FC236}">
                      <a16:creationId xmlns:a16="http://schemas.microsoft.com/office/drawing/2014/main" id="{5481E5B3-73B1-4888-AFBC-A986B3D546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92" y="1420"/>
                  <a:ext cx="24" cy="31"/>
                </a:xfrm>
                <a:custGeom>
                  <a:avLst/>
                  <a:gdLst>
                    <a:gd name="T0" fmla="*/ 181 w 362"/>
                    <a:gd name="T1" fmla="*/ 0 h 466"/>
                    <a:gd name="T2" fmla="*/ 193 w 362"/>
                    <a:gd name="T3" fmla="*/ 0 h 466"/>
                    <a:gd name="T4" fmla="*/ 214 w 362"/>
                    <a:gd name="T5" fmla="*/ 3 h 466"/>
                    <a:gd name="T6" fmla="*/ 243 w 362"/>
                    <a:gd name="T7" fmla="*/ 9 h 466"/>
                    <a:gd name="T8" fmla="*/ 273 w 362"/>
                    <a:gd name="T9" fmla="*/ 23 h 466"/>
                    <a:gd name="T10" fmla="*/ 304 w 362"/>
                    <a:gd name="T11" fmla="*/ 44 h 466"/>
                    <a:gd name="T12" fmla="*/ 331 w 362"/>
                    <a:gd name="T13" fmla="*/ 78 h 466"/>
                    <a:gd name="T14" fmla="*/ 351 w 362"/>
                    <a:gd name="T15" fmla="*/ 123 h 466"/>
                    <a:gd name="T16" fmla="*/ 361 w 362"/>
                    <a:gd name="T17" fmla="*/ 185 h 466"/>
                    <a:gd name="T18" fmla="*/ 361 w 362"/>
                    <a:gd name="T19" fmla="*/ 193 h 466"/>
                    <a:gd name="T20" fmla="*/ 362 w 362"/>
                    <a:gd name="T21" fmla="*/ 214 h 466"/>
                    <a:gd name="T22" fmla="*/ 361 w 362"/>
                    <a:gd name="T23" fmla="*/ 245 h 466"/>
                    <a:gd name="T24" fmla="*/ 358 w 362"/>
                    <a:gd name="T25" fmla="*/ 283 h 466"/>
                    <a:gd name="T26" fmla="*/ 350 w 362"/>
                    <a:gd name="T27" fmla="*/ 324 h 466"/>
                    <a:gd name="T28" fmla="*/ 335 w 362"/>
                    <a:gd name="T29" fmla="*/ 366 h 466"/>
                    <a:gd name="T30" fmla="*/ 313 w 362"/>
                    <a:gd name="T31" fmla="*/ 405 h 466"/>
                    <a:gd name="T32" fmla="*/ 281 w 362"/>
                    <a:gd name="T33" fmla="*/ 436 h 466"/>
                    <a:gd name="T34" fmla="*/ 238 w 362"/>
                    <a:gd name="T35" fmla="*/ 457 h 466"/>
                    <a:gd name="T36" fmla="*/ 182 w 362"/>
                    <a:gd name="T37" fmla="*/ 466 h 466"/>
                    <a:gd name="T38" fmla="*/ 150 w 362"/>
                    <a:gd name="T39" fmla="*/ 464 h 466"/>
                    <a:gd name="T40" fmla="*/ 101 w 362"/>
                    <a:gd name="T41" fmla="*/ 447 h 466"/>
                    <a:gd name="T42" fmla="*/ 64 w 362"/>
                    <a:gd name="T43" fmla="*/ 421 h 466"/>
                    <a:gd name="T44" fmla="*/ 37 w 362"/>
                    <a:gd name="T45" fmla="*/ 385 h 466"/>
                    <a:gd name="T46" fmla="*/ 18 w 362"/>
                    <a:gd name="T47" fmla="*/ 345 h 466"/>
                    <a:gd name="T48" fmla="*/ 7 w 362"/>
                    <a:gd name="T49" fmla="*/ 304 h 466"/>
                    <a:gd name="T50" fmla="*/ 2 w 362"/>
                    <a:gd name="T51" fmla="*/ 263 h 466"/>
                    <a:gd name="T52" fmla="*/ 0 w 362"/>
                    <a:gd name="T53" fmla="*/ 228 h 466"/>
                    <a:gd name="T54" fmla="*/ 0 w 362"/>
                    <a:gd name="T55" fmla="*/ 202 h 466"/>
                    <a:gd name="T56" fmla="*/ 1 w 362"/>
                    <a:gd name="T57" fmla="*/ 187 h 466"/>
                    <a:gd name="T58" fmla="*/ 5 w 362"/>
                    <a:gd name="T59" fmla="*/ 152 h 466"/>
                    <a:gd name="T60" fmla="*/ 20 w 362"/>
                    <a:gd name="T61" fmla="*/ 98 h 466"/>
                    <a:gd name="T62" fmla="*/ 44 w 362"/>
                    <a:gd name="T63" fmla="*/ 59 h 466"/>
                    <a:gd name="T64" fmla="*/ 73 w 362"/>
                    <a:gd name="T65" fmla="*/ 32 h 466"/>
                    <a:gd name="T66" fmla="*/ 105 w 362"/>
                    <a:gd name="T67" fmla="*/ 15 h 466"/>
                    <a:gd name="T68" fmla="*/ 134 w 362"/>
                    <a:gd name="T69" fmla="*/ 5 h 466"/>
                    <a:gd name="T70" fmla="*/ 160 w 362"/>
                    <a:gd name="T71" fmla="*/ 1 h 466"/>
                    <a:gd name="T72" fmla="*/ 177 w 362"/>
                    <a:gd name="T73" fmla="*/ 0 h 4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362" h="466">
                      <a:moveTo>
                        <a:pt x="177" y="0"/>
                      </a:moveTo>
                      <a:lnTo>
                        <a:pt x="181" y="0"/>
                      </a:lnTo>
                      <a:lnTo>
                        <a:pt x="185" y="0"/>
                      </a:lnTo>
                      <a:lnTo>
                        <a:pt x="193" y="0"/>
                      </a:lnTo>
                      <a:lnTo>
                        <a:pt x="202" y="1"/>
                      </a:lnTo>
                      <a:lnTo>
                        <a:pt x="214" y="3"/>
                      </a:lnTo>
                      <a:lnTo>
                        <a:pt x="228" y="5"/>
                      </a:lnTo>
                      <a:lnTo>
                        <a:pt x="243" y="9"/>
                      </a:lnTo>
                      <a:lnTo>
                        <a:pt x="258" y="15"/>
                      </a:lnTo>
                      <a:lnTo>
                        <a:pt x="273" y="23"/>
                      </a:lnTo>
                      <a:lnTo>
                        <a:pt x="289" y="32"/>
                      </a:lnTo>
                      <a:lnTo>
                        <a:pt x="304" y="44"/>
                      </a:lnTo>
                      <a:lnTo>
                        <a:pt x="318" y="59"/>
                      </a:lnTo>
                      <a:lnTo>
                        <a:pt x="331" y="78"/>
                      </a:lnTo>
                      <a:lnTo>
                        <a:pt x="342" y="98"/>
                      </a:lnTo>
                      <a:lnTo>
                        <a:pt x="351" y="123"/>
                      </a:lnTo>
                      <a:lnTo>
                        <a:pt x="357" y="152"/>
                      </a:lnTo>
                      <a:lnTo>
                        <a:pt x="361" y="185"/>
                      </a:lnTo>
                      <a:lnTo>
                        <a:pt x="361" y="187"/>
                      </a:lnTo>
                      <a:lnTo>
                        <a:pt x="361" y="193"/>
                      </a:lnTo>
                      <a:lnTo>
                        <a:pt x="362" y="202"/>
                      </a:lnTo>
                      <a:lnTo>
                        <a:pt x="362" y="214"/>
                      </a:lnTo>
                      <a:lnTo>
                        <a:pt x="362" y="228"/>
                      </a:lnTo>
                      <a:lnTo>
                        <a:pt x="361" y="245"/>
                      </a:lnTo>
                      <a:lnTo>
                        <a:pt x="360" y="263"/>
                      </a:lnTo>
                      <a:lnTo>
                        <a:pt x="358" y="283"/>
                      </a:lnTo>
                      <a:lnTo>
                        <a:pt x="355" y="304"/>
                      </a:lnTo>
                      <a:lnTo>
                        <a:pt x="350" y="324"/>
                      </a:lnTo>
                      <a:lnTo>
                        <a:pt x="343" y="345"/>
                      </a:lnTo>
                      <a:lnTo>
                        <a:pt x="335" y="366"/>
                      </a:lnTo>
                      <a:lnTo>
                        <a:pt x="325" y="385"/>
                      </a:lnTo>
                      <a:lnTo>
                        <a:pt x="313" y="405"/>
                      </a:lnTo>
                      <a:lnTo>
                        <a:pt x="298" y="421"/>
                      </a:lnTo>
                      <a:lnTo>
                        <a:pt x="281" y="436"/>
                      </a:lnTo>
                      <a:lnTo>
                        <a:pt x="261" y="448"/>
                      </a:lnTo>
                      <a:lnTo>
                        <a:pt x="238" y="457"/>
                      </a:lnTo>
                      <a:lnTo>
                        <a:pt x="211" y="464"/>
                      </a:lnTo>
                      <a:lnTo>
                        <a:pt x="182" y="466"/>
                      </a:lnTo>
                      <a:lnTo>
                        <a:pt x="180" y="466"/>
                      </a:lnTo>
                      <a:lnTo>
                        <a:pt x="150" y="464"/>
                      </a:lnTo>
                      <a:lnTo>
                        <a:pt x="124" y="457"/>
                      </a:lnTo>
                      <a:lnTo>
                        <a:pt x="101" y="447"/>
                      </a:lnTo>
                      <a:lnTo>
                        <a:pt x="81" y="435"/>
                      </a:lnTo>
                      <a:lnTo>
                        <a:pt x="64" y="421"/>
                      </a:lnTo>
                      <a:lnTo>
                        <a:pt x="49" y="403"/>
                      </a:lnTo>
                      <a:lnTo>
                        <a:pt x="37" y="385"/>
                      </a:lnTo>
                      <a:lnTo>
                        <a:pt x="27" y="366"/>
                      </a:lnTo>
                      <a:lnTo>
                        <a:pt x="18" y="345"/>
                      </a:lnTo>
                      <a:lnTo>
                        <a:pt x="12" y="324"/>
                      </a:lnTo>
                      <a:lnTo>
                        <a:pt x="7" y="304"/>
                      </a:lnTo>
                      <a:lnTo>
                        <a:pt x="4" y="282"/>
                      </a:lnTo>
                      <a:lnTo>
                        <a:pt x="2" y="263"/>
                      </a:lnTo>
                      <a:lnTo>
                        <a:pt x="0" y="245"/>
                      </a:lnTo>
                      <a:lnTo>
                        <a:pt x="0" y="228"/>
                      </a:lnTo>
                      <a:lnTo>
                        <a:pt x="0" y="213"/>
                      </a:lnTo>
                      <a:lnTo>
                        <a:pt x="0" y="202"/>
                      </a:lnTo>
                      <a:lnTo>
                        <a:pt x="1" y="193"/>
                      </a:lnTo>
                      <a:lnTo>
                        <a:pt x="1" y="187"/>
                      </a:lnTo>
                      <a:lnTo>
                        <a:pt x="1" y="185"/>
                      </a:lnTo>
                      <a:lnTo>
                        <a:pt x="5" y="152"/>
                      </a:lnTo>
                      <a:lnTo>
                        <a:pt x="11" y="123"/>
                      </a:lnTo>
                      <a:lnTo>
                        <a:pt x="20" y="98"/>
                      </a:lnTo>
                      <a:lnTo>
                        <a:pt x="31" y="78"/>
                      </a:lnTo>
                      <a:lnTo>
                        <a:pt x="44" y="59"/>
                      </a:lnTo>
                      <a:lnTo>
                        <a:pt x="58" y="44"/>
                      </a:lnTo>
                      <a:lnTo>
                        <a:pt x="73" y="32"/>
                      </a:lnTo>
                      <a:lnTo>
                        <a:pt x="88" y="23"/>
                      </a:lnTo>
                      <a:lnTo>
                        <a:pt x="105" y="15"/>
                      </a:lnTo>
                      <a:lnTo>
                        <a:pt x="120" y="9"/>
                      </a:lnTo>
                      <a:lnTo>
                        <a:pt x="134" y="5"/>
                      </a:lnTo>
                      <a:lnTo>
                        <a:pt x="147" y="3"/>
                      </a:lnTo>
                      <a:lnTo>
                        <a:pt x="160" y="1"/>
                      </a:lnTo>
                      <a:lnTo>
                        <a:pt x="169" y="0"/>
                      </a:lnTo>
                      <a:lnTo>
                        <a:pt x="17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88" name="Freeform 73">
                  <a:extLst>
                    <a:ext uri="{FF2B5EF4-FFF2-40B4-BE49-F238E27FC236}">
                      <a16:creationId xmlns:a16="http://schemas.microsoft.com/office/drawing/2014/main" id="{23DB9EFB-625F-4948-928D-8BC5718CE7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33" y="1420"/>
                  <a:ext cx="24" cy="31"/>
                </a:xfrm>
                <a:custGeom>
                  <a:avLst/>
                  <a:gdLst>
                    <a:gd name="T0" fmla="*/ 181 w 361"/>
                    <a:gd name="T1" fmla="*/ 0 h 466"/>
                    <a:gd name="T2" fmla="*/ 193 w 361"/>
                    <a:gd name="T3" fmla="*/ 0 h 466"/>
                    <a:gd name="T4" fmla="*/ 214 w 361"/>
                    <a:gd name="T5" fmla="*/ 3 h 466"/>
                    <a:gd name="T6" fmla="*/ 243 w 361"/>
                    <a:gd name="T7" fmla="*/ 9 h 466"/>
                    <a:gd name="T8" fmla="*/ 273 w 361"/>
                    <a:gd name="T9" fmla="*/ 23 h 466"/>
                    <a:gd name="T10" fmla="*/ 305 w 361"/>
                    <a:gd name="T11" fmla="*/ 44 h 466"/>
                    <a:gd name="T12" fmla="*/ 331 w 361"/>
                    <a:gd name="T13" fmla="*/ 78 h 466"/>
                    <a:gd name="T14" fmla="*/ 351 w 361"/>
                    <a:gd name="T15" fmla="*/ 123 h 466"/>
                    <a:gd name="T16" fmla="*/ 360 w 361"/>
                    <a:gd name="T17" fmla="*/ 185 h 466"/>
                    <a:gd name="T18" fmla="*/ 361 w 361"/>
                    <a:gd name="T19" fmla="*/ 193 h 466"/>
                    <a:gd name="T20" fmla="*/ 361 w 361"/>
                    <a:gd name="T21" fmla="*/ 214 h 466"/>
                    <a:gd name="T22" fmla="*/ 361 w 361"/>
                    <a:gd name="T23" fmla="*/ 245 h 466"/>
                    <a:gd name="T24" fmla="*/ 357 w 361"/>
                    <a:gd name="T25" fmla="*/ 283 h 466"/>
                    <a:gd name="T26" fmla="*/ 349 w 361"/>
                    <a:gd name="T27" fmla="*/ 324 h 466"/>
                    <a:gd name="T28" fmla="*/ 335 w 361"/>
                    <a:gd name="T29" fmla="*/ 366 h 466"/>
                    <a:gd name="T30" fmla="*/ 313 w 361"/>
                    <a:gd name="T31" fmla="*/ 405 h 466"/>
                    <a:gd name="T32" fmla="*/ 280 w 361"/>
                    <a:gd name="T33" fmla="*/ 436 h 466"/>
                    <a:gd name="T34" fmla="*/ 237 w 361"/>
                    <a:gd name="T35" fmla="*/ 457 h 466"/>
                    <a:gd name="T36" fmla="*/ 183 w 361"/>
                    <a:gd name="T37" fmla="*/ 466 h 466"/>
                    <a:gd name="T38" fmla="*/ 150 w 361"/>
                    <a:gd name="T39" fmla="*/ 464 h 466"/>
                    <a:gd name="T40" fmla="*/ 101 w 361"/>
                    <a:gd name="T41" fmla="*/ 448 h 466"/>
                    <a:gd name="T42" fmla="*/ 64 w 361"/>
                    <a:gd name="T43" fmla="*/ 421 h 466"/>
                    <a:gd name="T44" fmla="*/ 37 w 361"/>
                    <a:gd name="T45" fmla="*/ 385 h 466"/>
                    <a:gd name="T46" fmla="*/ 19 w 361"/>
                    <a:gd name="T47" fmla="*/ 345 h 466"/>
                    <a:gd name="T48" fmla="*/ 8 w 361"/>
                    <a:gd name="T49" fmla="*/ 304 h 466"/>
                    <a:gd name="T50" fmla="*/ 2 w 361"/>
                    <a:gd name="T51" fmla="*/ 263 h 466"/>
                    <a:gd name="T52" fmla="*/ 0 w 361"/>
                    <a:gd name="T53" fmla="*/ 228 h 466"/>
                    <a:gd name="T54" fmla="*/ 0 w 361"/>
                    <a:gd name="T55" fmla="*/ 202 h 466"/>
                    <a:gd name="T56" fmla="*/ 1 w 361"/>
                    <a:gd name="T57" fmla="*/ 187 h 466"/>
                    <a:gd name="T58" fmla="*/ 5 w 361"/>
                    <a:gd name="T59" fmla="*/ 152 h 466"/>
                    <a:gd name="T60" fmla="*/ 20 w 361"/>
                    <a:gd name="T61" fmla="*/ 98 h 466"/>
                    <a:gd name="T62" fmla="*/ 43 w 361"/>
                    <a:gd name="T63" fmla="*/ 59 h 466"/>
                    <a:gd name="T64" fmla="*/ 73 w 361"/>
                    <a:gd name="T65" fmla="*/ 32 h 466"/>
                    <a:gd name="T66" fmla="*/ 104 w 361"/>
                    <a:gd name="T67" fmla="*/ 15 h 466"/>
                    <a:gd name="T68" fmla="*/ 134 w 361"/>
                    <a:gd name="T69" fmla="*/ 5 h 466"/>
                    <a:gd name="T70" fmla="*/ 159 w 361"/>
                    <a:gd name="T71" fmla="*/ 1 h 466"/>
                    <a:gd name="T72" fmla="*/ 177 w 361"/>
                    <a:gd name="T73" fmla="*/ 0 h 4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361" h="466">
                      <a:moveTo>
                        <a:pt x="177" y="0"/>
                      </a:moveTo>
                      <a:lnTo>
                        <a:pt x="181" y="0"/>
                      </a:lnTo>
                      <a:lnTo>
                        <a:pt x="186" y="0"/>
                      </a:lnTo>
                      <a:lnTo>
                        <a:pt x="193" y="0"/>
                      </a:lnTo>
                      <a:lnTo>
                        <a:pt x="203" y="1"/>
                      </a:lnTo>
                      <a:lnTo>
                        <a:pt x="214" y="3"/>
                      </a:lnTo>
                      <a:lnTo>
                        <a:pt x="227" y="5"/>
                      </a:lnTo>
                      <a:lnTo>
                        <a:pt x="243" y="9"/>
                      </a:lnTo>
                      <a:lnTo>
                        <a:pt x="258" y="15"/>
                      </a:lnTo>
                      <a:lnTo>
                        <a:pt x="273" y="23"/>
                      </a:lnTo>
                      <a:lnTo>
                        <a:pt x="289" y="32"/>
                      </a:lnTo>
                      <a:lnTo>
                        <a:pt x="305" y="44"/>
                      </a:lnTo>
                      <a:lnTo>
                        <a:pt x="318" y="59"/>
                      </a:lnTo>
                      <a:lnTo>
                        <a:pt x="331" y="78"/>
                      </a:lnTo>
                      <a:lnTo>
                        <a:pt x="342" y="98"/>
                      </a:lnTo>
                      <a:lnTo>
                        <a:pt x="351" y="123"/>
                      </a:lnTo>
                      <a:lnTo>
                        <a:pt x="357" y="152"/>
                      </a:lnTo>
                      <a:lnTo>
                        <a:pt x="360" y="185"/>
                      </a:lnTo>
                      <a:lnTo>
                        <a:pt x="360" y="187"/>
                      </a:lnTo>
                      <a:lnTo>
                        <a:pt x="361" y="193"/>
                      </a:lnTo>
                      <a:lnTo>
                        <a:pt x="361" y="202"/>
                      </a:lnTo>
                      <a:lnTo>
                        <a:pt x="361" y="214"/>
                      </a:lnTo>
                      <a:lnTo>
                        <a:pt x="361" y="228"/>
                      </a:lnTo>
                      <a:lnTo>
                        <a:pt x="361" y="245"/>
                      </a:lnTo>
                      <a:lnTo>
                        <a:pt x="359" y="263"/>
                      </a:lnTo>
                      <a:lnTo>
                        <a:pt x="357" y="283"/>
                      </a:lnTo>
                      <a:lnTo>
                        <a:pt x="354" y="304"/>
                      </a:lnTo>
                      <a:lnTo>
                        <a:pt x="349" y="324"/>
                      </a:lnTo>
                      <a:lnTo>
                        <a:pt x="343" y="345"/>
                      </a:lnTo>
                      <a:lnTo>
                        <a:pt x="335" y="366"/>
                      </a:lnTo>
                      <a:lnTo>
                        <a:pt x="325" y="385"/>
                      </a:lnTo>
                      <a:lnTo>
                        <a:pt x="313" y="405"/>
                      </a:lnTo>
                      <a:lnTo>
                        <a:pt x="297" y="421"/>
                      </a:lnTo>
                      <a:lnTo>
                        <a:pt x="280" y="436"/>
                      </a:lnTo>
                      <a:lnTo>
                        <a:pt x="261" y="448"/>
                      </a:lnTo>
                      <a:lnTo>
                        <a:pt x="237" y="457"/>
                      </a:lnTo>
                      <a:lnTo>
                        <a:pt x="212" y="464"/>
                      </a:lnTo>
                      <a:lnTo>
                        <a:pt x="183" y="466"/>
                      </a:lnTo>
                      <a:lnTo>
                        <a:pt x="180" y="466"/>
                      </a:lnTo>
                      <a:lnTo>
                        <a:pt x="150" y="464"/>
                      </a:lnTo>
                      <a:lnTo>
                        <a:pt x="124" y="457"/>
                      </a:lnTo>
                      <a:lnTo>
                        <a:pt x="101" y="448"/>
                      </a:lnTo>
                      <a:lnTo>
                        <a:pt x="81" y="436"/>
                      </a:lnTo>
                      <a:lnTo>
                        <a:pt x="64" y="421"/>
                      </a:lnTo>
                      <a:lnTo>
                        <a:pt x="50" y="405"/>
                      </a:lnTo>
                      <a:lnTo>
                        <a:pt x="37" y="385"/>
                      </a:lnTo>
                      <a:lnTo>
                        <a:pt x="27" y="366"/>
                      </a:lnTo>
                      <a:lnTo>
                        <a:pt x="19" y="345"/>
                      </a:lnTo>
                      <a:lnTo>
                        <a:pt x="12" y="324"/>
                      </a:lnTo>
                      <a:lnTo>
                        <a:pt x="8" y="304"/>
                      </a:lnTo>
                      <a:lnTo>
                        <a:pt x="4" y="283"/>
                      </a:lnTo>
                      <a:lnTo>
                        <a:pt x="2" y="263"/>
                      </a:lnTo>
                      <a:lnTo>
                        <a:pt x="1" y="245"/>
                      </a:lnTo>
                      <a:lnTo>
                        <a:pt x="0" y="228"/>
                      </a:lnTo>
                      <a:lnTo>
                        <a:pt x="0" y="214"/>
                      </a:lnTo>
                      <a:lnTo>
                        <a:pt x="0" y="202"/>
                      </a:lnTo>
                      <a:lnTo>
                        <a:pt x="1" y="193"/>
                      </a:lnTo>
                      <a:lnTo>
                        <a:pt x="1" y="187"/>
                      </a:lnTo>
                      <a:lnTo>
                        <a:pt x="2" y="185"/>
                      </a:lnTo>
                      <a:lnTo>
                        <a:pt x="5" y="152"/>
                      </a:lnTo>
                      <a:lnTo>
                        <a:pt x="11" y="123"/>
                      </a:lnTo>
                      <a:lnTo>
                        <a:pt x="20" y="98"/>
                      </a:lnTo>
                      <a:lnTo>
                        <a:pt x="31" y="78"/>
                      </a:lnTo>
                      <a:lnTo>
                        <a:pt x="43" y="59"/>
                      </a:lnTo>
                      <a:lnTo>
                        <a:pt x="58" y="44"/>
                      </a:lnTo>
                      <a:lnTo>
                        <a:pt x="73" y="32"/>
                      </a:lnTo>
                      <a:lnTo>
                        <a:pt x="89" y="23"/>
                      </a:lnTo>
                      <a:lnTo>
                        <a:pt x="104" y="15"/>
                      </a:lnTo>
                      <a:lnTo>
                        <a:pt x="120" y="9"/>
                      </a:lnTo>
                      <a:lnTo>
                        <a:pt x="134" y="5"/>
                      </a:lnTo>
                      <a:lnTo>
                        <a:pt x="148" y="3"/>
                      </a:lnTo>
                      <a:lnTo>
                        <a:pt x="159" y="1"/>
                      </a:lnTo>
                      <a:lnTo>
                        <a:pt x="169" y="0"/>
                      </a:lnTo>
                      <a:lnTo>
                        <a:pt x="17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89" name="Freeform 74">
                  <a:extLst>
                    <a:ext uri="{FF2B5EF4-FFF2-40B4-BE49-F238E27FC236}">
                      <a16:creationId xmlns:a16="http://schemas.microsoft.com/office/drawing/2014/main" id="{FDA9AECF-6276-48B6-83F2-83CA482190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74" y="1420"/>
                  <a:ext cx="24" cy="31"/>
                </a:xfrm>
                <a:custGeom>
                  <a:avLst/>
                  <a:gdLst>
                    <a:gd name="T0" fmla="*/ 181 w 362"/>
                    <a:gd name="T1" fmla="*/ 0 h 466"/>
                    <a:gd name="T2" fmla="*/ 192 w 362"/>
                    <a:gd name="T3" fmla="*/ 0 h 466"/>
                    <a:gd name="T4" fmla="*/ 215 w 362"/>
                    <a:gd name="T5" fmla="*/ 3 h 466"/>
                    <a:gd name="T6" fmla="*/ 242 w 362"/>
                    <a:gd name="T7" fmla="*/ 9 h 466"/>
                    <a:gd name="T8" fmla="*/ 274 w 362"/>
                    <a:gd name="T9" fmla="*/ 23 h 466"/>
                    <a:gd name="T10" fmla="*/ 304 w 362"/>
                    <a:gd name="T11" fmla="*/ 44 h 466"/>
                    <a:gd name="T12" fmla="*/ 332 w 362"/>
                    <a:gd name="T13" fmla="*/ 78 h 466"/>
                    <a:gd name="T14" fmla="*/ 351 w 362"/>
                    <a:gd name="T15" fmla="*/ 123 h 466"/>
                    <a:gd name="T16" fmla="*/ 360 w 362"/>
                    <a:gd name="T17" fmla="*/ 185 h 466"/>
                    <a:gd name="T18" fmla="*/ 361 w 362"/>
                    <a:gd name="T19" fmla="*/ 193 h 466"/>
                    <a:gd name="T20" fmla="*/ 362 w 362"/>
                    <a:gd name="T21" fmla="*/ 214 h 466"/>
                    <a:gd name="T22" fmla="*/ 361 w 362"/>
                    <a:gd name="T23" fmla="*/ 245 h 466"/>
                    <a:gd name="T24" fmla="*/ 358 w 362"/>
                    <a:gd name="T25" fmla="*/ 283 h 466"/>
                    <a:gd name="T26" fmla="*/ 350 w 362"/>
                    <a:gd name="T27" fmla="*/ 324 h 466"/>
                    <a:gd name="T28" fmla="*/ 335 w 362"/>
                    <a:gd name="T29" fmla="*/ 366 h 466"/>
                    <a:gd name="T30" fmla="*/ 312 w 362"/>
                    <a:gd name="T31" fmla="*/ 405 h 466"/>
                    <a:gd name="T32" fmla="*/ 281 w 362"/>
                    <a:gd name="T33" fmla="*/ 436 h 466"/>
                    <a:gd name="T34" fmla="*/ 238 w 362"/>
                    <a:gd name="T35" fmla="*/ 457 h 466"/>
                    <a:gd name="T36" fmla="*/ 182 w 362"/>
                    <a:gd name="T37" fmla="*/ 466 h 466"/>
                    <a:gd name="T38" fmla="*/ 150 w 362"/>
                    <a:gd name="T39" fmla="*/ 464 h 466"/>
                    <a:gd name="T40" fmla="*/ 101 w 362"/>
                    <a:gd name="T41" fmla="*/ 448 h 466"/>
                    <a:gd name="T42" fmla="*/ 64 w 362"/>
                    <a:gd name="T43" fmla="*/ 421 h 466"/>
                    <a:gd name="T44" fmla="*/ 37 w 362"/>
                    <a:gd name="T45" fmla="*/ 385 h 466"/>
                    <a:gd name="T46" fmla="*/ 19 w 362"/>
                    <a:gd name="T47" fmla="*/ 345 h 466"/>
                    <a:gd name="T48" fmla="*/ 8 w 362"/>
                    <a:gd name="T49" fmla="*/ 304 h 466"/>
                    <a:gd name="T50" fmla="*/ 2 w 362"/>
                    <a:gd name="T51" fmla="*/ 263 h 466"/>
                    <a:gd name="T52" fmla="*/ 0 w 362"/>
                    <a:gd name="T53" fmla="*/ 228 h 466"/>
                    <a:gd name="T54" fmla="*/ 0 w 362"/>
                    <a:gd name="T55" fmla="*/ 202 h 466"/>
                    <a:gd name="T56" fmla="*/ 1 w 362"/>
                    <a:gd name="T57" fmla="*/ 187 h 466"/>
                    <a:gd name="T58" fmla="*/ 4 w 362"/>
                    <a:gd name="T59" fmla="*/ 152 h 466"/>
                    <a:gd name="T60" fmla="*/ 20 w 362"/>
                    <a:gd name="T61" fmla="*/ 98 h 466"/>
                    <a:gd name="T62" fmla="*/ 44 w 362"/>
                    <a:gd name="T63" fmla="*/ 59 h 466"/>
                    <a:gd name="T64" fmla="*/ 74 w 362"/>
                    <a:gd name="T65" fmla="*/ 32 h 466"/>
                    <a:gd name="T66" fmla="*/ 105 w 362"/>
                    <a:gd name="T67" fmla="*/ 15 h 466"/>
                    <a:gd name="T68" fmla="*/ 135 w 362"/>
                    <a:gd name="T69" fmla="*/ 5 h 466"/>
                    <a:gd name="T70" fmla="*/ 160 w 362"/>
                    <a:gd name="T71" fmla="*/ 1 h 466"/>
                    <a:gd name="T72" fmla="*/ 176 w 362"/>
                    <a:gd name="T73" fmla="*/ 0 h 4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362" h="466">
                      <a:moveTo>
                        <a:pt x="176" y="0"/>
                      </a:moveTo>
                      <a:lnTo>
                        <a:pt x="181" y="0"/>
                      </a:lnTo>
                      <a:lnTo>
                        <a:pt x="185" y="0"/>
                      </a:lnTo>
                      <a:lnTo>
                        <a:pt x="192" y="0"/>
                      </a:lnTo>
                      <a:lnTo>
                        <a:pt x="203" y="1"/>
                      </a:lnTo>
                      <a:lnTo>
                        <a:pt x="215" y="3"/>
                      </a:lnTo>
                      <a:lnTo>
                        <a:pt x="228" y="5"/>
                      </a:lnTo>
                      <a:lnTo>
                        <a:pt x="242" y="9"/>
                      </a:lnTo>
                      <a:lnTo>
                        <a:pt x="257" y="15"/>
                      </a:lnTo>
                      <a:lnTo>
                        <a:pt x="274" y="23"/>
                      </a:lnTo>
                      <a:lnTo>
                        <a:pt x="289" y="32"/>
                      </a:lnTo>
                      <a:lnTo>
                        <a:pt x="304" y="44"/>
                      </a:lnTo>
                      <a:lnTo>
                        <a:pt x="318" y="59"/>
                      </a:lnTo>
                      <a:lnTo>
                        <a:pt x="332" y="78"/>
                      </a:lnTo>
                      <a:lnTo>
                        <a:pt x="342" y="98"/>
                      </a:lnTo>
                      <a:lnTo>
                        <a:pt x="351" y="123"/>
                      </a:lnTo>
                      <a:lnTo>
                        <a:pt x="357" y="152"/>
                      </a:lnTo>
                      <a:lnTo>
                        <a:pt x="360" y="185"/>
                      </a:lnTo>
                      <a:lnTo>
                        <a:pt x="361" y="187"/>
                      </a:lnTo>
                      <a:lnTo>
                        <a:pt x="361" y="193"/>
                      </a:lnTo>
                      <a:lnTo>
                        <a:pt x="362" y="202"/>
                      </a:lnTo>
                      <a:lnTo>
                        <a:pt x="362" y="214"/>
                      </a:lnTo>
                      <a:lnTo>
                        <a:pt x="362" y="228"/>
                      </a:lnTo>
                      <a:lnTo>
                        <a:pt x="361" y="245"/>
                      </a:lnTo>
                      <a:lnTo>
                        <a:pt x="360" y="263"/>
                      </a:lnTo>
                      <a:lnTo>
                        <a:pt x="358" y="283"/>
                      </a:lnTo>
                      <a:lnTo>
                        <a:pt x="354" y="304"/>
                      </a:lnTo>
                      <a:lnTo>
                        <a:pt x="350" y="324"/>
                      </a:lnTo>
                      <a:lnTo>
                        <a:pt x="343" y="345"/>
                      </a:lnTo>
                      <a:lnTo>
                        <a:pt x="335" y="366"/>
                      </a:lnTo>
                      <a:lnTo>
                        <a:pt x="324" y="385"/>
                      </a:lnTo>
                      <a:lnTo>
                        <a:pt x="312" y="405"/>
                      </a:lnTo>
                      <a:lnTo>
                        <a:pt x="298" y="421"/>
                      </a:lnTo>
                      <a:lnTo>
                        <a:pt x="281" y="436"/>
                      </a:lnTo>
                      <a:lnTo>
                        <a:pt x="260" y="448"/>
                      </a:lnTo>
                      <a:lnTo>
                        <a:pt x="238" y="457"/>
                      </a:lnTo>
                      <a:lnTo>
                        <a:pt x="212" y="464"/>
                      </a:lnTo>
                      <a:lnTo>
                        <a:pt x="182" y="466"/>
                      </a:lnTo>
                      <a:lnTo>
                        <a:pt x="179" y="466"/>
                      </a:lnTo>
                      <a:lnTo>
                        <a:pt x="150" y="464"/>
                      </a:lnTo>
                      <a:lnTo>
                        <a:pt x="124" y="457"/>
                      </a:lnTo>
                      <a:lnTo>
                        <a:pt x="101" y="448"/>
                      </a:lnTo>
                      <a:lnTo>
                        <a:pt x="82" y="436"/>
                      </a:lnTo>
                      <a:lnTo>
                        <a:pt x="64" y="421"/>
                      </a:lnTo>
                      <a:lnTo>
                        <a:pt x="49" y="405"/>
                      </a:lnTo>
                      <a:lnTo>
                        <a:pt x="37" y="385"/>
                      </a:lnTo>
                      <a:lnTo>
                        <a:pt x="27" y="366"/>
                      </a:lnTo>
                      <a:lnTo>
                        <a:pt x="19" y="345"/>
                      </a:lnTo>
                      <a:lnTo>
                        <a:pt x="13" y="324"/>
                      </a:lnTo>
                      <a:lnTo>
                        <a:pt x="8" y="304"/>
                      </a:lnTo>
                      <a:lnTo>
                        <a:pt x="4" y="283"/>
                      </a:lnTo>
                      <a:lnTo>
                        <a:pt x="2" y="263"/>
                      </a:lnTo>
                      <a:lnTo>
                        <a:pt x="0" y="245"/>
                      </a:lnTo>
                      <a:lnTo>
                        <a:pt x="0" y="228"/>
                      </a:lnTo>
                      <a:lnTo>
                        <a:pt x="0" y="214"/>
                      </a:lnTo>
                      <a:lnTo>
                        <a:pt x="0" y="202"/>
                      </a:lnTo>
                      <a:lnTo>
                        <a:pt x="0" y="193"/>
                      </a:lnTo>
                      <a:lnTo>
                        <a:pt x="1" y="187"/>
                      </a:lnTo>
                      <a:lnTo>
                        <a:pt x="1" y="185"/>
                      </a:lnTo>
                      <a:lnTo>
                        <a:pt x="4" y="152"/>
                      </a:lnTo>
                      <a:lnTo>
                        <a:pt x="12" y="123"/>
                      </a:lnTo>
                      <a:lnTo>
                        <a:pt x="20" y="98"/>
                      </a:lnTo>
                      <a:lnTo>
                        <a:pt x="31" y="78"/>
                      </a:lnTo>
                      <a:lnTo>
                        <a:pt x="44" y="59"/>
                      </a:lnTo>
                      <a:lnTo>
                        <a:pt x="58" y="44"/>
                      </a:lnTo>
                      <a:lnTo>
                        <a:pt x="74" y="32"/>
                      </a:lnTo>
                      <a:lnTo>
                        <a:pt x="89" y="23"/>
                      </a:lnTo>
                      <a:lnTo>
                        <a:pt x="105" y="15"/>
                      </a:lnTo>
                      <a:lnTo>
                        <a:pt x="120" y="9"/>
                      </a:lnTo>
                      <a:lnTo>
                        <a:pt x="135" y="5"/>
                      </a:lnTo>
                      <a:lnTo>
                        <a:pt x="148" y="3"/>
                      </a:lnTo>
                      <a:lnTo>
                        <a:pt x="160" y="1"/>
                      </a:lnTo>
                      <a:lnTo>
                        <a:pt x="169" y="0"/>
                      </a:lnTo>
                      <a:lnTo>
                        <a:pt x="17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90" name="Freeform 75">
                  <a:extLst>
                    <a:ext uri="{FF2B5EF4-FFF2-40B4-BE49-F238E27FC236}">
                      <a16:creationId xmlns:a16="http://schemas.microsoft.com/office/drawing/2014/main" id="{7F6196B1-138C-4B84-A0EA-298640CEA80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15" y="1420"/>
                  <a:ext cx="24" cy="31"/>
                </a:xfrm>
                <a:custGeom>
                  <a:avLst/>
                  <a:gdLst>
                    <a:gd name="T0" fmla="*/ 181 w 362"/>
                    <a:gd name="T1" fmla="*/ 0 h 466"/>
                    <a:gd name="T2" fmla="*/ 193 w 362"/>
                    <a:gd name="T3" fmla="*/ 0 h 466"/>
                    <a:gd name="T4" fmla="*/ 214 w 362"/>
                    <a:gd name="T5" fmla="*/ 3 h 466"/>
                    <a:gd name="T6" fmla="*/ 243 w 362"/>
                    <a:gd name="T7" fmla="*/ 9 h 466"/>
                    <a:gd name="T8" fmla="*/ 273 w 362"/>
                    <a:gd name="T9" fmla="*/ 23 h 466"/>
                    <a:gd name="T10" fmla="*/ 304 w 362"/>
                    <a:gd name="T11" fmla="*/ 44 h 466"/>
                    <a:gd name="T12" fmla="*/ 331 w 362"/>
                    <a:gd name="T13" fmla="*/ 78 h 466"/>
                    <a:gd name="T14" fmla="*/ 351 w 362"/>
                    <a:gd name="T15" fmla="*/ 123 h 466"/>
                    <a:gd name="T16" fmla="*/ 361 w 362"/>
                    <a:gd name="T17" fmla="*/ 185 h 466"/>
                    <a:gd name="T18" fmla="*/ 361 w 362"/>
                    <a:gd name="T19" fmla="*/ 193 h 466"/>
                    <a:gd name="T20" fmla="*/ 362 w 362"/>
                    <a:gd name="T21" fmla="*/ 214 h 466"/>
                    <a:gd name="T22" fmla="*/ 362 w 362"/>
                    <a:gd name="T23" fmla="*/ 245 h 466"/>
                    <a:gd name="T24" fmla="*/ 358 w 362"/>
                    <a:gd name="T25" fmla="*/ 283 h 466"/>
                    <a:gd name="T26" fmla="*/ 350 w 362"/>
                    <a:gd name="T27" fmla="*/ 324 h 466"/>
                    <a:gd name="T28" fmla="*/ 335 w 362"/>
                    <a:gd name="T29" fmla="*/ 366 h 466"/>
                    <a:gd name="T30" fmla="*/ 313 w 362"/>
                    <a:gd name="T31" fmla="*/ 405 h 466"/>
                    <a:gd name="T32" fmla="*/ 280 w 362"/>
                    <a:gd name="T33" fmla="*/ 436 h 466"/>
                    <a:gd name="T34" fmla="*/ 238 w 362"/>
                    <a:gd name="T35" fmla="*/ 457 h 466"/>
                    <a:gd name="T36" fmla="*/ 182 w 362"/>
                    <a:gd name="T37" fmla="*/ 466 h 466"/>
                    <a:gd name="T38" fmla="*/ 150 w 362"/>
                    <a:gd name="T39" fmla="*/ 464 h 466"/>
                    <a:gd name="T40" fmla="*/ 101 w 362"/>
                    <a:gd name="T41" fmla="*/ 448 h 466"/>
                    <a:gd name="T42" fmla="*/ 64 w 362"/>
                    <a:gd name="T43" fmla="*/ 421 h 466"/>
                    <a:gd name="T44" fmla="*/ 37 w 362"/>
                    <a:gd name="T45" fmla="*/ 385 h 466"/>
                    <a:gd name="T46" fmla="*/ 18 w 362"/>
                    <a:gd name="T47" fmla="*/ 345 h 466"/>
                    <a:gd name="T48" fmla="*/ 7 w 362"/>
                    <a:gd name="T49" fmla="*/ 304 h 466"/>
                    <a:gd name="T50" fmla="*/ 2 w 362"/>
                    <a:gd name="T51" fmla="*/ 263 h 466"/>
                    <a:gd name="T52" fmla="*/ 0 w 362"/>
                    <a:gd name="T53" fmla="*/ 228 h 466"/>
                    <a:gd name="T54" fmla="*/ 0 w 362"/>
                    <a:gd name="T55" fmla="*/ 202 h 466"/>
                    <a:gd name="T56" fmla="*/ 1 w 362"/>
                    <a:gd name="T57" fmla="*/ 187 h 466"/>
                    <a:gd name="T58" fmla="*/ 5 w 362"/>
                    <a:gd name="T59" fmla="*/ 152 h 466"/>
                    <a:gd name="T60" fmla="*/ 20 w 362"/>
                    <a:gd name="T61" fmla="*/ 98 h 466"/>
                    <a:gd name="T62" fmla="*/ 44 w 362"/>
                    <a:gd name="T63" fmla="*/ 59 h 466"/>
                    <a:gd name="T64" fmla="*/ 73 w 362"/>
                    <a:gd name="T65" fmla="*/ 32 h 466"/>
                    <a:gd name="T66" fmla="*/ 105 w 362"/>
                    <a:gd name="T67" fmla="*/ 15 h 466"/>
                    <a:gd name="T68" fmla="*/ 134 w 362"/>
                    <a:gd name="T69" fmla="*/ 5 h 466"/>
                    <a:gd name="T70" fmla="*/ 160 w 362"/>
                    <a:gd name="T71" fmla="*/ 1 h 466"/>
                    <a:gd name="T72" fmla="*/ 177 w 362"/>
                    <a:gd name="T73" fmla="*/ 0 h 4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362" h="466">
                      <a:moveTo>
                        <a:pt x="177" y="0"/>
                      </a:moveTo>
                      <a:lnTo>
                        <a:pt x="181" y="0"/>
                      </a:lnTo>
                      <a:lnTo>
                        <a:pt x="185" y="0"/>
                      </a:lnTo>
                      <a:lnTo>
                        <a:pt x="193" y="0"/>
                      </a:lnTo>
                      <a:lnTo>
                        <a:pt x="202" y="1"/>
                      </a:lnTo>
                      <a:lnTo>
                        <a:pt x="214" y="3"/>
                      </a:lnTo>
                      <a:lnTo>
                        <a:pt x="228" y="5"/>
                      </a:lnTo>
                      <a:lnTo>
                        <a:pt x="243" y="9"/>
                      </a:lnTo>
                      <a:lnTo>
                        <a:pt x="258" y="15"/>
                      </a:lnTo>
                      <a:lnTo>
                        <a:pt x="273" y="23"/>
                      </a:lnTo>
                      <a:lnTo>
                        <a:pt x="289" y="32"/>
                      </a:lnTo>
                      <a:lnTo>
                        <a:pt x="304" y="44"/>
                      </a:lnTo>
                      <a:lnTo>
                        <a:pt x="318" y="59"/>
                      </a:lnTo>
                      <a:lnTo>
                        <a:pt x="331" y="78"/>
                      </a:lnTo>
                      <a:lnTo>
                        <a:pt x="342" y="98"/>
                      </a:lnTo>
                      <a:lnTo>
                        <a:pt x="351" y="123"/>
                      </a:lnTo>
                      <a:lnTo>
                        <a:pt x="358" y="152"/>
                      </a:lnTo>
                      <a:lnTo>
                        <a:pt x="361" y="185"/>
                      </a:lnTo>
                      <a:lnTo>
                        <a:pt x="361" y="187"/>
                      </a:lnTo>
                      <a:lnTo>
                        <a:pt x="361" y="193"/>
                      </a:lnTo>
                      <a:lnTo>
                        <a:pt x="362" y="202"/>
                      </a:lnTo>
                      <a:lnTo>
                        <a:pt x="362" y="214"/>
                      </a:lnTo>
                      <a:lnTo>
                        <a:pt x="362" y="228"/>
                      </a:lnTo>
                      <a:lnTo>
                        <a:pt x="362" y="245"/>
                      </a:lnTo>
                      <a:lnTo>
                        <a:pt x="360" y="263"/>
                      </a:lnTo>
                      <a:lnTo>
                        <a:pt x="358" y="283"/>
                      </a:lnTo>
                      <a:lnTo>
                        <a:pt x="355" y="304"/>
                      </a:lnTo>
                      <a:lnTo>
                        <a:pt x="350" y="324"/>
                      </a:lnTo>
                      <a:lnTo>
                        <a:pt x="343" y="345"/>
                      </a:lnTo>
                      <a:lnTo>
                        <a:pt x="335" y="366"/>
                      </a:lnTo>
                      <a:lnTo>
                        <a:pt x="325" y="385"/>
                      </a:lnTo>
                      <a:lnTo>
                        <a:pt x="313" y="405"/>
                      </a:lnTo>
                      <a:lnTo>
                        <a:pt x="298" y="421"/>
                      </a:lnTo>
                      <a:lnTo>
                        <a:pt x="280" y="436"/>
                      </a:lnTo>
                      <a:lnTo>
                        <a:pt x="261" y="448"/>
                      </a:lnTo>
                      <a:lnTo>
                        <a:pt x="238" y="457"/>
                      </a:lnTo>
                      <a:lnTo>
                        <a:pt x="211" y="464"/>
                      </a:lnTo>
                      <a:lnTo>
                        <a:pt x="182" y="466"/>
                      </a:lnTo>
                      <a:lnTo>
                        <a:pt x="180" y="466"/>
                      </a:lnTo>
                      <a:lnTo>
                        <a:pt x="150" y="464"/>
                      </a:lnTo>
                      <a:lnTo>
                        <a:pt x="124" y="457"/>
                      </a:lnTo>
                      <a:lnTo>
                        <a:pt x="101" y="448"/>
                      </a:lnTo>
                      <a:lnTo>
                        <a:pt x="81" y="436"/>
                      </a:lnTo>
                      <a:lnTo>
                        <a:pt x="64" y="421"/>
                      </a:lnTo>
                      <a:lnTo>
                        <a:pt x="49" y="405"/>
                      </a:lnTo>
                      <a:lnTo>
                        <a:pt x="37" y="385"/>
                      </a:lnTo>
                      <a:lnTo>
                        <a:pt x="26" y="366"/>
                      </a:lnTo>
                      <a:lnTo>
                        <a:pt x="18" y="345"/>
                      </a:lnTo>
                      <a:lnTo>
                        <a:pt x="12" y="324"/>
                      </a:lnTo>
                      <a:lnTo>
                        <a:pt x="7" y="304"/>
                      </a:lnTo>
                      <a:lnTo>
                        <a:pt x="4" y="283"/>
                      </a:lnTo>
                      <a:lnTo>
                        <a:pt x="2" y="263"/>
                      </a:lnTo>
                      <a:lnTo>
                        <a:pt x="1" y="245"/>
                      </a:lnTo>
                      <a:lnTo>
                        <a:pt x="0" y="228"/>
                      </a:lnTo>
                      <a:lnTo>
                        <a:pt x="0" y="214"/>
                      </a:lnTo>
                      <a:lnTo>
                        <a:pt x="0" y="202"/>
                      </a:lnTo>
                      <a:lnTo>
                        <a:pt x="1" y="193"/>
                      </a:lnTo>
                      <a:lnTo>
                        <a:pt x="1" y="187"/>
                      </a:lnTo>
                      <a:lnTo>
                        <a:pt x="1" y="185"/>
                      </a:lnTo>
                      <a:lnTo>
                        <a:pt x="5" y="152"/>
                      </a:lnTo>
                      <a:lnTo>
                        <a:pt x="11" y="123"/>
                      </a:lnTo>
                      <a:lnTo>
                        <a:pt x="20" y="98"/>
                      </a:lnTo>
                      <a:lnTo>
                        <a:pt x="32" y="77"/>
                      </a:lnTo>
                      <a:lnTo>
                        <a:pt x="44" y="59"/>
                      </a:lnTo>
                      <a:lnTo>
                        <a:pt x="58" y="44"/>
                      </a:lnTo>
                      <a:lnTo>
                        <a:pt x="73" y="32"/>
                      </a:lnTo>
                      <a:lnTo>
                        <a:pt x="88" y="23"/>
                      </a:lnTo>
                      <a:lnTo>
                        <a:pt x="105" y="15"/>
                      </a:lnTo>
                      <a:lnTo>
                        <a:pt x="120" y="9"/>
                      </a:lnTo>
                      <a:lnTo>
                        <a:pt x="134" y="5"/>
                      </a:lnTo>
                      <a:lnTo>
                        <a:pt x="147" y="2"/>
                      </a:lnTo>
                      <a:lnTo>
                        <a:pt x="160" y="1"/>
                      </a:lnTo>
                      <a:lnTo>
                        <a:pt x="170" y="0"/>
                      </a:lnTo>
                      <a:lnTo>
                        <a:pt x="17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91" name="Freeform 76">
                  <a:extLst>
                    <a:ext uri="{FF2B5EF4-FFF2-40B4-BE49-F238E27FC236}">
                      <a16:creationId xmlns:a16="http://schemas.microsoft.com/office/drawing/2014/main" id="{1902E902-BEAF-4B85-99FF-DAB9F8BE27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79" y="1455"/>
                  <a:ext cx="173" cy="120"/>
                </a:xfrm>
                <a:custGeom>
                  <a:avLst/>
                  <a:gdLst>
                    <a:gd name="T0" fmla="*/ 424 w 2603"/>
                    <a:gd name="T1" fmla="*/ 14 h 1810"/>
                    <a:gd name="T2" fmla="*/ 400 w 2603"/>
                    <a:gd name="T3" fmla="*/ 108 h 1810"/>
                    <a:gd name="T4" fmla="*/ 572 w 2603"/>
                    <a:gd name="T5" fmla="*/ 26 h 1810"/>
                    <a:gd name="T6" fmla="*/ 735 w 2603"/>
                    <a:gd name="T7" fmla="*/ 64 h 1810"/>
                    <a:gd name="T8" fmla="*/ 856 w 2603"/>
                    <a:gd name="T9" fmla="*/ 1 h 1810"/>
                    <a:gd name="T10" fmla="*/ 943 w 2603"/>
                    <a:gd name="T11" fmla="*/ 40 h 1810"/>
                    <a:gd name="T12" fmla="*/ 979 w 2603"/>
                    <a:gd name="T13" fmla="*/ 1 h 1810"/>
                    <a:gd name="T14" fmla="*/ 1017 w 2603"/>
                    <a:gd name="T15" fmla="*/ 3 h 1810"/>
                    <a:gd name="T16" fmla="*/ 1043 w 2603"/>
                    <a:gd name="T17" fmla="*/ 53 h 1810"/>
                    <a:gd name="T18" fmla="*/ 1140 w 2603"/>
                    <a:gd name="T19" fmla="*/ 5 h 1810"/>
                    <a:gd name="T20" fmla="*/ 1278 w 2603"/>
                    <a:gd name="T21" fmla="*/ 79 h 1810"/>
                    <a:gd name="T22" fmla="*/ 1436 w 2603"/>
                    <a:gd name="T23" fmla="*/ 17 h 1810"/>
                    <a:gd name="T24" fmla="*/ 1575 w 2603"/>
                    <a:gd name="T25" fmla="*/ 87 h 1810"/>
                    <a:gd name="T26" fmla="*/ 1572 w 2603"/>
                    <a:gd name="T27" fmla="*/ 9 h 1810"/>
                    <a:gd name="T28" fmla="*/ 1612 w 2603"/>
                    <a:gd name="T29" fmla="*/ 0 h 1810"/>
                    <a:gd name="T30" fmla="*/ 1657 w 2603"/>
                    <a:gd name="T31" fmla="*/ 21 h 1810"/>
                    <a:gd name="T32" fmla="*/ 1671 w 2603"/>
                    <a:gd name="T33" fmla="*/ 229 h 1810"/>
                    <a:gd name="T34" fmla="*/ 1822 w 2603"/>
                    <a:gd name="T35" fmla="*/ 37 h 1810"/>
                    <a:gd name="T36" fmla="*/ 1987 w 2603"/>
                    <a:gd name="T37" fmla="*/ 49 h 1810"/>
                    <a:gd name="T38" fmla="*/ 2088 w 2603"/>
                    <a:gd name="T39" fmla="*/ 0 h 1810"/>
                    <a:gd name="T40" fmla="*/ 2172 w 2603"/>
                    <a:gd name="T41" fmla="*/ 30 h 1810"/>
                    <a:gd name="T42" fmla="*/ 2214 w 2603"/>
                    <a:gd name="T43" fmla="*/ 1 h 1810"/>
                    <a:gd name="T44" fmla="*/ 2252 w 2603"/>
                    <a:gd name="T45" fmla="*/ 5 h 1810"/>
                    <a:gd name="T46" fmla="*/ 2267 w 2603"/>
                    <a:gd name="T47" fmla="*/ 69 h 1810"/>
                    <a:gd name="T48" fmla="*/ 2380 w 2603"/>
                    <a:gd name="T49" fmla="*/ 10 h 1810"/>
                    <a:gd name="T50" fmla="*/ 2530 w 2603"/>
                    <a:gd name="T51" fmla="*/ 95 h 1810"/>
                    <a:gd name="T52" fmla="*/ 2596 w 2603"/>
                    <a:gd name="T53" fmla="*/ 185 h 1810"/>
                    <a:gd name="T54" fmla="*/ 2599 w 2603"/>
                    <a:gd name="T55" fmla="*/ 389 h 1810"/>
                    <a:gd name="T56" fmla="*/ 2564 w 2603"/>
                    <a:gd name="T57" fmla="*/ 564 h 1810"/>
                    <a:gd name="T58" fmla="*/ 2498 w 2603"/>
                    <a:gd name="T59" fmla="*/ 709 h 1810"/>
                    <a:gd name="T60" fmla="*/ 2454 w 2603"/>
                    <a:gd name="T61" fmla="*/ 846 h 1810"/>
                    <a:gd name="T62" fmla="*/ 2143 w 2603"/>
                    <a:gd name="T63" fmla="*/ 1810 h 1810"/>
                    <a:gd name="T64" fmla="*/ 1988 w 2603"/>
                    <a:gd name="T65" fmla="*/ 810 h 1810"/>
                    <a:gd name="T66" fmla="*/ 1942 w 2603"/>
                    <a:gd name="T67" fmla="*/ 697 h 1810"/>
                    <a:gd name="T68" fmla="*/ 1881 w 2603"/>
                    <a:gd name="T69" fmla="*/ 712 h 1810"/>
                    <a:gd name="T70" fmla="*/ 1838 w 2603"/>
                    <a:gd name="T71" fmla="*/ 846 h 1810"/>
                    <a:gd name="T72" fmla="*/ 1528 w 2603"/>
                    <a:gd name="T73" fmla="*/ 1810 h 1810"/>
                    <a:gd name="T74" fmla="*/ 1374 w 2603"/>
                    <a:gd name="T75" fmla="*/ 810 h 1810"/>
                    <a:gd name="T76" fmla="*/ 1329 w 2603"/>
                    <a:gd name="T77" fmla="*/ 697 h 1810"/>
                    <a:gd name="T78" fmla="*/ 1267 w 2603"/>
                    <a:gd name="T79" fmla="*/ 712 h 1810"/>
                    <a:gd name="T80" fmla="*/ 1224 w 2603"/>
                    <a:gd name="T81" fmla="*/ 846 h 1810"/>
                    <a:gd name="T82" fmla="*/ 913 w 2603"/>
                    <a:gd name="T83" fmla="*/ 1810 h 1810"/>
                    <a:gd name="T84" fmla="*/ 760 w 2603"/>
                    <a:gd name="T85" fmla="*/ 810 h 1810"/>
                    <a:gd name="T86" fmla="*/ 714 w 2603"/>
                    <a:gd name="T87" fmla="*/ 697 h 1810"/>
                    <a:gd name="T88" fmla="*/ 652 w 2603"/>
                    <a:gd name="T89" fmla="*/ 712 h 1810"/>
                    <a:gd name="T90" fmla="*/ 610 w 2603"/>
                    <a:gd name="T91" fmla="*/ 846 h 1810"/>
                    <a:gd name="T92" fmla="*/ 299 w 2603"/>
                    <a:gd name="T93" fmla="*/ 1810 h 1810"/>
                    <a:gd name="T94" fmla="*/ 145 w 2603"/>
                    <a:gd name="T95" fmla="*/ 810 h 1810"/>
                    <a:gd name="T96" fmla="*/ 99 w 2603"/>
                    <a:gd name="T97" fmla="*/ 693 h 1810"/>
                    <a:gd name="T98" fmla="*/ 32 w 2603"/>
                    <a:gd name="T99" fmla="*/ 541 h 1810"/>
                    <a:gd name="T100" fmla="*/ 3 w 2603"/>
                    <a:gd name="T101" fmla="*/ 358 h 1810"/>
                    <a:gd name="T102" fmla="*/ 12 w 2603"/>
                    <a:gd name="T103" fmla="*/ 164 h 1810"/>
                    <a:gd name="T104" fmla="*/ 97 w 2603"/>
                    <a:gd name="T105" fmla="*/ 79 h 1810"/>
                    <a:gd name="T106" fmla="*/ 235 w 2603"/>
                    <a:gd name="T107" fmla="*/ 5 h 1810"/>
                    <a:gd name="T108" fmla="*/ 331 w 2603"/>
                    <a:gd name="T109" fmla="*/ 53 h 1810"/>
                    <a:gd name="T110" fmla="*/ 358 w 2603"/>
                    <a:gd name="T111" fmla="*/ 3 h 18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2603" h="1810">
                      <a:moveTo>
                        <a:pt x="384" y="0"/>
                      </a:moveTo>
                      <a:lnTo>
                        <a:pt x="389" y="0"/>
                      </a:lnTo>
                      <a:lnTo>
                        <a:pt x="395" y="1"/>
                      </a:lnTo>
                      <a:lnTo>
                        <a:pt x="402" y="3"/>
                      </a:lnTo>
                      <a:lnTo>
                        <a:pt x="410" y="5"/>
                      </a:lnTo>
                      <a:lnTo>
                        <a:pt x="417" y="9"/>
                      </a:lnTo>
                      <a:lnTo>
                        <a:pt x="424" y="14"/>
                      </a:lnTo>
                      <a:lnTo>
                        <a:pt x="428" y="21"/>
                      </a:lnTo>
                      <a:lnTo>
                        <a:pt x="431" y="30"/>
                      </a:lnTo>
                      <a:lnTo>
                        <a:pt x="432" y="40"/>
                      </a:lnTo>
                      <a:lnTo>
                        <a:pt x="430" y="53"/>
                      </a:lnTo>
                      <a:lnTo>
                        <a:pt x="424" y="69"/>
                      </a:lnTo>
                      <a:lnTo>
                        <a:pt x="414" y="87"/>
                      </a:lnTo>
                      <a:lnTo>
                        <a:pt x="400" y="108"/>
                      </a:lnTo>
                      <a:lnTo>
                        <a:pt x="443" y="229"/>
                      </a:lnTo>
                      <a:lnTo>
                        <a:pt x="515" y="0"/>
                      </a:lnTo>
                      <a:lnTo>
                        <a:pt x="518" y="1"/>
                      </a:lnTo>
                      <a:lnTo>
                        <a:pt x="526" y="5"/>
                      </a:lnTo>
                      <a:lnTo>
                        <a:pt x="538" y="10"/>
                      </a:lnTo>
                      <a:lnTo>
                        <a:pt x="554" y="17"/>
                      </a:lnTo>
                      <a:lnTo>
                        <a:pt x="572" y="26"/>
                      </a:lnTo>
                      <a:lnTo>
                        <a:pt x="593" y="37"/>
                      </a:lnTo>
                      <a:lnTo>
                        <a:pt x="617" y="49"/>
                      </a:lnTo>
                      <a:lnTo>
                        <a:pt x="640" y="64"/>
                      </a:lnTo>
                      <a:lnTo>
                        <a:pt x="663" y="79"/>
                      </a:lnTo>
                      <a:lnTo>
                        <a:pt x="688" y="95"/>
                      </a:lnTo>
                      <a:lnTo>
                        <a:pt x="711" y="79"/>
                      </a:lnTo>
                      <a:lnTo>
                        <a:pt x="735" y="64"/>
                      </a:lnTo>
                      <a:lnTo>
                        <a:pt x="759" y="49"/>
                      </a:lnTo>
                      <a:lnTo>
                        <a:pt x="781" y="37"/>
                      </a:lnTo>
                      <a:lnTo>
                        <a:pt x="803" y="26"/>
                      </a:lnTo>
                      <a:lnTo>
                        <a:pt x="821" y="17"/>
                      </a:lnTo>
                      <a:lnTo>
                        <a:pt x="837" y="10"/>
                      </a:lnTo>
                      <a:lnTo>
                        <a:pt x="849" y="5"/>
                      </a:lnTo>
                      <a:lnTo>
                        <a:pt x="856" y="1"/>
                      </a:lnTo>
                      <a:lnTo>
                        <a:pt x="859" y="0"/>
                      </a:lnTo>
                      <a:lnTo>
                        <a:pt x="932" y="229"/>
                      </a:lnTo>
                      <a:lnTo>
                        <a:pt x="974" y="108"/>
                      </a:lnTo>
                      <a:lnTo>
                        <a:pt x="960" y="87"/>
                      </a:lnTo>
                      <a:lnTo>
                        <a:pt x="951" y="69"/>
                      </a:lnTo>
                      <a:lnTo>
                        <a:pt x="945" y="53"/>
                      </a:lnTo>
                      <a:lnTo>
                        <a:pt x="943" y="40"/>
                      </a:lnTo>
                      <a:lnTo>
                        <a:pt x="944" y="30"/>
                      </a:lnTo>
                      <a:lnTo>
                        <a:pt x="947" y="21"/>
                      </a:lnTo>
                      <a:lnTo>
                        <a:pt x="952" y="14"/>
                      </a:lnTo>
                      <a:lnTo>
                        <a:pt x="958" y="9"/>
                      </a:lnTo>
                      <a:lnTo>
                        <a:pt x="965" y="6"/>
                      </a:lnTo>
                      <a:lnTo>
                        <a:pt x="972" y="3"/>
                      </a:lnTo>
                      <a:lnTo>
                        <a:pt x="979" y="1"/>
                      </a:lnTo>
                      <a:lnTo>
                        <a:pt x="985" y="1"/>
                      </a:lnTo>
                      <a:lnTo>
                        <a:pt x="991" y="0"/>
                      </a:lnTo>
                      <a:lnTo>
                        <a:pt x="995" y="0"/>
                      </a:lnTo>
                      <a:lnTo>
                        <a:pt x="998" y="0"/>
                      </a:lnTo>
                      <a:lnTo>
                        <a:pt x="1003" y="0"/>
                      </a:lnTo>
                      <a:lnTo>
                        <a:pt x="1010" y="1"/>
                      </a:lnTo>
                      <a:lnTo>
                        <a:pt x="1017" y="3"/>
                      </a:lnTo>
                      <a:lnTo>
                        <a:pt x="1024" y="5"/>
                      </a:lnTo>
                      <a:lnTo>
                        <a:pt x="1031" y="9"/>
                      </a:lnTo>
                      <a:lnTo>
                        <a:pt x="1037" y="14"/>
                      </a:lnTo>
                      <a:lnTo>
                        <a:pt x="1042" y="21"/>
                      </a:lnTo>
                      <a:lnTo>
                        <a:pt x="1045" y="30"/>
                      </a:lnTo>
                      <a:lnTo>
                        <a:pt x="1046" y="40"/>
                      </a:lnTo>
                      <a:lnTo>
                        <a:pt x="1043" y="53"/>
                      </a:lnTo>
                      <a:lnTo>
                        <a:pt x="1038" y="69"/>
                      </a:lnTo>
                      <a:lnTo>
                        <a:pt x="1029" y="87"/>
                      </a:lnTo>
                      <a:lnTo>
                        <a:pt x="1015" y="108"/>
                      </a:lnTo>
                      <a:lnTo>
                        <a:pt x="1058" y="229"/>
                      </a:lnTo>
                      <a:lnTo>
                        <a:pt x="1130" y="0"/>
                      </a:lnTo>
                      <a:lnTo>
                        <a:pt x="1133" y="1"/>
                      </a:lnTo>
                      <a:lnTo>
                        <a:pt x="1140" y="5"/>
                      </a:lnTo>
                      <a:lnTo>
                        <a:pt x="1152" y="10"/>
                      </a:lnTo>
                      <a:lnTo>
                        <a:pt x="1168" y="17"/>
                      </a:lnTo>
                      <a:lnTo>
                        <a:pt x="1187" y="26"/>
                      </a:lnTo>
                      <a:lnTo>
                        <a:pt x="1208" y="37"/>
                      </a:lnTo>
                      <a:lnTo>
                        <a:pt x="1230" y="49"/>
                      </a:lnTo>
                      <a:lnTo>
                        <a:pt x="1254" y="64"/>
                      </a:lnTo>
                      <a:lnTo>
                        <a:pt x="1278" y="79"/>
                      </a:lnTo>
                      <a:lnTo>
                        <a:pt x="1301" y="95"/>
                      </a:lnTo>
                      <a:lnTo>
                        <a:pt x="1325" y="79"/>
                      </a:lnTo>
                      <a:lnTo>
                        <a:pt x="1349" y="64"/>
                      </a:lnTo>
                      <a:lnTo>
                        <a:pt x="1373" y="49"/>
                      </a:lnTo>
                      <a:lnTo>
                        <a:pt x="1396" y="37"/>
                      </a:lnTo>
                      <a:lnTo>
                        <a:pt x="1416" y="26"/>
                      </a:lnTo>
                      <a:lnTo>
                        <a:pt x="1436" y="17"/>
                      </a:lnTo>
                      <a:lnTo>
                        <a:pt x="1451" y="10"/>
                      </a:lnTo>
                      <a:lnTo>
                        <a:pt x="1463" y="5"/>
                      </a:lnTo>
                      <a:lnTo>
                        <a:pt x="1471" y="1"/>
                      </a:lnTo>
                      <a:lnTo>
                        <a:pt x="1473" y="0"/>
                      </a:lnTo>
                      <a:lnTo>
                        <a:pt x="1546" y="229"/>
                      </a:lnTo>
                      <a:lnTo>
                        <a:pt x="1588" y="108"/>
                      </a:lnTo>
                      <a:lnTo>
                        <a:pt x="1575" y="87"/>
                      </a:lnTo>
                      <a:lnTo>
                        <a:pt x="1565" y="69"/>
                      </a:lnTo>
                      <a:lnTo>
                        <a:pt x="1559" y="53"/>
                      </a:lnTo>
                      <a:lnTo>
                        <a:pt x="1557" y="40"/>
                      </a:lnTo>
                      <a:lnTo>
                        <a:pt x="1557" y="30"/>
                      </a:lnTo>
                      <a:lnTo>
                        <a:pt x="1560" y="21"/>
                      </a:lnTo>
                      <a:lnTo>
                        <a:pt x="1566" y="14"/>
                      </a:lnTo>
                      <a:lnTo>
                        <a:pt x="1572" y="9"/>
                      </a:lnTo>
                      <a:lnTo>
                        <a:pt x="1579" y="6"/>
                      </a:lnTo>
                      <a:lnTo>
                        <a:pt x="1586" y="3"/>
                      </a:lnTo>
                      <a:lnTo>
                        <a:pt x="1593" y="1"/>
                      </a:lnTo>
                      <a:lnTo>
                        <a:pt x="1600" y="1"/>
                      </a:lnTo>
                      <a:lnTo>
                        <a:pt x="1605" y="0"/>
                      </a:lnTo>
                      <a:lnTo>
                        <a:pt x="1608" y="0"/>
                      </a:lnTo>
                      <a:lnTo>
                        <a:pt x="1612" y="0"/>
                      </a:lnTo>
                      <a:lnTo>
                        <a:pt x="1617" y="0"/>
                      </a:lnTo>
                      <a:lnTo>
                        <a:pt x="1623" y="1"/>
                      </a:lnTo>
                      <a:lnTo>
                        <a:pt x="1631" y="3"/>
                      </a:lnTo>
                      <a:lnTo>
                        <a:pt x="1639" y="5"/>
                      </a:lnTo>
                      <a:lnTo>
                        <a:pt x="1646" y="9"/>
                      </a:lnTo>
                      <a:lnTo>
                        <a:pt x="1652" y="14"/>
                      </a:lnTo>
                      <a:lnTo>
                        <a:pt x="1657" y="21"/>
                      </a:lnTo>
                      <a:lnTo>
                        <a:pt x="1660" y="30"/>
                      </a:lnTo>
                      <a:lnTo>
                        <a:pt x="1660" y="40"/>
                      </a:lnTo>
                      <a:lnTo>
                        <a:pt x="1658" y="53"/>
                      </a:lnTo>
                      <a:lnTo>
                        <a:pt x="1653" y="69"/>
                      </a:lnTo>
                      <a:lnTo>
                        <a:pt x="1643" y="87"/>
                      </a:lnTo>
                      <a:lnTo>
                        <a:pt x="1630" y="108"/>
                      </a:lnTo>
                      <a:lnTo>
                        <a:pt x="1671" y="229"/>
                      </a:lnTo>
                      <a:lnTo>
                        <a:pt x="1743" y="0"/>
                      </a:lnTo>
                      <a:lnTo>
                        <a:pt x="1746" y="1"/>
                      </a:lnTo>
                      <a:lnTo>
                        <a:pt x="1755" y="5"/>
                      </a:lnTo>
                      <a:lnTo>
                        <a:pt x="1767" y="10"/>
                      </a:lnTo>
                      <a:lnTo>
                        <a:pt x="1782" y="17"/>
                      </a:lnTo>
                      <a:lnTo>
                        <a:pt x="1801" y="26"/>
                      </a:lnTo>
                      <a:lnTo>
                        <a:pt x="1822" y="37"/>
                      </a:lnTo>
                      <a:lnTo>
                        <a:pt x="1845" y="49"/>
                      </a:lnTo>
                      <a:lnTo>
                        <a:pt x="1868" y="64"/>
                      </a:lnTo>
                      <a:lnTo>
                        <a:pt x="1893" y="79"/>
                      </a:lnTo>
                      <a:lnTo>
                        <a:pt x="1916" y="95"/>
                      </a:lnTo>
                      <a:lnTo>
                        <a:pt x="1939" y="79"/>
                      </a:lnTo>
                      <a:lnTo>
                        <a:pt x="1963" y="64"/>
                      </a:lnTo>
                      <a:lnTo>
                        <a:pt x="1987" y="49"/>
                      </a:lnTo>
                      <a:lnTo>
                        <a:pt x="2010" y="37"/>
                      </a:lnTo>
                      <a:lnTo>
                        <a:pt x="2031" y="26"/>
                      </a:lnTo>
                      <a:lnTo>
                        <a:pt x="2049" y="17"/>
                      </a:lnTo>
                      <a:lnTo>
                        <a:pt x="2065" y="10"/>
                      </a:lnTo>
                      <a:lnTo>
                        <a:pt x="2078" y="5"/>
                      </a:lnTo>
                      <a:lnTo>
                        <a:pt x="2085" y="1"/>
                      </a:lnTo>
                      <a:lnTo>
                        <a:pt x="2088" y="0"/>
                      </a:lnTo>
                      <a:lnTo>
                        <a:pt x="2160" y="229"/>
                      </a:lnTo>
                      <a:lnTo>
                        <a:pt x="2203" y="108"/>
                      </a:lnTo>
                      <a:lnTo>
                        <a:pt x="2188" y="87"/>
                      </a:lnTo>
                      <a:lnTo>
                        <a:pt x="2179" y="69"/>
                      </a:lnTo>
                      <a:lnTo>
                        <a:pt x="2173" y="53"/>
                      </a:lnTo>
                      <a:lnTo>
                        <a:pt x="2171" y="40"/>
                      </a:lnTo>
                      <a:lnTo>
                        <a:pt x="2172" y="30"/>
                      </a:lnTo>
                      <a:lnTo>
                        <a:pt x="2175" y="21"/>
                      </a:lnTo>
                      <a:lnTo>
                        <a:pt x="2180" y="14"/>
                      </a:lnTo>
                      <a:lnTo>
                        <a:pt x="2186" y="9"/>
                      </a:lnTo>
                      <a:lnTo>
                        <a:pt x="2193" y="6"/>
                      </a:lnTo>
                      <a:lnTo>
                        <a:pt x="2201" y="3"/>
                      </a:lnTo>
                      <a:lnTo>
                        <a:pt x="2208" y="1"/>
                      </a:lnTo>
                      <a:lnTo>
                        <a:pt x="2214" y="1"/>
                      </a:lnTo>
                      <a:lnTo>
                        <a:pt x="2220" y="0"/>
                      </a:lnTo>
                      <a:lnTo>
                        <a:pt x="2223" y="0"/>
                      </a:lnTo>
                      <a:lnTo>
                        <a:pt x="2226" y="0"/>
                      </a:lnTo>
                      <a:lnTo>
                        <a:pt x="2232" y="0"/>
                      </a:lnTo>
                      <a:lnTo>
                        <a:pt x="2238" y="1"/>
                      </a:lnTo>
                      <a:lnTo>
                        <a:pt x="2245" y="3"/>
                      </a:lnTo>
                      <a:lnTo>
                        <a:pt x="2252" y="5"/>
                      </a:lnTo>
                      <a:lnTo>
                        <a:pt x="2259" y="9"/>
                      </a:lnTo>
                      <a:lnTo>
                        <a:pt x="2266" y="14"/>
                      </a:lnTo>
                      <a:lnTo>
                        <a:pt x="2271" y="21"/>
                      </a:lnTo>
                      <a:lnTo>
                        <a:pt x="2274" y="30"/>
                      </a:lnTo>
                      <a:lnTo>
                        <a:pt x="2275" y="40"/>
                      </a:lnTo>
                      <a:lnTo>
                        <a:pt x="2273" y="53"/>
                      </a:lnTo>
                      <a:lnTo>
                        <a:pt x="2267" y="69"/>
                      </a:lnTo>
                      <a:lnTo>
                        <a:pt x="2257" y="87"/>
                      </a:lnTo>
                      <a:lnTo>
                        <a:pt x="2243" y="108"/>
                      </a:lnTo>
                      <a:lnTo>
                        <a:pt x="2286" y="229"/>
                      </a:lnTo>
                      <a:lnTo>
                        <a:pt x="2358" y="0"/>
                      </a:lnTo>
                      <a:lnTo>
                        <a:pt x="2361" y="1"/>
                      </a:lnTo>
                      <a:lnTo>
                        <a:pt x="2368" y="5"/>
                      </a:lnTo>
                      <a:lnTo>
                        <a:pt x="2380" y="10"/>
                      </a:lnTo>
                      <a:lnTo>
                        <a:pt x="2397" y="17"/>
                      </a:lnTo>
                      <a:lnTo>
                        <a:pt x="2415" y="26"/>
                      </a:lnTo>
                      <a:lnTo>
                        <a:pt x="2436" y="37"/>
                      </a:lnTo>
                      <a:lnTo>
                        <a:pt x="2459" y="49"/>
                      </a:lnTo>
                      <a:lnTo>
                        <a:pt x="2483" y="64"/>
                      </a:lnTo>
                      <a:lnTo>
                        <a:pt x="2506" y="79"/>
                      </a:lnTo>
                      <a:lnTo>
                        <a:pt x="2530" y="95"/>
                      </a:lnTo>
                      <a:lnTo>
                        <a:pt x="2543" y="105"/>
                      </a:lnTo>
                      <a:lnTo>
                        <a:pt x="2554" y="115"/>
                      </a:lnTo>
                      <a:lnTo>
                        <a:pt x="2565" y="125"/>
                      </a:lnTo>
                      <a:lnTo>
                        <a:pt x="2577" y="137"/>
                      </a:lnTo>
                      <a:lnTo>
                        <a:pt x="2585" y="148"/>
                      </a:lnTo>
                      <a:lnTo>
                        <a:pt x="2592" y="164"/>
                      </a:lnTo>
                      <a:lnTo>
                        <a:pt x="2596" y="185"/>
                      </a:lnTo>
                      <a:lnTo>
                        <a:pt x="2600" y="208"/>
                      </a:lnTo>
                      <a:lnTo>
                        <a:pt x="2602" y="235"/>
                      </a:lnTo>
                      <a:lnTo>
                        <a:pt x="2603" y="264"/>
                      </a:lnTo>
                      <a:lnTo>
                        <a:pt x="2603" y="295"/>
                      </a:lnTo>
                      <a:lnTo>
                        <a:pt x="2603" y="326"/>
                      </a:lnTo>
                      <a:lnTo>
                        <a:pt x="2601" y="358"/>
                      </a:lnTo>
                      <a:lnTo>
                        <a:pt x="2599" y="389"/>
                      </a:lnTo>
                      <a:lnTo>
                        <a:pt x="2596" y="420"/>
                      </a:lnTo>
                      <a:lnTo>
                        <a:pt x="2592" y="449"/>
                      </a:lnTo>
                      <a:lnTo>
                        <a:pt x="2588" y="476"/>
                      </a:lnTo>
                      <a:lnTo>
                        <a:pt x="2584" y="499"/>
                      </a:lnTo>
                      <a:lnTo>
                        <a:pt x="2578" y="520"/>
                      </a:lnTo>
                      <a:lnTo>
                        <a:pt x="2572" y="541"/>
                      </a:lnTo>
                      <a:lnTo>
                        <a:pt x="2564" y="564"/>
                      </a:lnTo>
                      <a:lnTo>
                        <a:pt x="2555" y="587"/>
                      </a:lnTo>
                      <a:lnTo>
                        <a:pt x="2545" y="609"/>
                      </a:lnTo>
                      <a:lnTo>
                        <a:pt x="2535" y="633"/>
                      </a:lnTo>
                      <a:lnTo>
                        <a:pt x="2526" y="654"/>
                      </a:lnTo>
                      <a:lnTo>
                        <a:pt x="2515" y="675"/>
                      </a:lnTo>
                      <a:lnTo>
                        <a:pt x="2506" y="693"/>
                      </a:lnTo>
                      <a:lnTo>
                        <a:pt x="2498" y="709"/>
                      </a:lnTo>
                      <a:lnTo>
                        <a:pt x="2491" y="722"/>
                      </a:lnTo>
                      <a:lnTo>
                        <a:pt x="2486" y="733"/>
                      </a:lnTo>
                      <a:lnTo>
                        <a:pt x="2482" y="739"/>
                      </a:lnTo>
                      <a:lnTo>
                        <a:pt x="2481" y="741"/>
                      </a:lnTo>
                      <a:lnTo>
                        <a:pt x="2468" y="775"/>
                      </a:lnTo>
                      <a:lnTo>
                        <a:pt x="2459" y="810"/>
                      </a:lnTo>
                      <a:lnTo>
                        <a:pt x="2454" y="846"/>
                      </a:lnTo>
                      <a:lnTo>
                        <a:pt x="2361" y="1758"/>
                      </a:lnTo>
                      <a:lnTo>
                        <a:pt x="2356" y="1775"/>
                      </a:lnTo>
                      <a:lnTo>
                        <a:pt x="2348" y="1788"/>
                      </a:lnTo>
                      <a:lnTo>
                        <a:pt x="2336" y="1800"/>
                      </a:lnTo>
                      <a:lnTo>
                        <a:pt x="2321" y="1807"/>
                      </a:lnTo>
                      <a:lnTo>
                        <a:pt x="2304" y="1810"/>
                      </a:lnTo>
                      <a:lnTo>
                        <a:pt x="2143" y="1810"/>
                      </a:lnTo>
                      <a:lnTo>
                        <a:pt x="2126" y="1807"/>
                      </a:lnTo>
                      <a:lnTo>
                        <a:pt x="2111" y="1800"/>
                      </a:lnTo>
                      <a:lnTo>
                        <a:pt x="2099" y="1788"/>
                      </a:lnTo>
                      <a:lnTo>
                        <a:pt x="2091" y="1774"/>
                      </a:lnTo>
                      <a:lnTo>
                        <a:pt x="2087" y="1758"/>
                      </a:lnTo>
                      <a:lnTo>
                        <a:pt x="1993" y="846"/>
                      </a:lnTo>
                      <a:lnTo>
                        <a:pt x="1988" y="810"/>
                      </a:lnTo>
                      <a:lnTo>
                        <a:pt x="1979" y="775"/>
                      </a:lnTo>
                      <a:lnTo>
                        <a:pt x="1966" y="741"/>
                      </a:lnTo>
                      <a:lnTo>
                        <a:pt x="1965" y="739"/>
                      </a:lnTo>
                      <a:lnTo>
                        <a:pt x="1962" y="734"/>
                      </a:lnTo>
                      <a:lnTo>
                        <a:pt x="1957" y="724"/>
                      </a:lnTo>
                      <a:lnTo>
                        <a:pt x="1951" y="712"/>
                      </a:lnTo>
                      <a:lnTo>
                        <a:pt x="1942" y="697"/>
                      </a:lnTo>
                      <a:lnTo>
                        <a:pt x="1934" y="681"/>
                      </a:lnTo>
                      <a:lnTo>
                        <a:pt x="1925" y="661"/>
                      </a:lnTo>
                      <a:lnTo>
                        <a:pt x="1916" y="641"/>
                      </a:lnTo>
                      <a:lnTo>
                        <a:pt x="1906" y="661"/>
                      </a:lnTo>
                      <a:lnTo>
                        <a:pt x="1897" y="681"/>
                      </a:lnTo>
                      <a:lnTo>
                        <a:pt x="1889" y="697"/>
                      </a:lnTo>
                      <a:lnTo>
                        <a:pt x="1881" y="712"/>
                      </a:lnTo>
                      <a:lnTo>
                        <a:pt x="1874" y="724"/>
                      </a:lnTo>
                      <a:lnTo>
                        <a:pt x="1869" y="734"/>
                      </a:lnTo>
                      <a:lnTo>
                        <a:pt x="1866" y="739"/>
                      </a:lnTo>
                      <a:lnTo>
                        <a:pt x="1865" y="741"/>
                      </a:lnTo>
                      <a:lnTo>
                        <a:pt x="1853" y="775"/>
                      </a:lnTo>
                      <a:lnTo>
                        <a:pt x="1843" y="810"/>
                      </a:lnTo>
                      <a:lnTo>
                        <a:pt x="1838" y="846"/>
                      </a:lnTo>
                      <a:lnTo>
                        <a:pt x="1745" y="1758"/>
                      </a:lnTo>
                      <a:lnTo>
                        <a:pt x="1740" y="1775"/>
                      </a:lnTo>
                      <a:lnTo>
                        <a:pt x="1732" y="1788"/>
                      </a:lnTo>
                      <a:lnTo>
                        <a:pt x="1720" y="1800"/>
                      </a:lnTo>
                      <a:lnTo>
                        <a:pt x="1706" y="1807"/>
                      </a:lnTo>
                      <a:lnTo>
                        <a:pt x="1689" y="1810"/>
                      </a:lnTo>
                      <a:lnTo>
                        <a:pt x="1528" y="1810"/>
                      </a:lnTo>
                      <a:lnTo>
                        <a:pt x="1512" y="1807"/>
                      </a:lnTo>
                      <a:lnTo>
                        <a:pt x="1496" y="1800"/>
                      </a:lnTo>
                      <a:lnTo>
                        <a:pt x="1484" y="1788"/>
                      </a:lnTo>
                      <a:lnTo>
                        <a:pt x="1476" y="1774"/>
                      </a:lnTo>
                      <a:lnTo>
                        <a:pt x="1471" y="1758"/>
                      </a:lnTo>
                      <a:lnTo>
                        <a:pt x="1380" y="846"/>
                      </a:lnTo>
                      <a:lnTo>
                        <a:pt x="1374" y="810"/>
                      </a:lnTo>
                      <a:lnTo>
                        <a:pt x="1364" y="775"/>
                      </a:lnTo>
                      <a:lnTo>
                        <a:pt x="1352" y="741"/>
                      </a:lnTo>
                      <a:lnTo>
                        <a:pt x="1351" y="739"/>
                      </a:lnTo>
                      <a:lnTo>
                        <a:pt x="1348" y="734"/>
                      </a:lnTo>
                      <a:lnTo>
                        <a:pt x="1343" y="724"/>
                      </a:lnTo>
                      <a:lnTo>
                        <a:pt x="1336" y="712"/>
                      </a:lnTo>
                      <a:lnTo>
                        <a:pt x="1329" y="697"/>
                      </a:lnTo>
                      <a:lnTo>
                        <a:pt x="1320" y="681"/>
                      </a:lnTo>
                      <a:lnTo>
                        <a:pt x="1311" y="661"/>
                      </a:lnTo>
                      <a:lnTo>
                        <a:pt x="1301" y="641"/>
                      </a:lnTo>
                      <a:lnTo>
                        <a:pt x="1292" y="661"/>
                      </a:lnTo>
                      <a:lnTo>
                        <a:pt x="1283" y="681"/>
                      </a:lnTo>
                      <a:lnTo>
                        <a:pt x="1274" y="697"/>
                      </a:lnTo>
                      <a:lnTo>
                        <a:pt x="1267" y="712"/>
                      </a:lnTo>
                      <a:lnTo>
                        <a:pt x="1260" y="724"/>
                      </a:lnTo>
                      <a:lnTo>
                        <a:pt x="1256" y="734"/>
                      </a:lnTo>
                      <a:lnTo>
                        <a:pt x="1253" y="739"/>
                      </a:lnTo>
                      <a:lnTo>
                        <a:pt x="1251" y="741"/>
                      </a:lnTo>
                      <a:lnTo>
                        <a:pt x="1238" y="775"/>
                      </a:lnTo>
                      <a:lnTo>
                        <a:pt x="1229" y="810"/>
                      </a:lnTo>
                      <a:lnTo>
                        <a:pt x="1224" y="846"/>
                      </a:lnTo>
                      <a:lnTo>
                        <a:pt x="1131" y="1758"/>
                      </a:lnTo>
                      <a:lnTo>
                        <a:pt x="1127" y="1775"/>
                      </a:lnTo>
                      <a:lnTo>
                        <a:pt x="1118" y="1788"/>
                      </a:lnTo>
                      <a:lnTo>
                        <a:pt x="1106" y="1800"/>
                      </a:lnTo>
                      <a:lnTo>
                        <a:pt x="1091" y="1807"/>
                      </a:lnTo>
                      <a:lnTo>
                        <a:pt x="1074" y="1810"/>
                      </a:lnTo>
                      <a:lnTo>
                        <a:pt x="913" y="1810"/>
                      </a:lnTo>
                      <a:lnTo>
                        <a:pt x="896" y="1807"/>
                      </a:lnTo>
                      <a:lnTo>
                        <a:pt x="882" y="1800"/>
                      </a:lnTo>
                      <a:lnTo>
                        <a:pt x="870" y="1788"/>
                      </a:lnTo>
                      <a:lnTo>
                        <a:pt x="861" y="1774"/>
                      </a:lnTo>
                      <a:lnTo>
                        <a:pt x="856" y="1758"/>
                      </a:lnTo>
                      <a:lnTo>
                        <a:pt x="765" y="846"/>
                      </a:lnTo>
                      <a:lnTo>
                        <a:pt x="760" y="810"/>
                      </a:lnTo>
                      <a:lnTo>
                        <a:pt x="751" y="775"/>
                      </a:lnTo>
                      <a:lnTo>
                        <a:pt x="738" y="741"/>
                      </a:lnTo>
                      <a:lnTo>
                        <a:pt x="737" y="739"/>
                      </a:lnTo>
                      <a:lnTo>
                        <a:pt x="734" y="734"/>
                      </a:lnTo>
                      <a:lnTo>
                        <a:pt x="728" y="724"/>
                      </a:lnTo>
                      <a:lnTo>
                        <a:pt x="722" y="712"/>
                      </a:lnTo>
                      <a:lnTo>
                        <a:pt x="714" y="697"/>
                      </a:lnTo>
                      <a:lnTo>
                        <a:pt x="706" y="681"/>
                      </a:lnTo>
                      <a:lnTo>
                        <a:pt x="697" y="661"/>
                      </a:lnTo>
                      <a:lnTo>
                        <a:pt x="688" y="641"/>
                      </a:lnTo>
                      <a:lnTo>
                        <a:pt x="678" y="661"/>
                      </a:lnTo>
                      <a:lnTo>
                        <a:pt x="668" y="681"/>
                      </a:lnTo>
                      <a:lnTo>
                        <a:pt x="660" y="697"/>
                      </a:lnTo>
                      <a:lnTo>
                        <a:pt x="652" y="712"/>
                      </a:lnTo>
                      <a:lnTo>
                        <a:pt x="646" y="724"/>
                      </a:lnTo>
                      <a:lnTo>
                        <a:pt x="641" y="734"/>
                      </a:lnTo>
                      <a:lnTo>
                        <a:pt x="638" y="739"/>
                      </a:lnTo>
                      <a:lnTo>
                        <a:pt x="637" y="741"/>
                      </a:lnTo>
                      <a:lnTo>
                        <a:pt x="624" y="775"/>
                      </a:lnTo>
                      <a:lnTo>
                        <a:pt x="615" y="810"/>
                      </a:lnTo>
                      <a:lnTo>
                        <a:pt x="610" y="846"/>
                      </a:lnTo>
                      <a:lnTo>
                        <a:pt x="517" y="1758"/>
                      </a:lnTo>
                      <a:lnTo>
                        <a:pt x="512" y="1775"/>
                      </a:lnTo>
                      <a:lnTo>
                        <a:pt x="504" y="1788"/>
                      </a:lnTo>
                      <a:lnTo>
                        <a:pt x="492" y="1800"/>
                      </a:lnTo>
                      <a:lnTo>
                        <a:pt x="476" y="1807"/>
                      </a:lnTo>
                      <a:lnTo>
                        <a:pt x="460" y="1810"/>
                      </a:lnTo>
                      <a:lnTo>
                        <a:pt x="299" y="1810"/>
                      </a:lnTo>
                      <a:lnTo>
                        <a:pt x="282" y="1807"/>
                      </a:lnTo>
                      <a:lnTo>
                        <a:pt x="267" y="1800"/>
                      </a:lnTo>
                      <a:lnTo>
                        <a:pt x="255" y="1788"/>
                      </a:lnTo>
                      <a:lnTo>
                        <a:pt x="247" y="1774"/>
                      </a:lnTo>
                      <a:lnTo>
                        <a:pt x="243" y="1758"/>
                      </a:lnTo>
                      <a:lnTo>
                        <a:pt x="151" y="846"/>
                      </a:lnTo>
                      <a:lnTo>
                        <a:pt x="145" y="810"/>
                      </a:lnTo>
                      <a:lnTo>
                        <a:pt x="136" y="775"/>
                      </a:lnTo>
                      <a:lnTo>
                        <a:pt x="124" y="741"/>
                      </a:lnTo>
                      <a:lnTo>
                        <a:pt x="123" y="739"/>
                      </a:lnTo>
                      <a:lnTo>
                        <a:pt x="119" y="733"/>
                      </a:lnTo>
                      <a:lnTo>
                        <a:pt x="114" y="722"/>
                      </a:lnTo>
                      <a:lnTo>
                        <a:pt x="107" y="709"/>
                      </a:lnTo>
                      <a:lnTo>
                        <a:pt x="99" y="693"/>
                      </a:lnTo>
                      <a:lnTo>
                        <a:pt x="89" y="675"/>
                      </a:lnTo>
                      <a:lnTo>
                        <a:pt x="79" y="654"/>
                      </a:lnTo>
                      <a:lnTo>
                        <a:pt x="69" y="633"/>
                      </a:lnTo>
                      <a:lnTo>
                        <a:pt x="59" y="609"/>
                      </a:lnTo>
                      <a:lnTo>
                        <a:pt x="50" y="587"/>
                      </a:lnTo>
                      <a:lnTo>
                        <a:pt x="41" y="564"/>
                      </a:lnTo>
                      <a:lnTo>
                        <a:pt x="32" y="541"/>
                      </a:lnTo>
                      <a:lnTo>
                        <a:pt x="26" y="520"/>
                      </a:lnTo>
                      <a:lnTo>
                        <a:pt x="21" y="499"/>
                      </a:lnTo>
                      <a:lnTo>
                        <a:pt x="16" y="476"/>
                      </a:lnTo>
                      <a:lnTo>
                        <a:pt x="12" y="449"/>
                      </a:lnTo>
                      <a:lnTo>
                        <a:pt x="9" y="420"/>
                      </a:lnTo>
                      <a:lnTo>
                        <a:pt x="6" y="389"/>
                      </a:lnTo>
                      <a:lnTo>
                        <a:pt x="3" y="358"/>
                      </a:lnTo>
                      <a:lnTo>
                        <a:pt x="1" y="326"/>
                      </a:lnTo>
                      <a:lnTo>
                        <a:pt x="0" y="295"/>
                      </a:lnTo>
                      <a:lnTo>
                        <a:pt x="0" y="264"/>
                      </a:lnTo>
                      <a:lnTo>
                        <a:pt x="1" y="235"/>
                      </a:lnTo>
                      <a:lnTo>
                        <a:pt x="4" y="208"/>
                      </a:lnTo>
                      <a:lnTo>
                        <a:pt x="7" y="185"/>
                      </a:lnTo>
                      <a:lnTo>
                        <a:pt x="12" y="164"/>
                      </a:lnTo>
                      <a:lnTo>
                        <a:pt x="18" y="148"/>
                      </a:lnTo>
                      <a:lnTo>
                        <a:pt x="26" y="137"/>
                      </a:lnTo>
                      <a:lnTo>
                        <a:pt x="38" y="125"/>
                      </a:lnTo>
                      <a:lnTo>
                        <a:pt x="49" y="116"/>
                      </a:lnTo>
                      <a:lnTo>
                        <a:pt x="60" y="105"/>
                      </a:lnTo>
                      <a:lnTo>
                        <a:pt x="73" y="95"/>
                      </a:lnTo>
                      <a:lnTo>
                        <a:pt x="97" y="79"/>
                      </a:lnTo>
                      <a:lnTo>
                        <a:pt x="121" y="64"/>
                      </a:lnTo>
                      <a:lnTo>
                        <a:pt x="144" y="49"/>
                      </a:lnTo>
                      <a:lnTo>
                        <a:pt x="167" y="37"/>
                      </a:lnTo>
                      <a:lnTo>
                        <a:pt x="188" y="26"/>
                      </a:lnTo>
                      <a:lnTo>
                        <a:pt x="207" y="17"/>
                      </a:lnTo>
                      <a:lnTo>
                        <a:pt x="222" y="10"/>
                      </a:lnTo>
                      <a:lnTo>
                        <a:pt x="235" y="5"/>
                      </a:lnTo>
                      <a:lnTo>
                        <a:pt x="243" y="1"/>
                      </a:lnTo>
                      <a:lnTo>
                        <a:pt x="245" y="0"/>
                      </a:lnTo>
                      <a:lnTo>
                        <a:pt x="317" y="229"/>
                      </a:lnTo>
                      <a:lnTo>
                        <a:pt x="360" y="108"/>
                      </a:lnTo>
                      <a:lnTo>
                        <a:pt x="346" y="87"/>
                      </a:lnTo>
                      <a:lnTo>
                        <a:pt x="336" y="69"/>
                      </a:lnTo>
                      <a:lnTo>
                        <a:pt x="331" y="53"/>
                      </a:lnTo>
                      <a:lnTo>
                        <a:pt x="329" y="40"/>
                      </a:lnTo>
                      <a:lnTo>
                        <a:pt x="329" y="30"/>
                      </a:lnTo>
                      <a:lnTo>
                        <a:pt x="332" y="21"/>
                      </a:lnTo>
                      <a:lnTo>
                        <a:pt x="337" y="14"/>
                      </a:lnTo>
                      <a:lnTo>
                        <a:pt x="343" y="9"/>
                      </a:lnTo>
                      <a:lnTo>
                        <a:pt x="350" y="6"/>
                      </a:lnTo>
                      <a:lnTo>
                        <a:pt x="358" y="3"/>
                      </a:lnTo>
                      <a:lnTo>
                        <a:pt x="365" y="1"/>
                      </a:lnTo>
                      <a:lnTo>
                        <a:pt x="372" y="1"/>
                      </a:lnTo>
                      <a:lnTo>
                        <a:pt x="377" y="0"/>
                      </a:lnTo>
                      <a:lnTo>
                        <a:pt x="380" y="0"/>
                      </a:lnTo>
                      <a:lnTo>
                        <a:pt x="38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92" name="Freeform 77">
                  <a:extLst>
                    <a:ext uri="{FF2B5EF4-FFF2-40B4-BE49-F238E27FC236}">
                      <a16:creationId xmlns:a16="http://schemas.microsoft.com/office/drawing/2014/main" id="{44C45581-9666-44F7-A934-903A4D5909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13" y="1386"/>
                  <a:ext cx="24" cy="31"/>
                </a:xfrm>
                <a:custGeom>
                  <a:avLst/>
                  <a:gdLst>
                    <a:gd name="T0" fmla="*/ 193 w 362"/>
                    <a:gd name="T1" fmla="*/ 1 h 465"/>
                    <a:gd name="T2" fmla="*/ 214 w 362"/>
                    <a:gd name="T3" fmla="*/ 3 h 465"/>
                    <a:gd name="T4" fmla="*/ 242 w 362"/>
                    <a:gd name="T5" fmla="*/ 9 h 465"/>
                    <a:gd name="T6" fmla="*/ 273 w 362"/>
                    <a:gd name="T7" fmla="*/ 23 h 465"/>
                    <a:gd name="T8" fmla="*/ 304 w 362"/>
                    <a:gd name="T9" fmla="*/ 44 h 465"/>
                    <a:gd name="T10" fmla="*/ 331 w 362"/>
                    <a:gd name="T11" fmla="*/ 76 h 465"/>
                    <a:gd name="T12" fmla="*/ 350 w 362"/>
                    <a:gd name="T13" fmla="*/ 123 h 465"/>
                    <a:gd name="T14" fmla="*/ 361 w 362"/>
                    <a:gd name="T15" fmla="*/ 184 h 465"/>
                    <a:gd name="T16" fmla="*/ 361 w 362"/>
                    <a:gd name="T17" fmla="*/ 193 h 465"/>
                    <a:gd name="T18" fmla="*/ 362 w 362"/>
                    <a:gd name="T19" fmla="*/ 214 h 465"/>
                    <a:gd name="T20" fmla="*/ 361 w 362"/>
                    <a:gd name="T21" fmla="*/ 244 h 465"/>
                    <a:gd name="T22" fmla="*/ 358 w 362"/>
                    <a:gd name="T23" fmla="*/ 283 h 465"/>
                    <a:gd name="T24" fmla="*/ 349 w 362"/>
                    <a:gd name="T25" fmla="*/ 324 h 465"/>
                    <a:gd name="T26" fmla="*/ 334 w 362"/>
                    <a:gd name="T27" fmla="*/ 366 h 465"/>
                    <a:gd name="T28" fmla="*/ 312 w 362"/>
                    <a:gd name="T29" fmla="*/ 404 h 465"/>
                    <a:gd name="T30" fmla="*/ 280 w 362"/>
                    <a:gd name="T31" fmla="*/ 436 h 465"/>
                    <a:gd name="T32" fmla="*/ 238 w 362"/>
                    <a:gd name="T33" fmla="*/ 457 h 465"/>
                    <a:gd name="T34" fmla="*/ 182 w 362"/>
                    <a:gd name="T35" fmla="*/ 465 h 465"/>
                    <a:gd name="T36" fmla="*/ 150 w 362"/>
                    <a:gd name="T37" fmla="*/ 463 h 465"/>
                    <a:gd name="T38" fmla="*/ 101 w 362"/>
                    <a:gd name="T39" fmla="*/ 448 h 465"/>
                    <a:gd name="T40" fmla="*/ 64 w 362"/>
                    <a:gd name="T41" fmla="*/ 421 h 465"/>
                    <a:gd name="T42" fmla="*/ 37 w 362"/>
                    <a:gd name="T43" fmla="*/ 386 h 465"/>
                    <a:gd name="T44" fmla="*/ 18 w 362"/>
                    <a:gd name="T45" fmla="*/ 345 h 465"/>
                    <a:gd name="T46" fmla="*/ 7 w 362"/>
                    <a:gd name="T47" fmla="*/ 304 h 465"/>
                    <a:gd name="T48" fmla="*/ 2 w 362"/>
                    <a:gd name="T49" fmla="*/ 263 h 465"/>
                    <a:gd name="T50" fmla="*/ 0 w 362"/>
                    <a:gd name="T51" fmla="*/ 228 h 465"/>
                    <a:gd name="T52" fmla="*/ 0 w 362"/>
                    <a:gd name="T53" fmla="*/ 202 h 465"/>
                    <a:gd name="T54" fmla="*/ 1 w 362"/>
                    <a:gd name="T55" fmla="*/ 186 h 465"/>
                    <a:gd name="T56" fmla="*/ 5 w 362"/>
                    <a:gd name="T57" fmla="*/ 152 h 465"/>
                    <a:gd name="T58" fmla="*/ 20 w 362"/>
                    <a:gd name="T59" fmla="*/ 99 h 465"/>
                    <a:gd name="T60" fmla="*/ 44 w 362"/>
                    <a:gd name="T61" fmla="*/ 59 h 465"/>
                    <a:gd name="T62" fmla="*/ 73 w 362"/>
                    <a:gd name="T63" fmla="*/ 33 h 465"/>
                    <a:gd name="T64" fmla="*/ 105 w 362"/>
                    <a:gd name="T65" fmla="*/ 15 h 465"/>
                    <a:gd name="T66" fmla="*/ 134 w 362"/>
                    <a:gd name="T67" fmla="*/ 5 h 465"/>
                    <a:gd name="T68" fmla="*/ 159 w 362"/>
                    <a:gd name="T69" fmla="*/ 1 h 465"/>
                    <a:gd name="T70" fmla="*/ 177 w 362"/>
                    <a:gd name="T71" fmla="*/ 0 h 465"/>
                    <a:gd name="T72" fmla="*/ 185 w 362"/>
                    <a:gd name="T73" fmla="*/ 0 h 4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362" h="465">
                      <a:moveTo>
                        <a:pt x="185" y="0"/>
                      </a:moveTo>
                      <a:lnTo>
                        <a:pt x="193" y="1"/>
                      </a:lnTo>
                      <a:lnTo>
                        <a:pt x="202" y="1"/>
                      </a:lnTo>
                      <a:lnTo>
                        <a:pt x="214" y="3"/>
                      </a:lnTo>
                      <a:lnTo>
                        <a:pt x="228" y="5"/>
                      </a:lnTo>
                      <a:lnTo>
                        <a:pt x="242" y="9"/>
                      </a:lnTo>
                      <a:lnTo>
                        <a:pt x="258" y="14"/>
                      </a:lnTo>
                      <a:lnTo>
                        <a:pt x="273" y="23"/>
                      </a:lnTo>
                      <a:lnTo>
                        <a:pt x="288" y="32"/>
                      </a:lnTo>
                      <a:lnTo>
                        <a:pt x="304" y="44"/>
                      </a:lnTo>
                      <a:lnTo>
                        <a:pt x="318" y="59"/>
                      </a:lnTo>
                      <a:lnTo>
                        <a:pt x="331" y="76"/>
                      </a:lnTo>
                      <a:lnTo>
                        <a:pt x="342" y="98"/>
                      </a:lnTo>
                      <a:lnTo>
                        <a:pt x="350" y="123"/>
                      </a:lnTo>
                      <a:lnTo>
                        <a:pt x="357" y="152"/>
                      </a:lnTo>
                      <a:lnTo>
                        <a:pt x="361" y="184"/>
                      </a:lnTo>
                      <a:lnTo>
                        <a:pt x="361" y="186"/>
                      </a:lnTo>
                      <a:lnTo>
                        <a:pt x="361" y="193"/>
                      </a:lnTo>
                      <a:lnTo>
                        <a:pt x="362" y="202"/>
                      </a:lnTo>
                      <a:lnTo>
                        <a:pt x="362" y="214"/>
                      </a:lnTo>
                      <a:lnTo>
                        <a:pt x="362" y="228"/>
                      </a:lnTo>
                      <a:lnTo>
                        <a:pt x="361" y="244"/>
                      </a:lnTo>
                      <a:lnTo>
                        <a:pt x="360" y="263"/>
                      </a:lnTo>
                      <a:lnTo>
                        <a:pt x="358" y="283"/>
                      </a:lnTo>
                      <a:lnTo>
                        <a:pt x="354" y="304"/>
                      </a:lnTo>
                      <a:lnTo>
                        <a:pt x="349" y="324"/>
                      </a:lnTo>
                      <a:lnTo>
                        <a:pt x="342" y="345"/>
                      </a:lnTo>
                      <a:lnTo>
                        <a:pt x="334" y="366"/>
                      </a:lnTo>
                      <a:lnTo>
                        <a:pt x="325" y="386"/>
                      </a:lnTo>
                      <a:lnTo>
                        <a:pt x="312" y="404"/>
                      </a:lnTo>
                      <a:lnTo>
                        <a:pt x="298" y="421"/>
                      </a:lnTo>
                      <a:lnTo>
                        <a:pt x="280" y="436"/>
                      </a:lnTo>
                      <a:lnTo>
                        <a:pt x="261" y="448"/>
                      </a:lnTo>
                      <a:lnTo>
                        <a:pt x="238" y="457"/>
                      </a:lnTo>
                      <a:lnTo>
                        <a:pt x="211" y="463"/>
                      </a:lnTo>
                      <a:lnTo>
                        <a:pt x="182" y="465"/>
                      </a:lnTo>
                      <a:lnTo>
                        <a:pt x="180" y="465"/>
                      </a:lnTo>
                      <a:lnTo>
                        <a:pt x="150" y="463"/>
                      </a:lnTo>
                      <a:lnTo>
                        <a:pt x="124" y="457"/>
                      </a:lnTo>
                      <a:lnTo>
                        <a:pt x="101" y="448"/>
                      </a:lnTo>
                      <a:lnTo>
                        <a:pt x="81" y="436"/>
                      </a:lnTo>
                      <a:lnTo>
                        <a:pt x="64" y="421"/>
                      </a:lnTo>
                      <a:lnTo>
                        <a:pt x="49" y="404"/>
                      </a:lnTo>
                      <a:lnTo>
                        <a:pt x="37" y="386"/>
                      </a:lnTo>
                      <a:lnTo>
                        <a:pt x="26" y="366"/>
                      </a:lnTo>
                      <a:lnTo>
                        <a:pt x="18" y="345"/>
                      </a:lnTo>
                      <a:lnTo>
                        <a:pt x="12" y="324"/>
                      </a:lnTo>
                      <a:lnTo>
                        <a:pt x="7" y="304"/>
                      </a:lnTo>
                      <a:lnTo>
                        <a:pt x="4" y="283"/>
                      </a:lnTo>
                      <a:lnTo>
                        <a:pt x="2" y="263"/>
                      </a:lnTo>
                      <a:lnTo>
                        <a:pt x="0" y="244"/>
                      </a:lnTo>
                      <a:lnTo>
                        <a:pt x="0" y="228"/>
                      </a:lnTo>
                      <a:lnTo>
                        <a:pt x="0" y="214"/>
                      </a:lnTo>
                      <a:lnTo>
                        <a:pt x="0" y="202"/>
                      </a:lnTo>
                      <a:lnTo>
                        <a:pt x="1" y="193"/>
                      </a:lnTo>
                      <a:lnTo>
                        <a:pt x="1" y="186"/>
                      </a:lnTo>
                      <a:lnTo>
                        <a:pt x="1" y="184"/>
                      </a:lnTo>
                      <a:lnTo>
                        <a:pt x="5" y="152"/>
                      </a:lnTo>
                      <a:lnTo>
                        <a:pt x="11" y="123"/>
                      </a:lnTo>
                      <a:lnTo>
                        <a:pt x="20" y="99"/>
                      </a:lnTo>
                      <a:lnTo>
                        <a:pt x="30" y="78"/>
                      </a:lnTo>
                      <a:lnTo>
                        <a:pt x="44" y="59"/>
                      </a:lnTo>
                      <a:lnTo>
                        <a:pt x="58" y="45"/>
                      </a:lnTo>
                      <a:lnTo>
                        <a:pt x="73" y="33"/>
                      </a:lnTo>
                      <a:lnTo>
                        <a:pt x="88" y="23"/>
                      </a:lnTo>
                      <a:lnTo>
                        <a:pt x="105" y="15"/>
                      </a:lnTo>
                      <a:lnTo>
                        <a:pt x="120" y="9"/>
                      </a:lnTo>
                      <a:lnTo>
                        <a:pt x="134" y="5"/>
                      </a:lnTo>
                      <a:lnTo>
                        <a:pt x="147" y="3"/>
                      </a:lnTo>
                      <a:lnTo>
                        <a:pt x="159" y="1"/>
                      </a:lnTo>
                      <a:lnTo>
                        <a:pt x="169" y="1"/>
                      </a:lnTo>
                      <a:lnTo>
                        <a:pt x="177" y="0"/>
                      </a:lnTo>
                      <a:lnTo>
                        <a:pt x="181" y="0"/>
                      </a:lnTo>
                      <a:lnTo>
                        <a:pt x="185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93" name="Freeform 78">
                  <a:extLst>
                    <a:ext uri="{FF2B5EF4-FFF2-40B4-BE49-F238E27FC236}">
                      <a16:creationId xmlns:a16="http://schemas.microsoft.com/office/drawing/2014/main" id="{5DA09AF5-A528-491F-AA09-74041B722F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54" y="1386"/>
                  <a:ext cx="24" cy="31"/>
                </a:xfrm>
                <a:custGeom>
                  <a:avLst/>
                  <a:gdLst>
                    <a:gd name="T0" fmla="*/ 193 w 361"/>
                    <a:gd name="T1" fmla="*/ 1 h 465"/>
                    <a:gd name="T2" fmla="*/ 214 w 361"/>
                    <a:gd name="T3" fmla="*/ 3 h 465"/>
                    <a:gd name="T4" fmla="*/ 242 w 361"/>
                    <a:gd name="T5" fmla="*/ 9 h 465"/>
                    <a:gd name="T6" fmla="*/ 273 w 361"/>
                    <a:gd name="T7" fmla="*/ 23 h 465"/>
                    <a:gd name="T8" fmla="*/ 303 w 361"/>
                    <a:gd name="T9" fmla="*/ 44 h 465"/>
                    <a:gd name="T10" fmla="*/ 331 w 361"/>
                    <a:gd name="T11" fmla="*/ 76 h 465"/>
                    <a:gd name="T12" fmla="*/ 351 w 361"/>
                    <a:gd name="T13" fmla="*/ 123 h 465"/>
                    <a:gd name="T14" fmla="*/ 360 w 361"/>
                    <a:gd name="T15" fmla="*/ 184 h 465"/>
                    <a:gd name="T16" fmla="*/ 360 w 361"/>
                    <a:gd name="T17" fmla="*/ 193 h 465"/>
                    <a:gd name="T18" fmla="*/ 361 w 361"/>
                    <a:gd name="T19" fmla="*/ 214 h 465"/>
                    <a:gd name="T20" fmla="*/ 361 w 361"/>
                    <a:gd name="T21" fmla="*/ 244 h 465"/>
                    <a:gd name="T22" fmla="*/ 357 w 361"/>
                    <a:gd name="T23" fmla="*/ 283 h 465"/>
                    <a:gd name="T24" fmla="*/ 349 w 361"/>
                    <a:gd name="T25" fmla="*/ 324 h 465"/>
                    <a:gd name="T26" fmla="*/ 335 w 361"/>
                    <a:gd name="T27" fmla="*/ 366 h 465"/>
                    <a:gd name="T28" fmla="*/ 313 w 361"/>
                    <a:gd name="T29" fmla="*/ 404 h 465"/>
                    <a:gd name="T30" fmla="*/ 280 w 361"/>
                    <a:gd name="T31" fmla="*/ 436 h 465"/>
                    <a:gd name="T32" fmla="*/ 237 w 361"/>
                    <a:gd name="T33" fmla="*/ 457 h 465"/>
                    <a:gd name="T34" fmla="*/ 181 w 361"/>
                    <a:gd name="T35" fmla="*/ 465 h 465"/>
                    <a:gd name="T36" fmla="*/ 150 w 361"/>
                    <a:gd name="T37" fmla="*/ 463 h 465"/>
                    <a:gd name="T38" fmla="*/ 101 w 361"/>
                    <a:gd name="T39" fmla="*/ 448 h 465"/>
                    <a:gd name="T40" fmla="*/ 64 w 361"/>
                    <a:gd name="T41" fmla="*/ 421 h 465"/>
                    <a:gd name="T42" fmla="*/ 37 w 361"/>
                    <a:gd name="T43" fmla="*/ 386 h 465"/>
                    <a:gd name="T44" fmla="*/ 19 w 361"/>
                    <a:gd name="T45" fmla="*/ 345 h 465"/>
                    <a:gd name="T46" fmla="*/ 8 w 361"/>
                    <a:gd name="T47" fmla="*/ 304 h 465"/>
                    <a:gd name="T48" fmla="*/ 2 w 361"/>
                    <a:gd name="T49" fmla="*/ 263 h 465"/>
                    <a:gd name="T50" fmla="*/ 0 w 361"/>
                    <a:gd name="T51" fmla="*/ 228 h 465"/>
                    <a:gd name="T52" fmla="*/ 0 w 361"/>
                    <a:gd name="T53" fmla="*/ 202 h 465"/>
                    <a:gd name="T54" fmla="*/ 1 w 361"/>
                    <a:gd name="T55" fmla="*/ 186 h 465"/>
                    <a:gd name="T56" fmla="*/ 5 w 361"/>
                    <a:gd name="T57" fmla="*/ 152 h 465"/>
                    <a:gd name="T58" fmla="*/ 19 w 361"/>
                    <a:gd name="T59" fmla="*/ 99 h 465"/>
                    <a:gd name="T60" fmla="*/ 43 w 361"/>
                    <a:gd name="T61" fmla="*/ 59 h 465"/>
                    <a:gd name="T62" fmla="*/ 73 w 361"/>
                    <a:gd name="T63" fmla="*/ 33 h 465"/>
                    <a:gd name="T64" fmla="*/ 104 w 361"/>
                    <a:gd name="T65" fmla="*/ 15 h 465"/>
                    <a:gd name="T66" fmla="*/ 134 w 361"/>
                    <a:gd name="T67" fmla="*/ 5 h 465"/>
                    <a:gd name="T68" fmla="*/ 159 w 361"/>
                    <a:gd name="T69" fmla="*/ 1 h 465"/>
                    <a:gd name="T70" fmla="*/ 176 w 361"/>
                    <a:gd name="T71" fmla="*/ 0 h 465"/>
                    <a:gd name="T72" fmla="*/ 186 w 361"/>
                    <a:gd name="T73" fmla="*/ 0 h 4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361" h="465">
                      <a:moveTo>
                        <a:pt x="186" y="0"/>
                      </a:moveTo>
                      <a:lnTo>
                        <a:pt x="193" y="1"/>
                      </a:lnTo>
                      <a:lnTo>
                        <a:pt x="203" y="1"/>
                      </a:lnTo>
                      <a:lnTo>
                        <a:pt x="214" y="3"/>
                      </a:lnTo>
                      <a:lnTo>
                        <a:pt x="227" y="5"/>
                      </a:lnTo>
                      <a:lnTo>
                        <a:pt x="242" y="9"/>
                      </a:lnTo>
                      <a:lnTo>
                        <a:pt x="258" y="14"/>
                      </a:lnTo>
                      <a:lnTo>
                        <a:pt x="273" y="23"/>
                      </a:lnTo>
                      <a:lnTo>
                        <a:pt x="289" y="32"/>
                      </a:lnTo>
                      <a:lnTo>
                        <a:pt x="303" y="44"/>
                      </a:lnTo>
                      <a:lnTo>
                        <a:pt x="318" y="59"/>
                      </a:lnTo>
                      <a:lnTo>
                        <a:pt x="331" y="76"/>
                      </a:lnTo>
                      <a:lnTo>
                        <a:pt x="342" y="98"/>
                      </a:lnTo>
                      <a:lnTo>
                        <a:pt x="351" y="123"/>
                      </a:lnTo>
                      <a:lnTo>
                        <a:pt x="357" y="152"/>
                      </a:lnTo>
                      <a:lnTo>
                        <a:pt x="360" y="184"/>
                      </a:lnTo>
                      <a:lnTo>
                        <a:pt x="360" y="186"/>
                      </a:lnTo>
                      <a:lnTo>
                        <a:pt x="360" y="193"/>
                      </a:lnTo>
                      <a:lnTo>
                        <a:pt x="361" y="202"/>
                      </a:lnTo>
                      <a:lnTo>
                        <a:pt x="361" y="214"/>
                      </a:lnTo>
                      <a:lnTo>
                        <a:pt x="361" y="228"/>
                      </a:lnTo>
                      <a:lnTo>
                        <a:pt x="361" y="244"/>
                      </a:lnTo>
                      <a:lnTo>
                        <a:pt x="359" y="263"/>
                      </a:lnTo>
                      <a:lnTo>
                        <a:pt x="357" y="283"/>
                      </a:lnTo>
                      <a:lnTo>
                        <a:pt x="354" y="304"/>
                      </a:lnTo>
                      <a:lnTo>
                        <a:pt x="349" y="324"/>
                      </a:lnTo>
                      <a:lnTo>
                        <a:pt x="343" y="345"/>
                      </a:lnTo>
                      <a:lnTo>
                        <a:pt x="335" y="366"/>
                      </a:lnTo>
                      <a:lnTo>
                        <a:pt x="325" y="386"/>
                      </a:lnTo>
                      <a:lnTo>
                        <a:pt x="313" y="404"/>
                      </a:lnTo>
                      <a:lnTo>
                        <a:pt x="297" y="421"/>
                      </a:lnTo>
                      <a:lnTo>
                        <a:pt x="280" y="436"/>
                      </a:lnTo>
                      <a:lnTo>
                        <a:pt x="261" y="448"/>
                      </a:lnTo>
                      <a:lnTo>
                        <a:pt x="237" y="457"/>
                      </a:lnTo>
                      <a:lnTo>
                        <a:pt x="212" y="463"/>
                      </a:lnTo>
                      <a:lnTo>
                        <a:pt x="181" y="465"/>
                      </a:lnTo>
                      <a:lnTo>
                        <a:pt x="179" y="465"/>
                      </a:lnTo>
                      <a:lnTo>
                        <a:pt x="150" y="463"/>
                      </a:lnTo>
                      <a:lnTo>
                        <a:pt x="124" y="457"/>
                      </a:lnTo>
                      <a:lnTo>
                        <a:pt x="101" y="448"/>
                      </a:lnTo>
                      <a:lnTo>
                        <a:pt x="81" y="436"/>
                      </a:lnTo>
                      <a:lnTo>
                        <a:pt x="64" y="421"/>
                      </a:lnTo>
                      <a:lnTo>
                        <a:pt x="49" y="404"/>
                      </a:lnTo>
                      <a:lnTo>
                        <a:pt x="37" y="386"/>
                      </a:lnTo>
                      <a:lnTo>
                        <a:pt x="27" y="366"/>
                      </a:lnTo>
                      <a:lnTo>
                        <a:pt x="19" y="345"/>
                      </a:lnTo>
                      <a:lnTo>
                        <a:pt x="12" y="324"/>
                      </a:lnTo>
                      <a:lnTo>
                        <a:pt x="8" y="304"/>
                      </a:lnTo>
                      <a:lnTo>
                        <a:pt x="4" y="283"/>
                      </a:lnTo>
                      <a:lnTo>
                        <a:pt x="2" y="263"/>
                      </a:lnTo>
                      <a:lnTo>
                        <a:pt x="1" y="244"/>
                      </a:lnTo>
                      <a:lnTo>
                        <a:pt x="0" y="228"/>
                      </a:lnTo>
                      <a:lnTo>
                        <a:pt x="0" y="214"/>
                      </a:lnTo>
                      <a:lnTo>
                        <a:pt x="0" y="202"/>
                      </a:lnTo>
                      <a:lnTo>
                        <a:pt x="1" y="193"/>
                      </a:lnTo>
                      <a:lnTo>
                        <a:pt x="1" y="186"/>
                      </a:lnTo>
                      <a:lnTo>
                        <a:pt x="1" y="184"/>
                      </a:lnTo>
                      <a:lnTo>
                        <a:pt x="5" y="152"/>
                      </a:lnTo>
                      <a:lnTo>
                        <a:pt x="11" y="123"/>
                      </a:lnTo>
                      <a:lnTo>
                        <a:pt x="19" y="99"/>
                      </a:lnTo>
                      <a:lnTo>
                        <a:pt x="30" y="78"/>
                      </a:lnTo>
                      <a:lnTo>
                        <a:pt x="43" y="59"/>
                      </a:lnTo>
                      <a:lnTo>
                        <a:pt x="58" y="45"/>
                      </a:lnTo>
                      <a:lnTo>
                        <a:pt x="73" y="33"/>
                      </a:lnTo>
                      <a:lnTo>
                        <a:pt x="88" y="23"/>
                      </a:lnTo>
                      <a:lnTo>
                        <a:pt x="104" y="15"/>
                      </a:lnTo>
                      <a:lnTo>
                        <a:pt x="120" y="9"/>
                      </a:lnTo>
                      <a:lnTo>
                        <a:pt x="134" y="5"/>
                      </a:lnTo>
                      <a:lnTo>
                        <a:pt x="147" y="3"/>
                      </a:lnTo>
                      <a:lnTo>
                        <a:pt x="159" y="1"/>
                      </a:lnTo>
                      <a:lnTo>
                        <a:pt x="168" y="1"/>
                      </a:lnTo>
                      <a:lnTo>
                        <a:pt x="176" y="0"/>
                      </a:lnTo>
                      <a:lnTo>
                        <a:pt x="180" y="0"/>
                      </a:lnTo>
                      <a:lnTo>
                        <a:pt x="18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94" name="Freeform 79">
                  <a:extLst>
                    <a:ext uri="{FF2B5EF4-FFF2-40B4-BE49-F238E27FC236}">
                      <a16:creationId xmlns:a16="http://schemas.microsoft.com/office/drawing/2014/main" id="{73D88149-6187-47BE-8E1D-3A06BFB5C3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95" y="1386"/>
                  <a:ext cx="24" cy="31"/>
                </a:xfrm>
                <a:custGeom>
                  <a:avLst/>
                  <a:gdLst>
                    <a:gd name="T0" fmla="*/ 192 w 362"/>
                    <a:gd name="T1" fmla="*/ 1 h 465"/>
                    <a:gd name="T2" fmla="*/ 215 w 362"/>
                    <a:gd name="T3" fmla="*/ 3 h 465"/>
                    <a:gd name="T4" fmla="*/ 242 w 362"/>
                    <a:gd name="T5" fmla="*/ 9 h 465"/>
                    <a:gd name="T6" fmla="*/ 274 w 362"/>
                    <a:gd name="T7" fmla="*/ 23 h 465"/>
                    <a:gd name="T8" fmla="*/ 304 w 362"/>
                    <a:gd name="T9" fmla="*/ 44 h 465"/>
                    <a:gd name="T10" fmla="*/ 331 w 362"/>
                    <a:gd name="T11" fmla="*/ 76 h 465"/>
                    <a:gd name="T12" fmla="*/ 351 w 362"/>
                    <a:gd name="T13" fmla="*/ 123 h 465"/>
                    <a:gd name="T14" fmla="*/ 360 w 362"/>
                    <a:gd name="T15" fmla="*/ 184 h 465"/>
                    <a:gd name="T16" fmla="*/ 361 w 362"/>
                    <a:gd name="T17" fmla="*/ 193 h 465"/>
                    <a:gd name="T18" fmla="*/ 362 w 362"/>
                    <a:gd name="T19" fmla="*/ 214 h 465"/>
                    <a:gd name="T20" fmla="*/ 361 w 362"/>
                    <a:gd name="T21" fmla="*/ 244 h 465"/>
                    <a:gd name="T22" fmla="*/ 358 w 362"/>
                    <a:gd name="T23" fmla="*/ 283 h 465"/>
                    <a:gd name="T24" fmla="*/ 350 w 362"/>
                    <a:gd name="T25" fmla="*/ 324 h 465"/>
                    <a:gd name="T26" fmla="*/ 335 w 362"/>
                    <a:gd name="T27" fmla="*/ 366 h 465"/>
                    <a:gd name="T28" fmla="*/ 312 w 362"/>
                    <a:gd name="T29" fmla="*/ 404 h 465"/>
                    <a:gd name="T30" fmla="*/ 281 w 362"/>
                    <a:gd name="T31" fmla="*/ 436 h 465"/>
                    <a:gd name="T32" fmla="*/ 238 w 362"/>
                    <a:gd name="T33" fmla="*/ 457 h 465"/>
                    <a:gd name="T34" fmla="*/ 182 w 362"/>
                    <a:gd name="T35" fmla="*/ 465 h 465"/>
                    <a:gd name="T36" fmla="*/ 150 w 362"/>
                    <a:gd name="T37" fmla="*/ 463 h 465"/>
                    <a:gd name="T38" fmla="*/ 101 w 362"/>
                    <a:gd name="T39" fmla="*/ 448 h 465"/>
                    <a:gd name="T40" fmla="*/ 64 w 362"/>
                    <a:gd name="T41" fmla="*/ 421 h 465"/>
                    <a:gd name="T42" fmla="*/ 37 w 362"/>
                    <a:gd name="T43" fmla="*/ 386 h 465"/>
                    <a:gd name="T44" fmla="*/ 19 w 362"/>
                    <a:gd name="T45" fmla="*/ 345 h 465"/>
                    <a:gd name="T46" fmla="*/ 7 w 362"/>
                    <a:gd name="T47" fmla="*/ 304 h 465"/>
                    <a:gd name="T48" fmla="*/ 2 w 362"/>
                    <a:gd name="T49" fmla="*/ 263 h 465"/>
                    <a:gd name="T50" fmla="*/ 0 w 362"/>
                    <a:gd name="T51" fmla="*/ 228 h 465"/>
                    <a:gd name="T52" fmla="*/ 0 w 362"/>
                    <a:gd name="T53" fmla="*/ 202 h 465"/>
                    <a:gd name="T54" fmla="*/ 1 w 362"/>
                    <a:gd name="T55" fmla="*/ 186 h 465"/>
                    <a:gd name="T56" fmla="*/ 4 w 362"/>
                    <a:gd name="T57" fmla="*/ 152 h 465"/>
                    <a:gd name="T58" fmla="*/ 20 w 362"/>
                    <a:gd name="T59" fmla="*/ 99 h 465"/>
                    <a:gd name="T60" fmla="*/ 44 w 362"/>
                    <a:gd name="T61" fmla="*/ 59 h 465"/>
                    <a:gd name="T62" fmla="*/ 73 w 362"/>
                    <a:gd name="T63" fmla="*/ 33 h 465"/>
                    <a:gd name="T64" fmla="*/ 105 w 362"/>
                    <a:gd name="T65" fmla="*/ 15 h 465"/>
                    <a:gd name="T66" fmla="*/ 134 w 362"/>
                    <a:gd name="T67" fmla="*/ 5 h 465"/>
                    <a:gd name="T68" fmla="*/ 160 w 362"/>
                    <a:gd name="T69" fmla="*/ 1 h 465"/>
                    <a:gd name="T70" fmla="*/ 176 w 362"/>
                    <a:gd name="T71" fmla="*/ 0 h 465"/>
                    <a:gd name="T72" fmla="*/ 185 w 362"/>
                    <a:gd name="T73" fmla="*/ 0 h 4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362" h="465">
                      <a:moveTo>
                        <a:pt x="185" y="0"/>
                      </a:moveTo>
                      <a:lnTo>
                        <a:pt x="192" y="1"/>
                      </a:lnTo>
                      <a:lnTo>
                        <a:pt x="202" y="1"/>
                      </a:lnTo>
                      <a:lnTo>
                        <a:pt x="215" y="3"/>
                      </a:lnTo>
                      <a:lnTo>
                        <a:pt x="228" y="5"/>
                      </a:lnTo>
                      <a:lnTo>
                        <a:pt x="242" y="9"/>
                      </a:lnTo>
                      <a:lnTo>
                        <a:pt x="257" y="14"/>
                      </a:lnTo>
                      <a:lnTo>
                        <a:pt x="274" y="23"/>
                      </a:lnTo>
                      <a:lnTo>
                        <a:pt x="289" y="32"/>
                      </a:lnTo>
                      <a:lnTo>
                        <a:pt x="304" y="44"/>
                      </a:lnTo>
                      <a:lnTo>
                        <a:pt x="318" y="59"/>
                      </a:lnTo>
                      <a:lnTo>
                        <a:pt x="331" y="76"/>
                      </a:lnTo>
                      <a:lnTo>
                        <a:pt x="342" y="98"/>
                      </a:lnTo>
                      <a:lnTo>
                        <a:pt x="351" y="123"/>
                      </a:lnTo>
                      <a:lnTo>
                        <a:pt x="357" y="152"/>
                      </a:lnTo>
                      <a:lnTo>
                        <a:pt x="360" y="184"/>
                      </a:lnTo>
                      <a:lnTo>
                        <a:pt x="361" y="186"/>
                      </a:lnTo>
                      <a:lnTo>
                        <a:pt x="361" y="193"/>
                      </a:lnTo>
                      <a:lnTo>
                        <a:pt x="362" y="202"/>
                      </a:lnTo>
                      <a:lnTo>
                        <a:pt x="362" y="214"/>
                      </a:lnTo>
                      <a:lnTo>
                        <a:pt x="362" y="228"/>
                      </a:lnTo>
                      <a:lnTo>
                        <a:pt x="361" y="244"/>
                      </a:lnTo>
                      <a:lnTo>
                        <a:pt x="360" y="263"/>
                      </a:lnTo>
                      <a:lnTo>
                        <a:pt x="358" y="283"/>
                      </a:lnTo>
                      <a:lnTo>
                        <a:pt x="354" y="304"/>
                      </a:lnTo>
                      <a:lnTo>
                        <a:pt x="350" y="324"/>
                      </a:lnTo>
                      <a:lnTo>
                        <a:pt x="343" y="345"/>
                      </a:lnTo>
                      <a:lnTo>
                        <a:pt x="335" y="366"/>
                      </a:lnTo>
                      <a:lnTo>
                        <a:pt x="324" y="386"/>
                      </a:lnTo>
                      <a:lnTo>
                        <a:pt x="312" y="404"/>
                      </a:lnTo>
                      <a:lnTo>
                        <a:pt x="298" y="421"/>
                      </a:lnTo>
                      <a:lnTo>
                        <a:pt x="281" y="436"/>
                      </a:lnTo>
                      <a:lnTo>
                        <a:pt x="260" y="448"/>
                      </a:lnTo>
                      <a:lnTo>
                        <a:pt x="238" y="457"/>
                      </a:lnTo>
                      <a:lnTo>
                        <a:pt x="212" y="463"/>
                      </a:lnTo>
                      <a:lnTo>
                        <a:pt x="182" y="465"/>
                      </a:lnTo>
                      <a:lnTo>
                        <a:pt x="179" y="465"/>
                      </a:lnTo>
                      <a:lnTo>
                        <a:pt x="150" y="463"/>
                      </a:lnTo>
                      <a:lnTo>
                        <a:pt x="124" y="457"/>
                      </a:lnTo>
                      <a:lnTo>
                        <a:pt x="101" y="448"/>
                      </a:lnTo>
                      <a:lnTo>
                        <a:pt x="82" y="436"/>
                      </a:lnTo>
                      <a:lnTo>
                        <a:pt x="64" y="421"/>
                      </a:lnTo>
                      <a:lnTo>
                        <a:pt x="49" y="404"/>
                      </a:lnTo>
                      <a:lnTo>
                        <a:pt x="37" y="386"/>
                      </a:lnTo>
                      <a:lnTo>
                        <a:pt x="27" y="366"/>
                      </a:lnTo>
                      <a:lnTo>
                        <a:pt x="19" y="345"/>
                      </a:lnTo>
                      <a:lnTo>
                        <a:pt x="12" y="324"/>
                      </a:lnTo>
                      <a:lnTo>
                        <a:pt x="7" y="304"/>
                      </a:lnTo>
                      <a:lnTo>
                        <a:pt x="4" y="283"/>
                      </a:lnTo>
                      <a:lnTo>
                        <a:pt x="2" y="263"/>
                      </a:lnTo>
                      <a:lnTo>
                        <a:pt x="0" y="244"/>
                      </a:lnTo>
                      <a:lnTo>
                        <a:pt x="0" y="228"/>
                      </a:lnTo>
                      <a:lnTo>
                        <a:pt x="0" y="214"/>
                      </a:lnTo>
                      <a:lnTo>
                        <a:pt x="0" y="202"/>
                      </a:lnTo>
                      <a:lnTo>
                        <a:pt x="0" y="193"/>
                      </a:lnTo>
                      <a:lnTo>
                        <a:pt x="1" y="186"/>
                      </a:lnTo>
                      <a:lnTo>
                        <a:pt x="1" y="184"/>
                      </a:lnTo>
                      <a:lnTo>
                        <a:pt x="4" y="152"/>
                      </a:lnTo>
                      <a:lnTo>
                        <a:pt x="11" y="123"/>
                      </a:lnTo>
                      <a:lnTo>
                        <a:pt x="20" y="99"/>
                      </a:lnTo>
                      <a:lnTo>
                        <a:pt x="31" y="78"/>
                      </a:lnTo>
                      <a:lnTo>
                        <a:pt x="44" y="59"/>
                      </a:lnTo>
                      <a:lnTo>
                        <a:pt x="58" y="45"/>
                      </a:lnTo>
                      <a:lnTo>
                        <a:pt x="73" y="33"/>
                      </a:lnTo>
                      <a:lnTo>
                        <a:pt x="89" y="23"/>
                      </a:lnTo>
                      <a:lnTo>
                        <a:pt x="105" y="15"/>
                      </a:lnTo>
                      <a:lnTo>
                        <a:pt x="120" y="9"/>
                      </a:lnTo>
                      <a:lnTo>
                        <a:pt x="134" y="5"/>
                      </a:lnTo>
                      <a:lnTo>
                        <a:pt x="148" y="3"/>
                      </a:lnTo>
                      <a:lnTo>
                        <a:pt x="160" y="1"/>
                      </a:lnTo>
                      <a:lnTo>
                        <a:pt x="169" y="1"/>
                      </a:lnTo>
                      <a:lnTo>
                        <a:pt x="176" y="0"/>
                      </a:lnTo>
                      <a:lnTo>
                        <a:pt x="181" y="0"/>
                      </a:lnTo>
                      <a:lnTo>
                        <a:pt x="185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95" name="Freeform 80">
                  <a:extLst>
                    <a:ext uri="{FF2B5EF4-FFF2-40B4-BE49-F238E27FC236}">
                      <a16:creationId xmlns:a16="http://schemas.microsoft.com/office/drawing/2014/main" id="{C97F8A72-8448-4048-BAD4-E3DA731A85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33" y="1352"/>
                  <a:ext cx="24" cy="31"/>
                </a:xfrm>
                <a:custGeom>
                  <a:avLst/>
                  <a:gdLst>
                    <a:gd name="T0" fmla="*/ 193 w 361"/>
                    <a:gd name="T1" fmla="*/ 0 h 465"/>
                    <a:gd name="T2" fmla="*/ 214 w 361"/>
                    <a:gd name="T3" fmla="*/ 2 h 465"/>
                    <a:gd name="T4" fmla="*/ 243 w 361"/>
                    <a:gd name="T5" fmla="*/ 8 h 465"/>
                    <a:gd name="T6" fmla="*/ 273 w 361"/>
                    <a:gd name="T7" fmla="*/ 22 h 465"/>
                    <a:gd name="T8" fmla="*/ 305 w 361"/>
                    <a:gd name="T9" fmla="*/ 43 h 465"/>
                    <a:gd name="T10" fmla="*/ 331 w 361"/>
                    <a:gd name="T11" fmla="*/ 76 h 465"/>
                    <a:gd name="T12" fmla="*/ 351 w 361"/>
                    <a:gd name="T13" fmla="*/ 122 h 465"/>
                    <a:gd name="T14" fmla="*/ 360 w 361"/>
                    <a:gd name="T15" fmla="*/ 183 h 465"/>
                    <a:gd name="T16" fmla="*/ 361 w 361"/>
                    <a:gd name="T17" fmla="*/ 192 h 465"/>
                    <a:gd name="T18" fmla="*/ 361 w 361"/>
                    <a:gd name="T19" fmla="*/ 213 h 465"/>
                    <a:gd name="T20" fmla="*/ 361 w 361"/>
                    <a:gd name="T21" fmla="*/ 244 h 465"/>
                    <a:gd name="T22" fmla="*/ 357 w 361"/>
                    <a:gd name="T23" fmla="*/ 282 h 465"/>
                    <a:gd name="T24" fmla="*/ 349 w 361"/>
                    <a:gd name="T25" fmla="*/ 324 h 465"/>
                    <a:gd name="T26" fmla="*/ 335 w 361"/>
                    <a:gd name="T27" fmla="*/ 365 h 465"/>
                    <a:gd name="T28" fmla="*/ 313 w 361"/>
                    <a:gd name="T29" fmla="*/ 403 h 465"/>
                    <a:gd name="T30" fmla="*/ 280 w 361"/>
                    <a:gd name="T31" fmla="*/ 435 h 465"/>
                    <a:gd name="T32" fmla="*/ 238 w 361"/>
                    <a:gd name="T33" fmla="*/ 456 h 465"/>
                    <a:gd name="T34" fmla="*/ 183 w 361"/>
                    <a:gd name="T35" fmla="*/ 465 h 465"/>
                    <a:gd name="T36" fmla="*/ 150 w 361"/>
                    <a:gd name="T37" fmla="*/ 462 h 465"/>
                    <a:gd name="T38" fmla="*/ 101 w 361"/>
                    <a:gd name="T39" fmla="*/ 447 h 465"/>
                    <a:gd name="T40" fmla="*/ 64 w 361"/>
                    <a:gd name="T41" fmla="*/ 421 h 465"/>
                    <a:gd name="T42" fmla="*/ 37 w 361"/>
                    <a:gd name="T43" fmla="*/ 385 h 465"/>
                    <a:gd name="T44" fmla="*/ 19 w 361"/>
                    <a:gd name="T45" fmla="*/ 344 h 465"/>
                    <a:gd name="T46" fmla="*/ 8 w 361"/>
                    <a:gd name="T47" fmla="*/ 303 h 465"/>
                    <a:gd name="T48" fmla="*/ 2 w 361"/>
                    <a:gd name="T49" fmla="*/ 263 h 465"/>
                    <a:gd name="T50" fmla="*/ 0 w 361"/>
                    <a:gd name="T51" fmla="*/ 227 h 465"/>
                    <a:gd name="T52" fmla="*/ 0 w 361"/>
                    <a:gd name="T53" fmla="*/ 201 h 465"/>
                    <a:gd name="T54" fmla="*/ 1 w 361"/>
                    <a:gd name="T55" fmla="*/ 185 h 465"/>
                    <a:gd name="T56" fmla="*/ 5 w 361"/>
                    <a:gd name="T57" fmla="*/ 151 h 465"/>
                    <a:gd name="T58" fmla="*/ 20 w 361"/>
                    <a:gd name="T59" fmla="*/ 98 h 465"/>
                    <a:gd name="T60" fmla="*/ 43 w 361"/>
                    <a:gd name="T61" fmla="*/ 58 h 465"/>
                    <a:gd name="T62" fmla="*/ 73 w 361"/>
                    <a:gd name="T63" fmla="*/ 32 h 465"/>
                    <a:gd name="T64" fmla="*/ 104 w 361"/>
                    <a:gd name="T65" fmla="*/ 14 h 465"/>
                    <a:gd name="T66" fmla="*/ 134 w 361"/>
                    <a:gd name="T67" fmla="*/ 5 h 465"/>
                    <a:gd name="T68" fmla="*/ 159 w 361"/>
                    <a:gd name="T69" fmla="*/ 0 h 465"/>
                    <a:gd name="T70" fmla="*/ 177 w 361"/>
                    <a:gd name="T71" fmla="*/ 0 h 465"/>
                    <a:gd name="T72" fmla="*/ 186 w 361"/>
                    <a:gd name="T73" fmla="*/ 0 h 4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361" h="465">
                      <a:moveTo>
                        <a:pt x="186" y="0"/>
                      </a:moveTo>
                      <a:lnTo>
                        <a:pt x="193" y="0"/>
                      </a:lnTo>
                      <a:lnTo>
                        <a:pt x="203" y="0"/>
                      </a:lnTo>
                      <a:lnTo>
                        <a:pt x="214" y="2"/>
                      </a:lnTo>
                      <a:lnTo>
                        <a:pt x="227" y="4"/>
                      </a:lnTo>
                      <a:lnTo>
                        <a:pt x="243" y="8"/>
                      </a:lnTo>
                      <a:lnTo>
                        <a:pt x="258" y="14"/>
                      </a:lnTo>
                      <a:lnTo>
                        <a:pt x="273" y="22"/>
                      </a:lnTo>
                      <a:lnTo>
                        <a:pt x="289" y="32"/>
                      </a:lnTo>
                      <a:lnTo>
                        <a:pt x="305" y="43"/>
                      </a:lnTo>
                      <a:lnTo>
                        <a:pt x="318" y="58"/>
                      </a:lnTo>
                      <a:lnTo>
                        <a:pt x="331" y="76"/>
                      </a:lnTo>
                      <a:lnTo>
                        <a:pt x="342" y="98"/>
                      </a:lnTo>
                      <a:lnTo>
                        <a:pt x="351" y="122"/>
                      </a:lnTo>
                      <a:lnTo>
                        <a:pt x="357" y="151"/>
                      </a:lnTo>
                      <a:lnTo>
                        <a:pt x="360" y="183"/>
                      </a:lnTo>
                      <a:lnTo>
                        <a:pt x="360" y="185"/>
                      </a:lnTo>
                      <a:lnTo>
                        <a:pt x="361" y="192"/>
                      </a:lnTo>
                      <a:lnTo>
                        <a:pt x="361" y="201"/>
                      </a:lnTo>
                      <a:lnTo>
                        <a:pt x="361" y="213"/>
                      </a:lnTo>
                      <a:lnTo>
                        <a:pt x="361" y="227"/>
                      </a:lnTo>
                      <a:lnTo>
                        <a:pt x="361" y="244"/>
                      </a:lnTo>
                      <a:lnTo>
                        <a:pt x="359" y="263"/>
                      </a:lnTo>
                      <a:lnTo>
                        <a:pt x="357" y="282"/>
                      </a:lnTo>
                      <a:lnTo>
                        <a:pt x="354" y="303"/>
                      </a:lnTo>
                      <a:lnTo>
                        <a:pt x="349" y="324"/>
                      </a:lnTo>
                      <a:lnTo>
                        <a:pt x="343" y="344"/>
                      </a:lnTo>
                      <a:lnTo>
                        <a:pt x="335" y="365"/>
                      </a:lnTo>
                      <a:lnTo>
                        <a:pt x="325" y="385"/>
                      </a:lnTo>
                      <a:lnTo>
                        <a:pt x="313" y="403"/>
                      </a:lnTo>
                      <a:lnTo>
                        <a:pt x="297" y="421"/>
                      </a:lnTo>
                      <a:lnTo>
                        <a:pt x="280" y="435"/>
                      </a:lnTo>
                      <a:lnTo>
                        <a:pt x="261" y="447"/>
                      </a:lnTo>
                      <a:lnTo>
                        <a:pt x="238" y="456"/>
                      </a:lnTo>
                      <a:lnTo>
                        <a:pt x="212" y="462"/>
                      </a:lnTo>
                      <a:lnTo>
                        <a:pt x="183" y="465"/>
                      </a:lnTo>
                      <a:lnTo>
                        <a:pt x="180" y="465"/>
                      </a:lnTo>
                      <a:lnTo>
                        <a:pt x="150" y="462"/>
                      </a:lnTo>
                      <a:lnTo>
                        <a:pt x="124" y="456"/>
                      </a:lnTo>
                      <a:lnTo>
                        <a:pt x="101" y="447"/>
                      </a:lnTo>
                      <a:lnTo>
                        <a:pt x="81" y="435"/>
                      </a:lnTo>
                      <a:lnTo>
                        <a:pt x="64" y="421"/>
                      </a:lnTo>
                      <a:lnTo>
                        <a:pt x="50" y="403"/>
                      </a:lnTo>
                      <a:lnTo>
                        <a:pt x="37" y="385"/>
                      </a:lnTo>
                      <a:lnTo>
                        <a:pt x="27" y="365"/>
                      </a:lnTo>
                      <a:lnTo>
                        <a:pt x="19" y="344"/>
                      </a:lnTo>
                      <a:lnTo>
                        <a:pt x="12" y="324"/>
                      </a:lnTo>
                      <a:lnTo>
                        <a:pt x="8" y="303"/>
                      </a:lnTo>
                      <a:lnTo>
                        <a:pt x="4" y="282"/>
                      </a:lnTo>
                      <a:lnTo>
                        <a:pt x="2" y="263"/>
                      </a:lnTo>
                      <a:lnTo>
                        <a:pt x="1" y="244"/>
                      </a:lnTo>
                      <a:lnTo>
                        <a:pt x="0" y="227"/>
                      </a:lnTo>
                      <a:lnTo>
                        <a:pt x="0" y="213"/>
                      </a:lnTo>
                      <a:lnTo>
                        <a:pt x="0" y="201"/>
                      </a:lnTo>
                      <a:lnTo>
                        <a:pt x="1" y="192"/>
                      </a:lnTo>
                      <a:lnTo>
                        <a:pt x="1" y="185"/>
                      </a:lnTo>
                      <a:lnTo>
                        <a:pt x="2" y="183"/>
                      </a:lnTo>
                      <a:lnTo>
                        <a:pt x="5" y="151"/>
                      </a:lnTo>
                      <a:lnTo>
                        <a:pt x="11" y="122"/>
                      </a:lnTo>
                      <a:lnTo>
                        <a:pt x="20" y="98"/>
                      </a:lnTo>
                      <a:lnTo>
                        <a:pt x="31" y="76"/>
                      </a:lnTo>
                      <a:lnTo>
                        <a:pt x="43" y="58"/>
                      </a:lnTo>
                      <a:lnTo>
                        <a:pt x="58" y="44"/>
                      </a:lnTo>
                      <a:lnTo>
                        <a:pt x="73" y="32"/>
                      </a:lnTo>
                      <a:lnTo>
                        <a:pt x="89" y="22"/>
                      </a:lnTo>
                      <a:lnTo>
                        <a:pt x="104" y="14"/>
                      </a:lnTo>
                      <a:lnTo>
                        <a:pt x="120" y="8"/>
                      </a:lnTo>
                      <a:lnTo>
                        <a:pt x="134" y="5"/>
                      </a:lnTo>
                      <a:lnTo>
                        <a:pt x="148" y="2"/>
                      </a:lnTo>
                      <a:lnTo>
                        <a:pt x="159" y="0"/>
                      </a:lnTo>
                      <a:lnTo>
                        <a:pt x="169" y="0"/>
                      </a:lnTo>
                      <a:lnTo>
                        <a:pt x="177" y="0"/>
                      </a:lnTo>
                      <a:lnTo>
                        <a:pt x="181" y="0"/>
                      </a:lnTo>
                      <a:lnTo>
                        <a:pt x="18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96" name="Freeform 81">
                  <a:extLst>
                    <a:ext uri="{FF2B5EF4-FFF2-40B4-BE49-F238E27FC236}">
                      <a16:creationId xmlns:a16="http://schemas.microsoft.com/office/drawing/2014/main" id="{22D4F82E-D588-4ADE-9760-ED1B5BF9B3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74" y="1352"/>
                  <a:ext cx="24" cy="31"/>
                </a:xfrm>
                <a:custGeom>
                  <a:avLst/>
                  <a:gdLst>
                    <a:gd name="T0" fmla="*/ 193 w 363"/>
                    <a:gd name="T1" fmla="*/ 0 h 465"/>
                    <a:gd name="T2" fmla="*/ 215 w 363"/>
                    <a:gd name="T3" fmla="*/ 2 h 465"/>
                    <a:gd name="T4" fmla="*/ 243 w 363"/>
                    <a:gd name="T5" fmla="*/ 8 h 465"/>
                    <a:gd name="T6" fmla="*/ 275 w 363"/>
                    <a:gd name="T7" fmla="*/ 22 h 465"/>
                    <a:gd name="T8" fmla="*/ 305 w 363"/>
                    <a:gd name="T9" fmla="*/ 43 h 465"/>
                    <a:gd name="T10" fmla="*/ 332 w 363"/>
                    <a:gd name="T11" fmla="*/ 76 h 465"/>
                    <a:gd name="T12" fmla="*/ 352 w 363"/>
                    <a:gd name="T13" fmla="*/ 122 h 465"/>
                    <a:gd name="T14" fmla="*/ 361 w 363"/>
                    <a:gd name="T15" fmla="*/ 183 h 465"/>
                    <a:gd name="T16" fmla="*/ 362 w 363"/>
                    <a:gd name="T17" fmla="*/ 192 h 465"/>
                    <a:gd name="T18" fmla="*/ 363 w 363"/>
                    <a:gd name="T19" fmla="*/ 213 h 465"/>
                    <a:gd name="T20" fmla="*/ 362 w 363"/>
                    <a:gd name="T21" fmla="*/ 244 h 465"/>
                    <a:gd name="T22" fmla="*/ 358 w 363"/>
                    <a:gd name="T23" fmla="*/ 282 h 465"/>
                    <a:gd name="T24" fmla="*/ 350 w 363"/>
                    <a:gd name="T25" fmla="*/ 324 h 465"/>
                    <a:gd name="T26" fmla="*/ 336 w 363"/>
                    <a:gd name="T27" fmla="*/ 365 h 465"/>
                    <a:gd name="T28" fmla="*/ 313 w 363"/>
                    <a:gd name="T29" fmla="*/ 403 h 465"/>
                    <a:gd name="T30" fmla="*/ 282 w 363"/>
                    <a:gd name="T31" fmla="*/ 435 h 465"/>
                    <a:gd name="T32" fmla="*/ 238 w 363"/>
                    <a:gd name="T33" fmla="*/ 456 h 465"/>
                    <a:gd name="T34" fmla="*/ 183 w 363"/>
                    <a:gd name="T35" fmla="*/ 465 h 465"/>
                    <a:gd name="T36" fmla="*/ 151 w 363"/>
                    <a:gd name="T37" fmla="*/ 462 h 465"/>
                    <a:gd name="T38" fmla="*/ 102 w 363"/>
                    <a:gd name="T39" fmla="*/ 447 h 465"/>
                    <a:gd name="T40" fmla="*/ 64 w 363"/>
                    <a:gd name="T41" fmla="*/ 421 h 465"/>
                    <a:gd name="T42" fmla="*/ 38 w 363"/>
                    <a:gd name="T43" fmla="*/ 385 h 465"/>
                    <a:gd name="T44" fmla="*/ 20 w 363"/>
                    <a:gd name="T45" fmla="*/ 344 h 465"/>
                    <a:gd name="T46" fmla="*/ 9 w 363"/>
                    <a:gd name="T47" fmla="*/ 303 h 465"/>
                    <a:gd name="T48" fmla="*/ 2 w 363"/>
                    <a:gd name="T49" fmla="*/ 263 h 465"/>
                    <a:gd name="T50" fmla="*/ 0 w 363"/>
                    <a:gd name="T51" fmla="*/ 227 h 465"/>
                    <a:gd name="T52" fmla="*/ 1 w 363"/>
                    <a:gd name="T53" fmla="*/ 201 h 465"/>
                    <a:gd name="T54" fmla="*/ 2 w 363"/>
                    <a:gd name="T55" fmla="*/ 185 h 465"/>
                    <a:gd name="T56" fmla="*/ 6 w 363"/>
                    <a:gd name="T57" fmla="*/ 151 h 465"/>
                    <a:gd name="T58" fmla="*/ 21 w 363"/>
                    <a:gd name="T59" fmla="*/ 98 h 465"/>
                    <a:gd name="T60" fmla="*/ 45 w 363"/>
                    <a:gd name="T61" fmla="*/ 58 h 465"/>
                    <a:gd name="T62" fmla="*/ 75 w 363"/>
                    <a:gd name="T63" fmla="*/ 32 h 465"/>
                    <a:gd name="T64" fmla="*/ 105 w 363"/>
                    <a:gd name="T65" fmla="*/ 14 h 465"/>
                    <a:gd name="T66" fmla="*/ 136 w 363"/>
                    <a:gd name="T67" fmla="*/ 5 h 465"/>
                    <a:gd name="T68" fmla="*/ 160 w 363"/>
                    <a:gd name="T69" fmla="*/ 0 h 465"/>
                    <a:gd name="T70" fmla="*/ 177 w 363"/>
                    <a:gd name="T71" fmla="*/ 0 h 465"/>
                    <a:gd name="T72" fmla="*/ 186 w 363"/>
                    <a:gd name="T73" fmla="*/ 0 h 4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363" h="465">
                      <a:moveTo>
                        <a:pt x="186" y="0"/>
                      </a:moveTo>
                      <a:lnTo>
                        <a:pt x="193" y="0"/>
                      </a:lnTo>
                      <a:lnTo>
                        <a:pt x="204" y="0"/>
                      </a:lnTo>
                      <a:lnTo>
                        <a:pt x="215" y="2"/>
                      </a:lnTo>
                      <a:lnTo>
                        <a:pt x="229" y="4"/>
                      </a:lnTo>
                      <a:lnTo>
                        <a:pt x="243" y="8"/>
                      </a:lnTo>
                      <a:lnTo>
                        <a:pt x="258" y="14"/>
                      </a:lnTo>
                      <a:lnTo>
                        <a:pt x="275" y="22"/>
                      </a:lnTo>
                      <a:lnTo>
                        <a:pt x="290" y="32"/>
                      </a:lnTo>
                      <a:lnTo>
                        <a:pt x="305" y="43"/>
                      </a:lnTo>
                      <a:lnTo>
                        <a:pt x="319" y="58"/>
                      </a:lnTo>
                      <a:lnTo>
                        <a:pt x="332" y="76"/>
                      </a:lnTo>
                      <a:lnTo>
                        <a:pt x="343" y="98"/>
                      </a:lnTo>
                      <a:lnTo>
                        <a:pt x="352" y="122"/>
                      </a:lnTo>
                      <a:lnTo>
                        <a:pt x="358" y="151"/>
                      </a:lnTo>
                      <a:lnTo>
                        <a:pt x="361" y="183"/>
                      </a:lnTo>
                      <a:lnTo>
                        <a:pt x="361" y="185"/>
                      </a:lnTo>
                      <a:lnTo>
                        <a:pt x="362" y="192"/>
                      </a:lnTo>
                      <a:lnTo>
                        <a:pt x="362" y="201"/>
                      </a:lnTo>
                      <a:lnTo>
                        <a:pt x="363" y="213"/>
                      </a:lnTo>
                      <a:lnTo>
                        <a:pt x="363" y="227"/>
                      </a:lnTo>
                      <a:lnTo>
                        <a:pt x="362" y="244"/>
                      </a:lnTo>
                      <a:lnTo>
                        <a:pt x="361" y="263"/>
                      </a:lnTo>
                      <a:lnTo>
                        <a:pt x="358" y="282"/>
                      </a:lnTo>
                      <a:lnTo>
                        <a:pt x="355" y="303"/>
                      </a:lnTo>
                      <a:lnTo>
                        <a:pt x="350" y="324"/>
                      </a:lnTo>
                      <a:lnTo>
                        <a:pt x="344" y="344"/>
                      </a:lnTo>
                      <a:lnTo>
                        <a:pt x="336" y="365"/>
                      </a:lnTo>
                      <a:lnTo>
                        <a:pt x="326" y="385"/>
                      </a:lnTo>
                      <a:lnTo>
                        <a:pt x="313" y="403"/>
                      </a:lnTo>
                      <a:lnTo>
                        <a:pt x="299" y="421"/>
                      </a:lnTo>
                      <a:lnTo>
                        <a:pt x="282" y="435"/>
                      </a:lnTo>
                      <a:lnTo>
                        <a:pt x="262" y="447"/>
                      </a:lnTo>
                      <a:lnTo>
                        <a:pt x="238" y="456"/>
                      </a:lnTo>
                      <a:lnTo>
                        <a:pt x="213" y="462"/>
                      </a:lnTo>
                      <a:lnTo>
                        <a:pt x="183" y="465"/>
                      </a:lnTo>
                      <a:lnTo>
                        <a:pt x="180" y="465"/>
                      </a:lnTo>
                      <a:lnTo>
                        <a:pt x="151" y="462"/>
                      </a:lnTo>
                      <a:lnTo>
                        <a:pt x="124" y="456"/>
                      </a:lnTo>
                      <a:lnTo>
                        <a:pt x="102" y="447"/>
                      </a:lnTo>
                      <a:lnTo>
                        <a:pt x="82" y="435"/>
                      </a:lnTo>
                      <a:lnTo>
                        <a:pt x="64" y="421"/>
                      </a:lnTo>
                      <a:lnTo>
                        <a:pt x="50" y="403"/>
                      </a:lnTo>
                      <a:lnTo>
                        <a:pt x="38" y="385"/>
                      </a:lnTo>
                      <a:lnTo>
                        <a:pt x="28" y="365"/>
                      </a:lnTo>
                      <a:lnTo>
                        <a:pt x="20" y="344"/>
                      </a:lnTo>
                      <a:lnTo>
                        <a:pt x="14" y="324"/>
                      </a:lnTo>
                      <a:lnTo>
                        <a:pt x="9" y="303"/>
                      </a:lnTo>
                      <a:lnTo>
                        <a:pt x="6" y="282"/>
                      </a:lnTo>
                      <a:lnTo>
                        <a:pt x="2" y="263"/>
                      </a:lnTo>
                      <a:lnTo>
                        <a:pt x="1" y="244"/>
                      </a:lnTo>
                      <a:lnTo>
                        <a:pt x="0" y="227"/>
                      </a:lnTo>
                      <a:lnTo>
                        <a:pt x="0" y="213"/>
                      </a:lnTo>
                      <a:lnTo>
                        <a:pt x="1" y="201"/>
                      </a:lnTo>
                      <a:lnTo>
                        <a:pt x="1" y="192"/>
                      </a:lnTo>
                      <a:lnTo>
                        <a:pt x="2" y="185"/>
                      </a:lnTo>
                      <a:lnTo>
                        <a:pt x="2" y="183"/>
                      </a:lnTo>
                      <a:lnTo>
                        <a:pt x="6" y="151"/>
                      </a:lnTo>
                      <a:lnTo>
                        <a:pt x="12" y="122"/>
                      </a:lnTo>
                      <a:lnTo>
                        <a:pt x="21" y="98"/>
                      </a:lnTo>
                      <a:lnTo>
                        <a:pt x="32" y="76"/>
                      </a:lnTo>
                      <a:lnTo>
                        <a:pt x="45" y="58"/>
                      </a:lnTo>
                      <a:lnTo>
                        <a:pt x="59" y="44"/>
                      </a:lnTo>
                      <a:lnTo>
                        <a:pt x="75" y="32"/>
                      </a:lnTo>
                      <a:lnTo>
                        <a:pt x="90" y="22"/>
                      </a:lnTo>
                      <a:lnTo>
                        <a:pt x="105" y="14"/>
                      </a:lnTo>
                      <a:lnTo>
                        <a:pt x="120" y="8"/>
                      </a:lnTo>
                      <a:lnTo>
                        <a:pt x="136" y="5"/>
                      </a:lnTo>
                      <a:lnTo>
                        <a:pt x="149" y="2"/>
                      </a:lnTo>
                      <a:lnTo>
                        <a:pt x="160" y="0"/>
                      </a:lnTo>
                      <a:lnTo>
                        <a:pt x="170" y="0"/>
                      </a:lnTo>
                      <a:lnTo>
                        <a:pt x="177" y="0"/>
                      </a:lnTo>
                      <a:lnTo>
                        <a:pt x="181" y="0"/>
                      </a:lnTo>
                      <a:lnTo>
                        <a:pt x="18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</p:grpSp>
        </p:grpSp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16C93D14-4303-44B8-9901-6D27873038A5}"/>
                </a:ext>
              </a:extLst>
            </p:cNvPr>
            <p:cNvGrpSpPr/>
            <p:nvPr/>
          </p:nvGrpSpPr>
          <p:grpSpPr>
            <a:xfrm>
              <a:off x="18647678" y="7982584"/>
              <a:ext cx="2880766" cy="3760815"/>
              <a:chOff x="9010120" y="3991328"/>
              <a:chExt cx="1440477" cy="1880530"/>
            </a:xfrm>
          </p:grpSpPr>
          <p:sp>
            <p:nvSpPr>
              <p:cNvPr id="287" name="사각형: 둥근 모서리 205">
                <a:extLst>
                  <a:ext uri="{FF2B5EF4-FFF2-40B4-BE49-F238E27FC236}">
                    <a16:creationId xmlns:a16="http://schemas.microsoft.com/office/drawing/2014/main" id="{6A3F0170-602B-416F-B323-0D16F50CF569}"/>
                  </a:ext>
                </a:extLst>
              </p:cNvPr>
              <p:cNvSpPr/>
              <p:nvPr/>
            </p:nvSpPr>
            <p:spPr>
              <a:xfrm>
                <a:off x="9010121" y="4147122"/>
                <a:ext cx="1422004" cy="1724736"/>
              </a:xfrm>
              <a:prstGeom prst="roundRect">
                <a:avLst>
                  <a:gd name="adj" fmla="val 6065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397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sz="3000" dirty="0">
                  <a:solidFill>
                    <a:prstClr val="white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88" name="사각형: 둥근 모서리 209">
                <a:extLst>
                  <a:ext uri="{FF2B5EF4-FFF2-40B4-BE49-F238E27FC236}">
                    <a16:creationId xmlns:a16="http://schemas.microsoft.com/office/drawing/2014/main" id="{8D675C48-4671-40BE-B61D-95D9DC519482}"/>
                  </a:ext>
                </a:extLst>
              </p:cNvPr>
              <p:cNvSpPr/>
              <p:nvPr/>
            </p:nvSpPr>
            <p:spPr>
              <a:xfrm>
                <a:off x="9010120" y="3991328"/>
                <a:ext cx="1440477" cy="392349"/>
              </a:xfrm>
              <a:prstGeom prst="roundRect">
                <a:avLst>
                  <a:gd name="adj" fmla="val 0"/>
                </a:avLst>
              </a:prstGeom>
              <a:solidFill>
                <a:srgbClr val="9587BD"/>
              </a:solidFill>
              <a:ln>
                <a:noFill/>
              </a:ln>
            </p:spPr>
            <p:txBody>
              <a:bodyPr wrap="none" lIns="143991" rIns="143991" rtlCol="0" anchor="ctr">
                <a:no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ko-KR" altLang="en-US" sz="3000" kern="0" spc="-10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mon몬소리 Black" panose="02000A03000000000000" pitchFamily="2" charset="-127"/>
                    <a:ea typeface="Tmon몬소리 Black" panose="02000A03000000000000" pitchFamily="2" charset="-127"/>
                    <a:cs typeface="KoPubWorld돋움체_Pro Bold" panose="00000800000000000000" pitchFamily="50" charset="-127"/>
                  </a:rPr>
                  <a:t>이에 준하는 공익</a:t>
                </a:r>
                <a:endParaRPr lang="ko-KR" altLang="en-US" sz="3000" spc="-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89" name="직사각형 288">
                <a:extLst>
                  <a:ext uri="{FF2B5EF4-FFF2-40B4-BE49-F238E27FC236}">
                    <a16:creationId xmlns:a16="http://schemas.microsoft.com/office/drawing/2014/main" id="{CE354695-EE8C-4378-B5ED-0698CA2C1D31}"/>
                  </a:ext>
                </a:extLst>
              </p:cNvPr>
              <p:cNvSpPr/>
              <p:nvPr/>
            </p:nvSpPr>
            <p:spPr>
              <a:xfrm>
                <a:off x="9100034" y="4633463"/>
                <a:ext cx="1204896" cy="969559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채용 </a:t>
                </a:r>
                <a:r>
                  <a:rPr kumimoji="1" lang="ko-KR" altLang="en-US" sz="3000" dirty="0" err="1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청탁∙강요</a:t>
                </a: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거짓 </a:t>
                </a: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3000" dirty="0">
                    <a:ln>
                      <a:solidFill>
                        <a:prstClr val="black">
                          <a:lumMod val="75000"/>
                          <a:lumOff val="25000"/>
                          <a:alpha val="0"/>
                        </a:prst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World돋움체 Bold" panose="00000800000000000000" pitchFamily="2" charset="-127"/>
                    <a:ea typeface="KoPubWorld돋움체 Bold" panose="00000800000000000000" pitchFamily="2" charset="-127"/>
                    <a:cs typeface="KoPubWorld돋움체 Bold" panose="00000800000000000000" pitchFamily="2" charset="-127"/>
                  </a:rPr>
                  <a:t>채용광고</a:t>
                </a:r>
                <a:endParaRPr kumimoji="1" lang="en-US" altLang="ko-KR" sz="3000" dirty="0">
                  <a:ln>
                    <a:solidFill>
                      <a:prstClr val="black">
                        <a:lumMod val="75000"/>
                        <a:lumOff val="25000"/>
                        <a:alpha val="0"/>
                      </a:prst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endParaRPr>
              </a:p>
            </p:txBody>
          </p:sp>
        </p:grpSp>
      </p:grp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7F52B49E-9D58-4244-95E2-B60C89319838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98" name="그룹 97">
              <a:extLst>
                <a:ext uri="{FF2B5EF4-FFF2-40B4-BE49-F238E27FC236}">
                  <a16:creationId xmlns:a16="http://schemas.microsoft.com/office/drawing/2014/main" id="{10E33127-8FB5-41A1-8E74-AB4F9314A903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103" name="평행 사변형 102">
                <a:extLst>
                  <a:ext uri="{FF2B5EF4-FFF2-40B4-BE49-F238E27FC236}">
                    <a16:creationId xmlns:a16="http://schemas.microsoft.com/office/drawing/2014/main" id="{6CF49417-F44E-409A-84E4-30F72E0AB336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105" name="평행 사변형 104">
                <a:extLst>
                  <a:ext uri="{FF2B5EF4-FFF2-40B4-BE49-F238E27FC236}">
                    <a16:creationId xmlns:a16="http://schemas.microsoft.com/office/drawing/2014/main" id="{686E7914-E18D-4A91-99E4-52C9F685A4B8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99" name="사각형: 둥근 모서리 98">
              <a:extLst>
                <a:ext uri="{FF2B5EF4-FFF2-40B4-BE49-F238E27FC236}">
                  <a16:creationId xmlns:a16="http://schemas.microsoft.com/office/drawing/2014/main" id="{2E387B39-4D65-4B56-A666-B72299311D4E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BE0527CE-F1A5-4DE2-BF56-04763CB9F5B1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1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637D89DD-88AF-49F7-B5F4-928C67885A77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</a:t>
              </a:r>
              <a:r>
                <a:rPr lang="en-US" altLang="ko-KR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공익신고의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정의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102" name="사각형: 둥근 모서리 101">
              <a:extLst>
                <a:ext uri="{FF2B5EF4-FFF2-40B4-BE49-F238E27FC236}">
                  <a16:creationId xmlns:a16="http://schemas.microsoft.com/office/drawing/2014/main" id="{C50E7DD7-674A-4F6A-A3A3-53B3FE8CDC38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</p:spTree>
    <p:extLst>
      <p:ext uri="{BB962C8B-B14F-4D97-AF65-F5344CB8AC3E}">
        <p14:creationId xmlns:p14="http://schemas.microsoft.com/office/powerpoint/2010/main" val="3603685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8BAB39A5-C9BE-42C7-8693-67FDAFBF9814}"/>
              </a:ext>
            </a:extLst>
          </p:cNvPr>
          <p:cNvGrpSpPr/>
          <p:nvPr/>
        </p:nvGrpSpPr>
        <p:grpSpPr>
          <a:xfrm>
            <a:off x="2457310" y="3234526"/>
            <a:ext cx="20862562" cy="3032961"/>
            <a:chOff x="2457310" y="3234526"/>
            <a:chExt cx="20862562" cy="3032961"/>
          </a:xfrm>
        </p:grpSpPr>
        <p:sp>
          <p:nvSpPr>
            <p:cNvPr id="48" name="평행 사변형 47">
              <a:extLst>
                <a:ext uri="{FF2B5EF4-FFF2-40B4-BE49-F238E27FC236}">
                  <a16:creationId xmlns:a16="http://schemas.microsoft.com/office/drawing/2014/main" id="{27031914-724C-420D-9EA4-2BA8ABFEB0F4}"/>
                </a:ext>
              </a:extLst>
            </p:cNvPr>
            <p:cNvSpPr/>
            <p:nvPr/>
          </p:nvSpPr>
          <p:spPr>
            <a:xfrm rot="16200000">
              <a:off x="21174702" y="4122318"/>
              <a:ext cx="2786081" cy="1504258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29BA1DC9-E7B2-4658-A095-38B24B51D529}"/>
                </a:ext>
              </a:extLst>
            </p:cNvPr>
            <p:cNvSpPr/>
            <p:nvPr/>
          </p:nvSpPr>
          <p:spPr>
            <a:xfrm>
              <a:off x="6499434" y="3453628"/>
              <a:ext cx="15334234" cy="1289684"/>
            </a:xfrm>
            <a:prstGeom prst="roundRect">
              <a:avLst>
                <a:gd name="adj" fmla="val 13108"/>
              </a:avLst>
            </a:prstGeom>
            <a:solidFill>
              <a:schemeClr val="bg1"/>
            </a:solidFill>
            <a:ln w="50800">
              <a:solidFill>
                <a:srgbClr val="002060"/>
              </a:solidFill>
            </a:ln>
            <a:effectLst>
              <a:outerShdw blurRad="76200" dist="635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C35E4CCB-5BFB-444C-95BF-ECC0AE62F3B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4528878" y="1935732"/>
              <a:ext cx="1332327" cy="4340239"/>
            </a:xfrm>
            <a:custGeom>
              <a:avLst/>
              <a:gdLst>
                <a:gd name="connsiteX0" fmla="*/ 0 w 677997"/>
                <a:gd name="connsiteY0" fmla="*/ 2319975 h 2319975"/>
                <a:gd name="connsiteX1" fmla="*/ 0 w 677997"/>
                <a:gd name="connsiteY1" fmla="*/ 1944703 h 2319975"/>
                <a:gd name="connsiteX2" fmla="*/ 0 w 677997"/>
                <a:gd name="connsiteY2" fmla="*/ 1798672 h 2319975"/>
                <a:gd name="connsiteX3" fmla="*/ 0 w 677997"/>
                <a:gd name="connsiteY3" fmla="*/ 1423400 h 2319975"/>
                <a:gd name="connsiteX4" fmla="*/ 0 w 677997"/>
                <a:gd name="connsiteY4" fmla="*/ 1184753 h 2319975"/>
                <a:gd name="connsiteX5" fmla="*/ 0 w 677997"/>
                <a:gd name="connsiteY5" fmla="*/ 809481 h 2319975"/>
                <a:gd name="connsiteX6" fmla="*/ 0 w 677997"/>
                <a:gd name="connsiteY6" fmla="*/ 651979 h 2319975"/>
                <a:gd name="connsiteX7" fmla="*/ 0 w 677997"/>
                <a:gd name="connsiteY7" fmla="*/ 276706 h 2319975"/>
                <a:gd name="connsiteX8" fmla="*/ 338998 w 677997"/>
                <a:gd name="connsiteY8" fmla="*/ 0 h 2319975"/>
                <a:gd name="connsiteX9" fmla="*/ 677995 w 677997"/>
                <a:gd name="connsiteY9" fmla="*/ 276706 h 2319975"/>
                <a:gd name="connsiteX10" fmla="*/ 677995 w 677997"/>
                <a:gd name="connsiteY10" fmla="*/ 473662 h 2319975"/>
                <a:gd name="connsiteX11" fmla="*/ 677996 w 677997"/>
                <a:gd name="connsiteY11" fmla="*/ 473663 h 2319975"/>
                <a:gd name="connsiteX12" fmla="*/ 677996 w 677997"/>
                <a:gd name="connsiteY12" fmla="*/ 848935 h 2319975"/>
                <a:gd name="connsiteX13" fmla="*/ 677996 w 677997"/>
                <a:gd name="connsiteY13" fmla="*/ 892116 h 2319975"/>
                <a:gd name="connsiteX14" fmla="*/ 677996 w 677997"/>
                <a:gd name="connsiteY14" fmla="*/ 1006437 h 2319975"/>
                <a:gd name="connsiteX15" fmla="*/ 677996 w 677997"/>
                <a:gd name="connsiteY15" fmla="*/ 1089072 h 2319975"/>
                <a:gd name="connsiteX16" fmla="*/ 677997 w 677997"/>
                <a:gd name="connsiteY16" fmla="*/ 1089073 h 2319975"/>
                <a:gd name="connsiteX17" fmla="*/ 677997 w 677997"/>
                <a:gd name="connsiteY17" fmla="*/ 1464345 h 2319975"/>
                <a:gd name="connsiteX18" fmla="*/ 677997 w 677997"/>
                <a:gd name="connsiteY18" fmla="*/ 1621848 h 2319975"/>
                <a:gd name="connsiteX19" fmla="*/ 677997 w 677997"/>
                <a:gd name="connsiteY19" fmla="*/ 1944703 h 2319975"/>
                <a:gd name="connsiteX20" fmla="*/ 677997 w 677997"/>
                <a:gd name="connsiteY20" fmla="*/ 1997120 h 2319975"/>
                <a:gd name="connsiteX21" fmla="*/ 677997 w 677997"/>
                <a:gd name="connsiteY21" fmla="*/ 2319975 h 2319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77997" h="2319975">
                  <a:moveTo>
                    <a:pt x="0" y="2319975"/>
                  </a:moveTo>
                  <a:lnTo>
                    <a:pt x="0" y="1944703"/>
                  </a:lnTo>
                  <a:lnTo>
                    <a:pt x="0" y="1798672"/>
                  </a:lnTo>
                  <a:lnTo>
                    <a:pt x="0" y="1423400"/>
                  </a:lnTo>
                  <a:lnTo>
                    <a:pt x="0" y="1184753"/>
                  </a:lnTo>
                  <a:lnTo>
                    <a:pt x="0" y="809481"/>
                  </a:lnTo>
                  <a:lnTo>
                    <a:pt x="0" y="651979"/>
                  </a:lnTo>
                  <a:lnTo>
                    <a:pt x="0" y="276706"/>
                  </a:lnTo>
                  <a:lnTo>
                    <a:pt x="338998" y="0"/>
                  </a:lnTo>
                  <a:lnTo>
                    <a:pt x="677995" y="276706"/>
                  </a:lnTo>
                  <a:lnTo>
                    <a:pt x="677995" y="473662"/>
                  </a:lnTo>
                  <a:lnTo>
                    <a:pt x="677996" y="473663"/>
                  </a:lnTo>
                  <a:lnTo>
                    <a:pt x="677996" y="848935"/>
                  </a:lnTo>
                  <a:lnTo>
                    <a:pt x="677996" y="892116"/>
                  </a:lnTo>
                  <a:lnTo>
                    <a:pt x="677996" y="1006437"/>
                  </a:lnTo>
                  <a:lnTo>
                    <a:pt x="677996" y="1089072"/>
                  </a:lnTo>
                  <a:lnTo>
                    <a:pt x="677997" y="1089073"/>
                  </a:lnTo>
                  <a:lnTo>
                    <a:pt x="677997" y="1464345"/>
                  </a:lnTo>
                  <a:lnTo>
                    <a:pt x="677997" y="1621848"/>
                  </a:lnTo>
                  <a:lnTo>
                    <a:pt x="677997" y="1944703"/>
                  </a:lnTo>
                  <a:lnTo>
                    <a:pt x="677997" y="1997120"/>
                  </a:lnTo>
                  <a:lnTo>
                    <a:pt x="677997" y="2319975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  <a:effectLst>
              <a:outerShdw blurRad="76200" dist="63500" dir="2700000" algn="tl" rotWithShape="0">
                <a:prstClr val="black">
                  <a:alpha val="30000"/>
                </a:prstClr>
              </a:outerShdw>
            </a:effectLst>
          </p:spPr>
          <p:txBody>
            <a:bodyPr vert="horz" wrap="square" lIns="182868" tIns="91434" rIns="182868" bIns="91434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th-TH" sz="7200" dirty="0">
                <a:solidFill>
                  <a:srgbClr val="00206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53EF3149-F828-4514-BD71-354F557125DB}"/>
                </a:ext>
              </a:extLst>
            </p:cNvPr>
            <p:cNvSpPr txBox="1"/>
            <p:nvPr/>
          </p:nvSpPr>
          <p:spPr>
            <a:xfrm>
              <a:off x="4117197" y="3746972"/>
              <a:ext cx="275940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54" latinLnBrk="0">
                <a:defRPr/>
              </a:pPr>
              <a:r>
                <a:rPr lang="ko-KR" altLang="en-US" sz="4000" b="1" dirty="0" err="1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rPr>
                <a:t>신고성</a:t>
              </a:r>
              <a:r>
                <a:rPr lang="ko-KR" altLang="en-US" sz="40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rPr>
                <a:t> 민원</a:t>
              </a:r>
              <a:endParaRPr lang="ko-KR" altLang="en-US" sz="4000" b="1" spc="-142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72924A8E-0311-49E7-846F-4CB52F534B33}"/>
                </a:ext>
              </a:extLst>
            </p:cNvPr>
            <p:cNvGrpSpPr/>
            <p:nvPr/>
          </p:nvGrpSpPr>
          <p:grpSpPr>
            <a:xfrm>
              <a:off x="2457310" y="3234526"/>
              <a:ext cx="1727888" cy="1727888"/>
              <a:chOff x="2092196" y="577475"/>
              <a:chExt cx="864000" cy="864000"/>
            </a:xfrm>
            <a:effectLst>
              <a:outerShdw blurRad="76200" dist="63500" dir="2700000" algn="tl" rotWithShape="0">
                <a:prstClr val="black">
                  <a:alpha val="30000"/>
                </a:prstClr>
              </a:outerShdw>
            </a:effectLst>
          </p:grpSpPr>
          <p:sp>
            <p:nvSpPr>
              <p:cNvPr id="4" name="타원 3">
                <a:extLst>
                  <a:ext uri="{FF2B5EF4-FFF2-40B4-BE49-F238E27FC236}">
                    <a16:creationId xmlns:a16="http://schemas.microsoft.com/office/drawing/2014/main" id="{2DA5FA47-D182-4BCC-8E13-1BDA51A5EBB0}"/>
                  </a:ext>
                </a:extLst>
              </p:cNvPr>
              <p:cNvSpPr/>
              <p:nvPr/>
            </p:nvSpPr>
            <p:spPr>
              <a:xfrm>
                <a:off x="2092196" y="577475"/>
                <a:ext cx="864000" cy="864000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  <p:pic>
            <p:nvPicPr>
              <p:cNvPr id="3" name="그래픽 2">
                <a:extLst>
                  <a:ext uri="{FF2B5EF4-FFF2-40B4-BE49-F238E27FC236}">
                    <a16:creationId xmlns:a16="http://schemas.microsoft.com/office/drawing/2014/main" id="{BDBB9A9A-102A-415F-903A-5C68300EAE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164196" y="649475"/>
                <a:ext cx="720000" cy="720000"/>
              </a:xfrm>
              <a:prstGeom prst="rect">
                <a:avLst/>
              </a:prstGeom>
            </p:spPr>
          </p:pic>
        </p:grp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98F1AE23-D4DD-4DEF-9216-7C503931C7B9}"/>
              </a:ext>
            </a:extLst>
          </p:cNvPr>
          <p:cNvGrpSpPr/>
          <p:nvPr/>
        </p:nvGrpSpPr>
        <p:grpSpPr>
          <a:xfrm>
            <a:off x="6511358" y="5684180"/>
            <a:ext cx="4374827" cy="6201482"/>
            <a:chOff x="1669971" y="2782616"/>
            <a:chExt cx="2187556" cy="310094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DA39AA76-8E19-4EB9-922D-503EB48A4AFF}"/>
                </a:ext>
              </a:extLst>
            </p:cNvPr>
            <p:cNvGrpSpPr/>
            <p:nvPr/>
          </p:nvGrpSpPr>
          <p:grpSpPr>
            <a:xfrm>
              <a:off x="2827288" y="2851130"/>
              <a:ext cx="609142" cy="926289"/>
              <a:chOff x="2827288" y="2851130"/>
              <a:chExt cx="609142" cy="926289"/>
            </a:xfrm>
          </p:grpSpPr>
          <p:sp>
            <p:nvSpPr>
              <p:cNvPr id="74" name="Freeform 504">
                <a:extLst>
                  <a:ext uri="{FF2B5EF4-FFF2-40B4-BE49-F238E27FC236}">
                    <a16:creationId xmlns:a16="http://schemas.microsoft.com/office/drawing/2014/main" id="{2E648DCA-3E29-4346-B493-109C4BEDB0E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27288" y="2851130"/>
                <a:ext cx="609142" cy="926289"/>
              </a:xfrm>
              <a:custGeom>
                <a:avLst/>
                <a:gdLst>
                  <a:gd name="T0" fmla="*/ 1161 w 2471"/>
                  <a:gd name="T1" fmla="*/ 1160 h 3757"/>
                  <a:gd name="T2" fmla="*/ 1080 w 2471"/>
                  <a:gd name="T3" fmla="*/ 1240 h 3757"/>
                  <a:gd name="T4" fmla="*/ 1062 w 2471"/>
                  <a:gd name="T5" fmla="*/ 2217 h 3757"/>
                  <a:gd name="T6" fmla="*/ 1404 w 2471"/>
                  <a:gd name="T7" fmla="*/ 1276 h 3757"/>
                  <a:gd name="T8" fmla="*/ 1343 w 2471"/>
                  <a:gd name="T9" fmla="*/ 1181 h 3757"/>
                  <a:gd name="T10" fmla="*/ 1236 w 2471"/>
                  <a:gd name="T11" fmla="*/ 1144 h 3757"/>
                  <a:gd name="T12" fmla="*/ 1472 w 2471"/>
                  <a:gd name="T13" fmla="*/ 22 h 3757"/>
                  <a:gd name="T14" fmla="*/ 1794 w 2471"/>
                  <a:gd name="T15" fmla="*/ 124 h 3757"/>
                  <a:gd name="T16" fmla="*/ 2069 w 2471"/>
                  <a:gd name="T17" fmla="*/ 301 h 3757"/>
                  <a:gd name="T18" fmla="*/ 2284 w 2471"/>
                  <a:gd name="T19" fmla="*/ 539 h 3757"/>
                  <a:gd name="T20" fmla="*/ 2421 w 2471"/>
                  <a:gd name="T21" fmla="*/ 825 h 3757"/>
                  <a:gd name="T22" fmla="*/ 2471 w 2471"/>
                  <a:gd name="T23" fmla="*/ 1145 h 3757"/>
                  <a:gd name="T24" fmla="*/ 2423 w 2471"/>
                  <a:gd name="T25" fmla="*/ 1462 h 3757"/>
                  <a:gd name="T26" fmla="*/ 2289 w 2471"/>
                  <a:gd name="T27" fmla="*/ 1743 h 3757"/>
                  <a:gd name="T28" fmla="*/ 2160 w 2471"/>
                  <a:gd name="T29" fmla="*/ 1906 h 3757"/>
                  <a:gd name="T30" fmla="*/ 2049 w 2471"/>
                  <a:gd name="T31" fmla="*/ 2026 h 3757"/>
                  <a:gd name="T32" fmla="*/ 1935 w 2471"/>
                  <a:gd name="T33" fmla="*/ 2192 h 3757"/>
                  <a:gd name="T34" fmla="*/ 1830 w 2471"/>
                  <a:gd name="T35" fmla="*/ 2457 h 3757"/>
                  <a:gd name="T36" fmla="*/ 1788 w 2471"/>
                  <a:gd name="T37" fmla="*/ 2759 h 3757"/>
                  <a:gd name="T38" fmla="*/ 1855 w 2471"/>
                  <a:gd name="T39" fmla="*/ 2847 h 3757"/>
                  <a:gd name="T40" fmla="*/ 1897 w 2471"/>
                  <a:gd name="T41" fmla="*/ 2967 h 3757"/>
                  <a:gd name="T42" fmla="*/ 1867 w 2471"/>
                  <a:gd name="T43" fmla="*/ 3070 h 3757"/>
                  <a:gd name="T44" fmla="*/ 1781 w 2471"/>
                  <a:gd name="T45" fmla="*/ 3142 h 3757"/>
                  <a:gd name="T46" fmla="*/ 1733 w 2471"/>
                  <a:gd name="T47" fmla="*/ 3174 h 3757"/>
                  <a:gd name="T48" fmla="*/ 1815 w 2471"/>
                  <a:gd name="T49" fmla="*/ 3260 h 3757"/>
                  <a:gd name="T50" fmla="*/ 1828 w 2471"/>
                  <a:gd name="T51" fmla="*/ 3387 h 3757"/>
                  <a:gd name="T52" fmla="*/ 1762 w 2471"/>
                  <a:gd name="T53" fmla="*/ 3493 h 3757"/>
                  <a:gd name="T54" fmla="*/ 1642 w 2471"/>
                  <a:gd name="T55" fmla="*/ 3534 h 3757"/>
                  <a:gd name="T56" fmla="*/ 1472 w 2471"/>
                  <a:gd name="T57" fmla="*/ 3623 h 3757"/>
                  <a:gd name="T58" fmla="*/ 1374 w 2471"/>
                  <a:gd name="T59" fmla="*/ 3720 h 3757"/>
                  <a:gd name="T60" fmla="*/ 1236 w 2471"/>
                  <a:gd name="T61" fmla="*/ 3757 h 3757"/>
                  <a:gd name="T62" fmla="*/ 1098 w 2471"/>
                  <a:gd name="T63" fmla="*/ 3720 h 3757"/>
                  <a:gd name="T64" fmla="*/ 1000 w 2471"/>
                  <a:gd name="T65" fmla="*/ 3623 h 3757"/>
                  <a:gd name="T66" fmla="*/ 832 w 2471"/>
                  <a:gd name="T67" fmla="*/ 3534 h 3757"/>
                  <a:gd name="T68" fmla="*/ 710 w 2471"/>
                  <a:gd name="T69" fmla="*/ 3493 h 3757"/>
                  <a:gd name="T70" fmla="*/ 644 w 2471"/>
                  <a:gd name="T71" fmla="*/ 3387 h 3757"/>
                  <a:gd name="T72" fmla="*/ 657 w 2471"/>
                  <a:gd name="T73" fmla="*/ 3260 h 3757"/>
                  <a:gd name="T74" fmla="*/ 739 w 2471"/>
                  <a:gd name="T75" fmla="*/ 3174 h 3757"/>
                  <a:gd name="T76" fmla="*/ 692 w 2471"/>
                  <a:gd name="T77" fmla="*/ 3142 h 3757"/>
                  <a:gd name="T78" fmla="*/ 607 w 2471"/>
                  <a:gd name="T79" fmla="*/ 3070 h 3757"/>
                  <a:gd name="T80" fmla="*/ 576 w 2471"/>
                  <a:gd name="T81" fmla="*/ 2967 h 3757"/>
                  <a:gd name="T82" fmla="*/ 617 w 2471"/>
                  <a:gd name="T83" fmla="*/ 2847 h 3757"/>
                  <a:gd name="T84" fmla="*/ 683 w 2471"/>
                  <a:gd name="T85" fmla="*/ 2759 h 3757"/>
                  <a:gd name="T86" fmla="*/ 637 w 2471"/>
                  <a:gd name="T87" fmla="*/ 2435 h 3757"/>
                  <a:gd name="T88" fmla="*/ 519 w 2471"/>
                  <a:gd name="T89" fmla="*/ 2163 h 3757"/>
                  <a:gd name="T90" fmla="*/ 410 w 2471"/>
                  <a:gd name="T91" fmla="*/ 2009 h 3757"/>
                  <a:gd name="T92" fmla="*/ 301 w 2471"/>
                  <a:gd name="T93" fmla="*/ 1891 h 3757"/>
                  <a:gd name="T94" fmla="*/ 192 w 2471"/>
                  <a:gd name="T95" fmla="*/ 1759 h 3757"/>
                  <a:gd name="T96" fmla="*/ 75 w 2471"/>
                  <a:gd name="T97" fmla="*/ 1541 h 3757"/>
                  <a:gd name="T98" fmla="*/ 6 w 2471"/>
                  <a:gd name="T99" fmla="*/ 1246 h 3757"/>
                  <a:gd name="T100" fmla="*/ 24 w 2471"/>
                  <a:gd name="T101" fmla="*/ 927 h 3757"/>
                  <a:gd name="T102" fmla="*/ 133 w 2471"/>
                  <a:gd name="T103" fmla="*/ 628 h 3757"/>
                  <a:gd name="T104" fmla="*/ 324 w 2471"/>
                  <a:gd name="T105" fmla="*/ 372 h 3757"/>
                  <a:gd name="T106" fmla="*/ 581 w 2471"/>
                  <a:gd name="T107" fmla="*/ 176 h 3757"/>
                  <a:gd name="T108" fmla="*/ 889 w 2471"/>
                  <a:gd name="T109" fmla="*/ 47 h 3757"/>
                  <a:gd name="T110" fmla="*/ 1236 w 2471"/>
                  <a:gd name="T111" fmla="*/ 0 h 37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471" h="3757">
                    <a:moveTo>
                      <a:pt x="1236" y="1144"/>
                    </a:moveTo>
                    <a:lnTo>
                      <a:pt x="1197" y="1147"/>
                    </a:lnTo>
                    <a:lnTo>
                      <a:pt x="1161" y="1160"/>
                    </a:lnTo>
                    <a:lnTo>
                      <a:pt x="1129" y="1181"/>
                    </a:lnTo>
                    <a:lnTo>
                      <a:pt x="1102" y="1208"/>
                    </a:lnTo>
                    <a:lnTo>
                      <a:pt x="1080" y="1240"/>
                    </a:lnTo>
                    <a:lnTo>
                      <a:pt x="1068" y="1276"/>
                    </a:lnTo>
                    <a:lnTo>
                      <a:pt x="1062" y="1315"/>
                    </a:lnTo>
                    <a:lnTo>
                      <a:pt x="1062" y="2217"/>
                    </a:lnTo>
                    <a:lnTo>
                      <a:pt x="1409" y="2217"/>
                    </a:lnTo>
                    <a:lnTo>
                      <a:pt x="1409" y="1315"/>
                    </a:lnTo>
                    <a:lnTo>
                      <a:pt x="1404" y="1276"/>
                    </a:lnTo>
                    <a:lnTo>
                      <a:pt x="1391" y="1240"/>
                    </a:lnTo>
                    <a:lnTo>
                      <a:pt x="1370" y="1208"/>
                    </a:lnTo>
                    <a:lnTo>
                      <a:pt x="1343" y="1181"/>
                    </a:lnTo>
                    <a:lnTo>
                      <a:pt x="1313" y="1160"/>
                    </a:lnTo>
                    <a:lnTo>
                      <a:pt x="1275" y="1147"/>
                    </a:lnTo>
                    <a:lnTo>
                      <a:pt x="1236" y="1144"/>
                    </a:lnTo>
                    <a:close/>
                    <a:moveTo>
                      <a:pt x="1236" y="0"/>
                    </a:moveTo>
                    <a:lnTo>
                      <a:pt x="1356" y="6"/>
                    </a:lnTo>
                    <a:lnTo>
                      <a:pt x="1472" y="22"/>
                    </a:lnTo>
                    <a:lnTo>
                      <a:pt x="1583" y="47"/>
                    </a:lnTo>
                    <a:lnTo>
                      <a:pt x="1692" y="81"/>
                    </a:lnTo>
                    <a:lnTo>
                      <a:pt x="1794" y="124"/>
                    </a:lnTo>
                    <a:lnTo>
                      <a:pt x="1892" y="176"/>
                    </a:lnTo>
                    <a:lnTo>
                      <a:pt x="1983" y="235"/>
                    </a:lnTo>
                    <a:lnTo>
                      <a:pt x="2069" y="301"/>
                    </a:lnTo>
                    <a:lnTo>
                      <a:pt x="2148" y="374"/>
                    </a:lnTo>
                    <a:lnTo>
                      <a:pt x="2219" y="453"/>
                    </a:lnTo>
                    <a:lnTo>
                      <a:pt x="2284" y="539"/>
                    </a:lnTo>
                    <a:lnTo>
                      <a:pt x="2339" y="630"/>
                    </a:lnTo>
                    <a:lnTo>
                      <a:pt x="2386" y="725"/>
                    </a:lnTo>
                    <a:lnTo>
                      <a:pt x="2421" y="825"/>
                    </a:lnTo>
                    <a:lnTo>
                      <a:pt x="2448" y="929"/>
                    </a:lnTo>
                    <a:lnTo>
                      <a:pt x="2466" y="1036"/>
                    </a:lnTo>
                    <a:lnTo>
                      <a:pt x="2471" y="1145"/>
                    </a:lnTo>
                    <a:lnTo>
                      <a:pt x="2466" y="1254"/>
                    </a:lnTo>
                    <a:lnTo>
                      <a:pt x="2450" y="1360"/>
                    </a:lnTo>
                    <a:lnTo>
                      <a:pt x="2423" y="1462"/>
                    </a:lnTo>
                    <a:lnTo>
                      <a:pt x="2387" y="1560"/>
                    </a:lnTo>
                    <a:lnTo>
                      <a:pt x="2343" y="1653"/>
                    </a:lnTo>
                    <a:lnTo>
                      <a:pt x="2289" y="1743"/>
                    </a:lnTo>
                    <a:lnTo>
                      <a:pt x="2228" y="1829"/>
                    </a:lnTo>
                    <a:lnTo>
                      <a:pt x="2194" y="1868"/>
                    </a:lnTo>
                    <a:lnTo>
                      <a:pt x="2160" y="1906"/>
                    </a:lnTo>
                    <a:lnTo>
                      <a:pt x="2123" y="1943"/>
                    </a:lnTo>
                    <a:lnTo>
                      <a:pt x="2087" y="1983"/>
                    </a:lnTo>
                    <a:lnTo>
                      <a:pt x="2049" y="2026"/>
                    </a:lnTo>
                    <a:lnTo>
                      <a:pt x="2012" y="2074"/>
                    </a:lnTo>
                    <a:lnTo>
                      <a:pt x="1973" y="2129"/>
                    </a:lnTo>
                    <a:lnTo>
                      <a:pt x="1935" y="2192"/>
                    </a:lnTo>
                    <a:lnTo>
                      <a:pt x="1897" y="2267"/>
                    </a:lnTo>
                    <a:lnTo>
                      <a:pt x="1860" y="2360"/>
                    </a:lnTo>
                    <a:lnTo>
                      <a:pt x="1830" y="2457"/>
                    </a:lnTo>
                    <a:lnTo>
                      <a:pt x="1806" y="2555"/>
                    </a:lnTo>
                    <a:lnTo>
                      <a:pt x="1794" y="2657"/>
                    </a:lnTo>
                    <a:lnTo>
                      <a:pt x="1788" y="2759"/>
                    </a:lnTo>
                    <a:lnTo>
                      <a:pt x="1788" y="2793"/>
                    </a:lnTo>
                    <a:lnTo>
                      <a:pt x="1824" y="2816"/>
                    </a:lnTo>
                    <a:lnTo>
                      <a:pt x="1855" y="2847"/>
                    </a:lnTo>
                    <a:lnTo>
                      <a:pt x="1878" y="2881"/>
                    </a:lnTo>
                    <a:lnTo>
                      <a:pt x="1892" y="2922"/>
                    </a:lnTo>
                    <a:lnTo>
                      <a:pt x="1897" y="2967"/>
                    </a:lnTo>
                    <a:lnTo>
                      <a:pt x="1894" y="3002"/>
                    </a:lnTo>
                    <a:lnTo>
                      <a:pt x="1883" y="3036"/>
                    </a:lnTo>
                    <a:lnTo>
                      <a:pt x="1867" y="3070"/>
                    </a:lnTo>
                    <a:lnTo>
                      <a:pt x="1844" y="3099"/>
                    </a:lnTo>
                    <a:lnTo>
                      <a:pt x="1815" y="3122"/>
                    </a:lnTo>
                    <a:lnTo>
                      <a:pt x="1781" y="3142"/>
                    </a:lnTo>
                    <a:lnTo>
                      <a:pt x="1740" y="3155"/>
                    </a:lnTo>
                    <a:lnTo>
                      <a:pt x="1695" y="3158"/>
                    </a:lnTo>
                    <a:lnTo>
                      <a:pt x="1733" y="3174"/>
                    </a:lnTo>
                    <a:lnTo>
                      <a:pt x="1767" y="3197"/>
                    </a:lnTo>
                    <a:lnTo>
                      <a:pt x="1794" y="3226"/>
                    </a:lnTo>
                    <a:lnTo>
                      <a:pt x="1815" y="3260"/>
                    </a:lnTo>
                    <a:lnTo>
                      <a:pt x="1828" y="3299"/>
                    </a:lnTo>
                    <a:lnTo>
                      <a:pt x="1833" y="3342"/>
                    </a:lnTo>
                    <a:lnTo>
                      <a:pt x="1828" y="3387"/>
                    </a:lnTo>
                    <a:lnTo>
                      <a:pt x="1813" y="3426"/>
                    </a:lnTo>
                    <a:lnTo>
                      <a:pt x="1790" y="3462"/>
                    </a:lnTo>
                    <a:lnTo>
                      <a:pt x="1762" y="3493"/>
                    </a:lnTo>
                    <a:lnTo>
                      <a:pt x="1726" y="3514"/>
                    </a:lnTo>
                    <a:lnTo>
                      <a:pt x="1685" y="3528"/>
                    </a:lnTo>
                    <a:lnTo>
                      <a:pt x="1642" y="3534"/>
                    </a:lnTo>
                    <a:lnTo>
                      <a:pt x="1506" y="3534"/>
                    </a:lnTo>
                    <a:lnTo>
                      <a:pt x="1492" y="3580"/>
                    </a:lnTo>
                    <a:lnTo>
                      <a:pt x="1472" y="3623"/>
                    </a:lnTo>
                    <a:lnTo>
                      <a:pt x="1445" y="3661"/>
                    </a:lnTo>
                    <a:lnTo>
                      <a:pt x="1411" y="3693"/>
                    </a:lnTo>
                    <a:lnTo>
                      <a:pt x="1374" y="3720"/>
                    </a:lnTo>
                    <a:lnTo>
                      <a:pt x="1331" y="3740"/>
                    </a:lnTo>
                    <a:lnTo>
                      <a:pt x="1284" y="3752"/>
                    </a:lnTo>
                    <a:lnTo>
                      <a:pt x="1236" y="3757"/>
                    </a:lnTo>
                    <a:lnTo>
                      <a:pt x="1188" y="3752"/>
                    </a:lnTo>
                    <a:lnTo>
                      <a:pt x="1141" y="3740"/>
                    </a:lnTo>
                    <a:lnTo>
                      <a:pt x="1098" y="3720"/>
                    </a:lnTo>
                    <a:lnTo>
                      <a:pt x="1061" y="3693"/>
                    </a:lnTo>
                    <a:lnTo>
                      <a:pt x="1027" y="3661"/>
                    </a:lnTo>
                    <a:lnTo>
                      <a:pt x="1000" y="3623"/>
                    </a:lnTo>
                    <a:lnTo>
                      <a:pt x="980" y="3580"/>
                    </a:lnTo>
                    <a:lnTo>
                      <a:pt x="966" y="3534"/>
                    </a:lnTo>
                    <a:lnTo>
                      <a:pt x="832" y="3534"/>
                    </a:lnTo>
                    <a:lnTo>
                      <a:pt x="787" y="3528"/>
                    </a:lnTo>
                    <a:lnTo>
                      <a:pt x="746" y="3514"/>
                    </a:lnTo>
                    <a:lnTo>
                      <a:pt x="710" y="3493"/>
                    </a:lnTo>
                    <a:lnTo>
                      <a:pt x="682" y="3462"/>
                    </a:lnTo>
                    <a:lnTo>
                      <a:pt x="658" y="3426"/>
                    </a:lnTo>
                    <a:lnTo>
                      <a:pt x="644" y="3387"/>
                    </a:lnTo>
                    <a:lnTo>
                      <a:pt x="639" y="3342"/>
                    </a:lnTo>
                    <a:lnTo>
                      <a:pt x="644" y="3299"/>
                    </a:lnTo>
                    <a:lnTo>
                      <a:pt x="657" y="3260"/>
                    </a:lnTo>
                    <a:lnTo>
                      <a:pt x="678" y="3226"/>
                    </a:lnTo>
                    <a:lnTo>
                      <a:pt x="707" y="3197"/>
                    </a:lnTo>
                    <a:lnTo>
                      <a:pt x="739" y="3174"/>
                    </a:lnTo>
                    <a:lnTo>
                      <a:pt x="776" y="3158"/>
                    </a:lnTo>
                    <a:lnTo>
                      <a:pt x="732" y="3155"/>
                    </a:lnTo>
                    <a:lnTo>
                      <a:pt x="692" y="3142"/>
                    </a:lnTo>
                    <a:lnTo>
                      <a:pt x="657" y="3124"/>
                    </a:lnTo>
                    <a:lnTo>
                      <a:pt x="628" y="3099"/>
                    </a:lnTo>
                    <a:lnTo>
                      <a:pt x="607" y="3070"/>
                    </a:lnTo>
                    <a:lnTo>
                      <a:pt x="589" y="3038"/>
                    </a:lnTo>
                    <a:lnTo>
                      <a:pt x="578" y="3002"/>
                    </a:lnTo>
                    <a:lnTo>
                      <a:pt x="576" y="2967"/>
                    </a:lnTo>
                    <a:lnTo>
                      <a:pt x="580" y="2922"/>
                    </a:lnTo>
                    <a:lnTo>
                      <a:pt x="594" y="2881"/>
                    </a:lnTo>
                    <a:lnTo>
                      <a:pt x="617" y="2847"/>
                    </a:lnTo>
                    <a:lnTo>
                      <a:pt x="648" y="2816"/>
                    </a:lnTo>
                    <a:lnTo>
                      <a:pt x="683" y="2793"/>
                    </a:lnTo>
                    <a:lnTo>
                      <a:pt x="683" y="2759"/>
                    </a:lnTo>
                    <a:lnTo>
                      <a:pt x="678" y="2650"/>
                    </a:lnTo>
                    <a:lnTo>
                      <a:pt x="662" y="2543"/>
                    </a:lnTo>
                    <a:lnTo>
                      <a:pt x="637" y="2435"/>
                    </a:lnTo>
                    <a:lnTo>
                      <a:pt x="601" y="2332"/>
                    </a:lnTo>
                    <a:lnTo>
                      <a:pt x="556" y="2231"/>
                    </a:lnTo>
                    <a:lnTo>
                      <a:pt x="519" y="2163"/>
                    </a:lnTo>
                    <a:lnTo>
                      <a:pt x="481" y="2104"/>
                    </a:lnTo>
                    <a:lnTo>
                      <a:pt x="446" y="2054"/>
                    </a:lnTo>
                    <a:lnTo>
                      <a:pt x="410" y="2009"/>
                    </a:lnTo>
                    <a:lnTo>
                      <a:pt x="372" y="1968"/>
                    </a:lnTo>
                    <a:lnTo>
                      <a:pt x="337" y="1931"/>
                    </a:lnTo>
                    <a:lnTo>
                      <a:pt x="301" y="1891"/>
                    </a:lnTo>
                    <a:lnTo>
                      <a:pt x="265" y="1852"/>
                    </a:lnTo>
                    <a:lnTo>
                      <a:pt x="229" y="1809"/>
                    </a:lnTo>
                    <a:lnTo>
                      <a:pt x="192" y="1759"/>
                    </a:lnTo>
                    <a:lnTo>
                      <a:pt x="156" y="1702"/>
                    </a:lnTo>
                    <a:lnTo>
                      <a:pt x="118" y="1636"/>
                    </a:lnTo>
                    <a:lnTo>
                      <a:pt x="75" y="1541"/>
                    </a:lnTo>
                    <a:lnTo>
                      <a:pt x="43" y="1442"/>
                    </a:lnTo>
                    <a:lnTo>
                      <a:pt x="20" y="1344"/>
                    </a:lnTo>
                    <a:lnTo>
                      <a:pt x="6" y="1246"/>
                    </a:lnTo>
                    <a:lnTo>
                      <a:pt x="0" y="1145"/>
                    </a:lnTo>
                    <a:lnTo>
                      <a:pt x="6" y="1034"/>
                    </a:lnTo>
                    <a:lnTo>
                      <a:pt x="24" y="927"/>
                    </a:lnTo>
                    <a:lnTo>
                      <a:pt x="50" y="823"/>
                    </a:lnTo>
                    <a:lnTo>
                      <a:pt x="88" y="723"/>
                    </a:lnTo>
                    <a:lnTo>
                      <a:pt x="133" y="628"/>
                    </a:lnTo>
                    <a:lnTo>
                      <a:pt x="188" y="537"/>
                    </a:lnTo>
                    <a:lnTo>
                      <a:pt x="252" y="453"/>
                    </a:lnTo>
                    <a:lnTo>
                      <a:pt x="324" y="372"/>
                    </a:lnTo>
                    <a:lnTo>
                      <a:pt x="403" y="301"/>
                    </a:lnTo>
                    <a:lnTo>
                      <a:pt x="489" y="235"/>
                    </a:lnTo>
                    <a:lnTo>
                      <a:pt x="581" y="176"/>
                    </a:lnTo>
                    <a:lnTo>
                      <a:pt x="678" y="124"/>
                    </a:lnTo>
                    <a:lnTo>
                      <a:pt x="782" y="81"/>
                    </a:lnTo>
                    <a:lnTo>
                      <a:pt x="889" y="47"/>
                    </a:lnTo>
                    <a:lnTo>
                      <a:pt x="1002" y="22"/>
                    </a:lnTo>
                    <a:lnTo>
                      <a:pt x="1118" y="6"/>
                    </a:lnTo>
                    <a:lnTo>
                      <a:pt x="1236" y="0"/>
                    </a:lnTo>
                    <a:close/>
                  </a:path>
                </a:pathLst>
              </a:custGeom>
              <a:solidFill>
                <a:srgbClr val="C3C8D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82868" tIns="91434" rIns="182868" bIns="9143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7200" dirty="0"/>
              </a:p>
            </p:txBody>
          </p:sp>
          <p:sp>
            <p:nvSpPr>
              <p:cNvPr id="12" name="타원 11">
                <a:extLst>
                  <a:ext uri="{FF2B5EF4-FFF2-40B4-BE49-F238E27FC236}">
                    <a16:creationId xmlns:a16="http://schemas.microsoft.com/office/drawing/2014/main" id="{F26AEB3F-E5C2-4229-BCCA-83DC7B7E7B7C}"/>
                  </a:ext>
                </a:extLst>
              </p:cNvPr>
              <p:cNvSpPr/>
              <p:nvPr/>
            </p:nvSpPr>
            <p:spPr>
              <a:xfrm>
                <a:off x="3086099" y="3429000"/>
                <a:ext cx="90851" cy="9085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</p:grp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9E2EF94C-B351-41B4-B55E-EBD25E288830}"/>
                </a:ext>
              </a:extLst>
            </p:cNvPr>
            <p:cNvGrpSpPr/>
            <p:nvPr/>
          </p:nvGrpSpPr>
          <p:grpSpPr>
            <a:xfrm>
              <a:off x="1669971" y="2782616"/>
              <a:ext cx="2187556" cy="3100943"/>
              <a:chOff x="2184716" y="2991379"/>
              <a:chExt cx="751180" cy="1064826"/>
            </a:xfrm>
            <a:solidFill>
              <a:srgbClr val="C3C8D6"/>
            </a:solidFill>
          </p:grpSpPr>
          <p:grpSp>
            <p:nvGrpSpPr>
              <p:cNvPr id="55" name="Group 498">
                <a:extLst>
                  <a:ext uri="{FF2B5EF4-FFF2-40B4-BE49-F238E27FC236}">
                    <a16:creationId xmlns:a16="http://schemas.microsoft.com/office/drawing/2014/main" id="{CBBD0A50-AD39-4667-9933-424C2342D8EC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2184716" y="2991379"/>
                <a:ext cx="415728" cy="1064826"/>
                <a:chOff x="10185" y="-2167"/>
                <a:chExt cx="1149" cy="2943"/>
              </a:xfrm>
              <a:grpFill/>
            </p:grpSpPr>
            <p:sp>
              <p:nvSpPr>
                <p:cNvPr id="56" name="Freeform 500">
                  <a:extLst>
                    <a:ext uri="{FF2B5EF4-FFF2-40B4-BE49-F238E27FC236}">
                      <a16:creationId xmlns:a16="http://schemas.microsoft.com/office/drawing/2014/main" id="{DA158D6B-1CC3-4320-A59C-EAB0CEC7D4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509" y="-2167"/>
                  <a:ext cx="479" cy="462"/>
                </a:xfrm>
                <a:custGeom>
                  <a:avLst/>
                  <a:gdLst>
                    <a:gd name="T0" fmla="*/ 479 w 959"/>
                    <a:gd name="T1" fmla="*/ 0 h 925"/>
                    <a:gd name="T2" fmla="*/ 549 w 959"/>
                    <a:gd name="T3" fmla="*/ 5 h 925"/>
                    <a:gd name="T4" fmla="*/ 617 w 959"/>
                    <a:gd name="T5" fmla="*/ 21 h 925"/>
                    <a:gd name="T6" fmla="*/ 682 w 959"/>
                    <a:gd name="T7" fmla="*/ 45 h 925"/>
                    <a:gd name="T8" fmla="*/ 741 w 959"/>
                    <a:gd name="T9" fmla="*/ 77 h 925"/>
                    <a:gd name="T10" fmla="*/ 794 w 959"/>
                    <a:gd name="T11" fmla="*/ 118 h 925"/>
                    <a:gd name="T12" fmla="*/ 841 w 959"/>
                    <a:gd name="T13" fmla="*/ 164 h 925"/>
                    <a:gd name="T14" fmla="*/ 882 w 959"/>
                    <a:gd name="T15" fmla="*/ 218 h 925"/>
                    <a:gd name="T16" fmla="*/ 914 w 959"/>
                    <a:gd name="T17" fmla="*/ 277 h 925"/>
                    <a:gd name="T18" fmla="*/ 939 w 959"/>
                    <a:gd name="T19" fmla="*/ 342 h 925"/>
                    <a:gd name="T20" fmla="*/ 953 w 959"/>
                    <a:gd name="T21" fmla="*/ 409 h 925"/>
                    <a:gd name="T22" fmla="*/ 959 w 959"/>
                    <a:gd name="T23" fmla="*/ 479 h 925"/>
                    <a:gd name="T24" fmla="*/ 955 w 959"/>
                    <a:gd name="T25" fmla="*/ 544 h 925"/>
                    <a:gd name="T26" fmla="*/ 943 w 959"/>
                    <a:gd name="T27" fmla="*/ 606 h 925"/>
                    <a:gd name="T28" fmla="*/ 923 w 959"/>
                    <a:gd name="T29" fmla="*/ 664 h 925"/>
                    <a:gd name="T30" fmla="*/ 894 w 959"/>
                    <a:gd name="T31" fmla="*/ 719 h 925"/>
                    <a:gd name="T32" fmla="*/ 862 w 959"/>
                    <a:gd name="T33" fmla="*/ 769 h 925"/>
                    <a:gd name="T34" fmla="*/ 823 w 959"/>
                    <a:gd name="T35" fmla="*/ 816 h 925"/>
                    <a:gd name="T36" fmla="*/ 778 w 959"/>
                    <a:gd name="T37" fmla="*/ 855 h 925"/>
                    <a:gd name="T38" fmla="*/ 723 w 959"/>
                    <a:gd name="T39" fmla="*/ 832 h 925"/>
                    <a:gd name="T40" fmla="*/ 665 w 959"/>
                    <a:gd name="T41" fmla="*/ 817 h 925"/>
                    <a:gd name="T42" fmla="*/ 610 w 959"/>
                    <a:gd name="T43" fmla="*/ 810 h 925"/>
                    <a:gd name="T44" fmla="*/ 553 w 959"/>
                    <a:gd name="T45" fmla="*/ 810 h 925"/>
                    <a:gd name="T46" fmla="*/ 497 w 959"/>
                    <a:gd name="T47" fmla="*/ 819 h 925"/>
                    <a:gd name="T48" fmla="*/ 444 w 959"/>
                    <a:gd name="T49" fmla="*/ 835 h 925"/>
                    <a:gd name="T50" fmla="*/ 392 w 959"/>
                    <a:gd name="T51" fmla="*/ 859 h 925"/>
                    <a:gd name="T52" fmla="*/ 345 w 959"/>
                    <a:gd name="T53" fmla="*/ 889 h 925"/>
                    <a:gd name="T54" fmla="*/ 301 w 959"/>
                    <a:gd name="T55" fmla="*/ 925 h 925"/>
                    <a:gd name="T56" fmla="*/ 243 w 959"/>
                    <a:gd name="T57" fmla="*/ 898 h 925"/>
                    <a:gd name="T58" fmla="*/ 192 w 959"/>
                    <a:gd name="T59" fmla="*/ 864 h 925"/>
                    <a:gd name="T60" fmla="*/ 145 w 959"/>
                    <a:gd name="T61" fmla="*/ 823 h 925"/>
                    <a:gd name="T62" fmla="*/ 102 w 959"/>
                    <a:gd name="T63" fmla="*/ 776 h 925"/>
                    <a:gd name="T64" fmla="*/ 66 w 959"/>
                    <a:gd name="T65" fmla="*/ 726 h 925"/>
                    <a:gd name="T66" fmla="*/ 38 w 959"/>
                    <a:gd name="T67" fmla="*/ 669 h 925"/>
                    <a:gd name="T68" fmla="*/ 18 w 959"/>
                    <a:gd name="T69" fmla="*/ 610 h 925"/>
                    <a:gd name="T70" fmla="*/ 4 w 959"/>
                    <a:gd name="T71" fmla="*/ 545 h 925"/>
                    <a:gd name="T72" fmla="*/ 0 w 959"/>
                    <a:gd name="T73" fmla="*/ 479 h 925"/>
                    <a:gd name="T74" fmla="*/ 6 w 959"/>
                    <a:gd name="T75" fmla="*/ 409 h 925"/>
                    <a:gd name="T76" fmla="*/ 20 w 959"/>
                    <a:gd name="T77" fmla="*/ 342 h 925"/>
                    <a:gd name="T78" fmla="*/ 45 w 959"/>
                    <a:gd name="T79" fmla="*/ 277 h 925"/>
                    <a:gd name="T80" fmla="*/ 77 w 959"/>
                    <a:gd name="T81" fmla="*/ 218 h 925"/>
                    <a:gd name="T82" fmla="*/ 116 w 959"/>
                    <a:gd name="T83" fmla="*/ 164 h 925"/>
                    <a:gd name="T84" fmla="*/ 165 w 959"/>
                    <a:gd name="T85" fmla="*/ 118 h 925"/>
                    <a:gd name="T86" fmla="*/ 218 w 959"/>
                    <a:gd name="T87" fmla="*/ 77 h 925"/>
                    <a:gd name="T88" fmla="*/ 277 w 959"/>
                    <a:gd name="T89" fmla="*/ 45 h 925"/>
                    <a:gd name="T90" fmla="*/ 340 w 959"/>
                    <a:gd name="T91" fmla="*/ 21 h 925"/>
                    <a:gd name="T92" fmla="*/ 408 w 959"/>
                    <a:gd name="T93" fmla="*/ 5 h 925"/>
                    <a:gd name="T94" fmla="*/ 479 w 959"/>
                    <a:gd name="T95" fmla="*/ 0 h 9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959" h="925">
                      <a:moveTo>
                        <a:pt x="479" y="0"/>
                      </a:moveTo>
                      <a:lnTo>
                        <a:pt x="549" y="5"/>
                      </a:lnTo>
                      <a:lnTo>
                        <a:pt x="617" y="21"/>
                      </a:lnTo>
                      <a:lnTo>
                        <a:pt x="682" y="45"/>
                      </a:lnTo>
                      <a:lnTo>
                        <a:pt x="741" y="77"/>
                      </a:lnTo>
                      <a:lnTo>
                        <a:pt x="794" y="118"/>
                      </a:lnTo>
                      <a:lnTo>
                        <a:pt x="841" y="164"/>
                      </a:lnTo>
                      <a:lnTo>
                        <a:pt x="882" y="218"/>
                      </a:lnTo>
                      <a:lnTo>
                        <a:pt x="914" y="277"/>
                      </a:lnTo>
                      <a:lnTo>
                        <a:pt x="939" y="342"/>
                      </a:lnTo>
                      <a:lnTo>
                        <a:pt x="953" y="409"/>
                      </a:lnTo>
                      <a:lnTo>
                        <a:pt x="959" y="479"/>
                      </a:lnTo>
                      <a:lnTo>
                        <a:pt x="955" y="544"/>
                      </a:lnTo>
                      <a:lnTo>
                        <a:pt x="943" y="606"/>
                      </a:lnTo>
                      <a:lnTo>
                        <a:pt x="923" y="664"/>
                      </a:lnTo>
                      <a:lnTo>
                        <a:pt x="894" y="719"/>
                      </a:lnTo>
                      <a:lnTo>
                        <a:pt x="862" y="769"/>
                      </a:lnTo>
                      <a:lnTo>
                        <a:pt x="823" y="816"/>
                      </a:lnTo>
                      <a:lnTo>
                        <a:pt x="778" y="855"/>
                      </a:lnTo>
                      <a:lnTo>
                        <a:pt x="723" y="832"/>
                      </a:lnTo>
                      <a:lnTo>
                        <a:pt x="665" y="817"/>
                      </a:lnTo>
                      <a:lnTo>
                        <a:pt x="610" y="810"/>
                      </a:lnTo>
                      <a:lnTo>
                        <a:pt x="553" y="810"/>
                      </a:lnTo>
                      <a:lnTo>
                        <a:pt x="497" y="819"/>
                      </a:lnTo>
                      <a:lnTo>
                        <a:pt x="444" y="835"/>
                      </a:lnTo>
                      <a:lnTo>
                        <a:pt x="392" y="859"/>
                      </a:lnTo>
                      <a:lnTo>
                        <a:pt x="345" y="889"/>
                      </a:lnTo>
                      <a:lnTo>
                        <a:pt x="301" y="925"/>
                      </a:lnTo>
                      <a:lnTo>
                        <a:pt x="243" y="898"/>
                      </a:lnTo>
                      <a:lnTo>
                        <a:pt x="192" y="864"/>
                      </a:lnTo>
                      <a:lnTo>
                        <a:pt x="145" y="823"/>
                      </a:lnTo>
                      <a:lnTo>
                        <a:pt x="102" y="776"/>
                      </a:lnTo>
                      <a:lnTo>
                        <a:pt x="66" y="726"/>
                      </a:lnTo>
                      <a:lnTo>
                        <a:pt x="38" y="669"/>
                      </a:lnTo>
                      <a:lnTo>
                        <a:pt x="18" y="610"/>
                      </a:lnTo>
                      <a:lnTo>
                        <a:pt x="4" y="545"/>
                      </a:lnTo>
                      <a:lnTo>
                        <a:pt x="0" y="479"/>
                      </a:lnTo>
                      <a:lnTo>
                        <a:pt x="6" y="409"/>
                      </a:lnTo>
                      <a:lnTo>
                        <a:pt x="20" y="342"/>
                      </a:lnTo>
                      <a:lnTo>
                        <a:pt x="45" y="277"/>
                      </a:lnTo>
                      <a:lnTo>
                        <a:pt x="77" y="218"/>
                      </a:lnTo>
                      <a:lnTo>
                        <a:pt x="116" y="164"/>
                      </a:lnTo>
                      <a:lnTo>
                        <a:pt x="165" y="118"/>
                      </a:lnTo>
                      <a:lnTo>
                        <a:pt x="218" y="77"/>
                      </a:lnTo>
                      <a:lnTo>
                        <a:pt x="277" y="45"/>
                      </a:lnTo>
                      <a:lnTo>
                        <a:pt x="340" y="21"/>
                      </a:lnTo>
                      <a:lnTo>
                        <a:pt x="408" y="5"/>
                      </a:lnTo>
                      <a:lnTo>
                        <a:pt x="479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57" name="Freeform 501">
                  <a:extLst>
                    <a:ext uri="{FF2B5EF4-FFF2-40B4-BE49-F238E27FC236}">
                      <a16:creationId xmlns:a16="http://schemas.microsoft.com/office/drawing/2014/main" id="{934CA8CB-17BA-426E-9862-2CDAA71E96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439" y="-819"/>
                  <a:ext cx="615" cy="1595"/>
                </a:xfrm>
                <a:custGeom>
                  <a:avLst/>
                  <a:gdLst>
                    <a:gd name="T0" fmla="*/ 44 w 1230"/>
                    <a:gd name="T1" fmla="*/ 36 h 3190"/>
                    <a:gd name="T2" fmla="*/ 146 w 1230"/>
                    <a:gd name="T3" fmla="*/ 88 h 3190"/>
                    <a:gd name="T4" fmla="*/ 261 w 1230"/>
                    <a:gd name="T5" fmla="*/ 107 h 3190"/>
                    <a:gd name="T6" fmla="*/ 331 w 1230"/>
                    <a:gd name="T7" fmla="*/ 161 h 3190"/>
                    <a:gd name="T8" fmla="*/ 377 w 1230"/>
                    <a:gd name="T9" fmla="*/ 268 h 3190"/>
                    <a:gd name="T10" fmla="*/ 452 w 1230"/>
                    <a:gd name="T11" fmla="*/ 360 h 3190"/>
                    <a:gd name="T12" fmla="*/ 547 w 1230"/>
                    <a:gd name="T13" fmla="*/ 422 h 3190"/>
                    <a:gd name="T14" fmla="*/ 656 w 1230"/>
                    <a:gd name="T15" fmla="*/ 458 h 3190"/>
                    <a:gd name="T16" fmla="*/ 772 w 1230"/>
                    <a:gd name="T17" fmla="*/ 462 h 3190"/>
                    <a:gd name="T18" fmla="*/ 888 w 1230"/>
                    <a:gd name="T19" fmla="*/ 431 h 3190"/>
                    <a:gd name="T20" fmla="*/ 1225 w 1230"/>
                    <a:gd name="T21" fmla="*/ 288 h 3190"/>
                    <a:gd name="T22" fmla="*/ 1225 w 1230"/>
                    <a:gd name="T23" fmla="*/ 297 h 3190"/>
                    <a:gd name="T24" fmla="*/ 1226 w 1230"/>
                    <a:gd name="T25" fmla="*/ 317 h 3190"/>
                    <a:gd name="T26" fmla="*/ 1226 w 1230"/>
                    <a:gd name="T27" fmla="*/ 352 h 3190"/>
                    <a:gd name="T28" fmla="*/ 1226 w 1230"/>
                    <a:gd name="T29" fmla="*/ 408 h 3190"/>
                    <a:gd name="T30" fmla="*/ 1226 w 1230"/>
                    <a:gd name="T31" fmla="*/ 483 h 3190"/>
                    <a:gd name="T32" fmla="*/ 1226 w 1230"/>
                    <a:gd name="T33" fmla="*/ 585 h 3190"/>
                    <a:gd name="T34" fmla="*/ 1228 w 1230"/>
                    <a:gd name="T35" fmla="*/ 714 h 3190"/>
                    <a:gd name="T36" fmla="*/ 1228 w 1230"/>
                    <a:gd name="T37" fmla="*/ 875 h 3190"/>
                    <a:gd name="T38" fmla="*/ 1228 w 1230"/>
                    <a:gd name="T39" fmla="*/ 1070 h 3190"/>
                    <a:gd name="T40" fmla="*/ 1230 w 1230"/>
                    <a:gd name="T41" fmla="*/ 1304 h 3190"/>
                    <a:gd name="T42" fmla="*/ 1230 w 1230"/>
                    <a:gd name="T43" fmla="*/ 1578 h 3190"/>
                    <a:gd name="T44" fmla="*/ 1230 w 1230"/>
                    <a:gd name="T45" fmla="*/ 1898 h 3190"/>
                    <a:gd name="T46" fmla="*/ 1230 w 1230"/>
                    <a:gd name="T47" fmla="*/ 2265 h 3190"/>
                    <a:gd name="T48" fmla="*/ 1230 w 1230"/>
                    <a:gd name="T49" fmla="*/ 2684 h 3190"/>
                    <a:gd name="T50" fmla="*/ 1226 w 1230"/>
                    <a:gd name="T51" fmla="*/ 2963 h 3190"/>
                    <a:gd name="T52" fmla="*/ 1192 w 1230"/>
                    <a:gd name="T53" fmla="*/ 3052 h 3190"/>
                    <a:gd name="T54" fmla="*/ 1132 w 1230"/>
                    <a:gd name="T55" fmla="*/ 3125 h 3190"/>
                    <a:gd name="T56" fmla="*/ 1049 w 1230"/>
                    <a:gd name="T57" fmla="*/ 3172 h 3190"/>
                    <a:gd name="T58" fmla="*/ 953 w 1230"/>
                    <a:gd name="T59" fmla="*/ 3190 h 3190"/>
                    <a:gd name="T60" fmla="*/ 856 w 1230"/>
                    <a:gd name="T61" fmla="*/ 3172 h 3190"/>
                    <a:gd name="T62" fmla="*/ 774 w 1230"/>
                    <a:gd name="T63" fmla="*/ 3125 h 3190"/>
                    <a:gd name="T64" fmla="*/ 713 w 1230"/>
                    <a:gd name="T65" fmla="*/ 3052 h 3190"/>
                    <a:gd name="T66" fmla="*/ 679 w 1230"/>
                    <a:gd name="T67" fmla="*/ 2963 h 3190"/>
                    <a:gd name="T68" fmla="*/ 676 w 1230"/>
                    <a:gd name="T69" fmla="*/ 751 h 3190"/>
                    <a:gd name="T70" fmla="*/ 658 w 1230"/>
                    <a:gd name="T71" fmla="*/ 708 h 3190"/>
                    <a:gd name="T72" fmla="*/ 615 w 1230"/>
                    <a:gd name="T73" fmla="*/ 692 h 3190"/>
                    <a:gd name="T74" fmla="*/ 572 w 1230"/>
                    <a:gd name="T75" fmla="*/ 708 h 3190"/>
                    <a:gd name="T76" fmla="*/ 556 w 1230"/>
                    <a:gd name="T77" fmla="*/ 751 h 3190"/>
                    <a:gd name="T78" fmla="*/ 551 w 1230"/>
                    <a:gd name="T79" fmla="*/ 2963 h 3190"/>
                    <a:gd name="T80" fmla="*/ 517 w 1230"/>
                    <a:gd name="T81" fmla="*/ 3052 h 3190"/>
                    <a:gd name="T82" fmla="*/ 456 w 1230"/>
                    <a:gd name="T83" fmla="*/ 3125 h 3190"/>
                    <a:gd name="T84" fmla="*/ 373 w 1230"/>
                    <a:gd name="T85" fmla="*/ 3172 h 3190"/>
                    <a:gd name="T86" fmla="*/ 277 w 1230"/>
                    <a:gd name="T87" fmla="*/ 3190 h 3190"/>
                    <a:gd name="T88" fmla="*/ 180 w 1230"/>
                    <a:gd name="T89" fmla="*/ 3172 h 3190"/>
                    <a:gd name="T90" fmla="*/ 98 w 1230"/>
                    <a:gd name="T91" fmla="*/ 3125 h 3190"/>
                    <a:gd name="T92" fmla="*/ 37 w 1230"/>
                    <a:gd name="T93" fmla="*/ 3052 h 3190"/>
                    <a:gd name="T94" fmla="*/ 5 w 1230"/>
                    <a:gd name="T95" fmla="*/ 2963 h 3190"/>
                    <a:gd name="T96" fmla="*/ 0 w 1230"/>
                    <a:gd name="T97" fmla="*/ 0 h 31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30" h="3190">
                      <a:moveTo>
                        <a:pt x="0" y="0"/>
                      </a:moveTo>
                      <a:lnTo>
                        <a:pt x="44" y="36"/>
                      </a:lnTo>
                      <a:lnTo>
                        <a:pt x="95" y="64"/>
                      </a:lnTo>
                      <a:lnTo>
                        <a:pt x="146" y="88"/>
                      </a:lnTo>
                      <a:lnTo>
                        <a:pt x="202" y="102"/>
                      </a:lnTo>
                      <a:lnTo>
                        <a:pt x="261" y="107"/>
                      </a:lnTo>
                      <a:lnTo>
                        <a:pt x="320" y="106"/>
                      </a:lnTo>
                      <a:lnTo>
                        <a:pt x="331" y="161"/>
                      </a:lnTo>
                      <a:lnTo>
                        <a:pt x="348" y="215"/>
                      </a:lnTo>
                      <a:lnTo>
                        <a:pt x="377" y="268"/>
                      </a:lnTo>
                      <a:lnTo>
                        <a:pt x="411" y="317"/>
                      </a:lnTo>
                      <a:lnTo>
                        <a:pt x="452" y="360"/>
                      </a:lnTo>
                      <a:lnTo>
                        <a:pt x="497" y="394"/>
                      </a:lnTo>
                      <a:lnTo>
                        <a:pt x="547" y="422"/>
                      </a:lnTo>
                      <a:lnTo>
                        <a:pt x="601" y="444"/>
                      </a:lnTo>
                      <a:lnTo>
                        <a:pt x="656" y="458"/>
                      </a:lnTo>
                      <a:lnTo>
                        <a:pt x="713" y="463"/>
                      </a:lnTo>
                      <a:lnTo>
                        <a:pt x="772" y="462"/>
                      </a:lnTo>
                      <a:lnTo>
                        <a:pt x="829" y="451"/>
                      </a:lnTo>
                      <a:lnTo>
                        <a:pt x="888" y="431"/>
                      </a:lnTo>
                      <a:lnTo>
                        <a:pt x="1225" y="286"/>
                      </a:lnTo>
                      <a:lnTo>
                        <a:pt x="1225" y="288"/>
                      </a:lnTo>
                      <a:lnTo>
                        <a:pt x="1225" y="290"/>
                      </a:lnTo>
                      <a:lnTo>
                        <a:pt x="1225" y="297"/>
                      </a:lnTo>
                      <a:lnTo>
                        <a:pt x="1225" y="304"/>
                      </a:lnTo>
                      <a:lnTo>
                        <a:pt x="1226" y="317"/>
                      </a:lnTo>
                      <a:lnTo>
                        <a:pt x="1226" y="333"/>
                      </a:lnTo>
                      <a:lnTo>
                        <a:pt x="1226" y="352"/>
                      </a:lnTo>
                      <a:lnTo>
                        <a:pt x="1226" y="377"/>
                      </a:lnTo>
                      <a:lnTo>
                        <a:pt x="1226" y="408"/>
                      </a:lnTo>
                      <a:lnTo>
                        <a:pt x="1226" y="442"/>
                      </a:lnTo>
                      <a:lnTo>
                        <a:pt x="1226" y="483"/>
                      </a:lnTo>
                      <a:lnTo>
                        <a:pt x="1226" y="531"/>
                      </a:lnTo>
                      <a:lnTo>
                        <a:pt x="1226" y="585"/>
                      </a:lnTo>
                      <a:lnTo>
                        <a:pt x="1228" y="646"/>
                      </a:lnTo>
                      <a:lnTo>
                        <a:pt x="1228" y="714"/>
                      </a:lnTo>
                      <a:lnTo>
                        <a:pt x="1228" y="791"/>
                      </a:lnTo>
                      <a:lnTo>
                        <a:pt x="1228" y="875"/>
                      </a:lnTo>
                      <a:lnTo>
                        <a:pt x="1228" y="968"/>
                      </a:lnTo>
                      <a:lnTo>
                        <a:pt x="1228" y="1070"/>
                      </a:lnTo>
                      <a:lnTo>
                        <a:pt x="1228" y="1183"/>
                      </a:lnTo>
                      <a:lnTo>
                        <a:pt x="1230" y="1304"/>
                      </a:lnTo>
                      <a:lnTo>
                        <a:pt x="1230" y="1437"/>
                      </a:lnTo>
                      <a:lnTo>
                        <a:pt x="1230" y="1578"/>
                      </a:lnTo>
                      <a:lnTo>
                        <a:pt x="1230" y="1732"/>
                      </a:lnTo>
                      <a:lnTo>
                        <a:pt x="1230" y="1898"/>
                      </a:lnTo>
                      <a:lnTo>
                        <a:pt x="1230" y="2075"/>
                      </a:lnTo>
                      <a:lnTo>
                        <a:pt x="1230" y="2265"/>
                      </a:lnTo>
                      <a:lnTo>
                        <a:pt x="1230" y="2467"/>
                      </a:lnTo>
                      <a:lnTo>
                        <a:pt x="1230" y="2684"/>
                      </a:lnTo>
                      <a:lnTo>
                        <a:pt x="1230" y="2913"/>
                      </a:lnTo>
                      <a:lnTo>
                        <a:pt x="1226" y="2963"/>
                      </a:lnTo>
                      <a:lnTo>
                        <a:pt x="1212" y="3009"/>
                      </a:lnTo>
                      <a:lnTo>
                        <a:pt x="1192" y="3052"/>
                      </a:lnTo>
                      <a:lnTo>
                        <a:pt x="1166" y="3091"/>
                      </a:lnTo>
                      <a:lnTo>
                        <a:pt x="1132" y="3125"/>
                      </a:lnTo>
                      <a:lnTo>
                        <a:pt x="1092" y="3152"/>
                      </a:lnTo>
                      <a:lnTo>
                        <a:pt x="1049" y="3172"/>
                      </a:lnTo>
                      <a:lnTo>
                        <a:pt x="1003" y="3186"/>
                      </a:lnTo>
                      <a:lnTo>
                        <a:pt x="953" y="3190"/>
                      </a:lnTo>
                      <a:lnTo>
                        <a:pt x="903" y="3186"/>
                      </a:lnTo>
                      <a:lnTo>
                        <a:pt x="856" y="3172"/>
                      </a:lnTo>
                      <a:lnTo>
                        <a:pt x="813" y="3152"/>
                      </a:lnTo>
                      <a:lnTo>
                        <a:pt x="774" y="3125"/>
                      </a:lnTo>
                      <a:lnTo>
                        <a:pt x="740" y="3091"/>
                      </a:lnTo>
                      <a:lnTo>
                        <a:pt x="713" y="3052"/>
                      </a:lnTo>
                      <a:lnTo>
                        <a:pt x="692" y="3009"/>
                      </a:lnTo>
                      <a:lnTo>
                        <a:pt x="679" y="2963"/>
                      </a:lnTo>
                      <a:lnTo>
                        <a:pt x="676" y="2913"/>
                      </a:lnTo>
                      <a:lnTo>
                        <a:pt x="676" y="751"/>
                      </a:lnTo>
                      <a:lnTo>
                        <a:pt x="670" y="728"/>
                      </a:lnTo>
                      <a:lnTo>
                        <a:pt x="658" y="708"/>
                      </a:lnTo>
                      <a:lnTo>
                        <a:pt x="638" y="696"/>
                      </a:lnTo>
                      <a:lnTo>
                        <a:pt x="615" y="692"/>
                      </a:lnTo>
                      <a:lnTo>
                        <a:pt x="592" y="696"/>
                      </a:lnTo>
                      <a:lnTo>
                        <a:pt x="572" y="708"/>
                      </a:lnTo>
                      <a:lnTo>
                        <a:pt x="559" y="728"/>
                      </a:lnTo>
                      <a:lnTo>
                        <a:pt x="556" y="751"/>
                      </a:lnTo>
                      <a:lnTo>
                        <a:pt x="556" y="2913"/>
                      </a:lnTo>
                      <a:lnTo>
                        <a:pt x="551" y="2963"/>
                      </a:lnTo>
                      <a:lnTo>
                        <a:pt x="538" y="3009"/>
                      </a:lnTo>
                      <a:lnTo>
                        <a:pt x="517" y="3052"/>
                      </a:lnTo>
                      <a:lnTo>
                        <a:pt x="490" y="3091"/>
                      </a:lnTo>
                      <a:lnTo>
                        <a:pt x="456" y="3125"/>
                      </a:lnTo>
                      <a:lnTo>
                        <a:pt x="418" y="3152"/>
                      </a:lnTo>
                      <a:lnTo>
                        <a:pt x="373" y="3172"/>
                      </a:lnTo>
                      <a:lnTo>
                        <a:pt x="327" y="3186"/>
                      </a:lnTo>
                      <a:lnTo>
                        <a:pt x="277" y="3190"/>
                      </a:lnTo>
                      <a:lnTo>
                        <a:pt x="227" y="3186"/>
                      </a:lnTo>
                      <a:lnTo>
                        <a:pt x="180" y="3172"/>
                      </a:lnTo>
                      <a:lnTo>
                        <a:pt x="137" y="3152"/>
                      </a:lnTo>
                      <a:lnTo>
                        <a:pt x="98" y="3125"/>
                      </a:lnTo>
                      <a:lnTo>
                        <a:pt x="66" y="3091"/>
                      </a:lnTo>
                      <a:lnTo>
                        <a:pt x="37" y="3052"/>
                      </a:lnTo>
                      <a:lnTo>
                        <a:pt x="18" y="3009"/>
                      </a:lnTo>
                      <a:lnTo>
                        <a:pt x="5" y="2963"/>
                      </a:lnTo>
                      <a:lnTo>
                        <a:pt x="0" y="291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58" name="Freeform 502">
                  <a:extLst>
                    <a:ext uri="{FF2B5EF4-FFF2-40B4-BE49-F238E27FC236}">
                      <a16:creationId xmlns:a16="http://schemas.microsoft.com/office/drawing/2014/main" id="{0DC91BF9-9F30-43B5-A0A3-A7788EF18C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85" y="-1673"/>
                  <a:ext cx="733" cy="819"/>
                </a:xfrm>
                <a:custGeom>
                  <a:avLst/>
                  <a:gdLst>
                    <a:gd name="T0" fmla="*/ 1271 w 1466"/>
                    <a:gd name="T1" fmla="*/ 4 h 1639"/>
                    <a:gd name="T2" fmla="*/ 1359 w 1466"/>
                    <a:gd name="T3" fmla="*/ 38 h 1639"/>
                    <a:gd name="T4" fmla="*/ 1423 w 1466"/>
                    <a:gd name="T5" fmla="*/ 99 h 1639"/>
                    <a:gd name="T6" fmla="*/ 1459 w 1466"/>
                    <a:gd name="T7" fmla="*/ 179 h 1639"/>
                    <a:gd name="T8" fmla="*/ 1463 w 1466"/>
                    <a:gd name="T9" fmla="*/ 271 h 1639"/>
                    <a:gd name="T10" fmla="*/ 1001 w 1466"/>
                    <a:gd name="T11" fmla="*/ 1489 h 1639"/>
                    <a:gd name="T12" fmla="*/ 949 w 1466"/>
                    <a:gd name="T13" fmla="*/ 1569 h 1639"/>
                    <a:gd name="T14" fmla="*/ 873 w 1466"/>
                    <a:gd name="T15" fmla="*/ 1621 h 1639"/>
                    <a:gd name="T16" fmla="*/ 785 w 1466"/>
                    <a:gd name="T17" fmla="*/ 1639 h 1639"/>
                    <a:gd name="T18" fmla="*/ 708 w 1466"/>
                    <a:gd name="T19" fmla="*/ 1625 h 1639"/>
                    <a:gd name="T20" fmla="*/ 640 w 1466"/>
                    <a:gd name="T21" fmla="*/ 1587 h 1639"/>
                    <a:gd name="T22" fmla="*/ 594 w 1466"/>
                    <a:gd name="T23" fmla="*/ 1539 h 1639"/>
                    <a:gd name="T24" fmla="*/ 545 w 1466"/>
                    <a:gd name="T25" fmla="*/ 1482 h 1639"/>
                    <a:gd name="T26" fmla="*/ 479 w 1466"/>
                    <a:gd name="T27" fmla="*/ 1407 h 1639"/>
                    <a:gd name="T28" fmla="*/ 404 w 1466"/>
                    <a:gd name="T29" fmla="*/ 1315 h 1639"/>
                    <a:gd name="T30" fmla="*/ 324 w 1466"/>
                    <a:gd name="T31" fmla="*/ 1219 h 1639"/>
                    <a:gd name="T32" fmla="*/ 243 w 1466"/>
                    <a:gd name="T33" fmla="*/ 1119 h 1639"/>
                    <a:gd name="T34" fmla="*/ 168 w 1466"/>
                    <a:gd name="T35" fmla="*/ 1022 h 1639"/>
                    <a:gd name="T36" fmla="*/ 104 w 1466"/>
                    <a:gd name="T37" fmla="*/ 934 h 1639"/>
                    <a:gd name="T38" fmla="*/ 55 w 1466"/>
                    <a:gd name="T39" fmla="*/ 861 h 1639"/>
                    <a:gd name="T40" fmla="*/ 29 w 1466"/>
                    <a:gd name="T41" fmla="*/ 809 h 1639"/>
                    <a:gd name="T42" fmla="*/ 0 w 1466"/>
                    <a:gd name="T43" fmla="*/ 664 h 1639"/>
                    <a:gd name="T44" fmla="*/ 18 w 1466"/>
                    <a:gd name="T45" fmla="*/ 526 h 1639"/>
                    <a:gd name="T46" fmla="*/ 79 w 1466"/>
                    <a:gd name="T47" fmla="*/ 405 h 1639"/>
                    <a:gd name="T48" fmla="*/ 172 w 1466"/>
                    <a:gd name="T49" fmla="*/ 303 h 1639"/>
                    <a:gd name="T50" fmla="*/ 291 w 1466"/>
                    <a:gd name="T51" fmla="*/ 228 h 1639"/>
                    <a:gd name="T52" fmla="*/ 431 w 1466"/>
                    <a:gd name="T53" fmla="*/ 186 h 1639"/>
                    <a:gd name="T54" fmla="*/ 840 w 1466"/>
                    <a:gd name="T55" fmla="*/ 183 h 1639"/>
                    <a:gd name="T56" fmla="*/ 506 w 1466"/>
                    <a:gd name="T57" fmla="*/ 644 h 1639"/>
                    <a:gd name="T58" fmla="*/ 495 w 1466"/>
                    <a:gd name="T59" fmla="*/ 648 h 1639"/>
                    <a:gd name="T60" fmla="*/ 488 w 1466"/>
                    <a:gd name="T61" fmla="*/ 657 h 1639"/>
                    <a:gd name="T62" fmla="*/ 486 w 1466"/>
                    <a:gd name="T63" fmla="*/ 668 h 1639"/>
                    <a:gd name="T64" fmla="*/ 490 w 1466"/>
                    <a:gd name="T65" fmla="*/ 678 h 1639"/>
                    <a:gd name="T66" fmla="*/ 565 w 1466"/>
                    <a:gd name="T67" fmla="*/ 779 h 1639"/>
                    <a:gd name="T68" fmla="*/ 658 w 1466"/>
                    <a:gd name="T69" fmla="*/ 895 h 1639"/>
                    <a:gd name="T70" fmla="*/ 1017 w 1466"/>
                    <a:gd name="T71" fmla="*/ 151 h 1639"/>
                    <a:gd name="T72" fmla="*/ 1067 w 1466"/>
                    <a:gd name="T73" fmla="*/ 72 h 1639"/>
                    <a:gd name="T74" fmla="*/ 1139 w 1466"/>
                    <a:gd name="T75" fmla="*/ 22 h 1639"/>
                    <a:gd name="T76" fmla="*/ 1227 w 1466"/>
                    <a:gd name="T77" fmla="*/ 0 h 16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466" h="1639">
                      <a:moveTo>
                        <a:pt x="1227" y="0"/>
                      </a:moveTo>
                      <a:lnTo>
                        <a:pt x="1271" y="4"/>
                      </a:lnTo>
                      <a:lnTo>
                        <a:pt x="1316" y="16"/>
                      </a:lnTo>
                      <a:lnTo>
                        <a:pt x="1359" y="38"/>
                      </a:lnTo>
                      <a:lnTo>
                        <a:pt x="1395" y="65"/>
                      </a:lnTo>
                      <a:lnTo>
                        <a:pt x="1423" y="99"/>
                      </a:lnTo>
                      <a:lnTo>
                        <a:pt x="1445" y="138"/>
                      </a:lnTo>
                      <a:lnTo>
                        <a:pt x="1459" y="179"/>
                      </a:lnTo>
                      <a:lnTo>
                        <a:pt x="1466" y="224"/>
                      </a:lnTo>
                      <a:lnTo>
                        <a:pt x="1463" y="271"/>
                      </a:lnTo>
                      <a:lnTo>
                        <a:pt x="1450" y="315"/>
                      </a:lnTo>
                      <a:lnTo>
                        <a:pt x="1001" y="1489"/>
                      </a:lnTo>
                      <a:lnTo>
                        <a:pt x="980" y="1532"/>
                      </a:lnTo>
                      <a:lnTo>
                        <a:pt x="949" y="1569"/>
                      </a:lnTo>
                      <a:lnTo>
                        <a:pt x="914" y="1600"/>
                      </a:lnTo>
                      <a:lnTo>
                        <a:pt x="873" y="1621"/>
                      </a:lnTo>
                      <a:lnTo>
                        <a:pt x="826" y="1636"/>
                      </a:lnTo>
                      <a:lnTo>
                        <a:pt x="785" y="1639"/>
                      </a:lnTo>
                      <a:lnTo>
                        <a:pt x="746" y="1636"/>
                      </a:lnTo>
                      <a:lnTo>
                        <a:pt x="708" y="1625"/>
                      </a:lnTo>
                      <a:lnTo>
                        <a:pt x="672" y="1609"/>
                      </a:lnTo>
                      <a:lnTo>
                        <a:pt x="640" y="1587"/>
                      </a:lnTo>
                      <a:lnTo>
                        <a:pt x="612" y="1559"/>
                      </a:lnTo>
                      <a:lnTo>
                        <a:pt x="594" y="1539"/>
                      </a:lnTo>
                      <a:lnTo>
                        <a:pt x="572" y="1514"/>
                      </a:lnTo>
                      <a:lnTo>
                        <a:pt x="545" y="1482"/>
                      </a:lnTo>
                      <a:lnTo>
                        <a:pt x="513" y="1446"/>
                      </a:lnTo>
                      <a:lnTo>
                        <a:pt x="479" y="1407"/>
                      </a:lnTo>
                      <a:lnTo>
                        <a:pt x="443" y="1362"/>
                      </a:lnTo>
                      <a:lnTo>
                        <a:pt x="404" y="1315"/>
                      </a:lnTo>
                      <a:lnTo>
                        <a:pt x="365" y="1267"/>
                      </a:lnTo>
                      <a:lnTo>
                        <a:pt x="324" y="1219"/>
                      </a:lnTo>
                      <a:lnTo>
                        <a:pt x="284" y="1169"/>
                      </a:lnTo>
                      <a:lnTo>
                        <a:pt x="243" y="1119"/>
                      </a:lnTo>
                      <a:lnTo>
                        <a:pt x="206" y="1068"/>
                      </a:lnTo>
                      <a:lnTo>
                        <a:pt x="168" y="1022"/>
                      </a:lnTo>
                      <a:lnTo>
                        <a:pt x="134" y="977"/>
                      </a:lnTo>
                      <a:lnTo>
                        <a:pt x="104" y="934"/>
                      </a:lnTo>
                      <a:lnTo>
                        <a:pt x="79" y="895"/>
                      </a:lnTo>
                      <a:lnTo>
                        <a:pt x="55" y="861"/>
                      </a:lnTo>
                      <a:lnTo>
                        <a:pt x="39" y="832"/>
                      </a:lnTo>
                      <a:lnTo>
                        <a:pt x="29" y="809"/>
                      </a:lnTo>
                      <a:lnTo>
                        <a:pt x="7" y="736"/>
                      </a:lnTo>
                      <a:lnTo>
                        <a:pt x="0" y="664"/>
                      </a:lnTo>
                      <a:lnTo>
                        <a:pt x="4" y="594"/>
                      </a:lnTo>
                      <a:lnTo>
                        <a:pt x="18" y="526"/>
                      </a:lnTo>
                      <a:lnTo>
                        <a:pt x="43" y="464"/>
                      </a:lnTo>
                      <a:lnTo>
                        <a:pt x="79" y="405"/>
                      </a:lnTo>
                      <a:lnTo>
                        <a:pt x="122" y="349"/>
                      </a:lnTo>
                      <a:lnTo>
                        <a:pt x="172" y="303"/>
                      </a:lnTo>
                      <a:lnTo>
                        <a:pt x="229" y="262"/>
                      </a:lnTo>
                      <a:lnTo>
                        <a:pt x="291" y="228"/>
                      </a:lnTo>
                      <a:lnTo>
                        <a:pt x="359" y="203"/>
                      </a:lnTo>
                      <a:lnTo>
                        <a:pt x="431" y="186"/>
                      </a:lnTo>
                      <a:lnTo>
                        <a:pt x="506" y="183"/>
                      </a:lnTo>
                      <a:lnTo>
                        <a:pt x="840" y="183"/>
                      </a:lnTo>
                      <a:lnTo>
                        <a:pt x="669" y="644"/>
                      </a:lnTo>
                      <a:lnTo>
                        <a:pt x="506" y="644"/>
                      </a:lnTo>
                      <a:lnTo>
                        <a:pt x="501" y="646"/>
                      </a:lnTo>
                      <a:lnTo>
                        <a:pt x="495" y="648"/>
                      </a:lnTo>
                      <a:lnTo>
                        <a:pt x="492" y="652"/>
                      </a:lnTo>
                      <a:lnTo>
                        <a:pt x="488" y="657"/>
                      </a:lnTo>
                      <a:lnTo>
                        <a:pt x="486" y="662"/>
                      </a:lnTo>
                      <a:lnTo>
                        <a:pt x="486" y="668"/>
                      </a:lnTo>
                      <a:lnTo>
                        <a:pt x="486" y="673"/>
                      </a:lnTo>
                      <a:lnTo>
                        <a:pt x="490" y="678"/>
                      </a:lnTo>
                      <a:lnTo>
                        <a:pt x="524" y="725"/>
                      </a:lnTo>
                      <a:lnTo>
                        <a:pt x="565" y="779"/>
                      </a:lnTo>
                      <a:lnTo>
                        <a:pt x="610" y="836"/>
                      </a:lnTo>
                      <a:lnTo>
                        <a:pt x="658" y="895"/>
                      </a:lnTo>
                      <a:lnTo>
                        <a:pt x="710" y="958"/>
                      </a:lnTo>
                      <a:lnTo>
                        <a:pt x="1017" y="151"/>
                      </a:lnTo>
                      <a:lnTo>
                        <a:pt x="1039" y="108"/>
                      </a:lnTo>
                      <a:lnTo>
                        <a:pt x="1067" y="72"/>
                      </a:lnTo>
                      <a:lnTo>
                        <a:pt x="1101" y="43"/>
                      </a:lnTo>
                      <a:lnTo>
                        <a:pt x="1139" y="22"/>
                      </a:lnTo>
                      <a:lnTo>
                        <a:pt x="1182" y="8"/>
                      </a:lnTo>
                      <a:lnTo>
                        <a:pt x="122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  <p:sp>
              <p:nvSpPr>
                <p:cNvPr id="59" name="Freeform 503">
                  <a:extLst>
                    <a:ext uri="{FF2B5EF4-FFF2-40B4-BE49-F238E27FC236}">
                      <a16:creationId xmlns:a16="http://schemas.microsoft.com/office/drawing/2014/main" id="{ABE3ADFE-2287-43ED-83E9-4C8F32FE76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687" y="-1582"/>
                  <a:ext cx="647" cy="905"/>
                </a:xfrm>
                <a:custGeom>
                  <a:avLst/>
                  <a:gdLst>
                    <a:gd name="T0" fmla="*/ 742 w 1295"/>
                    <a:gd name="T1" fmla="*/ 0 h 1810"/>
                    <a:gd name="T2" fmla="*/ 887 w 1295"/>
                    <a:gd name="T3" fmla="*/ 18 h 1810"/>
                    <a:gd name="T4" fmla="*/ 1017 w 1295"/>
                    <a:gd name="T5" fmla="*/ 73 h 1810"/>
                    <a:gd name="T6" fmla="*/ 1128 w 1295"/>
                    <a:gd name="T7" fmla="*/ 159 h 1810"/>
                    <a:gd name="T8" fmla="*/ 1214 w 1295"/>
                    <a:gd name="T9" fmla="*/ 268 h 1810"/>
                    <a:gd name="T10" fmla="*/ 1270 w 1295"/>
                    <a:gd name="T11" fmla="*/ 399 h 1810"/>
                    <a:gd name="T12" fmla="*/ 1289 w 1295"/>
                    <a:gd name="T13" fmla="*/ 544 h 1810"/>
                    <a:gd name="T14" fmla="*/ 1291 w 1295"/>
                    <a:gd name="T15" fmla="*/ 614 h 1810"/>
                    <a:gd name="T16" fmla="*/ 1291 w 1295"/>
                    <a:gd name="T17" fmla="*/ 721 h 1810"/>
                    <a:gd name="T18" fmla="*/ 1291 w 1295"/>
                    <a:gd name="T19" fmla="*/ 796 h 1810"/>
                    <a:gd name="T20" fmla="*/ 1291 w 1295"/>
                    <a:gd name="T21" fmla="*/ 850 h 1810"/>
                    <a:gd name="T22" fmla="*/ 1293 w 1295"/>
                    <a:gd name="T23" fmla="*/ 894 h 1810"/>
                    <a:gd name="T24" fmla="*/ 1293 w 1295"/>
                    <a:gd name="T25" fmla="*/ 941 h 1810"/>
                    <a:gd name="T26" fmla="*/ 1293 w 1295"/>
                    <a:gd name="T27" fmla="*/ 1004 h 1810"/>
                    <a:gd name="T28" fmla="*/ 1293 w 1295"/>
                    <a:gd name="T29" fmla="*/ 1093 h 1810"/>
                    <a:gd name="T30" fmla="*/ 1295 w 1295"/>
                    <a:gd name="T31" fmla="*/ 1222 h 1810"/>
                    <a:gd name="T32" fmla="*/ 1277 w 1295"/>
                    <a:gd name="T33" fmla="*/ 1311 h 1810"/>
                    <a:gd name="T34" fmla="*/ 1228 w 1295"/>
                    <a:gd name="T35" fmla="*/ 1385 h 1810"/>
                    <a:gd name="T36" fmla="*/ 1153 w 1295"/>
                    <a:gd name="T37" fmla="*/ 1436 h 1810"/>
                    <a:gd name="T38" fmla="*/ 277 w 1295"/>
                    <a:gd name="T39" fmla="*/ 1807 h 1810"/>
                    <a:gd name="T40" fmla="*/ 188 w 1295"/>
                    <a:gd name="T41" fmla="*/ 1807 h 1810"/>
                    <a:gd name="T42" fmla="*/ 106 w 1295"/>
                    <a:gd name="T43" fmla="*/ 1775 h 1810"/>
                    <a:gd name="T44" fmla="*/ 41 w 1295"/>
                    <a:gd name="T45" fmla="*/ 1712 h 1810"/>
                    <a:gd name="T46" fmla="*/ 5 w 1295"/>
                    <a:gd name="T47" fmla="*/ 1632 h 1810"/>
                    <a:gd name="T48" fmla="*/ 2 w 1295"/>
                    <a:gd name="T49" fmla="*/ 1551 h 1810"/>
                    <a:gd name="T50" fmla="*/ 23 w 1295"/>
                    <a:gd name="T51" fmla="*/ 1476 h 1810"/>
                    <a:gd name="T52" fmla="*/ 72 w 1295"/>
                    <a:gd name="T53" fmla="*/ 1411 h 1810"/>
                    <a:gd name="T54" fmla="*/ 140 w 1295"/>
                    <a:gd name="T55" fmla="*/ 1367 h 1810"/>
                    <a:gd name="T56" fmla="*/ 182 w 1295"/>
                    <a:gd name="T57" fmla="*/ 1349 h 1810"/>
                    <a:gd name="T58" fmla="*/ 256 w 1295"/>
                    <a:gd name="T59" fmla="*/ 1317 h 1810"/>
                    <a:gd name="T60" fmla="*/ 349 w 1295"/>
                    <a:gd name="T61" fmla="*/ 1277 h 1810"/>
                    <a:gd name="T62" fmla="*/ 454 w 1295"/>
                    <a:gd name="T63" fmla="*/ 1233 h 1810"/>
                    <a:gd name="T64" fmla="*/ 562 w 1295"/>
                    <a:gd name="T65" fmla="*/ 1186 h 1810"/>
                    <a:gd name="T66" fmla="*/ 663 w 1295"/>
                    <a:gd name="T67" fmla="*/ 1143 h 1810"/>
                    <a:gd name="T68" fmla="*/ 749 w 1295"/>
                    <a:gd name="T69" fmla="*/ 1106 h 1810"/>
                    <a:gd name="T70" fmla="*/ 812 w 1295"/>
                    <a:gd name="T71" fmla="*/ 1079 h 1810"/>
                    <a:gd name="T72" fmla="*/ 830 w 1295"/>
                    <a:gd name="T73" fmla="*/ 961 h 1810"/>
                    <a:gd name="T74" fmla="*/ 828 w 1295"/>
                    <a:gd name="T75" fmla="*/ 757 h 1810"/>
                    <a:gd name="T76" fmla="*/ 826 w 1295"/>
                    <a:gd name="T77" fmla="*/ 547 h 1810"/>
                    <a:gd name="T78" fmla="*/ 823 w 1295"/>
                    <a:gd name="T79" fmla="*/ 526 h 1810"/>
                    <a:gd name="T80" fmla="*/ 798 w 1295"/>
                    <a:gd name="T81" fmla="*/ 499 h 1810"/>
                    <a:gd name="T82" fmla="*/ 760 w 1295"/>
                    <a:gd name="T83" fmla="*/ 499 h 1810"/>
                    <a:gd name="T84" fmla="*/ 733 w 1295"/>
                    <a:gd name="T85" fmla="*/ 526 h 1810"/>
                    <a:gd name="T86" fmla="*/ 730 w 1295"/>
                    <a:gd name="T87" fmla="*/ 919 h 1810"/>
                    <a:gd name="T88" fmla="*/ 270 w 1295"/>
                    <a:gd name="T89" fmla="*/ 1098 h 1810"/>
                    <a:gd name="T90" fmla="*/ 297 w 1295"/>
                    <a:gd name="T91" fmla="*/ 1029 h 1810"/>
                    <a:gd name="T92" fmla="*/ 334 w 1295"/>
                    <a:gd name="T93" fmla="*/ 932 h 1810"/>
                    <a:gd name="T94" fmla="*/ 377 w 1295"/>
                    <a:gd name="T95" fmla="*/ 816 h 1810"/>
                    <a:gd name="T96" fmla="*/ 426 w 1295"/>
                    <a:gd name="T97" fmla="*/ 690 h 1810"/>
                    <a:gd name="T98" fmla="*/ 474 w 1295"/>
                    <a:gd name="T99" fmla="*/ 562 h 1810"/>
                    <a:gd name="T100" fmla="*/ 520 w 1295"/>
                    <a:gd name="T101" fmla="*/ 440 h 1810"/>
                    <a:gd name="T102" fmla="*/ 562 w 1295"/>
                    <a:gd name="T103" fmla="*/ 333 h 1810"/>
                    <a:gd name="T104" fmla="*/ 594 w 1295"/>
                    <a:gd name="T105" fmla="*/ 249 h 1810"/>
                    <a:gd name="T106" fmla="*/ 615 w 1295"/>
                    <a:gd name="T107" fmla="*/ 197 h 1810"/>
                    <a:gd name="T108" fmla="*/ 642 w 1295"/>
                    <a:gd name="T109" fmla="*/ 64 h 18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1295" h="1810">
                      <a:moveTo>
                        <a:pt x="638" y="0"/>
                      </a:moveTo>
                      <a:lnTo>
                        <a:pt x="742" y="0"/>
                      </a:lnTo>
                      <a:lnTo>
                        <a:pt x="815" y="3"/>
                      </a:lnTo>
                      <a:lnTo>
                        <a:pt x="887" y="18"/>
                      </a:lnTo>
                      <a:lnTo>
                        <a:pt x="955" y="41"/>
                      </a:lnTo>
                      <a:lnTo>
                        <a:pt x="1017" y="73"/>
                      </a:lnTo>
                      <a:lnTo>
                        <a:pt x="1075" y="113"/>
                      </a:lnTo>
                      <a:lnTo>
                        <a:pt x="1128" y="159"/>
                      </a:lnTo>
                      <a:lnTo>
                        <a:pt x="1175" y="211"/>
                      </a:lnTo>
                      <a:lnTo>
                        <a:pt x="1214" y="268"/>
                      </a:lnTo>
                      <a:lnTo>
                        <a:pt x="1246" y="331"/>
                      </a:lnTo>
                      <a:lnTo>
                        <a:pt x="1270" y="399"/>
                      </a:lnTo>
                      <a:lnTo>
                        <a:pt x="1284" y="470"/>
                      </a:lnTo>
                      <a:lnTo>
                        <a:pt x="1289" y="544"/>
                      </a:lnTo>
                      <a:lnTo>
                        <a:pt x="1289" y="544"/>
                      </a:lnTo>
                      <a:lnTo>
                        <a:pt x="1291" y="614"/>
                      </a:lnTo>
                      <a:lnTo>
                        <a:pt x="1291" y="673"/>
                      </a:lnTo>
                      <a:lnTo>
                        <a:pt x="1291" y="721"/>
                      </a:lnTo>
                      <a:lnTo>
                        <a:pt x="1291" y="762"/>
                      </a:lnTo>
                      <a:lnTo>
                        <a:pt x="1291" y="796"/>
                      </a:lnTo>
                      <a:lnTo>
                        <a:pt x="1291" y="825"/>
                      </a:lnTo>
                      <a:lnTo>
                        <a:pt x="1291" y="850"/>
                      </a:lnTo>
                      <a:lnTo>
                        <a:pt x="1291" y="873"/>
                      </a:lnTo>
                      <a:lnTo>
                        <a:pt x="1293" y="894"/>
                      </a:lnTo>
                      <a:lnTo>
                        <a:pt x="1293" y="916"/>
                      </a:lnTo>
                      <a:lnTo>
                        <a:pt x="1293" y="941"/>
                      </a:lnTo>
                      <a:lnTo>
                        <a:pt x="1293" y="970"/>
                      </a:lnTo>
                      <a:lnTo>
                        <a:pt x="1293" y="1004"/>
                      </a:lnTo>
                      <a:lnTo>
                        <a:pt x="1293" y="1045"/>
                      </a:lnTo>
                      <a:lnTo>
                        <a:pt x="1293" y="1093"/>
                      </a:lnTo>
                      <a:lnTo>
                        <a:pt x="1293" y="1152"/>
                      </a:lnTo>
                      <a:lnTo>
                        <a:pt x="1295" y="1222"/>
                      </a:lnTo>
                      <a:lnTo>
                        <a:pt x="1289" y="1268"/>
                      </a:lnTo>
                      <a:lnTo>
                        <a:pt x="1277" y="1311"/>
                      </a:lnTo>
                      <a:lnTo>
                        <a:pt x="1257" y="1351"/>
                      </a:lnTo>
                      <a:lnTo>
                        <a:pt x="1228" y="1385"/>
                      </a:lnTo>
                      <a:lnTo>
                        <a:pt x="1194" y="1415"/>
                      </a:lnTo>
                      <a:lnTo>
                        <a:pt x="1153" y="1436"/>
                      </a:lnTo>
                      <a:lnTo>
                        <a:pt x="322" y="1793"/>
                      </a:lnTo>
                      <a:lnTo>
                        <a:pt x="277" y="1807"/>
                      </a:lnTo>
                      <a:lnTo>
                        <a:pt x="233" y="1810"/>
                      </a:lnTo>
                      <a:lnTo>
                        <a:pt x="188" y="1807"/>
                      </a:lnTo>
                      <a:lnTo>
                        <a:pt x="145" y="1794"/>
                      </a:lnTo>
                      <a:lnTo>
                        <a:pt x="106" y="1775"/>
                      </a:lnTo>
                      <a:lnTo>
                        <a:pt x="70" y="1746"/>
                      </a:lnTo>
                      <a:lnTo>
                        <a:pt x="41" y="1712"/>
                      </a:lnTo>
                      <a:lnTo>
                        <a:pt x="18" y="1671"/>
                      </a:lnTo>
                      <a:lnTo>
                        <a:pt x="5" y="1632"/>
                      </a:lnTo>
                      <a:lnTo>
                        <a:pt x="0" y="1592"/>
                      </a:lnTo>
                      <a:lnTo>
                        <a:pt x="2" y="1551"/>
                      </a:lnTo>
                      <a:lnTo>
                        <a:pt x="9" y="1513"/>
                      </a:lnTo>
                      <a:lnTo>
                        <a:pt x="23" y="1476"/>
                      </a:lnTo>
                      <a:lnTo>
                        <a:pt x="45" y="1442"/>
                      </a:lnTo>
                      <a:lnTo>
                        <a:pt x="72" y="1411"/>
                      </a:lnTo>
                      <a:lnTo>
                        <a:pt x="104" y="1386"/>
                      </a:lnTo>
                      <a:lnTo>
                        <a:pt x="140" y="1367"/>
                      </a:lnTo>
                      <a:lnTo>
                        <a:pt x="157" y="1360"/>
                      </a:lnTo>
                      <a:lnTo>
                        <a:pt x="182" y="1349"/>
                      </a:lnTo>
                      <a:lnTo>
                        <a:pt x="216" y="1335"/>
                      </a:lnTo>
                      <a:lnTo>
                        <a:pt x="256" y="1317"/>
                      </a:lnTo>
                      <a:lnTo>
                        <a:pt x="300" y="1299"/>
                      </a:lnTo>
                      <a:lnTo>
                        <a:pt x="349" y="1277"/>
                      </a:lnTo>
                      <a:lnTo>
                        <a:pt x="401" y="1256"/>
                      </a:lnTo>
                      <a:lnTo>
                        <a:pt x="454" y="1233"/>
                      </a:lnTo>
                      <a:lnTo>
                        <a:pt x="508" y="1209"/>
                      </a:lnTo>
                      <a:lnTo>
                        <a:pt x="562" y="1186"/>
                      </a:lnTo>
                      <a:lnTo>
                        <a:pt x="613" y="1165"/>
                      </a:lnTo>
                      <a:lnTo>
                        <a:pt x="663" y="1143"/>
                      </a:lnTo>
                      <a:lnTo>
                        <a:pt x="710" y="1123"/>
                      </a:lnTo>
                      <a:lnTo>
                        <a:pt x="749" y="1106"/>
                      </a:lnTo>
                      <a:lnTo>
                        <a:pt x="785" y="1091"/>
                      </a:lnTo>
                      <a:lnTo>
                        <a:pt x="812" y="1079"/>
                      </a:lnTo>
                      <a:lnTo>
                        <a:pt x="830" y="1072"/>
                      </a:lnTo>
                      <a:lnTo>
                        <a:pt x="830" y="961"/>
                      </a:lnTo>
                      <a:lnTo>
                        <a:pt x="830" y="857"/>
                      </a:lnTo>
                      <a:lnTo>
                        <a:pt x="828" y="757"/>
                      </a:lnTo>
                      <a:lnTo>
                        <a:pt x="828" y="655"/>
                      </a:lnTo>
                      <a:lnTo>
                        <a:pt x="826" y="547"/>
                      </a:lnTo>
                      <a:lnTo>
                        <a:pt x="828" y="544"/>
                      </a:lnTo>
                      <a:lnTo>
                        <a:pt x="823" y="526"/>
                      </a:lnTo>
                      <a:lnTo>
                        <a:pt x="814" y="510"/>
                      </a:lnTo>
                      <a:lnTo>
                        <a:pt x="798" y="499"/>
                      </a:lnTo>
                      <a:lnTo>
                        <a:pt x="778" y="495"/>
                      </a:lnTo>
                      <a:lnTo>
                        <a:pt x="760" y="499"/>
                      </a:lnTo>
                      <a:lnTo>
                        <a:pt x="744" y="510"/>
                      </a:lnTo>
                      <a:lnTo>
                        <a:pt x="733" y="526"/>
                      </a:lnTo>
                      <a:lnTo>
                        <a:pt x="730" y="544"/>
                      </a:lnTo>
                      <a:lnTo>
                        <a:pt x="730" y="919"/>
                      </a:lnTo>
                      <a:lnTo>
                        <a:pt x="261" y="1120"/>
                      </a:lnTo>
                      <a:lnTo>
                        <a:pt x="270" y="1098"/>
                      </a:lnTo>
                      <a:lnTo>
                        <a:pt x="283" y="1066"/>
                      </a:lnTo>
                      <a:lnTo>
                        <a:pt x="297" y="1029"/>
                      </a:lnTo>
                      <a:lnTo>
                        <a:pt x="315" y="982"/>
                      </a:lnTo>
                      <a:lnTo>
                        <a:pt x="334" y="932"/>
                      </a:lnTo>
                      <a:lnTo>
                        <a:pt x="354" y="875"/>
                      </a:lnTo>
                      <a:lnTo>
                        <a:pt x="377" y="816"/>
                      </a:lnTo>
                      <a:lnTo>
                        <a:pt x="401" y="753"/>
                      </a:lnTo>
                      <a:lnTo>
                        <a:pt x="426" y="690"/>
                      </a:lnTo>
                      <a:lnTo>
                        <a:pt x="451" y="626"/>
                      </a:lnTo>
                      <a:lnTo>
                        <a:pt x="474" y="562"/>
                      </a:lnTo>
                      <a:lnTo>
                        <a:pt x="499" y="499"/>
                      </a:lnTo>
                      <a:lnTo>
                        <a:pt x="520" y="440"/>
                      </a:lnTo>
                      <a:lnTo>
                        <a:pt x="542" y="385"/>
                      </a:lnTo>
                      <a:lnTo>
                        <a:pt x="562" y="333"/>
                      </a:lnTo>
                      <a:lnTo>
                        <a:pt x="579" y="288"/>
                      </a:lnTo>
                      <a:lnTo>
                        <a:pt x="594" y="249"/>
                      </a:lnTo>
                      <a:lnTo>
                        <a:pt x="606" y="218"/>
                      </a:lnTo>
                      <a:lnTo>
                        <a:pt x="615" y="197"/>
                      </a:lnTo>
                      <a:lnTo>
                        <a:pt x="633" y="130"/>
                      </a:lnTo>
                      <a:lnTo>
                        <a:pt x="642" y="64"/>
                      </a:lnTo>
                      <a:lnTo>
                        <a:pt x="638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182868" tIns="91434" rIns="182868" bIns="9143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7200" dirty="0"/>
                </a:p>
              </p:txBody>
            </p:sp>
          </p:grpSp>
          <p:sp>
            <p:nvSpPr>
              <p:cNvPr id="9" name="타원 8">
                <a:extLst>
                  <a:ext uri="{FF2B5EF4-FFF2-40B4-BE49-F238E27FC236}">
                    <a16:creationId xmlns:a16="http://schemas.microsoft.com/office/drawing/2014/main" id="{67378C6A-FED7-45BB-B7DE-EFBA500C8B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63896" y="3444147"/>
                <a:ext cx="72000" cy="72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200"/>
              </a:p>
            </p:txBody>
          </p:sp>
        </p:grpSp>
      </p:grpSp>
      <p:sp>
        <p:nvSpPr>
          <p:cNvPr id="63" name="평행 사변형 62">
            <a:extLst>
              <a:ext uri="{FF2B5EF4-FFF2-40B4-BE49-F238E27FC236}">
                <a16:creationId xmlns:a16="http://schemas.microsoft.com/office/drawing/2014/main" id="{BCD36C24-A7BE-4F90-81D1-760E370CDBB6}"/>
              </a:ext>
            </a:extLst>
          </p:cNvPr>
          <p:cNvSpPr/>
          <p:nvPr/>
        </p:nvSpPr>
        <p:spPr>
          <a:xfrm rot="16200000">
            <a:off x="10194371" y="8572053"/>
            <a:ext cx="3671891" cy="1929534"/>
          </a:xfrm>
          <a:prstGeom prst="parallelogram">
            <a:avLst>
              <a:gd name="adj" fmla="val 78729"/>
            </a:avLst>
          </a:prstGeom>
          <a:gradFill>
            <a:gsLst>
              <a:gs pos="68000">
                <a:schemeClr val="bg1">
                  <a:alpha val="0"/>
                </a:schemeClr>
              </a:gs>
              <a:gs pos="1000">
                <a:schemeClr val="bg1">
                  <a:lumMod val="75000"/>
                </a:scheme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200" dirty="0">
              <a:solidFill>
                <a:schemeClr val="bg1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3E0C2F-EC85-499D-9573-28053AB4EA82}"/>
              </a:ext>
            </a:extLst>
          </p:cNvPr>
          <p:cNvSpPr txBox="1"/>
          <p:nvPr/>
        </p:nvSpPr>
        <p:spPr>
          <a:xfrm>
            <a:off x="8178919" y="1309079"/>
            <a:ext cx="80150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‘</a:t>
            </a:r>
            <a:r>
              <a:rPr lang="ko-KR" altLang="en-US" sz="5600" b="1" dirty="0" err="1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신고성</a:t>
            </a: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 민원</a:t>
            </a:r>
            <a:r>
              <a:rPr lang="en-US" altLang="ko-KR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’</a:t>
            </a:r>
            <a:r>
              <a:rPr lang="ko-KR" altLang="en-US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이란</a:t>
            </a:r>
            <a:r>
              <a:rPr lang="en-US" altLang="ko-KR" sz="5600" b="1" dirty="0">
                <a:solidFill>
                  <a:srgbClr val="303B4A"/>
                </a:solidFill>
                <a:latin typeface="여기어때 잘난체 OTF" panose="020B0600000101010101" pitchFamily="34" charset="-127"/>
                <a:ea typeface="여기어때 잘난체 OTF" panose="020B0600000101010101" pitchFamily="34" charset="-127"/>
                <a:cs typeface="KoPubWorld돋움체_Pro Bold" panose="00000800000000000000" pitchFamily="50" charset="-127"/>
              </a:rPr>
              <a:t>?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ACF320E1-7376-4D42-96C1-8F5161428E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6899" y="2560780"/>
            <a:ext cx="1719110" cy="97538"/>
          </a:xfrm>
          <a:prstGeom prst="rect">
            <a:avLst/>
          </a:prstGeom>
        </p:spPr>
      </p:pic>
      <p:sp>
        <p:nvSpPr>
          <p:cNvPr id="281" name="직사각형 280">
            <a:extLst>
              <a:ext uri="{FF2B5EF4-FFF2-40B4-BE49-F238E27FC236}">
                <a16:creationId xmlns:a16="http://schemas.microsoft.com/office/drawing/2014/main" id="{BA7F71EB-3BE5-4600-B85A-67ED9AC86064}"/>
              </a:ext>
            </a:extLst>
          </p:cNvPr>
          <p:cNvSpPr/>
          <p:nvPr/>
        </p:nvSpPr>
        <p:spPr>
          <a:xfrm>
            <a:off x="8021284" y="3824164"/>
            <a:ext cx="1267247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800"/>
              </a:spcAft>
              <a:defRPr/>
            </a:pPr>
            <a:r>
              <a:rPr lang="ko-KR" altLang="en-US" sz="3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83C66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각종 민원 창구로 접수된 민원 중</a:t>
            </a:r>
            <a:r>
              <a:rPr lang="en-US" altLang="ko-KR" sz="3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83C66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 </a:t>
            </a:r>
            <a:r>
              <a:rPr lang="ko-KR" altLang="en-US" sz="34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83C66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부패</a:t>
            </a:r>
            <a:r>
              <a:rPr lang="en-US" altLang="ko-KR" sz="34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83C66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·</a:t>
            </a:r>
            <a:r>
              <a:rPr lang="ko-KR" altLang="en-US" sz="34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83C66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공익침해행위</a:t>
            </a:r>
            <a:r>
              <a:rPr lang="ko-KR" altLang="en-US" sz="3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83C66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rPr>
              <a:t>를 신고한 민원</a:t>
            </a:r>
            <a:endParaRPr kumimoji="1" lang="en-US" altLang="ko-KR" sz="3400" b="1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283C66"/>
              </a:solidFill>
              <a:latin typeface="Tmon몬소리 Black" panose="02000A03000000000000" pitchFamily="2" charset="-127"/>
              <a:ea typeface="Tmon몬소리 Black" panose="02000A03000000000000" pitchFamily="2" charset="-127"/>
              <a:cs typeface="KoPubWorld돋움체_Pro Bold" panose="00000800000000000000" pitchFamily="50" charset="-127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E45F4404-CC10-4F56-A5A9-D6D5C0DCA13F}"/>
              </a:ext>
            </a:extLst>
          </p:cNvPr>
          <p:cNvGrpSpPr/>
          <p:nvPr/>
        </p:nvGrpSpPr>
        <p:grpSpPr>
          <a:xfrm>
            <a:off x="4453475" y="7489566"/>
            <a:ext cx="7317346" cy="5195414"/>
            <a:chOff x="4453475" y="7489566"/>
            <a:chExt cx="7317346" cy="5195414"/>
          </a:xfrm>
        </p:grpSpPr>
        <p:sp>
          <p:nvSpPr>
            <p:cNvPr id="65" name="평행 사변형 64">
              <a:extLst>
                <a:ext uri="{FF2B5EF4-FFF2-40B4-BE49-F238E27FC236}">
                  <a16:creationId xmlns:a16="http://schemas.microsoft.com/office/drawing/2014/main" id="{AC1F8B83-350B-4316-A592-EAF91D6F2C54}"/>
                </a:ext>
              </a:extLst>
            </p:cNvPr>
            <p:cNvSpPr/>
            <p:nvPr/>
          </p:nvSpPr>
          <p:spPr>
            <a:xfrm flipH="1">
              <a:off x="4726448" y="10947719"/>
              <a:ext cx="6339099" cy="1737261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8" name="말풍선: 모서리가 둥근 사각형 7">
              <a:extLst>
                <a:ext uri="{FF2B5EF4-FFF2-40B4-BE49-F238E27FC236}">
                  <a16:creationId xmlns:a16="http://schemas.microsoft.com/office/drawing/2014/main" id="{9B296843-FFA6-432B-9EB0-C7A3E9BB1905}"/>
                </a:ext>
              </a:extLst>
            </p:cNvPr>
            <p:cNvSpPr/>
            <p:nvPr/>
          </p:nvSpPr>
          <p:spPr>
            <a:xfrm>
              <a:off x="4453475" y="7489566"/>
              <a:ext cx="7317346" cy="3562354"/>
            </a:xfrm>
            <a:prstGeom prst="wedgeRoundRectCallout">
              <a:avLst>
                <a:gd name="adj1" fmla="val 60859"/>
                <a:gd name="adj2" fmla="val -21886"/>
                <a:gd name="adj3" fmla="val 16667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  <p:sp>
          <p:nvSpPr>
            <p:cNvPr id="252" name="직사각형 251">
              <a:extLst>
                <a:ext uri="{FF2B5EF4-FFF2-40B4-BE49-F238E27FC236}">
                  <a16:creationId xmlns:a16="http://schemas.microsoft.com/office/drawing/2014/main" id="{4119E974-8073-4509-A199-6A7EF32DA5DF}"/>
                </a:ext>
              </a:extLst>
            </p:cNvPr>
            <p:cNvSpPr/>
            <p:nvPr/>
          </p:nvSpPr>
          <p:spPr>
            <a:xfrm>
              <a:off x="4582216" y="7866070"/>
              <a:ext cx="6852300" cy="28110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latinLnBrk="0">
                <a:spcAft>
                  <a:spcPts val="800"/>
                </a:spcAft>
                <a:buClr>
                  <a:schemeClr val="tx1"/>
                </a:buClr>
              </a:pPr>
              <a:r>
                <a:rPr lang="ko-KR" altLang="en-US" sz="3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283C66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</a:t>
              </a:r>
              <a:r>
                <a:rPr lang="en-US" altLang="ko-KR" sz="3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283C66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3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283C66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 전용창구가 아닌</a:t>
              </a:r>
              <a:endParaRPr lang="en-US" altLang="ko-KR" sz="3000" spc="-16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r" latinLnBrk="0">
                <a:spcAft>
                  <a:spcPts val="800"/>
                </a:spcAft>
                <a:buClr>
                  <a:schemeClr val="tx1"/>
                </a:buClr>
              </a:pPr>
              <a:r>
                <a:rPr lang="ko-KR" altLang="en-US" sz="300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각종 민원창구</a:t>
              </a:r>
              <a:r>
                <a:rPr lang="en-US" altLang="ko-KR" sz="300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(</a:t>
              </a:r>
              <a:r>
                <a:rPr lang="ko-KR" altLang="en-US" sz="300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예</a:t>
              </a:r>
              <a:r>
                <a:rPr lang="en-US" altLang="ko-KR" sz="300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:</a:t>
              </a:r>
              <a:r>
                <a:rPr lang="ko-KR" altLang="en-US" sz="300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국민신문고</a:t>
              </a:r>
              <a:r>
                <a:rPr lang="en-US" altLang="ko-KR" sz="300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)</a:t>
              </a:r>
              <a:r>
                <a:rPr lang="ko-KR" altLang="en-US" sz="300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로 접수 시에도</a:t>
              </a:r>
              <a:endParaRPr lang="en-US" altLang="ko-KR" sz="3000" spc="-16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A4655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r" latinLnBrk="0">
                <a:spcAft>
                  <a:spcPts val="800"/>
                </a:spcAft>
                <a:buClr>
                  <a:schemeClr val="tx1"/>
                </a:buClr>
              </a:pPr>
              <a:r>
                <a:rPr lang="ko-KR" altLang="en-US" sz="300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5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ko-KR" altLang="en-US" sz="300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신고자 </a:t>
              </a:r>
              <a:r>
                <a:rPr lang="en-US" altLang="ko-KR" sz="300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ko-KR" altLang="en-US" sz="30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인적사항</a:t>
              </a:r>
              <a:r>
                <a:rPr lang="en-US" altLang="ko-KR" sz="3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lang="ko-KR" altLang="en-US" sz="3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피신고자</a:t>
              </a:r>
              <a:r>
                <a:rPr lang="en-US" altLang="ko-KR" sz="3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, </a:t>
              </a:r>
              <a:r>
                <a:rPr lang="ko-KR" altLang="en-US" sz="3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부패행위와</a:t>
              </a:r>
              <a:endParaRPr lang="en-US" altLang="ko-KR" sz="3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2060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r" latinLnBrk="0">
                <a:spcAft>
                  <a:spcPts val="800"/>
                </a:spcAft>
                <a:buClr>
                  <a:schemeClr val="tx1"/>
                </a:buClr>
              </a:pPr>
              <a:r>
                <a:rPr lang="ko-KR" altLang="en-US" sz="3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공익침해행위 내용 및 </a:t>
              </a:r>
              <a:r>
                <a:rPr lang="ko-KR" altLang="en-US" sz="300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증거 등을 </a:t>
              </a:r>
              <a:r>
                <a:rPr lang="ko-KR" altLang="en-US" sz="300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신고기관에</a:t>
              </a:r>
              <a:endParaRPr lang="en-US" altLang="ko-KR" sz="3000" spc="-16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A4655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r" latinLnBrk="0">
                <a:spcAft>
                  <a:spcPts val="800"/>
                </a:spcAft>
                <a:buClr>
                  <a:schemeClr val="tx1"/>
                </a:buClr>
              </a:pPr>
              <a:r>
                <a:rPr lang="en-US" altLang="ko-KR" sz="300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r>
                <a:rPr lang="ko-KR" altLang="en-US" sz="3000" spc="-16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제출하면  부패신고나 공익신고에 해당</a:t>
              </a:r>
              <a:r>
                <a:rPr lang="en-US" altLang="ko-KR" sz="3000" spc="-160" dirty="0">
                  <a:solidFill>
                    <a:srgbClr val="FA4655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 </a:t>
              </a:r>
              <a:endParaRPr lang="en-US" altLang="ko-KR" sz="3000" spc="-16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A4655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7FD3A3D8-BE57-4EAA-8954-07A62447C45D}"/>
              </a:ext>
            </a:extLst>
          </p:cNvPr>
          <p:cNvGrpSpPr/>
          <p:nvPr/>
        </p:nvGrpSpPr>
        <p:grpSpPr>
          <a:xfrm>
            <a:off x="19551320" y="423630"/>
            <a:ext cx="4356110" cy="461665"/>
            <a:chOff x="9776296" y="211604"/>
            <a:chExt cx="2178197" cy="24162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016B306-BF7C-42F6-8E0B-38385A6797E5}"/>
                </a:ext>
              </a:extLst>
            </p:cNvPr>
            <p:cNvSpPr txBox="1"/>
            <p:nvPr/>
          </p:nvSpPr>
          <p:spPr>
            <a:xfrm>
              <a:off x="9865591" y="211604"/>
              <a:ext cx="2088902" cy="2416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ctr">
                <a:buClr>
                  <a:prstClr val="black"/>
                </a:buClr>
                <a:buSzPct val="80000"/>
                <a:tabLst>
                  <a:tab pos="187317" algn="l"/>
                </a:tabLst>
                <a:defRPr/>
              </a:pP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부패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공익신고자 보호</a:t>
              </a:r>
              <a:r>
                <a:rPr kumimoji="1" lang="en-US" altLang="ko-KR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·</a:t>
              </a:r>
              <a:r>
                <a:rPr kumimoji="1" lang="ko-KR" altLang="en-US" sz="24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283C66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  <a:cs typeface="KoPubWorld돋움체 Bold" panose="00000800000000000000" pitchFamily="2" charset="-127"/>
                </a:rPr>
                <a:t>보상제도</a:t>
              </a:r>
            </a:p>
          </p:txBody>
        </p:sp>
        <p:pic>
          <p:nvPicPr>
            <p:cNvPr id="29" name="그래픽 156">
              <a:extLst>
                <a:ext uri="{FF2B5EF4-FFF2-40B4-BE49-F238E27FC236}">
                  <a16:creationId xmlns:a16="http://schemas.microsoft.com/office/drawing/2014/main" id="{0A24C1D4-933D-45CA-B7DD-B33B560A0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776296" y="246355"/>
              <a:ext cx="160669" cy="198145"/>
            </a:xfrm>
            <a:prstGeom prst="rect">
              <a:avLst/>
            </a:prstGeom>
          </p:spPr>
        </p:pic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BB311822-845F-4DAE-A04F-95BDB9FAACA8}"/>
              </a:ext>
            </a:extLst>
          </p:cNvPr>
          <p:cNvGrpSpPr/>
          <p:nvPr/>
        </p:nvGrpSpPr>
        <p:grpSpPr>
          <a:xfrm>
            <a:off x="22878171" y="12291313"/>
            <a:ext cx="1712392" cy="1424239"/>
            <a:chOff x="11439823" y="6145834"/>
            <a:chExt cx="856251" cy="712166"/>
          </a:xfrm>
        </p:grpSpPr>
        <p:sp>
          <p:nvSpPr>
            <p:cNvPr id="31" name="직각 삼각형 30">
              <a:extLst>
                <a:ext uri="{FF2B5EF4-FFF2-40B4-BE49-F238E27FC236}">
                  <a16:creationId xmlns:a16="http://schemas.microsoft.com/office/drawing/2014/main" id="{43064D6D-5278-477B-B322-8ABCA3B88DD5}"/>
                </a:ext>
              </a:extLst>
            </p:cNvPr>
            <p:cNvSpPr/>
            <p:nvPr/>
          </p:nvSpPr>
          <p:spPr>
            <a:xfrm flipH="1">
              <a:off x="11439823" y="6145834"/>
              <a:ext cx="752176" cy="712166"/>
            </a:xfrm>
            <a:prstGeom prst="rtTriangl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>
                <a:defRPr/>
              </a:pPr>
              <a:endParaRPr lang="ko-KR" altLang="en-US" sz="4800" dirty="0">
                <a:solidFill>
                  <a:srgbClr val="FFFFF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FF3B879B-F7F0-442E-B181-8EB89B954121}"/>
                </a:ext>
              </a:extLst>
            </p:cNvPr>
            <p:cNvSpPr/>
            <p:nvPr/>
          </p:nvSpPr>
          <p:spPr>
            <a:xfrm>
              <a:off x="11801207" y="6534134"/>
              <a:ext cx="494867" cy="3231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atinLnBrk="0">
                <a:defRPr/>
              </a:pPr>
              <a:r>
                <a:rPr lang="en-US" altLang="ko-KR" sz="3600" dirty="0">
                  <a:solidFill>
                    <a:schemeClr val="bg1"/>
                  </a:solidFill>
                  <a:latin typeface="KoPubWorld돋움체 Bold" panose="00000800000000000000" pitchFamily="2" charset="-127"/>
                  <a:ea typeface="THE명품고딕EB" panose="02020603020101020101" pitchFamily="18" charset="-127"/>
                </a:rPr>
                <a:t>09</a:t>
              </a:r>
              <a:endParaRPr lang="ko-KR" altLang="en-US" sz="3600" dirty="0">
                <a:solidFill>
                  <a:schemeClr val="bg1"/>
                </a:solidFill>
                <a:latin typeface="KoPubWorld돋움체 Bold" panose="00000800000000000000" pitchFamily="2" charset="-127"/>
                <a:ea typeface="THE명품고딕EB" panose="02020603020101020101" pitchFamily="18" charset="-127"/>
              </a:endParaRPr>
            </a:p>
          </p:txBody>
        </p:sp>
      </p:grpSp>
      <p:pic>
        <p:nvPicPr>
          <p:cNvPr id="33" name="_x35181992" descr="EMB000008b000e3">
            <a:extLst>
              <a:ext uri="{FF2B5EF4-FFF2-40B4-BE49-F238E27FC236}">
                <a16:creationId xmlns:a16="http://schemas.microsoft.com/office/drawing/2014/main" id="{D1A4F2F0-9D1D-41C1-BC08-E973FBC55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66" y="12481966"/>
            <a:ext cx="2844661" cy="6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53F5F43-1D2A-4BCA-A897-069BBB03AFDC}"/>
              </a:ext>
            </a:extLst>
          </p:cNvPr>
          <p:cNvGrpSpPr/>
          <p:nvPr/>
        </p:nvGrpSpPr>
        <p:grpSpPr>
          <a:xfrm>
            <a:off x="13398483" y="5972669"/>
            <a:ext cx="7838458" cy="7738558"/>
            <a:chOff x="6495606" y="2934048"/>
            <a:chExt cx="3919484" cy="3869531"/>
          </a:xfrm>
        </p:grpSpPr>
        <p:sp>
          <p:nvSpPr>
            <p:cNvPr id="64" name="평행 사변형 63">
              <a:extLst>
                <a:ext uri="{FF2B5EF4-FFF2-40B4-BE49-F238E27FC236}">
                  <a16:creationId xmlns:a16="http://schemas.microsoft.com/office/drawing/2014/main" id="{53D871A2-648E-4D58-804B-83CE1B8B71E7}"/>
                </a:ext>
              </a:extLst>
            </p:cNvPr>
            <p:cNvSpPr/>
            <p:nvPr/>
          </p:nvSpPr>
          <p:spPr>
            <a:xfrm flipH="1">
              <a:off x="6495606" y="5934892"/>
              <a:ext cx="3169756" cy="868687"/>
            </a:xfrm>
            <a:prstGeom prst="parallelogram">
              <a:avLst>
                <a:gd name="adj" fmla="val 78729"/>
              </a:avLst>
            </a:prstGeom>
            <a:gradFill>
              <a:gsLst>
                <a:gs pos="46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sp>
          <p:nvSpPr>
            <p:cNvPr id="61" name="평행 사변형 60">
              <a:extLst>
                <a:ext uri="{FF2B5EF4-FFF2-40B4-BE49-F238E27FC236}">
                  <a16:creationId xmlns:a16="http://schemas.microsoft.com/office/drawing/2014/main" id="{2390616D-693D-40E0-9F0F-C6C81ED64D08}"/>
                </a:ext>
              </a:extLst>
            </p:cNvPr>
            <p:cNvSpPr/>
            <p:nvPr/>
          </p:nvSpPr>
          <p:spPr>
            <a:xfrm rot="16200000">
              <a:off x="9014642" y="3373445"/>
              <a:ext cx="1836065" cy="964830"/>
            </a:xfrm>
            <a:prstGeom prst="parallelogram">
              <a:avLst>
                <a:gd name="adj" fmla="val 78729"/>
              </a:avLst>
            </a:prstGeom>
            <a:gradFill>
              <a:gsLst>
                <a:gs pos="68000">
                  <a:schemeClr val="bg1">
                    <a:alpha val="0"/>
                  </a:schemeClr>
                </a:gs>
                <a:gs pos="1000">
                  <a:schemeClr val="bg1">
                    <a:lumMod val="75000"/>
                  </a:schemeClr>
                </a:gs>
              </a:gsLst>
              <a:lin ang="9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chemeClr val="bg1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  <p:grpSp>
          <p:nvGrpSpPr>
            <p:cNvPr id="43" name="Group 5">
              <a:extLst>
                <a:ext uri="{FF2B5EF4-FFF2-40B4-BE49-F238E27FC236}">
                  <a16:creationId xmlns:a16="http://schemas.microsoft.com/office/drawing/2014/main" id="{86F94734-388C-4B0F-BD7B-A590E307D68C}"/>
                </a:ext>
              </a:extLst>
            </p:cNvPr>
            <p:cNvGrpSpPr/>
            <p:nvPr/>
          </p:nvGrpSpPr>
          <p:grpSpPr>
            <a:xfrm>
              <a:off x="6495606" y="2934048"/>
              <a:ext cx="2959139" cy="2984989"/>
              <a:chOff x="1078655" y="3605415"/>
              <a:chExt cx="4454054" cy="2532882"/>
            </a:xfrm>
          </p:grpSpPr>
          <p:sp>
            <p:nvSpPr>
              <p:cNvPr id="44" name="Rectangle 6">
                <a:extLst>
                  <a:ext uri="{FF2B5EF4-FFF2-40B4-BE49-F238E27FC236}">
                    <a16:creationId xmlns:a16="http://schemas.microsoft.com/office/drawing/2014/main" id="{246B7955-CFAE-4E84-BBFC-55092922C1C5}"/>
                  </a:ext>
                </a:extLst>
              </p:cNvPr>
              <p:cNvSpPr/>
              <p:nvPr/>
            </p:nvSpPr>
            <p:spPr>
              <a:xfrm>
                <a:off x="1078655" y="3605415"/>
                <a:ext cx="4454054" cy="660552"/>
              </a:xfrm>
              <a:prstGeom prst="rect">
                <a:avLst/>
              </a:prstGeom>
              <a:solidFill>
                <a:srgbClr val="2F55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45" name="Rectangle 7">
                <a:extLst>
                  <a:ext uri="{FF2B5EF4-FFF2-40B4-BE49-F238E27FC236}">
                    <a16:creationId xmlns:a16="http://schemas.microsoft.com/office/drawing/2014/main" id="{D2F1C9CC-413E-4892-BAC6-05565C4C5CC4}"/>
                  </a:ext>
                </a:extLst>
              </p:cNvPr>
              <p:cNvSpPr/>
              <p:nvPr/>
            </p:nvSpPr>
            <p:spPr>
              <a:xfrm>
                <a:off x="1092787" y="4265968"/>
                <a:ext cx="4393466" cy="1872329"/>
              </a:xfrm>
              <a:prstGeom prst="rect">
                <a:avLst/>
              </a:prstGeom>
              <a:solidFill>
                <a:schemeClr val="bg1"/>
              </a:solidFill>
              <a:ln w="889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1B1C1849-11E7-41ED-BEF1-AE0D132BF95C}"/>
                </a:ext>
              </a:extLst>
            </p:cNvPr>
            <p:cNvSpPr txBox="1"/>
            <p:nvPr/>
          </p:nvSpPr>
          <p:spPr>
            <a:xfrm>
              <a:off x="7264698" y="3142967"/>
              <a:ext cx="1996862" cy="415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ko-KR" altLang="en-US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신고의 중요성</a:t>
              </a:r>
              <a:endPara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251" name="직사각형 250">
              <a:extLst>
                <a:ext uri="{FF2B5EF4-FFF2-40B4-BE49-F238E27FC236}">
                  <a16:creationId xmlns:a16="http://schemas.microsoft.com/office/drawing/2014/main" id="{DDA92241-DF85-4F4F-B0E0-BA53ACEA78B5}"/>
                </a:ext>
              </a:extLst>
            </p:cNvPr>
            <p:cNvSpPr/>
            <p:nvPr/>
          </p:nvSpPr>
          <p:spPr>
            <a:xfrm>
              <a:off x="6518421" y="3953174"/>
              <a:ext cx="2908616" cy="10208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latinLnBrk="0">
                <a:spcAft>
                  <a:spcPts val="400"/>
                </a:spcAft>
              </a:pPr>
              <a:r>
                <a:rPr lang="ko-KR" altLang="en-US" sz="3600" spc="-12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민원의 내용과 요건에 따라</a:t>
              </a:r>
              <a:endParaRPr lang="en-US" altLang="ko-KR" sz="3600" spc="-12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latinLnBrk="0">
                <a:spcAft>
                  <a:spcPts val="400"/>
                </a:spcAft>
              </a:pPr>
              <a:r>
                <a:rPr lang="ko-KR" altLang="en-US" sz="48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부패</a:t>
              </a:r>
              <a:r>
                <a:rPr lang="en-US" altLang="ko-KR" sz="48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48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공익</a:t>
              </a:r>
              <a:r>
                <a:rPr lang="ko-KR" altLang="en-US" sz="48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2060"/>
                  </a:solidFill>
                  <a:latin typeface="Tmon몬소리 Black" panose="02000A03000000000000" pitchFamily="2" charset="-127"/>
                  <a:ea typeface="Tmon몬소리 Black" panose="02000A03000000000000" pitchFamily="2" charset="-127"/>
                  <a:cs typeface="KoPubWorld돋움체_Pro Bold" panose="00000800000000000000" pitchFamily="50" charset="-127"/>
                </a:rPr>
                <a:t>신고</a:t>
              </a:r>
              <a:r>
                <a:rPr lang="ko-KR" altLang="en-US" sz="40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에</a:t>
              </a:r>
              <a:endParaRPr lang="en-US" altLang="ko-KR" sz="4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latinLnBrk="0">
                <a:spcAft>
                  <a:spcPts val="2400"/>
                </a:spcAft>
              </a:pPr>
              <a:r>
                <a:rPr lang="ko-KR" altLang="en-US" sz="36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해당될 가능성이 있음</a:t>
              </a:r>
              <a:endParaRPr lang="en-US" altLang="ko-KR" sz="36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pic>
          <p:nvPicPr>
            <p:cNvPr id="49" name="그림 48">
              <a:extLst>
                <a:ext uri="{FF2B5EF4-FFF2-40B4-BE49-F238E27FC236}">
                  <a16:creationId xmlns:a16="http://schemas.microsoft.com/office/drawing/2014/main" id="{E7A53E73-E002-48FE-A019-11D8E5EA6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759060" y="3085491"/>
              <a:ext cx="532545" cy="461665"/>
            </a:xfrm>
            <a:prstGeom prst="rect">
              <a:avLst/>
            </a:prstGeom>
          </p:spPr>
        </p:pic>
        <p:pic>
          <p:nvPicPr>
            <p:cNvPr id="6" name="그래픽 5">
              <a:extLst>
                <a:ext uri="{FF2B5EF4-FFF2-40B4-BE49-F238E27FC236}">
                  <a16:creationId xmlns:a16="http://schemas.microsoft.com/office/drawing/2014/main" id="{AC51B1E6-5771-4025-9494-93EFEB8708B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flipH="1">
              <a:off x="8497325" y="5067761"/>
              <a:ext cx="504956" cy="499375"/>
            </a:xfrm>
            <a:prstGeom prst="rect">
              <a:avLst/>
            </a:prstGeom>
            <a:effectLst/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EFBA875-0EBB-45E7-ABBD-6542417E31A6}"/>
                </a:ext>
              </a:extLst>
            </p:cNvPr>
            <p:cNvSpPr txBox="1"/>
            <p:nvPr/>
          </p:nvSpPr>
          <p:spPr>
            <a:xfrm>
              <a:off x="6860876" y="5094021"/>
              <a:ext cx="1597656" cy="4411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latinLnBrk="0">
                <a:spcAft>
                  <a:spcPts val="400"/>
                </a:spcAft>
              </a:pPr>
              <a:r>
                <a:rPr lang="en-US" altLang="ko-KR" sz="2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‘</a:t>
              </a:r>
              <a:r>
                <a:rPr lang="ko-KR" altLang="en-US" sz="2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부패방지권익위법</a:t>
              </a:r>
              <a:r>
                <a:rPr lang="en-US" altLang="ko-KR" sz="2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’ </a:t>
              </a:r>
              <a:r>
                <a:rPr lang="ko-KR" altLang="en-US" sz="2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및</a:t>
              </a:r>
              <a:endParaRPr lang="en-US" altLang="ko-KR" sz="2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latinLnBrk="0"/>
              <a:r>
                <a:rPr lang="ko-KR" altLang="en-US" sz="2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「공익신고자 보호법」</a:t>
              </a:r>
              <a:endParaRPr lang="en-US" altLang="ko-KR" sz="24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69" name="직각 삼각형 68">
              <a:extLst>
                <a:ext uri="{FF2B5EF4-FFF2-40B4-BE49-F238E27FC236}">
                  <a16:creationId xmlns:a16="http://schemas.microsoft.com/office/drawing/2014/main" id="{3F046D0F-7EA5-4584-B926-C91F41F9EA09}"/>
                </a:ext>
              </a:extLst>
            </p:cNvPr>
            <p:cNvSpPr/>
            <p:nvPr/>
          </p:nvSpPr>
          <p:spPr>
            <a:xfrm rot="16200000">
              <a:off x="9080464" y="5576661"/>
              <a:ext cx="323601" cy="323601"/>
            </a:xfrm>
            <a:prstGeom prst="rtTriangle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latin typeface="KoPubWorld돋움체 Bold" panose="00000800000000000000" pitchFamily="2" charset="-127"/>
                <a:ea typeface="KoPubWorld돋움체 Bold" panose="00000800000000000000" pitchFamily="2" charset="-127"/>
              </a:endParaRPr>
            </a:p>
          </p:txBody>
        </p:sp>
      </p:grp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061CFC85-4915-4790-9447-FD2C154284A2}"/>
              </a:ext>
            </a:extLst>
          </p:cNvPr>
          <p:cNvGrpSpPr/>
          <p:nvPr/>
        </p:nvGrpSpPr>
        <p:grpSpPr>
          <a:xfrm>
            <a:off x="474984" y="423628"/>
            <a:ext cx="3173127" cy="2673686"/>
            <a:chOff x="237507" y="211604"/>
            <a:chExt cx="1586667" cy="1336930"/>
          </a:xfrm>
        </p:grpSpPr>
        <p:grpSp>
          <p:nvGrpSpPr>
            <p:cNvPr id="62" name="그룹 61">
              <a:extLst>
                <a:ext uri="{FF2B5EF4-FFF2-40B4-BE49-F238E27FC236}">
                  <a16:creationId xmlns:a16="http://schemas.microsoft.com/office/drawing/2014/main" id="{7E032A51-04C5-4B39-84BB-C52F38F8187C}"/>
                </a:ext>
              </a:extLst>
            </p:cNvPr>
            <p:cNvGrpSpPr/>
            <p:nvPr/>
          </p:nvGrpSpPr>
          <p:grpSpPr>
            <a:xfrm>
              <a:off x="247029" y="227131"/>
              <a:ext cx="1577145" cy="1321403"/>
              <a:chOff x="247029" y="236656"/>
              <a:chExt cx="1577145" cy="1321403"/>
            </a:xfrm>
          </p:grpSpPr>
          <p:sp>
            <p:nvSpPr>
              <p:cNvPr id="71" name="평행 사변형 70">
                <a:extLst>
                  <a:ext uri="{FF2B5EF4-FFF2-40B4-BE49-F238E27FC236}">
                    <a16:creationId xmlns:a16="http://schemas.microsoft.com/office/drawing/2014/main" id="{559480B1-09AC-4791-B2A6-70A352777B87}"/>
                  </a:ext>
                </a:extLst>
              </p:cNvPr>
              <p:cNvSpPr/>
              <p:nvPr/>
            </p:nvSpPr>
            <p:spPr>
              <a:xfrm rot="16200000">
                <a:off x="962976" y="662303"/>
                <a:ext cx="1262895" cy="411602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8000">
                    <a:schemeClr val="bg1">
                      <a:alpha val="0"/>
                    </a:schemeClr>
                  </a:gs>
                  <a:gs pos="1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  <p:sp>
            <p:nvSpPr>
              <p:cNvPr id="72" name="평행 사변형 71">
                <a:extLst>
                  <a:ext uri="{FF2B5EF4-FFF2-40B4-BE49-F238E27FC236}">
                    <a16:creationId xmlns:a16="http://schemas.microsoft.com/office/drawing/2014/main" id="{453ADACC-6995-446E-8964-7703A50A1807}"/>
                  </a:ext>
                </a:extLst>
              </p:cNvPr>
              <p:cNvSpPr/>
              <p:nvPr/>
            </p:nvSpPr>
            <p:spPr>
              <a:xfrm flipH="1">
                <a:off x="247029" y="1026515"/>
                <a:ext cx="1577145" cy="531544"/>
              </a:xfrm>
              <a:prstGeom prst="parallelogram">
                <a:avLst>
                  <a:gd name="adj" fmla="val 78729"/>
                </a:avLst>
              </a:prstGeom>
              <a:gradFill>
                <a:gsLst>
                  <a:gs pos="52000">
                    <a:schemeClr val="bg1">
                      <a:alpha val="0"/>
                    </a:schemeClr>
                  </a:gs>
                  <a:gs pos="1000">
                    <a:schemeClr val="bg1">
                      <a:lumMod val="75000"/>
                    </a:schemeClr>
                  </a:gs>
                </a:gsLst>
                <a:lin ang="6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dirty="0">
                  <a:solidFill>
                    <a:srgbClr val="FFFFFF"/>
                  </a:solidFill>
                  <a:latin typeface="KoPubWorld돋움체 Bold" panose="00000800000000000000" pitchFamily="2" charset="-127"/>
                  <a:ea typeface="KoPubWorld돋움체 Bold" panose="00000800000000000000" pitchFamily="2" charset="-127"/>
                </a:endParaRPr>
              </a:p>
            </p:txBody>
          </p:sp>
        </p:grpSp>
        <p:sp>
          <p:nvSpPr>
            <p:cNvPr id="66" name="사각형: 둥근 모서리 65">
              <a:extLst>
                <a:ext uri="{FF2B5EF4-FFF2-40B4-BE49-F238E27FC236}">
                  <a16:creationId xmlns:a16="http://schemas.microsoft.com/office/drawing/2014/main" id="{DCC7581B-49E5-42C1-8C4D-9CA8EF5A50D6}"/>
                </a:ext>
              </a:extLst>
            </p:cNvPr>
            <p:cNvSpPr/>
            <p:nvPr/>
          </p:nvSpPr>
          <p:spPr>
            <a:xfrm>
              <a:off x="237507" y="211604"/>
              <a:ext cx="1163276" cy="839879"/>
            </a:xfrm>
            <a:prstGeom prst="roundRect">
              <a:avLst>
                <a:gd name="adj" fmla="val 6283"/>
              </a:avLst>
            </a:prstGeom>
            <a:solidFill>
              <a:srgbClr val="00206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 dirty="0">
                <a:solidFill>
                  <a:srgbClr val="002060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5C478A1-95AC-4A81-A571-C3C9CCBFFFCB}"/>
                </a:ext>
              </a:extLst>
            </p:cNvPr>
            <p:cNvSpPr txBox="1"/>
            <p:nvPr/>
          </p:nvSpPr>
          <p:spPr>
            <a:xfrm>
              <a:off x="428350" y="292179"/>
              <a:ext cx="800640" cy="3231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ko-KR" sz="3600" b="1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Agency FB" panose="020B0503020202020204" pitchFamily="34" charset="0"/>
                </a:rPr>
                <a:t>Step 1</a:t>
              </a:r>
              <a:endParaRPr lang="ko-KR" altLang="en-US" sz="3600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A376EDC-6F8B-4A6A-8CA9-53ABBCA0D3DF}"/>
                </a:ext>
              </a:extLst>
            </p:cNvPr>
            <p:cNvSpPr txBox="1"/>
            <p:nvPr/>
          </p:nvSpPr>
          <p:spPr>
            <a:xfrm>
              <a:off x="294657" y="616200"/>
              <a:ext cx="1058163" cy="353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부패</a:t>
              </a:r>
              <a:r>
                <a:rPr lang="en-US" altLang="ko-KR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·</a:t>
              </a:r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공익신고의</a:t>
              </a:r>
              <a:endParaRPr lang="en-US" altLang="ko-KR" sz="2000" b="1" kern="0" spc="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  <a:p>
              <a:pPr algn="ctr" fontAlgn="base"/>
              <a:r>
                <a:rPr lang="ko-KR" altLang="en-US" sz="2000" b="1" kern="0" spc="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World돋움체_Pro Bold" panose="00000800000000000000" pitchFamily="50" charset="-127"/>
                  <a:ea typeface="KoPubWorld돋움체_Pro Bold" panose="00000800000000000000" pitchFamily="50" charset="-127"/>
                  <a:cs typeface="KoPubWorld돋움체_Pro Bold" panose="00000800000000000000" pitchFamily="50" charset="-127"/>
                </a:rPr>
                <a:t>정의</a:t>
              </a:r>
              <a:endParaRPr lang="ko-KR" altLang="en-US" sz="2000" b="1" spc="100" dirty="0">
                <a:solidFill>
                  <a:schemeClr val="bg1"/>
                </a:solidFill>
                <a:latin typeface="KoPubWorld돋움체_Pro Bold" panose="00000800000000000000" pitchFamily="50" charset="-127"/>
                <a:ea typeface="KoPubWorld돋움체_Pro Bold" panose="00000800000000000000" pitchFamily="50" charset="-127"/>
                <a:cs typeface="KoPubWorld돋움체_Pro Bold" panose="00000800000000000000" pitchFamily="50" charset="-127"/>
              </a:endParaRPr>
            </a:p>
          </p:txBody>
        </p:sp>
        <p:sp>
          <p:nvSpPr>
            <p:cNvPr id="70" name="사각형: 둥근 모서리 69">
              <a:extLst>
                <a:ext uri="{FF2B5EF4-FFF2-40B4-BE49-F238E27FC236}">
                  <a16:creationId xmlns:a16="http://schemas.microsoft.com/office/drawing/2014/main" id="{DE241B8B-0E2C-4E53-9D18-CBD4478BE699}"/>
                </a:ext>
              </a:extLst>
            </p:cNvPr>
            <p:cNvSpPr/>
            <p:nvPr/>
          </p:nvSpPr>
          <p:spPr>
            <a:xfrm>
              <a:off x="404401" y="318381"/>
              <a:ext cx="67741" cy="250516"/>
            </a:xfrm>
            <a:prstGeom prst="roundRect">
              <a:avLst>
                <a:gd name="adj" fmla="val 5000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200"/>
            </a:p>
          </p:txBody>
        </p:sp>
      </p:grpSp>
    </p:spTree>
    <p:extLst>
      <p:ext uri="{BB962C8B-B14F-4D97-AF65-F5344CB8AC3E}">
        <p14:creationId xmlns:p14="http://schemas.microsoft.com/office/powerpoint/2010/main" val="2358547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45710</TotalTime>
  <Words>5472</Words>
  <Application>Microsoft Office PowerPoint</Application>
  <PresentationFormat>사용자 지정</PresentationFormat>
  <Paragraphs>1318</Paragraphs>
  <Slides>64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19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64</vt:i4>
      </vt:variant>
    </vt:vector>
  </HeadingPairs>
  <TitlesOfParts>
    <vt:vector size="84" baseType="lpstr">
      <vt:lpstr>Montserrat Light</vt:lpstr>
      <vt:lpstr>Base 05</vt:lpstr>
      <vt:lpstr>KoPubWorld돋움체_Pro Medium</vt:lpstr>
      <vt:lpstr>Calibri</vt:lpstr>
      <vt:lpstr>Arial</vt:lpstr>
      <vt:lpstr>KoPubWorld돋움체_Pro Bold</vt:lpstr>
      <vt:lpstr>맑은 고딕</vt:lpstr>
      <vt:lpstr>Agency FB</vt:lpstr>
      <vt:lpstr>나눔스퀘어_ac ExtraBold</vt:lpstr>
      <vt:lpstr>Montserrat SemiBold</vt:lpstr>
      <vt:lpstr>Calibri Light</vt:lpstr>
      <vt:lpstr>Wingdings</vt:lpstr>
      <vt:lpstr>Tmon몬소리 Black</vt:lpstr>
      <vt:lpstr>여기어때 잘난체 OTF</vt:lpstr>
      <vt:lpstr>KoPubWorld돋움체 Bold</vt:lpstr>
      <vt:lpstr>나눔고딕</vt:lpstr>
      <vt:lpstr>배달의민족 도현</vt:lpstr>
      <vt:lpstr>Open Sans</vt:lpstr>
      <vt:lpstr>Impact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ryu sw</dc:creator>
  <cp:lastModifiedBy>color</cp:lastModifiedBy>
  <cp:revision>709</cp:revision>
  <dcterms:created xsi:type="dcterms:W3CDTF">2021-03-08T08:27:23Z</dcterms:created>
  <dcterms:modified xsi:type="dcterms:W3CDTF">2022-06-27T05:54:04Z</dcterms:modified>
</cp:coreProperties>
</file>